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tiff" ContentType="image/tif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ink/ink7.xml" ContentType="application/inkml+xml"/>
  <Override PartName="/ppt/notesSlides/notesSlide3.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notesSlides/notesSlide4.xml" ContentType="application/vnd.openxmlformats-officedocument.presentationml.notesSlide+xml"/>
  <Override PartName="/ppt/ink/ink11.xml" ContentType="application/inkml+xml"/>
  <Override PartName="/ppt/notesSlides/notesSlide5.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notesSlides/notesSlide6.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notesSlides/notesSlide8.xml" ContentType="application/vnd.openxmlformats-officedocument.presentationml.notesSlide+xml"/>
  <Override PartName="/ppt/ink/ink86.xml" ContentType="application/inkml+xml"/>
  <Override PartName="/ppt/notesSlides/notesSlide9.xml" ContentType="application/vnd.openxmlformats-officedocument.presentationml.notesSlide+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notesSlides/notesSlide10.xml" ContentType="application/vnd.openxmlformats-officedocument.presentationml.notesSlide+xml"/>
  <Override PartName="/ppt/ink/ink119.xml" ContentType="application/inkml+xml"/>
  <Override PartName="/ppt/notesSlides/notesSlide11.xml" ContentType="application/vnd.openxmlformats-officedocument.presentationml.notesSlide+xml"/>
  <Override PartName="/ppt/ink/ink120.xml" ContentType="application/inkml+xml"/>
  <Override PartName="/ppt/ink/ink121.xml" ContentType="application/inkml+xml"/>
  <Override PartName="/ppt/notesSlides/notesSlide12.xml" ContentType="application/vnd.openxmlformats-officedocument.presentationml.notesSlide+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notesSlides/notesSlide13.xml" ContentType="application/vnd.openxmlformats-officedocument.presentationml.notesSlide+xml"/>
  <Override PartName="/ppt/ink/ink132.xml" ContentType="application/inkml+xml"/>
  <Override PartName="/ppt/notesSlides/notesSlide14.xml" ContentType="application/vnd.openxmlformats-officedocument.presentationml.notesSlide+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notesSlides/notesSlide15.xml" ContentType="application/vnd.openxmlformats-officedocument.presentationml.notesSlide+xml"/>
  <Override PartName="/ppt/ink/ink144.xml" ContentType="application/inkml+xml"/>
  <Override PartName="/ppt/ink/ink145.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46.xml" ContentType="application/inkml+xml"/>
  <Override PartName="/ppt/notesSlides/notesSlide18.xml" ContentType="application/vnd.openxmlformats-officedocument.presentationml.notesSlide+xml"/>
  <Override PartName="/ppt/ink/ink147.xml" ContentType="application/inkml+xml"/>
  <Override PartName="/ppt/ink/ink148.xml" ContentType="application/inkml+xml"/>
  <Override PartName="/ppt/ink/ink149.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150.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51.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152.xml" ContentType="application/inkml+xml"/>
  <Override PartName="/ppt/notesSlides/notesSlide27.xml" ContentType="application/vnd.openxmlformats-officedocument.presentationml.notesSlide+xml"/>
  <Override PartName="/ppt/ink/ink153.xml" ContentType="application/inkml+xml"/>
  <Override PartName="/ppt/ink/ink154.xml" ContentType="application/inkml+xml"/>
  <Override PartName="/ppt/ink/ink155.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156.xml" ContentType="application/inkml+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ink/ink157.xml" ContentType="application/inkml+xml"/>
  <Override PartName="/ppt/ink/ink158.xml" ContentType="application/inkml+xml"/>
  <Override PartName="/ppt/ink/ink159.xml" ContentType="application/inkml+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160.xml" ContentType="application/inkml+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ink/ink161.xml" ContentType="application/inkml+xml"/>
  <Override PartName="/ppt/ink/ink162.xml" ContentType="application/inkml+xml"/>
  <Override PartName="/ppt/notesSlides/notesSlide40.xml" ContentType="application/vnd.openxmlformats-officedocument.presentationml.notesSlide+xml"/>
  <Override PartName="/ppt/ink/ink163.xml" ContentType="application/inkml+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notesSlides/notesSlide43.xml" ContentType="application/vnd.openxmlformats-officedocument.presentationml.notesSlide+xml"/>
  <Override PartName="/ppt/ink/ink168.xml" ContentType="application/inkml+xml"/>
  <Override PartName="/ppt/notesSlides/notesSlide44.xml" ContentType="application/vnd.openxmlformats-officedocument.presentationml.notesSlide+xml"/>
  <Override PartName="/ppt/ink/ink169.xml" ContentType="application/inkml+xml"/>
  <Override PartName="/ppt/notesSlides/notesSlide45.xml" ContentType="application/vnd.openxmlformats-officedocument.presentationml.notesSlide+xml"/>
  <Override PartName="/ppt/ink/ink170.xml" ContentType="application/inkml+xml"/>
  <Override PartName="/ppt/ink/ink171.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ink/ink172.xml" ContentType="application/inkml+xml"/>
  <Override PartName="/ppt/ink/ink173.xml" ContentType="application/inkml+xml"/>
  <Override PartName="/ppt/ink/ink174.xml" ContentType="application/inkml+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ink/ink175.xml" ContentType="application/inkml+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ink/ink176.xml" ContentType="application/inkml+xml"/>
  <Override PartName="/ppt/ink/ink177.xml" ContentType="application/inkml+xml"/>
  <Override PartName="/ppt/ink/ink178.xml" ContentType="application/inkml+xml"/>
  <Override PartName="/ppt/notesSlides/notesSlide54.xml" ContentType="application/vnd.openxmlformats-officedocument.presentationml.notesSlide+xml"/>
  <Override PartName="/ppt/ink/ink179.xml" ContentType="application/inkml+xml"/>
  <Override PartName="/ppt/notesSlides/notesSlide55.xml" ContentType="application/vnd.openxmlformats-officedocument.presentationml.notesSlide+xml"/>
  <Override PartName="/ppt/ink/ink180.xml" ContentType="application/inkml+xml"/>
  <Override PartName="/ppt/notesSlides/notesSlide56.xml" ContentType="application/vnd.openxmlformats-officedocument.presentationml.notesSlide+xml"/>
  <Override PartName="/ppt/ink/ink181.xml" ContentType="application/inkml+xml"/>
  <Override PartName="/ppt/ink/ink182.xml" ContentType="application/inkml+xml"/>
  <Override PartName="/ppt/notesSlides/notesSlide57.xml" ContentType="application/vnd.openxmlformats-officedocument.presentationml.notesSlide+xml"/>
  <Override PartName="/ppt/ink/ink183.xml" ContentType="application/inkml+xml"/>
  <Override PartName="/ppt/ink/ink184.xml" ContentType="application/inkml+xml"/>
  <Override PartName="/ppt/ink/ink185.xml" ContentType="application/inkml+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83" r:id="rId4"/>
  </p:sldMasterIdLst>
  <p:notesMasterIdLst>
    <p:notesMasterId r:id="rId97"/>
  </p:notesMasterIdLst>
  <p:handoutMasterIdLst>
    <p:handoutMasterId r:id="rId98"/>
  </p:handoutMasterIdLst>
  <p:sldIdLst>
    <p:sldId id="256" r:id="rId5"/>
    <p:sldId id="2011" r:id="rId6"/>
    <p:sldId id="2013" r:id="rId7"/>
    <p:sldId id="487" r:id="rId8"/>
    <p:sldId id="506" r:id="rId9"/>
    <p:sldId id="508" r:id="rId10"/>
    <p:sldId id="511" r:id="rId11"/>
    <p:sldId id="1465" r:id="rId12"/>
    <p:sldId id="1472" r:id="rId13"/>
    <p:sldId id="522" r:id="rId14"/>
    <p:sldId id="1474" r:id="rId15"/>
    <p:sldId id="537" r:id="rId16"/>
    <p:sldId id="540" r:id="rId17"/>
    <p:sldId id="2012" r:id="rId18"/>
    <p:sldId id="2014" r:id="rId19"/>
    <p:sldId id="2015" r:id="rId20"/>
    <p:sldId id="507" r:id="rId21"/>
    <p:sldId id="509" r:id="rId22"/>
    <p:sldId id="2016" r:id="rId23"/>
    <p:sldId id="614" r:id="rId24"/>
    <p:sldId id="2043" r:id="rId25"/>
    <p:sldId id="2044" r:id="rId26"/>
    <p:sldId id="2021" r:id="rId27"/>
    <p:sldId id="2017" r:id="rId28"/>
    <p:sldId id="2023" r:id="rId29"/>
    <p:sldId id="2027" r:id="rId30"/>
    <p:sldId id="2018" r:id="rId31"/>
    <p:sldId id="2019" r:id="rId32"/>
    <p:sldId id="2022" r:id="rId33"/>
    <p:sldId id="2020" r:id="rId34"/>
    <p:sldId id="2045" r:id="rId35"/>
    <p:sldId id="2046" r:id="rId36"/>
    <p:sldId id="528" r:id="rId37"/>
    <p:sldId id="1986" r:id="rId38"/>
    <p:sldId id="1987" r:id="rId39"/>
    <p:sldId id="1805" r:id="rId40"/>
    <p:sldId id="1806" r:id="rId41"/>
    <p:sldId id="1807" r:id="rId42"/>
    <p:sldId id="1808" r:id="rId43"/>
    <p:sldId id="1809" r:id="rId44"/>
    <p:sldId id="1811" r:id="rId45"/>
    <p:sldId id="1966" r:id="rId46"/>
    <p:sldId id="1827" r:id="rId47"/>
    <p:sldId id="1814" r:id="rId48"/>
    <p:sldId id="2025" r:id="rId49"/>
    <p:sldId id="2026" r:id="rId50"/>
    <p:sldId id="2034" r:id="rId51"/>
    <p:sldId id="2039" r:id="rId52"/>
    <p:sldId id="2030" r:id="rId53"/>
    <p:sldId id="1844" r:id="rId54"/>
    <p:sldId id="1845" r:id="rId55"/>
    <p:sldId id="1847" r:id="rId56"/>
    <p:sldId id="1999" r:id="rId57"/>
    <p:sldId id="2000" r:id="rId58"/>
    <p:sldId id="1995" r:id="rId59"/>
    <p:sldId id="1852" r:id="rId60"/>
    <p:sldId id="1853" r:id="rId61"/>
    <p:sldId id="1854" r:id="rId62"/>
    <p:sldId id="1856" r:id="rId63"/>
    <p:sldId id="1857" r:id="rId64"/>
    <p:sldId id="1858" r:id="rId65"/>
    <p:sldId id="1859" r:id="rId66"/>
    <p:sldId id="1992" r:id="rId67"/>
    <p:sldId id="1991" r:id="rId68"/>
    <p:sldId id="1994" r:id="rId69"/>
    <p:sldId id="1865" r:id="rId70"/>
    <p:sldId id="1866" r:id="rId71"/>
    <p:sldId id="1867" r:id="rId72"/>
    <p:sldId id="2037" r:id="rId73"/>
    <p:sldId id="2038" r:id="rId74"/>
    <p:sldId id="2031" r:id="rId75"/>
    <p:sldId id="1975" r:id="rId76"/>
    <p:sldId id="1976" r:id="rId77"/>
    <p:sldId id="1977" r:id="rId78"/>
    <p:sldId id="1978" r:id="rId79"/>
    <p:sldId id="1979" r:id="rId80"/>
    <p:sldId id="2010" r:id="rId81"/>
    <p:sldId id="1980" r:id="rId82"/>
    <p:sldId id="1981" r:id="rId83"/>
    <p:sldId id="2042" r:id="rId84"/>
    <p:sldId id="1983" r:id="rId85"/>
    <p:sldId id="2032" r:id="rId86"/>
    <p:sldId id="1909" r:id="rId87"/>
    <p:sldId id="1910" r:id="rId88"/>
    <p:sldId id="1911" r:id="rId89"/>
    <p:sldId id="1912" r:id="rId90"/>
    <p:sldId id="2006" r:id="rId91"/>
    <p:sldId id="2035" r:id="rId92"/>
    <p:sldId id="2040" r:id="rId93"/>
    <p:sldId id="2041" r:id="rId94"/>
    <p:sldId id="1998" r:id="rId95"/>
    <p:sldId id="1997" r:id="rId96"/>
  </p:sldIdLst>
  <p:sldSz cx="9144000" cy="5143500" type="screen16x9"/>
  <p:notesSz cx="6858000" cy="9144000"/>
  <p:embeddedFontLst>
    <p:embeddedFont>
      <p:font typeface="Calibri" panose="020F0502020204030204" pitchFamily="34" charset="0"/>
      <p:regular r:id="rId99"/>
      <p:bold r:id="rId99"/>
      <p:italic r:id="rId99"/>
      <p:boldItalic r:id="rId99"/>
    </p:embeddedFont>
    <p:embeddedFont>
      <p:font typeface="Cambria Math" panose="02040503050406030204" pitchFamily="18" charset="0"/>
      <p:regular r:id="rId100"/>
    </p:embeddedFont>
    <p:embeddedFont>
      <p:font typeface="Georgia" panose="02040502050405020303" pitchFamily="18" charset="0"/>
      <p:regular r:id="rId99"/>
      <p:bold r:id="rId99"/>
      <p:italic r:id="rId99"/>
      <p:boldItalic r:id="rId99"/>
    </p:embeddedFont>
    <p:embeddedFont>
      <p:font typeface="Nunito Sans"/>
      <p:regular r:id="rId99"/>
      <p:bold r:id="rId99"/>
      <p:italic r:id="rId99"/>
      <p:boldItalic r:id="rId99"/>
    </p:embeddedFont>
    <p:embeddedFont>
      <p:font typeface="Open Sans"/>
      <p:regular r:id="rId99"/>
      <p:bold r:id="rId99"/>
      <p:italic r:id="rId99"/>
      <p:boldItalic r:id="rId99"/>
    </p:embeddedFont>
    <p:embeddedFont>
      <p:font typeface="Stencil" panose="040409050D0802020404" pitchFamily="82" charset="0"/>
      <p:regular r:id="rId9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9B0"/>
    <a:srgbClr val="B57BA6"/>
    <a:srgbClr val="95698A"/>
    <a:srgbClr val="6093C5"/>
    <a:srgbClr val="B166B5"/>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189"/>
    <p:restoredTop sz="91966"/>
  </p:normalViewPr>
  <p:slideViewPr>
    <p:cSldViewPr snapToGrid="0" snapToObjects="1">
      <p:cViewPr varScale="1">
        <p:scale>
          <a:sx n="94" d="100"/>
          <a:sy n="94" d="100"/>
        </p:scale>
        <p:origin x="69" y="3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font" Target="NUL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handoutMaster" Target="handoutMasters/handoutMaster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9F4A1F-E29D-4FA7-8AC6-3169D460D220}" type="doc">
      <dgm:prSet loTypeId="urn:microsoft.com/office/officeart/2005/8/layout/vList5" loCatId="list" qsTypeId="urn:microsoft.com/office/officeart/2005/8/quickstyle/simple2" qsCatId="simple" csTypeId="urn:microsoft.com/office/officeart/2005/8/colors/accent2_2" csCatId="accent2" phldr="1"/>
      <dgm:spPr/>
      <dgm:t>
        <a:bodyPr/>
        <a:lstStyle/>
        <a:p>
          <a:endParaRPr lang="en-US"/>
        </a:p>
      </dgm:t>
    </dgm:pt>
    <dgm:pt modelId="{B7557080-A95F-4841-9C7C-0E47F2CBB031}">
      <dgm:prSet/>
      <dgm:spPr/>
      <dgm:t>
        <a:bodyPr/>
        <a:lstStyle/>
        <a:p>
          <a:r>
            <a:rPr lang="en-US" b="1" dirty="0">
              <a:latin typeface="Nunito Sans" pitchFamily="2" charset="77"/>
            </a:rPr>
            <a:t>Parametric Methods</a:t>
          </a:r>
          <a:r>
            <a:rPr lang="en-US" dirty="0">
              <a:latin typeface="Nunito Sans" pitchFamily="2" charset="77"/>
            </a:rPr>
            <a:t>: make assumptions about the data distribution</a:t>
          </a:r>
        </a:p>
      </dgm:t>
    </dgm:pt>
    <dgm:pt modelId="{DEEEEF33-CC20-4413-B61E-5FC56DF1D55D}" type="parTrans" cxnId="{0D4062BD-03A0-4F42-B954-3BE01FAB485B}">
      <dgm:prSet/>
      <dgm:spPr/>
      <dgm:t>
        <a:bodyPr/>
        <a:lstStyle/>
        <a:p>
          <a:endParaRPr lang="en-US"/>
        </a:p>
      </dgm:t>
    </dgm:pt>
    <dgm:pt modelId="{91CD5CE5-CA81-49E3-8AEE-2FA70A88BED5}" type="sibTrans" cxnId="{0D4062BD-03A0-4F42-B954-3BE01FAB485B}">
      <dgm:prSet/>
      <dgm:spPr/>
      <dgm:t>
        <a:bodyPr/>
        <a:lstStyle/>
        <a:p>
          <a:endParaRPr lang="en-US"/>
        </a:p>
      </dgm:t>
    </dgm:pt>
    <dgm:pt modelId="{2A3A3537-1633-4284-8F4A-7947C4B72DA7}">
      <dgm:prSet custT="1"/>
      <dgm:spPr/>
      <dgm:t>
        <a:bodyPr/>
        <a:lstStyle/>
        <a:p>
          <a:r>
            <a:rPr lang="en-US" sz="1400" dirty="0">
              <a:latin typeface="Nunito Sans" pitchFamily="2" charset="77"/>
            </a:rPr>
            <a:t>Linear Regression ⇒ assume the data is linear</a:t>
          </a:r>
        </a:p>
      </dgm:t>
    </dgm:pt>
    <dgm:pt modelId="{7634341F-3FA2-4EAE-94F6-BEEB4CF021BB}" type="parTrans" cxnId="{DA51F56C-E5AB-490A-86E9-CC277C86BF6A}">
      <dgm:prSet/>
      <dgm:spPr/>
      <dgm:t>
        <a:bodyPr/>
        <a:lstStyle/>
        <a:p>
          <a:endParaRPr lang="en-US"/>
        </a:p>
      </dgm:t>
    </dgm:pt>
    <dgm:pt modelId="{F6984A2F-CDB3-4676-B93B-5F91B2AABCFE}" type="sibTrans" cxnId="{DA51F56C-E5AB-490A-86E9-CC277C86BF6A}">
      <dgm:prSet/>
      <dgm:spPr/>
      <dgm:t>
        <a:bodyPr/>
        <a:lstStyle/>
        <a:p>
          <a:endParaRPr lang="en-US"/>
        </a:p>
      </dgm:t>
    </dgm:pt>
    <dgm:pt modelId="{D2AF34DD-3B95-4BA2-A53C-9B90CEFDFB28}">
      <dgm:prSet custT="1"/>
      <dgm:spPr/>
      <dgm:t>
        <a:bodyPr/>
        <a:lstStyle/>
        <a:p>
          <a:r>
            <a:rPr lang="en-US" sz="1400" dirty="0">
              <a:latin typeface="Nunito Sans" pitchFamily="2" charset="77"/>
            </a:rPr>
            <a:t>Logistic Regression ⇒ assume probability has the shape of of a logistic curve</a:t>
          </a:r>
        </a:p>
      </dgm:t>
    </dgm:pt>
    <dgm:pt modelId="{442BECB5-B7FF-45EB-A853-D9BFA0D1F149}" type="parTrans" cxnId="{0CD33262-AE91-48AD-A53B-D370684BF656}">
      <dgm:prSet/>
      <dgm:spPr/>
      <dgm:t>
        <a:bodyPr/>
        <a:lstStyle/>
        <a:p>
          <a:endParaRPr lang="en-US"/>
        </a:p>
      </dgm:t>
    </dgm:pt>
    <dgm:pt modelId="{69187190-932F-40AD-A110-1C4AF0BA33E0}" type="sibTrans" cxnId="{0CD33262-AE91-48AD-A53B-D370684BF656}">
      <dgm:prSet/>
      <dgm:spPr/>
      <dgm:t>
        <a:bodyPr/>
        <a:lstStyle/>
        <a:p>
          <a:endParaRPr lang="en-US"/>
        </a:p>
      </dgm:t>
    </dgm:pt>
    <dgm:pt modelId="{185EF0E9-7AC5-47FE-A6D0-4D85CE174A14}">
      <dgm:prSet custT="1"/>
      <dgm:spPr/>
      <dgm:t>
        <a:bodyPr/>
        <a:lstStyle/>
        <a:p>
          <a:r>
            <a:rPr lang="en-US" sz="1400" dirty="0">
              <a:latin typeface="Nunito Sans" pitchFamily="2" charset="77"/>
            </a:rPr>
            <a:t>Those assumptions result in a </a:t>
          </a:r>
          <a:r>
            <a:rPr lang="en-US" sz="1400" i="1" u="sng" dirty="0">
              <a:latin typeface="Nunito Sans" pitchFamily="2" charset="77"/>
            </a:rPr>
            <a:t>parameterized</a:t>
          </a:r>
          <a:r>
            <a:rPr lang="en-US" sz="1400" dirty="0">
              <a:latin typeface="Nunito Sans" pitchFamily="2" charset="77"/>
            </a:rPr>
            <a:t> function family. Our learning task is to learn the parameters.</a:t>
          </a:r>
        </a:p>
      </dgm:t>
    </dgm:pt>
    <dgm:pt modelId="{8F0D838E-A882-4155-8AC0-422C6EBEE219}" type="parTrans" cxnId="{8D43A2C9-4578-4D05-BA85-4ABBAB385763}">
      <dgm:prSet/>
      <dgm:spPr/>
      <dgm:t>
        <a:bodyPr/>
        <a:lstStyle/>
        <a:p>
          <a:endParaRPr lang="en-US"/>
        </a:p>
      </dgm:t>
    </dgm:pt>
    <dgm:pt modelId="{B88142BF-FD6E-4650-A685-074BEA16FD0E}" type="sibTrans" cxnId="{8D43A2C9-4578-4D05-BA85-4ABBAB385763}">
      <dgm:prSet/>
      <dgm:spPr/>
      <dgm:t>
        <a:bodyPr/>
        <a:lstStyle/>
        <a:p>
          <a:endParaRPr lang="en-US"/>
        </a:p>
      </dgm:t>
    </dgm:pt>
    <dgm:pt modelId="{9056EDA0-7A87-499A-B72F-8938B85E5BB2}">
      <dgm:prSet/>
      <dgm:spPr/>
      <dgm:t>
        <a:bodyPr/>
        <a:lstStyle/>
        <a:p>
          <a:r>
            <a:rPr lang="en-US" b="1" dirty="0">
              <a:latin typeface="Nunito Sans" pitchFamily="2" charset="77"/>
            </a:rPr>
            <a:t>Non-Parametric Methods</a:t>
          </a:r>
          <a:r>
            <a:rPr lang="en-US" dirty="0">
              <a:latin typeface="Nunito Sans" pitchFamily="2" charset="77"/>
            </a:rPr>
            <a:t>: (mostly) don’t make assumptions about the data distribution</a:t>
          </a:r>
        </a:p>
      </dgm:t>
    </dgm:pt>
    <dgm:pt modelId="{D2EA9397-548B-424D-BEC0-79D29B2F1FD4}" type="parTrans" cxnId="{0B1E259F-D9CF-485F-9FDD-C9C92C7BE9D7}">
      <dgm:prSet/>
      <dgm:spPr/>
      <dgm:t>
        <a:bodyPr/>
        <a:lstStyle/>
        <a:p>
          <a:endParaRPr lang="en-US"/>
        </a:p>
      </dgm:t>
    </dgm:pt>
    <dgm:pt modelId="{D246F7EB-8C61-4AA8-B451-1A0D74BBC697}" type="sibTrans" cxnId="{0B1E259F-D9CF-485F-9FDD-C9C92C7BE9D7}">
      <dgm:prSet/>
      <dgm:spPr/>
      <dgm:t>
        <a:bodyPr/>
        <a:lstStyle/>
        <a:p>
          <a:endParaRPr lang="en-US"/>
        </a:p>
      </dgm:t>
    </dgm:pt>
    <dgm:pt modelId="{B45FFEB2-C539-4B07-9BA2-D3D503D9B249}">
      <dgm:prSet custT="1"/>
      <dgm:spPr/>
      <dgm:t>
        <a:bodyPr/>
        <a:lstStyle/>
        <a:p>
          <a:r>
            <a:rPr lang="en-US" sz="1400">
              <a:latin typeface="Nunito Sans" pitchFamily="2" charset="77"/>
            </a:rPr>
            <a:t>K-NN, Decision Trees</a:t>
          </a:r>
        </a:p>
      </dgm:t>
    </dgm:pt>
    <dgm:pt modelId="{6F501A7F-05D1-4EFC-9C31-2E0383121914}" type="parTrans" cxnId="{A976BFB9-E361-4945-99FC-E7D36CEC36E6}">
      <dgm:prSet/>
      <dgm:spPr/>
      <dgm:t>
        <a:bodyPr/>
        <a:lstStyle/>
        <a:p>
          <a:endParaRPr lang="en-US"/>
        </a:p>
      </dgm:t>
    </dgm:pt>
    <dgm:pt modelId="{5C69080C-A216-4320-B502-3FE0CA969772}" type="sibTrans" cxnId="{A976BFB9-E361-4945-99FC-E7D36CEC36E6}">
      <dgm:prSet/>
      <dgm:spPr/>
      <dgm:t>
        <a:bodyPr/>
        <a:lstStyle/>
        <a:p>
          <a:endParaRPr lang="en-US"/>
        </a:p>
      </dgm:t>
    </dgm:pt>
    <dgm:pt modelId="{DA35A224-D7B7-42B2-BEF8-E720756D671E}">
      <dgm:prSet custT="1"/>
      <dgm:spPr/>
      <dgm:t>
        <a:bodyPr/>
        <a:lstStyle/>
        <a:p>
          <a:r>
            <a:rPr lang="en-US" sz="1400" dirty="0">
              <a:latin typeface="Nunito Sans" pitchFamily="2" charset="77"/>
            </a:rPr>
            <a:t>We’re still learning something, but not the parameters to a function family that we’re assuming describes the data.</a:t>
          </a:r>
        </a:p>
      </dgm:t>
    </dgm:pt>
    <dgm:pt modelId="{C5F37224-B694-48BE-8D80-9419F25B7490}" type="parTrans" cxnId="{0B44C36D-9ACD-4615-A254-9FB081FCD60E}">
      <dgm:prSet/>
      <dgm:spPr/>
      <dgm:t>
        <a:bodyPr/>
        <a:lstStyle/>
        <a:p>
          <a:endParaRPr lang="en-US"/>
        </a:p>
      </dgm:t>
    </dgm:pt>
    <dgm:pt modelId="{7C94F29C-9515-4667-8D57-B548E2DC6366}" type="sibTrans" cxnId="{0B44C36D-9ACD-4615-A254-9FB081FCD60E}">
      <dgm:prSet/>
      <dgm:spPr/>
      <dgm:t>
        <a:bodyPr/>
        <a:lstStyle/>
        <a:p>
          <a:endParaRPr lang="en-US"/>
        </a:p>
      </dgm:t>
    </dgm:pt>
    <dgm:pt modelId="{179A0B4B-18E3-481B-A1C3-12A86A52F62B}">
      <dgm:prSet custT="1"/>
      <dgm:spPr/>
      <dgm:t>
        <a:bodyPr/>
        <a:lstStyle/>
        <a:p>
          <a:r>
            <a:rPr lang="en-US" sz="1400" dirty="0">
              <a:latin typeface="Nunito Sans" pitchFamily="2" charset="77"/>
            </a:rPr>
            <a:t>Useful when you don’t want to (or can’t) make assumptions about the data distribution.</a:t>
          </a:r>
        </a:p>
      </dgm:t>
    </dgm:pt>
    <dgm:pt modelId="{132CD135-2D22-4DDC-8EC4-6C4015982ACE}" type="parTrans" cxnId="{F869359D-49D4-480D-906E-DFE475C4D20D}">
      <dgm:prSet/>
      <dgm:spPr/>
      <dgm:t>
        <a:bodyPr/>
        <a:lstStyle/>
        <a:p>
          <a:endParaRPr lang="en-US"/>
        </a:p>
      </dgm:t>
    </dgm:pt>
    <dgm:pt modelId="{D16F4325-4090-4072-B310-372F55B23724}" type="sibTrans" cxnId="{F869359D-49D4-480D-906E-DFE475C4D20D}">
      <dgm:prSet/>
      <dgm:spPr/>
      <dgm:t>
        <a:bodyPr/>
        <a:lstStyle/>
        <a:p>
          <a:endParaRPr lang="en-US"/>
        </a:p>
      </dgm:t>
    </dgm:pt>
    <dgm:pt modelId="{38EDE4A4-E253-7F48-B9D7-C143F3C0C992}" type="pres">
      <dgm:prSet presAssocID="{369F4A1F-E29D-4FA7-8AC6-3169D460D220}" presName="Name0" presStyleCnt="0">
        <dgm:presLayoutVars>
          <dgm:dir/>
          <dgm:animLvl val="lvl"/>
          <dgm:resizeHandles val="exact"/>
        </dgm:presLayoutVars>
      </dgm:prSet>
      <dgm:spPr/>
    </dgm:pt>
    <dgm:pt modelId="{E52CD874-59B6-E546-9ED9-2BC8990390B3}" type="pres">
      <dgm:prSet presAssocID="{B7557080-A95F-4841-9C7C-0E47F2CBB031}" presName="linNode" presStyleCnt="0"/>
      <dgm:spPr/>
    </dgm:pt>
    <dgm:pt modelId="{B252365C-9C3B-DD4A-8E92-97219532704E}" type="pres">
      <dgm:prSet presAssocID="{B7557080-A95F-4841-9C7C-0E47F2CBB031}" presName="parentText" presStyleLbl="node1" presStyleIdx="0" presStyleCnt="2">
        <dgm:presLayoutVars>
          <dgm:chMax val="1"/>
          <dgm:bulletEnabled val="1"/>
        </dgm:presLayoutVars>
      </dgm:prSet>
      <dgm:spPr/>
    </dgm:pt>
    <dgm:pt modelId="{77827304-DECC-A147-857F-81F64754C894}" type="pres">
      <dgm:prSet presAssocID="{B7557080-A95F-4841-9C7C-0E47F2CBB031}" presName="descendantText" presStyleLbl="alignAccFollowNode1" presStyleIdx="0" presStyleCnt="2">
        <dgm:presLayoutVars>
          <dgm:bulletEnabled val="1"/>
        </dgm:presLayoutVars>
      </dgm:prSet>
      <dgm:spPr/>
    </dgm:pt>
    <dgm:pt modelId="{2D981D05-3614-9544-9A53-A04A0DA209B9}" type="pres">
      <dgm:prSet presAssocID="{91CD5CE5-CA81-49E3-8AEE-2FA70A88BED5}" presName="sp" presStyleCnt="0"/>
      <dgm:spPr/>
    </dgm:pt>
    <dgm:pt modelId="{6B5F0139-9D39-DB46-AE42-3578F9B5DD85}" type="pres">
      <dgm:prSet presAssocID="{9056EDA0-7A87-499A-B72F-8938B85E5BB2}" presName="linNode" presStyleCnt="0"/>
      <dgm:spPr/>
    </dgm:pt>
    <dgm:pt modelId="{C5B8C2D4-5B23-4F4C-A5AF-CD38FD060B8E}" type="pres">
      <dgm:prSet presAssocID="{9056EDA0-7A87-499A-B72F-8938B85E5BB2}" presName="parentText" presStyleLbl="node1" presStyleIdx="1" presStyleCnt="2">
        <dgm:presLayoutVars>
          <dgm:chMax val="1"/>
          <dgm:bulletEnabled val="1"/>
        </dgm:presLayoutVars>
      </dgm:prSet>
      <dgm:spPr/>
    </dgm:pt>
    <dgm:pt modelId="{5BD9E39B-E0EE-504B-B742-362869BD220E}" type="pres">
      <dgm:prSet presAssocID="{9056EDA0-7A87-499A-B72F-8938B85E5BB2}" presName="descendantText" presStyleLbl="alignAccFollowNode1" presStyleIdx="1" presStyleCnt="2">
        <dgm:presLayoutVars>
          <dgm:bulletEnabled val="1"/>
        </dgm:presLayoutVars>
      </dgm:prSet>
      <dgm:spPr/>
    </dgm:pt>
  </dgm:ptLst>
  <dgm:cxnLst>
    <dgm:cxn modelId="{5F9AFA10-D437-364A-A55E-2AE99627679F}" type="presOf" srcId="{B45FFEB2-C539-4B07-9BA2-D3D503D9B249}" destId="{5BD9E39B-E0EE-504B-B742-362869BD220E}" srcOrd="0" destOrd="0" presId="urn:microsoft.com/office/officeart/2005/8/layout/vList5"/>
    <dgm:cxn modelId="{9738881A-17C4-8048-BD32-F74DA38EE3BA}" type="presOf" srcId="{DA35A224-D7B7-42B2-BEF8-E720756D671E}" destId="{5BD9E39B-E0EE-504B-B742-362869BD220E}" srcOrd="0" destOrd="1" presId="urn:microsoft.com/office/officeart/2005/8/layout/vList5"/>
    <dgm:cxn modelId="{A8FB741F-9BD0-CA47-9116-C3C5487D7616}" type="presOf" srcId="{179A0B4B-18E3-481B-A1C3-12A86A52F62B}" destId="{5BD9E39B-E0EE-504B-B742-362869BD220E}" srcOrd="0" destOrd="2" presId="urn:microsoft.com/office/officeart/2005/8/layout/vList5"/>
    <dgm:cxn modelId="{57C11D23-43F6-D84A-9521-2FFFACED7693}" type="presOf" srcId="{185EF0E9-7AC5-47FE-A6D0-4D85CE174A14}" destId="{77827304-DECC-A147-857F-81F64754C894}" srcOrd="0" destOrd="2" presId="urn:microsoft.com/office/officeart/2005/8/layout/vList5"/>
    <dgm:cxn modelId="{46101427-B5CA-C14C-A339-96FA44CE6B02}" type="presOf" srcId="{2A3A3537-1633-4284-8F4A-7947C4B72DA7}" destId="{77827304-DECC-A147-857F-81F64754C894}" srcOrd="0" destOrd="0" presId="urn:microsoft.com/office/officeart/2005/8/layout/vList5"/>
    <dgm:cxn modelId="{0CD33262-AE91-48AD-A53B-D370684BF656}" srcId="{B7557080-A95F-4841-9C7C-0E47F2CBB031}" destId="{D2AF34DD-3B95-4BA2-A53C-9B90CEFDFB28}" srcOrd="1" destOrd="0" parTransId="{442BECB5-B7FF-45EB-A853-D9BFA0D1F149}" sibTransId="{69187190-932F-40AD-A110-1C4AF0BA33E0}"/>
    <dgm:cxn modelId="{62781345-246E-6842-9D29-C43FAD6C892E}" type="presOf" srcId="{369F4A1F-E29D-4FA7-8AC6-3169D460D220}" destId="{38EDE4A4-E253-7F48-B9D7-C143F3C0C992}" srcOrd="0" destOrd="0" presId="urn:microsoft.com/office/officeart/2005/8/layout/vList5"/>
    <dgm:cxn modelId="{2DABCA6B-DE9F-2D44-A536-3CAF6E0EA843}" type="presOf" srcId="{D2AF34DD-3B95-4BA2-A53C-9B90CEFDFB28}" destId="{77827304-DECC-A147-857F-81F64754C894}" srcOrd="0" destOrd="1" presId="urn:microsoft.com/office/officeart/2005/8/layout/vList5"/>
    <dgm:cxn modelId="{DA51F56C-E5AB-490A-86E9-CC277C86BF6A}" srcId="{B7557080-A95F-4841-9C7C-0E47F2CBB031}" destId="{2A3A3537-1633-4284-8F4A-7947C4B72DA7}" srcOrd="0" destOrd="0" parTransId="{7634341F-3FA2-4EAE-94F6-BEEB4CF021BB}" sibTransId="{F6984A2F-CDB3-4676-B93B-5F91B2AABCFE}"/>
    <dgm:cxn modelId="{0B44C36D-9ACD-4615-A254-9FB081FCD60E}" srcId="{9056EDA0-7A87-499A-B72F-8938B85E5BB2}" destId="{DA35A224-D7B7-42B2-BEF8-E720756D671E}" srcOrd="1" destOrd="0" parTransId="{C5F37224-B694-48BE-8D80-9419F25B7490}" sibTransId="{7C94F29C-9515-4667-8D57-B548E2DC6366}"/>
    <dgm:cxn modelId="{7A56A272-00D1-744B-906E-1189D2C73CEA}" type="presOf" srcId="{B7557080-A95F-4841-9C7C-0E47F2CBB031}" destId="{B252365C-9C3B-DD4A-8E92-97219532704E}" srcOrd="0" destOrd="0" presId="urn:microsoft.com/office/officeart/2005/8/layout/vList5"/>
    <dgm:cxn modelId="{F869359D-49D4-480D-906E-DFE475C4D20D}" srcId="{9056EDA0-7A87-499A-B72F-8938B85E5BB2}" destId="{179A0B4B-18E3-481B-A1C3-12A86A52F62B}" srcOrd="2" destOrd="0" parTransId="{132CD135-2D22-4DDC-8EC4-6C4015982ACE}" sibTransId="{D16F4325-4090-4072-B310-372F55B23724}"/>
    <dgm:cxn modelId="{0B1E259F-D9CF-485F-9FDD-C9C92C7BE9D7}" srcId="{369F4A1F-E29D-4FA7-8AC6-3169D460D220}" destId="{9056EDA0-7A87-499A-B72F-8938B85E5BB2}" srcOrd="1" destOrd="0" parTransId="{D2EA9397-548B-424D-BEC0-79D29B2F1FD4}" sibTransId="{D246F7EB-8C61-4AA8-B451-1A0D74BBC697}"/>
    <dgm:cxn modelId="{A976BFB9-E361-4945-99FC-E7D36CEC36E6}" srcId="{9056EDA0-7A87-499A-B72F-8938B85E5BB2}" destId="{B45FFEB2-C539-4B07-9BA2-D3D503D9B249}" srcOrd="0" destOrd="0" parTransId="{6F501A7F-05D1-4EFC-9C31-2E0383121914}" sibTransId="{5C69080C-A216-4320-B502-3FE0CA969772}"/>
    <dgm:cxn modelId="{0D4062BD-03A0-4F42-B954-3BE01FAB485B}" srcId="{369F4A1F-E29D-4FA7-8AC6-3169D460D220}" destId="{B7557080-A95F-4841-9C7C-0E47F2CBB031}" srcOrd="0" destOrd="0" parTransId="{DEEEEF33-CC20-4413-B61E-5FC56DF1D55D}" sibTransId="{91CD5CE5-CA81-49E3-8AEE-2FA70A88BED5}"/>
    <dgm:cxn modelId="{8D43A2C9-4578-4D05-BA85-4ABBAB385763}" srcId="{B7557080-A95F-4841-9C7C-0E47F2CBB031}" destId="{185EF0E9-7AC5-47FE-A6D0-4D85CE174A14}" srcOrd="2" destOrd="0" parTransId="{8F0D838E-A882-4155-8AC0-422C6EBEE219}" sibTransId="{B88142BF-FD6E-4650-A685-074BEA16FD0E}"/>
    <dgm:cxn modelId="{EC6FBBD9-48B6-AB46-85F9-664A7203A88E}" type="presOf" srcId="{9056EDA0-7A87-499A-B72F-8938B85E5BB2}" destId="{C5B8C2D4-5B23-4F4C-A5AF-CD38FD060B8E}" srcOrd="0" destOrd="0" presId="urn:microsoft.com/office/officeart/2005/8/layout/vList5"/>
    <dgm:cxn modelId="{C67CAA92-F60C-4F48-8752-D4CABA3F6C8C}" type="presParOf" srcId="{38EDE4A4-E253-7F48-B9D7-C143F3C0C992}" destId="{E52CD874-59B6-E546-9ED9-2BC8990390B3}" srcOrd="0" destOrd="0" presId="urn:microsoft.com/office/officeart/2005/8/layout/vList5"/>
    <dgm:cxn modelId="{75D4503F-EB97-DB4A-B966-8947089ABF11}" type="presParOf" srcId="{E52CD874-59B6-E546-9ED9-2BC8990390B3}" destId="{B252365C-9C3B-DD4A-8E92-97219532704E}" srcOrd="0" destOrd="0" presId="urn:microsoft.com/office/officeart/2005/8/layout/vList5"/>
    <dgm:cxn modelId="{B6C112DD-FDEF-0E47-B59A-B43492DA6AFC}" type="presParOf" srcId="{E52CD874-59B6-E546-9ED9-2BC8990390B3}" destId="{77827304-DECC-A147-857F-81F64754C894}" srcOrd="1" destOrd="0" presId="urn:microsoft.com/office/officeart/2005/8/layout/vList5"/>
    <dgm:cxn modelId="{57F4195B-04F5-664F-BEDC-448C48E1A590}" type="presParOf" srcId="{38EDE4A4-E253-7F48-B9D7-C143F3C0C992}" destId="{2D981D05-3614-9544-9A53-A04A0DA209B9}" srcOrd="1" destOrd="0" presId="urn:microsoft.com/office/officeart/2005/8/layout/vList5"/>
    <dgm:cxn modelId="{B080B2C7-D9A1-2F4F-B298-713DEB47D801}" type="presParOf" srcId="{38EDE4A4-E253-7F48-B9D7-C143F3C0C992}" destId="{6B5F0139-9D39-DB46-AE42-3578F9B5DD85}" srcOrd="2" destOrd="0" presId="urn:microsoft.com/office/officeart/2005/8/layout/vList5"/>
    <dgm:cxn modelId="{C8E22155-FD3E-8647-9D50-FFDBC37FF07B}" type="presParOf" srcId="{6B5F0139-9D39-DB46-AE42-3578F9B5DD85}" destId="{C5B8C2D4-5B23-4F4C-A5AF-CD38FD060B8E}" srcOrd="0" destOrd="0" presId="urn:microsoft.com/office/officeart/2005/8/layout/vList5"/>
    <dgm:cxn modelId="{1C40D94B-6B2E-4941-9656-641C85C3B43D}" type="presParOf" srcId="{6B5F0139-9D39-DB46-AE42-3578F9B5DD85}" destId="{5BD9E39B-E0EE-504B-B742-362869BD220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827304-DECC-A147-857F-81F64754C894}">
      <dsp:nvSpPr>
        <dsp:cNvPr id="0" name=""/>
        <dsp:cNvSpPr/>
      </dsp:nvSpPr>
      <dsp:spPr>
        <a:xfrm rot="5400000">
          <a:off x="4933808" y="-1805530"/>
          <a:ext cx="1324639"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Nunito Sans" pitchFamily="2" charset="77"/>
            </a:rPr>
            <a:t>Linear Regression ⇒ assume the data is linear</a:t>
          </a:r>
        </a:p>
        <a:p>
          <a:pPr marL="114300" lvl="1" indent="-114300" algn="l" defTabSz="622300">
            <a:lnSpc>
              <a:spcPct val="90000"/>
            </a:lnSpc>
            <a:spcBef>
              <a:spcPct val="0"/>
            </a:spcBef>
            <a:spcAft>
              <a:spcPct val="15000"/>
            </a:spcAft>
            <a:buChar char="•"/>
          </a:pPr>
          <a:r>
            <a:rPr lang="en-US" sz="1400" kern="1200" dirty="0">
              <a:latin typeface="Nunito Sans" pitchFamily="2" charset="77"/>
            </a:rPr>
            <a:t>Logistic Regression ⇒ assume probability has the shape of of a logistic curve</a:t>
          </a:r>
        </a:p>
        <a:p>
          <a:pPr marL="114300" lvl="1" indent="-114300" algn="l" defTabSz="622300">
            <a:lnSpc>
              <a:spcPct val="90000"/>
            </a:lnSpc>
            <a:spcBef>
              <a:spcPct val="0"/>
            </a:spcBef>
            <a:spcAft>
              <a:spcPct val="15000"/>
            </a:spcAft>
            <a:buChar char="•"/>
          </a:pPr>
          <a:r>
            <a:rPr lang="en-US" sz="1400" kern="1200" dirty="0">
              <a:latin typeface="Nunito Sans" pitchFamily="2" charset="77"/>
            </a:rPr>
            <a:t>Those assumptions result in a </a:t>
          </a:r>
          <a:r>
            <a:rPr lang="en-US" sz="1400" i="1" u="sng" kern="1200" dirty="0">
              <a:latin typeface="Nunito Sans" pitchFamily="2" charset="77"/>
            </a:rPr>
            <a:t>parameterized</a:t>
          </a:r>
          <a:r>
            <a:rPr lang="en-US" sz="1400" kern="1200" dirty="0">
              <a:latin typeface="Nunito Sans" pitchFamily="2" charset="77"/>
            </a:rPr>
            <a:t> function family. Our learning task is to learn the parameters.</a:t>
          </a:r>
        </a:p>
      </dsp:txBody>
      <dsp:txXfrm rot="-5400000">
        <a:off x="2962656" y="230286"/>
        <a:ext cx="5202280" cy="1195311"/>
      </dsp:txXfrm>
    </dsp:sp>
    <dsp:sp modelId="{B252365C-9C3B-DD4A-8E92-97219532704E}">
      <dsp:nvSpPr>
        <dsp:cNvPr id="0" name=""/>
        <dsp:cNvSpPr/>
      </dsp:nvSpPr>
      <dsp:spPr>
        <a:xfrm>
          <a:off x="0" y="41"/>
          <a:ext cx="2962656" cy="1655799"/>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Nunito Sans" pitchFamily="2" charset="77"/>
            </a:rPr>
            <a:t>Parametric Methods</a:t>
          </a:r>
          <a:r>
            <a:rPr lang="en-US" sz="2000" kern="1200" dirty="0">
              <a:latin typeface="Nunito Sans" pitchFamily="2" charset="77"/>
            </a:rPr>
            <a:t>: make assumptions about the data distribution</a:t>
          </a:r>
        </a:p>
      </dsp:txBody>
      <dsp:txXfrm>
        <a:off x="80829" y="80870"/>
        <a:ext cx="2800998" cy="1494141"/>
      </dsp:txXfrm>
    </dsp:sp>
    <dsp:sp modelId="{5BD9E39B-E0EE-504B-B742-362869BD220E}">
      <dsp:nvSpPr>
        <dsp:cNvPr id="0" name=""/>
        <dsp:cNvSpPr/>
      </dsp:nvSpPr>
      <dsp:spPr>
        <a:xfrm rot="5400000">
          <a:off x="4933808" y="-66941"/>
          <a:ext cx="1324639"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a:latin typeface="Nunito Sans" pitchFamily="2" charset="77"/>
            </a:rPr>
            <a:t>K-NN, Decision Trees</a:t>
          </a:r>
        </a:p>
        <a:p>
          <a:pPr marL="114300" lvl="1" indent="-114300" algn="l" defTabSz="622300">
            <a:lnSpc>
              <a:spcPct val="90000"/>
            </a:lnSpc>
            <a:spcBef>
              <a:spcPct val="0"/>
            </a:spcBef>
            <a:spcAft>
              <a:spcPct val="15000"/>
            </a:spcAft>
            <a:buChar char="•"/>
          </a:pPr>
          <a:r>
            <a:rPr lang="en-US" sz="1400" kern="1200" dirty="0">
              <a:latin typeface="Nunito Sans" pitchFamily="2" charset="77"/>
            </a:rPr>
            <a:t>We’re still learning something, but not the parameters to a function family that we’re assuming describes the data.</a:t>
          </a:r>
        </a:p>
        <a:p>
          <a:pPr marL="114300" lvl="1" indent="-114300" algn="l" defTabSz="622300">
            <a:lnSpc>
              <a:spcPct val="90000"/>
            </a:lnSpc>
            <a:spcBef>
              <a:spcPct val="0"/>
            </a:spcBef>
            <a:spcAft>
              <a:spcPct val="15000"/>
            </a:spcAft>
            <a:buChar char="•"/>
          </a:pPr>
          <a:r>
            <a:rPr lang="en-US" sz="1400" kern="1200" dirty="0">
              <a:latin typeface="Nunito Sans" pitchFamily="2" charset="77"/>
            </a:rPr>
            <a:t>Useful when you don’t want to (or can’t) make assumptions about the data distribution.</a:t>
          </a:r>
        </a:p>
      </dsp:txBody>
      <dsp:txXfrm rot="-5400000">
        <a:off x="2962656" y="1968875"/>
        <a:ext cx="5202280" cy="1195311"/>
      </dsp:txXfrm>
    </dsp:sp>
    <dsp:sp modelId="{C5B8C2D4-5B23-4F4C-A5AF-CD38FD060B8E}">
      <dsp:nvSpPr>
        <dsp:cNvPr id="0" name=""/>
        <dsp:cNvSpPr/>
      </dsp:nvSpPr>
      <dsp:spPr>
        <a:xfrm>
          <a:off x="0" y="1738630"/>
          <a:ext cx="2962656" cy="1655799"/>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Nunito Sans" pitchFamily="2" charset="77"/>
            </a:rPr>
            <a:t>Non-Parametric Methods</a:t>
          </a:r>
          <a:r>
            <a:rPr lang="en-US" sz="2000" kern="1200" dirty="0">
              <a:latin typeface="Nunito Sans" pitchFamily="2" charset="77"/>
            </a:rPr>
            <a:t>: (mostly) don’t make assumptions about the data distribution</a:t>
          </a:r>
        </a:p>
      </dsp:txBody>
      <dsp:txXfrm>
        <a:off x="80829" y="1819459"/>
        <a:ext cx="2800998" cy="149414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7/18/2022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1:48:04.802"/>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definitions>
  <inkml:trace contextRef="#ctx0" brushRef="#br0">2858 3075 1785 0,'-16'-5'79'0,"8"3"17"0,-6 2-77 0,1 0-19 15,0 0 0-15,-6 2 0 0,4 3 320 0,-1 2 60 16,-5 4 12-16,-3 4 2 0,-5-1-313 0,-6 12-62 16,-2 2-19-16,-2 5 8 0,-6 0-8 0,-6 2 0 0,-2 5 0 15,-5 5 0-15,-5 2 0 0,2 2 0 0,-3 3 0 0,1 2 0 16,-9 0 0-16,1 5 0 0,-1-12 0 0,1 7 0 15,5-7 8-15,2 5-8 0,4-10 8 0,4 5-8 16,0-7 14-16,4-2-2 0,7-8-1 0,0 3 0 16,8-7-11-16,2-5 8 0,9 3-8 0,-1-8 8 15,6-4-8 1,5 2 0-16,0-2 0 0,6-5 0 16,2 0-104-16,0-7-17 0,8 0-3 0</inkml:trace>
  <inkml:trace contextRef="#ctx0" brushRef="#br0" timeOffset="316.55">1355 3183 3243 0,'-11'-3'72'0,"3"3"14"0,8 0 3 0,0 0 2 0,3 3-73 0,13 4-18 0,0 7 0 0,2 5 0 31,9 0-30-31,2 9-10 0,5 5-1 0,3 7-1 0,8 0 34 0,0 7 8 0,0 7 0 0,8 0 0 16,-5 5-8-16,2 0 0 0,-3-3 0 0,-2 3 0 16,-2 2 8-16,-4-2 14 0,4 2-3 0,-4-7-1 15,4 0-2-15,-6-2 0 0,-3 0 0 0,3-5 0 16,-8-5-8-16,6-2 12 0,-9 0-12 0,1-7 12 0,-6-7-12 0,3-5 0 15,-11 0 9-15,8-9-9 16,-8-3-46-16,3-2-14 0,0-2-2 0,-5-5-1280 0</inkml:trace>
  <inkml:trace contextRef="#ctx0" brushRef="#br0" timeOffset="1391.57">2847 2545 1591 0,'0'0'35'0,"0"0"7"0,0 0 2 0,0 0 0 0,0 0-35 0,0 12-9 16,3-5 0-16,-1 3 0 0,4-3 86 0,-6 7 15 15,2-2 3-15,3 2 1 0,6 0-20 0,-8 5-4 16,2-5-1-16,3 5 0 0,2 2-31 0,-7-7-6 16,-3 5-2-16,5 0 0 15,-2-5-29-15,5 7-12 0,-5-9 8 0,2-1-8 16,-5-1 56-16,3 4 7 0,2-7 1 0,0 5 0 16,-5-5-52-16,0-7-12 0,0 0 0 0,0 0 0 15,0 0 54-15,0 0 8 0,0 0 2 0,-2-3 0 16,-1-1-52-16,3-3-12 0,-8-5 0 0,8 2 0 15,-8-4 18-15,5 3 1 0,-5-8 0 0,3-2 0 16,-3-5-19-16,3 5 0 0,5-5 0 0,-8 0 0 0,8 5 0 0,-5-5 0 16,5 5 0-16,5-1 0 0,-5 4 0 0,3 3 0 15,2-3 0-15,0-1 0 0,3 9-14 0,0-1-3 0,0-3-1 0,3 2 0 16,4 5 18-16,4 0 0 16,-8 0 0-16,7 4 0 0,1-1 0 0,-1 4 0 0,-2 0 0 0,3 4 0 15,-4-1-14-15,-4 4 1 0,0 0 0 0,2 0 0 16,-8 5 21-16,0-1 4 0,-2-1 0 0,-6 4 1 0,3-2-13 0,-5 2 0 15,-5-3 0-15,2 4 0 0,-6-4 0 0,1-1 0 16,0 2 0-16,-6-1 0 0,3-1 0 0,1-3 0 16,-4 0 0-16,1-2 0 0,-1 2 0 0,8-3 0 15,1-1 0-15,-6 1 0 0,5-4 24 0,3 0 1 16,-2 0 1-16,5 0 0 16,2 0-155-16,3 0-31 0,0 0-7 15,0 0-986-15</inkml:trace>
  <inkml:trace contextRef="#ctx0" brushRef="#br0" timeOffset="1839.94">3342 2687 748 0,'0'0'67'0,"0"0"-54"0,-6-5-13 0,4 5 0 15,2-2 201-15,0-3 38 0,-6 5 7 0,4 0 2 16,2-7-89-16,-5 7-18 0,2 0-3 0,0-3-1 15,3 3-53-15,-5-4-12 0,-3 4-1 0,3 0-1 16,-3 0-17-16,0 4-3 0,0-1-1 0,-3 4 0 16,1 0-27-16,-3-2-6 15,5 2 0-15,-3 7-1 0,3-7-15 0,3 5 0 16,-3-1 0-16,0-1-10 0,3-3 10 0,2 5 0 16,0-5 0-16,3 0 0 0,0 0 0 0,3 4 0 15,0-8 0-15,2 2 0 0,3-3-8 0,0 7 0 16,2-9 0-16,-2 0 0 0,3 0 8 0,-1-9-8 15,6 7 8-15,-8-3-8 0,3-2 8 0,-3 0 0 16,0 4 0-16,-3-1 0 0,3-3 0 0,0 2 0 0,0-2 0 0,0 0 0 16,-6-3 0-16,4 3 0 0,-4 0 0 0,1 3-8 15,2-3 8-15,-5 2 8 0,0 5-8 0,0 0 11 0,3-7 1 0,-3 7 0 16,0 0 0-16,0 0 0 0,0 0-3 0,0 0 0 16,0 0 0-16,0 0 0 0,0 0-9 0,5 4 0 15,1 4 0-15,1-8 0 0,-1 7 19 0,2 0 1 16,2 0 1-1,-2 0 0-15,3 0-33 0,-3 0-8 0,-3-2 0 0,8 2-1 16,-5 0 37-16,3 0 7 0,-3 0 1 0,-3-7 1 31,3 7-66-31,0-2-14 0,-3-5-2 0,6 0-720 0,-3 0-144 0</inkml:trace>
  <inkml:trace contextRef="#ctx0" brushRef="#br0" timeOffset="2156.759">3564 2661 288 0,'0'0'25'0,"0"0"-25"15,0 0 0-15,0 0 0 0,0 0 315 0,0 0 57 16,0 0 12-16,3 4 3 0,-3-4-175 0,2 3-36 16,1 4-6-16,2 0-2 0,-2-2-64 0,2 6-12 0,-5-1-4 0,5 2 0 15,1-5-28-15,-6 0-7 16,8 4-1-16,-8-4 0 0,2 1-32 0,1-1-6 0,0 0-2 0,-1-3 0 0,1-1-12 16,2 1 0-16,-5-1 0 0,0-3 0 15,0 0-24-15,3 7-8 0,-3-7-2 0,0 0 0 16,5-7-99-16,-5 0-20 0,5 4-4 0,1-6-1 15,-6 2 71-15,0 0 15 0,0-3 2 0,0-1 1 16,-8-3-95-16,5 2-18 0,-5-2-4 0,0 2-1 31,0-2 129-31,6 7 26 0,-6-7 4 0,0 2 2 0,5 5 42 0,-5 0 8 0,8-7 1 0,-8 7 1 16,6 2 80-16,2-2 16 0,0 0 3 0,0 0 1 16,0 4-38-16,0-1-7 0,0 1-1 0,5-1-1 15,-5 1-21-15,0 3-4 0,5 0-1 0,-5 0 0 16,8 0-33-16,-5 0-8 0,5 0 0 0,0 3-656 15,-3-3-130-15</inkml:trace>
  <inkml:trace contextRef="#ctx0" brushRef="#br0" timeOffset="2542.5">3760 2654 864 0,'0'0'76'0,"0"0"-60"0,0 0-16 0,0 0 0 0,0 0 160 0,0 0 28 16,5 7 7-16,-5-3 1 0,5-1-40 0,1 1-7 16,-4-1-1-16,4 4-1 0,-1-2-47 0,0 2-8 15,-2 0-3-15,2 0 0 0,-2 0-20 0,2-2-4 16,-5-5-1-16,0 2 0 0,3 7-51 0,-3-9-13 16,2 3 0-16,-2-3 0 0,0 0 0 0,0 0 0 15,0 0 0-15,0 0 0 0,0 0 0 0,0 0 0 0,0 0 0 0,0 0 0 16,0 0 0-16,0 0 0 0,0-3 0 0,0-8 0 15,6 6 0-15,-6-2 0 0,0-7 0 0,0 2 0 16,2-2 0-16,4 7 0 0,-6-7 0 0,0 0 0 16,2 2 0-16,1 5-15 0,2-7 3 0,3 9 1 15,-8-5 11-15,5 6-10 0,1-3 10 0,2 4-10 16,0-1 10-16,-3 1 0 0,3-1 0 0,0 4 0 0,2 0 0 0,3 0 0 16,-7 0 0-16,2 0 8 31,0 0-8-31,2 0 0 0,-2 0 0 0,0 0 0 15,0 4-64-15,0-4-18 0,0 3-3 0,-5-3-1 0</inkml:trace>
  <inkml:trace contextRef="#ctx0" brushRef="#br0" timeOffset="106664.75">20619 3216 1148 0,'0'0'51'0,"0"0"10"0,0 0-49 0,0 0-12 15,0 0 0-15,0 0 0 0,3 4 123 0,-1-1 21 16,-2 4 5-16,3-2 1 0,0 2-35 0,-3 4-7 15,2-4-2-15,1 3 0 16,5-3-26-16,-3 7-6 0,0-2-1 0,1 2 0 0,-4-2-14 0,6 2-3 16,0 0-1-16,-5 0 0 0,2 5-3 0,0-5 0 15,1-2 0-15,2 2 0 0,-3 0-35 0,0 0-7 16,-2-2-2-16,0 2 0 16,2-7-28-16,-5 5-5 0,0-10-2 0,0 7 0 0,5-6 73 0,-5-3 14 15,0 0 4-15,0 0 0 0,-3 7-52 0,3-7-12 16,0 0 0-16,0 0 0 15,-7 0-85-15,-1-7-20 0,0 4-4 0,-3-6-1061 0</inkml:trace>
  <inkml:trace contextRef="#ctx0" brushRef="#br0" timeOffset="106928">20399 3253 1497 0,'0'0'66'0,"0"0"14"0,8-4-64 0,-2-1-16 16,-1 5 0-16,3 0 0 0,0 0 55 0,2 0 7 0,1-2 2 15,2 2 0-15,-2 0 33 0,2 0 7 16,3 0 2-16,0 0 0 0,2 0-52 0,1 0-10 0,2-5-3 0,3 3 0 0,0 2-31 0,-1-5-10 16,-1 5 0-16,1 0 0 0,1 0-10 0,-3 0-9 15,-2-7-1-15,-1 7-1 0,-4 0 21 0,-1 0 0 16,0-3 0-16,-2 3 0 15,-3-4-114-15,-3 4-18 0,-5 0-4 0,0 0-1 0</inkml:trace>
  <inkml:trace contextRef="#ctx0" brushRef="#br0" timeOffset="107344.65">20931 3148 2026 0,'0'0'44'0,"0"0"10"0,0 0 2 0,3 7 1 16,-1 4-45-16,-2-4-12 0,3 3 0 0,0 4 0 0,2 2 79 0,-2 1 13 16,2-3 4-16,-2 5 0 0,2 2-33 0,0-5-7 15,1 1 0-15,-4 2-1 0,3-5-37 0,-2 0-7 16,0 0-2-16,2-2 0 0,-2 2 19 0,2-7 3 0,0 5 1 16,1-5 0-16,-4 0-20 0,4-2-3 0,-4-3-1 0,3 3 0 15,-5-5-8-15,0 0 8 0,0 0-8 0,3 0 8 16,2-5 0-16,1 3 0 0,-1-3 0 0,0-5 0 0,1-1-8 0,-4 4 8 15,3-7-8-15,3-3 8 0,3 3-8 0,-3 5 8 16,-5-3-8-16,5-2 8 0,2 7-8 0,-5-5-11 16,1 5 3-16,2 0 0 0,0 2 8 0,0 3 0 15,-3-3 0-15,5 5-8 0,-2 5 8 0,3-3 0 16,-3 3-9-16,2 2 9 0,1 0 0 0,-3 5 0 16,3-5 0-16,-1 4 0 15,-2-1 27-15,0 2 0 0,0-3 0 0,-3-2 0 16,1 5-27-16,1-5 0 0,-1 0-9 0,-1 0 9 15,-2-2 0-15,2 2 0 0,-2 0 10 0,-3-7-2 16,0 0 4-16,0 0 0 0,0 0 1 0,0 0 0 16,0 0-25-16,0 0-6 0,0 0-1 0,0 0 0 15,0 0-189-15,2-7-39 0,-2 0-7 0</inkml:trace>
  <inkml:trace contextRef="#ctx0" brushRef="#br0" timeOffset="107529.65">21407 3244 1324 0,'0'0'118'15,"0"0"-94"-15,0 0-24 0,0 0 0 0,0 9 212 0,3-6 37 0,-3 4 8 0,0 5 2 16,3-3-123-16,-1 3-25 0,1-1-5 0,2-1-1 16,-2 2-49-16,2-1-11 15,-2-1-1-15,0 2-1 0,2-3-25 0,0-2-5 16,-2 5-1-16,2-5 0 0,0 0-4 0,-2-2-8 16,2-3 11-16,-5-2-11 15,0 0-51-15,0 0-17 0,0 0-3 0,0 0-1 16,3-7-145-16,2 0-30 0,-5 0-5 0,3-5-2 0</inkml:trace>
  <inkml:trace contextRef="#ctx0" brushRef="#br0" timeOffset="107668.22">21479 3204 1328 0,'0'0'59'0,"-3"-7"12"0,3 0-57 0,0 0-14 0,0 4 0 0,0 3 0 15,-2-4 179-15,-1-3 33 0,0 4 6 0,3 3 2 16,0 0-110-16,0 0-22 0,0 0-4 0,0 0 0 16,0 0-68-16,0 0-16 0,0 0 0 0,0 0 0 0,0 0 0 15,0 7 0-15,3-4 0 0,2 4 0 31,-5 0-150-31,3 0-34 0,-3 5-6 0,-3 2-2 0</inkml:trace>
  <inkml:trace contextRef="#ctx0" brushRef="#br0" timeOffset="108054.239">21587 3253 1324 0,'0'0'59'0,"0"0"12"0,0 0-57 0,0 0-14 0,3 3 0 0,-3 4 0 0,0 0 144 0,3 0 25 16,-1 0 6-16,1 5 1 0,0-5-40 0,-1 7-7 15,4-2-1-15,-1-5-1 0,-3 0-69 0,4 5-14 16,-4-3-2-16,4-2-1 0,-4 5-16 0,4-5-3 16,-1 0-1-16,0 0 0 0,-2-2-21 0,0 2 9 15,-3-7-9-15,0 0 0 0,0 0 0 0,0 0 0 16,0 0 0-16,5 0 0 0,-5 0 0 0,5-7 0 0,0 2 0 0,-2-2 0 16,2 0 28-16,-2-5 0 0,0 3-1 0,2-3 0 15,0 2-27-15,-2-1 0 0,5-1 0 0,-3-2 0 16,0 7 0-16,3-5-14 0,-2 5 5 0,2 0 1 0,-1 0-8 0,1 0 0 15,0 0-1-15,0 7 0 0,0 0 17 0,0 0 0 16,-3 0 0-16,3 0 0 0,0 7 0 0,0-2 11 16,3-3-2-16,-1 5 0 15,1 5-9-15,0-5 12 0,-1 4-12 16,1-1 12-16,-3 2 7 0,0-5 1 0,0 0 1 0,-3 5 0 16,-2-3-6-16,2-2-2 0,-3 0 0 0,1 2 0 15,0-6 2-15,-1 4 0 0,-2-7 0 0,0 0 0 16,0 0-15-16,0 0 0 0,0 0 0 0,0 0 0 15,0 0-53-15,0 0-7 0,0 0-2 16,0-2-752-16,0-3-150 0</inkml:trace>
  <inkml:trace contextRef="#ctx0" brushRef="#br0" timeOffset="108402.209">22035 3089 345 0,'0'0'31'0,"0"0"-31"0,0 0 0 0,0 0 0 31,0 0 364-31,0 0 68 0,0 0 12 0,2 12 4 16,3-3-264-16,-2-2-53 0,2 5-11 0,1 2-1 16,-4-2-36-16,4 2-7 0,-1 0-2 0,-2 5 0 0,-1-5-59 0,1 0-15 15,-1 0 0-15,1 5 0 0,0-7 18 0,2-3 1 16,-2 3 0-16,-1-1 0 0,1-1-31 0,0-5-5 16,-1 2-2-16,-2-7 0 0,0 0 39 0,6 2 8 15,-6-2 2-15,0 0 0 0,2 5-17 0,-2-5-3 0,8-5-1 0,-3 3 0 16,1 2 13-16,2-12 2 0,-3 5 1 0,3-7 0 15,0 2-25-15,0-2 0 0,0 0-12 0,2 2 12 16,1-2 0-16,-1 0 0 0,4 2 9 0,-1 3-1 16,-2-3-8-16,-1 2 0 0,1 3 0 0,-1-2 0 15,-2 7 0-15,3-3 0 0,-3 3 0 0,0-3 0 16,-6 5 0-16,-2 0 0 16,0 0 0-16,0 0 0 15,0 0-101-15,0 0-22 0,-8 0-4 0,-2 5-1 16,-1 2-153-16,1-7-31 0,-14 11-7 0,5-1-1 0</inkml:trace>
  <inkml:trace contextRef="#ctx0" brushRef="#br0" timeOffset="108534.2">22172 3223 1112 0,'0'0'49'0,"0"0"11"0,3 7-48 0,-1-2-12 0,1 2 0 0,2 0 0 15,-2 0 140-15,2 0 25 0,1 0 6 0,-1 0 1 0,0 0-36 16,0 0-8-16,1 2 0 0,2-2-1 0,2-4-60 0,-2 4-12 16,0 0-3-16,3-2 0 0,-3 2-32 0,0-3-6 15,2-1-2-15,1 4 0 0,-3-2 7 0,-3-3 1 16,-2-2 0-16,5 5-749 15,-8-5-150-15</inkml:trace>
  <inkml:trace contextRef="#ctx0" brushRef="#br0" timeOffset="108935.239">22648 3242 1209 0,'0'0'53'0,"0"0"12"0,-5 2-52 0,2 7-13 0,1-6 0 0,-1 4 0 16,3-7 220-16,-3 7 42 0,3-2 8 0,-2-3 2 15,-1 5-155-15,1 0-30 0,2-2-7 0,-3 2 0 16,0-3-66-16,3-4-14 0,-2 3 0 0</inkml:trace>
  <inkml:trace contextRef="#ctx0" brushRef="#br0" timeOffset="109589.13">20611 3684 1209 0,'0'0'108'0,"0"0"-87"0,8 0-21 0,3 4 0 15,-1-4 102-15,1 3 16 0,5-3 3 0,-1 0 1 16,4 5-16-16,2-5-3 16,3 2-1-16,2-2 0 0,1 0-34 0,2 5-6 15,-3-5-2-15,4 0 0 0,-1 2-16 0,2-4-4 16,9-3-1-16,2 5 0 0,1-2-21 0,2-3-4 15,2 5-1-15,4-7 0 0,2 2 17 0,2 3 3 16,6-5 1-16,8 2 0 0,-6-4-18 0,1 2-3 16,-1-5-1-16,6 5 0 0,-3 0-12 0,-2-5 8 15,-1 5-8-15,1 0 0 0,-9 0 18 0,-4 0-2 0,1 2-1 0,1-2 0 16,-5 0-15-16,0 0 0 16,-6 0 0-16,0 0 0 0,-5 2 54 0,-2-2 8 0,-6 5 2 0,0-3 0 15,-3-2-52-15,-2 7-12 0,-3 0 0 0,-2 0 0 16,-1-3 0-16,-10-1 0 0,-8 4 0 0,0 0 0 15,8 4 54-15,-2-4 8 0,2 0 2 0,-3 0 0 16,-5 0-52-16,0 0-12 0,0 0 0 0,0 0 0 0,0 0-11 0,0 0-5 16,5-4 0-16,-5 4-1 15,0-5-127-15,0 3-24 0,-5-3-6 0</inkml:trace>
  <inkml:trace contextRef="#ctx0" brushRef="#br0" timeOffset="112225.77">21542 3870 403 0,'-2'0'36'0,"-1"0"-36"16,0-5 0-16,3 5 0 0,0 0 185 0,0 0 31 15,0 0 5-15,0 0 2 0,0 0-114 0,8 0-22 0,0-2-5 0,3 2-1 16,-1 0-65-16,-2 0-16 0,3 0 0 0,2-5 0 16,-2 5 44-16,2 0 6 0,0 0 1 0,1-7 0 15,-1 7 1-15,-3 0 0 0,4 0 0 0,-4-5 0 16,1 5-32-16,-3 0-7 0,2 0-1 0,1 0 0 15,-6 0 23-15,3 0 4 0,-3 0 1 0,3 5 0 16,-5-5-16-16,2 7-4 16,-5-2 0-16,0 2 0 0,3-5 20 0,-3 10 3 15,-3-3 1-15,-2 3 0 0,2-5-16 0,1 7-4 16,-4-2 0-16,4 2 0 0,-6 0 13 0,5 0 3 16,0 3 0-16,1-1 0 0,-1-4-29 0,3 0-11 15,0-3 8-15,0 3-8 0,3-5 15 0,-3 2-3 16,0 1 0-16,0-1 0 0,2-2-3 0,-2-2-1 15,3-3 0-15,-3-2 0 0,0 0 20 0,0 0 3 0,0 5 1 0,0-5 0 16,0 0-20-16,0 0-3 0,0 0-1 0,0 0 0 16,-3 0-147-16,-2-5-29 0,0-2-7 0,-3-2-1 0</inkml:trace>
  <inkml:trace contextRef="#ctx0" brushRef="#br0" timeOffset="112741.909">21900 3886 576 0,'0'0'25'0,"0"0"6"0,0 0-31 0,0 0 0 15,0 0 0-15,5-2 0 0,0-3 77 0,-5 5 10 16,0 0 1-16,0 0 1 0,8-2-34 0,-3-3-7 15,1 5-2-15,-1-2 0 0,3-3 9 0,-3 5 1 16,3-7 1-16,-3 7 0 0,3 0-11 0,0-5-2 16,0 3-1-16,3 2 0 0,-3-5-4 0,2 5-1 0,-2 0 0 0,0 0 0 15,3 5-3-15,-3-5-1 0,-8 0 0 0,8 2 0 16,-3 3 8-16,0 2 2 0,-2 0 0 0,0 0 0 16,-1 0-20-16,-2 0-3 0,-2 5-1 0,-1-5 0 0,-2 7 16 0,2-9 4 15,-2 2 0-15,-1 0 0 0,1-7-20 16,0 7-3-16,0 0-1 0,-1-2 0 0,4-3-6 0,-4 3-2 15,1-3 0-15,2 3 0 0,1-3 20 0,2-2 3 32,0 0 1-32,-3 0 0 0,3 0-32 0,0 0 0 0,0 0 0 15,0 5 0 1,0-5-20-16,5 7-9 0,1-2-3 0,2-3 0 0,0-2 32 0,2 7 0 0,1-7 0 0,-1 7 0 16,1-7 0-16,2 0 0 0,-2 7 0 0,-3-7 0 15,0 5 0-15,-3-3 0 0,0 3 0 0,0 2 0 16,-2-2 0-16,0-3 0 0,-3 5 0 0,0 0 0 15,-3 0 20-15,-2 5 9 0,-1-5 3 0,-1 0 0 0,-1 0-10 0,-3-2-2 16,-2-3 0-16,0 3 0 0,-1 2-20 0,4-7 8 16,-3 5-8-16,2-3 0 0,-2-2 11 0,5 0-3 15,2 0 0-15,-1 0 0 0,1 0-20 0,1 0-5 16,0-7-1-16,2 7-672 16,0 0-134-16</inkml:trace>
  <inkml:trace contextRef="#ctx0" brushRef="#br0" timeOffset="113143.17">22328 3813 345 0,'0'0'31'0,"0"-2"-31"0,0 2 0 0,0-5 0 16,-2-2 198-16,2 5 34 0,-3-5 6 0,3 7 2 15,0 0-95-15,0 0-18 0,-3-5-4 0,-2 5-1 16,5 0-36-16,-5 0-7 0,-3 0-2 0,2 0 0 16,-4 7-29-16,2 0-7 0,-3-2-1 0,1 2 0 15,2 5-12-15,0-3-4 16,3-2 0-16,-3 5 0 0,2 0-24 0,4-3 0 16,-1 3 0-16,0-3 0 0,6 3 0 0,-3-5 0 15,3 7-14-15,2-9 5 0,0-3 1 0,3 3 0 16,0-5 0-16,3 0 0 0,2 2 8 0,0-2 0 15,0 0 0-15,-2-2-8 0,0-3 8 0,-1 3 0 16,1-3 0-16,-3-2 0 0,0 0 14 0,0 0-2 0,-3 0 0 0,0-5 0 16,-2 5 24-16,-1 0 5 0,-2 0 1 0,0-5 0 15,-2 5 8-15,-1 0 2 0,-2 0 0 0,0 5 0 16,-3-3-52-16,2 3-17 0,-2 2 0 0,0 0 0 0,1 0 26 0,-1 0 6 16,0 0 1-16,2 2-743 15,1 5-148-15</inkml:trace>
  <inkml:trace contextRef="#ctx0" brushRef="#br0" timeOffset="113465.37">22569 3957 1677 0,'0'0'74'0,"0"0"16"0,-3-5-72 0,-2 5-18 0,5 0 0 0,0 0 0 15,0 0 94-15,-3-2 15 16,-2 2 3-16,5 0 1 0,0 0-52 0,-8 0-10 15,3 2-3-15,-3-2 0 0,3 5-38 0,-3-3-10 16,0 5 0-16,0 0 0 0,0 0 0 0,0 5 0 16,3-5 0-16,2 0 0 0,0 0 0 0,1 0 0 15,2-2 0-15,0 7 0 0,2-5 0 0,1 0 0 16,2-5 0-16,3 5 0 0,3-2-14 0,-1-3-5 16,1 3-1-16,5-3 0 0,-6-2 10 0,6 0 2 0,-2 0 0 0,-1-2 0 0,0 2 8 15,0-7 0-15,0 2 0 0,-2 3 0 0,0-5 20 16,-3 2 7-16,5-2 1 0,-5 0 0 0,0-5 11 0,-3 5 2 15,-2 0 1-15,-1 0 0 0,1-5 0 0,-3 5 0 16,0 0 0-16,-3 0 0 0,1 0-24 0,-4 0-5 16,1 0-1-16,0 0 0 31,-3 2-51-31,3 5-10 0,-3-2-3 0,0-3-1052 0</inkml:trace>
  <inkml:trace contextRef="#ctx0" brushRef="#br0" timeOffset="113744.05">22529 3752 1728 0,'0'0'38'0,"0"0"8"0,-5 0 2 0,5 0 0 0,0 0-39 0,0 0-9 16,-5 0 0-16,-1 0 0 0,4 5 104 0,-4 2 20 0,1 0 3 0,0 0 1 15,-3 0-68-15,3 7-12 0,-3-2-4 0,0 2 0 16,-3 5-19-16,1-5-4 0,-1 5-1 0,0-3 0 15,1 3 36-15,-3 2 6 0,2-2 2 0,0 0 0 0,1-3-64 0,-3 3-8 16,2-5-4-16,3 5-1 0,0-5 13 0,3-2 0 16,-3-3 0-16,3 3 0 0,-1 2 0 0,4-14 0 15,-1 7 0-15,0-2 0 16,3-5-28-16,0 0-4 0,0 0 0 0,0 0-1092 16</inkml:trace>
  <inkml:trace contextRef="#ctx0" brushRef="#br0" timeOffset="114568.77">23217 3858 230 0,'0'0'20'0,"0"0"-20"15,-2-7 0-15,2 7 0 0,0 0 286 0,0-5 53 16,-3 3 10-16,0-3 3 0,1 5-194 0,2 0-38 0,-8 0-8 0,0 0-2 16,2 0-49-16,-1 5-9 0,-1-3-3 0,0 3 0 15,0 2-26-15,-3 0-6 0,3 0-1 0,-2 0 0 16,2 0-16-16,2 5 10 0,-2 0-10 0,6-3 8 0,-1 3 19 0,0-5 3 15,3 5 1-15,0-3 0 0,3 3-31 0,2-5-12 16,1 0 1-16,2 0 0 0,5 0 11 0,-3-7 0 16,-2 7 0-16,3-7 0 0,2-2 0 0,-2-3-13 15,-1-2 5-15,1 0 8 0,0 2 0 0,-1-2 0 16,-2 0 0-16,-3-2 0 0,3-3 44 0,-2-2 16 16,-1 0 3-16,-2-5 1 0,-1 5 0 0,-2-5 0 0,0 0 0 0,-2 5 0 15,-1-7-52-15,0 7-12 0,1-5 0 0,-4 5 0 16,1-5 20-16,-3 5 0 0,0-5 1 0,0 5 0 15,0 0-3-15,0 7-1 0,0-5 0 0,3-2 0 16,0 7 7-16,0 0 2 0,2 0 0 0,0 2 0 16,-2-2-6-16,5 7 0 0,0 0-1 0,0 0 0 0,-5 5-19 0,5-5 0 15,0 0 0 1,0 2 0-16,0 10 0 0,2-5 0 0,1 7 0 0,0 0 0 16,2-2-13-16,0 2-3 0,3 0-1 0,-3 5 0 15,6-5 17-15,0 5 0 0,-4-5 0 0,4 5 0 16,0-5 0-16,-3 0 0 0,2 5 0 15,1-5 0-15,-3 5 0 0,2-5 0 0,-2 0 0 0,0-2 0 16,-3-3 0-16,1-2 0 0,-1 5 0 0,0-5 0 16,1 0-160-16,-1 0-26 0,0-2-5 0</inkml:trace>
  <inkml:trace contextRef="#ctx0" brushRef="#br0" timeOffset="114947.7">23670 3844 1728 0,'-11'0'76'0,"6"0"16"15,2-5-73-15,-2 5-19 0,-3 0 0 0,3 0 0 16,-3 0 106-16,0 0 18 0,-3 5 3 0,3-3 1 16,-2 3-103-16,2-3-25 0,-3 8 0 0,3-3 0 0,0 0 0 15,0 2 0-15,0-2 0 0,3 5 0 0,0-5 0 16,2 0 0-16,0 5 0 0,3-5 0 0,0 0 0 0,3 0 0 0,0 0 0 15,2 0 0-15,3 0 0 0,3-2 0 0,-1 2 0 0,1-5 0 16,5 3 0-16,2-5 0 0,-2 0 0 0,0 0 0 16,2 0 0-16,-2-5 0 0,-2 5 0 15,1-2 0-15,-4-3 0 0,-3 3 0 0,0-5 0 0,-3 0 0 16,0-5 56-16,-2 5 7 0,-3-5 1 0,0 5 0 16,0-7 0-16,-3 7 0 0,-2-5 0 0,-3 5 0 0,3 0 0 0,-3 0 0 15,-3 0 0-15,3 5 0 0,-2-3-52 0,2-2-12 16,-3 7 0-16,3 0 0 15,3 0-68-15,-3-5-16 0,6 5-3 0,2 0-713 16,0 0-144-16</inkml:trace>
  <inkml:trace contextRef="#ctx0" brushRef="#br0" timeOffset="115418.15">23871 3872 172 0,'0'0'16'0,"-3"-2"-16"0,3 2 0 0,-3-5 0 0,3-2 348 16,-2 0 68-16,-1 7 12 0,3 0 4 0,-3-5-244 0,3 5-49 16,0 0-10-16,-2-2-1 0,-1-3-88 0,3 5-16 0,0 0-4 0,0 0-1 15,-5 0-30-15,0 0-5 0,-3 5-2 0,2-3 0 16,1 3 18-16,-3 2 0 0,3 0 0 0,0 0 0 16,-1 0 0-16,1 0 0 0,2 0 0 0,3 5 0 15,-2-5 0-15,2 0 0 0,2 0 0 0,1 0 0 16,0 0 0-16,5 3 0 0,-3-3 0 0,0-5 0 15,3 3 0-15,-3-5 0 16,3 2 0-16,0-2 0 0,0-2 0 0,0 2 0 16,-3-5 0-16,3 3 0 0,-2-3 0 0,-1 5 0 15,0-7 0-15,1 2 0 0,-4 3 0 0,1-3 0 16,-3-2 0-16,2 0 0 0,-2 0 0 0,0 5 0 16,0-8 0-16,0 8 0 0,0-3 0 0,0 5 0 15,0-2 0-15,0 2 0 0,0 0 0 0,0 0 0 16,0 0 0-16,0 0 0 0,0 0 0 0,8 0 0 0,0 7 0 0,0-5 0 15,-2 3 0-15,-1 2 0 0,3-2 0 0,-3 4 0 0,3-4 0 16,-3 2 0-16,3 5 0 0,-2-3 0 0,1 3 0 0,1-5 0 16,-5 2 0-16,2 3 0 0,3 2 8 0,-5-7-8 15,0 5 0-15,-1-5 9 0,-2 5-9 0,0-3 0 16,-2-2-12-16,-4 0 12 0,1 3 19 0,-3-3 11 16,-3 2 2-16,4-4 1 15,-7-3-9-15,1 3-1 0,0 2-1 0,-3-2 0 16,3-3-11-16,0-2-3 0,2 5 0 0,0-3 0 31,1-2-52-31,2-2-10 0,3-3-2 0,-1 3-961 0</inkml:trace>
  <inkml:trace contextRef="#ctx0" brushRef="#br0" timeOffset="115904.39">24281 3839 1324 0,'-11'-14'118'0,"6"14"-94"0,2-7-24 0,-5 7 0 16,3-7 182-16,-3 7 32 0,0-5 6 0,0 5 2 16,0-2-126-16,-2 2-26 0,2 2-5 0,-3-2-1 0,-2 5-36 0,2 2-8 15,-2-2-2-15,3-3 0 0,-1 5-18 0,3-7-19 16,0 7 4-16,0-2 1 0,0 2 14 0,3-5 0 16,2 3 0-16,1 2 0 0,2-7 0 0,2 7-17 15,-2-7 3-15,3 7 1 16,5-2-21-16,-3-3-4 0,3 3-1 0,0 2 0 0,3-7 39 0,-1 2 0 15,1 3 0-15,-1-5 0 16,1 0 0-16,0 0 0 0,-3 0 0 0,-1-5 0 16,1 3 0-16,0 2 0 0,-2-5 0 0,-1 3 0 15,-5 2 8-15,5-5 10 0,-2 3 2 0,-1-3 0 16,4-2-32-16,-4 7-7 0,-2-7-1 0,0 7 0 16,3-2 20-16,-3 2 0 0,0 0 0 0,0 0 0 15,0 0 0-15,5 0 0 0,3 2 0 0,-2-2 0 16,-1 7 0-16,3 0 0 0,-3-2 0 0,3 2 0 0,0 0 0 0,0 7 0 15,0-7 0-15,-3 5 0 0,0-5 0 0,1 5 0 16,-4-3 0-16,1 3 0 0,-3-5 17 0,-3 7 7 0,1-2 2 0,-4-3 0 16,1-2 0-16,-3 5 0 0,0-5 0 0,-2 0 0 15,-1 0-4-15,1 0-1 0,-4-2 0 0,4 2 0 16,-1 0-9-16,1-7-1 0,-1 0-1 0,0 5 0 16,1-5-10-1,-1-5 8-15,1 5-8 0,2-5 8 16,2 3-64-16,1-3-14 0,2-2-2 0</inkml:trace>
  <inkml:trace contextRef="#ctx0" brushRef="#br0" timeOffset="116236.22">24461 3844 1774 0,'0'0'79'0,"-8"-5"16"0,3 5-76 0,-1 0-19 0,-2 5 0 0,3-3 0 15,0-2 96-15,-3 5 15 0,2 2 3 0,1-2 1 16,0 2-63-16,2 0-12 0,1 2-2 0,-1-2-1 16,0 0-59-16,6 5-12 0,0-5-2 0,-1 0-1 0,6 0 52 0,-3 0 10 15,3-2 3-15,3 2 0 0,2 0-28 0,-2-7 0 0,2 5 0 0,0-5 0 16,0 0 0-16,1-5 0 0,-1 3 0 0,0-3 0 16,-5-2-27-16,3 2 3 0,-6-2 0 0,3 0 0 31,-3 0 61-31,-2 0 13 0,0-5 2 0,-1 3 1 0,-4-3 18 0,-1-2 3 0,0 2 1 0,-2 3 0 15,0-3-60-15,-3 5-15 16,0 0 0-16,0 0 0 0,0 0 32 0,-3 2 3 16,3-2 1-16,-2 5 0 0,-1-3-36 0,3 5 0 15,-2-2 0-15,-1 2 0 16,-2 0-183-16,5 2-33 0,-13-2-8 0,2 0 0 0</inkml:trace>
  <inkml:trace contextRef="#ctx0" brushRef="#br0" timeOffset="117912.709">21638 4413 518 0,'0'0'46'0,"0"0"-37"0,0 0-9 0,0 0 0 0,2-5 152 0,1-2 28 16,0 0 5-16,2 0 2 0,3 7-67 0,-3-7-12 16,3 0-4-16,-3 2 0 0,6-2-50 0,-1 5-10 15,-2-3-3-15,6 5 0 0,-4-7 8 0,1 7 2 0,2-7 0 0,0 12 0 16,-2-3-6-16,2-2-1 0,0 7 0 0,-2-2 0 16,-1-3 8-16,-2 5 2 0,0 0 0 0,0 5 0 15,-2 2-33-15,-4 5-6 0,-2-5-2 0,-2 5 0 16,-1-5 10-16,-2 5 1 15,-1-5 1-15,-2 5 0 0,0-3-9 0,3-4-1 16,-3 7-1-16,0-5 0 0,0 0-3 0,0-2-1 16,3-3 0-16,0 3 0 0,2-5-10 0,-2 0 8 15,5 0-8-15,0 0 8 0,0 0-8 0,3 0 0 16,-1-2 0-16,6-3 0 0,3 3 0 0,-1-5 0 16,1 5 0-16,5-5 0 0,2-5 0 0,1 5 0 15,-3-7 0-15,0 2 0 0,5-2 0 0,0 0 12 0,0 0-2 0,-2 0-751 16,-1 0-151-16</inkml:trace>
  <inkml:trace contextRef="#ctx0" brushRef="#br0" timeOffset="118297.65">22095 4340 1843 0,'-5'7'81'0,"5"-7"18"0,-3-2-79 0,3-3-20 0,0 5 0 0,0 0 0 16,0 0 51-16,0 0 6 0,6 0 2 0,2 0 0 16,0-2-47-16,2 2-12 0,1 0 0 0,-1 0 0 15,-2 0 0-15,3-5 0 0,-1 5 0 0,4 0 0 0,-4 0 0 0,3 0 0 16,1 0 0-16,-4 0 0 0,-2 0 0 0,3 0 0 16,-6 0 0-16,0 0 0 0,3 5 8 0,-5-5 0 15,-3 0 0-15,0 0 0 0,0 0 31 0,3 2 5 16,-6 5 2-16,3 0 0 0,-3 5-16 0,1-5-3 15,-1 7-1-15,-2-2 0 0,2 2 4 0,-2 0 1 16,2-2 0-16,1 4 0 0,-4-4 0 0,4 2 0 0,-1 0 0 0,3 5 0 16,-3-7 9-16,3 2 1 0,-2 0 1 0,-1-2 0 15,6-3-27-15,-1 3-6 0,-2 2-1 0,0-2 0 16,0-3-8-16,3-2 0 0,0 0 9 0,-3 3-9 16,0-3 0-16,0 0 0 0,0-5 0 0,0-2 8 15,0 0 0-15,0 0 0 0,0 0 0 0,0 0 0 31,0 0-149-31,0 0-30 0,0-2-5 0,0-5-2 0</inkml:trace>
  <inkml:trace contextRef="#ctx0" brushRef="#br0" timeOffset="118661.05">22595 4326 1566 0,'0'0'69'0,"-5"-5"15"0,0 5-68 0,0-2-16 16,-1-3 0-16,1 3 0 0,0-3 105 0,-3 5 18 16,2-2 3-16,-1-3 1 0,-1 5-82 0,2 0-16 15,-2 5-3-15,0-3-1 0,0 5-13 0,1-2-4 16,-1-3 0-16,0 3 0 16,0 2-8-16,2 0 0 0,1-2 0 0,2 2 0 15,-2 0 0-15,3 2-11 0,2-4 3 0,0 7 0 16,0-5 8-16,5 0 0 0,0 0 0 0,0-5 0 15,3 5 0-15,3-2-8 0,-3 2 8 0,2-7-8 16,1 5 8-16,2-5 0 0,-2-5 0 0,-1 5-8 16,1-2 8-16,-3-3 0 0,0-2 0 0,0 2 8 0,-6-2 8 0,-2 0 3 15,3 0 0-15,-3 0 0 0,-3 0 16 0,1-5 3 16,-1 5 1-16,-2 0 0 0,0 0-18 0,-1 5-3 0,-2-3-1 0,3 0 0 16,0-2-17-16,0 7 0 0,-1-2 0 0,1 2 0 31,5 0-68-31,0 0-16 0,-5 0-4 0,5 0-562 0,0 0-112 0</inkml:trace>
  <inkml:trace contextRef="#ctx0" brushRef="#br0" timeOffset="118983.68">22783 4448 1591 0,'0'0'70'0,"0"0"15"0,0 0-68 0,0 0-17 0,0 0 0 0,0 0 0 0,0 0 126 0,0 0 22 16,0 0 4-16,0 0 0 15,0 0-72-15,0 0-14 0,0 0-3 0,0 0-1 16,-5 7-23-16,0-7-5 0,-1 5-1 0,-2 2 0 16,-2 0-21-16,2 0-12 0,-3-2 12 0,3 4-12 15,-2-4 0-15,2 2 0 0,0 5-10 0,5-5 10 0,-2 0-9 0,5 0 9 16,-3-5 0-16,3 5 0 0,3-2-12 0,2 2 4 16,1-7 8-16,2 5-13 0,-1-3 1 0,4-2 0 15,0 0 0-15,-1-2 0 0,3-3 12 0,-2 5 0 16,2-7 0-16,-2 7-9 0,-1-7 1 0,1 2 0 0,0-2 0 0,-3 0 0 15,-1 0 8-15,1 0 0 0,0 0 0 0,-5 2 0 16,2-2 27-16,-2 5 4 0,0-3 1 0,-3-2 0 16,0 5-32-16,-3-3 0 0,3-2 0 0,-3 2 0 15,-2 3-50 1,2-3-10-16,-2 5-1 0,0-7-637 16,-1 5-127-16</inkml:trace>
  <inkml:trace contextRef="#ctx0" brushRef="#br0" timeOffset="119256.97">22791 4241 1566 0,'0'0'69'0,"0"0"15"0,0 0-68 0,0 0-16 0,0 0 0 0,0 0 0 16,0 0 116-16,0 0 19 0,-5 5 4 0,0 2 1 15,-1-2-49-15,-2 2-10 0,0 2-1 0,1-2-1 0,-4 5-24 0,0 2-5 16,-2-2-1-16,0 7 0 0,0-3-18 0,-1 3-4 15,-1 2-1-15,1 0 0 0,-2-2-8 0,1 2-2 32,1-2 0-32,1 2 0 0,0-4-8 0,2-1-8 0,1-2 12 0,-1 3-12 15,1-3 8-15,-1-5-8 0,3-2 0 0,0 5 0 16,0-5 9-16,6-2-9 0,-1-3 0 0,3-2 9 16,0 0-18-16,0 0-4 0,0 0-1 0,3-2-1182 15</inkml:trace>
  <inkml:trace contextRef="#ctx0" brushRef="#br0" timeOffset="120181.08">23175 4368 1191 0,'5'-2'52'0,"-5"2"12"15,0 0-51-15,0 0-13 16,0 0 0-16,0 0 0 0,0 0 115 0,3 2 20 15,2-2 4-15,-2 5 1 0,-1-3-55 0,1 8-10 16,2-3-3-16,1 0 0 0,-1 2-16 0,0 3-3 16,0-5-1-16,1 5 0 0,-1-5-6 0,0 2-2 0,1-2 0 0,-1 5 0 15,-2-5-19-15,-3-7-4 0,0 0-1 0,0 0 0 16,0 0 10-16,0 0 2 0,0 0 0 0,0 0 0 16,0 0-20-16,0 0-3 0,0 0-1 0,-3-7 0 0,3 5 4 0,-3-8 0 15,1 3 0-15,-1 0 0 0,3-7-12 0,-3 7-14 16,3-5 3-16,0 3 1 15,3-3-26-15,0 5-4 0,2 0-2 0,0 0 0 0,1 0 18 0,-1 2 3 16,0 3 1-16,3-3 0 0,-3 5 20 0,3-2-11 16,-8 2 11-16,6-5-8 0,2 10 0 0,-3-3 0 15,0 3 0-15,0-3 0 0,3 5 8 0,-2-2 0 0,-1 2 0 0,0 0 0 16,0 0-15-16,1 0-1 0,-1 5 0 0,-2-5 0 16,-1 0 32-16,1 0 7 0,0 0 1 0,-1-2 0 15,-2-5-16-15,3 2-8 0,-3-2 8 0,0 0-8 16,3 7-31-16,-3-7-10 0,0 0-3 0,0 0-611 15,5 5-122-15</inkml:trace>
  <inkml:trace contextRef="#ctx0" brushRef="#br0" timeOffset="120466.22">23519 4361 1364 0,'0'0'60'0,"0"0"13"0,0 0-58 0,0 0-15 0,0 0 0 0,-5 0 0 16,-1 0 116-16,4 0 21 0,-6 5 4 0,2-3 1 15,-4 3-64-15,4-3-13 0,4 8-2 0,-3-1-1 0,-3-2-43 0,2 0-9 16,1 0-2-16,2 5 0 0,1-5-8 0,2 0 0 16,0 5-10-16,0-5 10 0,5 0-9 0,0-2 9 15,-5-5-8-15,8 2 8 0,5 5-11 0,-5-7 11 16,3 0-13-16,0 0 5 0,-3 0 8 0,-1 0 0 16,4-7 0-16,-3 7 0 0,3-7 0 0,-3-5 0 15,2 5 8-15,-5 0-8 16,1-2 14-16,-1-3-2 0,-5 5 0 0,3-5 0 15,-6 5 25-15,3-2 5 0,-5-3 1 0,-1 7 0 16,1-2-15-16,-3 5-4 0,3-3 0 0,0 3 0 16,-3-3-12-16,2 5-4 0,1 0 0 0,2 0 0 15,1 0-158-15,2 0-32 0</inkml:trace>
  <inkml:trace contextRef="#ctx0" brushRef="#br0" timeOffset="120751.6">23871 4328 691 0,'0'0'61'0,"0"0"-49"0,0 0-12 0,0 0 0 0,0 0 172 0,0 0 31 15,0 5 6-15,0 2 2 0,0 0-86 0,0 5-17 16,2-5-3-16,1 0-1 16,0 0-39-16,-1 5-8 0,1-5-1 0,0 2-1 15,-3-4-27-15,2 2-6 0,-2 0-1 0,3 0 0 16,-3-7-4-16,0 0-1 0,0 5 0 0,0-5 0 16,0 0-88-16,0 0-19 0,0 0-3 0,-5 0-1 15</inkml:trace>
  <inkml:trace contextRef="#ctx0" brushRef="#br0" timeOffset="120890.19">23828 4234 1335 0,'0'0'59'0,"0"0"13"0,0 0-58 0,0 0-14 0,0 0 0 0,0 0 0 16,0 0 28-16,0 0 4 0,0 0 0 0,6 0 0 16,-6 0-32-16,5 5 0 0,3-5 0 0,-3 2-641 31</inkml:trace>
  <inkml:trace contextRef="#ctx0" brushRef="#br0" timeOffset="121423.709">23966 4347 1958 0,'0'0'43'0,"0"0"9"15,0 0 1-15,0 0 3 0,-3 0-45 0,3 0-11 0,0 0 0 0,0 0 0 0,0 0 53 16,-2 5 9-16,2-5 2 0,2 2 0 0,1 5-52 0,2 0-12 15,-2-2 0-15,5 2 0 0,-3 0 0 0,0 0 0 16,-2-2 0-16,2 2 0 0,-2-5 30 0,2 3 3 16,-2-3 1-16,-3-2 0 0,0 0-18 0,0 0-3 15,0 0-1-15,0 0 0 16,0 0 2-16,0 0 0 0,0 0 0 0,0 0 0 16,0-2-14-16,3-5 0 0,-3 0 0 0,2 0 0 31,-2 0-45-31,3-5-12 0,0 5-3 0,2-5 0 0,0 10 12 0,0-5 3 0,1 0 0 0,-1-3 0 15,-5 10 20-15,8-7 4 0,0 5 1 0,-8 2 0 16,0 0 20-16,0 0 0 0,5-5 0 0,-5 5 0 16,11 0 18-16,-11 0 8 0,8 0 2 0,-3 5 0 0,3-3 7 0,-3 3 1 15,-2-3 1-15,2 8 0 0,-2-8-29 0,-1 5-8 16,1 0 0-16,0 0 0 0,-1 0 52 0,-2-2 10 16,3 2 2-16,-3-2 0 0,3-3-52 0,-1 5-12 0,-2-2 0 0,0-5 0 15,0 0 0-15,0 0 0 0,0 0 0 16,0 0 0-16,0 0 0 0,0 0 0 0,0 0 0 15,0 0 0-15,0 0 0 0,6-12 0 0,-1 5 0 0,0 2 0 16,-5 5 0-16,5-7 0 0,1 0 0 0,-6 7 0 31,0 0-48-31,8-2-13 0,-8 2-3 0,0 0 0 0,0 0 52 0,0 0 12 0,0 0 0 0,0 0 0 0,0 0 0 0,8 2 0 16,0-2 0-16,-3 7 0 0,-2-2 0 0,2 2 0 16,-3 0 0-16,1 0 0 0,0-7 48 0,-3 7 13 15,2-2 3-15,1-3 0 16,0 3-64-16,-3-5-13 0,2 2-3 0,-2 3 0 31,0-5-78-31,0 0-16 0,0 0-3 0</inkml:trace>
  <inkml:trace contextRef="#ctx0" brushRef="#br0" timeOffset="121840.709">24289 4211 230 0,'-11'-5'20'0,"11"5"-20"16,0 0 0-16,0 0 0 0,0 0 286 0,0 0 53 0,0 0 10 0,0 0 3 15,0 0-180-15,3 7-35 0,2-2-7 0,0 2-2 16,-2 0-51-16,2-5-10 0,-2 5-3 0,0 5 0 16,2 0 0-16,-2 2 0 0,-1-5 0 0,1 8 0 15,0-8 0 1,-1 3 0-16,-2-5 0 0,3 7 0 0,-1-7-51 0,1 0-13 0,-3 5 0 0,3-5 0 16,-3 0 0-16,2-2 0 0,1-3 0 0,-3-2 0 15,0 0 0-15,0 0 0 0,0 0 0 0,0 0 0 16,0 0 0-16,0 0 0 0,0 0 0 0,0 0 0 15,5-7 0-15,1 0 0 0,-1 0 0 0,3 2 0 32,-8 5-48-32,8-7-13 0,0 0-3 0,0 5 0 0,2-3 52 0,-2 3 12 0,-8 2 0 0,8 0 0 15,-8 0-10-15,11 2 1 0,-3-2 0 0,0 5 0 16,-3-3 9-16,0 5 12 0,-2 0-2 0,2-2-1 16,-5 2-19-16,3-2-4 0,-3 4-1 0,-3-4 0 15,3 2 15-15,-5 0 8 0,2-5 0 0,-2 8-8 16,0-3 18-16,-3-5-3 0,0 5-1 0,-3 0 0 15,1 0-2-15,-1-2-1 16,0-5 0-16,-2 7 0 0,3-7-26 0,2 0-5 16,-3 0 0-16,0 0-1 15,6 0-206-15,0 0-41 0,-6-5-8 0,6 3-1 0</inkml:trace>
  <inkml:trace contextRef="#ctx0" brushRef="#br0" timeOffset="122357.48">24564 4328 460 0,'0'0'41'0,"0"0"-33"16,0 0-8-16,5 0 0 0,-5 0 130 0,0 0 24 16,0 0 5-16,0 0 1 0,6 0-46 0,-6 0-9 0,0 0-1 0,0 0-1 15,0 0-31-15,0 0-7 0,0 0-1 0,0 0 0 16,0 0-31-16,0 0-6 0,0 0-2 0,0 0 0 15,0 0-25-15,0 0 0 0,0 0 0 0,0 0 0 16,0 0 0-16,0 0 0 0,0 0 0 0,0 0 0 16,0 0 41-16,-3 0 3 0,-2 5 1 0,2-5 0 0,-2 7-27 15,-1 0-6 1,4-7 0-16,-4 7-1 0,1-7-3 0,-3 7 0 16,3 0 0-16,0-2 0 0,-1 2-8 0,4 0 0 0,-1-2 0 0,3 2 0 15,0 0 0-15,-3-5 0 0,6 3 0 0,0-3 0 16,-1 3 0-16,1 2 0 0,2-2 0 0,-2-3 0 15,2 3 0-15,3-3 0 0,-3 3 0 0,1-5 0 16,2 2 18-16,0-2 2 0,-3 0 0 0,0 0 0 16,3-2-12-16,-3 2-8 0,1-5 12 0,-1 3-12 0,-2-3 15 0,2-2-4 15,-2 5-1-15,-1-8 0 0,1 3 14 0,-3 0 4 16,2 5 0-16,1-5 0 0,-3 2-28 0,0 5-20 16,0 0 3-16,0 0 1 0,0-7 25 0,3 0 6 15,-3 7 1-15,0 0 0 0,0 0-32 0,0 0-7 16,0 0-1-16,0 0 0 31,0 0-12-31,0 0-4 0,0 0 0 0,0 0 0 0,0 0 62 0,5 7 12 0,-5-7 2 0,5 5 1 16,1-3-28-16,-1 5-9 0,-5-7 0 0,3 5 0 15,-3-5 12-15,2 7-12 0,-2-7 12 0,0 0-12 16,0 0-81-16,0 0-23 0</inkml:trace>
  <inkml:trace contextRef="#ctx0" brushRef="#br0" timeOffset="122620.23">24688 4173 691 0,'-18'-2'61'0,"18"2"-49"0,0 0-12 0,0 0 0 16,0 0 175-16,0 0 32 0,0 0 6 0,0 0 2 0,0 0-63 0,5 2-12 15,-2 5-2-15,2 0-1 0,-5 0-81 0,3-2-16 16,-1 2-3-16,4 5-1 0,-4-3-6 0,1 5-2 15,2 3 0-15,-2-3 0 0,2 0 5 0,-2 0 1 32,-1 0 0-32,1-2 0 0,0 2-20 0,-1 0-4 15,1-7-1-15,0 5 0 0,-3-5 1 0,0 0 0 0,-6 0 0 0,4-2 0 16,-1-3-45-16,0 3-9 0,3-5-1 0</inkml:trace>
  <inkml:trace contextRef="#ctx0" brushRef="#br0" timeOffset="123028.87">24839 4272 230 0,'0'0'20'0,"0"0"-20"0,0 0 0 0,0 0 0 0,0 0 235 0,0 0 42 0,0 0 9 0,0 0 2 16,0 0-128-16,0 0-26 0,0 0-5 0,0 0-1 16,-5 2-68-16,0-2-13 0,-1 5-3 0,1-3-1 15,0 3-18-15,2-3-3 0,-2 3-1 0,-1 0 0 16,1-3-21-16,2 3-16 0,-2-3 2 0,3 3 1 15,-4 2 13-15,4 0 0 16,2 0 0-16,-3-2 10 0,3 2-10 0,0-5-12 16,0-2 2-16,3 7 1 0,-1 0 9 0,1-2-10 15,2-3 10-15,0 3-10 0,1 2 10 0,2-7 0 16,0 7 0-16,2-7-8 16,-2 5 8-16,0-5 0 0,0 0 0 0,-3-5 0 0,1 5 8 0,2-7-8 15,-6 7 10-15,3-7-10 0,-2 7 12 0,-3 0-4 16,3-5-8-16,-1-2 12 0,-2 5-2 0,0-5-1 0,0-5 0 0,-2 10 0 15,2 2 3-15,-3-5 1 0,0-2 0 0,1 2 0 16,-1-2-13-16,3 7-15 0,0 0 3 0,0 0 1 16,-2-2 11-16,2 2 0 0,0 0 0 0,0 0 0 0,0 0 0 15,0 0 0-15,0 0 0 0,0 0 0 0,0 0 0 0,0 0 0 16,5 2 0-16,-3 3 0 0,-2-5 0 0,6 2 0 16,-1 3 0-16,-2 2 0 15,2 0 0-15,-2 0 11 0,-3-7-3 0,2 5 0 31,-2-5-68-31,0 0-15 0,0 0-2 0</inkml:trace>
  <inkml:trace contextRef="#ctx0" brushRef="#br0" timeOffset="123377.27">24998 4321 172 0,'0'0'16'0,"0"0"-16"0,0 0 0 0,0 0 0 0,0 0 246 0,0 0 46 16,2 7 10-16,-2-2 2 0,3 2-141 0,-3 5-28 15,3-5-6-15,-1 2-1 0,-2-2-51 0,3 5-10 16,-3-5-3-16,3 0 0 0,-1 0-21 0,-2-2-5 0,0 2-1 0,0 0 0 16,0-7-19-16,0 7-4 0,0-7-1 0,0 0 0 15,0 0-1-15,0 0-1 0,0 0 0 0,0 0 0 0,0 0-11 0,0 0 0 16,0 0 9-16,0 0-9 0,0-7-11 0,3 5-6 16,-3-8-2-16,3 3 0 15,-1 0-31-15,1 0-6 0,2-2-2 0,1-1 0 16,-1 8-46-16,0-3-8 0,3-4-3 0,-3 4 0 0,3-2 85 0,-2 5 17 15,2-3 3-15,-6-2 1 16,-2 7 9-16,8 0 12 0,-8 0-2 0,0 0-1 16,5 0-9-16,1 7-9 0,-1-7 9 0,-5 0-13 15,3 7 13-15,2-7 8 0,0 7 0 0,-2 0-8 16,-3-7 0-16,5 5 0 0,-2 2 0 0,-3-7 0 16,0 0 58-16,0 0 5 0,2 7 1 0</inkml:trace>
  <inkml:trace contextRef="#ctx0" brushRef="#br0" timeOffset="123662.61">25204 4328 57 0,'0'0'0'0,"0"0"0"15,0-2 0-15,0 2 0 0,0 0 0 0,0 0 0 0,0 0 304 0,-2-5 56 16,2 5 12-16,0 0 1 0,-6 0-277 0,6 0-56 15,-5-2-12-15,5 2-1 0,-3 2 3 0,3-2 1 16,-5 0 0-16,5 0 0 0,-5 0-20 0,5 0-11 16,-6 5 12-16,6-5-12 0,-2 2 0 0,-3 3 0 15,2 2 0-15,3 0 0 0,-3 0 12 0,3-2-4 16,-2-3 0-16,4 5-8 0,1 0 10 0,0-2-10 0,-1 2 8 0,1 0-8 16,-3-7 0-16,5 5 0 0,0 2 8 0,-2 0-8 15,2-5 0-15,-5-2 0 0,8 5 0 0,-2-5 8 16,-1 0-8-16,3 0 0 0,-3 5-10 0</inkml:trace>
  <inkml:trace contextRef="#ctx0" brushRef="#br0" timeOffset="124000.83">25331 4333 806 0,'0'0'17'0,"0"0"4"0,3 7 1 0,5-7 2 0,-3 0-24 15,3 0 0-15,-3 5 0 0,3-3 0 0,0-2 93 0,-3 0 15 0,-5 0 2 0,8 0 1 16,-2 0-75-16,-4 0-16 0,-2 0-2 0,0 0-1 0,0 0 38 0,0 0 7 16,0 0 2-16,0 0 0 0,0 0-52 0,0 0-12 15,0 0 0-15,0 0 0 0,0 0 0 0,0 0 0 16,0 0 0-16,0 0 0 0,0 0 0 0,0 0 0 16,0 0 0-16,0 0 0 0,0 0 54 0,0 0 8 15,0 0 2-15,0 0 0 0,0 0-64 0,0 0-13 16,0 0-3-16,0 0 0 0,0 0 26 0,-2-21 5 0,-6 23 1 0,2 3 0 15,-4 2 31-15,2 0 6 0,3-2 2 0,-1 2 0 16,1-5-19-16,0 5-3 0,0-2-1 0,2 2 0 16,0 0 4-16,3 0 0 0,0 0 0 0,3 0 0 15,0 0-8-15,2 5-2 0,0-5 0 0,3 0 0 16,3 0-11-16,-1 0-3 0,3-2 0 0,-5 2 0 16,-8-7 16-16,0 0-28 15</inkml:trace>
  <inkml:trace contextRef="#ctx0" brushRef="#br0" timeOffset="125003.83">20847 5170 633 0,'0'0'56'0,"0"0"-44"16,0 0-12-16,0 0 0 0,0 0 143 0,0 0 26 0,0 0 6 0,2 7 1 15,1 0-39-15,-3 0-7 0,5 0-2 0,-2 5 0 16,-1-5-51-16,4 7-10 0,-4-2-3 0,1 2 0 15,2 0 4-15,-2 0 0 0,2 3 0 0,-2-1 0 16,2-4-14-16,-2 2-2 0,-1 0-1 0,4-2 0 16,-1 2-12-16,-2-2-3 15,-1-3 0-15,1-2 0 0,0 0-19 0,-1-2-4 16,-2-5-1-16,0 7 0 0,0-7-12 0,0 0 9 16,0 0-9-16,0 0 8 0,0 0 26 0,0-7 5 15,-2 0 1-15,2-5 0 0,-6 3-32 0,4-3-8 16,-4-2 0-16,1-5 0 0,0 5 0 0,0-5 0 15,2-2 0-15,0 0 0 16,1 0-24-16,-4-3-7 0,6 3-1 0,-2 2 0 0,2 5 16 0,0-7 4 0,2 7 0 0,1 0 0 16,0-3-22-16,-1 8-4 0,4-3-1 0,-1-2 0 15,0 7 39-15,0 0 0 0,6-5 0 0,0 5 0 16,-1 0 0-16,1 0 0 0,2 7 0 0,0-5 0 16,3 3 8-16,0 2 8 0,0 0 3 0,0 2 0 0,0 3-9 15,-3 2-2-15,-5 0 0 0,0 0 0 0,0 5 24 0,-3-3 4 31,-2 3 0-31,-1 2 1 0,-2-2-37 0,-2 2-18 0,-4-2 2 16,-4 2 0-16,-1 0 39 0,-2-2 8 0,-3-3 1 0,3 3 1 16,0 0-18-16,-3-3-4 0,2-2-1 0,1 0 0 15,3 0-10-15,-4-2 0 0,4-5 0 0,-1 7 0 16,3-7 0-16,0 0-11 0,3 0 3 0,0-5 0 31,-1 5-151-31,6 0-29 0,0 0-7 0,0 0-1 0</inkml:trace>
  <inkml:trace contextRef="#ctx0" brushRef="#br0" timeOffset="125467.34">21389 5283 1868 0,'-3'-5'41'0,"1"5"9"0,-1-2 2 0,0-3 0 0,-2 5-42 15,0 0-10-15,-1-2 0 0,4-3 0 0,-6 3 88 0,3-3 16 16,-3 5 4-16,2 0 0 0,-2 0-61 0,-2 0-12 31,2 0-3-31,0 0 0 0,-3 7-32 0,3-7 0 16,-2 7 0-16,2 0 0 0,-3-2 0 0,3 2 0 0,-2 0 0 0,2 0 0 16,0 0 0-16,0 0 0 0,3 0 0 0,-1 0 0 15,4 5 0-15,-1-5 0 0,0 0 0 0,6 0 0 16,2-2 0-16,-2 2-11 0,5 0 11 0,0-2-13 15,3-3 13-15,-1 3 0 0,1-5-10 0,-1 2 10 16,4-4 0-16,-7 2 0 0,4-5 0 0,0 5 0 0,-3-7 0 0,-1 7 0 16,1-7 0-16,-5 2 0 0,2 3 0 0,-2-3 0 15,-3-2 0-15,3 5 8 0,-3 2 0 0,0 0 0 16,-3-7 0-16,3 7 0 0,0 0-8 0,0 0 0 16,0 0 0-16,0 0 0 0,0 0 0 0,0 0 0 15,0 0 0-15,0 0 0 0,0 0 0 0,0 0 0 16,3 7 0-16,-1-5 0 15,4 5 0-15,-1-2 0 0,0-3 0 0,3 8 0 16,-3-8 0-16,6 5 0 0,-3-2 0 0,3-3 0 16,-1 3 0-16,3-3 0 0,-5 3 11 0,3-3-715 15,-1-2-142-15</inkml:trace>
  <inkml:trace contextRef="#ctx0" brushRef="#br0" timeOffset="125651.9">21466 5285 1868 0,'0'0'41'0,"0"0"9"0,0 0 2 0,5 10 0 0,0-3-42 0,-2 0-10 0,5 0 0 0,-3 0 0 15,0 0 71-15,-2 0 12 0,2 0 2 0,-2 0 1 16,2 0-66-16,-2 0-20 0,2-2 8 0,-5-5-8 0,3 2 0 0,-3-2 0 31,0 0 0-31,0 0 0 0,0 0-11 0,0 0-6 16,-3 5-2-16,-2-5-618 0,2-5-124 0</inkml:trace>
  <inkml:trace contextRef="#ctx0" brushRef="#br0" timeOffset="125783.51">21392 5156 1094 0,'0'0'97'16,"0"0"-77"-16,0 0-20 0,2-5 0 16,-2-2 130-16,0 5 22 0,0 2 5 0,0 0 1 15,0 0-82-15,0 0-17 0,0 0-3 0,6 0-1 0,-6 0-43 16,5 0-12-16,0 2 0 0,0-2-547 15,3 5-115-15</inkml:trace>
  <inkml:trace contextRef="#ctx0" brushRef="#br0" timeOffset="126137.19">21614 5264 1677 0,'0'0'74'0,"0"0"16"0,0 0-72 0,0 0-18 16,2 7 0-16,4 0 0 0,-4-2 56 0,4 2 7 16,-1 0 1-16,0 0 1 0,-2 0-2 0,2 0-1 15,-2 0 0-15,2-2 0 0,-2 2-16 0,-3-7-3 16,0 0-1-16,2 5 0 0,-2-5-21 0,0 0-4 16,0 0-1-16,0 0 0 0,0 0 20 0,0 0 3 15,0 0 1-15,-2 2 0 0,-3-2-32 0,2 0-8 0,0-7 0 0,1 7 0 16,-1-7 0-16,0 2 0 0,3-2 0 0,0-2 0 15,3-3-44-15,0 0-11 0,-1 5-1 0,4-7-1 16,1 5-2-16,1-3 0 0,0 0 0 0,0 3 0 0,3-3 38 0,-1 5 7 16,-2 0 2-16,3 0 0 0,2 2 12 0,-2 3 0 15,-1-3 0-15,1 5 0 0,2 0 0 0,-2 0 0 32,5 0 0-32,-3 5 0 0,-3-3-12 0,1 3 0 0,0 2 0 15,-3-5-582-15,-3 3-116 0</inkml:trace>
  <inkml:trace contextRef="#ctx0" brushRef="#br0" timeOffset="126500.35">20844 5666 1209 0,'3'0'108'0,"2"0"-87"15,0 0-21-15,3 0 0 0,0-2 112 0,3 2 19 16,4 0 3-16,4-5 1 0,2 5-40 0,6-2-8 16,7-3-2-16,3 5 0 0,0-7-37 0,5 7-7 15,1-7-1-15,4 0-1 0,-2 2-1 0,3-2 0 31,8 0 0-31,4-2 0 0,4-3-19 0,-3 5-4 0,0-5-1 16,-1 5 0-16,-1-2-14 0,-9-1 8 0,0 3-8 0,-5 0 0 16,-8 5 13-16,-5-3-3 0,-3-2-1 0,-2 5 0 15,-6-3 19-15,-3 0 3 0,-2 3 1 0,-3-3 0 16,-5 3-52 0,0-3-9-16,-5 5-3 0,-3 0-685 0,0 0-138 0</inkml:trace>
  <inkml:trace contextRef="#ctx0" brushRef="#br0" timeOffset="126753.489">22196 4937 1706 0,'0'0'37'0,"0"0"8"0,0 0 2 0,0 0 1 0,0 0-38 0,0 0-10 15,0 0 0-15,0 0 0 0,0 0 58 0,5 5 10 0,0 0 1 0,3 2 1 16,3 0-56-16,0 0-14 0,-1 2 0 0,3 3 0 16,-2 0 0-16</inkml:trace>
  <inkml:trace contextRef="#ctx0" brushRef="#br0" timeOffset="126906.73">22278 5290 1882 0,'0'0'84'0,"0"7"16"0,-3 0-80 0,3-7-20 16,-2 5 0-16,2 2 0 0,-3-5 106 0,3-2 17 16,0 0 3-16,0 0 1 0,-3 5-69 0,3-5-14 15,0 0-2-15,0 0-1 16,0 0-74-16,0 0-15 0,0 0-4 0</inkml:trace>
  <inkml:trace contextRef="#ctx0" brushRef="#br0" timeOffset="131089.2">21423 5826 345 0,'0'0'31'0,"0"0"-31"16,0 0 0-16,0 0 0 0,0 0 213 0,0-7 37 15,0 0 7-15,0 7 2 0,0 0-159 0,0 0-31 16,0-4-6-16,0 4-2 0,0 0 3 0,0 0 0 16,0 0 0-16,0 0 0 15,0 0 14-15,0 0 3 0,0 0 1 0,3 4 0 16,2 3-29-16,-2 5-5 0,-3-5-2 16,3 2 0-16,-1 3 14 0,1-5 4 0,-3 7 0 0,2-7 0 0,-2 5-52 0,0 2-12 15,3-2 0-15,0-5 0 0,-1 7 0 0,1-7 0 16,2 0 0-16,1 0 0 15,-1 0 0-15,0-2 0 0,1-2 0 0,1 1 0 0,1-4 34 0,3 0 4 16,-3 0 1-16,3 0 0 0,-4-7-11 0,1 7-3 16,3-5 0-16,0-2 0 0,2 5-25 0,0-3 0 15,0-2 0-15,-2 7 0 0,-1 0 0 0,1 0 0 0,-3 0 0 0,0 5 0 16,0-3 0-16,-3-2 0 0,0 5 0 0,1-3 0 16,-4 5 0-16,-2 5-9 0,0-5 0 0,0 0 0 15,-2 0 9-15,-1 0 12 0,-2 1-2 0,-3 1-1 16,0-2-1-16,-3 2-8 0,1-4 12 0,-1 2-4 0,1 0 0 0,2-7-8 15,-3 7 12-15,6-7-4 16,-3 5-27-16,0-5-5 0,-5 0-2 0,2 0 0 16,-2-5-198-16,0 1-39 0</inkml:trace>
  <inkml:trace contextRef="#ctx0" brushRef="#br0" timeOffset="131274.1">21460 5824 1404 0,'0'0'62'0,"0"0"13"0,0 0-60 0,0 0-15 16,6-5 0-16,-6 5 0 0,2-2 75 0,-2 2 12 15,8-5 2-15,-2 1 1 0,1 1-30 0,1-2-7 16,0 5-1-16,3 0 0 0,0 0-38 0,-1 0-14 0,-5-7 9 0,3 7-9 16,3-2 11-16,-1-3-3 0,4 10-8 0,-1-5 12 15,-2 0-26-15,2 0-6 0,-5 0 0 0,2 0-828 16</inkml:trace>
  <inkml:trace contextRef="#ctx0" brushRef="#br0" timeOffset="131628.61">21781 5772 748 0,'0'0'67'0,"0"0"-54"0,0 0-13 0,0 0 0 16,0 0 155-1,0 0 28-15,0 0 5 0,0 0 2 0,0 0-47 0,0 0-10 0,0 0-1 0,5 7-1 16,-3 0-42-16,4 0-8 0,-1 5-1 0,0-5-1 0,3 7-11 0,-2-7-1 16,-1 5-1-16,0 0 0 0,-2-3-30 0,-1-2-7 15,4 0-1-15,-4 0 0 0,1 1-8 0,0-4-3 16,-1 3 0-16,1-7 0 0,-3 0 0 0,3 7 0 16,-3-7 0-16,5 0 0 15,-5 0-17-15,8 0 0 0,0-2 0 0,0-3 0 16,0 5 8-16,2-2-8 0,1-3 9 0,-1 1-9 15,-2 1 0-15,0 3 0 0,3 0 0 0,2 3-10 16,0 1 10-16,1 3 0 16,-7 0 0-16,4 5 0 0,-6-5 0 0,1 5 0 0,-6-3 0 0,2 3 0 15,-2-3 0-15,-5 3 0 0,0 2 0 0,-3-2 0 16,-3-2 12-16,3 1-1 0,-2-4-1 0,-1 0 0 16,0 0-22-16,-2-2-4 0,0-2 0 0,0-3-1 15,-3 0-239-15</inkml:trace>
  <inkml:trace contextRef="#ctx0" brushRef="#br0" timeOffset="131822.579">21802 5746 1440 0,'0'0'128'0,"0"0"-103"0,0 0-25 0,0 0 0 0,2-2 98 0,1-3 14 16,2 3 4-16,-2-3 0 0,2 5-56 0,0 0-12 15,1-7-1-15,4 7-1 0,-2-5-29 0,3 3-5 16,-1 2-2-16,1 0 0 0,2 0-10 0,-2-5 0 15,2 5 0-15,0 0 0 16,3-2-174-16,-5-3-37 0,13 3-7 0,-9-3-2 0</inkml:trace>
  <inkml:trace contextRef="#ctx0" brushRef="#br0" timeOffset="132208.43">22143 5645 1497 0,'0'0'32'0,"0"0"8"0,0 0 0 0,0 0 4 16,0 0-36-16,0 0-8 0,-5 0 0 0,-1 0 0 0,6 0 53 0,-5 5 9 15,0-3 2-15,2 3 0 0,1-3-52 0,-4 3-12 16,6 2 0-16,-2 0 0 0,-4 0 54 0,6 0 8 0,0 0 2 0,3 0 0 16,-3 5-64-16,3-5-15 0,-1 0-1 0,4 0-1 15,-1 5 17-15,0-10 0 0,3 5-8 0,0-2 8 31,0 2 0-31,0-7 9 0,0 0-1 0,0 0 0 0,2 0 3 0,1 0 0 16,-3-4 0-16,0 1 0 0,0-2 42 0,0 3 9 16,0-3 2-16,-3-2 0 0,0 5-36 0,-5 2-6 15,3-5-2-15,-1-2 0 0,4 0 10 0,-6 0 2 16,2 0 0-16,-4 2 0 16,2-2-10-16,-3 0-2 0,-2 5 0 0,0-3 0 0,-3-2-5 0,5 7-2 15,-2-5 0-15,2 5 0 0,-2-2-13 0,-3 2 0 0,2 2 0 0,-1-2 0 16,-1 0-23-16,0 5-4 0,0-2-1 0,0 1 0 15,0 3-26-15,3-2-6 0,-1-3 0 0,4 5-1 16,-1-2-101-16,0-3-20 0,1 3-4 0,2 2-345 16,0-2-69-16</inkml:trace>
  <inkml:trace contextRef="#ctx0" brushRef="#br0" timeOffset="132710.25">22408 5880 1522 0,'0'0'68'0,"5"-7"13"0,-5 7-65 0,0 0-16 15,3 0 0-15,-1-7 0 0,-2 5 100 0,3-3 17 16,-1-2 3-16,-2 7 1 0,3-5-46 0,-3 5-10 0,0 0-1 0,0 0-1 16,0 0-50-16,-3 0-13 0,-2-2 0 0,0 4 0 0,-3 3 56 0,3 0 7 15,-1-3 1-15,1 10 0 0,-6-5-52 0,4 2-12 16,-4 3 0-16,3 0 0 0,0 2 0 0,3 0 0 16,2 0 0-16,0-2 0 15,3-3-48-15,3 3-13 0,0 2-3 0,2-7 0 0,6 0 52 0,-1 1 12 16,-4-4 0-16,4-4 0 15,1 7 0-15,2-7 0 0,0 0 0 0,3 0 0 16,-5-7 34-16,4 3 10 0,-1-4 1 0,-1 1 1 16,-5 0-22-16,2 0-5 0,1 0-1 0,-3-5 0 15,0 5-18-15,-3-2 0 0,-2-3 0 0,2 1 0 16,-2 3 0-16,-3-1 0 0,-3-3 0 0,3 5 0 16,-2 0 0-16,-4-5 0 0,-2 5 0 0,0 0 0 15,0-2-43-15,0-3-12 0,-2 7-2 0,2-2-1 16,-3 0 0-16,3 0 0 0,0 5 0 0,1-3 0 15,-1 1 19-15,0 1 4 0,2 3 1 0,1-5 0 16,5 5-19-16,-3 0-4 0,-2 0-1 0,5 0 0 16,0 0 8-16,0 0 2 0,0 0 0 0,0 0-419 15,0 0-83-15</inkml:trace>
  <inkml:trace contextRef="#ctx0" brushRef="#br0" timeOffset="133064.71">22434 5638 1267 0,'0'0'56'0,"0"-5"12"0,0 5-55 0,0 0-13 0,3-2 0 0,-3 2 0 15,0 0 139-15,0 0 25 0,0 0 4 0,0 0 2 16,0 0-67-16,0 0-14 16,-6 7-2-16,-2 0-1 0,3 5-10 0,-5-3-3 15,-1 6 0-15,-2 3 0 0,5-4-45 0,-3 3-8 16,-2-3-3-16,-3 2 0 0,3 3-17 0,0 2 10 16,-1-2-10-16,-1 0 8 0,4-5 0 0,3 0-8 15,0 0 12-15,0-2-4 0,0 2 16 0,3-2 2 16,0 2 1-16,2-7 0 15,-2 5-58-15,-1-3-11 0,4-2-2 0,-1 0-1 0,3-7-82 0,0 0-16 0,0 0-3 0,0 0-502 16,0 0-101-16</inkml:trace>
  <inkml:trace contextRef="#ctx0" brushRef="#br0" timeOffset="134283.889">23450 5690 1036 0,'0'0'92'0,"0"0"-73"0,0 0-19 0,0 0 0 16,-3-5 122-16,-2 1 21 0,0 1 4 0,0 3 1 16,-1 0-45-16,-2 0-9 0,3 7-2 0,-3-2 0 15,0-3-44-15,3 5-10 0,0-2-2 0,-1 2 0 16,4-5-26-16,-1 5-10 0,3-2 0 0,0 2 9 0,0-7-9 0,3 7 0 16,-3-7 0-16,5 5 0 0,0-3 0 0,3 3 0 31,0-10 0-31,0 5 0 0,-3 0-19 0,3-2-2 0,0-3-1 15,3 5 0-15,-3-7 66 0,0 0 14 0,0 0 2 0,-3 2 1 16,0-2-35-16,-2 5-7 0,5-3-2 0,-3-2 0 16,-5-4 7-16,0 3 0 0,3 1 1 0,-3 5 0 15,-3-3-9-15,0-2-1 0,-2 5-1 0,2-3 0 16,1 3-2-16,-4-3-1 0,1 5 0 0,-3-5 0 16,6 5-11-16,-4-2 0 0,1 2 0 0,0 0 8 0,-3 0-20 0,5 0-5 15,-2 2-1-15,5-2 0 16,-3 5-66-16,3-5-12 0,0 0-4 0,0 0-540 15,-2 5-108-15</inkml:trace>
  <inkml:trace contextRef="#ctx0" brushRef="#br0" timeOffset="134869.9">23783 5681 1044 0,'0'0'46'0,"3"-8"10"0,2 6-45 0,1-5-11 32,-1 0 0-32,-2 2 0 0,2-2 94 0,-5 0 17 0,3 0 3 0,-3 2 1 15,0-2-32-15,-3 5-7 0,3-3 0 0,-5-2-1 16,2 7 29-16,-2-7 7 0,-1 7 1 0,-2-5 0 16,0 5-53-16,-2 0-11 0,2 0-1 0,-3 0-1 15,-2 5-29-15,0 0-5 0,0-3-2 0,-1 5 0 16,4 0-10-16,-3 0 0 0,-1 5 0 0,1-5 0 15,3 5 0-15,2-3 0 0,0-2 0 0,5 1 0 0,0 3-12 0,3-4 12 16,0 0-12-16,6 0 12 16,-1 0-32-16,3 3 0 0,0-8 1 0,5 5 0 0,-2 0 39 0,2-2 7 15,0-3 1-15,3-2 1 0,-3 0-17 0,3 0 0 16,-3-2 0-16,1-3 0 0,-4 3 8 0,1-3-8 16,-3-2 12-16,0 0-12 0,-3 0 15 0,0 2-4 15,1-2-1-15,-4 5 0 16,-2-5 2-16,3 0 1 0,-1-2 0 0,-2 1 0 15,-2 1-3-15,-1 0-1 0,3 5 0 0,-2-3 0 16,-1-2-1-16,3 7 0 0,-5 0 0 0,5 0 0 0,0 0-8 0,0 0 8 16,0 0-8-16,0 0 8 0,0 0-8 0,0 0-11 15,0 0 3-15,5 7 0 0,-2-2 8 0,2 2-13 16,0-5 5-16,3 5 8 0,-3 1-10 0,3 1 10 16,0-2 0-16,0 0-9 0,0 0 9 0,0 0-8 0,5 0 8 0,-2 5-8 15,2-3 8-15,3-2 0 0,0 5 0 0,0 2-8 16,0-2 8-16,-1-3 0 0,-1 3 0 0,-4 2 0 15,-2-7 15-15,-3 0 5 0,-5 5 0 0,0-5 1 16,0 5-21-16,-2-5 0 0,-3 2 0 0,-1-4 0 16,-2 2 0-16,-2-2 0 0,-4-3 0 0,4 3 0 15,-6-5 0-15,3 2-13 0,0-2 1 0,-3-2 1 16,0-3-136-16,3-2-27 0,-3 3-6 0,0-4-696 0</inkml:trace>
  <inkml:trace contextRef="#ctx0" brushRef="#br0" timeOffset="135418.16">24093 5633 1688 0,'0'-2'37'0,"3"-3"8"0,-1 3 2 0,1-3 0 0,0-2-38 0,-1 5-9 16,-2-3 0-16,3-2 0 0,-3 7 62 0,0-7 10 15,-3 2 3-15,3 5 0 0,-2-2 7 0,-1-3 2 0,-2 3 0 0,-1 2 0 16,-2 0-44-16,0 0-8 0,1 0-1 0,-1 2-1 16,-3-2-17-16,0 5-3 0,3-3-1 0,-2 3 0 15,2 2-9-15,3 0 0 0,-1 0 0 0,1-2 0 16,0 2 0-16,5 0-11 0,-3 0 11 0,3 0-12 16,0 0 12-16,3-2-12 0,2 2 12 0,0-5-12 15,3 5 12-15,0-2-12 16,3-2 12-16,-1 1-12 0,1-4 12 0,2 5 0 15,0-3-9-15,1-2 9 0,-4 0 0 0,1 0 0 16,-1-2 0-16,1-3 0 0,0 5 0 0,-3-7 0 16,-3 7 0-16,3-7 12 0,-6 2-4 0,4 3-8 0,-6-5 12 15,2 2-4-15,-2 3-8 0,0 2 12 0,0-5-12 0,0 5 12 16,0 0-12-16,0 0 0 0,3-7 9 0,-3 7-9 16,0 0 0-16,5 0 0 0,1 0 0 0,2 7 0 0,-3-7-9 15,3 7 9-15,2-2-10 0,-2 2 10 0,0 0 0 0,-3 0 0 16,3 0 0-16,0 0 0 0,-2 0 0 0,-1 0 15 15,0 0-2-15,1-2 0 0,-4 7-13 0,3-3 0 16,-2-2 0-16,0 0 0 0,-3 0 57 0,-3 5 6 16,3 0 1-16,-3-3 0 0,1-2-52 0,-3 5-12 15,-1-5 0-15,-2 0 0 16,0 5 0-16,0-5 0 0,-2 0 0 0,-1 0 0 16,1 0 0-16,-4-2 0 0,1-3 0 0,0 3 0 15,0-3 0-15,-3-4 0 0,0-3 0 0,5 5 0 16,1-7-48-16,-1 5-13 0,3-3-3 0,3-2-682 15,0-5-137-15</inkml:trace>
  <inkml:trace contextRef="#ctx0" brushRef="#br0" timeOffset="135741.07">24416 5558 633 0,'0'0'56'0,"0"-2"-44"0,0-3-12 0,0 5 0 15,0 0 143-15,0 0 26 0,-3-7 6 0,3 7 1 0,0 0-39 0,0 0-7 16,0 0-2-16,0 0 0 0,-5 0-51 0,0 2-10 16,-1 3-3-16,-2 2 0 0,3 0-8 0,0 0-3 15,-3 0 0-15,5 5 0 0,-2 0-33 0,2-3-8 16,3 3 0-16,0-5-1 0,3 5-11 0,2-3 0 16,0-2 0-16,3 0 0 0,0-2 8 0,3-3-8 15,2 3 12-15,0-5-4 16,1 3 13-16,1-3 3 0,-1-3 0 0,2 3 0 15,-3-7 3-15,3 2 1 0,-6-2 0 0,1 0 0 16,-1 0-7-16,-2 0-1 0,-2 0 0 0,-1 2 0 16,-2-2 1-16,-1 0 0 0,-4-2 0 0,-1-3 0 15,0 5-11-15,-5 2-2 0,-2-2-8 0,-3 0 12 16,-3 7-146-16,2 0-30 0</inkml:trace>
  <inkml:trace contextRef="#ctx0" brushRef="#br0" timeOffset="136474.2">21603 6283 1173 0,'0'0'52'0,"0"0"11"0,0 0-51 0,0 0-12 15,0 0 0-15,0 0 0 0,0 0 75 0,0 0 12 16,0 0 2-16,-2 4 1 0,-1 3-21 0,0-2-4 16,3-3-1-16,0 5 0 15,-2 1-8-15,2-1-1 0,-3-3-1 0,3 8 0 16,0-3-35-16,0-2-7 0,0 1-2 0,0 3 0 0,0-11 27 0,5 7 6 16,-2 0 1-16,2-2 0 0,1 2-27 0,1-4-5 15,1 1 0-15,0-4-1 0,3-4 10 0,0 4 3 16,2-3 0-16,0-4 0 0,3 2-7 0,-3-4-1 0,-2-3 0 0,2 5 0 15,-5-5-6-15,2 3-2 0,-2-3 0 0,-2 5 0 16,-1 0 0-16,0-5-8 0,-2 5 12 0,-3 0-4 16,0 3 1-16,0-3 0 0,0 4 0 0,-3-2 0 0,1-2 0 15,-1 5 0 1,3 2 0-16,-5-5 0 0,5 5-9 0,-3 0 0 16,3 0 0-16,0 0 8 0,0 0-8 0,-3 5 8 15,1 2-8-15,2-5 8 16,0 6-8-16,0-1 0 0,2 2 9 0,1 0-9 0,0-2 0 0,-1 8-10 0,4-4 1 15,-1 3 0-15,0 1 9 0,0-4 0 16,1 3 0-16,-1-2 0 0,0 2 0 0,1-7 0 16,-4 7 0-16,4-2 0 0,-1-5 29 0,-3 0 8 0,1 0 2 0,-3-7 0 15,0 0-151-15,0 0-29 0,0 0-7 0</inkml:trace>
  <inkml:trace contextRef="#ctx0" brushRef="#br0" timeOffset="136806.26">21863 6268 1728 0,'0'0'76'0,"0"0"16"15,0 0-73-15,0 0-19 0,0 0 0 0,0 0 0 16,0 0 55-16,5 8 7 0,0-8 2 0,-5 0 0 16,3 7 0-16,2 2 0 0,0-7 0 0,3 10 0 0,-2-5 0 0,-4 0 0 15,4 0 0-15,-1 0 0 0,3 0-52 0,0 0-12 16,-3 0 0-16,0 1 0 0,3-4 0 0,-8-4-10 15,0 0 2-15,0 7 0 0,0-7 8 0,8 7 0 0,0-7 0 0,3 7 8 16,-1-7-8-16,-2 5 0 0,3-5 0 0,-1 2 0 16,1 3 0-16,-3-5 0 0,0 0 0 0,0 3 0 15,0-3 0-15,0 7 0 0,-8-7 0 0,5 4 0 16,-2-1 8-16,-1 6-8 0,-2-2 8 0,-2 0-8 16,-4 0 0-16,1-4 0 0,-3 8 0 0,-3-4 0 0,1 0 25 0,-1 0 1 15,1 1 0-15,-1-4 0 16,-2-1-54-16,2 1-10 0,9 3-2 0,-4-7-1 15,-4 0-160-15,2 0-32 0,-3-4-7 0,1 1 0 0</inkml:trace>
  <inkml:trace contextRef="#ctx0" brushRef="#br0" timeOffset="136991.14">21908 6247 633 0,'5'0'56'16,"-3"-4"-44"-16,4 1-12 0,2-1 0 15,2 4 242-15,-2 0 46 0,-8 0 10 0,5-3 2 0,3-2-186 0,0 5-37 16,3 0-7-16,2 0-2 0,-2 0-54 0,-1 0-14 16,4 0 0-16,-4 0 0 0,1 0 31 0,-3 0 3 15,0 0 1-15,0 0 0 16,-1 0-166-16,-1 0-33 0,-6 0-6 0,0 0-2 0</inkml:trace>
  <inkml:trace contextRef="#ctx0" brushRef="#br0" timeOffset="137360.97">22230 6207 403 0,'0'0'36'0,"0"0"-36"16,0 0 0-16,0 0 0 0,3-7 186 0,-3 7 30 16,0 0 7-16,0 0 1 0,0 0-62 0,0 0-12 15,0 0-2-15,0 0-1 0,0 0-43 0,0 0-8 16,-5 0-1-16,2 0-1 0,-2 7-50 0,5-7-11 0,0 0-1 0,-6 7-1 15,4 0-31-15,-1 0 0 0,0 1 0 0,3-1 0 16,0 4 0-16,0-4 0 0,0-2 0 0,3 5 0 16,2-6 0-16,1 3 0 0,2-2 0 0,0-3 0 0,0 3 0 0,2-5 0 15,1 0 0-15,-3-5 0 0,2 3 0 0,-2-3 0 16,0-2 0-16,3 3 0 0,-6-4 51 0,3 1 4 16,-3-2 1-16,0 0 0 0,-2 2-39 0,0-1-7 0,-1 6-2 0,-4-5 0 15,-1 2 45-15,0-2 9 0,-2 5 2 0,0-3 0 16,0-2-64-16,-1 3-16 0,-2 1-2 0,-2-2 0 15,-1 3 29-15,3 2 5 0,-2 0 2 0,4 0 0 32,1 2-44-32,2-2-9 0,-2 5-1 0,0-2-1 0,5-3-43 0,-3 0-9 15,1 4-2-15,-1 3-600 16,3 0-120-16</inkml:trace>
  <inkml:trace contextRef="#ctx0" brushRef="#br0" timeOffset="137708.63">22516 6316 403 0,'0'0'36'15,"8"0"-36"-15,0-3 0 0,0-4 0 16,2 2 250-16,-2 3 43 0,0-3 9 0,-2-2 2 0,2 3-161 0,-1 1-32 16,-1-1-7-16,-1 1 0 0,-2-2-28 0,-3 5-4 15,2-2-2-15,-2 2 0 0,0 0 10 0,0 0 3 16,0 0 0-16,0 0 0 0,-8 0-67 0,0 2-16 31,-2-2 0-31,2 5 0 0,-3-5 55 0,3 3 7 0,-2 4 2 0,-1 2 0 16,3-2-52-16,0 0-12 0,-2 0 0 0,5 0 0 31,-1 0-48-31,4 5-13 0,-1-3-3 0,6 3 0 0,-3-5 52 0,5 0 12 0,3 0 0 0,0 0 0 16,-3 0 0-16,6 1 0 0,-3-4 0 0,2-1 0 0,-2-3 0 0,0 4 0 15,0-4 0-15,0-4 0 0,0 4 48 0,-3-3 13 16,3-1 3-16,-3 1 0 0,3-4-52 0,-2 2-12 15,-1-2 0-15,-2 0 0 0,2 0 0 0,-3 3 0 16,-2 1 0-16,3-4 0 16,-3 2-48-16,0 5-13 0,0 0-3 0,-3-7-1049 0</inkml:trace>
  <inkml:trace contextRef="#ctx0" brushRef="#br0" timeOffset="137962.67">22611 6174 1756 0,'0'0'39'0,"0"0"8"0,0 0 1 0,0 0 1 0,0 0-39 0,0 0-10 15,0 0 0-15,0 0 0 0,0 0 94 0,0 0 17 16,0 0 3-16,-5 5 1 0,0 2-37 0,-3 0-7 0,0 0-2 0,0 0 0 16,-3 5-4-16,-2-3-1 0,3-1 0 0,-9 8 0 15,-2 0-51-15,0-4-13 0,2 2 0 0,1 0 0 16,-4 1 0-16,7 3 0 0,-1-4 0 0,0 1 0 15,3-4 0-15,-1 1 0 0,4-2 0 0,-1-3 0 16,1-3 0-16,2 3-12 0,2 0 3 0,4 0 0 16,-1-2-88-16,3-5-18 0,0 0-3 0,0 0-926 15</inkml:trace>
  <inkml:trace contextRef="#ctx0" brushRef="#br0" timeOffset="138680.17">23217 6193 633 0,'0'0'28'0,"0"0"6"0,0 0-34 0,0 0 0 15,0 0 0-15,0 0 0 0,0 0 199 0,0 0 33 16,0 0 6-16,0 0 2 0,3 7-102 0,-1 5-20 15,1-3-4-15,0-2-1 0,2 5-36 0,-2-5-7 16,-1 0-2-16,4 5 0 0,-4-5-45 0,6 0-10 16,-5 0-1-16,2 0-1 0,-5-7 42 0,0 0 9 0,0 0 2 0,0 0 0 15,0 0-52-15,0 0-12 0,0 0 0 0,0 0 0 16,0 0 0-16,0 0 0 0,0 0 0 0,-2-7 0 16,-1 3 54-16,0-3 8 0,1 4 2 0,-1-4 0 15,3-5-96-15,3 5-20 0,-3 0-3 0,2 0-1 16,4 0-12-16,-1-5-4 0,0 5 0 0,3 0 0 15,0 0 58-15,3 3 14 16,-3 1 0-16,2-2 0 0,-2 5-16 0,3-2-1 16,-3-3 0-16,-1 5 0 0,1 0 27 0,3 5 6 15,-3-3 0-15,0 3 1 0,0-2-17 0,0 1 0 16,0-1 0-16,-3 1 0 0,0 3 55 0,3 0 7 16,-2 0 2-16,-4 0 0 0,3 1-52 0,-2-1-12 0,0 2 0 0,-3-2 0 15,5-5 0-15,-5-2 0 0,0 0 0 0,0 7 0 16,0 1 0-16,0-4 0 0,3 3 0 0,-3-7 0 15,0 0-228-15,0 0-49 0,0 0-10 16,0 0-499-16</inkml:trace>
  <inkml:trace contextRef="#ctx0" brushRef="#br0" timeOffset="138980.919">23603 6205 1418 0,'0'0'63'0,"0"0"13"0,0 0-61 0,0 0-15 0,0 0 0 0,0 0 0 15,0 0 71-15,-5 0 11 0,0 2 2 0,0-2 1 16,-3 5-26-16,2-3-6 0,-2 3-1 0,1 2 0 16,-1 3-32-16,0-6-8 0,0 3 0 0,2 5-1 15,1-5-11-15,0 3 0 0,2-3 0 0,3 2 8 16,0-2-8-16,0 0 0 0,0-7 0 0,5 7 0 0,1-4 0 0,2 1 0 16,0-1 0-16,2 1 0 0,1-8 0 0,2 4 0 15,0-7 0-15,0 4 0 0,3-2 53 0,0-2 9 16,-3 0 2-16,1 0 0 0,-1 0-52 0,-2-5-12 15,-4 5 0-15,-1 0 0 0,-4-7 47 0,1 10 6 0,-3-6 2 0,0 3 0 16,-3 0-37-16,-2 2-7 0,0-2-2 0,-3 3 0 16,0 1-9-16,-3-1 0 15,1 4 0-15,-1 0 0 16,3 0-159-16,-2 0-33 0,4 0-8 0,1 4 0 0</inkml:trace>
  <inkml:trace contextRef="#ctx0" brushRef="#br0" timeOffset="139250.43">23932 6181 1692 0,'0'0'37'0,"0"0"8"0,0 0 2 0,0 0 0 0,0 0-38 0,0 0-9 16,0 0 0-16,0 0 0 0,0 0 61 0,0 0 11 0,0 0 1 0,0 0 1 16,2 8-8-16,1-1-2 0,0-3 0 0,-1 3 0 15,1 0-51-15,-3-7-13 0,2 5 0 0,-2 2 0 16,0 0 0-16,0-7 0 0,0 0 0 0,0 0-646 31,0 3-132-31</inkml:trace>
  <inkml:trace contextRef="#ctx0" brushRef="#br0" timeOffset="139428.78">23900 6087 403 0,'0'0'36'0,"0"0"-36"16,-3-7 0-16,3 7 0 0,-2 0 338 0,2 0 61 0,0 0 12 0,0 0 2 16,0 0-265-16,0 0-52 0,0 0-12 0,0 0-1 15,0 0-67-15,0 0-16 0,0 0 0 0,2 7 0 16,3-2-99-16,-2 2-23 0,2-5-5 0,-2 6-1 15</inkml:trace>
  <inkml:trace contextRef="#ctx0" brushRef="#br0" timeOffset="139945.65">24022 6179 1497 0,'0'0'66'0,"0"0"14"0,0 0-64 0,0 0-16 0,0 0 0 0,0 0 0 16,5 2 106-16,0 3 18 0,0-2 3 0,-5-3 1 0,3 4-48 0,-3-4-10 16,5 3-2-16,-2 1 0 0,2 1-57 0,-5-5-11 15,0 0 0-15,3 2 0 0,2 5 44 0,-5-7 16 16,0 0 3-16,0 0 1 0,0 0-55 0,0 0-9 16,0 0 0-16,0 0 0 0,0 0 0 0,0 0 0 15,0 0 0-15,0 0 0 0,0 0-12 0,3-7-7 16,2 7-1-16,0-7-1 0,1 3-23 0,-1-3-4 0,0 4 0 0,3-2-1 15,-2-2-7-15,-1 0-2 0,-3 0 0 0,4 3 0 16,2 1 46-16,-6-1 12 0,1 4 0 0,-3 0 0 16,5-3 44-16,-5 3 12 0,0 0 1 0,6 3 1 15,-1-3-13-15,0 0-2 0,-2 4-1 0,2-1 0 16,0 1-5-16,1 3-1 0,-4-7 0 0,6 7 0 0,-5-2-11 0,0-3-2 16,2 3-1-16,-5-5 0 15,3 3-22-15,-3-3 0 0,0 0 0 0,0 0 8 16,0 0-8-16,0 0 9 0,0 0-9 0,5 0 10 15,-5 0-10-15,0 0 12 0,0 0-12 0,5 0 12 16,0-3-12-16,3-2-17 0,-2 3 4 0,-1-3 1 31,3-2-14-31,-3 7-2 0,0-7-1 0,1 3 0 0,-1 1 13 0,0-1 2 0,1 4 1 0,-4-3 0 16,-2 3 13-16,0 0 0 0,8 3 0 0,-8-3-9 0,0 0 9 0,0 0 8 16,3 0-8-16,-3 0 11 0,0 0 9 0,0 0 3 15,5 4 0-15,-5-4 0 0,3 7-23 0,-1 0-20 16,-2-7 4-16,0 0 1 0,0 0 31 0,3 5 7 15,-3-5 1-15,0 0-756 16,0 0-150-16</inkml:trace>
  <inkml:trace contextRef="#ctx0" brushRef="#br0" timeOffset="140353.22">24331 6000 1465 0,'0'0'64'0,"0"0"15"0,0 0-63 0,0 0-16 16,0 0 0-16,0 0 0 0,0 0 61 0,0 0 10 0,0 0 1 0,0 0 1 16,0 0 44-16,0 0 9 0,0 0 2 0,0 0 0 15,3 7-103-15,-3 0-25 0,2 1 0 16,-2 1 0-16,3 0 56 0,0 3 7 0,-1-5 1 0,4 0 0 16,-4 0-54-16,1 5-10 0,2-5 0 0,-2 2 0 15,2-4 0-15,-2-2 0 0,-1 1 0 0,-2-4 0 16,0 0 0-16,0 0 0 15,0 0 0-15,0 0 0 0,3 7 0 0,-3-7 0 16,0 0 0-16,0 0 0 0,0 0 0 0,0 0 0 16,5 0 0-16,-5 0 0 0,6-2 0 0,2-3 0 15,-3 5 0-15,0-7 0 16,0 2-54-16,3 5-9 0,-2-2-1 0,2-3-1 16,0 5 24-16,0 0 5 0,-1 0 0 0,-1 0 1 0,2 0 24 0,0 0 11 15,-3 0-10-15,3 5 10 0,-3-3 0 0,0 6 0 0,-2-4 13 0,2 3-4 16,-2 0 21-16,0 0 4 0,-3 0 1 0,0-2 0 15,0 2 23-15,-6 0 5 0,4 0 1 0,-4 0 0 0,-2-2-52 0,3-3-12 16,-3 3 0-16,-2-2 0 16,2 4 0-16,0-3 0 0,0-4 0 0,0 5 0 15,3-3-202-15,-3-2-43 0,2-2-9 0,4-3-2 0</inkml:trace>
  <inkml:trace contextRef="#ctx0" brushRef="#br0" timeOffset="140885.97">24654 6078 810 0,'0'0'36'0,"0"0"7"0,0 0-35 0,0 0-8 15,0 0 0-15,0 0 0 0,0 0 104 0,0 0 18 0,0 0 4 0,0 0 1 16,0 0-40-16,0 0-8 0,0 0-2 0,0 0 0 16,0 0-20-16,0 0-4 0,0 0-1 0,0 0 0 0,0 0-5 0,0 0-2 15,0 0 0-15,0 0 0 0,0 0 3 0,0 0 1 16,0 0 0-16,-5 2 0 0,-1-2-13 0,1 0-2 16,-3 5-1-16,0-3 0 0,0 3-9 0,0-3-3 15,-2 5 0-15,2-2 0 0,0-2-33 0,0 1-8 16,3 3 0-16,-1 0-1 15,4-2 30-15,-4 2 7 0,6-5 0 0,0 6 1 16,3-1-27-16,0-3-6 0,-1 3 0 0,4-2-1 16,-1-3 27-16,0 5 6 0,3-2 0 0,-3-2 1 15,3-3-27-15,-2 0-6 0,-1 0 0 0,0 0-1 16,0-3 38-16,1 3 8 0,2-5 2 0,-3 3 0 16,-2-3-20-16,-1 3-11 0,4-3 12 0,-4 3-12 15,1-3 0-15,0-2 0 0,-3 0-10 0,2 2 10 0,-2 5 0 0,0 0 0 16,0-7 0-16,3 0 0 0,-3 7-9 0,0 0 9 15,0 0 0-15,0 0 0 0,0 0-8 0,0 0 8 16,0 0 0-16,0 0 0 0,0 0 0 0,0 0 0 0,0 0 0 0,8 0 0 16,-3 5 24-16,0-3-2 15,1 3 0-15,-1-3 0 0,-5-2 2 0,5 5 0 0,1-2 0 0,-6-3 0 16,5 4-13-16,0-1-3 0,-5-3 0 0,3 4 0 0,-3-4-8 0,0 0 0 16,8 5 9-16,-8-5-9 15,0 0-219-15,0 0-48 0</inkml:trace>
  <inkml:trace contextRef="#ctx0" brushRef="#br0" timeOffset="141149.01">24784 5982 979 0,'0'0'87'0,"0"0"-70"0,0 0-17 0,5-3 0 15,-3-2 68-15,1-2 9 0,0 5 3 0,-3 2 0 16,2-5 38-16,-2 5 8 0,0 0 2 0,0 0 0 15,0 0-7-15,0 0-1 0,0 0 0 0,0 0 0 16,3 5-55-16,0 4-11 0,-1-4-2 0,1 9-1 0,0-2-18 0,-3-3-3 16,2 3-1-16,1 2 0 0,0-2 22 0,-3-2 4 15,2 1 1-15,-2 1 0 16,0-3-68-16,3-2-14 0,-3 5-2 0,0 0-1 0,0-5 29 0,3 2 0 0,-3-1 0 0,-3-4 0 31,3-4-180-31,0 0-40 0,0 7-8 0</inkml:trace>
  <inkml:trace contextRef="#ctx0" brushRef="#br0" timeOffset="141572.15">24942 6141 691 0,'0'0'61'0,"0"0"-49"15,6 0-12-15,-1-2 0 0,0-3 110 0,-5 5 19 0,5 0 4 0,1-2 1 16,-1-3-65-16,-5 5-13 0,0 0-2 0,0 0-1 15,0 0-13-15,0 0-2 0,0 0-1 0,0 0 0 16,0 0 22-16,0 0 4 0,0 0 1 0,0 0 0 16,0 0-52-16,-5 5-12 0,2-3 0 0,-2 5 0 15,2-7 54-15,-2 8 8 0,2-4 2 0,1-1 0 16,2-3-56-16,-3 4-8 16,3-4 0-16,0 7-10 0,0 0 10 0,0-7 0 15,0 0 10-15,3 7-10 0,-1 1 0 0,1-4 0 16,2-1 0-16,0 1 0 0,-5-4 0 0,6 0 0 0,-1 0 0 0,0 0 0 15,1 0 36-15,-1-4 0 0,0 4 1 0,3-3 0 16,-3-1-21-16,-2 1-5 0,2-2-1 0,-2 3 0 16,2-3-10-16,-2-2 12 0,-3 5-12 0,0-3 12 15,0-2-12-15,3 3 0 0,-6-4 9 0,3 8-9 0,-3 0 0 0,1-7 8 16,2 5-8-16,0 2 0 0,0 0 0 0,0 0 0 16,0 0 0-16,0 0 0 0,0 0 0 0,0 0 0 15,0 0-9-15,0 0 9 0,0 0 0 0,0 0 13 16,0 0-1-16,5 2-1 0,3 3-20 0,-5-3-4 15,-3-2-1-15,5 8 0 0,0-8 22 0,0 4 5 16,-5-4 1-16,3 7 0 16,-3-7-126-16,5 5-24 0,-5-5-6 0</inkml:trace>
  <inkml:trace contextRef="#ctx0" brushRef="#br0" timeOffset="141919.81">25101 6101 633 0,'0'0'28'0,"0"0"6"0,0 0-34 0,0 0 0 0,0 0 0 0,0 0 0 16,0 0 234-16,0 0 40 0,0 0 8 0,5 5 2 15,1-5-138-15,-4 3-27 0,4 1-6 0,-4 3-1 16,1-2-44-16,-1-3-10 0,1 5-2 0,0-2 0 16,-1 2-18-16,-2-4-4 0,3 4-1 0,-3-3 0 15,0-4-13-15,0 0-4 0,0 7 0 0,0-7 0 0,0 0-6 0,0 0-2 16,0 0 0-16,0 0 0 0,0 0-8 0,0 0 0 15,0 0 0-15,0 0 0 16,0 0-36-16,0 0-5 0,0 0-2 0,0 0 0 16,0 0-43-16,0 0-9 0,3-7-1 0,-1 3-1 15,1 1 53-15,0-1 12 0,2-4 1 0,-2 6 1 32,2-5-8-32,0 2-2 0,0-2 0 0,1 5 0 0,-1-3 28 0,0 1 12 0,-2 4-10 0,-3 0 10 15,8-3 0-15,-8 3 16 0,5 0-1 0,-5 0-1 16,0 0 12-16,0 0 2 0,6 0 1 0,-6 0 0 15,0 0-12-15,0 0-2 0,0 0-1 0</inkml:trace>
  <inkml:trace contextRef="#ctx0" brushRef="#br0" timeOffset="142289.69">25281 6087 57 0,'0'0'0'15,"0"0"0"-15,0 0 0 0,0 0 0 0,0 0 157 0,0 0 27 16,0 0 4-16,0 0 2 0,0 0-103 0,0 0-21 16,0 0-4-16,0 0-1 0,0 0-1 0,0 0-1 15,3 5 0-15,-3-5 0 0,0 0-3 0,0 0 0 16,0 0 0-16,-3 7 0 15,3-7-4-15,0 0 0 0,-3 2-1 0,1 3 0 16,2-5-12-16,-6 7-3 0,4-7 0 0,-1 7 0 16,0 0 0-16,1-2-1 0,2-5 0 0,-6 2 0 15,4 5-18-15,-1 1-3 0,1-4-1 0,-1-1 0 16,3 6-13-16,-3-7 0 0,3 5 8 0,0-7-8 0,0 0 0 0,0 7 0 16,0-7 8-16,0 8-8 0,0-8 0 0,0 0 0 15,0 0 0-15,6 0 0 16,-1 4-30-16,3-4-9 0,-3 0-1 0</inkml:trace>
  <inkml:trace contextRef="#ctx0" brushRef="#br0" timeOffset="142474.59">25379 6149 460 0,'0'0'41'15,"8"-3"-33"-15,-6-2-8 0,4 5 0 0,-6 0 124 0,2 0 24 16,-2 0 4-16,0 0 0 0,0 0-72 0,0 0-16 16,0 0-2-16,0 0-1 0,0 0-41 0,0 0-8 15,0 0-1-15,0 0-1 0,0 0 43 0,0 0 9 0,0 0 2 0,0 0 0 16,0 0-22-16,0 0-42 0</inkml:trace>
  <inkml:trace contextRef="#ctx0" brushRef="#br0" timeOffset="142638.02">25397 6127 1936 0,'0'0'14'0,"-5"7"0"0,2 0-1 0,-2 1 0 0,0-4 0 0,2 3 0 15,1 0 5-15,-1 0 1 0,3 0 0 0,0 1 0 16,3-1 1-16,-1 2 0 0,3-7 0 0,3 5 0 16,-2 0-20-16,-4-7 0 0,-2 0 0 0,0 0 0 15,0 0 32-15,0 0 2 0,0 0 1 0,0 0-35 16</inkml:trace>
  <inkml:trace contextRef="#ctx0" brushRef="#br0" timeOffset="166538.21">11483 11219 633 0,'0'0'56'0,"0"0"-44"16,0 0-12-16,-5 0 0 0,5 0 100 0,0 0 17 0,0 0 4 0,0 0 1 15,0 0-12-15,0 0-2 0,0 0-1 0,0 0 0 16,0 0-38-16,0 0-7 0,0 0-2 0,0 0 0 15,5 2-16-15,0-2-4 0,-5 0-1 0,3 8 0 16,2-8 1-16,0 4 0 0,1 3 0 0,-1-7 0 16,0 7 24-16,1 0 6 0,-1 0 1 0,0 1 0 15,0-4-31-15,3 3-5 0,0 0-2 0,0 0 0 0,0 5-11 0,0-2-2 0,3-3-1 0,-1 4 0 16,1-4-11-16,2 0-8 0,0 1 9 0,1-1-9 16,-1 2 0-16,3-2 0 0,0 0 0 0,-1 0 0 15,4-4 0-15,2 1 0 0,0-1 0 0,3-3 0 16,3-3 57-16,-1-1 6 0,3 1 1 0,3-2 0 15,-3-2-56-15,3-2-8 0,-3-3 0 0,0 5-10 16,-5-5 10-16,0 3 16 16,-3-3-4-16,0 5-1 0,-3-5-11 0,-2 5 0 15,0-2-12-15,-3 0 12 0,-2 2 44 0,-3-3 16 16,0 5 3-16,-3-2 1 0,0 0-52 0,-2 0-12 16,2 3 0-16,-5 4 0 0,3-8 0 0,-3 8 12 15,3-2-3-15,2-5-1 0,-2 2-8 0,2-2 0 16,-2 5 0-16,2-3 0 0,0 1 0 0,3 1 0 15,-3 3 0-15,3-5 0 0,3 3-8 0,-6 2 8 0,3-5-10 0,-3 5 10 16,3-2 0-16,-2 2 0 0,2 0 0 0,-3-5 0 16,-2 5 0-16,2 5 0 0,0-5 0 0,-5 0 0 15,3 0 0-15,-1 2 18 0,1 3-2 0,2-3-1 16,-5 3-24-16,3-2-5 0,0 1-1 0,-3 1 0 0,2-3 15 0,1 5 0 16,0-2 0-16,-1-3 0 15,1 5 14-15,0-2 6 0,-1 2 0 0,3 0 1 16,-2-2-21-16,2 2 0 0,-2-5 0 0,2 5 0 15,-2 1-12-15,2-4-8 0,-2 3 0 0,2-2-1 16,0-3 21-16,3 5 0 0,-5-2 0 0,2-3 0 16,1 3 16-16,-1-3 8 0,0 6 2 0,-2-8 0 15,0 4-26-15,2-1 0 0,-3 1 8 0,1-4-8 16,2 5 0-16,-2-3 0 0,2-2 0 0,-2 0 0 16,2 5 0-16,1-3 8 0,-1-2-8 0,0 0 0 0,0-2 0 0,3 2 0 15,0-5 8-15,0 5-8 0,0-2 0 0,0-3 0 16,0 1 0-16,3 1 0 0,-3-1 0 0,0 4 0 15,-1-8 0-15,1 6 8 0,0-3-8 0,-2-2 0 16,-1 7 0-16,3-7 8 0,-5 7-8 0,2-7 0 16,0 7 0-16,0-4 0 0,-5 4 0 0,3-3 0 15,-3 3 0-15,5-4 0 16,-2 1 0-16,2-2 0 0,1-2 8 0,-1 7-8 16,0-2 0-16,0-3 0 0,1 5 0 0,-1-2 0 15,3-3 0-15,-3 5 0 0,-5 0 0 0,0 0 0 16,6 0 0-16,-1 0 0 0,0 0 0 0,0 0 0 15,-2 5 0-15,2-3 0 0,-2-2 0 0,0 7 0 0,-1-7 0 0,1 7 0 16,0-2 0-16,2-2 0 0,-2 1-8 0,2-1 8 16,0 1 0-16,0 1 0 0,1-3 0 0,-1 3 0 0,3-3 0 0,0 3 0 15,-3-3 0-15,3-2 0 0,3 5 0 0,-3-3 0 16,0 3 20-16,-1-2 9 0,4-3 2 0,0 4 0 31,-3-4-50-31,0 3-9 0,2-3-3 0,1 4 0 0,-1-4 31 0,3-4 0 0,1 4 0 0,2-3 0 16,-3 3 0-16,3 0 0 0,-3-4 0 0,3 4 0 15,0-3 0-15,0-2 0 0,2 3 0 0,-2-5 0 16,2 2-30-16,4-2-3 0,1-4-1 0,-1 4 0 0,-1 4 56 0,-5-4 11 16,0 0 3-16,-1-5 0 0,1 5-36 0,0 3 0 15,0-6 0-15,-3-2 0 0,3 5 29 0,5-7-1 16,-2 2 0-16,-1 3 0 0,-2-3-42 0,0 1-9 16,0 3-1-16,-3 1-1 0,0 0 25 0,1 0 0 15,-4 0 0-15,1 0-8 16,-1 2 8-16,-2 3 0 0,3-3 0 0,0 3 8 15,-6-3 12-15,3 5 2 0,0-2 1 0,0-3 0 16,0 5-23-16,-3 0 0 0,3 0 0 0,0 0 0 16,0-2 0-16,0 2 0 0,0-5 0 0,-1 5 0 0,1-4 0 0,0 1 0 15,3 3 0-15,-3 0 0 0,-3-5 0 0,-5 5 0 16,5 0 0-16,-5 0 0 0,0 0 0 0,0 0 0 16,0 0 0-16,0 0 0 0,0 0 0 0,0 0 0 0,0-2 0 0,-2-3 0 31,-1 3-98-31,-2-3-24 0,-3-2-5 0,-3 5-1127 0</inkml:trace>
  <inkml:trace contextRef="#ctx0" brushRef="#br0" timeOffset="167409.27">8861 11450 748 0,'0'0'33'0,"0"0"7"0,0 0-32 0,0 0-8 0,-3 4 0 0,3 3 0 31,-2-2 117-31,-1 2 22 0,3 0 4 0,-3 3 1 16,3-3-13-16,0 4-3 0,3 4 0 0,-3-1 0 0,0 2-72 0,3-2-16 15,-1 0-2-15,1 0-1 0,0 5 9 0,-1-5 2 16,1-2 0-16,-1-2 0 0,1 4-7 0,0-7-1 16,-3 4 0-16,2-4 0 0,4-2-29 0,-6 2-11 15,0-7 0-15,0 0 9 0,0 0-9 0,0 0 0 16,0 0 0-16,0 0 0 15,0 0-100-15,0-7-23 0,0 0-4 0</inkml:trace>
  <inkml:trace contextRef="#ctx0" brushRef="#br0" timeOffset="167672.33">8681 11414 1728 0,'0'0'38'0,"0"0"8"0,0 0 2 0,0 0 0 0,3 0-39 0,-3 0-9 15,5-7 0-15,0 7 0 0,1 0 46 0,-1 0 7 0,0 0 2 0,6 0 0 16,-1 3-25-16,1-3-5 0,2 4-1 0,3-4 0 16,0 0-16-16,0 0-8 0,2 0 8 0,-2 0-8 31,0 0 0-31,2 0 0 0,1-4 8 0,2 4-8 0,-2 0 0 0,2-3 0 16,-3 3 0-16,1 0 0 0,-1 0 0 0,1 0 8 15,-3 0-8-15,-3 0 0 16,0 0-17-16,-2 0-9 0,-3 0-2 0,0 0-560 15,-8 0-112-15</inkml:trace>
  <inkml:trace contextRef="#ctx0" brushRef="#br0" timeOffset="168111.04">9176 11607 1036 0,'0'0'46'0,"0"0"10"0,0 0-45 0,0 0-11 0,0 0 0 16,0 0 0-16,0 0 104 0,0 0 20 0,0 0 3 0,0 0 1 16,0 0-103-16,0-5-25 0,0 5 0 0,0 0 0 15,-3 0 56-15,3 0 7 0,-5-2 1 0,2 2 0 16,-5 2-52-16,0-2-12 0,0 5 0 0,0 2 0 0,-2-4 0 0,2 8 0 15,-3-4 0-15,1 5 0 0,2-2 22 0,-3-3 2 16,3 0 0-16,3 4 0 0,0-4-24 0,2 1 0 16,0-1 0-16,3-3 0 0,3 3 0 0,0-2 0 15,-1-3 0-15,6 5-8 0,0-7 8 0,3 5 0 16,-1-5 0-16,6-5 0 0,0 5 0 0,-3-2 0 16,6-3 0-16,-3 3 0 0,0-7 12 0,-3 2-1 0,-3 4-1 0,1-9 0 15,-3 5 15-15,0 0 3 0,-3-4 1 0,-2 4 0 16,-1 0 23-16,-2-1 4 0,-2 1 0 0,-1 0 1 15,1 0-37-15,-6 3-8 0,0 1-2 0,-3-4 0 16,-2 2 29-16,-3 5 5 0,0-2 2 0,3-3 0 16,0 5-74-16,-1 0-14 0,1 5-3 0,3-5-1 31,2 0-168-31,2 2-34 0,-7-2-6 0,13 0-2 0</inkml:trace>
  <inkml:trace contextRef="#ctx0" brushRef="#br0" timeOffset="168411.83">9303 11523 806 0,'0'0'36'0,"5"-3"7"0,0-2-35 0,1 5-8 15,-1-2 0-15,0-3 0 16,-2 10 104-16,-3-5 20 0,5 2 3 0,0-2 1 16,-2 5 0-16,2 2 0 0,-2 0 0 0,2 7 0 15,-2-7-52-15,0 5-9 16,-1-2-3-16,4 1 0 0,-4 3-24 0,1 1-4 0,-3-4-2 0,2 3 0 16,1 1-18-16,0 3-4 0,-1-4-1 0,1 1 0 15,-3 1-11-15,3-2 10 0,-3-4-10 0,-3-3 10 16,3 4-112-16,-5-4-22 0,2 1-5 0,-5-4-1 0</inkml:trace>
  <inkml:trace contextRef="#ctx0" brushRef="#br0" timeOffset="168574.67">9295 11607 1267 0,'0'0'56'0,"0"0"12"0,0 0-55 0,8 0-13 16,0-5 0-16,2 5 0 0,1 0 52 0,2-2 8 15,-2 2 2-15,2-5 0 0,0 5-48 0,-2 0-14 16,2 0 0-16,3 5 8 0,0-5-8 0,2 0 0 16,-2 0 0-16,0 2-443 15,0-2-89-15</inkml:trace>
  <inkml:trace contextRef="#ctx0" brushRef="#br0" timeOffset="168975.63">9697 11610 1231 0,'0'0'54'0,"0"0"12"16,0 0-53-16,0 0-13 0,0 0 0 0,0-3 0 0,0 3 100 16,0 0 18-16,-3-5 3 0,3 5 1 0,-2 0-50 0,-1-2-9 0,0 2-3 0,-2 0 0 15,0 0-22-15,-3 2-5 0,0 3-1 0,0-2 0 16,-3 4-19-16,-2-3-4 0,-3 3-1 0,3 5 0 16,3-2-8-16,-1-3 0 0,3 0 0 0,0 4 0 15,0-4 0-15,5 0 0 0,1 1 0 0,2-4 0 16,2 3-19-16,4-4 1 0,-1 1 0 0,3 3 0 15,0-7 18-15,3 7 0 16,-1-7 0-16,3 0 0 0,1 0 32 0,-4 0 11 16,1-2 1-16,-1-3 1 0,1 5-23 0,-6-7-5 15,3 7-1-15,-3-7 0 0,1 3 5 0,-1 1 1 16,-2-4 0-16,-1 2 0 0,1-2-8 0,-3 5-2 16,0-3 0-16,0-2 0 0,-3 3 2 0,3 4 0 15,0-3 0-15,0 3 0 0,0 0 4 0,0 0 1 16,0 0 0-16,0 0 0 0,0 0-19 0,0 0 8 0,0 0-8 0,-2 3 0 15,2 4 0-15,0 2 0 0,0-2 0 0,0 0 0 16,5 0 0-16,0-4 0 0,1 4 0 0,-4-3 0 16,3 3 0-16,1 0 0 0,-1-2 0 0,0-2 0 15,-5-3 0-15,3 7 0 0,2-7 0 0,-5 0 0 16,0 0-172-16,0 0-28 0</inkml:trace>
  <inkml:trace contextRef="#ctx0" brushRef="#br0" timeOffset="169213.86">9821 11468 1440 0,'0'0'64'0,"0"0"12"0,0 0-60 0,0 0-16 0,0 0 0 0,0 0 0 0,0 7 154 0,0 1 28 16,0-1 6-16,3 4 0 0,-3 1-99 0,3-2-20 15,2 1-4-15,-2 3-1 0,2 0-31 0,0 1-6 16,0 3-2-16,1-3 0 0,-1-4-5 0,0 3-2 15,-2 1 0-15,2-1 0 0,1 2-6 0,-4-2-2 16,3-4 0-16,-2-3 0 0,0 2-10 0,-1-2 10 16,-2-5-10-16,0 6 10 0,0-8-74 0,0 0-14 0,0 0-3 0,0 0-975 15</inkml:trace>
  <inkml:trace contextRef="#ctx0" brushRef="#br0" timeOffset="169715.11">10017 11621 982 0,'0'0'44'0,"0"0"8"16,0 0-41-16,0 0-11 0,5-4 0 0,-5 4 0 0,6-3 69 0,-1-1 12 0,0 1 3 0,3-2 0 16,-2 5-24-16,1-2-5 0,4-3-1 0,2 5 0 15,-2-2 9-15,2-3 1 0,3 5 1 0,0 0 0 16,0 0-4-16,2 0-1 0,3 0 0 0,1 0 0 15,1 0-36-15,-1 0-7 0,-1 0-1 0,0 5-1 16,0-5-15-16,0 2 11 0,-2-2-11 0,-3 0 10 16,-3 5-10-16,-3-5 8 15,1 2-8-15,-11-2-591 16,0 0-123-16</inkml:trace>
  <inkml:trace contextRef="#ctx0" brushRef="#br0" timeOffset="169900.01">10126 11711 1472 0,'0'0'65'0,"0"0"14"15,0 0-63-15,8 0-16 0,2-3 0 0,1 3 0 0,-3 0 76 0,2-4 12 16,-4 4 2-16,4 0 1 16,3 0-44-16,1 0-9 0,1-3-2 0,1 3 0 0,3-4-26 0,-3 4-10 15,-3 0 0-15,0-3 9 0,0-2-9 0,1 5 0 16,-4-2 0-16,-2-3-578 0,-3 3-110 0</inkml:trace>
  <inkml:trace contextRef="#ctx0" brushRef="#br0" timeOffset="170178.919">10110 11520 1497 0,'0'0'32'0,"0"0"8"0,0 0 0 0,0 0 4 15,0 0-36-15,5 3-8 0,-2 1 0 0,-1-1 0 0,-2 4 53 0,3 2 9 0,0 0 2 0,-1-2 0 16,1 8 12-16,2-4 2 0,0 8 1 0,1-2 0 16,-4 1-42-16,4-3-8 0,-1-4-1 0,-2 8-1 0,2-5-4 15,-2 0-1-15,-1-2 0 0,1-2 0 0,-3-3-22 0,3 4 0 16,-3-4 0-16,2 0 0 15,-2 1-118-15,0-8-28 0,0 0-6 0,0 0 0 0</inkml:trace>
  <inkml:trace contextRef="#ctx0" brushRef="#br0" timeOffset="170363.69">10245 11567 1497 0,'-14'0'66'0,"14"0"14"0,0 0-64 0,0 0-16 0,0 0 0 0,6 3 0 15,-1-3 84-15,0 7 14 0,1-3 2 0,-1 3 1 16,0 0-9-16,0 0-3 0,1 5 0 0,2 2 0 0,-6-2-69 0,4-2-20 16,-4 4 0-16,1-3 8 0,-3 1 45 0,0-2 9 15,-3-3 2-15,3 4 0 16,-2-4-256-16,2 0-52 0</inkml:trace>
  <inkml:trace contextRef="#ctx0" brushRef="#br0" timeOffset="171366.44">8797 12089 864 0,'0'0'76'0,"0"0"-60"0,0 0-16 0,0 0 0 15,0 0 76-15,0 0 13 0,0 0 3 0,0 0 0 16,0 0-11-16,0 0-1 15,0 0-1-15,8 3 0 0,-5 1 4 0,5-1 1 16,-3 1 0-16,1 3 0 0,-1-2-14 0,0-2-2 16,0 4-1-16,1-3 0 0,-1-1-44 0,-5-3-9 15,3 7-2-15,-1-7 0 0,-2 0 2 0,0 0 0 0,0 0 0 0,3 4 0 16,-3-4-6-16,0 0 0 0,0 0-8 0,0 0 12 16,0 0 0-16,0 0-1 0,0 0 0 0,0 0 0 15,0 0 6-15,0 0 2 0,0 0 0 0,0 0 0 0,3-4-19 0,-3 4 0 16,0-7 0-16,0 4 0 0,2-4 0 0,1 3 0 15,-3-4 0-15,2 1 0 0,4 3 0 0,-4-3 0 16,4 0 8-16,-1 4-8 0,0-1 0 0,1-4 0 16,2 1 0-16,-3 7 0 0,0-7-20 0,0 7 1 15,1-4 1-15,-1 1 0 0,0-1 18 0,1 4 0 16,2 0 0-16,-3 0 0 0,3 0 0 0,-6 4 0 0,4-1 0 0,-1-3 0 16,-5 0 12-16,3 4 7 0,2 3 1 0,0 0 0 15,0 1-10-15,-2-1-2 0,0 0 0 0,-1 0 0 16,6-3 5-16,-5 3 1 0,-3-7 0 0,5 8 0 15,-2-1-14-15,-3-7 11 0,0 0-11 0,0 0 10 16,0 0-10-16,0 0 8 0,0 0-8 0,0 0 8 16,0 0-8-16,0 0 12 15,0 0-12-15,0 0 12 0,0 0-12 0,0 0 10 16,8-7-10-16,-3 7 10 0,-2-8-10 0,2 1 0 16,0 3 0-16,1-3 0 0,2 4 0 0,0-4 0 0,0 3 0 0,2-4-11 15,1 6 11-15,-1-3-12 0,-2 1 12 0,0 1-12 16,0 3 12-16,3 0 0 0,-3 0 0 0,-8 0-8 15,5 0 8-15,3 7 0 0,0-7-9 0,0 7 9 16,-6-2 0-16,4-2 0 0,-4 4 0 0,4 0 0 0,-1-3 0 0,-2 3 0 16,-1 0 8-16,1-2-8 0,-1 2 12 0,1 0-2 15,-3-7-1-15,3 7 0 0,-3-4-9 0,0-3 0 16,0 0 0-16,0 0 0 16,0 0-186-16,0 0-39 0</inkml:trace>
  <inkml:trace contextRef="#ctx0" brushRef="#br0" timeOffset="171751.79">9459 12049 1263 0,'-8'-4'28'0,"3"4"5"0,-3 0 2 0,0 0 1 0,0 0-36 0,0 4 0 16,-3-4 0-16,1 0 0 0,-4 3 52 0,4-3 3 0,-3 4 1 0,2-1 0 15,-2 1-22-15,2 3-4 0,1-2-1 0,2-2 0 16,0 4-18-16,3 0-11 0,-1 0 12 0,1-3-12 16,2 3 12-16,3-2-4 0,-2 2 0 0,4-4-8 15,4 4 0-15,-1 0 0 0,3-7 0 0,0 4 0 16,8-1 0-16,-6 1 0 0,3-4 0 0,1-4 0 0,-4 1 0 0,6 3 0 16,0-4-10-16,-3 1 10 0,3-4 0 0,-3 3 0 15,1-3 0-15,-1-1 0 0,0 1 8 0,-5 0 10 16,3 0 2-16,-4 0 0 0,-4 0 49 0,2 2 11 15,-2-2 1-15,-3 0 1 0,3 3-2 0,-6 4-1 16,-5-3 0-16,3-1 0 0,-3 4-33 0,0 0-6 16,-5 0-2-16,2 4 0 15,-2-1-38-15,2-3-18 0,-2 4 2 0,3-1 0 16,-1 1-173 0,6 3-35-16,5-7-6 0,-8 8-2 0</inkml:trace>
  <inkml:trace contextRef="#ctx0" brushRef="#br0" timeOffset="172183.99">9713 12092 1389 0,'0'0'61'0,"0"0"14"0,0 0-60 0,0 0-15 0,-3-3 0 0,3 3 0 16,-2-7 111-16,2 7 19 0,-3-4 4 0,-2-4 1 16,-1 8-47-16,1-7-10 0,0 7-2 0,-1 0 0 15,-1 0-28-15,-1 0-5 0,0 5-2 0,0-3 0 16,-3 6-22-16,1-4-5 15,2 3-1-15,0 0 0 0,0 0-13 0,2 0 0 16,1 1 0-16,5-1 0 0,0 0 0 0,3 0-8 16,-1-3 8-16,-2-4-13 0,6 3 4 0,4 1 1 15,-10-4 0-15,11 0 0 0,2 0-8 0,0 0 0 16,1-7-1-16,-4 3 0 0,3 1 17 0,1-8 0 16,-1 4 11-16,-3-5-11 0,-2 5 15 0,-2-3-4 15,2-1-1-15,-3-4 0 0,0 4 30 0,0 1 5 0,-5-1 2 0,3-4 0 16,-6 4 5-16,3-3 2 0,-5-1 0 0,0 4 0 15,-3 1-22-15,0-2-4 0,0 5 0 0,0 0-1 16,0 3-3-16,-2 1-1 0,2-1 0 0,0 4 0 16,2 0-13-16,-1 0-2 0,4 0-8 0,3 0 12 0,-5 7-12 0,2-7 0 15,3 0-9-15,0 7 9 0,0 4-13 0,3-3 3 16,2-1 1-16,0 0 0 16,3 4 9-16,3-4-10 15,-3 5 10-15,5-2-10 0,-3 1 10 0,1 1 0 0,-3-2 0 0,0 1 0 16,0-4 0-16,0 5 0 0,-3-2 0 0,3-3 0 31,-5 0-68-31,2 0-19 0,-2 4-3 0,-3-3-1 16,2-1-130-16,1-3-27 0</inkml:trace>
  <inkml:trace contextRef="#ctx0" brushRef="#br0" timeOffset="172484.73">9906 12099 1094 0,'0'0'48'0,"0"0"11"0,0 0-47 0,0 0-12 16,0 0 0-16,0 0 0 0,8-7 116 0,-8 7 20 15,5 0 5-15,3-3 1 0,0-1-73 0,0 1-14 16,0-1-3-16,3 1-1 0,-3-2-27 0,-1-2-6 0,1 7-1 0,0-7 0 16,0 3-1-16,-8 4-1 0,6 0 0 0,-6 0 0 15,0-7 20-15,2 0 4 0,-2 7 1 0,-2-3 0 16,-1-1 8-16,-2 1 1 0,-1-2 1 0,-2 5 0 16,-2 0-24-16,2 0-5 0,-3 5-1 0,-2-2 0 0,2-3-20 0,1 7 0 15,-1 0 0-15,1-3 0 0,-1 3 0 0,1 0 0 16,2 0 0-16,2 1 0 15,-2 3 0-15,3-4-8 0,2 0 8 16,3 0 0-16,0 5 0 0,3-2-10 0,2-3 10 0,3-3 0 16,0 3-11-16,3 1 11 0,2-4-10 0,0-1 10 15,3-3-24-15,3 0 0 0,-3-3 1 0,2-1-631 16,3-4-126-16</inkml:trace>
  <inkml:trace contextRef="#ctx0" brushRef="#br0" timeOffset="172685.23">10200 11904 1324 0,'0'0'118'0,"-6"-3"-94"16,6 3-24-16,-5-5 0 0,-3 5 174 0,3 0 30 15,0 5 7-15,2-2 1 0,-2 4-116 0,2 0-24 0,3 4-4 16,0-4 0 0,0 8-33-16,3-1-7 0,-1 2 0 0,1-2-1 15,2 0-8-15,-2 0-2 0,0 1 0 0,2-1 0 16,-3-3-7-16,4 4-2 0,-6-1 0 0,2-7 0 15,1 4-8-15,0 1 0 0,-3-5 0 0,2 0-11 16,-2-7-172-16,0 0-34 0</inkml:trace>
  <inkml:trace contextRef="#ctx0" brushRef="#br0" timeOffset="173409.1">8914 12459 1065 0,'0'0'47'0,"0"0"10"0,0 0-45 0,0 0-12 0,5 7 0 0,-2-3 0 16,2-1 96-16,-2 4 18 0,-1 0 3 0,4 5 1 15,-4-5 2-15,4 7 0 0,-1-3 0 0,-2 8 0 16,4-2-37-16,-1 2-7 16,-1-1-2-16,0-1 0 0,-2 2-22 0,2-1-5 15,-2-3-1-15,2 3 0 0,-2-4-20 0,-1 5-4 16,1-5-1-16,0-4 0 0,-3 2-5 0,-3 2-2 15,3-7 0-15,-3 0 0 0,3-2-5 0,0-5-1 16,0 0 0-16,0 0 0 0,0 0-8 0,0 0-12 0,-7-5 2 16,1-5 1-1,4-1-27-15,-1-3-6 0,-2 2-1 0,2-5 0 0,-2-2 27 0,-1 1 4 0,4-8 2 0,-1 9 0 16,1-6 10-16,2 6-13 0,0-1 5 0,0-1 8 0,2 5-14 0,1 0 5 16,2-1 1-16,0 4 0 0,3-3-1 15,-5 6 0-15,2-3 0 0,1 4 0 0,1 0 9 0,1 0-10 16,3-1 10-16,2 1-10 0,-2 3 10 0,2 4 0 15,0 0 0-15,1 0 8 0,-4 4 15 0,3-1 3 16,-2 1 1-16,-3 4 0 16,0-1 8-16,0 0 1 0,-6 0 1 0,1 4 0 15,0 1-11-15,-3-2-2 0,-6-3-1 0,1 4 0 16,0-3-10-16,-3 6-1 0,0-7-1 0,-3 0 0 16,-2 0-11-16,0 5 0 0,0-8-10 0,-1 3 10 31,4-4-41-31,-3 1-3 0,5-1 0 0,0 1 0 0,-3-4-82 0,-2 0-17 0,2 0-3 0,1 0-467 15,-3-4-94-15</inkml:trace>
  <inkml:trace contextRef="#ctx0" brushRef="#br0" timeOffset="173756.74">9329 12499 1969 0,'0'0'43'0,"0"0"9"0,0 7 1 0,-2 0 3 0,-1 0-44 0,0 0-12 16,1 0 0-16,2 5 0 0,0-5 46 0,0 0 7 16,0 0 2-16,2 4 0 0,4-3-39 0,-4 3-7 15,1-4-1-15,2-4-8 0,-2 4 9 0,2-3-9 16,-5-4 0-16,0 0 9 16,0 0 1-16,0 0 0 0,0 0 0 0,0 0 0 15,0 0-10-15,0 0 0 0,0 0 0 0,0 0 0 16,-3-4-23-16,3-6 0 0,0 3 0 0,0-4 0 15,0-1 3-15,3 2 0 0,0-1 0 0,-1-3 0 16,4 6 1-16,-4-3 1 0,4 4 0 0,-4 0 0 16,1 0 8-16,0-1 2 0,2 4 0 0,0 1 0 15,-5 3 8-15,5-4-8 0,1 1 8 0,2 3-8 0,-3-4 16 0,3 4 3 16,0 0 1-16,0 0 0 0,2 0-12 0,1 0 0 16,0 0 0-16,-4 4 0 15,4-4-126-15,0 3-27 0</inkml:trace>
  <inkml:trace contextRef="#ctx0" brushRef="#br0" timeOffset="174104.4">9575 12527 460 0,'0'0'41'0,"0"0"-33"16,0 0-8-16,0 0 0 0,0 0 259 0,8 4 49 15,3-4 11-15,-3 0 1 0,0 0-217 0,0 0-44 16,2 0-9-16,3 0-2 0,-2-4-22 0,-3 4-5 15,3-3-1-15,-1 3 0 0,-2-4-6 0,0 1-2 0,0-1 0 0,-3 4 0 16,1-7-1-16,-4 7-1 0,-2 0 0 0,0 0 0 16,0 0 23-16,0 0 5 0,-5-7 1 0,0 2 0 15,-3 2-9-15,0 3-2 0,0 0 0 0,0 0 0 16,-3-4-15-16,1 8-3 0,2-4-1 0,-3 0 0 16,3 3-9-16,0 2 8 0,-2-1-8 0,2-1 8 15,0 4-8-15,-3-3 12 0,3 3-12 0,0 0 12 0,3 1-12 0,-3-1 8 16,0 0-8-16,6 0 8 0,-4 4-8 0,4-4 0 15,-1 1 0-15,0 3 0 0,1-1 0 0,2-3 0 0,5 0 0 0,-2 2 0 32,2-6-77-32,3 4-8 0,0-3-2 0,5-1 0 15,0-3-102-15,3 0-21 0</inkml:trace>
  <inkml:trace contextRef="#ctx0" brushRef="#br0" timeOffset="174527.59">9988 12520 864 0,'0'-3'76'0,"-3"-1"-60"16,3 4-16-16,-2-7 0 0,-4 4 203 0,4-1 37 16,-3-1 8-16,-1 2 2 0,-2 3-119 0,-2 0-24 15,-1 0-5-15,1 0-1 0,-4 8-51 0,-2-4-10 0,-2-1-3 0,2 4 0 16,-2 4-26-16,2-4-11 0,0 3 8 0,0 2-8 16,0-1 0-16,3-1-9 0,2 2 0 0,6 2 0 15,-3 0 0-15,5-7 0 0,1 5 0 0,4-5 0 16,1 4-14-16,2-4-2 0,3 1-1 0,0-6 0 15,5 3 0-15,1-1 0 0,-4-1 0 0,3-3 0 16,-2 0 2-16,2-3 1 16,0-1 0-16,1-3 0 0,-1 2 23 0,0-2 0 15,0 0 0-15,-2-7 0 0,0 2 27 0,-4-2 3 0,1 0 1 0,0-1 0 16,0 4 11-16,-5-3 2 0,2-5 1 0,-2 2 0 16,0-1-3-16,-3-1-1 0,0 5 0 0,0-5 0 15,-3 5-9-15,0 0-3 0,1-1 0 0,-1 4 0 16,-2 1 2-16,-1-1 0 0,4-1 0 0,-1 5 0 15,-2 0-7-15,-1 4-2 0,4-1 0 0,-1 1 0 0,3 3-4 0,0 0-1 16,0 0 0-16,0 0 0 0,0 0-17 0,0 0 10 16,-2 7-10-16,-1 0 8 0,3 0-8 0,3 3 0 15,-3 2-12-15,2 2 12 0,1-3-10 0,-1 4 10 16,4 3 0-16,-4-4-9 0,1 1 9 0,5-1 0 16,-3 0 0-16,1 2 0 0,2-2 0 0,-3-4 0 15,3 6 0-15,-3-6 0 31,0 4-79-31,1-2-13 0,-1-5-4 0,-2 0-648 0,2 4-131 0</inkml:trace>
  <inkml:trace contextRef="#ctx0" brushRef="#br0" timeOffset="174728.08">10131 12517 1746 0,'0'0'77'0,"0"0"16"0,0 0-74 0,0 0-19 0,0 0 0 0,0 0 0 15,0 0 60-15,0 0 9 0,0 0 2 0,3 7 0 16,-1 0-12-16,1 1-3 0,-1-1 0 0,4 0 0 16,-4 4-32-16,1-4-6 0,-3 0-2 0,0 1 0 15,3-1-16-15,-1 0 8 0,-2-7-8 0,0 7 0 16,0-7-177-16,0 0-43 0</inkml:trace>
  <inkml:trace contextRef="#ctx0" brushRef="#br0" timeOffset="174875.19">10179 12430 1152 0,'0'0'51'0,"0"0"10"0,-3-4-49 0,3 4-12 0,0 0 0 0,0 0 0 16,0 0 160-16,0 0 28 0,0 0 7 0,0 0 1 16,0 0-164-16,0 0-32 0,0 0-8 0</inkml:trace>
  <inkml:trace contextRef="#ctx0" brushRef="#br0" timeOffset="175276.16">10493 12487 403 0,'0'0'36'0,"0"0"-36"16,0-7 0-16,0 7 0 0,0-3 183 0,0-1 29 16,0 4 7-16,-2-3 1 0,-4-1-81 0,4 1-16 0,-3-1-3 0,-1 4-1 15,1 0-31-15,0 0-7 0,-1 0-1 0,1 0 0 16,0 0-22-16,-3 7-5 0,3-7-1 0,-1 7 0 15,-2-3-28-15,-2 3-7 0,2-4-1 0,-3 4 0 16,1 5-16-16,-1-5 10 0,0 0-10 0,1 4 8 0,2-3-8 0,0 6 0 16,3-3 0-16,-3-1 0 0,5 2 0 0,0-5 0 15,3 4-8-15,0-1 8 0,6-3-10 0,-1 5 10 0,0-5-13 0,3 0 5 16,0-3-12-16,3-1-3 0,-1-3 0 0,1 4 0 31,2-1-83-31,0-3-17 0,1-3-3 0,2-1-658 0</inkml:trace>
  <inkml:trace contextRef="#ctx0" brushRef="#br0" timeOffset="175476.65">10560 12329 1940 0,'0'0'43'0,"0"0"9"0,0 0 1 0,0 0 1 0,-3 3-43 0,0 4-11 16,1 0 0-16,-1 0 0 0,3 0 50 0,0 5 8 15,0-1 2-15,3-1 0 0,-1 4-26 0,1 2-5 0,2-2-1 0,0 0 0 16,1 1-28-16,-1-1 0 0,0-3 0 0,-2 4 0 16,0-4 0-16,-1-1 0 0,1-3 0 0,-3 5 0 15,-3-5-121-15,3-7-27 0,0 0-6 0,-2 4-1 0</inkml:trace>
  <inkml:trace contextRef="#ctx0" brushRef="#br0" timeOffset="175645.889">10499 12459 345 0,'0'0'15'0,"0"0"4"0,0 0-19 0,0 0 0 0,0 0 0 0,0 0 0 16,0 0 306-16,5 0 58 0,0-5 11 0,3 2 2 15,0 3-231-15,3-4-46 0,-3 4-10 0,2-3-2 16,3 3-63-16,1 0-13 0,-4 0-2 0,1 0-1 16,2 0-9-16,-2 0 8 0,2 3-8 0,0-3 8 15,-2 4-33-15,-3-4-7 0,0 0-2 0,0 0-559 16,-1 0-112-16</inkml:trace>
  <inkml:trace contextRef="#ctx0" brushRef="#br0" timeOffset="175993.479">10729 12473 403 0,'0'0'36'0,"0"0"-36"15,0 0 0-15,0 0 0 16,0 0 225-16,3 0 39 0,-1-7 7 0,3 7 1 16,1-3-154-16,-1-1-31 0,0 4-7 0,1-5 0 15,2 2-32-15,-1 3-7 0,1-4-1 0,3 1 0 16,-3-1-20-16,3 4-4 0,-4-3 0 0,1-1-1 0,0 1-15 0,0-1 0 15,0 4 0-15,-2-7 0 0,-1 7 0 0,0-3 0 16,-5 3 0-16,0 0 9 0,3-4 32 0,-3 4 7 16,0 0 0-16,0 0 1 0,0 0 6 0,-3-8 1 0,0 8 0 0,-2-4 0 15,3 1-32-15,-4 3-7 0,1-4-1 0,-3 4 0 16,3 0-16-16,-1 0 8 0,1 0-8 0,0 0 0 16,0 0 10-16,-1 4-10 0,1-1 8 0,-3-3-8 15,0 4 22-15,0 4-1 0,0-4 0 0,0-1 0 16,-2 4-9-16,2 0-1 0,0 0-1 0,0 0 0 15,0-3 1-15,3 8 0 0,-3-5 0 0,5 0 0 0,-2 0-19 0,5 0-4 16,-3 1-1-16,3-1 0 0,0-7 13 0,3 7-9 16,2-3 9-16,0 3-8 15,-5-7-23-15,8 3-4 0,3 1-1 0,-1-1 0 16,1 2-113-16,0-5-23 0,-1 0-5 0,1 0-1 16,-3 0-39-16,2 0-8 0</inkml:trace>
  <inkml:trace contextRef="#ctx0" brushRef="#br0" timeOffset="176447.84">10988 12473 345 0,'0'0'31'0,"5"-3"-31"0,-2-1 0 0,2-3 0 0,-2-1 216 0,2 4 38 15,-2-3 7-15,2 4 2 0,1-4-99 0,-1 3-20 16,-3-3-4-16,-2 7-1 0,0 0-43 0,0 0-9 16,-2-7-2-16,-3 7 0 0,2-5-12 0,3 5-2 0,-5 0-1 0,-3 0 0 15,0 5-42-15,-3-5-9 0,3 7-2 0,0-3 0 16,-2 3-17-16,-1 0 0 0,3 0 0 0,-2 0 0 15,2 1 0-15,-3-1 0 0,3 4 0 0,0-4 0 16,3 0 0-16,0 5 0 0,2-2 0 0,3-3-9 16,0 0 0-16,3-3 0 0,2 4 0 0,0-1 0 31,3 0-19-31,3-7-3 0,-1 7-1 0,4-7 0 16,-4 0-8-16,3 0-1 0,3 0-1 0,0-3 0 0,-3-1 31 0,1-3 11 15,-4 0 0-15,3 2-9 0,-2-2 9 0,0 0 12 16,-4-3-2-16,1-1-1 0,-2-1 31 0,-4 2 5 15,1-1 2-15,-6-4 0 0,3-3 15 0,-2 4 3 0,-4-5 1 0,-2 2 0 16,-2-2-9-16,2 1-1 0,3 1-1 0,-6 1 0 16,0 6-8-16,-2-1-2 0,3-4 0 0,-1 8 0 15,1 0-18-15,2 0-4 0,-3 0-1 0,6 3 0 0,-3-4-22 0,2 8 0 16,4-4 0-16,2 4 8 0,0 0-8 0,0 0-8 16,0 0 8-16,-3 9-12 0,3 1 12 0,3 1-12 15,-1-1 12-15,6 2-12 0,-2 6 12 0,2-4 0 16,5 5 0-16,-3-2-8 0,1-3 8 0,2 5 0 15,-5-5 0-15,3-2 0 0,-1-1 0 0,-4-1 0 0,2-3 0 0,-3 4 8 32,3-3-121-32,-3-1-24 0,-5 0-5 0</inkml:trace>
  <inkml:trace contextRef="#ctx0" brushRef="#br0" timeOffset="176917.819">9139 12851 1101 0,'0'0'48'0,"0"0"12"16,0 0-48-16,0 0-12 0,0 0 0 0,0 0 0 0,2 7 95 0,-2 0 17 15,0 0 3-15,3 1 1 0,-3-1-4 0,3 7-1 16,-1-3 0-16,1 4 0 0,0-1-34 0,-1 4-6 16,1-3-2-16,2 6 0 0,-2-2-25 0,-1 2-6 0,-2-7-1 0,3 5 0 15,-3 2-20-15,3-7-4 0,-3 2-1 0,0-1 0 16,0-8-12-16,-3 4 11 0,3-4-11 0,-3 0-692 31,3-7-145-31</inkml:trace>
  <inkml:trace contextRef="#ctx0" brushRef="#br0" timeOffset="177096.19">9086 13047 460 0,'0'0'20'0,"0"0"5"0,0-5-25 0,0 5 0 16,0 0 0-16,0 0 0 0,5-3 297 0,0-1 55 0,3 4 10 0,0 0 2 15,3 0-216-15,-3-3-44 0,2-1-9 0,1 4-2 16,2 0-58-16,0 0-12 0,3 0-3 0,0 0 0 16,0 0-20-16,3 0 8 0,-1 0-8 0,1 0 0 15,-1 0-56-15,3 0-15 0,0 0-3 0,1 0-530 16,-4 0-105-16</inkml:trace>
  <inkml:trace contextRef="#ctx0" brushRef="#br0" timeOffset="177419.06">9491 13089 1422 0,'0'0'31'0,"0"0"6"0,0 0 2 0,-3 0 1 0,-2 5-32 0,-3-3-8 16,2-2 0-16,1 0 0 0,0 5 57 0,0-3 10 16,-1 3 1-16,1-5 1 0,0 7-22 0,-1 0-5 15,1-3-1-15,2 4 0 0,1-1-16 0,-1 0-3 16,1 0-1-16,2-3 0 0,0-4-13 0,0 0-8 15,2 7 10-15,1 1-10 0,-3-8 0 0,8 2 0 16,-3 3 0-16,3-3 0 0,0-2 8 0,3 0-8 16,-4 0 0-16,4-2 0 0,-3-3 11 0,3 5-11 0,-4-7 12 0,-1 4-12 15,-1-1 16-15,3-3-3 0,-3 0-1 0,1 0 0 16,-4 0 20-16,1-1 4 0,0 4 1 0,-3-3 0 16,0 0-11-16,-3 0-2 0,3 7-1 0,-5-5 0 15,2 5-5-15,-5-2-1 0,0-3 0 0,0 5 0 16,0 0-74-16,0 0-15 0,0 0-4 0,-2 0-548 31,2 5-109-31</inkml:trace>
  <inkml:trace contextRef="#ctx0" brushRef="#br0" timeOffset="178020.53">9914 12922 864 0,'0'0'76'0,"0"0"-60"0,0 0-16 16,0 0 0-16,0 0 135 0,0 0 24 0,0 0 5 0,3 7 0 15,2 5-56-15,0-5-11 0,-2 4-2 0,2-3-1 16,0 6-33-16,3 0-6 0,0 0-2 0,0 2 0 15,-2-2-17-15,1 1-3 0,1 3-1 0,0-1 0 16,-2-5-11-16,-1-1-2 0,3-1-1 0,-6 2 0 16,4-5-6-16,-4 0-2 0,1 0 0 0,0-3 0 0,-3-4 1 0,0 0 0 15,0 0 0-15,0 0 0 0,0 0 1 0,2-4 1 16,1-3 0-16,-3 2 0 0,5-2-13 0,-2 0-18 16,0 0 4-16,2-3 1 0,-2-1 4 0,4 4 1 15,1-1 0-15,0 4 0 0,0-3-1 0,0 4 0 16,0-1 0-16,3 4 0 0,-1 0 9 0,1 4-12 15,2-4 12-15,-2 3-12 16,2 4 12-16,-5-3 0 0,2 4-9 0,-2-1 9 16,-2 0 0-16,-1 0 10 0,-2 0-1 0,-3-3 0 15,-3 6 17-15,-2-3 3 0,-3 5 1 0,0-5 0 16,-3 5-6-16,-5-5-2 0,0 0 0 0,1 4 0 16,-4-1-22-16,1-3 8 0,-1 0-8 0,3-2 0 15,3 2-19-15,-3 0-8 0,5-7-1 0,1 0-659 16,-1 4-131-16</inkml:trace>
  <inkml:trace contextRef="#ctx0" brushRef="#br0" timeOffset="178436.81">10372 13101 576 0,'0'0'51'0,"0"0"-41"16,0 0-10-16,2 7 0 0,4 0 203 0,-6-7 38 15,2 4 8-15,4-1 2 0,-1-3-127 0,0 4-24 16,0-4-6-16,1 0-1 0,2 0-26 0,0-4-6 16,0 1-1-16,2-1 0 0,-2-3-17 0,3 0-4 15,-3 2-1-15,0-2 0 16,-1 0-4-16,-1-3-1 0,2 3 0 0,-6-2 0 16,4 0-1-16,-6-3 0 0,0 5 0 0,-3 0 0 15,0 0 9-15,-2 2 2 0,0-2 0 0,-3 7 0 16,-3 0 2-16,1 0 1 0,-6-3 0 0,3 6 0 15,-1 4-31-15,-2-2-7 0,3 2 0 0,-5 0-8 16,2 0 10-16,3 0-10 0,-1 0 8 0,4 5-8 0,-1-1 0 0,1-1 0 16,4 4-9-16,-2-2 9 0,6-1 0 0,2 4 0 0,0-6 0 0,2 3 0 15,1 2-16-15,2-2 4 0,1-5 1 0,-1 7 0 16,5-7 11-16,-2 5 0 0,6-5 0 0,-1 0 0 16,-3-3 0-16,6-1 0 0,3 4 0 0,-3-7 0 15,5 0 0-15,-3 0 0 0,4 0-12 0,-1 0 4 31,-3 0-88-31,1-3-16 0,-3-1-4 0,0 4-608 16,-3-7-122-16</inkml:trace>
  <inkml:trace contextRef="#ctx0" brushRef="#br0" timeOffset="178884.349">9218 13343 1137 0,'0'0'50'0,"0"0"11"0,0 0-49 0,0 0-12 16,0 0 0-16,0 7 0 0,-3-2 89 0,1 2 15 15,-1-5 4-15,3 7 0 0,-2 1-3 0,-1-3 0 16,3 5 0-16,0-5 0 0,0 7-27 0,0 0-6 16,0 5 0-16,3-5-1 0,-3 5-16 0,0 2-3 0,2-7-1 0,-2 5 0 15,0 0-18-15,0-5-3 0,0 0-1 0,0 0 0 16,0 0-19-16,0-2-10 0,0-5 10 0,0 5-10 16,0-5-37-16,0 0-14 0,-2-5-2 0,2-2-989 15</inkml:trace>
  <inkml:trace contextRef="#ctx0" brushRef="#br0" timeOffset="179069.19">9133 13522 633 0,'0'0'56'0,"0"0"-44"0,0 0-12 0,6 0 0 15,-1 0 187-15,0 0 35 0,3 0 7 0,0 0 2 16,-3 0-148-16,3 0-30 0,0 0-5 0,0 0-2 0,0 0-10 0,0-5-3 15,3 5 0-15,-3 0 0 0,2-2-25 0,-2 2-8 16,3-5 0-16,-3 5-515 16,0 0-108-16</inkml:trace>
  <inkml:trace contextRef="#ctx0" brushRef="#br0" timeOffset="179470.05">9438 13369 1843 0,'-3'0'81'0,"3"0"18"0,0 0-79 16,-3 0-20-16,3 0 0 0,0 0 0 0,0 0 69 0,0 0 11 15,0 4 1-15,3 3 1 0,-3 3-14 0,3-3-2 16,2 5-1-16,-2 2 0 0,-1 0-17 0,6-2-4 0,-2 2-1 0,-1 0 0 16,0 5-18-16,0-5-3 0,3 0-1 0,-2 0 0 15,-4 3-9-15,1-3-1 16,0-5-1-16,-3 3 0 0,2-5 10 0,-2 5 1 0,3-3 1 0,-3-4 0 15,2 2-22-15,-2 0 0 16,0-7 0-16,0 0 0 0,0 7 0 0,0-7 0 16,-5 0 0-16,5 0 0 0,0 0-21 0,0 0-9 0,3-7-2 0,-3 0 0 15,2 0-21-15,4 2-5 0,-1-2-1 0,3 0 0 0,0 0 27 0,-3 0 6 16,6 7 1-16,-1-3 0 0,-2-1 17 0,3-1 8 16,-6 3-8-16,6 2 8 0,-3 2 0 0,0-2 0 15,0 5 0-15,0-1 0 0,-1-1 26 0,-1 4 7 16,-1-2 2-16,-2 2 0 0,-1 0 1 0,4 0 0 15,-4 0 0-15,1 0 0 16,-3-2-15-16,3-3-2 0,-3 5-1 0,0 0 0 16,0-7-10-16,0 0-8 0,0 5 12 0,0-5-12 15,0 0-10-15,0 0-9 0,0 0-1 0,0 0-748 16,0 0-148-16</inkml:trace>
  <inkml:trace contextRef="#ctx0" brushRef="#br0" timeOffset="179839.59">9914 13571 1036 0,'0'0'92'0,"0"0"-73"16,0 0-19-16,-3-2 0 0,3 2 154 0,-5-5 27 15,0 3 6-15,-1-3 1 0,-2 5-95 0,1-2-18 0,-4-3-4 0,3 5-1 16,-3 0-18-16,1 0-3 0,-1 5-1 0,1-3 0 16,-4 3-26-16,4-3-6 15,-1 3 0-15,3 2-1 0,0-5 0 0,0 7 0 16,3-6 0-16,3 4 0 0,2-7-31 0,-3 5-7 15,3-5-1-15,5 7 0 0,0-5 9 0,3 5 2 16,3-7 0-16,0 5 0 0,-1-5-6 0,3 0-1 16,1 0 0-16,2-5 0 0,-3 3 20 0,0-3-8 15,-2 3 8-15,-1-3 0 0,1 3 0 0,-6-3 14 16,3 2-1-16,-5-1 0 0,5-3 19 0,-8 7 4 0,2-5 1 0,-2 5 0 16,0 0 2-16,0 0 0 0,0 0 0 0,0 0 0 15,0 0-3-15,0 0-1 0,0 0 0 0,0 0 0 0,3 9-24 16,-1-6-11-16,1 4 10 0,2 0-10 0,-2 0 0 0,2 0 0 15,1-2 0-15,-1 2 0 0,3 0 0 0,-3-7 0 16,0 7 0-16,3-7 0 31,-2 5-55-31,-1-5-10 0,-5 0-3 0,0 0-628 0,0 0-125 0</inkml:trace>
  <inkml:trace contextRef="#ctx0" brushRef="#br0" timeOffset="180002.33">10081 13416 979 0,'0'0'87'0,"0"0"-70"0,0 0-17 0,0 0 0 0,2 7 244 0,-2-7 46 16,0 7 9-16,3 0 1 0,0 5-204 0,-1-5-42 15,1 7-8-15,0 0-2 0,-1-7-20 0,3 5-5 16,-5 2-1-16,3-2 0 0,-3-3-18 0,0 3 0 16,0 2-11-16,0-7 11 15,-3 0-224-15,-2 2-39 0</inkml:trace>
  <inkml:trace contextRef="#ctx0" brushRef="#br0" timeOffset="180140.36">10004 13531 748 0,'0'0'33'0,"0"0"7"15,8 0-32-15,-3 0-8 0,3-7 0 0,0 7 0 0,3 0 172 0,-1-2 32 16,3-3 6-16,3 3 2 0,-2-3-102 0,4 2-20 16,1-1-4-16,-4 4-1 15,-1-7-53-15,-1 7-10 0,0-5-2 0,-2 5-570 16,2-2-114-16</inkml:trace>
  <inkml:trace contextRef="#ctx0" brushRef="#br0" timeOffset="180788.79">9792 13952 1418 0,'0'0'63'0,"0"0"13"0,0 0-61 0,0 0-15 0,0 0 0 15,0 0 0-15,0 0 85 0,0 0 15 0,0 0 2 0,0 0 1 16,0 0-30-16,0 0-5 0,0 0-2 0,0 0 0 31,-5 0-27-31,0 0-6 0,-1-2-1 0,1 2 0 0,-3-5-6 16,3 5-2-16,0 0 0 0,-3 5 0 0,0-5-16 0,2 2-8 15,-2 3 8-15,3-3-8 0,-3 3 0 0,0 2 0 16,0 0 0-16,3 0 0 0,0 5 0 0,-1-3 0 16,1-2 0-16,3 5 0 0,-1 0-8 0,0-3 8 15,1-2-10-15,-1 5 10 0,3-5-8 0,3 5 8 16,-1-5 0-16,1 0-9 0,2 0 9 0,3 0 0 0,0-2-9 0,3-3 9 16,2 3-12-16,0-5 1 0,6 0 1 0,2 0 0 31,3-5-90-31,2 5-19 0,-7-7-3 0,4 0-714 0</inkml:trace>
  <inkml:trace contextRef="#ctx0" brushRef="#br0" timeOffset="181042.72">10009 13851 1713 0,'0'0'76'0,"0"0"16"0,0 0-74 0,0 0-18 16,0 0 0-16,5 7 0 0,-2-2 72 0,2-3 10 15,-2 5 2-15,0 0 1 0,-1-2-12 0,1 2-2 16,2 5-1-16,-2-5 0 0,-3 2-27 0,5-2-6 16,-2 5-1-16,0 2 0 0,-3-2-11 0,2 2-2 15,1 0-1-15,-3-2 0 0,0 2-10 0,0-7-3 16,0 7 0-16,0-7 0 15,0 5-21-15,2-5-5 0,-4 7-1 0,2-7-716 16,2 0-143-16</inkml:trace>
  <inkml:trace contextRef="#ctx0" brushRef="#br0" timeOffset="181474.99">10340 13997 57 0,'0'0'0'0,"-3"-5"0"0,1 5 0 0,-1 0 0 0,0-7 0 0,-2 7 0 16,0 0 383-16,-3-2 71 0,3-3 14 0,-3 5 4 15,0 0-304-15,-6 0-60 0,6 0-12 0,-2 0-2 16,2 5-56-16,-3-3-11 0,6 3-3 0,0-3 0 0,-3 5-16 0,0-2-8 16,0 2 0-16,3 0 8 0,-3 0-8 0,0 0 0 15,3 0 0-15,2 0 0 0,0 0-12 0,1 0 12 16,4-2-10-16,-2 2 10 0,3 0-11 0,2 0 11 15,0-2-12-15,1-3 12 16,4 3-31-16,-2-3 1 0,-2 3 0 0,-1-5 0 0,3 0 6 0,0 0 0 16,2-5 1-16,-2 3 0 15,0 2 23-15,-3-5 12 0,3 5-2 0,-2-7 0 16,-4 5 22-16,4-3 4 0,-6 5 0 0,5 0 1 16,-5 0 5-16,0 0 1 0,0 0 0 0,0 0 0 15,0 0-7-15,0 0 0 0,0 0-1 0,0 0 0 16,0 0-11-16,0 0-3 0,0 0 0 0,5 5 0 15,1 2-21-15,-1 0 0 0,-3-5 0 0,4 8 0 16,-6-10 0-16,5 2 0 0,3 5 0 0,-3 0 0 0,-5-7-8 0,6 5 8 16,-1-3-8-16,-5-2 8 15,0 0-101-15,0 0-15 0,0 0-4 0</inkml:trace>
  <inkml:trace contextRef="#ctx0" brushRef="#br0" timeOffset="181844.81">10557 13978 633 0,'0'0'28'0,"-3"0"6"0,-2-7-34 0,0 2 0 16,-1 3 0-16,1 2 0 0,-3-5 183 0,0 3 29 0,3-3 7 0,0 5 1 15,-1 0-111-15,-2-2-21 0,3 2-5 0,0 0-1 16,0 0-42-16,-1 2-9 0,-2-2-2 0,3 0 0 15,0 5 3-15,-1-3 0 0,1 3 0 0,0-3 0 16,2 3-10-16,-2 2-2 0,2-2 0 0,3-3 0 16,-2 5-9-16,4 0-3 0,-2 0 0 0,6-2 0 15,-1 2-8-15,0 0 0 0,3 0 0 0,3 0 0 0,-3 0-9 0,2-2 9 16,1-3 0-16,-1 5 0 0,4-2 0 0,-4 2 0 16,1-7 0-16,-1 7 0 0,-2-2 0 0,0-3 11 0,-3 3 0 15,-2-3 0-15,-3-2 36 0,3 5 7 0,-6 2 2 0,3 0 0 16,-3 0 4-16,-2-2 2 0,3 2 0 0,-4-5 0 15,-2 5-36-15,3-2-7 0,-3 2-2 0,0 0 0 16,0-7-17-16,-2 7 0 0,2-7 0 0,-3 5 0 31,3-3-71-31,0-2-17 0,0-2-4 0,3-3-948 16</inkml:trace>
  <inkml:trace contextRef="#ctx0" brushRef="#br0" timeOffset="182176.83">10816 13964 57 0,'8'-5'0'0,"-8"5"0"0,3-2 0 0,-3 2 0 15,5-5 370-15,-5 5 69 0,0 0 13 0,0 0 4 16,-3-2-242-16,1-3-48 0,-4 5-10 0,1-2-1 16,0-3-63-16,-3 5-12 0,-3 0-2 0,1 5-1 0,-1-3-48 0,1 3-9 15,-4-3-3-15,1 3 0 0,3-3-17 0,2 5 8 16,-3-2-8-16,6 2 0 15,-3 0 0-15,5 0 0 0,1 0 0 0,2 0-9 16,2 0 9-16,1 3-13 0,-1-1 5 0,6-4 8 16,0 2-17-16,0-5 4 0,0 5 1 0,0-2 0 15,3 2 1-15,-3 0 1 0,0 0 0 0,2-2 0 16,-2 2 10-16,-3-5 0 0,1 3 0 0,-6-5 0 16,0 0 0-16,0 7 0 0,0-7 8 0,0 7-8 15,-3 0 16-15,-2-2 0 0,-1 2-1 0,-1-5 0 0,-1 3-15 0,-3-5 0 16,0 2 0-16,-2-2-10 15,3 0-112-15,-4 0-22 0,-1 0-5 0</inkml:trace>
  <inkml:trace contextRef="#ctx0" brushRef="#br0" timeOffset="186182.979">12314 11755 932 0,'0'0'41'0,"0"0"9"0,0 0-40 0,0 0-10 16,0 0 0-16,0 0 0 0,0 0 92 0,0 0 16 15,0 0 3-15,0 0 1 16,0 0-36-16,0 0-8 0,0 0 0 0,5 0-1 15,3 3 0-15,3-3 0 0,-4 4 0 0,1-4 0 16,6 0-4-16,-1 0-1 0,3 0 0 0,0 0 0 16,-1 0-30-16,4 0-7 0,0 0-1 0,-1-4 0 15,3 1-9-15,0 3-3 0,1-4 0 0,-1 4 0 16,0 0-12-16,-3-3 8 0,1-1-8 0,-3 4 0 16,-3 0 11-16,-2 4-11 0,-6-1 12 0,0-3-12 0,0 4 33 0,-2 3 0 15,-3 0 0-15,0 1 0 0,-3 6 12 0,1-3 3 16,-1 3 0-16,-2 1 0 0,2 3-28 0,-2-3-4 15,2 3-2-15,-2 1 0 0,2-2-6 0,1 6 0 16,-4-6-8-16,4 1 12 0,-3 1 1 0,2-2 0 16,0 2 0-16,1-5 0 0,-1 4 11 0,-2-3 1 15,-1 3 1-15,4-4 0 0,-1 1-26 0,-2-1 0 0,2-3 0 0,0 4 0 32,3-1 0-32,-2-3 0 0,-1-4 9 0,1 5-9 0,2-5 0 0,2 0 8 0,-2 0-8 0,0-7 0 15,0 0 10-15,0 0-2 0,0 0-8 0,0 0 12 16,0 0-12-16,5 0 0 0,-2 0-12 0,0-4 12 31,-1 1-163-31,1-4-25 0,0-4-6 0</inkml:trace>
  <inkml:trace contextRef="#ctx0" brushRef="#br0" timeOffset="186452.8">12446 12002 2005 0,'0'0'88'0,"0"0"20"0,0 0-87 0,0 0-21 16,0 0 0-16,0 0 0 0,0 0 26 0,0 0 1 15,0 0 0-15,0 0 0 0,5 3 0 0,1 1 0 16,-1-1 0-16,3 1 0 0,2-1-27 0,1 1 0 16,2-4 0-16,0 8 0 0,6-8 14 0,-1 0-2 0,6 4-1 0,-3-4 0 31,3 0 1-31,0 0 0 0,0 0 0 0,0 0 0 15,-6 0-12-15,3 0 8 0,-5 3-8 0,0-3 8 16,-3 0-8-16,-2 4 8 0,-3-4-8 0,0 3 8 16,0-3-120-16,-8 0-25 0,0 0-5 0</inkml:trace>
  <inkml:trace contextRef="#ctx0" brushRef="#br0" timeOffset="188375.84">14560 11269 1108 0,'0'0'49'0,"0"0"11"0,0 0-48 0,0 0-12 0,0 0 0 0,0 0 0 15,0 0 51-15,0 0 8 0,-5 0 1 0,-1 0 1 16,1 4-15-16,5-4-3 0,0 0-1 0,0 3 0 16,-2 6-8-16,2-7-2 0,2 10 0 0,1-5 0 0,2 3-13 0,0-6-3 15,1 8-1-15,2-3 0 0,2-2 19 0,1 1 4 16,2 3 1-16,0-4 0 0,3 5-15 0,0-2-4 16,3-3 0-16,-1-3 0 15,3 3 8-15,3 0 2 0,-3-2 0 0,3-3 0 16,-5 5-10-16,2-2-1 0,-3-2-1 0,1-3 0 15,-1 4-4-15,-2-1-1 0,0-3 0 0,0 0 0 16,-3 0 0-16,3 0 0 0,2 0 0 0,-2-3 0 16,0 3-4-16,-3-4-1 0,-2 4 0 0,0 0 0 15,5-3 0-15,-6-2-8 0,3 3 12 0,-2-3-4 16,-3-2 0-16,2 5 0 0,1-7 0 0,2 6 0 0,-5-4 0 0,3 3 0 16,-1-4 0-16,1 1 0 0,0 0 1 0,-4 5 0 15,1-3 0-15,3-2 0 0,-3 3-9 0,-3 4 0 16,0-8 0-16,3 6 0 0,-5-3 13 0,-3 5-2 15,0 0-1-15,5-2 0 0,1-3 3 0,-6 5 1 16,0 0 0-16,0 0 0 0,2-7-5 0,1 3-1 16,-3 4 0-16,0 0 0 0,3-3-8 0,-3 3 8 0,2-4-8 0,-2 4 8 15,0 0-8-15,0 0 10 0,3-8-10 0,-3 8 10 16,0 0-2-16,0 0-8 0,0 0 12 0,0 0-4 0,0 0 4 16,0 0 0-16,0 0 0 0,0 0 0 0,0 0-12 0,0 0 12 15,0 0-12-15,0 0 12 0,0 0-12 0,8 8 0 16,0-4 0-16,0 3 0 0,-3-7 0 0,0 7 0 15,3 0 0-15,-2 0 0 16,4 1 0-16,-2-1 0 0,0 2 0 0,3-2 0 16,2 0 0-16,-3 3 0 0,4-3 0 0,-1-3 0 15,3 3 0-15,-3 0 0 0,0 0 0 0,0 0 0 16,6-2 0-16,-3-2 0 0,0-3 12 0,0 4-4 16,-3-4-8-16,3 0 0 0,-3-4 0 0,0 4 0 15,-2 0 0-15,-1-3 0 0,-2-2 9 0,3-2-1 16,-3 5 4-16,-3-3 0 0,3-2 1 0,-3 0 0 0,1 3-1 0,-1-3-1 15,-3-1 0-15,4 1 0 0,-1 5-11 0,-2-5 8 16,-1-2-8-16,4 2 8 0,-4 4-8 0,4-4 0 16,-4 2 0-16,1-2 0 0,2 0 0 0,-2 3 0 15,-1 1 0-15,1-1 0 0,0-4 0 0,-1 8 0 16,1-2 0-16,0-3 0 0,-3 5 0 0,0 0 0 0,0 0 0 0,2-2 0 31,-2 2 0-31,0 0 0 0,0 0 0 0,0 0 0 16,6-5 0-16,-6 5 0 0,0 0 0 0,0 0 0 0,2 0 0 15,-2 0 0-15,0 0 0 0,0 0 0 0,0 0 0 0,0 0 0 16,0 0 0-16,0 0 0 0,0 0 0 0,6 0 0 16,-1 5 0-16,0-3 8 0,0 3 0 0,1-3 0 15,-4 6 0-15,4-4 0 0,2 3-8 0,-3 0 0 16,0-2 0-16,3 2 8 0,3 0-8 0,-1-4 0 0,-2 4 0 0,5 4 0 16,-2-4 8-16,2 0 0 0,-2 1 0 0,5-1 0 15,2-3-8-15,1-1 0 0,-1 1 0 0,3 1 0 16,1-3-9-16,-4-2 9 0,3 0 0 0,0 0 0 15,-2 0 0-15,2-2 0 0,0-3 0 0,-2 1 0 16,-1 1 0-16,1-1 0 0,5-3 0 0,0-1 0 16,-6 6 8-16,1-3 0 0,-4-2-8 0,4-4 12 0,7 4-2 0,-4-1-1 15,-4-1 0-15,3-3 0 0,3 5-9 0,-3-5 10 16,-2 5-10-16,-1 0 10 0,-2-2-10 0,3-3 0 16,-3 8 0-16,-1-6 8 0,-4 3-8 0,0-5 0 15,4 5 0-15,-7 0 8 0,-2 0 4 0,2 0 0 0,2 0 0 0,1 2 0 16,2-2 8-16,-5 0 1 0,-8 2 1 0,3 3 0 31,5-5-6-31,-6 2 0 0,-2 5-1 0,3-2 0 16,2-3-15-16,0-2 11 0,-5 7-11 0,0 0 10 0,0 0-10 0,0 0 0 15,-2-4 0-15,-1 1 8 0,-2-1-8 0,5 4 0 16,0 0 0-16,0 0-11 16,-5-8-129-16,5 8-27 0,-6-2-5 0</inkml:trace>
  <inkml:trace contextRef="#ctx0" brushRef="#br0" timeOffset="191807.19">15311 11814 518 0,'11'-5'46'0,"-8"5"-37"16,2-2-9-16,-2-3 0 15,2 5 62-15,3-4 10 0,0 4 3 0,0-3 0 16,-3 3-7-16,3-4-2 0,3 4 0 0,-4 0 0 16,1-3 31-16,0 3 7 0,0 0 0 0,0-4 1 15,-5 4 15-15,2-3 4 0,-5 3 0 0,0 0 0 16,0 0-4-16,0 0 0 0,-5-4 0 0,0 1 0 15,2-2-59-15,-5 3-12 0,0-3-2 0,-5 5-1 0,0 0-22 0,-1 0-5 16,-2 0-1-16,1 0 0 0,-1 0-3 0,-3 7-1 0,3-7 0 16,0 5 0-16,-2-2-6 0,5 4 0 0,-1 0-8 0,1 0 12 15,0 2-12-15,2-2 0 0,4 3 0 0,-4-3-10 16,6 0 10-16,-1 0-8 0,1 4 8 0,5-3-8 16,0-1 8-16,5 4-13 0,3-4 5 0,0 8 8 15,5-8-14-15,3 4 5 0,5-4 1 0,3 7 0 16,3-6 8-16,-1 6 0 15,6-3-9-15,-3 1 9 0,-5-2 0 0,0 4 0 16,-6-3 0-16,1-3 0 0,-3 6 0 0,-3-7 0 16,-8 4 0-16,0-4 0 0,-2 1 9 0,-6 3 0 15,-2-4 0-15,-3 0 0 0,-2 0 15 0,-1 1 4 16,-5-1 0-16,-2-3 0 0,-4-1-4 0,1 1-1 16,0-1 0-16,0-3 0 0,0 0-23 0,0 0 0 15,-1 0 0-15,4 0-8 0,-1 0 8 0,1-3 0 0,2-1 0 0,3 1 8 16,2-1-8-16,3 1 0 0,-2-1 0 0,4-4 0 15,4 1 0-15,-1 3 0 0,0-3 0 0,6 0 0 16,0 0-18-16,2-8-8 0,3 8-2 0,0-4 0 16,3-3 17-16,2-1 11 0,-3 1-13 0,6-5 5 15,-3 5 8-15,1 0 0 0,2-5 0 0,-1 8 0 0,1-3 0 16,-5-1 8-16,-1 1 0 0,4 3 0 0,-4 1 20 0,1-2 5 16,-3 5 1-16,0 0 0 0,0 0-10 0,-3 0-3 0,-2 2 0 0,-1-2 0 15,-2 7-13-15,3 0-8 0,-3-7 10 0,0 7-10 31,0 0-45-31,0 0-15 0,0 0-4 0,0 0 0 16,0 0-142-16,0 0-29 0</inkml:trace>
  <inkml:trace contextRef="#ctx0" brushRef="#br0" timeOffset="192191.64">15621 11842 633 0,'0'0'56'0,"3"-4"-44"0,-3-3-12 0,2 0 0 15,4-1 236-15,2 1 46 0,-3 0 9 0,5 3 1 16,1-3-196-16,0 0-39 0,-1 0-8 0,3 7-1 16,1-8 4-16,-1 8 0 0,0 0 1 0,-2 0 0 15,-1 0-8-15,3 5-1 0,-5-2-1 0,0 4 0 0,-2 0-11 0,-1 0-3 16,-5 4 0-16,-3 1 0 15,1-2 1-15,-4 4 0 0,-2 5 0 0,0-1 0 16,-5 1-4-16,3-2-1 0,2 1 0 0,0 4 0 16,-3-4-14-16,6 1-3 0,-3-2-8 0,3 2 12 15,2-5-12-15,-2 0 11 0,2 2-11 0,3-6 10 16,3 4-10-16,2-3 12 0,0-3-12 0,3 3 12 16,0-4-12-16,5 0 8 0,3 0-8 0,0-2 8 15,5-2 0-15,1 1-8 0,4-4 12 0,-2 0-4 0,5-4 2 0,-3 4 0 16,1-8 0-16,-3 4 0 0,-6 1-10 0,1-1 12 15,-3 1-12-15,-6-4 12 0,-2 3-12 0,0-3-14 16,-5 4 3-16</inkml:trace>
  <inkml:trace contextRef="#ctx0" brushRef="#br0" timeOffset="194499.29">17029 11200 864 0,'-16'-7'38'0,"16"7"8"0,0 0-37 0,0 0-9 16,-8 0 0-16,8 0 0 0,0 0 76 0,0 0 12 15,-6 0 4-15,1 0 0 0,0 0-36 0,5 0-8 16,0 0 0-16,0 0-1 0,-5 0 8 0,5 0 1 16,5 0 1-16,-5 0 0 0,0 0 5 0,0 0 1 15,8 0 0-15,2 0 0 0,4 5-17 0,-4-3-3 16,-4-2-1-16,1 7 0 0,9-2-14 0,-2 2-4 15,-9-5 0-15,3 10 0 0,5-5-4 0,0 5-2 0,-2-5 0 0,-1 3 0 16,4 1-7-16,2 1-2 0,-1-3 0 0,4-2 0 16,-3 5-9-16,2-5 10 0,3 0-10 0,1 0 10 15,-4 0-10-15,3-2 10 0,1-2-10 0,-1 1 10 16,5-8 4-16,-2 4 1 0,0 0 0 0,2 0 0 16,-2-3 3-16,2-2 1 0,-2 3 0 0,0-3 0 0,0-2 1 15,-3 5 1-15,0-7 0 0,-5 6 0 0,0-1-1 0,0-4 0 16,0 1 0-16,-6 5 0 0,4-5-7 0,-4 2-1 0,3-2-1 0,-2 3 0 15,2-3-11-15,-2 4 8 0,-1-2-8 0,1-2 8 16,0 7-8-16,-1-7 0 0,1 7 9 0,-1-2-9 16,-2-3 8-16,0 1-8 0,-3 1 8 0,3 3-8 15,0-4 8-15,-5 4-8 0,-3 0 8 0,0 0-8 16,5 0 11 0,-5 0-3-16,3-3 0 0,-3 3 0 0,0 0-8 0,0 0 8 15,5-5-8-15,-2 3 8 0,-1-3 1 0,-2 5 0 16,0 0 0-16,3-2 0 0,-3 2 2 0,3-5 0 15,-1-2 0-15,4 5 0 0,-6 2-11 0,0 0 10 16,0 0-10-16,2-5 10 0,4 1 1 0,-6 4 0 16,0 0 0-16,0 0 0 0,0 0-11 0,0 0 0 15,-3 0 0-15,3 0 0 0,0 0 0 0,0 0 0 0,0 0 0 0,0 0 0 16,0 0 0-16,8 4 0 0,-3 3 0 0,1 0 0 16,-1-2-8-16,3-3 8 0,-3 5 0 0,3-2 0 15,-3-2 0-15,3 4 0 0,-2-3 0 0,1 3 0 16,1 0 0-16,0 0 0 0,0-2 0 0,0 2 0 15,0-4 0-15,-3 6 0 0,1-7 0 0,-1 5 0 0,0-2 0 16,3-3 0 0,-2 5 0-16,-1-2 0 0,-5-5 0 0,0 0 0 0,5 3 0 15,-2 1 8-15,-3-4-8 0,5 3 0 0,-5-3 0 0,3 4 8 16,-3-4-8-16,0 0 0 0,0 0 9 0,5 0-9 16,-5 0 0-16,0 0 8 0,0 0-8 0,5 5 0 15,1-5 0-15,-1-5 8 0,0 5-8 0,0 0 0 16,1-4 0-16,-4 1 0 0,4-1 0 0,2 4 8 15,-6-8-8-15,4 6 0 0,-1-3 0 0,3-2 0 0,-3 5 0 0,0-5 0 16,3-2 0-16,-2 6 8 0,-1-4-8 0,0 2 0 16,0-2 0-16,1 0 0 0,-4 0 0 0,4 3 8 15,-4 1-8-15,4-1 0 0,-4-4 0 0,4 6 0 16,-4-3 0-16,1 5 0 0,0-7 0 0,-3 7 0 16,2 0 0-16,-2 0 0 0,0 0 0 0,5 0 0 15,-2-2 0-15,-3 2 0 16,0 0 0-16,0 0 0 0,8 0 0 0,-5 2-8 15,5-2 8-15,-6 5 0 0,4-3 0 0,-1-2 0 16,3 5 0-16,0-3 0 0,-3 6 0 0,-2-4-8 16,5-1 8-16,-6 1 0 0,6 3 0 0,-3 0-8 15,1 0 8-15,2-2 8 0,0 2-8 0,0-4 11 0,0 1-11 16,-3 3 0-16,-5-7 0 0,13 7 0 0,-5-2 0 0,0-3 0 16,2 5 0-16,-2-7 0 0,3 8 0 0,-3-4 0 0,3-4 0 15,-4 3 0-15,4 1 0 0,0-4 0 0,-1 0 0 0,1 0 0 16,-1 0 0-16,4 0 0 0,-4-4 0 0,3 1 0 15,1 3 0-15,-1-4 0 0,3 4 0 0,0-8 0 16,-3 6 0-16,5-3 0 0,1-2 0 0,2 5 0 16,-2-3 0-16,2-2 0 0,0 0 0 0,0 3 0 15,3-4 0-15,0 1 0 0,-6 5 0 0,1-5 0 0,-1-2 0 0,3 2 0 16,-5-1 0-16,3 1 0 0,-3 0 0 0,0 0 0 16,-1 0 0-16,1-5 0 0,0 5 0 0,0 0 0 15,0-2 0-15,0-3 8 0,-3 8-8 0,3-6 0 16,-3-2 0-16,3 5 8 0,-3 0-8 0,-2-5 10 15,-1 10-10-15,1-5 10 0,0 0 0 0,-3 0 0 16,-3-2 0-16,0 1 0 16,0 1-2-16,1 5 0 0,-4-3 0 0,4-2 0 15,-6 5-8-15,0 2 0 0,0 0 0 0,0-5-11 16,0-2 11-16,0 7 0 0,0 0 0 0,0 0 0 16,-3 0-54-16,0-4-9 0,3 4-1 0,-8 0-736 15,3 0-148-15</inkml:trace>
  <inkml:trace contextRef="#ctx0" brushRef="#br0" timeOffset="197652.1">17878 11720 0 0,'0'0'0'0,"0"0"0"16,0 0 0-16,0 0 0 15,0 0 304-15,0 0-61 0,0 0 49 0,0 0 9 16,0 0-193-16,0 0-40 0,0 2-7 0,-3 5-1 16,1 1 9-16,2-1 3 0,2 0 0 0,1 0 0 15,-3 4-9-15,3 1-2 0,-1 2 0 0,1 0 0 16,-3 1 5-16,2-1 1 0,-2-3 0 0,3 4 0 15,2-1-24-15,1 2-5 0,-6-2-1 0,2 0 0 16,1 0 3-16,0 1 1 0,-3-1 0 0,0-3 0 0,2 1-11 0,-2-2-2 16,3 1-1-16,-3-4 0 0,-3 0-6 0,3 1-1 15,0-1 0-15,0-7 0 0,0 0-7 0,0 0-1 16,0 4-1-16,0-4 0 0,0 0-11 0,0 0 0 0,0 0 0 16,0 0 0-16,0 0-8 0,0 0 8 0,0 0 0 0,0 0 0 31,0 0-108-31,0-4-18 0,0-3-3 0,0 4-535 15,0-2-106-15</inkml:trace>
  <inkml:trace contextRef="#ctx0" brushRef="#br0" timeOffset="198131">18338 11737 1209 0,'0'0'108'0,"-2"0"-87"0,-1 0-21 0,-2-3 0 16,2-2 91-16,-2 5 13 0,2 0 4 0,-2 0 0 0,0 5-38 0,-1-5-7 16,6 0-2-16,-5 3 0 0,-3 4-3 0,0 0-1 15,0 4 0-15,0 1 0 0,0 2-45 0,3 0-12 0,-3 0 0 0,3 5 0 16,-1 0 8-16,1 2-8 0,0-2 8 0,5 2-8 15,-3 0 9-15,3-2-9 0,3 2 10 0,2-2-10 16,0-2 0-16,3-1 8 0,3-2-8 0,2 0 0 16,0-7 9-1,1 8-1-15,-1-8 0 0,0-3 0 0,6-1 16 0,-3 1 2 16,-1-4 1-16,1-4 0 0,3 4 17 0,-6-7 3 16,0 0 1-16,0-1 0 0,1-3 2 0,-4 1 1 15,4-4 0-15,-7-2 0 0,1 2 1 0,-2-3 1 16,2-2 0-16,-6 1 0 0,1-1-14 0,0 2-3 15,-3-2-1-15,0 5 0 0,-3-4-10 0,0 3-1 16,1 4-1-16,-6-3 0 0,2 6-6 0,1-6-1 0,-5 7 0 0,2 0 0 16,0 0-16-16,-3 3 10 0,-2-4-10 0,2 1 8 15,1 3-8-15,-1 1 0 0,3-1 0 0,-2 4 0 16,2-3-34 0,0-1-12-16,0 4-2 0,5 0-1 0,-2 0-167 0,2-3-32 0</inkml:trace>
  <inkml:trace contextRef="#ctx0" brushRef="#br1" timeOffset="210219.16">19706 6113 230 0,'0'0'20'0,"0"0"-20"0,0 0 0 0,0 0 0 16,0 0 133-16,0 0 23 0,0 0 4 0,5-4 0 16,-5 4-119-16,6-3-24 0,-1-2-5 0,-5 5 0 0,0 0 0 0,0 0 0 31,5-2 0-31,1 2 0 0,-6 0 27 0,5-5 5 0,-5 5 2 0,5 0 0 0,3 0 12 0,-8 0 2 16,0 0 1-16,5 0 0 0,-5 0-5 0,6 0-2 15,-1 0 0-15,0 0 0 0,-5 0-15 0,8 0-3 16,0 5-1-16,0-5 0 0,0 2-10 0,0-2-1 15,0 0-1-15,3 5 0 16,-4-2 4-16,1 1 1 0,0-4 0 0,6 7 0 16,-4-2-1-16,-2-3 0 0,-3 5 0 0,1 0 0 15,2 1-6-15,-3-4-1 0,-2 3 0 0,-1 5 0 16,-2-3 0-16,3-1 0 0,-1 3 0 0,1 1 0 16,-3-3-5-16,3-2-2 0,-3 5 0 0,2 2 0 15,1-2-1-15,-3 2-1 0,3-2 0 0,-1-3 0 0,1 3-11 16,0-2 12-16,-1-3-12 0,1 4 12 0,-3 1-1 0,0-2 0 0,-3 1 0 0,1 1 0 15,2-3 17-15,-3 3 3 16,-2-5 1-16,2 5 0 0,-2-3-12 0,2-1-1 0,0 3-1 16,1-4 0-16,-1 0-6 0,3 0-2 0,0-2 0 0,0-5 0 15,-2 7-10-15,2 0 10 0,0 0-10 0,0-7 10 16,0 7-10-16,0-7-12 0,0 0 2 0,0 5 1 16,2 2 31-16,-2-5 6 15,-2 6 2-15,2-1 0 0,0-7-22 0,0 0-8 16,-3 4 0-16,3-1 0 0,0 6 0 0,-3-7 0 15,3-2 0-15,0 7 0 0,-2-2-10 0,2-5-2 16,0 0 0-16,2 7 0 0,1-4 12 0,-3 4 0 16,0-3 0-16,0-4 0 0,0 0 8 0,3 7 3 15,-6 0 1-15,3-7 0 0,0 7-12 0,0-7-17 16,0 0 4-16,0 5 1 0,0-2 20 0,0-3 4 0,0 0 0 0,0 0 1 16,0 0-13-16,0 0 0 0,0 0 0 0,0 0 0 15,0 0 0-15,3 4 0 0,-3-4 0 0,5 3 0 16,0-3 0-16,0 4 0 0,1-8 0 0,2 4 0 15,0 0 0-15,0 0 0 0,-3 0-12 0,3 0 12 16,0 0 0-16,0 4 0 0,0-4 0 0,-3 3 0 0,3 1 0 0,-3 3 0 16,3-2 0-16,-3 2 0 15,1-4 0-15,-1 4 0 0,-2-3 0 0,2 3 0 16,-3-4 0-16,1 6 0 0,-3 1 10 0,0-3-2 16,3-3-8-16,-3 3 0 0,-3 0 0 0,3 5 0 15,0-10 0-15,-3 6 0 0,1-1 0 0,-3 0 8 16,2 4-8-16,-2-4 11 0,-3 1-11 0,2-1 12 15,1 0-12-15,0 0 10 0,0 4-10 0,-1-3 10 16,1-4-10-16,0 3 0 0,2 3 0 0,0-6 8 0,-2 3-8 0,0 0 0 16,2 1 0-16,0-1 0 0,1-3 0 0,-1-1 0 15,1 4 0-15,-1-3 0 0,3-4 0 0,-3 7 0 16,1-2 8-16,-1-2-8 0,3-3 0 0,-3 7 0 16,1 0 0-16,2-7 8 0,-3 4-8 0,3-4 0 15,0 0 0-15,0 0 0 0,0 0 0 0,0 0 0 16,0 0 0-16,0 0 0 15,0 0 0-15,0 7 0 0,3-4 0 0,-3-3 0 16,2 9 0-16,1-6 0 0,-3 4 0 0,5 0 0 0,1-3 0 16,-1-1 0-16,0 1 0 0,3 3 0 0,-3-2-8 0,3-3 8 15,0-2 0-15,0 8 0 0,3-4 0 0,-1-1 0 0,1 1 0 0,-1-1 0 0,-2-3 0 16,0 7 0-16,3-3 0 0,0-1 0 0,-6 1 0 0,0 4 0 16,3-1 0-16,-5 0 0 15,2 0 0-15,-2 0 0 0,-1 5 0 0,-2-1 0 16,0-4 0-16,0 3 0 0,-2 1 0 0,-4-3 8 15,4 6-8-15,-4-7 0 0,4 4 0 0,-4-3 8 16,-1 3-8-16,1-4 8 0,1 0-8 0,-3 0 8 16,0 1 0-16,0-1 0 0,-2 0 0 0,-1 0 0 15,-2-3 9-15,0 3 2 0,-1 0 0 0,1 1 0 16,-3-1-1-16,3-3 0 0,-6 3 0 0,1 0 0 0,2 0-3 0,-2 1-1 16,-1-1 0-16,3 0 0 0,0 0 1 0,0 0 0 15,6-3 0-15,-3 4 0 0,2-1-7 0,3-3 0 16,0-1-8-16,3 1 12 0,0-4-12 0,5 0 0 0,0 0 0 0,0 0 0 15,0 0 0-15,0 0 8 0,0 0-8 0,0 0 0 16,-3 0 0-16,-2-4 0 0,2 1 0 16,-2-1 0-1,2 4-152-15,0-7-23 0</inkml:trace>
  <inkml:trace contextRef="#ctx0" brushRef="#br1" timeOffset="-214196.64">19714 7715 1094 0,'0'0'97'0,"0"0"-77"16,0 0-20-16,0 0 0 0,0 0 71 0,0 0 10 15,0 0 3-15,0 0 0 0,0 0-68 0,0 0-16 16,0 0 0-16,0 0 0 0,0 0 19 0,0 0 0 16,0 0 0-16,5 5 0 0,1 2 21 0,2-3 5 15,2-1 1-15,1 4 0 0,-1-3 6 0,1-1 2 16,2-3 0-16,0 4 0 16,1-1-26-16,-1-3-6 0,3 5-1 0,0-5 0 15,-3 2-2-15,0 3-1 0,-5-5 0 0,0 7 0 16,0 0-6-16,-3-3 0 0,-2 3-1 0,-1 1 0 15,1-1 16-15,-3 0 3 0,0 4 1 0,-3-1 0 16,1 2 6-16,-1-1 2 0,3-1 0 0,-2 4 0 0,-1-7-26 0,-2 5-5 16,5-1 0-16,0-1-8 0,-3 2 0 0,3-1 0 15,-3-1 0-15,1 2-12 0,2-5 12 0,-3 4 0 0,0-1 0 0,3 1 0 16,-2-3 0-16,-1-1 8 0,0 0-8 0,-2 4 10 16,3-4-2-16,-1 1-8 0,0-1 12 0,1-5-4 15,-4 7-8-15,6-9 0 0,0 0 9 0,3 3-9 16,-3-3 0-16,0 0 0 0,0 7 0 0,0-7 0 15,3 4 0-15,2 4 0 0,0-6 0 0,3 3 8 16,3-3-8-16,-1 3 0 16,-4-3 0-16,1 3 0 0,1-1 0 0,3-1 0 15,-3 4 0-15,0-7 0 0,2 7 0 0,1-2 0 16,-3 2 0-16,0 0 0 0,0-3 0 0,-3 3 0 16,3 0 0-16,-3 3 8 0,1-3-8 0,-4 0 8 15,1 5-8-15,0-5 8 0,-3 5-8 0,0-3 11 16,-3 0-11-16,0 1 12 0,3 2-1 0,-5-3 0 0,0 3 0 15,-1-5 0-15,-1 0-2 0,1 5 0 0,1-5 0 0,-3 4 0 16,3-1-9-16,-1-3 0 0,-2 0 9 0,3 5-9 0,3-5 0 16,-1 0 0-16,-2 0 0 0,-1 0 0 0,4 0 0 15,-1 5 0-15,0-5 0 0,3 0 0 0,0 0 0 0,0 0 0 16,0 0 0-16,3 0 0 0,5 2 0 0,0-1-8 16,-3-1 8-16,3 0-8 0,0 0 8 0,0 0 0 15,0 0 0-15,0 0 0 16,-3-2 0-16,3 4 0 0,-3-2 0 0,1-2 0 15,-4 2 0-15,1 5 0 0,-3-3 0 0,0 3 0 16,0-1 0-16,-3-1 0 0,-5 4 0 0,3-2 8 16,-3 2 2-16,-2 0 1 0,-1-2 0 0,-2 2 0 15,2-2 4-15,1-3 1 0,-4 3 0 0,4 0 0 16,-1-3-8-16,-2 3 0 0,2-3-8 0,-2 3 12 16,3-5-12-16,-1 5 8 0,-2-3-8 0,2-4 0 0,-2 2 8 0,0 0-8 15,2 0 0-15,-2 0 0 0,0 0 0 0,-3-2 0 16,0 2-8-16,0 0-753 15,-2 0-151-15</inkml:trace>
  <inkml:trace contextRef="#ctx0" brushRef="#br1" timeOffset="-213256.12">19669 9552 403 0,'-10'-5'36'0,"4"5"-36"0,-2-5 0 0,3 3 0 31,0 2 284-31,2 0 49 0,3-5 11 0,-3 5 1 0,1-2-270 0,2 2-55 15,0 0-10-15,0 0-2 0,0 0 4 0,0 0 0 16,0 0 1-16,0 0 0 0,0 0 1 0,8 0 0 16,0-5 0-16,0 10 0 0,0-5 1 0,2 0 0 15,1 0 0-15,2 0 0 0,-2 2 5 0,2-2 2 16,0 5 0-16,0 2 0 0,-2-2 4 0,2 2 1 16,-5 0 0-16,0 0 0 0,0 0-2 0,0 5 0 0,-6-3 0 0,1 3 0 15,0-3 15-15,-3 3 4 0,0 2 0 0,-3 0 0 16,3-2 1-16,-3 2 1 0,1 0 0 0,-1 0 0 15,0-2-21-15,-2 2-4 0,3-2-1 0,-1 2 0 16,0 0-20-16,1-2 0 0,2-3 0 0,-3 3 0 16,0 2 0-16,1-2 0 0,2-5 0 0,0 5-8 15,-3-3 8-15,3-2 0 0,0 0 0 0,0 5 0 0,0-5 12 0,0 0-1 16,3 0-1-16,-1 0 0 0,4-7-10 0,-1 7 0 16,0-2 0-16,3 2 0 0,0-7 0 0,3 7 0 0,2-7 0 0,3 5 0 15,2-3 0-15,-2 3-11 0,-3-3 3 16,1 3 0-16,1-3 8 0,4 3 0 0,0 2 0 15,2 0 0-15,-3 0 0 0,1 5 0 0,-3-5 0 0,-1 0 0 16,-4 5 0-16,2-3 0 16,-2-2 0-16,-3 5 0 0,-3 0 0 0,0-3 8 15,-2 3-8-15,-3-3 11 0,-3 3-2 0,3 0 0 16,-8-3 0-16,6-2 0 0,-3 5 3 0,-3 2 1 16,2-7 0-16,-2 5 0 0,0 2-4 0,0-2-1 15,3-3 0-15,0-2 0 0,-3 5 0 0,3-5 0 16,-3 7 0-16,2-7 0 0,1 0-17 0,3 5-4 15,-4-5-1-15,4 0 0 0,-1 0 22 0,0 0 5 0,3 0 1 0,0 5 0 16,0-5-22-16,3 0-5 0,0 0-1 0,2-2 0 16,0 7 14-16,3-5 0 0,-3 2 0 0,3-2 0 15,0 0 0-15,0 0 0 0,0 5-8 0,0-5 8 16,-3 0 0-16,-2 0 0 0,2 0 0 0,-2 5 0 16,-3-5 0-16,0 0 0 0,0 0 0 0,-3 5 0 15,1-5 9-15,-4 5-9 16,1-3 0-16,-3-2 9 0,0 5-9 0,-2 0 8 0,-4-3-8 0,1 3 8 15,0-3 0-15,0 3-8 0,-1 0 12 0,-1 2-4 16,1-2 9-16,-2-3 2 0,6 5 0 0,-3-7 0 16,-3 5-19-16,5-5-16 0,1 7 4 0,-1-7 0 15,3 0 12-15,0 3-9 0,3-3 9 0,-3-5-8 32,3 5-154-32,-3 0-30 0</inkml:trace>
  <inkml:trace contextRef="#ctx0" brushRef="#br1" timeOffset="-210347.29">23482 7785 403 0,'0'0'17'0,"0"0"5"0,0 0-22 0,0 0 0 0,0 0 0 0,0 0 0 15,0 0 160-15,0 0 28 0,2-4 6 0,-2 4 1 16,3-7-92-16,-3 7-19 0,0 0-3 0,0 0-1 16,0 0-7-16,0 0-1 0,0 0-1 0,0 0 0 0,0 0-16 0,3 0-3 15,2 4-1-15,-2-1 0 0,2 1 9 16,-2-1 1-16,2 4 1 0,0 5 0 0,0-1-1 0,-2-1 0 15,-3 4 0-15,3 2 0 0,-1-2-4 0,1 1-1 16,0-1 0-16,-3 4 0 0,5-3-30 0,-5-1-6 0,0 5-2 0,0-5 0 16,0-3-5-16,0-1-1 0,3 2 0 0,-3-3 0 15,2 3-4-15,-2-5-8 0,0-7 11 0,0 0-11 16,3 4 10-16,-3-4-10 0,0 0 8 0,0 0-8 31,-8-4-76-31,3 4-20 0,-3-7-4 0,2-5-964 0</inkml:trace>
  <inkml:trace contextRef="#ctx0" brushRef="#br1" timeOffset="-210109.19">23368 7760 1558 0,'0'0'69'0,"0"0"15"0,0 0-68 0,0 0-16 0,0 0 0 0,0 0 0 16,0 0 108-16,5 0 17 0,-5 0 4 0,6-5 1 0,-1 5-78 0,3 0-16 15,0 0-4-15,2 0 0 0,1 0 0 0,2 0 0 16,3-3 0-16,3 3 0 0,2 0-32 0,-3 0 0 16,1-4 0-16,2 4 0 0,3 0 0 0,-3 0-19 15,0 0 3-15,0-3 0 0,0 3 16 0,3 0 0 16,-3 0 0-16,-5 0 0 16,-3 3 0-16,-2-3 0 0,-3 0 0 0,-3 4 0 31,-5-4-101-31,0 0-27 0,0 8-4 0</inkml:trace>
  <inkml:trace contextRef="#ctx0" brushRef="#br1" timeOffset="-209723.15">23807 7969 403 0,'0'0'36'0,"0"0"-36"0,0 0 0 16,0 0 0-16,0 0 179 0,0 0 29 0,0-7 5 15,0 0 2-15,0 4-71 0,0 3-15 16,-2-4-2-16,2 4-1 0,-6 0-38 0,6 0-8 0,0 0-2 0,-5 0 0 0,0 0-52 0,-1 4-10 16,1-1-3-16,-3 4 0 0,3 0 21 0,0 0 4 15,-3 2 1-15,5 1 0 0,0-3-27 0,1 5-12 16,2-3 10-16,2 3-10 0,-2-5 0 0,6 0 0 16,-1 0 0-16,0 0 0 0,1-2 0 0,1 2 0 15,1-3 0-15,0-1 0 0,-2-3 0 0,2 0 0 16,0 0 0-16,-1-3 0 15,1-1 9-15,-2-3-1 0,2 2 0 0,-3-2 0 16,0 0 18-16,0 0 3 0,-2-7 1 0,0 7 0 16,-1-5-6-16,-2 5 0 0,-2 0-1 0,-1-3 0 15,0 1 0-15,-2 2 0 0,0 0 0 0,-3 0 0 16,0 4-23-16,0-1 0 0,0 1 0 0,0-1 8 16,-2-1-8-16,-1 3-13 0,3 2 3 0,-2 0 1 15,4 0-191-15,1 0-37 0,-3 0-8 0,8 0-2 0</inkml:trace>
  <inkml:trace contextRef="#ctx0" brushRef="#br1" timeOffset="-209491.88">23963 7781 1497 0,'0'0'66'0,"0"0"14"0,0 0-64 0,0 0-16 15,0 0 0-15,3 7 0 0,-3 0 88 0,3 0 13 16,-1 5 3-16,-2-1 1 0,3-1-28 0,0 2-5 16,2 6-2-16,-3-4 0 0,1-4-42 0,2 2-9 15,-2 2-2-15,0 0 0 0,-1-2 1 0,-2 2 0 0,3-7 0 0,-3 5 0 16,0-5-10-16,0 4-8 0,0-4 9 0,0-4-9 16,0-3-64-16,0 0-18 15,0 0-4-15</inkml:trace>
  <inkml:trace contextRef="#ctx0" brushRef="#br1" timeOffset="-209337.81">23916 7922 1378 0,'0'0'30'0,"0"0"6"0,0 0 2 0,0 0 2 0,5 0-32 16,3 0-8-16,0 5 0 0,2-5 0 0,4 2 79 0,-1-2 14 15,3 0 3-15,0-2 1 0,2 2-77 0,1-5-20 0,-3 5 0 0,2 0 0 16,1-3 0-16,-1-1 0 0,1 4 0 0,2 0-508 15,-5 0-106-15</inkml:trace>
  <inkml:trace contextRef="#ctx0" brushRef="#br1" timeOffset="-208943.34">24315 7941 1497 0,'-5'-5'32'0,"0"5"8"0,5 0 0 0,0 0 4 0,-6-2-36 0,4 2-8 0,-4 0 0 0,4-5 0 16,-1 5 53-16,3 0 9 15,-5 0 2-15,2 0 0 0,3 0 0 0,-2 0 0 0,-4 5 0 0,1-5 0 16,0 2-20-16,-1 3-4 0,1 2-1 0,0 0 0 16,-1 0-24-16,4 0-5 0,-3 5-1 0,2-5 0 15,0 0-9-15,3 4 0 0,-2-1 0 0,2-3 8 16,2 5-8-16,1-5 0 16,0 0 0-16,-1 0 0 0,3-2 0 0,1 2 0 0,2-7 0 15,-3 7 0-15,3-7 0 0,0-3 12 0,0-1-12 0,0-1 12 16,0 3 4-16,0-5 0 0,0-1 1 0,0 1 0 15,-3-4 4-15,0 4 1 0,0 0 0 0,-2-5 0 16,0 5 8-16,-3 0 2 0,0 0 0 0,0 7 0 16,0-5-32-16,0 5 8 0,-3-7-8 0,3 7 0 15,0 0 54-15,0 0 8 0,0 0 2 0,-3 5 0 16,3-5-103-16,0 2-20 0,0 3-4 0,0-1-1 0,6-1 52 0,-4 4 12 16,1-3 0-16,2 3 0 0,1-4 12 0,-1 4 6 15,3-2 1-15,0 2 0 0,-3 0-19 0,3-3 0 16,0-1 0-16,0 1 0 0,0-1-11 0,-3-3-5 15,-5 0-2-15</inkml:trace>
  <inkml:trace contextRef="#ctx0" brushRef="#br1" timeOffset="-208704.56">24540 7760 1940 0,'0'0'86'0,"0"0"18"0,0 0-84 16,0 0-20-16,0 0 0 0,0 0 0 0,3 7 76 0,2 0 12 16,-2 0 1-16,-1 0 1 0,4 5-10 0,-4-1-1 0,4 3-1 0,-4 1 0 15,1-1-39-15,2 11-8 0,-2-6-2 0,-1-2 0 16,1 4-29-16,-3-2 0 0,3 0 0 0,-1-5 0 16,1 4 36-16,0-8 0 0,-3 6 1 0,2-6 0 15,1 4-29-15,0-7-8 0,-1 2 0 0,4-2 0 16,-4-4-64-16,-2-3-16 0,0 0-4 0</inkml:trace>
  <inkml:trace contextRef="#ctx0" brushRef="#br1" timeOffset="-207715.49">23424 8336 806 0,'0'0'36'0,"0"0"7"16,0 0-35-16,0 0-8 0,0 0 0 0,0 0 0 15,0 0 53-15,0 0 9 0,0 0 2 0,0 0 0 16,0 0 51-16,0 0 10 0,0 0 3 0,0 0 0 0,0 0-52 0,2-3-9 15,4-1-3-15,-1 4 0 0,3-5 38 0,0 3 7 16,-3 2 2-16,3 0 0 0,2 0-46 0,1 0-9 0,0 0-1 16,-3 0-1-16,5 0-25 0,0 0-5 15,3 0 0-15,-3 0-1 0,6 0-15 0,-3 0-8 0,-1-5 8 0,4 5-8 16,-1 0 0-16,-4 0 0 0,-4 0 0 0,1 0 0 16,-6 0 0-16,-5 0 0 0,0 0 0 0,0 0 0 31,0 0-200-31,-2 7-45 0,-12 5-9 0,1 2-2 0</inkml:trace>
  <inkml:trace contextRef="#ctx0" brushRef="#br1" timeOffset="-207499.58">23392 8503 1209 0,'0'0'108'0,"0"0"-87"0,0 0-21 0,0 0 0 16,0 0 137-16,10 0 23 0,-2 0 5 0,0 0 1 15,6 0-55-15,-4-5-11 0,3 5-3 0,1-2 0 16,-1 2-53-16,0 0-12 16,0 0-1-16,3-5-1 0,-3 5-19 0,3-2-11 0,-3-3 12 0,1 3-12 15,-1-3 0-15,0-2 0 16,-2 4 0-16,-3-1 0 16,0-3-171-16,-6 2-37 0,1-4-8 0,-6-3-2 0</inkml:trace>
  <inkml:trace contextRef="#ctx0" brushRef="#br1" timeOffset="-207214.06">23482 8277 806 0,'0'0'36'0,"0"0"7"0,0 0-35 0,0 0-8 15,0 0 0-15,0 0 0 0,0 0 206 0,0 0 39 16,0 0 8-16,0 0 2 0,0 0-152 0,0 5-31 15,2 2-5-15,-2 0-2 0,3 0-1 0,0 5 0 0,-1-5 0 0,1 7 0 16,0 0 0-16,2 5 0 0,-2-1 0 0,5-1 0 16,-6-5-51-16,1 7-13 0,-1-5 0 0,4 0 0 15,-1-2 0-15,-2-3 0 0,-1-2 0 0,1 5 0 16,-3-5 0-16,0 0 0 0,0-7 0 0,0 0 0 0,0 0 0 0,0 0 0 16,0 0 0-16,0 0 0 31,0 0-192-31,-5-7-40 0,-6-7-9 0,1 0-2 0</inkml:trace>
  <inkml:trace contextRef="#ctx0" brushRef="#br1" timeOffset="-206982.07">23561 8296 1497 0,'0'0'66'0,"0"0"14"0,0 0-64 0,0 0-16 0,0 0 0 0,0 0 0 0,0 0 106 0,5 7 18 15,1-2 3-15,-1 2 1 0,-2 2 0 0,2 3 0 16,3 2 0-16,-3-2 0 0,0 2-103 0,-2 0-25 15,5 0 0-15,-3-2 0 0,1 2 45 0,-1 0 4 16,0-2 1-16,1 2 0 0,-1-2-29 0,0-3-5 16,-2-2-2-16,-1 2 0 0,4 1-14 0,-4-3 0 15,1 0 0-15,0-2 0 16,-3-5 0-16,5 2 0 0,-5-2 0 0,0 0 0 16,3 5-20-16,-3-5-4 0,5-5-1 0,0 3 0 15,-5-3-198-15,3-2-39 0</inkml:trace>
  <inkml:trace contextRef="#ctx0" brushRef="#br1" timeOffset="-206528.15">24027 8376 1728 0,'0'0'38'0,"0"0"8"0,0 0 2 0,0 0 0 0,0 0-39 0,0 0-9 16,0 0 0-16,2 7 0 0,-2 0 94 0,3 0 17 0,-3 0 3 0,3 5 1 15,-1-5-38-15,1 7-7 0,2-7-2 0,-2 5 0 16,-3-5-26-16,3 5-6 0,-1-5 0 0,1 0-1 15,-3 0-21-15,3-5-4 0,-3-2-1 0,0 0 0 32,0 0-37-32,0 0-7 0,-6 0-1 0,1-2-1 0,2-3-239 0,-5 3-48 0,-5-17-10 15,5 5-2-15</inkml:trace>
  <inkml:trace contextRef="#ctx0" brushRef="#br1" timeOffset="-206381.03">23998 8263 1695 0,'0'0'75'0,"0"0"16"0,-3-7-73 0,3 7-18 16,0-3 0-16,0 3 0 0,0 0 57 0,0 0 8 0,0 0 2 16,0 0 0-16,0 0-43 0,0 0-9 0,0 0-2 0,0 0 0 15,0 0-169-15,-3 7-35 0,3 3-6 0,6-3-2 16</inkml:trace>
  <inkml:trace contextRef="#ctx0" brushRef="#br1" timeOffset="-206049">24257 8444 979 0,'0'0'43'0,"0"0"9"0,-3 7-41 0,-2-2-11 0,5-5 0 0,-3 2 0 15,1 3 182-15,2 2 34 0,0-7 8 0,-3 7 0 16,0-2-97-16,3 2-20 0,-2 0-4 0,2-5-1 16,0-2-53-16,0 5-10 0,2 2-3 0,-2-7 0 15,0 0-13-15,0 7-3 0,0-7-1 0,0 0 0 16,0 0-8-16,0 0-2 0,0 0 0 0,0 0 0 0,0 0 1 0,0 0 0 15,6-3 0-15,-1-1 0 0,0-3-10 0,-2 2 10 16,2-2-10-16,-2 0 10 0,2 0-10 0,1-7 0 16,-1 7 0-16,3-5 8 0,-3 5-8 0,3 0-12 15,0 0 2-15,0 0 1 0,0 2 9 0,0 3-10 16,0-3 10-16,0 5-10 0,-3 0 10 0,5 0 0 0,-2 5-9 16,0 2 9-16,0-3 11 0,0 3 6 0,0 1 2 0,0 1 0 15,0-2 13-15,-3-2 4 0,3 6 0 0,0-1 0 16,-5-3-24-16,2 0-4 0,-2-2 0 0,-1 2-8 0,1-3 12 0,0 3-12 15,-3-4 12-15,0-3-12 16,0 0-38-16,0 0-14 0,0 7-4 0</inkml:trace>
  <inkml:trace contextRef="#ctx0" brushRef="#br1" timeOffset="-205209.45">23603 8957 57 0,'0'0'0'0,"0"0"0"0,0 0 0 0,0 0 0 15,-2-5 274-15,-1-2 50 0,1 7 9 0,2 0 3 16,-3-7-167-16,0 2-33 0,1 3-6 0,-1-3-2 16,-2 3-26-16,2-3-6 0,0 3 0 0,-2-3-1 0,2-2-28 0,-2 7-6 31,0-2-1-31,2-3 0 0,-2 5-20 0,-3-5-4 15,3 3 0-15,-3 2-1 0,2 2-16 0,-1 3-3 0,-1-5-1 0,0 5 0 0,0-3-15 0,0 5 0 0,-3-2 8 0,3 2-8 16,0 0 0-16,3 0 0 0,-3 0 0 0,3 5 0 16,0-3 0-16,-1 3-10 0,1-5 10 0,2 7-8 31,-2-2 8-31,5-5 0 0,-3 5 0 0,3-3 0 16,3 3 0-16,-3-5-8 0,3 0 8 0,2 0 0 0,0 0-10 0,3-2 10 15,0-3-12-15,0-2 12 0,3-2 0 0,-1-3 0 16,3-2 0-16,1 0 0 0,-4 0 12 0,3-5 10 15,-2 3 2-15,0-3 0 0,-1-2-2 0,-2 2 0 16,0-7 0-16,-3 5 0 0,1 0-3 0,-4-7-1 16,1 7 0-16,-3-5 0 0,0 0-18 0,0 5 0 0,-3-7 0 0,1 2 0 15,-1 5 0-15,0-5 0 0,1 5 0 0,-4 4 0 16,1-6 0-16,3 7 0 0,-4-3 0 0,1 5 0 16,0-5 0-16,2 5 0 0,0 5 0 0,1-5 0 15,-1 2 55-15,0 3 7 0,3 2 2 0,0 0 0 16,0 0-52-16,0 0-12 0,0 0 0 0,0 0 0 15,0 0 0-15,0 0 0 16,0 0 0-16,3 2 0 0,2 10 0 0,1-5 0 16,-1 0 0-16,0 7 0 0,3-2 0 0,0 2 0 15,0 0 0-15,3 0 0 0,-3 0 0 0,5 5 0 16,-3-5 0-16,4-2 0 0,-4 7 0 0,1-5 0 0,-1 0 0 16,1 0 0-16,0 0 0 0,-4-2 0 0,1-5 0 0,3 7 0 15,-6-7 0-15,3 5-8 0,-3-5 8 0,-2 0-13 16,2 0-145-16,3 0-29 0,-2 0-5 0</inkml:trace>
  <inkml:trace contextRef="#ctx0" brushRef="#br1" timeOffset="-204792.95">23897 8924 518 0,'0'0'46'0,"0"0"-37"0,0 0-9 0,0 0 0 16,-2-7 271-16,2 7 52 0,0-5 10 0,0 5 3 15,-3 0-187-15,3 0-37 0,-5-2-7 0,-1 2-1 16,1 2-40-16,-3-2-7 0,3 5-1 0,-1-3-1 16,1 3-29-16,0-3-6 0,0 3 0 0,-1 2-1 15,1 0-19-15,0 0 0 0,2-2 0 0,0 2 0 16,-2-5 0-16,5 5 0 0,0-2 0 0,0 2 0 0,0 0 0 0,3-2-9 16,2-3 9-16,0 3-12 0,1-3 28 0,2 3 4 15,0-5 2-15,-1 2 0 0,1-2-22 0,3-2 0 0,-3-3 0 0,3 5 0 16,-4-7-12-16,4 7-8 0,-6-7 0 0,3 5-1 15,-5-8 29-15,2 8 7 0,-2-5 1 0,-3 0 0 16,0 0 10-16,-3 2 2 0,1-2 1 0,-1 0 0 16,-2 2 9-16,2 3 2 0,0-3 0 0,3 5 0 0,0 0-40 0,0 0-18 15,0 0 2-15,0 0 0 0,-5 5 16 0,5-5 0 16,-3 7 0-16,3 0 0 0,0 0 0 0,3 0 0 16,2 0 0-16,1 0 0 0,-1 0 0 0,0 5 20 15,3-5-2-15,-3 0-1 0,3-2-17 0,0 2 0 16,-2-5 0-16,2 3 0 0,-3 2 0 0,0-7 0 15,0 5 0-15,-5-5 0 32,8 0-109-32,-8 0-26 0,6-5-5 0,-1 3 0 0</inkml:trace>
  <inkml:trace contextRef="#ctx0" brushRef="#br1" timeOffset="-204592.16">24053 8778 2188 0,'0'0'48'0,"0"0"11"0,0 0 1 0,0 0 1 0,3 5-49 0,2-3-12 0,-2 5 0 0,0 0 0 16,-1 5 54-16,3 2 8 0,-2-2 2 0,2 2 0 16,-2 0-3-16,0 0 0 0,-1-2 0 0,1 2 0 15,2 0-46-15,-2-2-15 0,0 2 8 0,-1-2-8 16,-2-3 16-16,3 3-1 0,-3 2 0 0,-3-7 0 16,3-2-24-16,0 2-5 15,-2-5-1-15,2-2 0 16,-3 5-177-16,-2-5-36 0,-1 2-8 0,1-4-704 15</inkml:trace>
  <inkml:trace contextRef="#ctx0" brushRef="#br1" timeOffset="-204445.01">23969 8938 518 0,'0'0'46'0,"0"0"-37"15,-6 0-9-15,6 0 0 0,0-5 244 0,0 5 48 16,0 0 8-16,0 0 3 0,0 0-149 0,0 0-30 0,6 0-5 0,2 0-2 16,2 0-69-16,3 0-15 0,1 0-2 0,-1 0-1 15,0 0-22-15,3 0-8 0,0 0 0 0,2 0 9 16,-4 0-18-16,-1-2-4 0,0 2-1 0,0 2 0 15,-2-2-183-15,-1 5-37 0,1-5-7 0</inkml:trace>
  <inkml:trace contextRef="#ctx0" brushRef="#br1" timeOffset="-204075.59">24249 8957 1159 0,'0'0'51'0,"0"0"11"0,0 0-50 0,0 0-12 0,0 0 0 0,0 0 0 16,0 0 126-16,0 0 22 0,0 0 5 0,0 0 1 15,0 0-42-15,0 0-9 0,0 0-2 0,0 0 0 16,0 0-56-16,0 0-11 0,0 0-2 0,0 0-1 15,-3 0 26-15,-2 0 6 0,0 0 1 0,0 2 0 16,2 3-42-16,-2-3-8 0,-1 3-2 0,1-3 0 0,2 3-12 0,-2 2 8 16,2 0-8-16,1 0 0 0,2 0 0 0,0 0-18 15,0 5 2-15,2-5 1 0,-2 0 15 0,6-2 0 16,-6 2 0-16,5-5 0 0,-2 3 0 0,-3-5 0 16,8 2 0-16,-3 3 0 0,3-5 0 0,0-5 0 15,-3 3 0-15,3 2 0 0,0-5 0 0,0 3 0 16,-3-3 0-16,3-2 0 0,-3 0 0 0,1 0 0 0,-1 0 0 0,-2 2 0 15,-1-2 48-15,1 0 13 0,2 0 3 0,-2 0 0 16,-3 2-76-16,0 5-14 0,0 0-3 0,0 0-1 16,0 0 30-16,0 0 0 0,0 0 13 0,0 0-4 15,0 0 11-15,0 0 1 0,0 0 1 0,0 0 0 16,0 0-22-16,0 5-13 0,0-5 1 0,0 7 1 0,3 0 11 16,-1 0 0-1,1 0 0-15,2-2-8 0,-2-5 8 0,5 7 0 16,-6-2 0-16,4-3 0 0,-6-2-12 0,5 0-1 0,0 5 0 0</inkml:trace>
  <inkml:trace contextRef="#ctx0" brushRef="#br1" timeOffset="-203758.92">24508 8926 1209 0,'0'0'108'15,"0"0"-87"-15,0 0-21 0,3-2 0 0,-3 2 197 0,3-5 35 16,-3-2 8-16,0 7 0 0,0 0-111 0,-6 0-22 15,6 0-5-15,-2-7-1 0,-4 7-51 0,1-2-10 16,0-3-3-16,0 5 0 0,-3 0-15 0,0 5-3 16,0-3-1-16,0-2 0 15,-3 7-10-15,3-2-8 0,3-3 9 0,-3 5-9 16,3-2 0-16,2 2 0 0,-2 0 0 0,5 0 0 16,0-2 0-16,5 2-8 0,-5 0 8 0,5 0-10 15,3 0 10-15,3 0-13 0,0 0 5 0,2 0 8 16,-3 0-9-16,4 5 9 0,-4-5 0 0,1 0 0 0,-1 0 0 0,1 0 0 15,-3 5 0-15,-3-5 0 0,0 0 0 0,-2 0 0 16,0 0 11-16,-3 0-11 0,-3-2 12 0,0 2-4 0,1 0 0 16,-6 0-8-16,3-2 0 0,-6 2 0 0,0-5 0 0,3 3 0 15,-2-5 0-15,2 2 0 0,-3-4 0 0,3 2 0 32,3-5-160-32,-3 3-38 0</inkml:trace>
  <inkml:trace contextRef="#ctx0" brushRef="#br1" timeOffset="-203426.78">24593 8980 230 0,'0'0'10'0,"0"0"2"0,0 0-12 0,0 0 0 16,0 0 0-16,5 5 0 0,1-5 387 0,2 0 74 15,-3 5 15-15,3-5 4 0,0 2-333 0,0-2-67 16,0-2-12-16,-3 2-4 0,0-5-11 0,3 5-2 16,0-5-1-16,0 3 0 15,-3 2-27-15,3-5-6 0,-2 3-1 0,-1-3 0 16,0 3 7-16,-2-3 1 0,-3-2 0 0,0 7 0 15,0-7 0-15,0 5 0 0,-3-3 0 0,0-2 0 16,-2 7-8-16,3-5 0 0,-4 5-1 0,-2-2 0 0,3 2-5 16,-3 2-1-16,0-2 0 0,0 5 0 0,0 2-1 0,3 0-8 15,0 0 12-15,-1 0-4 0,1 0-8 0,-3 5 0 16,3 0 0-16,2-3 0 0,1 3-12 0,2-3-4 0,-3 8 0 0,3-8-1 16,3 3 17-16,-3-3 0 0,2 3 0 0,3 0 0 15,-2-5 0-15,5 0 0 0,-3 0 0 0,3-2 0 16,0-3 0-16,0 3 0 0,3-3 0 0,2-2 0 15,0-2 0-15,0-3 0 0,1 5 0 0,-1-7 0 32,0 0-208-32,0 2-39 0,-2-2-7 0</inkml:trace>
  <inkml:trace contextRef="#ctx0" brushRef="#br1" timeOffset="-203241.64">24940 8926 921 0,'0'0'82'0,"0"0"-66"16,0 0-16-16,0 0 0 0,0 0 204 0,0 0 38 15,0 0 7-15,0 0 2 0,0 7-109 0,0 5-22 0,2-5-4 0,-2 5 0 16,3-5-46-16,-3 7-9 0,0 0-1 0,3 0-1 16,-3-2-26-16,0 2-5 0,0 0 0 0,0-2-1 15,0 2-15-15,0 0-2 0,0-7-1 0,-3 5 0 0,3-5 8 0,0 0 2 16,0 0 0-16,0-7 0 16,-5 5-227-16,5-5-46 0,0 0-9 0,-6 0-1 0</inkml:trace>
  <inkml:trace contextRef="#ctx0" brushRef="#br1" timeOffset="-203119.39">24794 9025 115 0,'0'0'10'0,"0"0"-10"0,5-7 0 0,1 2 0 16,4 5 258-16,1-2 50 15,-1-3 9-15,4 3 3 0,-1-3-128 0,0 3-26 0,3 2-5 0,0 0-1 16,-6 0-66-16,1 0-14 0,2 0-2 0,-2 0-1 16,-1 0-50-16,-2 0-11 0,-2 2-1 0</inkml:trace>
  <inkml:trace contextRef="#ctx0" brushRef="#br1" timeOffset="-202339.17">23532 9380 939 0,'0'0'41'0,"0"0"10"0,3-2-41 16,-3 2-10-16,0 0 0 0,0 0 0 15,0 0 116-15,0 0 20 0,0 0 5 0,0 0 1 0,0 0-21 0,0 0-4 16,0 0-1-16,0 0 0 0,0 0-32 0,0 0-6 16,0 0-2-16,2 2 0 0,-2 3-16 0,3 2-4 15,-3-5-1-15,0 5 0 0,0 0-27 0,0 3-4 16,0-1-2-16,0-2 0 0,0 0-22 0,0 0 0 16,0 5 0-16,3-5 0 0,2-2 0 0,-2-3 0 15,2 3 0-15,0-3 0 0,3-2 0 0,3 0 0 0,-1 0 0 0,3-2 0 16,-2-3 0-16,2 3 0 0,1-5 0 0,-4-3 0 15,3 3 0-15,-2 0 0 0,0 5 0 0,-4-5 0 16,1 0 29-16,-2 0 2 0,-6 7 0 0,2-10 0 16,-2 10-18-16,0 0-3 0,0 0-1 0,0 0 0 15,-5-2-9-15,5 2 12 0,-5-5-12 0,-1 5 12 16,1 5 4-16,3-3 2 0,-1 3 0 0,0 2 0 0,3 0-34 0,3 0-6 16,0-2-2-16,2 2 0 0,3 0 39 0,2 0 7 15,4 0 2-15,-1-2 0 16,0-3-43-16,3 3-8 0,-3-3-1 0,0 3-1 0,1-5 46 0,-1 0 10 15,0-5 1-15,-2 3 1 0,2-3-40 0,-3 3-8 0,1-3-1 0,-3-2-1 16,3 0 21-16,-4 0 8 0,-1 0 0 0,-1 0 0 16,-2 0 4-1,-1 0 1-15,-2-3 0 0,0 3 0 0,-2 0 12 0,-1 0 3 16,-2 0 0-16,-1 0 0 0,-1 0-15 0,-1 2-2 16,2 3-1-16,1-3 0 0,0 3-10 0,-1-3 0 15,6 5-10-15,0 0 10 16,-5 0-42-16,5 0-2 0,0 0-1 0,0 0 0 15,0 0-227-15,0 0-44 0</inkml:trace>
  <inkml:trace contextRef="#ctx0" brushRef="#br1" timeOffset="-202154">24019 9380 460 0,'0'0'41'0,"0"0"-33"0,0 7-8 0,-3 0 0 15,1-2 335-15,2 2 65 0,-3 0 12 0,3 0 4 16,0 5-258-16,3-5-51 15,-1 0-11-15,1 0-1 0,0 0-49 0,-1-2-10 16,1-3-1-16,-1 5-1 0,1-2-34 0,0 2 0 0,-3-7 0 0,0 0 0 16,0 0 58-16,0 0 5 0,0 0 1 0,0 0 0 31,0 0-216-31,0 0-42 0,0 0-9 0</inkml:trace>
  <inkml:trace contextRef="#ctx0" brushRef="#br1" timeOffset="-202000.66">23982 9265 2426 0,'0'0'53'0,"0"0"11"0,0 0 3 0,0 0 1 0,0 0-54 0,0 0-14 16,0 0 0-16,0 0 0 0,0 0 36 0,0 0 4 15,0 0 0-15,0 0 1 0,5 0-33 0,-5 0-8 16,5 0 0-16,1 0 0 16,-6 0-65-1,8 2-12-15,-3 3-3 0</inkml:trace>
  <inkml:trace contextRef="#ctx0" brushRef="#br1" timeOffset="-201799.46">24170 9307 1497 0,'0'0'133'0,"0"0"-106"0,0 0-27 0,0 0 0 16,0 0 108-16,5 7 16 16,-2-2 3-16,2 2 1 0,0 0-12 0,-2 0-3 0,2 0 0 0,-2 0 0 15,2 5-78-15,-2-5-16 0,-1 7-3 0,4-7-1 16,-4 5 39-16,4 0 8 0,-4-3 2 0,1-2 0 15,0 5-52-15,-3-5-12 0,2 0 0 0,-2 0 0 16,0-2-48-16,0 2-13 0,0-7-3 0,0 0-682 16,0 0-137-16</inkml:trace>
  <inkml:trace contextRef="#ctx0" brushRef="#br1" timeOffset="-201652.46">24101 9418 806 0,'0'0'36'0,"0"0"7"0,0 0-35 0,0 0-8 16,8-5 0-16,0 0 0 15,-3 3 258-15,3-3 50 0,5 5 9 0,0 0 3 16,-2 0-209-16,2-2-42 0,1 2-8 0,-1 0-1 16,-3-5-44-16,1 5-16 0,-1-2 11 0,1 2-11 15,0-5-29-15,-3 5-12 0,0 0-3 0,-1-2-884 16</inkml:trace>
  <inkml:trace contextRef="#ctx0" brushRef="#br1" timeOffset="-201298.211">24334 9307 748 0,'0'0'33'0,"0"0"7"0,0 0-32 0,0 0-8 0,0 0 0 0,0 0 0 16,0 0 277-16,0 0 54 0,0 0 10 0,0 0 3 16,0 7-186-16,2 0-37 0,1-2-7 0,0 7-2 15,-1-5-48-15,4 2-9 0,-4 3-3 0,1-5 0 16,0 7-25-16,-1-2-6 16,1-3-1-16,-3 3 0 0,2 2-20 0,1-7 0 15,-3 0 0-15,0 0 0 0,3 5 0 0,-3-5 0 16,0-7 0-16,0 0 0 0,0 0 0 0,0 0 0 15,0 0 0-15,0 0 0 0,0 0 0 0,0 0 0 16,0 0 0-16,0 0 0 0,5-7 0 0,3 0 0 16,-3 0 0-16,3 2 0 0,-2-2 0 0,1 5 0 15,-1-3 0-15,2-2 0 0,0 7-47 0,0-7-13 0,-3 7-4 0,0 0 0 16,-5 0 52-16,8 0 12 0,-3 0 0 0,1 7 0 16,-1 0 0-16,0-2 0 0,1 2 0 0,-1 0 0 15,0 0 45-15,0 0 12 0,-2 0 3 0,2-2 0 0,-2 2-45 0,0-5-15 16,-3-2 9-16,2 7-9 0,-2-7 0 0,3 10 0 15,-3-10 0-15,0 0 0 0,0 2 0 0,0-2 0 16,-3 7 0-16</inkml:trace>
  <inkml:trace contextRef="#ctx0" brushRef="#br1" timeOffset="-200796.9">23500 9754 115 0,'0'0'10'0,"6"-5"-10"0,-4 3 0 0,6-5 0 0,-3 0 203 0,1 2 38 0,-1-2 8 0,-2 2 2 16,-3 3-75-16,0 2-16 0,2-5-2 0,-2 5-1 16,0 0-42-16,0 0-9 0,0 0-2 0,0 0 0 15,0 0-32-15,0 0-6 0,6 5-2 0,-1 2 0 0,0 0 0 0,1 0 0 16,-4 5 0-16,3-3 0 0,1 3-4 0,-1 2 0 16,-2 0-1-16,2 3 0 0,-2-3-43 0,2 0-16 15,-2 0 11-15,-1-2-11 0,-2-3 0 0,3 3 0 16,-3-5 0-16,-3 7 0 0,3-7 0 0,0 0 0 15,-2-2 0-15,-1 2 0 16,0 0-69-16,1-7-20 0,-4 0-4 0,1 0-635 16,-3 0-128-16</inkml:trace>
  <inkml:trace contextRef="#ctx0" brushRef="#br1" timeOffset="-200649.96">23445 9841 979 0,'0'0'87'0,"0"0"-70"16,0 0-17-16,0 0 0 0,5 0 163 0,3 0 29 15,-3 0 5-15,3 0 2 0,3-5-60 0,2 5-12 0,-2 0-3 0,2-2 0 16,3 2-88-16,0 0-19 0,2-5-3 0,3 5-1 16,-2-2-13-16,7-3 0 0,-2-2 0 0,0 7 0 31,-3-7-48-31,0 2-13 0,-2 3-3 0,-3-3-844 0</inkml:trace>
  <inkml:trace contextRef="#ctx0" brushRef="#br1" timeOffset="-200232.36">23818 9669 518 0,'0'0'46'0,"0"0"-37"16,0 0-9-16,0 0 0 0,0 0 262 0,0 0 50 0,0 0 11 15,0 0 1-15,2 10-168 0,1-1-33 0,-3-2-7 0,5 7-2 32,-2-7-30-32,0 5-5 0,-1 2-2 0,1 0 0 15,2-2-1-15,1 7 0 0,-4-5 0 0,1 0 0 0,-1 0-76 0,1 0-10 16,-3-2-5-16,3 2-1 0,-1 0 26 0,-2-7 5 15,3 5 1-15,-3 0 0 0,3-5-16 0,-3 0 0 16,2 0 0-16,-2-7 0 0,0 0 0 0,0 0 0 16,0 0 0-16,0 0 0 0,0 0-21 0,0 0 2 15,0 0 1-15,0 0 0 16,3-7-24-16,2 2-5 0,-2-2-1 0,2 0 0 16,1 5-9-16,-1-3-3 0,0-2 0 0,0 0 0 0,-2 2 49 0,2-2 11 0,1 5 0 0,-1-3 0 15,-5 5 0-15,8 0 0 0,-3-2 0 0,0 2 0 16,1 0 0-16,-6 0 0 0,8 2 0 0,-3 3 0 15,3-3 44-15,-3 3 8 0,0-3 1 0,3 3 1 16,-2-3-35-16,-1 3-7 16,0 2-2-16,-2-2 0 0,2 2 26 0,1-5 6 15,-6-2 1-15,2 7 0 0,1-2-32 0,-1-3-11 16,-2-2 0-16,0 0 9 0,0 0-9 0,0 0-14 16,6 5 3-16,-6-5 1 15,5 0-194-15,-5 0-40 0,8 0-7 0,-8 0-1 0</inkml:trace>
  <inkml:trace contextRef="#ctx0" brushRef="#br1" timeOffset="-199830.73">24201 9815 748 0,'0'0'67'0,"0"0"-54"16,0 0-13-16,0 0 0 0,0 0 162 0,0 0 30 16,0 0 5-16,0 0 2 0,-2 0-56 0,-6 0-11 15,0 0-3-15,0 0 0 16,0 5-53-16,0-3-10 0,0 3-2 0,0-3-1 15,0 5-43-15,0-2-9 0,0 2-2 0,3 0 0 16,0 0-9-16,2-2 0 0,-2 2 0 0,5-5 0 16,0-2 0-16,0 7 0 0,0-7 0 0,5 5 0 15,0 2 0-15,3-2 0 0,3-3 0 0,0 5 0 16,-3-7 0-16,5 5 0 0,-3-5 0 0,-2-5 0 16,3 5 0-16,-3-2 0 0,-3-3 0 0,3 5 0 0,-3-2 0 0,1-3 0 15,-1 0 0-15,-2 3 0 0,-1-5 40 0,1 2 7 0,-3-2 1 16,0 5 0-16,0-3-26 0,0-2-5 0,0 7-1 0,0 0 0 15,0 0 16-15,0 0 2 0,0 0 1 0,0 0 0 16,0 0-16-16,0 0-3 0,0 0-1 0,0 0 0 16,0 0-15-16,0 7 8 0,0 0-8 0,0 0 0 15,0-7 15-15,2 12-3 0,-2-5-1 0,6 0 0 0,-4 5-11 0,4-5 0 16,-4 0 0-16,1 0 0 0,0 0 0 0,2 0 0 16,-2 0 0-16,-3-7 0 0,0 0 0 0,5 5 0 15,0-3 0-15,0 3 0 16,-5-5-58-16,0 0-14 0,8 0-2 0,-2-5-1029 0</inkml:trace>
  <inkml:trace contextRef="#ctx0" brushRef="#br1" timeOffset="-199645.87">24368 9740 1663 0,'0'0'73'0,"0"0"16"16,0 0-71-16,0 0-18 0,0 0 0 0,0 0 0 15,0 0 130-15,0 0 22 0,3 2 5 0,2 3 1 16,0-3-66-16,-2 5-14 0,2 5-2 0,-2 2-1 15,2 0-27-15,-2-2-6 0,0 7-1 0,-1-5 0 0,1 0-33 0,-1 0-8 0,-2 0 0 16,0 3 0-16,0-3 0 0,0-5 0 0,0 3 0 0,0 0 0 31,-2-5-49-31,-1 2-12 0,-2-2-3 0</inkml:trace>
  <inkml:trace contextRef="#ctx0" brushRef="#br1" timeOffset="-199514.51">24328 9888 1728 0,'0'0'38'0,"0"0"8"0,0 0 2 0,8-5 0 0,-2 3-39 16,2-3-9-16,0 5 0 0,2-2 0 0,-2-3 53 0,5 5 9 16,-2 5 2-16,5-5 0 0,-3 0-8 0,0 0 0 15,0 0-1-15,1 2 0 0,-1-2-44 0,0 0-11 16,-2 5 0-16</inkml:trace>
  <inkml:trace contextRef="#ctx0" brushRef="#br1" timeOffset="-198944.09">23580 10142 288 0,'0'0'12'0,"0"0"4"15,0 0-16-15,0 0 0 0,0 0 0 0,0 0 0 0,0 0 272 0,5-5 51 0,-5 5 10 0,5 5 3 16,-5-5-167-16,6 7-33 0,-4 0-6 0,6 0-2 16,-3 7-51-16,1-2-10 0,-1 2-3 0,0 0 0 15,1 5 0-15,-1-5 0 0,-2 0 0 0,2 5 0 16,-3-5 0-16,1 5 0 0,0-5 0 0,-3 5 0 16,0-5-64-16,0 0 0 0,-3-2 0 0,3-3-12 0,0 3 12 0,0-5 0 15,0 0 9-15,0 0-9 0,0 0 0 0,0-7 0 16,0 0 0-16,0 0 0 15,0 0-118-15,0 0-23 0,0 0-5 0,5-2-877 0</inkml:trace>
  <inkml:trace contextRef="#ctx0" brushRef="#br1" timeOffset="-198527.8">23897 10330 1825 0,'0'0'40'0,"0"0"8"0,0 0 1 0,0 0 3 0,0 0-41 0,-2-5-11 16,-1 3 0-16,-2-3 0 0,-1 5 76 0,6 0 12 16,-5 0 4-16,0 0 0 0,-1 0-67 0,-2 5-13 0,3-3-2 0,0 3-1 15,0 0 24-15,-1-3 5 0,1 5 1 0,0 5 0 16,-1-5-27-16,-1 0-4 0,4 0-8 0,-2 5 11 16,-1-3-11-16,1-2 0 0,2 0 0 0,-2 5 0 15,5-5 0-15,0-2 0 0,0 2 0 0,5-5 0 16,-2 5 0-16,0-2 0 0,5 2 0 0,0-7 0 15,-3 5 0-15,3-5 0 0,0-5 0 0,0 5 0 0,0-2 0 0,-1-3 0 16,1 0 0-16,0 3 0 0,0-5 0 0,-2 0 8 16,-1 0 0-16,0 0 0 0,-2-3 18 0,-1 3 3 15,-2 0 1-15,0 0 0 0,0 5-30 0,0-3 8 16,0 5-8-16,0 0 0 0,0 0 0 0,0 0 0 16,0-7 0-16,0 7 0 0,0 0 0 0,0 0 0 15,0 0 0-15,0 0 9 16,0 0-9-16,3 7 0 0,0 0 0 0,2 0 0 15,0 0 0-15,1-2 0 0,2 2 0 0,-3 0 0 16,3 0 8-16,-3-2-8 0,3 2 0 0,0-5 8 16,-3 3-8-16,3 2 0 0,-3-2 0 0,1-3 8 15,-1 3-78-15,-5-5-16 0,0 0-3 0</inkml:trace>
  <inkml:trace contextRef="#ctx0" brushRef="#br1" timeOffset="-198126.79">24037 10196 1868 0,'0'0'83'0,"0"0"17"0,0 0-80 16,0 0-20-16,0 0 0 0,0 0 0 0,3 7 72 0,0 0 12 16,-1-2 1-16,1 4 1 0,2 3-15 0,-2 0-3 15,2 2-1-15,1-5 0 0,-4 3-3 0,3 7 0 16,1-5 0-16,-1 0 0 0,-2 0-51 0,2 0-13 15,0-2 0-15,-2 0 0 0,2-3 0 0,-2-2 0 0,-1 0 0 0,-2 0 0 16,0-7 0-16,0 0 0 0,0 0 0 0,0 0 0 16,0 0 0-16,0 0 0 0,0 0 0 0,0 0 0 15,6 0 0-15,-1-2 0 0,3-3 0 0,0 3 0 16,0-3 0-16,2 3 0 0,1-3 0 0,-3 3 0 0,3 2 0 0,-1-5 0 16,1 5 0-16,-3 5 0 0,-3-3 0 0,0 3 0 15,3-3 0-15,-3 5 0 16,1 0-20-16,-4 3-6 0,4-3-2 0,-4 0 0 0,-2 0 28 0,0 0 0 15,0 0 9-15,-2 5-9 0,-1-5 28 0,0 0-2 0,-2 2 0 0,0-4 0 16,-3 2-10-16,-3 0-3 0,3 0 0 0,-2-2 0 16,-1-3-13-16,-2-2 11 0,0 0-11 0,0 0 10 15,2 0-22-15,0 0-4 0,3-2 0 0,0-3-1 16,1 3-143 0,-1-3-29-16,2-2-6 0</inkml:trace>
  <inkml:trace contextRef="#ctx0" brushRef="#br1" timeOffset="-197587.83">24397 10358 1497 0,'0'0'32'0,"0"0"8"0,0 0 0 0,0 0 4 0,0 0-36 0,0 0-8 0,0 0 0 0,0 0 0 15,8 5 127-15,-3-5 23 0,-5 0 5 0,6 0 1 16,2 0-77-16,-3-5-15 0,3 5-4 0,0 0 0 15,-3-2-31-15,3 2-6 0,0-5-2 0,0-2 0 16,0 7-9-16,-3-7-1 0,3 7-1 0,0-7 0 16,-3 7-10-16,-5 0 0 0,6-7 9 0,-6 7-9 0,8-5 9 0,-6-2-9 15,4 0 12-15,-6 7-12 0,0 0 0 0,0-7 0 16,0 0 0-16,0 0 0 0,-6 2 0 0,4-2 0 16,-4 5 0-16,4-3 0 0,-4 3 0 0,1-3 0 0,-3 5 0 0,3 0 0 15,-3 0 0-15,3 0 0 0,-1 0 0 0,-2 5 0 16,0-3 0-16,-2 5 0 0,5-7 0 0,-3 7 0 31,2-2 58-31,-2 2 5 0,3 5 1 0,0-3 0 16,-3-2-52-16,5 5-12 0,-2 0 0 0,2-3 0 15,3 3-26-15,0 0-8 0,0-3-2 0,3 3 0 0,0-3 36 0,-1 3 0 16,4-5 0-16,1 5 0 0,-1-5 0 0,2 0-8 16,2 0 8-16,1 0 0 0,2-2 0 0,-2-3 0 15,5 3 0-15,-3-3 0 0,0-2 0 0,3 0 0 16,-3 5 0-16,0-10 0 15,1 5-121-15,-1-2-21 0,-3-3-4 0</inkml:trace>
  <inkml:trace contextRef="#ctx0" brushRef="#br1" timeOffset="-197356.32">24678 10156 1519 0,'0'0'67'0,"0"0"14"0,0 0-65 0,0 0-16 16,0 0 0-16,5 0 0 0,-2 7 101 0,2-2 17 15,-2 2 3-15,2 2 1 0,-2 3 2 0,-1 2 0 0,-2 5 0 0,3 0 0 16,-3-3-45-16,2 3-9 0,1 2-2 0,-3-2 0 16,3 0-68-16,-3-3-13 0,0 1-3 0,2-3-1 31,-2 0 17-31,3-5 9 0,-3 3-1 0,3-5 0 0,-1 5-8 0,-2-10 8 16,3 3-8-16,-3-5 8 15,0 0-55-15,0 0-11 0,0 0-2 0</inkml:trace>
  <inkml:trace contextRef="#ctx0" brushRef="#br1" timeOffset="-192136.66">20315 6664 1094 0,'0'0'97'0,"0"0"-77"16,0 0-20-16,0 0 0 0,0 0 31 0,0 0 2 15,0 0 1-15,0 0 0 0,0 0 4 0,0 0 1 16,0 0 0-16,0 0 0 0,2-7 15 0,-2 7 3 16,0 0 1-16,3-8 0 0,5 6-21 0,3-3-4 15,-4 3-1-15,4-3 0 0,2-2 3 0,1 3 0 16,-1 1 0-16,0-1 0 15,5 1-13-15,4-2-2 0,-4 3-1 0,1-3 0 16,-1 5-6-16,1-2-1 0,-3 2 0 0,-1 2 0 16,1-2-4-16,-2 0-8 0,-4 7 11 0,1-2-11 15,-6-2 26-15,0 4-2 0,-2 4 0 0,-3-4 0 16,-5 8 11-16,-1-4 1 0,1-1 1 0,-3 1 0 16,3 4-10-16,-3-1-3 0,0-3 0 0,3 4 0 15,-1-8-16-15,1 4-8 0,-3 1 0 0,6-2 8 0,-1-3-8 0,0 0 0 16,1-3 0-16,-1 3 0 0,0 0 0 0,3-7 0 15,0 0 0-15,0 0 0 0,3 8 0 0,-3-8 0 0,3 0 0 16,2 7 8-16,0-3-8 0,3-1 0 0,-3-3 9 0,3 0-9 16,0 4 0-16,3-1 8 0,-1-3-8 0,4 4 0 15,-4-1 0-15,6 1 0 0,-3 3 0 0,1-2 0 16,1-2 0-16,-1 4 0 0,-6 0 0 0,0-3 0 0,0 3 0 0,-6 0 0 16,1 1 0-16,-3-1 8 0,0 4 8 0,-5-4 1 15,-1 0 1-15,-4 1 0 0,-1 3 16 0,-5-4 3 16,0 0 1-16,3 0 0 0,-3 0-24 0,0 1-5 15,3-1-1-15,0-3 0 0,0-1-8 0,-1-3 8 16,1 0-8-16,3 0 8 0,2 4-8 0,-3-4 0 16,3-4 0-16,0 4 0 31,0 0-64-31,6-3-16 0,-1-1-2 0,0 1-618 0,3 3-123 0</inkml:trace>
  <inkml:trace contextRef="#ctx0" brushRef="#br1" timeOffset="-191551.19">20767 6671 1324 0,'0'0'59'0,"0"0"12"0,0 0-57 0,0 0-14 15,0 0 0-15,5-3 0 0,3-1 0 0,0 1 8 16,-2-1-8-16,2 1 0 0,-3 3 16 0,3 0-2 16,-3 0-1-16,3 0 0 0,-3 0 11 0,1 0 3 15,2-5 0-15,-1 5 0 0,1 0 3 0,0 0 1 0,0 0 0 0,3 0 0 16,-3 0-9-16,2 5-2 0,-2-2 0 0,0 1 0 15,3-1-12-15,-3 4-8 0,0-3 10 0,0 3-10 16,0 0 30-16,-6 5 0 0,4-2 0 0,-4-3 0 16,-2 4 19-16,0 1 4 0,0-2 1 0,3-3 0 15,-6 4-22-15,1 4-4 0,-1-4 0 0,0-4-1 16,-2 0-2-16,0 0 0 0,2 5 0 0,-2-2 0 0,-1-3-2 0,1-3-1 16,2 3 0-16,-2 0 0 0,3-2-12 0,-1-2-2 0,3-3-8 15,0 0 12-15,-3 4-12 0,3-4 0 0,0 0 0 0,8 3 0 16,-3 4 0-16,6-7 0 0,2 0 0 0,3 0 0 15,3 0-10-15,-1 4 10 0,9-4-8 0,-4 3 8 16,-4 1 0-16,2 1-8 0,-5-3 8 0,3 6 0 16,-4-1 0-16,-4 0 0 15,0 4 0-15,-6 1 0 0,-2-2 0 0,-3 1 9 16,-3-4 0-16,-2 5 0 0,-3-2 35 0,2-3 8 16,-4 4 0-16,-1-4 1 0,-2 0-15 0,0 5-3 15,0-5-1-15,-3 0 0 0,2-4-20 0,-1 1-4 16,1 3-1-16,1-2 0 0,-3-2-9 0,3-3 0 15,-3 4 9-15,0-1-9 0,0-3 0 0,3 0 0 16,-3 4 0-16,3-1 0 16,-3 1-83-16,0-4-21 0,3 3-4 0</inkml:trace>
  <inkml:trace contextRef="#ctx0" brushRef="#br1" timeOffset="-186384.241">20317 8110 806 0,'0'0'36'0,"0"0"7"0,0 0-35 0,0 0-8 0,0 0 0 0,0 0 0 15,0 0 49-15,0 0 8 0,0 0 2 0,0 0 0 0,0 0-7 0,0-2 0 16,0-3-1-16,3 3 0 0,-3-3 11 0,3 3 2 16,-3 2 1-16,2-5 0 0,4 5-13 0,-1-3-4 15,-2-1 0-15,2 4 0 0,0-7-6 0,0 7-2 16,3-7 0-16,-2 7 0 0,-1 0-6 0,3-5-2 16,0 3 0-16,2 2 0 0,-2 0 0 0,3-5 0 15,-3 5 0-15,2 5 0 16,-2-5-4-16,0 0-2 0,0 2 0 0,3 3 0 15,-6 2-5-15,3 0-1 0,-3-3 0 0,1-1 0 16,-1 4-2-16,0 0-1 0,-2-2 0 0,2 6 0 16,-5-1 3-16,0-3 0 0,-2 5 0 0,-4-5 0 15,1 7 8-15,0-2 1 0,-3-3 1 0,0 3 0 16,0-5-4-16,-3 7-1 0,3-7 0 0,0 5 0 16,0-5-9-16,3 4-3 0,-3-3 0 0,3-6 0 0,-3 5-13 0,5-7 11 15,-2 5-11-15,5-5 10 0,0 0-10 0,0 0 8 0,0 0-8 16,0 0 8-16,0 0-8 0,0 0 8 0,0 0-8 0,0 0 8 15,0 0-8-15,0 0 0 0,8 0 0 0,5 0-11 16,0 0 11-16,3 0-10 0,0 0 10 0,3 0-10 16,-1 0 10-16,3 7 0 0,1-3 0 0,-1-1-8 15,0 4 8-15,0-2 0 16,-2-3 0-16,-1 10 0 0,-2-5 0 0,0 0 0 16,-3 7 0-16,-2-2 0 0,-1-3 0 0,-2 3 0 15,-5 0 0-15,-1-3 8 0,-2 3 0 0,-2-1 0 16,-9-1 0-16,1 2 0 0,-4-5 3 0,-1 0 1 15,-1 5 0-15,0-5 0 0,-5 0-12 0,5 0 10 16,-3-5-10-16,1 3 10 0,-1-5-10 0,1 4 0 16,-3-1 9-16,5-3-9 0,-3 0 0 0,3 0 0 0,0 0 0 0,0 0 0 15,6 0-70 1,-1-3-12-16,-2-1-2 0,3 4-1004 0</inkml:trace>
  <inkml:trace contextRef="#ctx0" brushRef="#br1" timeOffset="-185751.73">20878 8150 864 0,'0'0'76'0,"0"0"-60"0,-2-2-16 0,-1-3 0 15,3 5 44-15,0-2 5 0,3-3 2 0,-1 2 0 16,-2 3-15-16,0 0-2 0,6-4-1 0,-1-3 0 15,0 0 8-15,3 7 2 0,-3-7 0 0,6 2 0 16,0 5-3-16,-1-2 0 0,3-3 0 0,3 3 0 0,0-3-9 0,3 5-3 16,-1-3 0-16,-2 3 0 0,0 3-4 0,-3-3 0 15,-2 5-1-15,-1-3 0 16,-2 5 18-16,-2-2 4 0,-1 2 1 0,-3 0 0 16,-2 4 12-16,0-1 2 0,3-3 1 0,-6 2 0 15,1 1-7-15,-3-3-2 0,-1 0 0 0,1 5 0 16,0-5-16-16,-3 0-4 0,2 5-1 0,1-5 0 15,2-5-20-15,3-2-11 0,0 0 12 0,0 0-12 16,-2 5 8-16,2 2-8 0,2-7 0 0,1 7 0 16,2-7 0-16,-2 7 0 0,2-7 0 0,3 4 0 0,6-1 0 0,-4 2 0 15,1-3 0-15,2 3 0 0,3-3 0 0,2 5 0 16,3 2 0-16,1-2-9 0,1-4 9 0,-4 9 0 16,0-5 0-16,-1 4 0 0,-5-1 0 0,0 2 0 15,-5-3 0-15,-2 3 0 0,-4-1 17 0,-2-1 6 16,0 2 1-16,-5-5 0 0,-3 4 29 0,0-1 7 15,-5-3 0-15,-3 0 1 0,0-2-24 0,-2 2-5 0,-3-3 0 0,-1-1-1 16,1-3-19-16,3 5-4 0,-1-5-8 0,3 0 12 16,0 0-12-16,1 0 0 0,-1-5 0 0,2 5 0 15,1 0 0-15,0 0-13 0,5 0 2 0,-3 0 1 16,4 0-160-16,1 0-32 0</inkml:trace>
  <inkml:trace contextRef="#ctx0" brushRef="#br1" timeOffset="-181845.28">20346 10008 864 0,'0'0'76'0,"0"0"-60"0,0 0-16 0,0 0 0 15,0 0 133-15,0 0 24 0,0 0 5 0,3-5 1 16,0 5-94-16,2-2-18 0,0 2-4 0,1 0-1 15,-1 0-14-15,6 0-2 16,-4 0-1-16,1 0 0 0,6 2-17 0,-1-2-3 16,-3 0-1-16,1 0 0 0,2 0-8 0,0 0 8 0,1 5-8 0,-1-5 8 15,3 2-8-15,-3-2 0 0,0 5 9 0,-2-5-9 16,-1 2 10-16,-2 3-2 0,-2 2-8 0,-1 0 12 16,0-2 13-16,-2 4 3 0,-3-2 0 0,3 0 0 15,-6 5 8-15,0-5 3 0,1 5 0 0,-6-3 0 16,2 3-12-16,1 0-3 0,0-3 0 0,-3-2 0 0,3 5-6 0,-1-5-2 15,1 0 0-15,0 5 0 0,-1-10-16 0,-2 5 0 16,3-2 0-16,0 2 0 0,-3 0 9 0,5-2-9 16,-2-3 0-16,0 3 9 0,5-5-9 0,-3 2 12 15,-2-2-12-15,5 0 12 0,0 0-12 0,0 0 0 16,0 0 9-16,0 0-9 0,0 0 0 0,10 0-8 16,1 0 0-16,2 0 0 0,0-2 8 0,6 2-13 0,-3 2 5 0,0-2 8 15,2 5-9-15,1-3 9 0,2 5 0 0,-5 3 0 16,-6-8 0-16,1 5 0 0,-1 5 0 0,-2-5 0 15,-2 0 21-15,-4 7-1 0,-2-2-1 0,0-3 0 16,-5 3 13-16,0 2 4 0,-3-7 0 0,-3 5 0 16,1-5-7-16,-1 5-1 0,3-5 0 0,-2 2 0 15,-1-2-28-15,0-2 0 16,-2-3-8-16,3 3 8 0,2 2 0 0,-3-7 0 0,0 5 0 0,1-3 0 0,-1-2-16 0,3 0 4 16,-2 0 1-16,2-2 0 15,0 2-130-15,3-5-27 0</inkml:trace>
  <inkml:trace contextRef="#ctx0" brushRef="#br1" timeOffset="-181254.07">20857 10015 1404 0,'0'0'62'0,"0"0"13"16,0 0-60-16,3-5-15 0,-1-2 0 0,1 5 0 0,0-3 40 0,-1-2 4 0,-2 7 2 15,6 0 0-15,2-7-8 0,-3 2-2 0,3 3 0 0,0-3 0 16,2 3-12-16,4-3-2 0,-4 3-1 0,6-3 0 16,-3 3-4-16,3 2-1 0,0-5 0 0,0 5 0 15,0 0-3-15,0 0-1 0,-1 0 0 0,-4 5 0 16,5-3 22-16,-8 5 4 0,-3 0 1 0,0-2 0 16,-2 2-13-16,2 5-2 0,-5-3-1 0,3 3 0 0,-6 0 17 0,1-3 3 15,-4 3 1-15,-1-3 0 0,-1 3-24 0,0-5-5 16,2 0-1-16,-2 5 0 0,3-10-4 0,0 5-1 15,2 3 0-15,1-8 0 0,2-2-9 0,-3 7 0 16,3-7 0-16,0 7 0 0,0-7 0 0,0 0 0 16,3 7 0-16,-1-2 0 0,3-3 0 0,3 3 0 15,0-5 0-15,0 2 0 16,3 3 0-16,2-5 0 0,0 5-10 0,6-3 10 16,-3 3-8-16,2-3 8 0,-2 5 0 0,3 0-9 15,-3 0 9-15,-6 5 0 0,3-5 0 0,-7 5 0 16,2-3 19-16,-3 3 5 0,-5 2 2 0,0 0 0 0,-3-2 24 15,1 2 5-15,-6 0 1 0,2 0 0 16,-4 3-11-16,-1-3-1 0,1-5-1 0,-1 3 0 16,-2 0-12-16,0-3-3 0,-1-2 0 0,1 0 0 0,3 3-4 0,-1-3 0 0,0-5-1 0,1 3 0 15,-3-3-23-15,2-2 0 0,-2 5 0 0,2-3 0 32,-2-2-99-32,0 0-17 0,-1 0-4 0</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34:09.266"/>
    </inkml:context>
    <inkml:brush xml:id="br0">
      <inkml:brushProperty name="width" value="0.05292" units="cm"/>
      <inkml:brushProperty name="height" value="0.05292" units="cm"/>
      <inkml:brushProperty name="color" value="#FF0000"/>
    </inkml:brush>
  </inkml:definitions>
  <inkml:trace contextRef="#ctx0" brushRef="#br0">20778 7106 1173 0,'0'0'25'0,"0"0"6"0,0 0 1 0,0 0 2 0,0 0-34 0,0 0 0 16,0 0 0-16,0 0 0 16,0 0 64-16,0 0 7 0,0 0 1 0,0 0 0 15,0 0-10-15,0 0-2 0,0 0 0 0,0 0 0 16,5 0 4-16,-5 0 0 0,0 0 0 0,5-3 0 16,-5 3-4-16,6-4-1 0,-1 1 0 0,-5 3 0 15,5-4-16-15,0-3-3 0,1 4-1 0,-1-1 0 16,-5 4-16-16,3-3-3 0,5-2-1 0,-3-2 0 15,0 3-8-15,3-3-2 0,0 4 0 0,3-1 0 0,-3-3-9 0,0 4 0 16,2-2 9-16,1-2-9 0,-3 3 0 0,2 1 9 16,3-1-9-16,1 1 0 0,-1-1 10 0,0 4-10 15,0-3 8-15,6 3-8 0,-1-4 10 0,-2 4-10 16,-2 0 12-16,-1-3-12 0,3 3 0 0,0 0 0 16,-1 0 0-16,4 3-9 0,-3-3 33 0,0 0 6 0,2 0 2 15,-2 4 0-15,0-1-20 0,0-3-3 0,-3 0-1 0,3 4 0 0,-5-1 4 0,2-3 0 16,0 4 0-16,0-1 0 0,-2-3 0 0,2 4 0 15,-2-4 0-15,2 0 0 0,-3 3-12 0,4 1 0 16,-4-4 0-16,3 0 0 0,3 5 28 0,-2-2 3 16,-1-3 1-16,-3 7 0 0,1-7-20 0,0 7-3 15,-1-3-1-15,1-1 0 0,-1 1 24 0,1-4 4 16,-1 0 0-16,1 3 1 16,-3 1-29-16,3-4-8 0,-1 8 0 0,1-4 0 15,-3-1 0-15,0 1 0 0,0-1 0 0,-1 1 0 16,-7-4 0-16,8 0 0 15,-2 3 0-15,-6-3 0 0,8 4 0 0,-3-1 0 16,0 1 0-16,1 3 0 0,-1-7 0 0,-5 0 0 16,2 8 0-16,-2-8 0 0,0 0 52 0,0 0 10 0,0 0 2 0,0 0 0 15,0 0-64-15,6 4 0 0,-6-4-14 0,0 0 2 16,0 0 12-16,5 3 16 0,-5-3-4 0,0 0-1 16,5 4-11-16,-5-4 0 0,0 0 0 0,0 0 0 0,0 0 0 0,0 0 0 15,0 0 0-15,0 0 0 0,0 0 0 0,0 0 0 0,3 3 0 0,-3-3 0 31,0 0 0-31,0 0 0 0,0 0 0 0,0 0 0 0,0 0 0 16,0 0 0-16,0 0 0 0,0 0 0 16,5-3 13-16,1-1 1 0,-1-3 0 0,0 4 0 0,-2-2-22 0,-1-2-5 15,4 3-1-15,-1-3 0 0,0 4 22 0,-2-1 4 16,2-3 0-16,-2 4 1 0,-3-1-13 0,5-4 0 16,0 1 0-16,3 3 0 15,-2-3 0-15,2 0 0 0,-3 0 0 0,3-1 0 0,2 1 0 0,1 3 0 16,0-3 0-16,-3 0 0 0,5 0 0 0,-3-1 0 15,1 1 0-15,-3 3 0 0,0 1-12 0,-3 3 0 16,0 0 1-16,1-4 0 0,-1 4 11 0,0 0 14 0,1 0-3 0,-4 0-1 16,4 0-10-16,-6 0 0 0,2 0 0 0,3 0 0 15,1 0 0-15,-1 4 0 0,0-4 0 0,1 0 0 16,-6 0 0-16,5 0 0 0,0 0 0 16,3 0 0-16,-3-4 0 0,1 4 0 15,2 0 0-15,-3 0 0 0,0 0 0 0,1 0 0 16,-1 0 0-16,0 4 0 0,-5-4 0 0,5 0 0 15,-5 0 0-15,6 3 0 0,-6-3 0 16,8 4 0-16,-3 1 0 0,0-3 0 0,-5-2 0 0,6 8 0 0,-6-8 0 16,5 4 0-16,-5-4 0 0,5 3-12 15,3 4 0-15,-8-7 1 0,5 4 11 0,1-1 14 16,-1 1-3-16,0 3-1 0,-5-7-10 0,8 5-14 16,-3-2 3-16,1 4 1 0,-1-3 10 0,0-1 0 0,-5-3 0 0,8 4 0 15,-2-1 0-15,-6-3 0 0,5 4 0 0,-3-4 0 16,4 7 0-16,-4-7 14 0,4 5-3 0,-4-2-1 0,-2-3-10 0,6 4-14 15,-6-4 3-15,2 3 1 0,-2-3 10 0,6 4 0 16,-4-1 0-16,-2-3 0 0,0 0 0 0,0 0 0 16,0 0 0-16,0 0 0 0,6 4 8 0,-6-4 4 15,5 3 1-15,-5-3 0 0,5 0-13 0,-5 0-18 0,0 0 4 0,0 0 1 16,0 0 13-16,0 0 0 0,5 0 0 0,-5 0 0 16,6 0 8-16,-1 0 5 0,-2-3 1 0,2-1 0 15,-5 4-22-15,5 0-5 0,0-3-1 0,1-1 0 0,-1 4 14 16,0-3 0-16,1-1 0 0,2-4 0 15,-3 4 0-15,3 1 0 0,0 3 0 0,0-4 0 32,0 1 0-32,2-4 15 0,1 3-3 0,2-3-1 0,-2 4-11 0,2-2 0 15,0-2 0-15,3 3 0 0,0 4 0 0,0-7 0 0,-3 7 0 0,3-3 0 16,0 3 0-16,0-4 0 16,-3 4 0-16,0 0 0 0,0-3 0 0,-2 3 0 0,2 3 0 0,-2-3 0 15,2 0 0-15,-3 0 0 0,1 0 0 0,2 0 0 16,-2 4 0-16,-1-4 0 0,4 3 0 0,-1-3 0 15,0 0 0-15,3 0 0 0,0 0 0 0,0 4 0 0,0-1 0 0,-3-3 0 16,0 0 0-16,0 0 0 0,-2 4 0 0,5-4 0 16,-3 0 0-16,0 0 0 0,0 0 0 0,1 0 0 15,-1 3 0-15,-3 1 0 0,1-4 0 0,-3 5 0 16,3-2 0-16,-3-3 0 0,-1 4 0 0,1-1 0 16,0-3 0-16,-2 4 0 0,-6-4-9 0,5 0-1 15,0 3 0-15,3 4 0 16,-8-7 10-16,5 0 0 0,3 4 0 0,-2-1 0 15,-1 1 0-15,0 1 16 0,-5-5-4 0,8 3-1 16,-3-3-11-16,3 4-16 0,0-1 4 0,-2-3 1 0,-1 0 11 16,3 0 0-16,0 4 0 0,-3-4 0 0,0 0 0 0,1 3 0 15,-1-3 0-15,0 4 0 0,-5-4 0 0,6 3 0 16,-1-3 0-16,0 4 0 0,0-1 0 0,-5-3 0 16,0 0 0-16,6 0 0 0,-6 0 0 0,0 0 0 0,2 0 0 0,-2 0 0 15,0 0 0-15,6 4 0 0,-6-4 0 0,2 0 0 16,-2 0 0-16,0 0 0 0,0 0 0 0,0 0 0 15,0 0 0-15,0 0 0 0,0 0 0 0,0 0 0 16,0 0 0-16,0 0 0 0,0 0 0 0,0 0 0 16,3 7 0-16,-3-7 0 0,0 0 0 0,0 0 0 31,0 0-53-31,0 0-9 0,0 0-2 0,-5 0-819 16,-3 0-164-16</inkml:trace>
  <inkml:trace contextRef="#ctx0" brushRef="#br0" timeOffset="5036.477">21868 6689 1134 0,'0'0'50'0,"0"0"10"0,0 0-48 0,0 0-12 15,0 0 0-15,0 0 0 0,0 0 96 0,0 0 16 16,0 0 3-16,-3 5 1 0,1-2-54 0,2-3-10 16,0 0-3-16,0 0 0 0,-6 7 12 0,6-7 3 15,0 0 0-15,0 0 0 0,0 0-8 0,0 0 0 16,-2 4-1-16,2-4 0 15,0 0 14-15,0 0 3 0,-6 0 1 0,6 0 0 16,0 0-25-16,-5-4-4 0,0 1-2 0,-1-1 0 16,4-4 5-16,-1 6 1 0,-2-3 0 0,0-6 0 15,-3 4-12-15,2 0-1 0,1-1-1 0,0 1 0 0,-3-4-9 0,3 4-1 16,-1 0-1-16,1-1 0 0,0-1-7 0,-1-3 0 16,-2 8-1-16,3-6 0 0,0-2-7 15,0 3 0-15,-1-3-8 0,-2 5 12 0,3-5-4 0,0 3-8 0,-3-3 11 0,0 1-11 16,3 1 10-16,-3-2-10 0,0 5 8 0,0-4-8 15,0 1 10-15,0-4-10 0,0 2 12 0,0-2-12 16,-3 0 11-16,3-2-11 0,-2 1 10 0,-1 1-10 16,3 0 10-16,0 0-10 0,-2 2 10 0,-1-2-10 15,3 0 8-15,0 2-8 0,0-2 0 0,3 3 9 16,0 1-9-16,-3-2 0 16,3 3 0-16,-3-3 8 0,-3 0-8 0,3-2 0 15,0 3 0-15,0 1 0 0,0-2 8 0,0 3-8 16,0-3 0-16,1 0 8 0,4-2-8 0,-5 0 0 15,0 3 0-15,3-4 8 0,2 1-8 0,-2-5 0 16,-3 5 9-16,0-7-9 0,5 7 0 0,-2-5 0 16,0 0 0-16,-1 5 0 0,1-7 0 0,0 9 0 15,0-2 0-15,2 0 0 0,-2 0 0 0,2 0 0 0,-2 2 0 0,2 0 0 16,0-2 0-16,1 5 0 0,-1-3 0 0,0 0 0 0,1 3 0 16,-1-3 0-16,3 0 0 0,-3 5 0 0,3-2 0 15,0-3 0-15,-2 1 0 0,2 1 0 0,2 3 0 0,-2-5 0 16,0-2 0-16,0 2 0 0,0-2 0 0,3 0 0 15,-3 0 0-15,3 0 0 0,-1 0 0 0,-2-3 0 16,3 3 0 0,0 0 0-16,-1 0 0 0,1 0 0 0,0 2 0 0,-1-2 0 15,1 7 0-15,0-5 0 0,-1 3 0 0,1-3 0 16,0 7 0-16,2-2 0 0,-3 0 0 0,1 0-8 16,-3 0 8-16,5-5 0 0,-2 5 0 0,0 0 0 15,-1 0 0-15,1-2 0 0,2-3 0 0,1 5-8 16,-4 0 8-16,1-5 0 0,5 5 0 0,-3 0 0 15,3 0 0-15,-3 0 0 0,3 0 0 0,-2 0 0 0,1 2 0 0,1-2 0 16,-5 0 0-16,2 2 0 0,3 3 0 0,-2-3 0 16,-1-2 0-16,0 0 0 0,0 5 0 0,1-3 0 15,-1-2 0-15,0 0 0 0,-2 2 0 0,0 3 0 16,2-5 0-16,0 2 0 0,-2 3 0 0,0-3 0 16,2-2 0-16,0 2 0 0,0 3 0 0,1-3 0 0,-1-2 0 0,0 5 0 15,3-5 0-15,-3 2 0 0,1 3 0 0,2-3 0 16,-3-2 0-16,3 7 0 0,-3-7 0 0,3 2-8 0,0 3 8 0,3-3 0 15,-3-2 0-15,0 0 0 0,-3 5 0 0,3-3 0 16,-6-2 0-16,4 7 0 0,-1-5 0 0,-2 5 0 16,-1-2 0-16,-2 2 0 0,0 0 0 0,0 0 0 15,0 0 0-15,0 0 0 0,0 0-24 0,0 0 0 16,0 0 0-16,-5 2 0 31,0-2-114-31,-1 5-22 0,-1-5-5 0,-1 7-1026 0</inkml:trace>
  <inkml:trace contextRef="#ctx0" brushRef="#br0" timeOffset="5422.73">21426 5029 230 0,'0'0'20'0,"0"0"-20"0,0 0 0 0,0 0 0 32,0 0 236-32,0-5 42 0,0 3 9 0,5-3 1 0,1 3-164 0,1-3-34 15,-1-2-6-15,2 5-2 0,2-3-38 0,1-2-8 16,2 7-2-16,0-7 0 0,1 2-3 0,-1-2-1 16,5 5 0-16,3-3 0 0,1 3-6 0,-1-3 0 15,3 3-1-15,-3-3 0 0,-3 5 7 0,-2 0 2 16,0 5 0-16,-3-3 0 0,-2 3 10 0,-1-3 2 15,4 5 1-15,-6 5 0 0,-3 0 14 0,3 2 2 0,-3 0 1 0,-2 7 0 16,-3 0-10-16,0 3-3 0,0-3 0 0,-3 5 0 16,3-5-21-16,-2 0-4 0,-1-2 0 0,0 2-1 15,1-2-11-15,-1-5-3 0,0 0 0 0,1 0 0 16,-1-2 0-16,0-5 0 0,1 0 0 0,-1 0 0 16,0-2 2-16,1-3 0 0,2-2 0 0,0 0 0 15,0 0-1-15,0 0 0 16,-8 0 0-16,8 0 0 15,-3 0-127-15,3 0-26 0,-2-7-5 0</inkml:trace>
  <inkml:trace contextRef="#ctx0" brushRef="#br0" timeOffset="7110.876">22275 3785 288 0,'6'0'25'0,"-1"0"-25"15,-2 0 0-15,2-2 0 0,-3-3 202 0,-2 5 35 16,3 0 7-16,-3 0 2 16,0 0-102-16,0 0-21 0,0 0-4 0,0 0-1 15,0 0-32-15,0 0-6 0,0 0-2 0,0 0 0 16,0 0-10-16,0 0-3 0,0 0 0 0,0 0 0 16,-5 7-14-16,-3-2-3 0,0-3-1 0,0 5 0 15,-3 0-24-15,1 0-5 0,-1 5-1 0,1 2 0 0,-1-7-6 0,3 5-2 16,0 2 0-16,-2-2 0 0,4 2-9 0,-2 0 0 15,0 0 0-15,1-2 0 0,1 2 0 0,-4 7 0 0,2-2 0 0,0 2 0 16,0-2 0-16,3 0 0 0,-3-3 0 0,2 3 0 16,4-5 0-16,-1 5 0 0,-2-5 0 0,5 0-11 15,-3 5 11-15,3-5 11 0,3 0-3 0,-1-2 0 16,1 2-8-16,0 0 0 0,-1-7 0 0,4 5 8 16,-4-5-8-16,4 0 0 0,-1 0 0 0,3 0 0 15,-3 5 8-15,3-5-8 16,-3-2 8-16,3 2-8 0,3-5 21 0,-3 5-1 15,0-2 0-15,0-3 0 0,0 3 0 0,-3-5-1 16,0 0 0-16,3 0 0 0,-5 5-7 0,-3-5 0 16,0 0-1-16,8 2 0 0,-8-2 22 0,2 0 5 15,4 5 1-15,-4-3 0 0,1-2-26 0,-3 0-5 16,0 0 0-16,3 5-8 16,-3-5 13-16,0 0-4 0,0 0-1 0,0 7 0 0,0-5-8 0,0 3 12 0,0-3-12 0,-3 3 12 15,0 2-12-15,1-2 12 0,2-3-12 0,-6 3 12 16,1-3-4-16,0 3 0 15,-1-3 0-15,1 5 0 0,-3-2-8 0,3 2 0 16,0-2 0-16,2 2 8 0,-2 0-8 0,2 0 0 0,-2-5 0 0,2 5 0 16,-2-2 0-16,2 2 0 0,1 0 0 0,-4 0 0 0,4-2 0 0,-1 4 0 15,0-4 0-15,-2 7 0 16,2-3 0-16,1-2 0 0,-1 0 0 16,0 5 0-16,1-5 0 0,-1 5 0 0,3-3 0 0,-3-2 0 15,1 0 0-15,2 5 0 0,0-5 0 0,0 0 0 16,0 0-8-16,0-2 8 0,0 2 0 0,2-5 0 15,-2 3 0-15,3 2 0 0,-3-2 0 0,3-3 0 16,-1 5-10-16,-2-7 10 0,0 0 0 0,6 5-9 16,-1 2 9-16,3-5 0 0,-3 3-9 0,3 0 9 0,0-3 0 0,0-2 0 15,0 0 0-15,0 0 0 0,2 0 0 0,1 0 0 16,-3 0 0-16,3 0 12 0,-3-2-12 0,-1-3 0 16,1 5-10-16,-2 0 10 0,2 0 0 0,0-5 0 15,-8 5 0-15,0 0 0 0,5 0 0 0,-5 0 0 16,0 0 0-16,0 0 0 0,0 0 11 0,3 5-11 15,-1 2 10-15,-2 0-10 0,0-2 9 0,0-5-9 0,0 0 8 0,-2 7-8 16,2 0 8-16,-6 0-8 0,1 0 8 0,0 0-8 16,-3 0 0-16,2 0 0 0,1 0 0 0,0-2 0 15,0 2 0-15,-1 7 13 0,1-7-1 0,-3 7-1 0,0-2-11 16,0 2 0-16,0 0 9 0,6-2-9 16,-4 2 0-16,1-2 0 0,0-3 0 0,2 3 0 0,-2 0 0 0,2-3 0 15,0 3 0-15,-2 2 0 16,3 0 0-16,-1 0-10 0,0-2 10 0,1 2 0 15,2-2 0-15,0-3-8 0,0 3 8 0,0 2 0 16,0 0 0-16,2 3 0 0,-2-8 0 0,0 5 0 16,3-2-9-16,-3 0 9 0,3 2-13 0,-3 0 5 15,0 0 8-15,2 5 9 0,-2-5-1 0,3 5-8 16,-3-3 0-16,0 1 0 0,2-3-10 0,1 0 10 16,-3-2 0-16,3-3 0 0,-3 3 0 0,5-3 12 0,-2 3-12 0,-1-5 0 15,4 5 0-15,-4-5 0 0,4 0 0 0,1-5 0 16,-1 3 0-16,2 2 0 0,-3 0 0 0,0-7 0 15,3 7 0-15,-2-7 0 0,1 5 0 0,-1-3 0 16,-1 3 0-16,0-3 0 16,1-2-40-16,-1 5-11 0,-5-5-1 0,0 0-1185 0</inkml:trace>
  <inkml:trace contextRef="#ctx0" brushRef="#br0" timeOffset="8676.864">22482 3898 57 0,'0'0'0'15,"0"0"0"-15,0 0 0 0,0 0 0 0,0 0 0 0,0 0 0 16,0 0 289-16,0 0 53 0,0 0 10 0,0 0 3 16,0 0-198-16,0 0-39 0,0 0-8 0,0 0-2 0,2 7-44 0,1 0-10 15,-3 0-2-15,3 0 0 0,-1 0 0 0,1 0 0 0,-3 5 0 0,3 2 0 16,-1-2-19-16,1 2-4 16,-1 0-1-16,1 0 0 0,0 3 16 0,-1-3 4 0,-2-5 0 0,3 5 0 15,0-2-7-15,-3 2-1 0,2-2 0 0,-2 2 0 16,3-7-19-16,-3 0-4 0,3 0-1 0,-3 0 0 15,0 3-6 1,0-10-2-16,0 0 0 0,2 7 0 0,1 0 20 0,-3-7 3 16,0 0 1-16,0 0 0 0,0 0-16 0,0 0-4 15,0 0 0-15,0 0 0 0,0 0 7 0,0 0 1 16,-5-5 0-16,2-2 0 0,-2 0-20 0,2-5 0 16,-2 5 0-16,-1-7 0 0,1 2 0 0,0-2 0 15,0 0 0-15,-1 0 0 0,1 2 0 0,0-2 0 16,-1-5 0-16,4 5 0 0,-4 0 0 0,4 2 0 0,-1 3 0 0,1-3 0 15,2-2 0-15,0 2 0 0,2 5 0 0,1 0 0 16,-1-9 0-16,4 4 0 0,-1 0 0 0,3 5 0 16,3-2 0-16,-3-3-9 0,2 5 1 0,-2 2 0 15,0-2 8-15,3 0-8 0,-1 5 8 0,-2-3-8 16,3 5 8-16,-1-2 0 0,3 2 0 0,1 2 0 16,-1-2 0-16,0 5 0 0,-2-3 0 0,-1 5 0 0,1-2 0 0,0-3 0 15,-4 10 0-15,-1-5-8 0,2 0 8 0,-3 5 14 16,0-5-3-16,-2 2-1 0,0 3-2 0,-3 2 0 0,0-7 0 0,-3 5 0 15,-5-5 0-15,0 0-8 0,0 0 12 0,-2 0-4 16,-1 0 11-16,-5 0 1 0,5 3 1 16,-2-3 0-16,0-5-21 0,-3 5 0 0,3-7 0 0,2 0 0 31,-2 0 11-31,3 0-3 0,-1 0 0 0,0-7 0 0,3 7-8 0,3 0-11 16,-3-7 3-16,6 5 0 15,2-3-224-15,-3-2-45 0,8-5-9 0,-5 12-2 0</inkml:trace>
  <inkml:trace contextRef="#ctx0" brushRef="#br0" timeOffset="10063.811">23027 3745 57 0,'0'0'0'0,"0"0"0"0,0 0 0 0,0 0 0 16,0 0 244-16,0 0 44 0,0 0 9 0,0 0 2 15,0 0-129-15,0 0-26 16,0 0-4-16,0 0-2 0,0 0-23 0,0 0-5 16,0 0-1-16,0 0 0 0,0 0-61 0,-6 7-12 15,4-7-2-15,-4 12-1 0,4-12 9 0,-3 7 2 16,2 0 0-16,-2 0 0 0,-1 5-20 0,4-5-3 16,-4 7-1-16,1-2 0 0,0-3 0 0,2-2 0 15,-2 5 0-15,0 2 0 0,-1 0 0 0,4-2 0 16,-4 0 0-16,4-3 0 0,-1 5-12 0,0-2-8 0,3 2 8 0,0 0-8 15,-2-2 11-15,2 7-3 0,0-5 0 0,2 0 0 16,-2-2-8-16,3-3 8 0,0 3-8 0,2-3 8 16,-2 3-8-16,2 2 0 0,-2-7 0 0,2 0 0 15,3 3 8-15,0-3 0 0,-3 0 0 0,0 0 0 16,-2-5 1-16,2 3 0 0,3-3 0 0,-3 3 0 0,1 2 11 16,2-7 1-1,-6 7 1-15,6-7 0 0,-8 0-22 0,0 0-10 0,0 0 1 16,6 5 0-16,2-5 9 0,-8 0 0 0,0 0 10 0,0 0-10 31,5 0-121-31,-5 0-31 0,0 0-5 0</inkml:trace>
  <inkml:trace contextRef="#ctx0" brushRef="#br0" timeOffset="10633.706">23146 3997 748 0,'0'0'67'0,"0"0"-54"0,0 0-13 0,0 0 0 0,0 0 183 15,0 0 33-15,0 0 8 0,0 0 0 0,0 0-99 0,0 0-20 16,0 0-4-16,0 0-1 0,0 0-40 0,0 0-8 15,5 2-1-15,0 5-1 16,3 0-20-16,0-7-4 0,0 5-1 16,0-3 0-16,-3 3 0 0,3 2 0 0,-2-7 0 0,2 7 0 15,-3-2-15-15,0-3-10 0,3 3 12 0,-3-3-12 16,1 3 13-16,-6-5-4 0,5 0-1 0,-5 0 0 16,5 2-8-16,-5-2 0 0,0 0 0 0,0 0 0 31,6-2-46-31,-6 2-11 0,0 0-3 0,2-5 0 0,1 3-124 0,-1-3-26 0,1-2-5 0,-3 0-1 15,0 0 68-15,3 0 12 0,-3 2 4 0,2-9 0 16,1 7 20-16,0 0 5 0,-1 0 1 0,4 2 0 0,-4-2 106 0,1 0 17 16,0 5 6-16,-3 2 1 0,0 0 107 0,0 0 21 15,0 0 5-15,0 0 1 0,0 0 30 0,0 0 7 16,0 0 1-16,0 0 0 0,0 0-58 0,0 7-11 16,0 2-3-16,-3 3 0 15,3-5-54-15,-3 7-11 0,1 0-3 0,-4 5 0 16,1-5-19-16,2-2-4 0,-2 2-1 0,0 0 0 15,0 0 0-15,-1 3 0 0,4-8 0 0,-1 3 0 16,0-5-32-16,3 5 0 0,-2-3 0 0,2-2 0 0,-3 0 0 16,3 0 0-16,-3-2 0 0,3 2 0 15,0-2-74-15,0-5-18 0,0 7-4 0,0-7-650 16,0 0-130-16</inkml:trace>
  <inkml:trace contextRef="#ctx0" brushRef="#br0" timeOffset="10919.08">23363 4166 990 0,'0'0'44'0,"0"0"8"0,0 0-41 0,0 0-11 0,0 0 0 0,0 0 0 16,5 5 129-16,0-3 24 0,-5-2 5 0,3 5 1 16,0 4-66-16,2-9-13 0,-2 0-2 0,-1 7-1 15,1-2-10-15,-1-3-3 0,1 3 0 0,-3 2 0 16,3 0-28-16,-3 0-7 0,2-2-1 0,1-3 0 16,-3-2-4-16,0 0 0 0,0 5-1 0,0-5 0 15,0 0-69-15,0 0-14 0,0 7-2 0,0-7-877 16</inkml:trace>
  <inkml:trace contextRef="#ctx0" brushRef="#br0" timeOffset="11081.828">23381 4079 288 0,'0'0'25'0,"0"0"-25"15,0 0 0-15,0 0 0 0,0 0 296 0,0 0 53 16,0 0 11-16,0 0 3 0,0 0-230 0,0 0-45 15,0 0-10-15,0 0-2 0,0 0-49 0,0 0-11 16,0 0-1-16,0 0-577 16,0 0-115-16</inkml:trace>
  <inkml:trace contextRef="#ctx0" brushRef="#br0" timeOffset="11467.646">23569 3952 864 0,'0'0'38'0,"0"0"8"0,0 0-37 0,0 0-9 16,0 0 0-16,0 0 0 0,0 0 194 0,0 0 37 15,0 0 7-15,0 0 2 0,3-2-192 0,5 2-39 0,-3-5-9 0,6 5 0 16,-4 0 0-16,4 0 0 0,0 0 0 0,2 0 0 0,0 0 0 0,0 0 0 15,1-5 0-15,-1 5 0 0,0 0 0 0,-2 0 0 16,-1 0 0-16,-2 0-510 16,-3 5-104-16</inkml:trace>
  <inkml:trace contextRef="#ctx0" brushRef="#br0" timeOffset="11653.115">23633 4032 1728 0,'2'0'38'0,"1"7"8"0,-3-7 2 0,10 0 0 0,-2 0-39 0,0 0-9 0,0 5 0 0,3-5 0 15,2 0 45-15,-2-5 7 0,2 5 2 0,0 0 0 16,-2 0-35-16,-1 0-7 0,1 0-2 0,-1 0 0 0,-2 0 7 0,3 0 2 16,-3-2 0-16,0-3-611 0,-3 5-121 0</inkml:trace>
  <inkml:trace contextRef="#ctx0" brushRef="#br0" timeOffset="12101.032">23971 3945 403 0,'0'0'36'0,"0"0"-36"0,0 0 0 0,0 0 0 16,0 0 172-16,0 0 27 0,0 0 5 0,0 0 2 16,8 0-86-16,-3-5-18 0,3 3-3 0,0 2-1 15,0 0-27-15,0 2-6 0,0-2-1 0,3 5 0 0,-1-5-51 0,1 0-13 16,-3 0 0-16,2 0 0 0,1 0 40 0,2-5 6 15,-2 5 1-15,-3 0 0 0,2-2-39 0,-2 2-8 16,0 2 0-16,0-2 0 0,-3-2 0 0,-2 2-12 16,-3 0 12-16,0 0-841 0</inkml:trace>
  <inkml:trace contextRef="#ctx0" brushRef="#br0" timeOffset="12339.862">24082 3886 1497 0,'0'0'66'0,"0"0"14"16,0 0-64-16,0 0-16 15,0 0 0-15,0 0 0 0,-2 5 106 0,2-3 18 0,0-2 3 0,0 5 1 16,2 2-52-16,-2 0-9 0,3-2-3 0,0 4 0 16,-1-4 0-16,1 2 0 0,2 0 0 0,-2 0 0 15,2 5-51-15,-2-5-13 0,-1-5 0 0,1 5 0 16,0 0 0-16,-1 3 0 0,-2-10-12 0,3 2 12 15,-3-2-11-15,0 0 11 0,0 0-10 0,0 0 10 16,0 0-253-16,0 0-45 0,0 0-9 0,0 0-1 0</inkml:trace>
  <inkml:trace contextRef="#ctx0" brushRef="#br0" timeOffset="12687.807">24294 3804 1209 0,'0'0'53'0,"0"0"12"0,0 0-52 0,0 0-13 15,0 0 0-15,0 0 0 0,0 0 118 0,3 7 21 0,-1-5 4 0,1 3 1 16,0 2-64-16,-1 7-13 0,-2-7-3 0,3 0 0 15,-3 5 0-15,3 0 0 0,-1 2 0 0,1 0 0 16,-3 0-51-16,5 0-13 0,-2-2 0 0,-1 2 0 16,1-2 40-16,0-3 6 0,-1 3 1 0,1 0 0 15,0-3-29-15,-1-2-6 0,1-2 0 0,0 2-1 16,-1 0-3-16,1 0 0 16,-3-7 0-16,3 5 0 0,-3-5 0 0,0 0-8 15,0 0 12-15,0 0-4 0,5 2-8 0,-5-2 8 16,0 0-8-16,8-2 8 15,-8 2-177-15,5-5-36 0,3-4-7 0,3-3-2 0</inkml:trace>
  <inkml:trace contextRef="#ctx0" brushRef="#br0" timeOffset="13372.647">24598 3724 115 0,'-5'2'10'0,"5"-2"-10"0,0 0 0 0,0 0 0 16,0 0 212-16,0 0 40 0,0 0 8 0,0 0 1 16,0 0-113-16,0 0-22 0,3 5-5 0,-1 2-1 15,1-2-43-15,0 4-9 0,-1-4-1 0,1 2-1 0,0 0 11 0,-1 0 3 16,1 5 0-16,2-3 0 0,-5 3-26 0,3 2-5 16,-3 0-1-16,2-2 0 0,-2 2-4 0,0-2 0 15,0-3-1-15,0 5 0 0,0 3-18 0,0-3-3 0,0-5-1 16,3 8 0-16,-3-8-21 0,3 3 0 0,-3-3 0 0,2 3 0 15,1 2 14-15,-3-9-2 0,3 2 0 0,-3 0 0 16,2 0-12-16,-2 0 9 0,0-7-9 0,0 0 8 16,0 0-8-16,0 0-16 0,0 0 4 0</inkml:trace>
  <inkml:trace contextRef="#ctx0" brushRef="#br0" timeOffset="13628.483">24725 3933 1267 0,'0'0'28'0,"0"0"5"0,0 0 2 0,6 0 1 0,-6 0-36 0,2 0 0 0,4 5 0 0,-1-5 0 0,0 2 102 0,3 3 14 16,-3 2 2-16,1 0 1 0,2-7-61 0,0 5-12 15,-3-3-2-15,3 5-1 0,-3-2-15 0,0-3-4 16,3 3 0-16,-2-3 0 0,-1 3-14 0,0 0-10 0,0-3 12 16,1 3-12-16,-6-5 11 0,5 2-11 0,-5-2 10 0,5 0-10 31,-5 0-51-31,0 0-16 0,0 0-3 0</inkml:trace>
  <inkml:trace contextRef="#ctx0" brushRef="#br0" timeOffset="13807.124">24948 3940 115 0,'0'0'0'0,"0"0"10"15,0 0-10-15,0 0 0 0,0 0 0 0,0 0 0 0,0 0 360 0,-3 5 71 0,0 2 13 0,1-2 4 16,-4 2-308-16,4 0-60 0,-4 0-13 0,4 0-3 16,-4 5-24-16,4-3-4 0,-3 3-2 0,-1-5 0 15,1 5-23-15,0-5-11 0,2 0 10 0,-2 0-10 16,2 0 0-16,0 0 0 0,1 0 0 0</inkml:trace>
  <inkml:trace contextRef="#ctx0" brushRef="#br0" timeOffset="14045.95">25088 4112 1216 0,'0'0'54'0,"0"0"11"0,0 0-52 15,0 7-13-15,-3-2 0 0,3-5 0 0,0 7 99 0,0 0 17 16,0-5 3-16,0 5 1 0,0-7-79 0,0 5-15 16,0-5-3-16,0 7-1 0,0-7 7 0,3 7 2 15,-3-7 0-15,0 0 0 0,2 5-23 0,-2-5-8 0,0 0 0 0</inkml:trace>
  <inkml:trace contextRef="#ctx0" brushRef="#br0" timeOffset="14208.737">25072 3997 1497 0,'0'0'32'0,"0"0"8"0,0 0 0 0,0 0 4 0,0 0-36 15,0 0-8-15,0 0 0 0,0 0 0 0,0 0 53 0,0 0 9 0,0 0 2 0,0 0 0 32,0 0-103-32,0 0-20 0</inkml:trace>
  <inkml:trace contextRef="#ctx0" brushRef="#br0" timeOffset="15396.094">25268 3952 806 0,'0'0'36'0,"0"0"7"0,0 0-35 15,0 0-8-15,0 0 0 0,0 0 0 0,0 0 77 0,0 0 14 0,0 0 2 0,0 0 1 16,0 0-48-16,0 0-10 0,0 0-1 0,0 5-1 16,0-5 24-16,0 7 5 0,0 0 1 0,-3-5 0 0,3-2-14 0,0 7-2 15,-3 0-1-15,3-2 0 0,-2 2-24 0,2 0-5 16,0 0-1-16,0-2 0 0,0 2-17 0,0-7 0 15,2 2 0-15,1 8 0 0,2-3 0 0,-2-5 0 16,2 3 0-16,3-3 0 0,-2 3 0 0,-1-5 0 0,3 0 0 0,2-5 0 16,-2 5 19-16,0-2 0 0,0-3 0 0,3 5 0 15,-3 0-31-15,2-2-5 0,-2-3-2 0,-3 5 0 16,3-2 43-16,-2-3 8 0,-4 0 1 0,-2 5 1 16,0 0-19-16,0 0-4 0,0 0-1 0,0 0 0 0,0 0-10 15,0 0 10-15,0 0-10 0,0 0 10 0,0 0-10 0,0 0 0 16,0 0 0-16,0 0 8 0,0 0 0 0,0 0-8 15,0 0 12-15,0 0-4 0,0 0-8 0,0 0 12 16,0 0-12-16,0 0 12 16,0 0-12-16,0 0 0 0,0 0 0 0,0 0 0 15,0 0 0-15,0 0 0 0,0 0 0 0,0 0 0 16,0 0 0-16,0 0 0 0,0 0 0 0,0 0 0 16,0 0 0-16,0 0 0 0,0 0 0 0,0 0 0 15</inkml:trace>
  <inkml:trace contextRef="#ctx0" brushRef="#br0" timeOffset="16238.158">25397 3771 288 0,'0'0'12'15,"0"0"4"-15,0 0-16 0,0 0 0 0,0-5 0 0,0 5 0 0,0 0 195 0,0 0 36 16,0-2 7-16,0 2 2 0,0 0-119 0,0 0-23 15,0 0-5-15,0 0-1 0,0 0-19 0,0 0-4 16,0 0-1-16,0 0 0 0,0 0-46 0,0 0-10 16,0 0-1-16,0 0-1 0,0 0 18 0,0 0 3 15,0 0 1-15,0 0 0 16,0 0-8-16,0 0-24 0</inkml:trace>
  <inkml:trace contextRef="#ctx0" brushRef="#br0" timeOffset="17073.182">25397 4274 345 0,'0'0'31'0,"0"0"-31"0,0 0 0 0,0 0 0 15,0 0 208-15,0 0 35 0,0 0 7 0,0 0 2 16,0 0-103-16,0 0-20 0,0 0-4 0,0 0-1 0,0 0-35 0,0 0-7 15,0 0-2-15,0 0 0 0,0 0-28 0,0 0-52 0</inkml:trace>
  <inkml:trace contextRef="#ctx0" brushRef="#br0" timeOffset="18177.829">23082 4646 1728 0,'0'0'38'0,"0"0"8"0,0 0 2 0,0 0 0 0,0 0-39 0,0 0-9 16,0 0 0-16,0 0 0 0,0 0 100 0,3 7 17 16,0-5 4-16,-1 5 1 0,1 0-51 0,2-2-11 15,-2 2-1-15,-1 0-1 0,6 7-37 0,-2-7-7 16,-4 0-2-16,1 0 0 0,0 5-12 0,-1-5 0 0,1-2 0 16,-3 2 0-1,0-5 0-15,0 3 0 0,0-5 0 0,0 0 0 16,0 0-232-16,0 0-48 0,-13-7-11 15,-1 0-491-15</inkml:trace>
  <inkml:trace contextRef="#ctx0" brushRef="#br0" timeOffset="18325.112">23072 4495 1728 0,'0'0'76'0,"0"0"16"0,-3-7-73 0,0 5-19 0,3-3 0 0,-2-2 0 15,-4 7 102-15,6 0 17 0,0 0 3 0,0 0 1 16,0 0-80-16,0 0-16 0,0 0-3 0,0 0-1 15,0 0-33-15,0 0-6 0,0 0-2 0,0 0-966 16</inkml:trace>
  <inkml:trace contextRef="#ctx0" brushRef="#br0" timeOffset="18663.494">23479 4486 1209 0,'0'0'108'0,"0"0"-87"0,0 0-21 0,0-5 0 0,-3-2 133 16,1 5 23-16,-1-3 4 0,3 5 0 0,-2-7-39 0,-1 2-8 15,3 5-1-15,0 0-1 0,-5 0-50 0,2-7-9 16,-2 7-3-16,-1-2 0 0,1 2-27 0,0 0-6 16,0 0 0-16,-1 2-1 0,-2-2 39 0,3 0 8 15,0 0 2-15,-3 7 0 0,2-7-52 0,1 5-12 16,0-3 0-16,0 3 0 15,2 2-16-15,-2 0-7 0,2 0-1 0,0 0 0 16,1-2 24-16,-1 7-11 0,3-3 11 0,0 3-8 16,0-3 8-16,0 3 0 0,3 0 0 0,-1 2-8 15,1-5 8-15,-3 8 0 0,3-8 0 0,-1 5 0 16,-2 5 24-16,3-5 4 0,0-2 1 0,-1 2 0 16,-2-2-40-16,3-3-8 0,-3-2-1 0,3 5-1 15,-3 0 21-15,0-5 0 0,0 0 0 0,0 0 8 16,-3-5-118-16,0 3-24 0,-2 2-5 0</inkml:trace>
  <inkml:trace contextRef="#ctx0" brushRef="#br0" timeOffset="18841.23">23233 4681 1094 0,'0'0'97'0,"0"0"-77"0,0 0-20 0,0 0 0 0,5 0 144 0,3 0 26 16,-2 0 5-16,4 0 1 0,1 0-59 0,-1 0-11 15,4-5-2-15,-1 5-1 0,3 0-70 0,2 0-13 16,-2 0-4-16,3 0 0 0,-1 0-16 0,-2 0 0 15,0 0 0-15,0 0 0 16,-3-2-91-16,0 2-25 0</inkml:trace>
  <inkml:trace contextRef="#ctx0" brushRef="#br0" timeOffset="19448.82">23871 4629 1148 0,'0'0'51'0,"0"0"10"0,0 0-49 16,0 0-12-16,0 0 0 0,0 0 0 0,0 0 124 0,0 0 23 0,0 0 4 0,0 0 1 31,0 0-64-31,0 0-12 0,5 5-2 0,0 2-1 0,-2 0-8 0,2 0-1 16,1 0-1-16,-1 0 0 0,0 0-50 0,0 3-13 16,3-8 0-16,-2 5 0 0,-1-2 56 0,3 2 7 15,-3-5 1-15,0 5 0 0,1-2-52 0,-6-5-12 16,0 0 0-16,5 0 0 15,-5 0-62-15,5 2-15 0,-5-2-3 0,0 0-588 16,0 0-118-16</inkml:trace>
  <inkml:trace contextRef="#ctx0" brushRef="#br0" timeOffset="19665.247">24037 4601 748 0,'0'0'33'0,"0"0"7"0,0 0-32 0,0 0-8 0,0 0 0 0,0 0 0 16,3 7 271-16,-3 0 52 15,3 0 10-15,-1 0 3 0,-2 5-167 0,0-5-33 16,0 5-6-16,-2 2-2 0,2 0-102 0,-3 0-26 16,0 0 0-16,1-2 0 0,-4 7 56 0,4-5 7 0,-3 0 1 15,-1 0 0-15,4 0-64 0,-1 3-8 0,0-8-4 0,1 5-1 16,-1-7 13-16,0 5 0 0,1-5 0 0,-1 0 0 16,0 0 0-16,1 0 0 0,2-2 0 0,0-5 0 15,0 0-130-15,0 2-23 0,0-2-5 0,0 0-840 16</inkml:trace>
  <inkml:trace contextRef="#ctx0" brushRef="#br0" timeOffset="19966.329">24225 4789 1728 0,'0'0'38'0,"0"0"8"0,0 0 2 0,0 7 0 0,0 0-39 0,0-2-9 0,-2 2 0 0,-1 0 0 16,3 0 84-16,0 0 16 0,0 0 2 0,0 5 1 15,0-5-63-15,0 0-12 0,3-2-2 0,-3 2-1 16,0-7 15-16,2 2 2 0,-2 5 1 0,0-7 0 15,0 0-31-15,0 0-12 0,0 0 11 0,0 0-11 16,0 0-135-16,0 0-33 0,0 0-6 0,0 0-2 0</inkml:trace>
  <inkml:trace contextRef="#ctx0" brushRef="#br0" timeOffset="20113.341">24199 4695 1494 0,'0'0'66'0,"0"0"14"0,0 0-64 0,0 0-16 0,0 0 0 0,0 0 0 16,0 0 36-16,0 0 4 0,0 0 0 0,0 0-507 15,0 0-101-15</inkml:trace>
  <inkml:trace contextRef="#ctx0" brushRef="#br0" timeOffset="20445.122">24350 4641 345 0,'0'0'31'0,"0"0"-31"16,0 0 0-16,0 0 0 0,0 0 325 0,0 0 59 15,0 0 12-15,0 0 3 0,0 0-257 0,2 0-51 0,6 0-11 0,0 0-1 16,0 0-43-16,3 0-8 0,-1 0-1 0,1 0-1 16,-1 0-18-16,4 5-8 0,-4-5 0 0,1 0 8 15,-1 2-8-15,1-2 8 0,0 0-8 0,-4 0 8 16,-1 0-8-16,-6 0 0 0,0 0 0 0</inkml:trace>
  <inkml:trace contextRef="#ctx0" brushRef="#br0" timeOffset="20614.65">24371 4768 1728 0,'0'0'38'0,"0"0"8"0,0 0 2 0,8 5 0 0,0-3-39 16,0 3-9-16,0-3 0 0,2-2 0 0,-2 0 53 0,3 5 9 15,-1-3 2-15,1-2 0 0,-1 0 0 0,4-2 0 16,-4 2 0-16,3-5 0 0,-2 5-52 0,0 0-12 16,-3 0 0-16,-1 0 0 15,4-2-48-15,-6-3-13 0,3 5-3 0</inkml:trace>
  <inkml:trace contextRef="#ctx0" brushRef="#br0" timeOffset="21215.94">24720 4620 1483 0,'0'0'32'0,"0"0"8"0,0 0 0 0,0 0 2 0,0 0-34 16,0 0-8-16,0 0 0 0,0 0 0 0,3 2 56 0,5 5 8 0,-3-7 3 0,3 5 0 16,-3-5-24-16,3 2-5 0,0 3-1 0,0-5 0 15,0 0-12-15,2 0-2 0,-2 0-1 0,3 0 0 0,0 0-13 0,-3 0-9 16,2 0 12-16,-2-5-12 0,-3 3 0 0,1 2 0 15,2 0 0-15,-8 0 0 16,0 0-96-16,0 0-25 0,0 0-6 0,5-5-1 0</inkml:trace>
  <inkml:trace contextRef="#ctx0" brushRef="#br0" timeOffset="21416.609">24791 4587 1728 0,'0'0'38'0,"0"0"8"0,0 0 2 0,0 0 0 0,0 0-39 0,0 0-9 16,0 0 0-16,6 7 0 0,-1-2 53 0,3-3 9 15,-3 5 2-15,1-2 0 0,-4 2-1 0,4-5 0 16,-4 5 0-16,1 0 0 0,-1 3-50 0,1-3-13 0,-3 0 0 0,0 0 0 16,0-5 20-16,0 5-2 0,0-2 0 0</inkml:trace>
  <inkml:trace contextRef="#ctx0" brushRef="#br0" timeOffset="21648.27">25077 4568 1674 0,'0'0'74'0,"3"7"15"0,-3 5-71 0,0-5-18 0,0 5 0 0,3 2 0 16,-3 0 67-16,0 0 9 0,0 5 3 0,0-5 0 0,2 5 18 0,-2-1221 4 16,0 2432 1-16,0-1211 0 0,3-3-69 0,-3 3-13 15,2-7-4-15,-2 2 0 0,0-2-4 0,0-3-2 16,3-2 0-16,0 0 0 16,-1 0-162-16,-2-7-32 0,0 0-6 0,6 5-2 0</inkml:trace>
  <inkml:trace contextRef="#ctx0" brushRef="#br0" timeOffset="23737.084">22569 5231 518 0,'0'0'46'0,"0"0"-37"0,0 0-9 0,0 0 0 16,0 0 107-16,0 0 19 0,0 0 4 0,0 0 1 15,0 0-12-15,0 0-3 0,0 0 0 0,3 7 0 16,-1 0-23-16,1 3-5 0,0-3 0 0,-1 0-1 0,1 2-15 16,-1-4-2-16,1 7-1 0,2-3 0 0,-5-2-17 0,3 5-3 15,2-5-1-15,1 7 0 0,-4-2 26 0,1-3 5 16,0 3 1-16,-1 2 0 0,1-2-52 0,-3-3-9 0,0 3-3 0,3-5 0 15,-3 5-6-15,2-3-2 0,-2-4 0 0,0 2 0 16,3 5 7-16,-3-5 1 0,0 0 0 0,0-5 0 16,0-2-7-16,0 0-1 0,0 7 0 0,0-7 0 15,0 0-8-15,0 0 0 0,0 0 0 0,0 0 0 0,0 0 28 0,0 0 3 16,0 0 1-16,0 0 0 0,0-7-16 0,0 0-4 16,-3 0 0-16,1 0 0 0,2-5-12 0,0 5 0 15,0 0 0-15,-3 0 0 0,3 0 0 0,-3 0 0 31,1 0 0-31,-1 0 0 0,0 0 0 0,3 2 0 0,-2-2 0 0,2 0 0 0,-3 0 0 0,3 2 0 16,0-2 0-16,-3 5 0 16,3-5 0-16,0 0 0 0,0-5 0 0,-2 5 0 15,2 0 0-15,-3 0 0 0,3-5-10 0,-3 5 10 16,3 0 0-16,0-5 0 0,0 5 0 0,0 0 0 16,-2-2 0-16,4-3 0 0,-2 5 0 0,3 0 0 15,-3 0 0-15,3 2 0 0,-1-2 0 0,4 0 0 16,-1 0-8-16,3 2 0 0,0 3 0 0,2-3 0 0,4 5 8 15,-1-2 0-15,0-3 0 0,3 5 0 0,-5 5-20 0,2-3-1 16,0-2-1-16,0 5 0 0,6-3 22 0,-3 3 0 16,-3 2 0-16,3 0 0 0,0 5 0 0,-3-3 0 15,-3-2 0-15,1 5 0 0,-6 0 0 0,1-3 0 0,-4-2 0 0,1 5 0 16,-3 0 32-16,-3-3 2 0,1-2 0 0,-4 0 0 16,-2 5-3-16,0-5-1 0,0 0 0 0,1-2 0 31,-4 2-30-31,0-5 0 0,1 3-8 0,-1-5 8 0,-2 7 0 0,2-7 0 15,1 5 8-15,-6-3-8 0,0-2 0 0,0 0 0 16,3 0 0-16,0 0-10 0,5 0-10 0,-3 0-1 16,3-2-1-16,0-3 0 15,3 5-125-15,2-5-25 0,3 5-4 0,0-2-883 0</inkml:trace>
  <inkml:trace contextRef="#ctx0" brushRef="#br0" timeOffset="24222.388">23066 5189 172 0,'0'0'16'0,"0"0"-16"16,0 0 0-16,0 0 0 0,0-5 195 0,-2 3 36 16,2 2 7-16,0 0 2 0,-6-5-90 0,6 5-18 15,-2-2-3-15,2 2-1 0,0 0-16 0,0 0-4 16,0 0-1-16,0 0 0 0,-5 2-18 0,2 5-3 15,-2-2-1-15,2 2 0 0,-2 0-37 0,2 0-7 0,-2 5-1 0,2-3-1 16,0 3-19-16,1 2-3 0,-1-2-1 0,0 2 0 16,1-2-5-16,2-3-2 0,-3 5 0 0,1-2 0 15,-1 2 3-15,3 0 0 0,-3-2 0 0,3 2 0 16,0 0-4-16,3 0 0 0,-3-2 0 0,3-5 0 16,-3 5-8-16,2-3 12 0,1 3-12 0,-1 0 12 0,1-5-12 15,0 2 10 1,-1-2-10-16,4 0 10 0,2-2-10 0,-3 2 0 15,3-2 0-15,-3 2 0 0,3-5 0 0,0 3 0 0,3-3 0 0,-3-2 0 32,-1 5-113-32,1-5-25 0,-2 0-5 0,-1 0-837 0</inkml:trace>
  <inkml:trace contextRef="#ctx0" brushRef="#br0" timeOffset="24654.094">23212 5431 979 0,'0'0'43'0,"0"0"9"0,0 0-41 0,0 0-11 15,0 0 0-15,8 0 0 16,-3 7 168-16,0-7 32 0,1 0 7 0,2 5 1 0,0-3-120 0,-3 3-23 16,0-3-5-16,3 3 0 0,0-3-26 0,0 3-5 15,0 0-1-15,-3-3 0 0,3 3-12 0,-3-3-4 16,1-2 0-16,2 0 0 0,-6 0-12 0,-2 0 9 15,0 0-9-15,6 0 8 0,-6 0-8 0,5 0 0 0,-5 0 0 0,0 0 0 32,0 0-142-32,0 0-30 0,5-2-7 0,-2-3-1 15,-3 3-9-15,0-3-3 0,0-2 0 0,0 2 0 16,0 3 77-16,0-3 15 0,0-2 4 0,0 5 0 16,0-3 41-16,0 5 9 0,0 0 2 0,0 0 0 0,0 0 146 0,0 0 30 0,0 0 5 0,0 0 2 15,0 0 36-15,0 0 7 0,0 0 2 0,0 0 0 16,0 0-38-16,2 7-7 0,1-2-2 0,-3 4 0 15,0-4-45-15,0 7-8 0,-3-3-3 0,1 5 0 0,-1-2-27 0,1 0-6 16,-4 2 0-16,1 0-1 0,2 0-12 0,-2 0-3 16,0 0 0-16,-1-2 0 0,1 2-32 0,3 0 0 15,-4-2 0-15,4-5 0 16,-1 5-38-16,0-3-14 0,1-2-4 0,-1-2-647 16,3 2-129-16</inkml:trace>
  <inkml:trace contextRef="#ctx0" brushRef="#br0" timeOffset="24923.536">23543 5619 1497 0,'0'0'66'0,"0"0"14"0,0 0-64 0,0 0-16 0,0 7 0 0,-3-2 0 16,0 2 112-16,1-2 18 0,2 2 4 0,0 0 1 16,-3-5-68-16,3 5-14 0,0 0-2 0,0-2-1 15,0 2-20-15,0 0-4 16,0 0-1-16,0-2 0 0,0-5-13 0,0 0-4 16,0 7 0-16,0 0 0 0,0-7-8 0,0 0 0 15,0 0 0-15,3 2 8 16,-3-2-28-16,0 0-7 0,0 0-1 0,0 0-633 15,0 0-127-15</inkml:trace>
  <inkml:trace contextRef="#ctx0" brushRef="#br0" timeOffset="25362.465">23543 5516 576 0,'0'0'51'0,"0"0"-41"0,0 0-10 0,0 0 0 16,0-5 156-16,2 0 28 0,-2 5 7 0,0 0 1 15,3-2-59-15,-3 2-11 0,3-5-2 0,-3 5-1 16,0 0-37-16,0 0-7 0,0 0-2 0,0 0 0 15,0 0-27-15,0 0-6 0,0 0 0 0,0 0-1 0,5 0-11 16,-5 0-3-16,0 0 0 0,5 0 0 0,-5 0-25 0,5 5 0 16,-5-5 0-16,6 0 0 31,-6 0-97-31,5 0-25 0,-5 0-5 0</inkml:trace>
  <inkml:trace contextRef="#ctx0" brushRef="#br0" timeOffset="25726.058">23815 5365 979 0,'0'0'87'0,"0"0"-70"15,0 0-17-15,0 0 0 0,0 0 119 0,0 0 20 16,0 0 4-16,0 0 1 0,0 0-69 0,5 0-14 0,3 0-2 0,0-2-1 15,0 2-42-15,3 0-8 0,-1 0-8 0,1 0 12 16,0 0 4-16,-1 0 0 0,1 0 1 0,-1 0 0 16,-2 0-27-16,-2 2-6 0,-6-2 0 0,0 0-763 15</inkml:trace>
  <inkml:trace contextRef="#ctx0" brushRef="#br0" timeOffset="25911.088">23865 5457 460 0,'0'0'41'0,"0"0"-33"16,0 0-8-16,0 0 0 0,0 0 206 0,6 0 39 0,-1 0 8 16,3 0 2-16,0 0-147 0,0 0-28 0,0 0-7 0,2-5-1 31,1 5-48-31,0 0-9 0,-1 0-3 0,3 0 0 0,-2 0-12 0,-1 0 9 16,1 0-9-16</inkml:trace>
  <inkml:trace contextRef="#ctx0" brushRef="#br0" timeOffset="26180.752">24170 5389 633 0,'13'-5'56'0,"-8"5"-44"15,1 0-12-15,-4-2 0 0,3-3 173 0,1 5 33 16,-1 0 6-16,0 0 2 0,1 0-106 0,-1 0-22 16,3 0-4-16,-3 0-1 0,3 0-57 0,0 0-12 0,0 0-3 0,0-5 0 15,-3 5-9-15,3 0 0 0,-3 0 0 0,3-2-510 16,-2 2-104-16</inkml:trace>
  <inkml:trace contextRef="#ctx0" brushRef="#br0" timeOffset="26497.032">24482 5255 1497 0,'0'0'32'0,"0"0"8"0,0 0 0 0,0 0 4 0,0 0-36 0,0 0-8 16,0 0 0-16,0 7 0 0,3-5 107 0,-3 5 19 16,2 0 4-16,1-2 1 0,-3 2-42 0,0 5-8 15,2-3-1-15,1 5-1 0,0-2-41 0,-3 2-8 0,2 0-2 16,1-2 0-16,-3 2-7 0,3-2-1 0,-1-3-1 15,1 3 0-15,0 2-19 0,-3-2 0 0,2-5 0 16,-2 0 0-16,3 0 0 0,0 0 0 0,-1 0 0 0,-2 0 0 16,3-2 0-16,-3-5 0 0,0 0 0 0,0 0 0 15,0 0-153-15,0 0-31 0,0 0-7 0,0 0-1 0</inkml:trace>
  <inkml:trace contextRef="#ctx0" brushRef="#br0" timeOffset="27044.776">24664 5231 1036 0,'0'0'23'0,"0"0"5"0,0 0 0 0,0 0 1 0,0 0-29 0,0 0 0 0,0 0 0 0,0 0 0 15,0 0 108-15,0 0 16 0,0 0 4 0,0 0 0 16,6 7-23-16,-4-2-4 0,1 2-1 0,0 0 0 15,-1 0-15-15,1-2-3 0,2 2-1 0,1 0 0 16,-1 0-56-16,0 5-11 0,-2-3-2 0,2-2-1 16,-2 5 33-16,-1 0 8 0,1-3 0 0,-3 3 1 0,3-5-33 0,-1 7-8 0,1-2 0 0,0 2-1 15,-3 0-11-15,2-2 0 0,1-3 0 0,0 3 0 16,-3 0 0-16,2-3 0 0,1-2 0 0,-1 0 0 16,-2 0 0-16,3-2 0 0,0-3 0 0,2 3 0 31,-5-5-152-31,0 0-32 0,0 0-6 0,5 0-2 0</inkml:trace>
  <inkml:trace contextRef="#ctx0" brushRef="#br0" timeOffset="27282.749">24932 5431 115 0,'0'0'10'0,"0"0"-10"0,0 0 0 0,0 0 0 15,5 0 309-15,3 0 60 0,-3 7 12 0,1-7 3 16,-1 0-256-16,0 0-52 0,3 5-9 0,-3-5-3 16,-5 0 0-16,6 2 0 0,-1-2 0 0,0 0 0 15,-5 0-51-15,8 5-13 0,-3-5 0 0,1 0 0 16,-1 2 0-16,-5-2 0 0,0 0 0 0,8 0 0 16,-3 5 0-16,-5-5 0 15,6 0-9-15</inkml:trace>
  <inkml:trace contextRef="#ctx0" brushRef="#br0" timeOffset="27467.409">25035 5396 57 0,'0'0'0'0,"0"0"0"0,0 0 0 0,0 0 0 0,0 0 318 0,0 0 58 16,-5 2 12-16,5-2 3 0,-3 7-212 0,0-2-43 15,1-3-8-15,-4 5-1 0,4 3-64 0,-1-3-13 16,0 0-2-16,-2 0-1 0,0-5-23 0,0 5-4 15,2 5 0-15,-2-5-1 0,2-2-19 0,-2 2 10 16,2-5-10-16,0 5 8 0,-2-2-8 0,2-3 0 16,3-2-12-16</inkml:trace>
  <inkml:trace contextRef="#ctx0" brushRef="#br0" timeOffset="28085.177">25183 5398 115 0,'0'0'10'16,"0"0"-10"-16,0 0 0 0,0 0 0 0,0 0 207 0,0 0 39 16,-3 7 8-16,-2-7 2 0,5 0-154 0,0 0-30 15,-5 7-7-15,0-2-1 0,2 2 17 0,-2-2 3 16,5-5 1-16,-3 2 0 0,3-2-42 0,-3 7-9 16,3 0-2-16,0-7 0 15,0 0-16-15,0 0-4 0,0 0-1 0,0 0 0 16,0 7-11-16,3-2 12 0,2-3-12 0,-5-2 12 15,6 5-12-15,-1-5 0 0,0 0-12 0,3 0 12 16,-3 5 0-16,1-5 12 0,-1 0 0 0,3 0 0 0,0 0-12 0,-3 0-17 16,3-5 4-16,-3 5 1 0,3 0 12 0,-2-5 0 15,-1 3 0-15,-3-3 0 0,4 3 0 16,-4-3 0-16,-2 5 0 0,0-7 0 0,3 5 0 0,-3 2 0 0,0 0 0 0,0 0 0 16,0 0 0-16,0 0 10 0,0 0-2 0,0 0 0 15,0 0 8-15,0 0 0 0,0 0 1 0,0 0 0 16,0 0-2-16,0 0-1 0,0 0 0 0,0 0 0 15,0 0-14-15,0 0 0 0,0 0 8 0,5 2-8 16,-5-2 0-16,6 5 8 0,2-3-8 0,-3 3 0 16,3-5 10-16,0 0-10 15,-3 2 10-15,3-2-10 0,0 5 10 0,0-5-10 16,-3-5 10-16,0 5-10 0,1 5 12 0,-1-5-4 16,-5 0-8-16,0 0 12 0,0 0-12 0,0 0 8 15,5-5-8-15,-5 5 0 0,0-7 44 0,0 5 2 16,0-3 1-16,0 5 0 0,-2-7-21 0,-1 5-4 15,3 2-1-15,-3-5 0 0,1-2-21 0,2 7 0 0,-6 0 0 16,6 0-8-16,-2-5-4 0,-3 3-1 0,2-3 0 0</inkml:trace>
  <inkml:trace contextRef="#ctx0" brushRef="#br0" timeOffset="28370.466">25315 5243 1497 0,'0'0'32'0,"0"0"8"0,0 0 0 0,0 0 4 0,0 0-36 15,0 0-8-15,0 0 0 0,6 7 0 0,-1 0 53 0,-2 0 9 16,2-2 2-16,0 2 0 0,3 0 12 0,0 7 4 16,3-2 0-16,2-3 0 0,0 3-48 0,-8-5-10 0,-5-7-2 0,0 0 0 15,0 0-7-15,0 0-1 0,0 0-1 0,0 0 0 16,0 0 7-16,0 0-18 0</inkml:trace>
  <inkml:trace contextRef="#ctx0" brushRef="#br0" timeOffset="28448.578">25397 5591 1267 0,'-2'0'112'0</inkml:trace>
  <inkml:trace contextRef="#ctx0" brushRef="#br0" timeOffset="29489.859">23553 6073 1497 0,'0'0'32'0,"0"0"8"0,0 0 0 16,0 0 4-16,0 0-36 0,0 0-8 15,0 0 0-15,0 0 0 0,0 0 53 0,0 0 9 16,0 0 2-16,8 0 0 0,0 0-52 0,0 0-12 16,3 5 0-16,2-3 0 0,0-2 34 0,3 0 4 0,-3 0 1 0,3 0 0 15,0-2-11-15,-3 2-3 0,-2-5 0 0,-1 5 0 16,4 0-25-16,-7-4 0 0,1 1 0 0,0-1-11 16,-2 4 11-16,-1-8 0 0,-2 6 10 0,-1-3-10 15,-2 3 57-15,0 2 6 0,0-5 1 0,-2-2 0 0,-1 5-52 0,-2-3-12 16,-1-2 0-16,1 2 0 0,-3 3 54 0,0-3 8 15,0 5 2-15,-2-2 0 0,2-3-64 0,0 5 0 16,-3 0-9-16,1 0 0 0,-1 5 9 0,-2-5 12 16,0 2-2-16,-1 5-1 0,1-2-9 0,0-2 0 15,-3 6 0-15,5 0 0 0,-2-2 24 0,0 0 2 16,2 5 1-16,1-5 0 0,-1 5-19 0,1-3-8 0,2-2 8 0,0 5-8 16,2 2 0-16,1-7 0 0,3 0 0 0,2 5 0 15,0-5 0-15,0 0 0 0,2 0 0 0,6 0 0 16,-3 1 0-16,6-4 0 0,0 3 0 0,2-2 0 15,3-3 0-15,2 5 0 0,3-7 0 0,1 0 0 16,-1 5-29-16,3-10 1 0,-3 5 1 0,3-2 0 31,-3-3-158-31,-3 3-32 0,17-10-7 0,-12 0 0 0</inkml:trace>
  <inkml:trace contextRef="#ctx0" brushRef="#br0" timeOffset="29706.184">23863 5918 864 0,'0'0'76'0,"0"0"-60"16,-6-5-16-16,6 5 0 0,-2 0 216 0,2 0 41 15,0 0 8-15,0 0 2 0,0 0-133 0,-3 5-26 16,1 4-6-16,-1-1-1 0,0 3-29 0,3 3-7 16,0-2-1-16,3 2 0 0,0 0-51 0,-1 0-13 15,1 5 0-15,-1-5 0 0,4 1 0 0,-4-4 0 16,4 1 0-16,-4-3 0 15,1-2 0-15,2 5 0 0,-2-5 0 0,0 0 0 16,-1 0-168-16,1 0-36 0,0 5-7 16,-3-12-1-16</inkml:trace>
  <inkml:trace contextRef="#ctx0" brushRef="#br0" timeOffset="30038.932">24201 6026 1864 0,'0'0'41'0,"0"0"9"0,-2-4 2 0,-1 1 0 0,1-2-42 0,-4 5-10 0,1-2 0 0,0-3 0 16,-1 3 74-16,-2 2 13 0,-2 0 2 0,2 0 1 15,-3 0-21-15,1 0-4 0,-4 2-1 0,4 3 0 16,-1-3 0-16,1 3 0 16,2-2 0-16,0 6 0 0,0-7-51 0,3 5-13 15,-1 0 0-15,4 0 0 16,2-2-48-16,0-5-13 0,-3 3-3 0,6 4 0 0,-1-3 52 0,4 3 12 15,-1 0 0-15,0-2 0 0,6-3 0 0,-3 5 12 16,2-2-3-16,1-2 0 0,-1 6-9 0,1-7 0 16,0 5 0-16,-1 0 0 0,-2 0 0 0,0-2-14 15,-3 2 5-15,1 0 1 0,-1-2 8 0,-2-3 0 0,-3-2 0 0,0 7 0 16,0 0 0-16,-3 1 0 0,0-4 0 0,-2 3 0 16,0-2 0-16,-3-3 0 0,0 3 0 0,0-3 0 15,0 3 0-15,-3-3 0 0,3-2 0 0,1 5-719 16,-1-5-141-16</inkml:trace>
  <inkml:trace contextRef="#ctx0" brushRef="#br0" timeOffset="30393.13">24307 6120 1857 0,'0'0'40'0,"0"0"9"0,0 0 2 0,0 0 2 0,6-2-42 0,-1 2-11 0,0-5 0 0,0 5 0 16,3 0 51-16,-2-4 8 15,2 1 1-15,-3-2 1 0,3 5-34 0,0-2-7 16,0-3-2-16,0-2 0 0,0 5-4 0,-3-3-1 16,0-2 0-16,-2 3 0 0,-3 4-13 0,0-3 0 15,0-1 0-15,-3-4 0 0,1 6 54 0,-4-3 8 16,-2 3 2-16,3-3 0 0,-6 5 0 0,1 0 0 16,2-2 0-16,-3 2 0 0,3 0-64 0,-2 2 0 0,-1-2-14 0,-2 7 2 15,2-2 12-15,3-3 0 0,1 6 0 0,-4-4 0 16,3 3 0-16,0 0 0 0,3 0 0 0,-3 7 0 15,0-6 0-15,5 3 0 0,-2 1 0 0,2-3-8 16,1-1 8-16,2 3-8 0,2-4 8 0,1 0-8 0,-3 0 20 0,5 1 4 16,3 3 0-16,-3-6 1 0,3 2-33 0,0-5-6 15,3 3-2-15,0-3 0 0,2 3 39 0,-3-5 7 16,4 0 2-16,-1-5 0 31,3 5-143-31,-3-2-28 0,0-3-5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18.179"/>
    </inkml:context>
    <inkml:brush xml:id="br0">
      <inkml:brushProperty name="width" value="0.05" units="cm"/>
      <inkml:brushProperty name="height" value="0.05" units="cm"/>
      <inkml:brushProperty name="color" value="#E71224"/>
    </inkml:brush>
  </inkml:definitions>
  <inkml:trace contextRef="#ctx0" brushRef="#br0">0 382 4344 0 0,'0'0'199'0'0,"0"0"73"0"0,0 0 204 0 0,0 0 89 0 0,0 0 12 0 0,0 0-4 0 0,0 0-38 0 0,0 0-20 0 0,0 0-3 0 0,0 0 0 0 0,0 5 298 0 0,1-1 1964 0 0,26 64 1515 0 0,2-31-2507 0 0,-15-20-984 0 0,-13-16-710 0 0,15 6 109 0 0,-15-7-163 0 0,0 1 1 0 0,0-1-1 0 0,0 0 1 0 0,0 1-1 0 0,0-1 1 0 0,0 0-1 0 0,0 0 0 0 0,0 0 1 0 0,0 0-1 0 0,0 0 1 0 0,0 0-1 0 0,0-1 1 0 0,0 1-1 0 0,0 0 0 0 0,0 0 1 0 0,0-1-1 0 0,0 1 1 0 0,0-1-1 0 0,0 1 1 0 0,0-1-1 0 0,0 1 0 0 0,0-1 1 0 0,0 1-1 0 0,-1-1 1 0 0,1 0-1 0 0,0 0 1 0 0,0 1-1 0 0,-1-1 0 0 0,1 0 1 0 0,0 0-1 0 0,-1 0 1 0 0,1 0-1 0 0,-1 0 1 0 0,1 0-1 0 0,-1 1 0 0 0,1-1 1 0 0,-1 0-1 0 0,0-1 1 0 0,0 1-1 0 0,1 0 1 0 0,-1 0-1 0 0,0 0 0 0 0,0 0 1 0 0,0 0-1 0 0,0-1-34 0 0,1-23 415 0 0,2-75 780 0 0,-3 43-685 0 0,3-4-510 0 0,9-6 0 0 0,-7 8-486 0 0,-5 28 964 0 0,0 30-594 0 0,0 1-6 0 0,0 0 38 0 0,5-12 365 0 0,2-6-512 0 0,-3 13 215 0 0,0 3 16 0 0,1-2 0 0 0,4 3-10 0 0,17-3 27 0 0,14 1 88 0 0,5-4-369 0 0,27 17 200 0 0,226-9 294 0 0,18-19-676 0 0,-130 14 446 0 0,-41-7 528 0 0,65-3-544 0 0,-164 12-181 0 0,0 1 0 0 0,1 3-1 0 0,35 6 198 0 0,21 3 23 0 0,51 3-46 0 0,-25-11 377 0 0,2-6-130 0 0,-130 3-92 0 0,-1 0-414 0 0,0 0-183 0 0,0 0-1440 0 0,0 0-5600 0 0</inkml:trace>
  <inkml:trace contextRef="#ctx0" brushRef="#br0" timeOffset="827.931">314 428 3224 0 0,'0'0'316'0'0,"0"0"119"0"0,0 0 55 0 0,0 0 13 0 0,0 0 18 0 0,0 0 72 0 0,0 0 30 0 0,0 0 8 0 0,0 0 2 0 0,0 0 7 0 0,0 0 7 0 0,0 0 1 0 0,-10-3 2698 0 0,5 5-3299 0 0,-3 15 520 0 0,7-15-654 0 0,1-2-45 0 0,10-1 215 0 0,7-5-34 0 0,-16 5-181 0 0,-1 1-17 0 0,0 0 22 0 0,-17-4-3596 0 0,2-2-427 0 0</inkml:trace>
  <inkml:trace contextRef="#ctx0" brushRef="#br0" timeOffset="1280.944">474 267 6448 0 0,'0'0'297'0'0,"0"0"-9"0"0,0 0-49 0 0,-3 8 1461 0 0,1 45 610 0 0,3-45-2121 0 0,15 34 1604 0 0,6-21-1777 0 0,-19-20-16 0 0,42 6 0 0 0,29 6 1686 0 0,-72-11-1634 0 0,0 0-1 0 0,-1 0 0 0 0,1 0 1 0 0,-1 0-1 0 0,0 0 1 0 0,0 0-1 0 0,0 0 0 0 0,0 1 1 0 0,0-1-1 0 0,0 0 0 0 0,0 1 1 0 0,-1-1-1 0 0,1 1 1 0 0,-1-1-1 0 0,0 1 0 0 0,0-1 1 0 0,0 1-1 0 0,0-1 1 0 0,0 0-1 0 0,0 1 0 0 0,-1-1 1 0 0,1 1-1 0 0,-1-1 1 0 0,0 1-52 0 0,0-1 12 0 0,0 0 1 0 0,0 0 0 0 0,0 0 0 0 0,-1 0-1 0 0,1 0 1 0 0,-1 0 0 0 0,1 0 0 0 0,-1 0 0 0 0,0-1-1 0 0,0 1 1 0 0,0-1 0 0 0,0 1 0 0 0,0-1 0 0 0,0 0-1 0 0,0 0 1 0 0,0 0 0 0 0,0 0 0 0 0,0 0 0 0 0,-1 0-1 0 0,1-1 1 0 0,0 1 0 0 0,-1-1 0 0 0,1 1-1 0 0,-1-1 1 0 0,1 0 0 0 0,0 0 0 0 0,-3 0-13 0 0,-6-4-1591 0 0,2 1-99 0 0</inkml:trace>
  <inkml:trace contextRef="#ctx0" brushRef="#br0" timeOffset="1546.507">486 306 5064 0 0,'0'0'389'0'0,"4"-1"-205"0"0,11-2 7441 0 0,22-4-7607 0 0,13-4-902 0 0,-38 5-3536 0 0</inkml:trace>
  <inkml:trace contextRef="#ctx0" brushRef="#br0" timeOffset="1952.66">729 160 8640 0 0,'0'0'396'0'0,"0"0"-12"0"0,20 3 3914 0 0,23 7-2704 0 0,21 3-1594 0 0,-30 4 0 0 0,-31-14 0 0 0,0 13 0 0 0,-25 31 914 0 0,8-27-647 0 0,14-19-247 0 0,-1 0 0 0 0,1 0 0 0 0,0-1 0 0 0,-1 1 1 0 0,1 0-1 0 0,0 0 0 0 0,0 0 0 0 0,0 0 0 0 0,0 0 0 0 0,-1-1 0 0 0,1 1 1 0 0,1 0-1 0 0,-1 0 0 0 0,0 0 0 0 0,0 0 0 0 0,0 0 0 0 0,0-1 0 0 0,0 1 1 0 0,1 0-1 0 0,-1 0 0 0 0,0 0 0 0 0,1-1 0 0 0,-1 1 0 0 0,1 0 0 0 0,-1 0 1 0 0,1-1-1 0 0,-1 1 0 0 0,1 0 0 0 0,-1-1 0 0 0,1 1 0 0 0,0-1 0 0 0,-1 1 1 0 0,1-1-1 0 0,0 1 0 0 0,0-1 0 0 0,-1 1 0 0 0,1-1 0 0 0,0 0 0 0 0,0 1 1 0 0,0-1-1 0 0,-1 0 0 0 0,1 0 0 0 0,0 1 0 0 0,0-1-20 0 0,2 1-168 0 0,47 6-452 0 0,24-16 82 0 0,-44 5-4142 0 0,-17 3-213 0 0</inkml:trace>
  <inkml:trace contextRef="#ctx0" brushRef="#br0" timeOffset="2311.95">1214 367 8288 0 0,'0'0'190'0'0,"0"0"28"0"0,0 0 7 0 0,0 0 111 0 0,6 5 2439 0 0,41 11-1094 0 0,13-23-66 0 0,-42 1-1679 0 0,-16 5-274 0 0,1-5-644 0 0,-2 5 470 0 0</inkml:trace>
  <inkml:trace contextRef="#ctx0" brushRef="#br0" timeOffset="2593.165">1278 303 5984 0 0,'0'0'464'0'0,"0"0"-148"0"0,0 0 516 0 0,1 1 257 0 0,15 80 5140 0 0,-1-9-4384 0 0,-18-56-1745 0 0,3-14-42 0 0,0 3-181 0 0,0 2-1566 0 0,0-5 640 0 0</inkml:trace>
  <inkml:trace contextRef="#ctx0" brushRef="#br0" timeOffset="3077.394">1657 506 8288 0 0,'0'0'381'0'0,"0"0"-6"0"0,0 0-103 0 0,0 0 462 0 0,0 0 236 0 0,0 0 43 0 0,0 0-86 0 0,0 0-401 0 0,0 0-168 0 0,0 0-36 0 0,0 0-18 0 0,0 0-38 0 0,0 0-12 0 0,-16-2 812 0 0,13 1-1037 0 0,0 1 1 0 0,0 1 0 0 0,0-1 0 0 0,1 0 0 0 0,-1 1 0 0 0,0 0 0 0 0,0-1 0 0 0,0 1 0 0 0,0 1 0 0 0,0-1 0 0 0,1 0-1 0 0,-1 0 1 0 0,0 1 0 0 0,1 0 0 0 0,0-1 0 0 0,-1 1 0 0 0,1 0 0 0 0,0 0 0 0 0,0 0 0 0 0,0 1 0 0 0,0-1 0 0 0,0 0 0 0 0,0 1-31 0 0,0 4 1 0 0,1-1-12 0 0,2-4-36 0 0,33 0 36 0 0,-26-7 12 0 0,-8 5-6 0 0,-1 0 0 0 0,1 0 0 0 0,-1 0-1 0 0,1 0 1 0 0,-1 0 0 0 0,1-1-1 0 0,-1 1 1 0 0,1 0 0 0 0,0 0-1 0 0,-1 0 1 0 0,1-1 0 0 0,-1 1-1 0 0,1 0 1 0 0,-1 0 0 0 0,1-1-1 0 0,0 1 1 0 0,-1 0 0 0 0,1-1-1 0 0,0 1 1 0 0,-1 0 0 0 0,1-1-1 0 0,0 1 1 0 0,-1-1 0 0 0,1 1-1 0 0,0 0 1 0 0,0-1 0 0 0,0 1-1 0 0,-1-1 1 0 0,1 1 0 0 0,0-1-1 0 0,0 1 1 0 0,0-1 0 0 0,0 1-1 0 0,0-1 1 0 0,0 1 0 0 0,0-1 0 0 0,0 1-1 0 0,0-1 1 0 0,0 1 0 0 0,0-1-1 0 0,0 1 1 0 0,0-1 0 0 0,0 1-1 0 0,1-1 1 0 0,-1 1 0 0 0,0-1-1 0 0,0 1 1 0 0,0 0 0 0 0,1-1-1 0 0,-1 1 1 0 0,0-1 0 0 0,1 1-1 0 0,-1 0 1 0 0,0-1 0 0 0,1 1-1 0 0,-1 0 1 0 0,0-1 0 0 0,1 1-1 0 0,-1 0 1 0 0,1-1 0 0 0,-1 1-1 0 0,1 0 1 0 0,-1 0 0 0 0,0 0-1 0 0,1 0 1 0 0,0-1 6 0 0,-2 1-230 0 0</inkml:trace>
  <inkml:trace contextRef="#ctx0" brushRef="#br0" timeOffset="3514.79">1797 278 8288 0 0,'0'0'381'0'0,"0"0"-6"0"0,0 0-146 0 0,0 0 282 0 0,0 0 147 0 0,0 0 29 0 0,0 0-42 0 0,0 0-205 0 0,0 0-89 0 0,0 0-20 0 0,4 9 853 0 0,8 76 932 0 0,-11-68-1985 0 0,5-7-90 0 0,-3-6-39 0 0,1-1 2 0 0,0 1 0 0 0,1-1 0 0 0,-1 1 0 0 0,1-1 0 0 0,0-1 0 0 0,0 1 0 0 0,0-1 0 0 0,0 0 0 0 0,0 0 0 0 0,1 0 0 0 0,-1-1 0 0 0,0 1 0 0 0,1-1-4 0 0,29 9 2 0 0,-12 6-2 0 0,-7 7 59 0 0,-16-21-78 0 0,0 0-1 0 0,0 0 0 0 0,-1 1 0 0 0,1-1 0 0 0,0 0 0 0 0,-1 0 1 0 0,0 0-1 0 0,1 0 0 0 0,-1 0 0 0 0,0-1 0 0 0,0 1 0 0 0,0 0 1 0 0,0 0-1 0 0,0 0 0 0 0,0-1 0 0 0,-1 1 0 0 0,1 0 0 0 0,0-1 1 0 0,-1 1-1 0 0,1-1 0 0 0,-1 0 0 0 0,0 0 0 0 0,0 1 0 0 0,1-1 0 0 0,-1 0 1 0 0,0 0-1 0 0,0-1 0 0 0,0 1 0 0 0,0 0 0 0 0,0-1 0 0 0,0 1 1 0 0,0-1-1 0 0,0 1 0 0 0,0-1 0 0 0,0 0 0 0 0,0 0 0 0 0,0 0 1 0 0,0 0-1 0 0,0 0 0 0 0,-1-1 0 0 0,1 1 0 0 0,0-1 20 0 0,-9-1-978 0 0</inkml:trace>
  <inkml:trace contextRef="#ctx0" brushRef="#br0" timeOffset="3796.005">1842 300 10136 0 0,'0'0'464'0'0,"0"0"-10"0"0,0 0-154 0 0,0 0 443 0 0,2 0 228 0 0,24-4 1231 0 0,35-8-2168 0 0,6-11-2698 0 0,-66 22 1149 0 0,-1 1-18 0 0</inkml:trace>
  <inkml:trace contextRef="#ctx0" brushRef="#br0" timeOffset="4124.022">2091 203 3680 0 0,'0'0'167'0'0,"0"0"238"0"0,0 0 897 0 0,6-3 2169 0 0,4 0-2941 0 0,-1 1 0 0 0,1 0 0 0 0,0 0-1 0 0,0 1 1 0 0,0 1 0 0 0,0-1 0 0 0,0 2 0 0 0,6 0-530 0 0,-13 0 89 0 0,-1 0 0 0 0,1 0 0 0 0,-1 0 0 0 0,1 0 0 0 0,-1 0 0 0 0,0 1 0 0 0,0-1 0 0 0,1 1 0 0 0,-1 0 0 0 0,0 0 0 0 0,0-1 0 0 0,0 1 0 0 0,-1 0 0 0 0,1 1 0 0 0,0-1 0 0 0,-1 0 0 0 0,0 0 0 0 0,1 1 0 0 0,-1-1 0 0 0,0 1 0 0 0,0-1 0 0 0,0 1-89 0 0,-1 1 111 0 0,0-1-1 0 0,0 0 1 0 0,0 1 0 0 0,0-1-1 0 0,0 0 1 0 0,-1 1-1 0 0,0-1 1 0 0,1 0-1 0 0,-1 1 1 0 0,0-1 0 0 0,-1 0-1 0 0,1 0 1 0 0,-1 0-1 0 0,1 0 1 0 0,-1 0-1 0 0,0 0-110 0 0,-3 22 96 0 0,6-23-97 0 0,0 1 0 0 0,0-1-1 0 0,1 1 1 0 0,-1-1-1 0 0,1 0 1 0 0,0 0-1 0 0,-1 0 1 0 0,1 0 0 0 0,0 0-1 0 0,0 0 1 0 0,0 0-1 0 0,0 0 1 0 0,0-1-1 0 0,1 1 1 0 0,-1-1-1 0 0,1 0 1 0 0,-1 0 0 0 0,1 1-1 0 0,-1-2 1 0 0,1 1-1 0 0,-1 0 1 0 0,1 0-1 0 0,0-1 1 0 0,-1 0 0 0 0,1 1-1 0 0,0-1 1 0 0,0 0-1 0 0,-1 0 1 0 0,1-1-1 0 0,0 1 1 0 0,-1 0-1 0 0,1-1 1 0 0,0 0 0 0 0,1 0 1 0 0,5 1-48 0 0,130-17-3986 0 0,-110 13 2677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8.521"/>
    </inkml:context>
    <inkml:brush xml:id="br0">
      <inkml:brushProperty name="width" value="0.1" units="cm"/>
      <inkml:brushProperty name="height" value="0.1" units="cm"/>
      <inkml:brushProperty name="color" value="#66CC00"/>
    </inkml:brush>
  </inkml:definitions>
  <inkml:trace contextRef="#ctx0" brushRef="#br0">61 95 4608 0 0,'0'0'208'0'0,"-8"-3"32"0"0,-18-2 4804 0 0,24 5-4528 0 0,2 0-4 0 0,0 0 0 0 0,0 0 0 0 0,0 0 0 0 0,0 0 0 0 0,0 0 0 0 0,0 0 0 0 0,0 0 0 0 0,0 0 0 0 0,0 0 0 0 0,0 0 0 0 0,28 69 615 0 0,68 67 727 0 0,8-16-1061 0 0,45 60 735 0 0,-126-157 248 0 0,-21-22-1751 0 0,9-12-3 0 0,-9 9 72 0 0,0-1 1 0 0,0 0 0 0 0,0-1 0 0 0,0 1-1 0 0,-1 0 1 0 0,1 0 0 0 0,-1-1 0 0 0,0 1-1 0 0,0-1 1 0 0,0 1 0 0 0,-1-1 0 0 0,1 0-1 0 0,-1 1 1 0 0,0-1 0 0 0,0 1 0 0 0,0-1-1 0 0,0 0-94 0 0,4-34 568 0 0,23-63-552 0 0,21-69-16 0 0,25 22 295 0 0,-40 95-319 0 0,-24 36 481 0 0,-136 78 780 0 0,-29 34-1698 0 0,-37 35 408 0 0,121-77 582 0 0,47-22-1285 0 0,25-29 720 0 0,1 0-1 0 0,-1 1 1 0 0,1-1 0 0 0,0 1-1 0 0,-1-1 1 0 0,1 0-1 0 0,0 1 1 0 0,0-1 0 0 0,1 0-1 0 0,-1 0 1 0 0,0 0 0 0 0,1 0-1 0 0,-1 0 1 0 0,1 0-1 0 0,0 0 1 0 0,0 0 0 0 0,-1-1-1 0 0,1 1 1 0 0,0-1-1 0 0,0 1 1 0 0,1-1 0 0 0,-1 0-1 0 0,0 0 1 0 0,0 0 0 0 0,1 0-1 0 0,-1 0 1 0 0,0 0-1 0 0,1-1 1 0 0,-1 1 0 0 0,1-1-1 0 0,-1 0 37 0 0,11 3 35 0 0,1-1 0 0 0,-1-1-1 0 0,0 0 1 0 0,1-1-1 0 0,-1 0 1 0 0,0-1 0 0 0,0-1-1 0 0,1 0 1 0 0,-1-1-35 0 0,4 1 40 0 0,304-39-424 0 0,-299 40 399 0 0,-1-1 0 0 0,1-1-1 0 0,-1-1 1 0 0,1 0 0 0 0,9-6-15 0 0,-14 5 60 0 0,-15 5-62 0 0,-1 0 1 0 0,1 0-1 0 0,0 0 0 0 0,-1 0 1 0 0,1-1-1 0 0,0 1 0 0 0,-1 0 1 0 0,1-1-1 0 0,-1 1 0 0 0,1-1 0 0 0,0 0 1 0 0,-1 0-1 0 0,0 1 0 0 0,1-1 1 0 0,-1 0-1 0 0,1 0 0 0 0,-1 0 1 0 0,0-1-1 0 0,0 1 0 0 0,0 0 0 0 0,1 0 1 0 0,-1-1-1 0 0,0 1 0 0 0,-1 0 1 0 0,1-1-1 0 0,0 1 0 0 0,0-1 1 0 0,-1 1-1 0 0,1-1 0 0 0,0 0 1 0 0,-1 1-1 0 0,0-1 0 0 0,1 1 0 0 0,-1-1 1 0 0,0 0-1 0 0,0 1 0 0 0,0-1 1 0 0,0 0-1 0 0,0 1 0 0 0,0-1 1 0 0,-1 0-1 0 0,1 0 2 0 0,-4-5 175 0 0,0-1-1 0 0,0 1 1 0 0,-1 0 0 0 0,0 0-1 0 0,-1 0 1 0 0,1 1 0 0 0,-1-1-1 0 0,0 2 1 0 0,-1-1-1 0 0,1 1 1 0 0,-4-3-175 0 0,-22-13 89 0 0,0 0 0 0 0,-2 2 0 0 0,0 2 0 0 0,-1 1 0 0 0,0 2-1 0 0,-21-6-88 0 0,28 10 43 0 0,-71-19-148 0 0,-14-6 19 0 0,-43 6-219 0 0,151 28 208 0 0,1-1-1 0 0,0 2 0 0 0,-1-1 1 0 0,1 0-1 0 0,0 1 1 0 0,-1 0-1 0 0,1 0 0 0 0,-1 0 1 0 0,1 0-1 0 0,0 1 1 0 0,-1 0-1 0 0,1 0 0 0 0,0 0 1 0 0,-1 0-1 0 0,-2 2 98 0 0,6-2-784 0 0,2 0-1144 0 0,3 4-496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9.739"/>
    </inkml:context>
    <inkml:brush xml:id="br0">
      <inkml:brushProperty name="width" value="0.1" units="cm"/>
      <inkml:brushProperty name="height" value="0.1" units="cm"/>
      <inkml:brushProperty name="color" value="#66CC00"/>
    </inkml:brush>
  </inkml:definitions>
  <inkml:trace contextRef="#ctx0" brushRef="#br0">29 52 11456 0 0,'8'-7'1345'0'0,"4"14"1106"0"0,66 129 2208 0 0,-30-61-4035 0 0,15 28-105 0 0,10 4 874 0 0,-34-64 343 0 0,-38-42-1657 0 0,6-6 60 0 0,-1-2-8 0 0,0 0 0 0 0,-1 0 0 0 0,0-1 1 0 0,-1 0-1 0 0,0 0 0 0 0,0 0 0 0 0,0 0 1 0 0,-1-1-1 0 0,-1 0 0 0 0,1 1 0 0 0,-1-1 1 0 0,0-6-132 0 0,6-17 205 0 0,31-88-312 0 0,-24 75-19 0 0,31-61-191 0 0,-6 35 507 0 0,-33 58-169 0 0,-6 12 34 0 0,-17 20 159 0 0,-25 25 74 0 0,-23 8-816 0 0,-84 43 1424 0 0,-13 5-925 0 0,61-55 906 0 0,100-45-888 0 0,-1 0 0 0 0,1 0 0 0 0,0 0-1 0 0,-1 1 1 0 0,1-1 0 0 0,0 0 0 0 0,0 0 0 0 0,-1 1 0 0 0,1-1-1 0 0,0 0 1 0 0,0 1 0 0 0,-1-1 0 0 0,1 0 0 0 0,0 1-1 0 0,0-1 1 0 0,0 0 0 0 0,-1 1 0 0 0,1-1 0 0 0,0 0-1 0 0,0 1 1 0 0,0-1 0 0 0,0 1 0 0 0,0-1 0 0 0,0 0 0 0 0,0 1-1 0 0,0-1 1 0 0,0 1 0 0 0,0-1 0 0 0,0 0 0 0 0,0 1-1 0 0,0-1 1 0 0,0 1 0 0 0,1-1 0 0 0,-1 0 0 0 0,0 1 0 0 0,0-1-1 0 0,0 0 1 0 0,0 1 0 0 0,1-1 0 0 0,-1 0 0 0 0,0 1-1 0 0,0-1 1 0 0,1 0 0 0 0,-1 0 0 0 0,0 1 0 0 0,1-1 0 0 0,-1 0-1 0 0,0 0 1 0 0,1 1 0 0 0,-1-1 0 0 0,0 0 0 0 0,1 0-1 0 0,-1 0 1 0 0,0 0 0 0 0,1 0 0 0 0,-1 1 0 0 0,1-1 0 0 0,-1 0-1 0 0,0 0 1 0 0,1 0 0 0 0,-1 0 0 0 0,1 0 0 0 0,-1 0-1 0 0,0 0 1 0 0,1 0 0 0 0,-1 0 0 0 0,1-1 11 0 0,38 5-1095 0 0,-29-3 947 0 0,36 0 73 0 0,0-1 0 0 0,0-3-1 0 0,0-1 1 0 0,0-3 0 0 0,26-7 75 0 0,-16 3 304 0 0,32-6-304 0 0,19-1 0 0 0,-105 18 0 0 0,0 0 0 0 0,0 0 0 0 0,-1-1 0 0 0,1 1 0 0 0,0-1-1 0 0,0 0 1 0 0,-1 1 0 0 0,1-1 0 0 0,0 0 0 0 0,-1 0 0 0 0,1 0 0 0 0,-1 0 0 0 0,1 0 0 0 0,-1-1-1 0 0,0 1 1 0 0,1 0 0 0 0,-1-1 0 0 0,0 1 0 0 0,0-1 0 0 0,0 1 0 0 0,0-1 0 0 0,0 1-1 0 0,0-1 1 0 0,0 0 0 0 0,-1 1 0 0 0,1-1 0 0 0,-1 0 0 0 0,1 0 0 0 0,-1 0 0 0 0,0 1-1 0 0,1-1 1 0 0,-1 0 0 0 0,0 0 0 0 0,0 0 0 0 0,0 0 0 0 0,-1 0 0 0 0,1-2 4 0 0,-1-1 0 0 0,0 0 0 0 0,0 1 1 0 0,0-1-1 0 0,-1 1 0 0 0,0-1 0 0 0,0 1 1 0 0,0 0-1 0 0,0-1 0 0 0,-1 1 0 0 0,1 0 1 0 0,-1 1-1 0 0,-3-4-4 0 0,-111-81 1541 0 0,96 76-1449 0 0,-1 2-1 0 0,1 1 0 0 0,-2 0 1 0 0,1 2-1 0 0,-1 1 0 0 0,-2 0-91 0 0,-23-7 71 0 0,-68-12 46 0 0,8 11-133 0 0,3 9-1546 0 0,104 5 46 0 0,1 0-422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30.973"/>
    </inkml:context>
    <inkml:brush xml:id="br0">
      <inkml:brushProperty name="width" value="0.1" units="cm"/>
      <inkml:brushProperty name="height" value="0.1" units="cm"/>
      <inkml:brushProperty name="color" value="#66CC00"/>
    </inkml:brush>
  </inkml:definitions>
  <inkml:trace contextRef="#ctx0" brushRef="#br0">10 65 7368 0 0,'0'0'333'0'0,"0"0"0"0"0,0 0-39 0 0,0 0 618 0 0,-10-11 2550 0 0,10 9 1445 0 0,9 6-4744 0 0,-1 0 0 0 0,1 1 1 0 0,-1 1-1 0 0,0-1 0 0 0,-1 1 1 0 0,1 1-1 0 0,-1-1 0 0 0,0 1 1 0 0,-1 1-1 0 0,0-1 0 0 0,3 5-163 0 0,10 10-6 0 0,158 178 2265 0 0,-103-115-1216 0 0,-56-62-942 0 0,-19-24-77 0 0,1 1 0 0 0,0 0 0 0 0,0-1 0 0 0,0 1 1 0 0,0-1-1 0 0,0 1 0 0 0,0 0 0 0 0,0-1 0 0 0,1 1 0 0 0,-1-1 0 0 0,0 1 0 0 0,0 0 1 0 0,0-1-1 0 0,0 1 0 0 0,0 0 0 0 0,1-1 0 0 0,-1 1 0 0 0,0-1 0 0 0,0 1 0 0 0,1 0 1 0 0,-1 0-1 0 0,0-1 0 0 0,0 1 0 0 0,1 0 0 0 0,-1-1 0 0 0,0 1 0 0 0,1 0 0 0 0,-1 0 1 0 0,0 0-1 0 0,1-1 0 0 0,-1 1 0 0 0,0 0 0 0 0,1 0 0 0 0,-1 0 0 0 0,1 0 0 0 0,-1 0 0 0 0,0 0 1 0 0,1 0-1 0 0,-1 0 0 0 0,1 0 0 0 0,-1 0 0 0 0,0 0 0 0 0,1 0 0 0 0,-1 0 0 0 0,1 0 1 0 0,-1 0-1 0 0,0 0 0 0 0,1 0 0 0 0,-1 0 0 0 0,1 0 0 0 0,-1 1 0 0 0,0-1 0 0 0,1 0 1 0 0,-1 0-1 0 0,0 0 0 0 0,1 1 0 0 0,-1-1 0 0 0,0 0 0 0 0,1 1 0 0 0,-1-1 0 0 0,0 0 1 0 0,0 1-25 0 0,1-6-53 0 0,38-277 1118 0 0,-22 199-877 0 0,-5 20-511 0 0,-12 48 555 0 0,-17 23 36 0 0,-67 42 400 0 0,-22 35-878 0 0,7-10-268 0 0,-10 11 478 0 0,103-83 12 0 0,13 5 187 0 0,-2-6-230 0 0,0 0 1 0 0,0 0-1 0 0,0 0 0 0 0,1-1 0 0 0,-1 0 1 0 0,1 0-1 0 0,-1 0 0 0 0,1 0 1 0 0,-1-1-1 0 0,1 0 0 0 0,-1 0 1 0 0,1-1-1 0 0,3 0 31 0 0,12 0-185 0 0,208-31-90 0 0,-183 27 457 0 0,-1-3-1 0 0,0-1 0 0 0,28-11-181 0 0,-37 12 2 0 0,26-14-242 0 0,-62 21 249 0 0,1 0 0 0 0,-1 0 0 0 0,1 0 1 0 0,-1 0-1 0 0,1 0 0 0 0,-1 0 0 0 0,1 0 0 0 0,-1 0 1 0 0,0 0-1 0 0,0 0 0 0 0,0 0 0 0 0,0-1 1 0 0,1 1-1 0 0,-1 0 0 0 0,-1 0 0 0 0,1 0 1 0 0,0 0-1 0 0,0 0 0 0 0,0 0 0 0 0,0 0 1 0 0,-1 0-1 0 0,1 0 0 0 0,-1-1 0 0 0,1 1 1 0 0,-1 0-1 0 0,1 1 0 0 0,-1-1 0 0 0,1 0 1 0 0,-1 0-1 0 0,0 0 0 0 0,0 0 0 0 0,1 0 0 0 0,-1 1 1 0 0,0-1-1 0 0,0 0 0 0 0,0 1 0 0 0,0-1 1 0 0,0 0-1 0 0,0 1 0 0 0,0-1 0 0 0,0 1 1 0 0,0 0-1 0 0,0-1-9 0 0,-47-26 633 0 0,-185-63 1039 0 0,153 62-1460 0 0,-69 3-152 0 0,57 14-60 0 0,42 8-84 0 0,48 3-49 0 0,2 0-319 0 0,0 0-129 0 0,0 0-1113 0 0,0 0-4570 0 0,0 0-1951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46.119"/>
    </inkml:context>
    <inkml:brush xml:id="br0">
      <inkml:brushProperty name="width" value="0.1" units="cm"/>
      <inkml:brushProperty name="height" value="0.1" units="cm"/>
      <inkml:brushProperty name="color" value="#FFFFFF"/>
    </inkml:brush>
  </inkml:definitions>
  <inkml:trace contextRef="#ctx0" brushRef="#br0">190 372 11976 0 0,'-4'-3'576'0'0,"-16"-11"160"0"0,19 13-587 0 0,0 0 0 0 0,0 0 1 0 0,0 0-1 0 0,0 0 0 0 0,0 0 1 0 0,0 0-1 0 0,-1 0 0 0 0,1 1 1 0 0,0-1-1 0 0,-1 0 1 0 0,1 1-1 0 0,0-1 0 0 0,-1 1 1 0 0,1 0-1 0 0,-1-1 0 0 0,1 1 1 0 0,-1 0-1 0 0,1 0 0 0 0,0 0 1 0 0,-1 0-1 0 0,1 0 1 0 0,-1 0-1 0 0,1 0 0 0 0,-2 1-149 0 0,-48 27 478 0 0,49-27-477 0 0,-7 7-1 0 0,1 1 0 0 0,1 0 0 0 0,-1 0 0 0 0,1 1 0 0 0,1-1 0 0 0,0 1 0 0 0,1 1 0 0 0,-1-1 0 0 0,2 1 0 0 0,-3 7 0 0 0,6-15 9 0 0,0-1 0 0 0,0 1-1 0 0,0 0 1 0 0,1-1-1 0 0,-1 1 1 0 0,1 0-1 0 0,-1 0 1 0 0,1 0-1 0 0,0 0 1 0 0,0-1-1 0 0,0 1 1 0 0,1 0-1 0 0,-1 0 1 0 0,1 0-1 0 0,-1 0 1 0 0,1-1 0 0 0,0 1-1 0 0,0 0 1 0 0,0-1-1 0 0,0 1 1 0 0,1-1-1 0 0,-1 1 1 0 0,1-1-1 0 0,0 1 1 0 0,-1-1-1 0 0,1 0 1 0 0,0 0-1 0 0,0 0 1 0 0,0 0 0 0 0,1 0-1 0 0,-1-1 1 0 0,0 1-1 0 0,1-1 1 0 0,0 1-9 0 0,5 3-18 0 0,-1-1 0 0 0,1-1 1 0 0,0 0-1 0 0,0 0 0 0 0,0 0 1 0 0,0-1-1 0 0,0 0 0 0 0,1-1 1 0 0,-1 0-1 0 0,1 0 0 0 0,0-1 18 0 0,-2 1 48 0 0,0 0-1 0 0,0-1 0 0 0,0 0 0 0 0,0 0 0 0 0,0 0 0 0 0,0-1 1 0 0,0 0-1 0 0,0-1 0 0 0,0 0 0 0 0,-1 0 0 0 0,1 0 1 0 0,-1 0-1 0 0,1-1 0 0 0,-1-1 0 0 0,0 1 0 0 0,0-1 0 0 0,0 0 1 0 0,0 0-1 0 0,-1 0 0 0 0,0-1 0 0 0,0 0 0 0 0,0 0 0 0 0,0 0 1 0 0,-1-1-1 0 0,0 1 0 0 0,0-1 0 0 0,0 0 0 0 0,-1 0 0 0 0,0-1-47 0 0,1-10 386 0 0,0-1 0 0 0,-2 1 0 0 0,0-1 0 0 0,-1 1 0 0 0,0-1 0 0 0,-2 0 0 0 0,-2-15-386 0 0,1-29-54 0 0,1 45 112 0 0,-1 1 0 0 0,-1 0-1 0 0,-1 1 1 0 0,0-1-1 0 0,-1 0 1 0 0,-6-13-58 0 0,1 1 593 0 0,-43-55 524 0 0,14 41-1117 0 0,28 31 28 0 0,10 10 115 0 0,1 1 38 0 0,0 0 3 0 0,0 0-49 0 0,-1 11-368 0 0,-1 2 207 0 0,1 0-1 0 0,0 0 1 0 0,1 0 0 0 0,0 0 0 0 0,1 0 0 0 0,0 0 0 0 0,1 0 0 0 0,1 0 0 0 0,0 0 0 0 0,1-1 0 0 0,0 1-1 0 0,0-1 1 0 0,2 0 0 0 0,3 6 26 0 0,67 135 0 0 0,4-17 200 0 0,-44-52-2124 0 0,-36-83-9 0 0,0 1-92 0 0,-3 4-20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45.198"/>
    </inkml:context>
    <inkml:brush xml:id="br0">
      <inkml:brushProperty name="width" value="0.1" units="cm"/>
      <inkml:brushProperty name="height" value="0.1" units="cm"/>
      <inkml:brushProperty name="color" value="#FFFFFF"/>
    </inkml:brush>
  </inkml:definitions>
  <inkml:trace contextRef="#ctx0" brushRef="#br0">0 28 3224 0 0,'0'0'368'0'0,"0"0"337"0"0,0 0 154 0 0,0 0 33 0 0,0 0-48 0 0,0 0-218 0 0,0 0-91 0 0,0 0-20 0 0,0 0-3 0 0,0 0 0 0 0,7 15 1024 0 0,6 20 1536 0 0,0 48-1 0 0,2 101 1112 0 0,-3-105-2110 0 0,-20-128-2073 0 0,-11-55 0 0 0,16 58 0 0 0,6-47 0 0 0,0 78 9 0 0,-2 10 3 0 0,0-1 0 0 0,1 1 1 0 0,-1-1-1 0 0,1 1 0 0 0,0-1 0 0 0,0 1 0 0 0,1 0 1 0 0,-1 0-1 0 0,1 0 0 0 0,0 1 0 0 0,1-1 1 0 0,-1 0-1 0 0,1 1 0 0 0,0 0 0 0 0,3-3-12 0 0,-3 3-7 0 0,0 1 1 0 0,1-1-1 0 0,0 1 0 0 0,-1 0 0 0 0,1 0 0 0 0,0 1 0 0 0,1-1 0 0 0,-1 1 1 0 0,0 0-1 0 0,0 1 0 0 0,1-1 0 0 0,-1 1 0 0 0,1 0 0 0 0,5 0 7 0 0,-4 2 0 0 0,0-1 0 0 0,0 1 0 0 0,0 1 0 0 0,0-1 0 0 0,0 1 0 0 0,0 1 0 0 0,-1-1 0 0 0,1 1 0 0 0,-1 0 0 0 0,1 1 0 0 0,-1-1 0 0 0,0 1 0 0 0,0 0 0 0 0,-1 1 0 0 0,0 0 0 0 0,1 0 0 0 0,-1 0 0 0 0,-1 0 0 0 0,1 1 0 0 0,-1-1 0 0 0,0 1 0 0 0,2 5 0 0 0,-4-8 0 0 0,0 0 0 0 0,0 1 0 0 0,0-1 0 0 0,-1 0 0 0 0,0 1 0 0 0,1-1 0 0 0,-1 1 0 0 0,0-1 0 0 0,-1 1 0 0 0,1 0 0 0 0,-1-1 0 0 0,0 1 0 0 0,0 0 0 0 0,0-1 0 0 0,0 1 0 0 0,0 0 0 0 0,-1-1 0 0 0,0 1 0 0 0,0 0 0 0 0,0-1 0 0 0,0 1 0 0 0,0-1 0 0 0,-1 1 0 0 0,1-1 0 0 0,-1 0 0 0 0,-3 5-6 0 0,0 0 1 0 0,0 0-1 0 0,-1-1 0 0 0,0 0 0 0 0,-1 0 0 0 0,1-1 1 0 0,-1 1-1 0 0,0-2 0 0 0,-1 1 0 0 0,1-1 0 0 0,-9 4 6 0 0,-56 30-81 0 0,37-14-326 0 0,34-24 335 0 0,1-1 31 0 0,0 0 129 0 0,0 0 59 0 0,8 21-215 0 0,40 40 390 0 0,25 7-282 0 0,-69-62-103 0 0,1-1-1 0 0,0 1 1 0 0,0-1-1 0 0,0 0 1 0 0,0 0-1 0 0,1-1 1 0 0,0 0 0 0 0,0 0-1 0 0,0 0 1 0 0,6 2 63 0 0,7 4 480 0 0,-9-11-2076 0 0,-4-1 586 0 0</inkml:trace>
  <inkml:trace contextRef="#ctx0" brushRef="#br0" timeOffset="406.124">467 350 9904 0 0,'0'0'222'0'0,"0"0"30"0"0,0 0 20 0 0,1 0-34 0 0,69 6 1906 0 0,-60-5-2075 0 0,1 0 0 0 0,-1-1 1 0 0,1 0-1 0 0,0 0 0 0 0,-1-1 1 0 0,1 0-1 0 0,-1-1 0 0 0,0-1 1 0 0,7-1-70 0 0,5-17 552 0 0,-22 20-517 0 0,1-1 1 0 0,0 1 0 0 0,-1-1-1 0 0,1 1 1 0 0,-1-1 0 0 0,1 0 0 0 0,-1 1-1 0 0,0-1 1 0 0,0 0 0 0 0,0 1 0 0 0,0-1-1 0 0,0 0 1 0 0,0 1 0 0 0,0-1 0 0 0,0 0-1 0 0,-1 1 1 0 0,1-1 0 0 0,-1 0-1 0 0,1 1 1 0 0,-1-1 0 0 0,0 1 0 0 0,1-1-1 0 0,-1 1 1 0 0,0-1 0 0 0,0 1-36 0 0,-1-1 86 0 0,1 0 0 0 0,-1 0 1 0 0,1 0-1 0 0,-1 0 0 0 0,0 0 0 0 0,1 1 1 0 0,-1-1-1 0 0,0 1 0 0 0,0-1 0 0 0,0 1 0 0 0,-1 0 1 0 0,1 0-1 0 0,0 0 0 0 0,0 0 0 0 0,-1 0 1 0 0,1 0-1 0 0,0 0 0 0 0,-1 1 0 0 0,1 0 1 0 0,-1-1-1 0 0,1 1 0 0 0,-1 0-86 0 0,-2-1 212 0 0,0 0-203 0 0,-1 1 0 0 0,1 0-1 0 0,-1 0 1 0 0,0 0 0 0 0,1 1-1 0 0,-1 0 1 0 0,1 0 0 0 0,-1 0-1 0 0,1 1 1 0 0,-1-1 0 0 0,1 1 0 0 0,0 1-1 0 0,0-1 1 0 0,0 1 0 0 0,0 0-1 0 0,1 0 1 0 0,-1 0 0 0 0,1 0-1 0 0,-1 2-8 0 0,-48 51 0 0 0,18 16 0 0 0,35-68-81 0 0,0 1 0 0 0,1-1-1 0 0,-1 1 1 0 0,1-1 0 0 0,0 1-1 0 0,1-1 1 0 0,-1 0-1 0 0,0 0 1 0 0,1 1 0 0 0,0-1-1 0 0,0 0 1 0 0,1 0 0 0 0,-1-1-1 0 0,1 1 1 0 0,-1 0-1 0 0,1-1 1 0 0,0 0 0 0 0,1 0-1 0 0,-1 0 1 0 0,0 0 0 0 0,1 0-1 0 0,0 0 1 0 0,-1-1-1 0 0,1 0 1 0 0,0 0 0 0 0,0 0-1 0 0,1 0 1 0 0,1 0 81 0 0,13 4-1281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49.389"/>
    </inkml:context>
    <inkml:brush xml:id="br0">
      <inkml:brushProperty name="width" value="0.1" units="cm"/>
      <inkml:brushProperty name="height" value="0.1" units="cm"/>
      <inkml:brushProperty name="color" value="#FFFFFF"/>
    </inkml:brush>
  </inkml:definitions>
  <inkml:trace contextRef="#ctx0" brushRef="#br0">33 38 8288 0 0,'0'0'381'0'0,"-4"4"127"0"0,2 2-63 0 0,0 1 0 0 0,0-1 0 0 0,1 0 0 0 0,0 1 0 0 0,0-1 0 0 0,1 1 0 0 0,0-1 0 0 0,0 1-1 0 0,0-1 1 0 0,1 1 0 0 0,0-1 0 0 0,1 5-445 0 0,2 26 732 0 0,-1 9 489 0 0,1 0 1 0 0,3 0-1 0 0,2-1 1 0 0,4 11-1222 0 0,0 9 1729 0 0,-21-76-1441 0 0,-27-109 134 0 0,26 72-634 0 0,-15-110-1492 0 0,36 66 872 0 0,-10 88 818 0 0,0 1 0 0 0,1 0 0 0 0,0 0 0 0 0,0 0 1 0 0,0 0-1 0 0,0 1 0 0 0,1-1 0 0 0,-1 1 0 0 0,0 0 1 0 0,1 0-1 0 0,0 0 0 0 0,-1 0 0 0 0,1 1 0 0 0,0-1 1 0 0,0 1-1 0 0,0 0 0 0 0,0 0 0 0 0,0 1 0 0 0,0-1 0 0 0,0 1 1 0 0,0 0-1 0 0,1 0 0 0 0,-1 0 0 0 0,0 1 0 0 0,3 0 14 0 0,74 10 0 0 0,-2 21 178 0 0,-49-16 198 0 0,-27-15-326 0 0,0-1 0 0 0,0 1 0 0 0,0 1 0 0 0,-1-1 0 0 0,1 0 0 0 0,0 1 0 0 0,0-1 0 0 0,-1 1 0 0 0,1 0 0 0 0,-1 0 0 0 0,0 0 0 0 0,0 0-1 0 0,1 0 1 0 0,-1 1 0 0 0,-1-1 0 0 0,1 1 0 0 0,0-1 0 0 0,0 1 0 0 0,-1 0 0 0 0,0 0 0 0 0,1-1 0 0 0,-1 1 0 0 0,0 0 0 0 0,-1 0 0 0 0,1 0-1 0 0,0 0 1 0 0,-1 0 0 0 0,1 3-50 0 0,-1-2 0 0 0,0-1 0 0 0,0 1 0 0 0,0-1 0 0 0,-1 1 0 0 0,1-1 0 0 0,-1 1 0 0 0,0-1 0 0 0,0 0 0 0 0,0 1 0 0 0,0-1 0 0 0,-1 0 0 0 0,1 0 0 0 0,-1 1 0 0 0,0-1 0 0 0,0 0 0 0 0,0-1 0 0 0,-1 2 0 0 0,-34 40 1480 0 0,-27-6-1680 0 0,28-24 738 0 0,-2-11-1300 0 0,36-2 409 0 0,2-1 128 0 0,0 0 53 0 0,0 0 10 0 0,0 0 10 0 0,0 0 35 0 0,0 0 18 0 0,23 8-163 0 0,33 10 73 0 0,-46-17 179 0 0,-1 1-1 0 0,1 1 0 0 0,-1 0 1 0 0,1 0-1 0 0,-1 1 0 0 0,0 0 1 0 0,0 0-1 0 0,0 1 0 0 0,-1 0 1 0 0,0 1-1 0 0,0 0 1 0 0,0 0-1 0 0,-1 1 0 0 0,0 0 1 0 0,0 0-1 0 0,0 1 0 0 0,4 7 11 0 0,-9-12 52 0 0,-1-1 0 0 0,0 1 0 0 0,0 0-1 0 0,0 0 1 0 0,0 0 0 0 0,0 0 0 0 0,0 0-1 0 0,-1 0 1 0 0,0 0 0 0 0,1 0 0 0 0,-1 0-1 0 0,0 0 1 0 0,-1 1 0 0 0,1-1 0 0 0,0 0-1 0 0,-1 0 1 0 0,0 0 0 0 0,0 0-1 0 0,0 0 1 0 0,0 0 0 0 0,0-1 0 0 0,0 1-1 0 0,-1 0 1 0 0,0 0 0 0 0,1-1 0 0 0,-1 1-1 0 0,0-1 1 0 0,0 0 0 0 0,0 1 0 0 0,0-1-1 0 0,-1 0 1 0 0,1 0 0 0 0,-1 0 0 0 0,1-1-1 0 0,-1 1 1 0 0,0-1 0 0 0,1 1 0 0 0,-1-1-1 0 0,0 0 1 0 0,0 0 0 0 0,0 0 0 0 0,0 0-1 0 0,0-1 1 0 0,0 1 0 0 0,0-1 0 0 0,0 0-1 0 0,-1 0-51 0 0,-63 8 519 0 0,-114-26-1031 0 0,149 10-4088 0 0,23 6-2230 0 0</inkml:trace>
  <inkml:trace contextRef="#ctx0" brushRef="#br0" timeOffset="359.319">502 56 10136 0 0,'0'0'464'0'0,"0"2"-10"0"0,5 64 654 0 0,6 18 2858 0 0,2 28-2688 0 0,11 0 234 0 0,-12-85-2948 0 0,-11-26-465 0 0,-1-1-3856 0 0</inkml:trace>
  <inkml:trace contextRef="#ctx0" brushRef="#br0" timeOffset="781.065">724 324 10136 0 0,'0'0'464'0'0,"0"0"-10"0"0,0 0-222 0 0,3 8 644 0 0,-1 1-435 0 0,0 1 0 0 0,1-1 1 0 0,0 1-1 0 0,0-1 0 0 0,1 0 0 0 0,0-1 0 0 0,1 1 0 0 0,0 0 0 0 0,0-1 0 0 0,0 0 0 0 0,1-1 0 0 0,1 1-441 0 0,-2-5 33 0 0,1 0-1 0 0,-1-1 0 0 0,0 0 1 0 0,1 0-1 0 0,-1-1 0 0 0,1 0 1 0 0,0 0-1 0 0,0 0 0 0 0,-1 0 1 0 0,1-1-1 0 0,0 0 0 0 0,0 0 1 0 0,-1-1-1 0 0,1 0 0 0 0,0 0 1 0 0,-1 0-1 0 0,1 0 0 0 0,-1-1 1 0 0,1 0-1 0 0,-1 0 0 0 0,0-1 0 0 0,1 1 1 0 0,-1-1-1 0 0,-1 0 0 0 0,3-2-32 0 0,-1 0 85 0 0,0-1 0 0 0,-1 0 0 0 0,1 0 0 0 0,-1-1-1 0 0,0 1 1 0 0,-1-1 0 0 0,1 0 0 0 0,-2 0 0 0 0,1-1-1 0 0,0-1-84 0 0,-2 6 6 0 0,0-1 0 0 0,0 1 0 0 0,-1-1 0 0 0,0 0 0 0 0,1 1 0 0 0,-1-1 0 0 0,-1 0 0 0 0,1 0 0 0 0,0 1 0 0 0,-1-1 0 0 0,0 0 0 0 0,0 0 0 0 0,0 0 0 0 0,-1-2-6 0 0,0-3 1075 0 0,10 33-1108 0 0,-2-7 67 0 0,-2-6-7 0 0,1 0 0 0 0,1 0 0 0 0,0 0 0 0 0,0-1 0 0 0,1 0 0 0 0,0-1 0 0 0,1 0 0 0 0,2 2-27 0 0,8 3-2440 0 0,-17-13-4095 0 0</inkml:trace>
  <inkml:trace contextRef="#ctx0" brushRef="#br0" timeOffset="1140.356">1242 331 3680 0 0,'0'0'284'0'0,"2"0"-187"0"0,144-21 8566 0 0,-139 20-8548 0 0,44-24 495 0 0,-50 24-558 0 0,0 0 1 0 0,0-1-1 0 0,0 1 1 0 0,0 0-1 0 0,-1 0 0 0 0,1 0 1 0 0,0-1-1 0 0,0 1 1 0 0,-1-1-1 0 0,1 1 0 0 0,-1 0 1 0 0,1-1-1 0 0,-1 1 1 0 0,0-1-1 0 0,1 1 1 0 0,-1-1-1 0 0,0 1 0 0 0,0-1 1 0 0,0 1-1 0 0,0-1 1 0 0,0 1-1 0 0,-1-1 0 0 0,1 1 1 0 0,0-1-1 0 0,-1 1 1 0 0,1-1-1 0 0,-1 1 1 0 0,1-1-1 0 0,-1 1 0 0 0,0 0 1 0 0,0-1-1 0 0,1 1 1 0 0,-1 0-1 0 0,0 0 0 0 0,0 0 1 0 0,0 0-1 0 0,-1-1-52 0 0,-1-2 163 0 0,0 1 0 0 0,1 1 0 0 0,-1-1-1 0 0,0 0 1 0 0,0 1 0 0 0,-1-1 0 0 0,1 1 0 0 0,0 0-1 0 0,-1 0 1 0 0,1 0 0 0 0,-1 1 0 0 0,0-1 0 0 0,0 1-1 0 0,-2-1-162 0 0,-58-8 34 0 0,60 10 34 0 0,0-1-1 0 0,0 1 1 0 0,0-1 0 0 0,0 1 0 0 0,0 0 0 0 0,0 1-1 0 0,0-1 1 0 0,0 1 0 0 0,0 0 0 0 0,0 0 0 0 0,0 0-1 0 0,0 0 1 0 0,1 0 0 0 0,-1 1 0 0 0,0 0 0 0 0,1 0 0 0 0,-1 0-1 0 0,1 0 1 0 0,0 1 0 0 0,0-1 0 0 0,0 1 0 0 0,0 0-1 0 0,0-1 1 0 0,0 1 0 0 0,1 1 0 0 0,0-1 0 0 0,-1 0-1 0 0,0 3-67 0 0,-13 26 430 0 0,12-27-405 0 0,0 1 0 0 0,0 0 1 0 0,1 1-1 0 0,0-1 0 0 0,0 1 0 0 0,0-1 1 0 0,1 1-1 0 0,0 0 0 0 0,1 0 0 0 0,-1 0 1 0 0,1 0-1 0 0,0 0 0 0 0,1 0 0 0 0,0 0 1 0 0,0 0-1 0 0,1 0 0 0 0,-1 0 1 0 0,1 0-1 0 0,1 0 0 0 0,0 0 0 0 0,1 5-25 0 0,0-5 0 0 0,-1 0 0 0 0,1-1 0 0 0,0 1 0 0 0,1-1 0 0 0,0 0 0 0 0,0 0 0 0 0,0 0 0 0 0,0 0 0 0 0,1-1 0 0 0,0 0 0 0 0,0 0 0 0 0,1 0 0 0 0,-1 0 0 0 0,1-1 0 0 0,0 0 0 0 0,0 0 0 0 0,1-1 0 0 0,-1 0 0 0 0,4 1 0 0 0,0 0-110 0 0,0-1-1 0 0,1 0 0 0 0,0 0 0 0 0,0-1 1 0 0,-1-1-1 0 0,1 0 0 0 0,0 0 0 0 0,0-1 1 0 0,0 0-1 0 0,0-1 0 0 0,0-1 0 0 0,0 1 1 0 0,0-2-1 0 0,2 0 111 0 0,10-5-6817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47.275"/>
    </inkml:context>
    <inkml:brush xml:id="br0">
      <inkml:brushProperty name="width" value="0.1" units="cm"/>
      <inkml:brushProperty name="height" value="0.1" units="cm"/>
      <inkml:brushProperty name="color" value="#FFFFFF"/>
    </inkml:brush>
  </inkml:definitions>
  <inkml:trace contextRef="#ctx0" brushRef="#br0">0 56 6448 0 0,'0'0'297'0'0,"0"0"-9"0"0,0 0-49 0 0,0 0 491 0 0,0 0 240 0 0,1 1 43 0 0,6 10-318 0 0,-2 0 0 0 0,1 0 0 0 0,-1 0 0 0 0,-1 0 0 0 0,0 1 0 0 0,-1 0 0 0 0,0-1 0 0 0,-1 1 0 0 0,0 1 0 0 0,0 3-695 0 0,11 48 1623 0 0,7 42-318 0 0,-6-20 303 0 0,-2-43-677 0 0,-11-42-422 0 0,-1-1-66 0 0,-5-18-278 0 0,-11-81-130 0 0,-8-103-726 0 0,25 195 651 0 0,-1-1 0 0 0,1 1 0 0 0,0 0 0 0 0,0 0 0 0 0,1 0 0 0 0,0 0 0 0 0,0 0 0 0 0,0 1 0 0 0,1-1 0 0 0,0 1 0 0 0,1-1 0 0 0,-1 1 0 0 0,1 0 0 0 0,0 0 0 0 0,1 1 0 0 0,0-1 0 0 0,-1 1 0 0 0,2 0 0 0 0,-1 0 0 0 0,3-1 40 0 0,-3 2-10 0 0,1 0 0 0 0,0 0-1 0 0,0 0 1 0 0,0 1 0 0 0,0 0-1 0 0,1 1 1 0 0,-1-1 0 0 0,1 1-1 0 0,0 0 1 0 0,0 1 0 0 0,0 0 0 0 0,0 0-1 0 0,-1 0 1 0 0,1 1 0 0 0,0 0-1 0 0,0 0 1 0 0,0 1 0 0 0,0 0-1 0 0,5 1 11 0 0,-8-2 0 0 0,0 1-1 0 0,0 0 1 0 0,0-1-1 0 0,0 2 0 0 0,0-1 1 0 0,-1 0-1 0 0,1 1 1 0 0,0-1-1 0 0,-1 1 1 0 0,1 0-1 0 0,-1 0 0 0 0,0 1 1 0 0,0-1-1 0 0,1 1 1 0 0,-2 0-1 0 0,1-1 1 0 0,0 1-1 0 0,-1 0 0 0 0,1 1 1 0 0,-1-1-1 0 0,1 1 1 0 0,-3-3 1 0 0,2 2 24 0 0,0 0 0 0 0,-1-1 1 0 0,1 1-1 0 0,-1 0 1 0 0,1 0-1 0 0,-1 0 0 0 0,0 1 1 0 0,0-1-1 0 0,-1 0 0 0 0,1 0 1 0 0,-1 0-1 0 0,1 1 1 0 0,-1-1-1 0 0,0 0 0 0 0,0 0 1 0 0,-1 1-1 0 0,1-1 0 0 0,-1 0 1 0 0,0 0-1 0 0,1 1 1 0 0,-1-1-1 0 0,0 0 0 0 0,-1 1-25 0 0,-6 9 104 0 0,0 0 0 0 0,-1-1 0 0 0,0-1 0 0 0,-1 1 0 0 0,0-2 0 0 0,-1 1 0 0 0,0-1 0 0 0,-1-1 0 0 0,-6 4-104 0 0,-24 18 88 0 0,-2-16-1825 0 0,43-15 1710 0 0,1 0-15 0 0,0 0-54 0 0,16 22-98 0 0,-2-10 174 0 0,-1 1 0 0 0,2-2 0 0 0,0 0 0 0 0,0-1 0 0 0,0 0 0 0 0,6 2 20 0 0,43 19 232 0 0,-13-4-232 0 0,-14 7-830 0 0,-35-33-129 0 0,-2-1-52 0 0</inkml:trace>
  <inkml:trace contextRef="#ctx0" brushRef="#br0" timeOffset="406.156">514 338 9728 0 0,'0'0'222'0'0,"0"0"30"0"0,0 0 18 0 0,1 0-44 0 0,56 2 2145 0 0,45-12-2160 0 0,-97 9-110 0 0,-1-1 0 0 0,1 0 1 0 0,0 0-1 0 0,-1 0 1 0 0,1 0-1 0 0,-1-1 1 0 0,0 1-1 0 0,0-1 1 0 0,0 0-1 0 0,0 0 0 0 0,-1-1 1 0 0,3-2-102 0 0,-5 5 38 0 0,0 0 1 0 0,-1 0 0 0 0,1 0-1 0 0,0-1 1 0 0,-1 1-1 0 0,1 0 1 0 0,-1 0-1 0 0,1-1 1 0 0,-1 1-1 0 0,0 0 1 0 0,0-1-1 0 0,1 1 1 0 0,-1-1-1 0 0,0 1 1 0 0,0 0 0 0 0,0-1-1 0 0,-1 1 1 0 0,1 0-1 0 0,0-1 1 0 0,0 1-1 0 0,-1 0 1 0 0,1-1-1 0 0,-1 1 1 0 0,1 0-1 0 0,-1 0 1 0 0,1-1-1 0 0,-1 1 1 0 0,0 0 0 0 0,0 0-1 0 0,0 0 1 0 0,1 0-1 0 0,-1 0 1 0 0,0 0-1 0 0,0 0 1 0 0,-1 0-1 0 0,0 0-38 0 0,-42-30 795 0 0,40 29-762 0 0,0 0 0 0 0,-1 1 0 0 0,1-1 0 0 0,-1 1-1 0 0,1 0 1 0 0,-1 0 0 0 0,0 0 0 0 0,1 0-1 0 0,-1 1 1 0 0,0 0 0 0 0,1 0 0 0 0,-1 0-1 0 0,0 1 1 0 0,0-1 0 0 0,1 1 0 0 0,-1 0-1 0 0,1 1 1 0 0,-1-1 0 0 0,1 1 0 0 0,0 0-1 0 0,-1 0-32 0 0,0 0 65 0 0,0 1-1 0 0,1-1 1 0 0,-1 1-1 0 0,1 0 1 0 0,0 0-1 0 0,0 1 0 0 0,0-1 1 0 0,0 1-1 0 0,0 0 1 0 0,1 0-1 0 0,0 0 0 0 0,-1 0 1 0 0,0 3-65 0 0,-12 19 173 0 0,11-20-150 0 0,1 1 0 0 0,-1 0 0 0 0,1 0 0 0 0,0 0 0 0 0,1 1 0 0 0,0 0 0 0 0,0-1 0 0 0,1 1 0 0 0,0 0 0 0 0,0 0 0 0 0,0 9-23 0 0,1 30-73 0 0,2-43 63 0 0,0 0 1 0 0,0 0-1 0 0,0 0 1 0 0,0 0-1 0 0,0 0 0 0 0,1-1 1 0 0,0 1-1 0 0,0 0 1 0 0,0-1-1 0 0,0 1 0 0 0,0-1 1 0 0,1 0-1 0 0,-1 0 1 0 0,1 0-1 0 0,0 0 0 0 0,0 0 1 0 0,0-1-1 0 0,0 1 0 0 0,1-1 1 0 0,-1 0-1 0 0,1 0 1 0 0,-1 0-1 0 0,1 0 0 0 0,1 0 10 0 0,80 10-4890 0 0,-58-14 3149 0 0</inkml:trace>
  <inkml:trace contextRef="#ctx0" brushRef="#br0" timeOffset="937.276">1049 316 2304 0 0,'-4'-8'497'0'0,"-7"-12"5248"0"0,10 19-3749 0 0,1 1-742 0 0,-24-4 1683 0 0,21 4-2903 0 0,-1 1 0 0 0,1-1 0 0 0,0 1 0 0 0,0 0 0 0 0,0-1 0 0 0,0 1 0 0 0,0 1 0 0 0,0-1 0 0 0,0 0 0 0 0,0 1 0 0 0,1 0 0 0 0,-1-1 0 0 0,0 1 0 0 0,1 0 0 0 0,-1 0 0 0 0,1 1 1 0 0,-1 0-35 0 0,-3 1 0 0 0,1 1 0 0 0,0-1 0 0 0,1 1 0 0 0,-1 0 0 0 0,1 0 0 0 0,0 1 0 0 0,0-1 0 0 0,0 1 0 0 0,1 0 0 0 0,0 0 0 0 0,0 0 0 0 0,0 0 0 0 0,1 0 0 0 0,0 1 0 0 0,0-1 0 0 0,1 1 0 0 0,0-1 0 0 0,0 1 0 0 0,0 0 0 0 0,1-1 0 0 0,0 1 0 0 0,0 0 0 0 0,1 0 0 0 0,0-1 0 0 0,0 1 0 0 0,0 0 0 0 0,2 3 0 0 0,27 22 0 0 0,-25-28 0 0 0,1-1 0 0 0,-1 0 0 0 0,1 0 0 0 0,0-1 0 0 0,-1 0 0 0 0,1 1 0 0 0,0-2 0 0 0,0 1 0 0 0,0-1 0 0 0,1 0 0 0 0,-1 0 0 0 0,0-1 0 0 0,0 0 0 0 0,0 0 0 0 0,1 0 0 0 0,-1-1 0 0 0,0 0 0 0 0,0 0 0 0 0,0 0 0 0 0,6-3 0 0 0,-6 2 0 0 0,3 0 0 0 0,-1-1 0 0 0,1 1 0 0 0,-1-2 0 0 0,0 1 0 0 0,0-1 0 0 0,0 0 0 0 0,0-1 0 0 0,-1 0 0 0 0,0 0 0 0 0,2-2 0 0 0,-1 0 178 0 0,0-1 1 0 0,-1 0 0 0 0,1 0 0 0 0,-2 0 0 0 0,1-1 0 0 0,-1 0 0 0 0,-1 0 0 0 0,1-1 0 0 0,-1 1 0 0 0,-1-1-1 0 0,2-7-178 0 0,-3 3 223 0 0,-1 0-1 0 0,-1 0 0 0 0,0-1 0 0 0,-1 1 0 0 0,0 0 0 0 0,-1-1 0 0 0,-1 1 0 0 0,0 0 0 0 0,-1 0 0 0 0,-1 0 0 0 0,0 0 0 0 0,-1 0 0 0 0,0 1 1 0 0,-1 0-1 0 0,-1 0 0 0 0,-1-2-222 0 0,-10-26 707 0 0,16 33-527 0 0,-1 0 0 0 0,0 1 0 0 0,0-1 0 0 0,-1 1 0 0 0,0 0 0 0 0,0 0 0 0 0,-1 0-1 0 0,0 1 1 0 0,0-1 0 0 0,0 1 0 0 0,-5-3-180 0 0,10 8 0 0 0,-1 1 0 0 0,1 0 0 0 0,0 0 0 0 0,0 0 0 0 0,0 0 0 0 0,-1 0 0 0 0,1-1 0 0 0,0 1 0 0 0,0 0 0 0 0,0 0 0 0 0,-1 0 0 0 0,1 0 0 0 0,0 0 0 0 0,0 0 0 0 0,-1 0 0 0 0,1 0 0 0 0,0 0 0 0 0,0 0 0 0 0,0 0 0 0 0,-1 0 0 0 0,1 0 0 0 0,0 0 0 0 0,0 0 0 0 0,-1 0 0 0 0,1 0 0 0 0,0 0 0 0 0,0 0 0 0 0,-1 0 0 0 0,1 0 0 0 0,0 0 0 0 0,0 1 0 0 0,0-1 0 0 0,-1 0 0 0 0,1 0 0 0 0,0 0 0 0 0,0 0 0 0 0,0 0 0 0 0,0 1 0 0 0,-1-1 0 0 0,1 0 0 0 0,0 0 0 0 0,0 0 0 0 0,0 1 0 0 0,0-1 0 0 0,0 0 0 0 0,-1 0 0 0 0,1 0 0 0 0,0 1 0 0 0,0-1 0 0 0,0 0 0 0 0,0 0 0 0 0,0 1 0 0 0,0-1 0 0 0,0 0 0 0 0,0 0 0 0 0,0 1 0 0 0,0-1 0 0 0,0 0 0 0 0,0 0 0 0 0,0 0 0 0 0,0 1 0 0 0,0-1 0 0 0,0 0 0 0 0,1 0 0 0 0,-1 1 0 0 0,0-1 0 0 0,0 0 0 0 0,0 0 0 0 0,2 19 0 0 0,0 0 0 0 0,1 0 0 0 0,1-1 0 0 0,1 1 0 0 0,1-1 0 0 0,5 12 0 0 0,5 18 0 0 0,-5-16 291 0 0,2 0 0 0 0,1-1-1 0 0,1-1 1 0 0,13 19-291 0 0,47 51-1107 0 0,-42-65-882 0 0,-26-30 890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55.529"/>
    </inkml:context>
    <inkml:brush xml:id="br0">
      <inkml:brushProperty name="width" value="0.1" units="cm"/>
      <inkml:brushProperty name="height" value="0.1" units="cm"/>
      <inkml:brushProperty name="color" value="#FFFFFF"/>
    </inkml:brush>
  </inkml:definitions>
  <inkml:trace contextRef="#ctx0" brushRef="#br0">456 32 920 0 0,'-1'-3'1295'0'0,"0"-2"1027"0"0,-1 0-163 0 0,-1-3-61 0 0,-11-2 3442 0 0,-38 41-2651 0 0,-4 40-1455 0 0,47-57-1341 0 0,1 0 1 0 0,0 1-1 0 0,0 0 1 0 0,2 0-1 0 0,0 1 1 0 0,-2 6-94 0 0,-15 40 147 0 0,8 30 554 0 0,13-55-482 0 0,-13 65 135 0 0,2 13-115 0 0,-2-8-166 0 0,15-95-36 0 0,0-1-1 0 0,1 0 0 0 0,1 1 1 0 0,0-1-1 0 0,0 0 0 0 0,1 0 1 0 0,1 0-1 0 0,0 0 0 0 0,0-1 0 0 0,1 0 1 0 0,0 1-1 0 0,1-2 0 0 0,5 7-36 0 0,-3-5 2 0 0,1 0 0 0 0,0-1 0 0 0,1 0 0 0 0,0 0 0 0 0,1-1 0 0 0,0 0 0 0 0,9 5-2 0 0,12 10-19 0 0,35 22 139 0 0,-33-25 405 0 0,-32-20-449 0 0,7 27 1880 0 0,-11-25-1956 0 0,0 0 0 0 0,-1 0 0 0 0,1-1 1 0 0,0 1-1 0 0,-1-1 0 0 0,1 1 0 0 0,-1-1 0 0 0,0 0 0 0 0,0 0 0 0 0,0 0 0 0 0,0-1 0 0 0,0 1 0 0 0,0-1 0 0 0,0 1 0 0 0,-1-1 0 0 0,1 0 0 0 0,0-1 0 0 0,-1 1 0 0 0,1 0 0 0 0,-1-1 0 0 0,0 0 1 0 0,-15 5 13 0 0,-85 29 266 0 0,-13 20-280 0 0,15 14-216 0 0,55-18 223 0 0,30-9-15 0 0,17-38 5 0 0,0 0 0 0 0,0 0 0 0 0,0 0 0 0 0,0 0 0 0 0,1 0 0 0 0,-1 0-1 0 0,1 0 1 0 0,0 0 0 0 0,0-1 0 0 0,0 1 0 0 0,0 0 0 0 0,0 0 0 0 0,1-1 0 0 0,-1 1 0 0 0,1-1 0 0 0,0 1 0 0 0,0-1 0 0 0,0 1 0 0 0,0-1 0 0 0,0 0 0 0 0,0 0-1 0 0,0 0 1 0 0,1 0 0 0 0,-1-1 0 0 0,1 1 0 0 0,-1-1 0 0 0,1 1 0 0 0,0-1 0 0 0,0 0 0 0 0,1 1 3 0 0,48 19-329 0 0,28-7 329 0 0,1 4 278 0 0,-63-14-524 0 0,-15-4 286 0 0,-3 0 32 0 0,0 0 6 0 0,0 0 2 0 0,1 0-13 0 0,4 0-43 0 0,-4 0 29 0 0,-1 0 11 0 0,0 0 0 0 0,0 0 0 0 0,-11 10 0 0 0,-18 8 180 0 0,8-7-232 0 0,-30 28-12 0 0,26-12 0 0 0,15-16-21 0 0,2 1-1 0 0,-1 0 0 0 0,2 1 0 0 0,0-1 1 0 0,0 2-1 0 0,1-1 0 0 0,-4 13 22 0 0,-22 52 0 0 0,23-52-10 0 0,2-1-1 0 0,1 2 0 0 0,1-1 1 0 0,1 0-1 0 0,1 1 0 0 0,1 6 11 0 0,-6 111 0 0 0,28 48 0 0 0,4-84 0 0 0,-15-87 0 0 0,1-1 0 0 0,0 0 0 0 0,2 0 0 0 0,0-1 0 0 0,16 17 0 0 0,35 13 0 0 0,-35-27 0 0 0,-6-20-1826 0 0,-19-9-424 0 0,0-3-5233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58.622"/>
    </inkml:context>
    <inkml:brush xml:id="br0">
      <inkml:brushProperty name="width" value="0.1" units="cm"/>
      <inkml:brushProperty name="height" value="0.1" units="cm"/>
      <inkml:brushProperty name="color" value="#FFFFFF"/>
    </inkml:brush>
  </inkml:definitions>
  <inkml:trace contextRef="#ctx0" brushRef="#br0">29 107 6536 0 0,'0'0'298'0'0,"0"0"-4"0"0,0 0-76 0 0,0 0 400 0 0,0 0 190 0 0,0 0 37 0 0,0 0 0 0 0,0 0-38 0 0,0 0-20 0 0,0 0-3 0 0,0 0-35 0 0,0 2-144 0 0,-15 95 2951 0 0,3 76-1683 0 0,11-160-1757 0 0,0 1-1 0 0,1-1 0 0 0,1 1 0 0 0,0-1 0 0 0,1 1 0 0 0,0-1 1 0 0,1 0-1 0 0,1 1-115 0 0,9 27 649 0 0,-13-39-394 0 0,0-2 7 0 0,0 0-22 0 0,0 0-101 0 0,0 0-47 0 0,0 0-11 0 0,0 0 2 0 0,7-22 218 0 0,-6-92 99 0 0,6-4-400 0 0,7 40 75 0 0,-2 21 42 0 0,-10 35-397 0 0,12 26 184 0 0,-3 3 96 0 0,65 84 11 0 0,-45-69 142 0 0,-1-18-93 0 0,19-17-60 0 0,-42 8 69 0 0,-1 0 0 0 0,1-1 0 0 0,-1 1 0 0 0,0-1 0 0 0,-1-1 0 0 0,0 1 0 0 0,1-1 0 0 0,-2 0 0 0 0,1 0 0 0 0,-1 0 0 0 0,0 0 0 0 0,-1-1 0 0 0,0 0 0 0 0,1-3-69 0 0,38-84 42 0 0,-7 45-42 0 0,-33 51-34 0 0,-1-1-1 0 0,1 1 0 0 0,-1 0 0 0 0,1-1 0 0 0,-1 1 1 0 0,1 0-1 0 0,-1 0 0 0 0,0 0 0 0 0,1 0 1 0 0,-1 0-1 0 0,0 0 0 0 0,0 0 0 0 0,0 0 1 0 0,0 0-1 0 0,0 1 0 0 0,0-1 0 0 0,0 0 0 0 0,0 1 1 0 0,0-1-1 0 0,-1 1 0 0 0,1-1 0 0 0,0 1 1 0 0,-1-1-1 0 0,1 1 0 0 0,-1 0 0 0 0,0 0 35 0 0,47 162 396 0 0,-2 1 408 0 0,-21-83-750 0 0,-3-36 188 0 0,-21-46-255 0 0,0 1 0 0 0,1-1 0 0 0,-1 1 0 0 0,0-1 0 0 0,1 1 0 0 0,-1-1 0 0 0,0 0 0 0 0,1 1 0 0 0,-1-1 0 0 0,1 1 0 0 0,-1-1 0 0 0,1 0 0 0 0,-1 1-1 0 0,0-1 1 0 0,1 0 0 0 0,-1 0 0 0 0,1 1 0 0 0,-1-1 0 0 0,1 0 0 0 0,0 0 0 0 0,-1 0 0 0 0,1 0 0 0 0,-1 0 0 0 0,1 1 0 0 0,-1-1 0 0 0,1 0 0 0 0,-1 0 0 0 0,1 0 0 0 0,0-1 0 0 0,-1 1 0 0 0,1 0-1 0 0,-1 0 1 0 0,1 0 0 0 0,-1 0 0 0 0,1 0 0 0 0,-1-1 0 0 0,1 1 0 0 0,-1 0 0 0 0,1 0 0 0 0,-1-1 0 0 0,1 1 0 0 0,-1 0 0 0 0,1-1 0 0 0,-1 1 0 0 0,0-1 0 0 0,1 1 0 0 0,-1 0 0 0 0,0-1-1 0 0,1 1 1 0 0,-1-1 0 0 0,0 1 0 0 0,1-1 0 0 0,-1 1 13 0 0,28-38-6982 0 0,-16 27 4785 0 0</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36:25.717"/>
    </inkml:context>
    <inkml:brush xml:id="br0">
      <inkml:brushProperty name="width" value="0.05292" units="cm"/>
      <inkml:brushProperty name="height" value="0.05292" units="cm"/>
      <inkml:brushProperty name="color" value="#FF0000"/>
    </inkml:brush>
  </inkml:definitions>
  <inkml:trace contextRef="#ctx0" brushRef="#br0">15695 4970 1231 0,'0'0'54'0,"0"0"12"16,0 0-53-16,0 0-13 0,0 0 0 0,0 0 0 15,3 0 71-15,-3 0 11 0,0-2 2 0,0 2 1 0,0 0 13 16,0 0 2-16,0 0 1 0,0 0 0 0,0 0-16 0,5-5-3 15,-5-2-1-15,3 5 0 0,-3 2-21 0,2-5-4 16,-2-2 0-16,3 0-1 0,0 0-38 0,-1 0-7 16,-2 0-2-16,6-5 0 0,-4 0 31 0,1-2 5 15,-1-7 2-15,4 2 0 0,-1-2-23 0,3-5-5 16,-3-2-1-16,6-5 0 0,-1 5-17 0,1-10 0 0,2 5 0 16,1 5 0-16,-1 0 12 0,5-5-4 0,1-7 0 0,2 0-8 15,3 0 0-15,2 0 0 0,1 0 0 0,7-12 0 16,-2 10 0-16,-3-5 0 0,0 0 0 0,3-5 0 15,0 3 16-15,2-3-3 0,6 10-1 0,5-5 0 16,-3 2-24-16,0 5-6 16,-2 0-1-16,2-2 0 0,-10-3 19 0,-3 12 0 15,3 0 0-15,0 5 0 0,-1-5 10 0,4 5 6 16,-1-1 0-16,1-1 1 0,2 4-17 0,2-9 0 16,-2 7 8-16,-2-3-8 0,-6 7 10 0,3-6-2 15,-6 2 0-15,1 2 0 16,2 0-28-16,-3 5-5 0,1 0-2 0,2 2 0 0,-3 5 51 0,1-8 11 15,-4 6 1-15,1 2 1 0,-3 0-18 0,-2 4-4 0,2-1-1 0,-5-1 0 16,0-2-3-16,-3 7-1 0,0-5 0 0,0 5 0 16,-2-3 10-16,-3-1 1 0,3 4 1 0,-1 0 0 15,1-5-22-15,-1 5 0 0,1-3 0 0,-1 1 0 0,1 0 11 0,-3 1-3 16,3-3 0-16,-3 4 0 0,-1-5-8 0,4 10 0 16,-3-10 0-16,0 5 8 0,0 0 22 0,0-5 4 15,-3 10 1-15,0-3 0 0,1-2-35 0,-1 4 0 0,3-1 0 16,-5 1 0-16,-3 3-13 0,5-4-10 15,-3 1-1-15,1-1-1 16,-3 4-63-16,0 0-12 0,0 0-2 0,0 0-731 0,0 0-147 0</inkml:trace>
  <inkml:trace contextRef="#ctx0" brushRef="#br0" timeOffset="400.667">17026 2988 1663 0,'16'-7'73'0,"-16"7"16"0,0-5-71 0,0-2-18 16,8 0 0-16,0 0 0 0,8 0 40 0,-1-5 4 15,7 2 0-15,1-1 1 0,4 1-17 0,2-1-3 16,3-1-1-16,2-5 0 0,1 1 7 0,2 2 1 15,0 0 0-15,5 2 0 0,3 2-4 0,-5-1 0 16,-1 4 0-16,-10 4 0 16,-2-1-8-16,-1 4-3 0,-2 0 0 0,-3 0 0 15,-2 7 27-15,-3-3 6 0,-3 6 1 0,0 2 0 16,-2-1 36-16,-6 3 7 0,0 3 2 0,-5 2 0 16,0 0-52-16,0-1-9 0,-5-1-3 0,2 2 0 15,1-1 0-15,-4-1 0 0,4-1 0 0,-3-2 0 16,-1 1-32-16,4-1 0 0,-4-3 0 0,4 4 0 15,-4-8 0-15,4 4 0 0,-1-1-15 0,0-3 5 0,3 0 10 0,-2-2 0 16,2 2 0-16,0-5 0 16,0-2-122-16,0 0-22 0,0 0-5 0</inkml:trace>
  <inkml:trace contextRef="#ctx0" brushRef="#br0" timeOffset="1351.722">18015 2099 1404 0,'0'0'31'0,"0"0"6"0,0 0 2 0,0 0 0 0,0 0-31 0,6 0-8 15,-1 0 0-15,0 0 0 0,3 0 73 0,0 0 14 16,-2 0 2-16,1 0 1 0,1-7-22 0,6 7-4 15,-4 0 0-15,3-7-1 0,-2 7-50 0,0-8-13 16,-1 4 0-16,1 1 0 0,-1-4 41 0,1-4 3 16,-3 4 1-16,0-1 0 0,-3-3-5 0,-2 1-2 15,-1-1 0-15,1 4 0 0,0-1-16 0,-3 1-3 0,-3 0-1 0,-5-4 0 32,3-4 7-32,0 11 2 0,-3-3 0 0,2 0 0 0,4 4 19 0,-6-1 4 0,0-3 1 0,0 7 0 15,0-3-31-15,-3 3-7 0,1 0-1 0,-3 0 0 0,-1 3-12 16,-2 4 0-16,1-7 0 0,-1 11 0 15,2-8 0-15,1 4 0 0,-3 5 0 0,6 2 0 0,-1-3 0 16,1 1 0-16,2-2 0 16,2 4 0-16,1-3 0 0,2 1 0 0,3-2 0 0,3 4 0 15,0-7 0-15,2 5 0 0,0 2 0 0,3-3 0 16,0-4 21-16,5 1-1 0,3 3-1 0,0-1 0 16,0-6-19-16,0-4 0 15,5 3 0-15,-2-3 0 16,2 0-22-16,3-3-8 0,-1 3-2 0,4-4 0 15,-3-3-112-15,2 0-22 0,1 0-5 0</inkml:trace>
  <inkml:trace contextRef="#ctx0" brushRef="#br0" timeOffset="1759.677">18682 1859 1728 0,'0'0'38'0,"0"-3"8"0,-2-1 2 0,-1 1 0 0,0-1-39 0,1-3-9 15,-4 7 0-15,-2 0 0 16,0 0 138-16,1 0 26 0,-4 0 4 0,3 0 2 15,-3 4-118-15,1 3-24 0,-1-4-5 0,1 4-1 16,-1-3 14-16,3 4 2 0,-2 6 1 0,2-7 0 16,2 0-31-16,1 4-8 0,-3 4 0 0,5-8 0 15,1 0 0-15,2 4 0 0,0-3-8 0,0-1 8 0,2 4 18 16,1-4 9-16,-3 0 1 0,8 1 1 0,-5-1-29 0,5 0 0 16,2-7 0-16,-2 4 0 15,3-4-20-15,-1 0-11 0,1-4-1 0,2 4-1 0,-2 0 23 0,-1 0 10 0,1-10-8 0,-3-2 8 16,0 5 24-16,0 0 11 0,0 3 1 0,-3-3 1 15,3 0-29-15,-3-1-8 0,-5 1 0 0,-2 3 0 16,4 1 0-16,-2-8 0 0,3 11 0 0,-3 0 0 16,-3-7 0-16,3 7 0 0,0 0 0 0,0 0 0 15,0 0 22-15,0 0 3 16,0 0 1-16,0 0 0 0,8 0-26 0,-3 7 0 16,-2 4 0-16,2-4 0 15,-2 0-23-15,2 1 0 0,1-1 0 0,2 0 0 0,-1 0 23 0,1-3 0 16,0 3 0-16,3 1 0 0,-1-1 0 0,1 0 0 15,0-3 0-15,-1 3 0 16,1-4-158-16,-1-3-27 0,12 7-6 0,-9-3-1 0</inkml:trace>
  <inkml:trace contextRef="#ctx0" brushRef="#br0" timeOffset="2007.589">19087 1828 1440 0,'0'0'128'0,"0"0"-103"16,-3-5-25-16,3-2 0 0,-2 3 194 0,2 1 34 15,0 3 6-15,-8-4 2 0,3 1-109 0,-3 3-22 0,0 0-4 0,0 0-1 16,-6 3-80-16,4 1-20 0,-3-1 0 0,-1 6 0 16,1 1 0-16,5-3 0 0,-2 7 0 0,4-3 0 15,-2 1 56-15,3 2 6 0,3-4 2 0,-1 1 0 16,3 4-103-16,0-8-20 0,3 0-4 0,2 4-1 16,-3-3 52-16,6-1 12 0,0 0 0 0,0 0 0 15,6-3 0-15,-1-1 0 16,0-3 0-16,3 0 0 15,0 0-54-15,2 0-8 0,1-3-2 0,-1 3 0 16,1-7-102-16,-1 3-21 0,1-3-4 0,2-8-1 0</inkml:trace>
  <inkml:trace contextRef="#ctx0" brushRef="#br0" timeOffset="2378.106">19275 1591 1670 0,'0'0'148'0,"0"0"-118"0,0 0-30 0,0 0 0 0,0 0 172 0,0 0 29 15,0 0 6-15,0 0 1 0,-3 7-116 0,3 4-22 16,3 8-5-16,2 0-1 0,-2-2 0 0,2 4 0 16,0 5 0-16,3-3 0 0,3 1-51 0,-6-6-13 31,1 4 0-31,-4-8 0 0,1 5 0 0,-1-1 0 0,1 4 0 0,0-4 0 16,-1-8 0-16,4 9 0 0,-4-1 0 0,4-4 0 15,-1-6 0-15,-2-1 0 0,-3-7 0 0,0 0 0 16,0 0 0-16,5 0 0 0,0-3 0 0,-2-4 0 15,2-2 0-15,3-1 0 0,0-1 0 0,3-4 0 16,-1 4-48-16,1 1-13 0,-1-1-3 0,4 1 0 16,4 1 52-16,-2 2 12 0,2 4 0 0,-2-1 0 15,0 1 0-15,0-1 0 0,-3 4 0 0,1 0 0 0,-1 0 0 0,3 0 0 16,-3 4 0-16,5 3 0 0,-2-4 0 0,-3 4 0 16,-2 5 0-16,0-5 0 0,-1 4 48 0,-2-4 13 0,-3-4 3 15,1 6 0-15,-1-2-52 0,0 3-12 0,1-6 0 0,-6-4 0 16,5 7 0-16,-5-7 0 0,5 3 0 0,-5-3-1277 31</inkml:trace>
  <inkml:trace contextRef="#ctx0" brushRef="#br0" timeOffset="2864.07">20270 1450 1728 0,'0'0'38'0,"0"0"8"0,0 0 2 0,0 0 0 0,0 0-39 0,0 0-9 16,0 0 0-16,0 0 0 0,0 0 109 0,0 0 20 15,5 4 4-15,0 3 1 0,-2-4-65 0,0 6-13 16,-1 0-2-16,4 3-1 0,-4 5 13 0,1-1 2 16,-1 1 1-16,4 1 0 0,-4 8-55 0,4-5-14 0,-1 1 0 0,0-4 0 15,1 8 37-15,-1-12 5 0,-2 8 1 0,2-8 0 16,3 5-27-16,-6-5-6 0,1-3-1 0,0 1 0 16,-1-2-1-16,1 1 0 0,0-4 0 0,-1 0 0 15,1 0-8-15,-3-7 8 0,0 0-8 0,0 0 8 16,0 0-262-16,0 0-53 0,0 0-10 0,11-11-3 0</inkml:trace>
  <inkml:trace contextRef="#ctx0" brushRef="#br0" timeOffset="3027.615">20500 1704 748 0,'0'0'67'0,"0"0"-54"0,0 0-13 0,0 0 0 16,0 0 264-16,0 0 49 0,5 7 11 0,1-3 1 15,-4 6-140-15,1-6-28 0,-1 3-5 0,1 8-2 16,0-8-75-16,-1 0-15 0,-2 0-4 0,0 4 0 0,3-3-32 0,-3 3-6 15,3-8-2-15,-3 4 0 0,0-7-8 0,0 0-8 16,0 0 12-16,0 4-12 16,0-4-76-16,0 0-23 0,0 0-4 0,0 0-1 15,0 0-129-15,0 0-27 0,0 0-4 0</inkml:trace>
  <inkml:trace contextRef="#ctx0" brushRef="#br0" timeOffset="3181.775">20518 1647 1497 0,'-2'-12'66'0,"2"12"14"16,-3-4-64-16,3-3-16 0,0 0 0 0,0-1 0 15,0 6 156-15,0-3 28 0,0 1 6 0,0 4 1 16,0 0-101-16,0 0-20 0,0 0-4 0,0 0-1 0,0 0-1 16,0 0 0-16,0 0 0 0,5 0 0 15,3 4-102-15,-2-4-21 0,2 7-4 0,-3 1-1 16,3-1-204-16,0-3-42 0,5 10-8 0,-8-7-2 0</inkml:trace>
  <inkml:trace contextRef="#ctx0" brushRef="#br0" timeOffset="3514.478">20685 1675 1209 0,'0'0'108'0,"0"0"-87"0,0 0-21 0,0 0 0 16,0 0 198-16,-3 3 35 0,3 4 7 0,0-3 2 16,0 3-112-16,3 1-22 0,2 3-5 0,-2-4-1 15,0-4-47-15,-1 8-10 0,-2-3-1 0,3-1-1 0,0 4-24 0,2-8-5 16,-2 4-1-16,5 4 0 0,-6-3 6 0,3-1 1 16,-5-7 0-16,6 4 0 0,-4 3-10 0,-2-7-2 15,0 0 0-15,0 0 0 0,0 0 3 0,6 0 0 16,-4 0 0-16,4-4 0 0,-1 1-11 0,0-1-9 0,6-3 9 0,-3-1-13 31,0-3-24-31,0 4-5 0,2-3-1 0,1-1 0 16,-1 3 13-16,4-6 2 0,-4 7 1 0,3-4 0 0,-5 3 17 0,0 6 10 15,3-3-12-15,-3 1 12 0,0 4 0 0,0 0 0 16,0 0 8-16,0 0-8 0,-3 4 28 0,3 3-1 16,0-2 0-16,0 5 0 0,0-6 1 0,0 6 0 15,-1-6 0-15,-1 3 0 0,2 1-36 0,0-1-8 16,-3 0 0-16,0 0-1 0,1 0 45 0,-4-7 8 15,-2 4 3-15,0-4 0 16,3 7-63-16,-1 1-12 0,1-1-2 0,0-7-1163 0</inkml:trace>
  <inkml:trace contextRef="#ctx0" brushRef="#br0" timeOffset="3830.179">21180 1725 1425 0,'0'0'63'0,"5"-3"13"0,3 3-60 0,0 0-16 15,-8 0 0-15,8-4 0 0,3 1 127 0,-3 3 22 16,2 0 5-16,1-4 1 0,-3 4-79 0,0 0-15 16,2-7-3-16,-2 7-1 0,0-3-57 0,0-2-19 15,-3 3 0-15,-5 2 0 0,6-5 19 0,-6 5 17 16,0-4-3-16,0 4-1 0,0 0 11 0,0-7 1 0,-3 0 1 0,-2 0 0 0,2 7 10 0,-5-8 1 16,0 1 1-16,-2 5 0 0,-1 2-26 0,0 0-4 15,1 0-8-15,-1 0 11 0,-2 0-11 0,2 2 0 16,1 5 0-16,-1 1 0 0,-2-1 20 0,5 0 3 15,0 0 0-15,5 2 0 0,1 1-23 0,-1 1 0 16,3-4 0-16,3 0 0 0,2 8 0 0,0-8 0 16,-2 4 0-1,5-4 0-15,0 0 0 0,2 0 0 0,4 1 0 0,-1-1 0 16,0 0 0-16,3-3 0 0,0-1 0 0,2 1 8 16,1-4-25-16,5 0-5 0,0-4-1 0,5 4-1068 15</inkml:trace>
  <inkml:trace contextRef="#ctx0" brushRef="#br0" timeOffset="4385.04">22119 1638 1958 0,'0'0'43'0,"0"0"9"15,0 0 1-15,0 0 3 0,0 0-45 0,0 0-11 0,0 0 0 0,0 9 0 16,0-7 53-16,0 5 9 0,0 5 2 0,0-5 0 0,0 3 0 0,3-1 0 16,-1 1 0-16,1 1 0 0,0-4 0 0,-1 0 0 15,1 5 0-15,-3-2 0 0,0-10-64 0,3 4-8 16,-3-4-4-16,0 0-1 0,0 0 21 0,0 0 4 15,0 0 0-15,0 0 1 0,0 0-13 0,0 0 0 0,0 0 0 0,0 0 0 16,0 0 0-16,-3 0 0 0,0-4 0 0,3-3 0 16,3-1 0-16,0-3 0 15,-3 1 0-15,5-1 0 16,0 3-48-16,1-3-13 0,-1 1-3 0,3-1 0 0,0 1 52 0,0 3 12 16,0-2 0-16,2 6 0 0,1-4 0 0,-1 3 0 15,1-3 0-15,2-1 0 0,-2 6 0 0,5-3 0 16,-3 5 0-16,0 0 0 0,3 0-11 0,-3 0 1 15,0 0 0-15,-2 0 0 16,0 5-86-16,-1-3-18 0,-2 6-3 0,0-1-1 0</inkml:trace>
  <inkml:trace contextRef="#ctx0" brushRef="#br0" timeOffset="4685.342">22543 1704 576 0,'0'0'25'0,"7"0"6"16,-1 0-31-16,4 0 0 0,-2-3 0 0,3 3 0 0,-3-5 209 0,0 5 36 15,2-7 7-15,1 3 2 0,-1 4-146 0,-4-3-30 16,-4-1-6-16,1 1 0 0,2-1-26 0,-2-3-5 0,0 7-1 0,-1-8 0 16,1 1-16-16,0 5-4 0,-3-7-1 0,-3 2 0 15,0 4 36-15,1-1 7 0,-4-6 2 0,1 5 0 16,-3-2-8-16,3 7 0 0,-6-4-1 0,3 4 0 16,-5 0-37-16,2 0-7 15,1 4-2-15,-3 3 0 0,-3-2-9 0,3-2 0 16,-1 8 0-16,-2-4 0 0,6 5 0 0,-1-5 0 15,-2 3-8-15,5 1 8 0,5-1 0 0,1 1-11 16,4-3 11-16,4 3-8 0,-1-1 0 0,3-1 0 16,0 1 0-16,3 1 0 0,-1-1 8 0,6-3 0 15,3 2-9-15,-1-2 9 16,1 3-74-16,-6-6-10 0,0-4-3 0,0 0-557 0,3 0-112 0</inkml:trace>
  <inkml:trace contextRef="#ctx0" brushRef="#br0" timeOffset="5101.622">22863 1685 1656 0,'0'0'73'0,"0"0"15"0,0 0-70 0,0 0-18 31,-6 0 0-31,6 0 0 0,0 0 102 0,0 4 17 0,-2 3 3 0,2 1 1 16,0 3-49-16,0-1-10 0,2 1-1 0,1 4-1 16,-3-1-28-16,5 2-6 0,-2 1 0 0,2-6-1 15,1 3 29-15,-1 1 7 0,0 3 1 0,0-3 0 16,-2 3-52-16,0-8-12 0,-1 1 0 0,4 4 0 15,-4-4 0-15,1-4 0 0,0-4 0 0,-3 6 0 16,2-6 0-16,-2-3 0 0,0 0 0 0,0 0 0 0,0 0 54 0,-2-8 8 16,-1 1 2-16,0-4 0 0,-2-3-52 0,2-5-12 15,1 5 0-15,-4-8 0 0,-2 1 0 0,3 2 0 16,3-2 0-16,-1-5 0 16,3 8-48-16,0-4-13 0,0 4-3 0,3-4 0 0,-1 8 52 0,3 0 12 15,1-5 0-15,2 5 0 0,2 7 0 0,-2-4 0 16,3-4 0-16,-1 11 0 0,1-6 0 0,0 3 0 0,-1 3 0 0,1 4 0 15,-1 0 0-15,-2 0 0 0,-2 7 0 0,-1-3 0 32,3 3 0-32,0 0 0 0,-3 0 0 0,0 8 0 15,-2-4 0-15,2 1 0 0,1-3 0 0,-6 3 0 0,-3-2 32 0,3 1 8 0,-3-4 3 0,-2 1 0 16,0 3-19-16,-3-4-4 0,0-4-1 0,0 1 0 16,-3 3-19-16,1-2 0 15,-1-2 8-15,-2-3-8 16,-3 7-94-16,3-7-22 0,2 0-5 0,1 0-1037 0</inkml:trace>
  <inkml:trace contextRef="#ctx0" brushRef="#br0" timeOffset="5448.73">23196 1617 1756 0,'-11'0'78'0,"11"0"16"0,0 0-75 0,0 0-19 15,0 0 0-15,0 0 0 0,0 0 126 0,0 0 22 16,0 0 4-16,0 11 0 0,0-4-84 0,0-4-18 15,3 8-3-15,0 4-1 0,-1-4-24 0,1-1-5 16,2-1-1-16,1 1 0 0,-4 1 14 0,4-1 2 16,-4-1 1-16,1 1 0 15,-1-3-33-15,4-3 0 0,-4 3 0 0,1-4 0 16,2 4 0-16,-5-7 0 0,0 0 0 0,0 0 0 16,0 0 0-16,0 0 0 0,6-3 0 0,-6 3 0 15,0 0 34-15,2-4 0 0,1-3 0 0,0 0 0 16,2-8-34-16,-2 4 0 0,-1 1 0 0,1-1-12 15,2-4-14-15,3 4-2 0,-5-3-1 0,5-1 0 16,2 4 11-16,-2 1 2 0,-3-1 1 0,1 3 0 0,2 1 15 0,0 3-9 16,-3-3 9-16,3 4-8 0,-3 3 8 0,3-4 0 0,-3 1 0 15,3 3 0-15,0 0 0 0,0 3-10 0,3 1 10 0,-1-4 0 32,-2 3-50-32,0-3-3 0,0 7-1 0,0-3-1031 0</inkml:trace>
  <inkml:trace contextRef="#ctx0" brushRef="#br0" timeOffset="5787.06">23540 1675 1494 0,'0'0'66'0,"0"0"14"0,8 0-64 0,-5 0-16 16,-3 0 0-16,0 0 0 0,8-4 100 0,-1 1 18 16,1-1 3-16,6 4 1 0,-4-8-92 0,6 6-18 15,0-3-4-15,0 3-8 0,-3-3 35 0,0-2 0 0,1 3 0 0,-4 1 0 16,-2-8-5-16,0 3-1 0,-3 1 0 0,1 3 0 15,-4-3-29-15,1 0 0 0,-3 0 0 0,0-1 0 16,0 1 0-16,-3 0 0 0,-2 3 0 0,0 1 0 16,-1-4 0-16,1 3 0 0,-6-4 0 0,4 8 0 15,-4-2 0-15,0 2 0 0,-2-5 0 0,0 10 0 16,0-3 57-16,-1 6 6 0,-1-4 1 0,1-1 0 0,1 1-52 0,-3 8-12 0,6-5 0 0,-1 3 0 16,0 1 0-16,4-1 0 0,1 1 0 0,1 4 0 15,2-4 0-15,3 3 0 0,3 1-12 0,0-4 12 16,2 3 0-16,5-2 0 0,1-2 8 0,0 1-8 15,5-4 0-15,-1 0-8 0,4-2-1 0,2-2 0 32,3 4-100-32,0-7-20 0,2 4-4 0,1-4-1 15,-4 0-85-15,1-4-17 0</inkml:trace>
  <inkml:trace contextRef="#ctx0" brushRef="#br0" timeOffset="6072.122">23929 1577 864 0,'-5'-10'38'0,"5"10"8"0,-3-5-37 0,-2 3-9 15,2-7 0-15,0 6 0 0,-2 3 220 0,0-4 43 16,0 1 8-16,-1-1 1 0,1 4-141 0,-3 0-29 0,0 0-6 0,0 4 0 16,3-4-26-16,0 0-5 0,-3 7-1 0,2-7 0 15,-2 3-51-15,3 1-13 0,2 1 0 0,-2 2 0 16,3 3 0-16,-1-3 0 0,3 0 0 0,3 4 0 16,-1 1 0-16,1-2 0 0,2 1 0 0,3 1 0 15,0-3 0-15,3 3 0 0,-4-2 0 0,4-3 0 0,0 4 0 0,-3-3 11 31,2 3-11-31,-2-1 10 0,-3-6-10 0,-2 3 0 0,0 1-10 0,-1-1 10 16,-4 0 0-16,-1 0 10 0,-2-3 0 0,-1 3 0 16,-1-2-10-16,-1 2-14 0,0-4 3 0,0 4 1 15,0-3 10-15,0-1 0 0,0 1 0 0,0-4 0 16,0 3 25-16,3-3 7 0,-1 0 2 0,6 0-771 16,-5 0-155-16</inkml:trace>
  <inkml:trace contextRef="#ctx0" brushRef="#br0" timeOffset="6434.772">24098 1704 1497 0,'0'0'133'0,"0"0"-106"0,0 0-27 0,0 0 0 16,0 0 136-16,8 0 23 0,-8 0 4 0,5 0 1 15,3 0-88-15,0 0-18 0,3 0-3 0,-3 0-1 16,2 0-39-16,-2 0-15 0,0 0 11 0,0-3-11 15,0-2 32-15,-2 5 1 0,1-2 0 0,-1-3 0 0,-1 1-33 16,-2 1 0-16,-1-1 0 0,1 1 0 0,-3-4 0 0,0 3 0 31,0-4 0-31,0 1 0 0,-3 5 0 0,1-7 0 0,-4 6 0 0,4-4 0 16,-6 3 22-16,3 4-2 0,-3-7-1 0,0 7 0 16,-3 0-7-16,0 7 0 0,1-7-1 0,-3 0 0 15,-1 4-1-15,1-1 0 0,0 1 0 0,2-1 0 16,1 6-10-16,-1-2 0 0,3 3 0 0,3 1 0 15,0-4 0-15,2 0 0 0,3 5 0 0,5 2-11 16,1-7 11-16,4 5-12 0,1-2 12 0,2-3-12 0,0 4 12 0,6-4 0 16,-3 0 0-16,0-2-8 15,-1-3-16-15,-1 3-4 0,-1-2 0 0,3-3 0 16,-6 0-88-16,4-3-19 0,-4-2-3 0,3 5-495 16,-2-7-99-16</inkml:trace>
  <inkml:trace contextRef="#ctx0" brushRef="#br0" timeOffset="6803.921">24381 1614 115 0,'0'0'10'0,"0"0"-10"0,0 0 0 0,0 0 0 16,0 0 367-16,0 0 71 0,-2 3 14 0,2 4 4 15,0 0-271-15,0 0-53 0,0 4-12 0,0 4-1 16,0-4-43-16,0-1-8 0,0 9-1 0,5-1-1 0,0-4-2 16,1 5 0-16,-1-2 0 0,0-6 0 0,-2 4-20 0,2-4-4 15,-2-4 0-15,-1 0-1 0,1 1-11 0,0-1-3 0,-1-7 0 0,-2 0 0 16,0 0-25-16,0 0 0 0,6 0 0 0,-1-10 0 15,0 3 0-15,1-2 0 0,-1-1 0 0,3-4 0 32,0-2-27-32,0 6-10 0,0-8-3 0,2 3 0 15,1 8-11-15,-1-4-2 0,4 1-1 0,-4-2 0 0,-2 8 26 0,3-3 4 0,-3 4 2 0,2-4 0 16,-2 7 8-16,-3 0 2 0,3 0 0 0,-2 3 0 0,2 1 28 0,-3-1 5 16,0 4 2-16,3 2 0 0,-3-2-3 0,1 3 0 15,-4-3 0-15,1 0 0 0,0-3-3 0,2 8-1 16,-2-2 0-16,2-3 0 0,0 0-8 0,3 4-8 15,-5-4 9-15,-1 1-9 0,6 3 23 0,-5-8-2 16,2 4 0-16,-5-7 0 0,0 0-11 0,0 0-2 16,6 0-8-16,-6 0 12 15,0 0-83 1,7 0-17-16,1-3-3 0</inkml:trace>
  <inkml:trace contextRef="#ctx0" brushRef="#br0" timeOffset="6973.206">24781 1490 518 0,'0'0'46'0,"0"-8"-37"0,0 8-9 0,0 0 0 0,0 0 317 0,0 0 62 0,0 0 12 0,0 0 2 16,3 8-231-16,-1-1-46 0,1 0-10 0,-1 4-2 15,1 3-51-15,2 8-10 0,1-4-3 0,-1 4 0 16,0-4-20-16,1 8-5 0,-4-12-1 0,4 5 0 16,-4-2-2-16,3-6-1 0,-5 4 0 0,3-4 0 15,-3-4-11-15,0 5 0 0,0-2 0 0,-3-10 0 31,1 7-247-31,2-7-48 0</inkml:trace>
  <inkml:trace contextRef="#ctx0" brushRef="#br0" timeOffset="7089.196">24712 1678 345 0,'0'0'31'0,"0"0"-31"16,0 0 0-16,5-3 0 0,3-1 235 0,0 1 41 16,0-1 8-16,3 4 1 0,-1 0-190 0,1 0-39 15,2 0-7-15,3 0-1 0,3 0-48 0,4 0 0 0,4 0 0 0</inkml:trace>
  <inkml:trace contextRef="#ctx0" brushRef="#br0" timeOffset="7368.059">25249 1722 2221 0,'0'0'48'0,"0"0"11"0,-5-4 1 0,0 1 4 0,-3-1-52 15,2 4-12-15,-2-7 0 0,-2-1 0 0,2 8 60 0,-3-2 10 0,3 2 2 0,-2 0 0 16,-1-5-44-16,3 5-9 0,-2 5-2 0,2-3 0 15,0-2-17-15,0 8 0 0,3-1 0 0,2 0 0 16,0 0 0-16,1 4-11 0,-1-3 11 0,3 6-10 16,0-7-14-16,3 4-2 0,-1 4-1 15,4-4 0-15,-4-1 35 0,1 1 6 0,2-3 2 0,-2 3 0 0,-1-1-26 0,4 1-5 16,-1-3-1-16,-2 6 0 0,-1-7 16 0,1 0 0 16,-3 4 0-16,3 4 0 0,-1-8 0 0,-2 0 0 15,0-3 0-15,-2 3 0 0,-1 1 48 0,0-1 13 16,1 0 3-16,-4-3 0 0,-2 3-52 0,-2-7-12 15,2 3 0-15</inkml:trace>
  <inkml:trace contextRef="#ctx0" brushRef="#br0" timeOffset="8194.562">18539 2585 748 0,'0'0'67'15,"0"0"-54"-15,-2-4-13 0,-1-3 0 16,0 4 209-16,1-1 39 16,-1 1 8-16,0-1 2 0,1 4-104 0,-1-3-21 15,-2-1-4-15,0-1-1 0,2 5-55 0,-5 0-11 0,0 5-2 0,-2-1-1 16,-1-1-31-16,0 4-7 16,-2 0-1-16,0 0 0 0,2 0-20 0,-2 5 0 0,2 2 0 0,1-3 8 15,2-1-8-15,3 6 0 0,2-6 0 0,0 1-8 16,6-1 8-16,0 2 0 0,2-5 0 0,3 0 0 15,0 5 0-15,0-1 0 0,2-8 0 0,6 1 0 0,-3-1-9 0,3-3-3 16,-5 0-1-16,2 0 0 0,-2-7 13 0,2 4 0 16,-2-8 0-16,-1 3 0 0,-2 4 0 0,0-10 0 15,3 7 0-15,-6 0 0 0,0-5 32 0,0 2 10 16,-5-1 2-16,3-1 0 0,0 5-26 0,-1 0-5 16,-2-7-1-16,0 7 0 0,3 2-3 0,-3-2-1 15,0 7 0-15,0 0 0 0,0 0 26 0,0 0 5 0,0 0 1 0,0 0 0 16,0 0-32-16,0 0-8 0,3 7 0 0,2 5 0 15,-2-5-20-15,2 7-6 0,0-2-1 16,3 2 0-16,3-3 27 0,-1-1 0 0,4 2 0 0,-4 2 0 16,-2-3 0-16,3-3 0 0,-1 3 0 0,-2-1 0 15,3-3 46-15,-3 0 14 0,-3 0 4 0,6 0 0 32,-1-2-103-32,-2-1-20 0,-8-4-4 0,5 3-1153 0</inkml:trace>
  <inkml:trace contextRef="#ctx0" brushRef="#br0" timeOffset="8774.578">19577 2574 1648 0,'0'0'73'0,"-3"-3"15"0,0-4-70 0,3 0-18 0,-2-2 0 0,-1 6 0 15,0-4 133-15,1 3 23 0,-4-3 5 0,1 4 1 16,0-1-62-16,-3 1-13 0,3-1-3 0,-1 4 0 16,1 4-41-16,-3-1-9 0,0-3-2 0,0 7 0 0,0 0-20 0,-2-3-4 15,-1 3 0-15,0 5-8 0,1-9 0 16,2 8 0-16,0-1-10 0,3-3 10 0,2 5 0 0,3-5 0 15,0 0 0-15,0 4 0 0,3-3 0 0,5-6 0 0,0 7 0 0,0-6 0 16,2-3-20-16,3 4 3 0,-2-1 1 0,2-3 0 16,-2-3 25-16,-1-1 6 0,-2 1 1 0,3-1 0 15,-3-3-16-15,2-1 0 0,-2 4 0 0,-2-10 0 16,-1 2 0-16,0 2 0 0,-2-1 0 0,-3-6 0 16,-3 1 54-16,1-1 8 0,2-6 2 0,-6 6 0 15,1-6-52-15,0 2-12 16,-3 2 0-16,2-2 0 0,-2 2 0 0,3-2 0 15,-3 7 0-15,6-5 0 0,-1 5 54 0,-2 0 8 16,-3 2 2-16,2 9 0 16,-4-8-52-16,2 4-12 0,-5 4 0 0,5-1 0 0,0-3 24 0,3 7 3 15,-1-5 0-15,6 5 0 0,0 0-18 0,0 0-9 16,0 0 10-16,0 5-10 16,0 6-20-16,6-1-9 0,1 4-3 0,4 9 0 0,0 1 32 0,7-5 0 0,1 2 0 0,2 5 0 15,0 0 0-15,0-1 0 0,0 1 0 0,1-2 0 16,-4-5 16-16,-2-1 8 0,-3 1 3 0,-2-9 0 0,-3 4-27 0,0-2 0 15,0-5 8-15,-3 7-8 16,0-7-36-16,3 0-8 0,-5-2-3 0,2-3-876 16,0 3-175-16</inkml:trace>
  <inkml:trace contextRef="#ctx0" brushRef="#br0" timeOffset="8944.218">19854 2534 1958 0,'0'0'87'0,"0"0"17"0,0 0-83 0,0 0-21 0,0 0 0 0,3 0 0 15,2 11 107-15,1-11 17 0,-4 12 3 0,1-9 1 16,0 4-52-16,-1 0-9 16,3-3-3-16,-2-1 0 0,0 4-51 0,-1 0-13 15,1-2 0-15,0 2 0 0,-3 0 0 0,0-7-15 16,0 0 3-16,0 0 1 16,0 0-145-16,0 0-28 0,0 0-7 0,0 0-1 0</inkml:trace>
  <inkml:trace contextRef="#ctx0" brushRef="#br0" timeOffset="9082.338">19825 2494 1497 0,'-5'-14'32'0,"5"7"8"0,-5-5 0 0,2 2 4 0,0-1-36 0,1 4-8 16,2-5 0-16,-3 5 0 16,3 0 156-16,-3 0 28 0,-2 4 7 0,2-1 1 0,1-3-103 0,-1 2-20 15,3 5-4-15,0 0-1 0,0 0-52 0,3-2-12 16,-3 2 0-16,8-5 0 16,0 2-50-16,0 3-10 0,0 0-3 0,2 0-948 15</inkml:trace>
  <inkml:trace contextRef="#ctx0" brushRef="#br0" timeOffset="9399.15">20145 2266 1728 0,'0'0'76'0,"3"-7"16"0,-3 0-73 0,0-5-19 0,0 9 0 0,0-8 0 0,-3 4 148 0,3 0 27 15,-2-1 5-15,-1 1 0 0,-2 3-74 0,0-3-15 16,-1 0-3-16,1 7-1 0,-3-7-29 0,0 7-6 15,3-3 0-15,-3-2-1 0,0 5-28 0,0 0-6 0,-3 5-1 0,3-2 0 16,-2-3-16-16,-1 7 0 16,3 0 8-16,0-3-8 0,0 3 0 0,3-4 0 0,0 9 0 0,2-1 0 31,3-1-9-31,0 4 1 0,3-2 0 0,-3 9 0 0,3-2 0 16,2 2 0-16,0 2 0 0,3 1 0 0,0-1 8 0,0 1 0 15,0-5 0-15,-3 6 0 0,3-3 0 0,0-1 0 16,0-2 0-16,0-5 0 0,0 5 0 0,-3-5 0 15,3 0 0-15,-3 0 0 0,3-5 0 0,0 1-8 16,0-3 0-16,0 5 0 16,0-12-244-16,3 2-49 0,10-4-10 0,-8 2-1 0</inkml:trace>
  <inkml:trace contextRef="#ctx0" brushRef="#br0" timeOffset="9683.711">20534 2247 2188 0,'-5'-10'97'0,"2"6"20"0,-2-3-93 0,0 0-24 16,0 0 0-16,-1 2 0 0,-2-2 107 0,0 4 17 16,0-4 3-16,0 3 1 0,-2-3-56 0,-1 7-10 0,1 0-2 0,-1 0-1 15,3 0-40-15,-5 7-8 16,-3-7-2-16,3 4 0 0,2 3-9 0,3 0 0 0,-2 1 0 16,2-1 0-16,3 0 0 0,-1 4 0 0,6-1-10 0,-2 2 10 15,-1 6-10-15,0-1 10 16,6 2-10-16,0 2 10 0,-1 5 0 0,1-5 0 15,2 5 8-15,0 0-8 0,1-1 0 0,-1-3 0 16,-2 4-12-16,-1-5 3 0,4-3 9 0,-4 1 11 16,-2-5-3-16,0 3 0 0,0-1-26 0,0-2-6 15,-2-4 0-15,-4 2-1 16,-2-5-165-16,-2 0-33 0,-1 0-6 0,-2-7-2 0</inkml:trace>
  <inkml:trace contextRef="#ctx0" brushRef="#br0" timeOffset="9883.65">20018 2520 1094 0,'0'0'48'0,"0"0"11"16,0 0-47-16,8 0-12 0,-2-7 0 0,2 7 0 15,-1-5 235-15,1 5 45 16,0-2 8-16,0-3 3 0,0 5-170 0,3 0-33 16,2-3-8-16,0-1 0 0,3 4-53 0,0 0-11 15,3-7-1-15,2 4-1 0,0-1-2 0,0 4-1 16,3-3 0-16,-3-1 0 15,3 4-31-15,2-3-5 0,-2 3-2 0,0-4 0 0,-3 4 27 0,-2-5 14 16,-1 5-2-16,1-3 0 16,-6 3-224-16,3 0-44 0,-3 0-10 0</inkml:trace>
  <inkml:trace contextRef="#ctx0" brushRef="#br0" timeOffset="10215.9">20585 2470 864 0,'0'0'38'0,"0"0"8"0,0 0-37 0,0 0-9 15,0 0 0-15,0 0 0 0,2 3 232 0,-2-3 45 16,0 0 9-16,6 0 2 0,-1 0-157 0,0 4-31 15,3-4-7-15,0 3-1 0,3-3-44 0,-1 0-8 0,1 0-3 0,-1 0 0 16,-2 0-21-16,3 0-5 0,-11 0-1 0,0 0 0 16,0 0-2-16,10-7 0 0,-10 7 0 0,11-3 0 15,-11 3-8-15,5-9 0 0,1 6 0 0,-4 3 0 16,1-7 20-16,-3 3 12 0,-5-3 3 0,-1 0 0 16,1 4-5-16,0-1-1 0,-3 4 0 0,-3-5 0 15,1 5-29-15,-1-7 0 16,3 7 0-16,-5 4 0 0,2-4 0 0,1 3 0 15,-1 2 0-15,1 2 0 0,2 0 0 0,-3 0 0 0,0 4 0 16,1-3 0-16,2-1 15 0,3 4-3 0,-3-1-1 16,2 2 0-16,4-5-11 0,-1 7 0 0,3-3-10 0,3-4 10 15,-3 8-10-15,5-8 10 0,0 4-10 0,1-1 10 16,2-3-17-16,-1 2 2 0,4-2 1 0,0-4 0 16,-1 4 5-16,1-7 1 0,7 4 0 0,-4-4 0 15,-1-4-136-15,0 4-26 0,0-7-6 0,3 7-480 16,3-7-96-16</inkml:trace>
  <inkml:trace contextRef="#ctx0" brushRef="#br0" timeOffset="10517.286">20841 2466 1497 0,'0'0'66'0,"0"0"14"0,0 0-64 0,0 0-16 15,0-5 0-15,0 5 0 16,0 0 151-16,0 0 26 0,0 0 6 0,0 0 1 16,0 0-109-16,3 9-22 0,0-6-4 0,2 4-1 15,-3 0-3-15,1 0-1 0,0 5 0 0,-1-5 0 16,1 4 0-16,0-1 0 0,2 1 0 0,-5-8 0 15,3 9 16-15,-1-5 4 0,4 0 0 0,-4 0 0 16,1 0-64-16,-3-7-18 0,0 0-1 0,3 7 0 0,-3-7 19 16,0 0 14-16,0 0-2 0,0 0-1 0,0 0 1 0,0 0 0 15,0 0 0-15,2 0 0 0,1-7-4 0,2 0-8 0,-2 0 12 0,2 0-4 16,0-3-25-16,1-2-6 0,-1 1-1 0,0 1 0 31,0-1-21-31,1-1-5 0,2 5-1 0,0 0 0 0,2 0 41 0,-2 0 10 16,3 4 0-16,-3-6 0 0,0 6 0 0,0-4 0 0,0 3 0 0,2 4 0 15,3-7 0-15,1 4 0 16,1-1 0-16,-1 4 0 16,2 0-71-16,-3 0-12 0,0 0-2 0,0 0-648 15,-2 0-130-15</inkml:trace>
  <inkml:trace contextRef="#ctx0" brushRef="#br0" timeOffset="11050.597">21220 2520 748 0,'10'4'67'0,"-10"-4"-54"0,0 0-13 0,8 0 0 16,0 0 203-16,0 0 37 0,0 0 8 0,0 0 2 16,0 0-130-16,0 3-25 0,0-3-6 0,0-3-1 15,2 3-53-15,-2-4-11 0,3 4-3 0,-3 0 0 0,-3 0-12 0,0-3-9 16,1-1 12-16,-6 4-12 0,0 0 19 0,2 0-3 16,3-5-1-16,-5 5 0 0,0 0 0 0,0 0 0 15,0-2 0-15,0 2 0 0,0 0-15 0,-2-5 8 0,-1-2-8 0,3 7 0 16,0 0 8-16,0 0-8 0,-2 0 0 0,2 0 0 15,0 0 0-15,0 0 0 0,0 0 0 0,0 0 0 16,0 0 0-16,0 0 0 0,0 0 0 0,0 0-10 16,0 0 10-16,0 0 0 0,5-7 0 0,0 4 0 15,-5 3 0-15,0 0 0 16,0 0 0-16,0 0 8 0,0 0-8 0,3-4 12 16,-3 4-4-16,0 0 0 0,0 0 3 0,5-3 1 15,0-1 0-15,1 1 0 0,-6 3 4 0,0 0 0 16,2-4 1-16,-2 4 0 0,0 0 11 0,0 0 3 15,-2-8 0-15,-1 4 0 0,3 4-31 0,-3-7 0 16,3 7 0-16,0-7 0 0,0 4 54 0,0 3 8 16,-5-4 2-16,0 1 0 0,-1-1-64 0,1 4-13 0,0 0-3 0,0 0 0 15,-1 0 16-15,-2 0 0 0,0 4 0 0,0-1 10 16,1 4-10-16,-1 0 8 0,-3-3-8 0,3 3 8 0,0 1-8 16,0-1 0-16,0 0 0 0,0 0 0 0,3 7 0 0,0-7 0 15,-1 5 0-15,4 2 0 0,-1-3 0 0,3-3-9 16,3-1 9-16,2 7-10 0,0-7 10 0,1 0 0 15,-1 5-9-15,3-5 9 16,3 0 9-16,-4 0 7 0,4-3 0 0,0 4 1 31,2-8-49-31,0 0-11 0,0 2-1 0,6-2-1 16,2 0-208-16,0-2-42 0,19-3-8 0,-8-2-1 0</inkml:trace>
  <inkml:trace contextRef="#ctx0" brushRef="#br0" timeOffset="11436.064">21537 2470 2012 0,'0'0'44'0,"0"0"10"0,0 0 2 0,0 0 0 0,0 0-45 0,0 0-11 16,0 0 0-16,0 0 0 0,3 3 63 0,-3 4 10 15,5 0 3-15,-2 0 0 0,-1 5-16 0,4-5-4 16,-1 7 0-16,3-3 0 0,0-4-8 0,-3 5-1 16,0-2-1-16,-2 1 0 0,2-8-15 0,1 9-3 0,-4-5-1 0,1 0 0 15,-3-7 7-15,0 0 2 0,0 0 0 0,0 7 0 0,0 0-36 0,0-7-12 16,0 0 0-16,0 0 0 0,0 0 12 0,0 0 13 15,3-7-2-15,-1 0-1 0,3 0-10 0,-2 2-17 32,0-9 4-32,-1 7 1 15,6-3-27-15,0 3-5 0,-5-5 0 0,5 5-1 0,0 3 18 0,0-6 4 0,2 3 1 0,-2 3 0 16,0-1 14-16,-3 5 8 16,1-2-10-16,2 2 10 0,0 0 0 0,-3 2 0 0,3-2 0 0,0 5 10 15,-3 2 2-15,6 0 0 0,-3 0 0 0,0-3 0 16,0 3 6-16,-1 1 2 0,4-1 0 0,-3 0 0 15,0 0 0-15,0 0 1 0,0-3 0 0,0 4 0 16,-6-6 6-16,4 3 1 0,-1-5 0 0,-2 7 0 16,2-7-28-16,-2 0 0 0,-3 0-12 0,2 4 12 15,1-8-94-15,2 4-11 0,-2-3-3 0,2-1 0 16,-2-1-180-16,-1-2-36 0</inkml:trace>
  <inkml:trace contextRef="#ctx0" brushRef="#br0" timeOffset="11605.097">21939 2327 806 0,'6'-7'72'0,"-6"7"-58"0,0-10-14 0,0 10 0 16,0 0 251-16,0 0 47 0,0 0 10 0,0 0 1 16,0 0-137-16,0 0-27 0,0 10-5 0,0 1-2 0,0 4-59 0,2 6-12 15,-2-7-3-15,3 5 0 0,5 2-51 0,-3-2-13 16,0-1 0-16,1 1 0 0,-4-2 0 0,6-3 0 16,-2-2 0-16,-1 2 0 0,-3-3 22 0,-2-8 2 15,3 6 0-15,0-6 0 16,-3 4-155-16,-3 0-30 0,3-7-7 0,0 0-540 0,-5 0-109 0</inkml:trace>
  <inkml:trace contextRef="#ctx0" brushRef="#br0" timeOffset="11736.869">21878 2524 115 0,'0'0'10'0,"-2"-4"-10"0,2 4 0 0,2-3 0 15,-4-1 343-15,4-1 66 0,4 5 14 0,-1-2 2 16,-2-3-242-16,5 5-49 0,0-3-10 0,5 3-1 16,5 0-60-16,1 3-12 15,-1-3-3-15,3 0 0 0,1 0-28 0,-4 0-5 16,-2 0-2-16,0 0 0 0,-3 0-5 0,3 0 0 15,-5 0-8-15,2 0-1028 0</inkml:trace>
  <inkml:trace contextRef="#ctx0" brushRef="#br0" timeOffset="12268.4">22929 2247 1234 0,'0'0'55'0,"0"0"11"0,0 0-53 0,0 0-13 16,0 0 0-16,0 0 0 0,0 0 112 0,0 0 20 16,2 0 4-16,4 5 1 0,-1 2-58 0,-2 0-12 15,-1 4-3-15,1 3 0 0,0 1 0 0,-1-1 0 16,1 9 0-16,0-2 0 0,-1 1 4 0,1-1 1 16,2-2 0-16,0 6 0 15,1-6-28-15,-4-2-5 0,4 2-2 0,-4-5 0 16,1 4-16-16,-3-3-3 0,5-4-1 0,-2-1 0 15,-3-3-2-15,5 0-1 0,-2 0 0 0,-3 2 0 16,0-9-52-16,0 0-11 16,0 0-1-16,0 0-1 0,0 0-194 0,0 0-38 0</inkml:trace>
  <inkml:trace contextRef="#ctx0" brushRef="#br0" timeOffset="12591.173">23172 2466 1728 0,'-2'0'38'0,"2"0"8"0,0 0 2 0,0 0 0 0,0 0-39 0,5-5-9 0,-5 5 0 0,8 0 0 15,2 0 93-15,1 0 17 0,0-3 3 0,-4 3 1 16,4 0-70-16,-3 0-15 0,3 0-2 0,-3 0-1 16,2 0-12-16,1 0-2 0,-3-4-1 0,0 1 0 0,-3-1-27 0,0 4-6 15,3 0-1-15,-5-7 0 0,-1 4 53 0,-2-1 10 16,3-3 3-16,-3 2 0 0,-3 2-18 0,1-1-3 16,-1-3-1-16,-2 7 0 0,2-7-21 0,-5 4 0 15,0-1 0-15,0 1 0 0,3 3 56 0,-6 0 6 16,4 0 2-16,-4 3 0 0,0 1-52 0,3-1-12 15,-2 4 0-15,5-3 0 16,-3 3 0-16,2 1 0 0,4 3 0 0,-1-1 0 31,-2 1-21-31,2-3-7 0,0 3-2 0,1-1 0 0,2-3 19 0,0 7 11 0,0-5-12 0,5 1 12 16,0-3-8-16,3 4 8 0,-2-8 0 0,2 6 0 16,5-2-28-16,-3-4 2 0,4 1 0 0,1-1 0 15,1-3-140-15,3 4-28 0,-1-8-6 0,4 4-674 16</inkml:trace>
  <inkml:trace contextRef="#ctx0" brushRef="#br0" timeOffset="12991.475">23580 2447 1843 0,'-6'-7'40'0,"6"7"9"0,-5-7 2 0,2 4 1 0,-2-1-42 0,0-1-10 0,0-2 0 0,-1 4 0 16,1-1 117-16,-3 4 22 0,3 0 4 0,-1 0 1 16,-1 0-103-1,-1 0-20-15,2 4-4 0,-2-1-1 0,0 4 39 0,0 2 7 16,3-2 2-16,-3 3 0 0,6 1-64 0,-4-3-16 15,4-1-2-15,-1 7 0 0,0-7 18 0,1 5 0 16,4-5-8-16,1 0 8 0,0 7 0 0,-1-10 0 16,4 3 0-16,2 1 0 0,2-4 0 0,3-1 0 15,3-3-9-15,3 4 9 0,-1-4 0 0,3-4-9 16,-2 4 9-16,-1 0 0 0,1 0-12 0,-3-3 2 0,-3 3 1 0,0-9 0 16,-2 6-17-1,0 3-3-15,-6-7-1 0,-3 3 0 0,4 4 48 0,-4-10 10 0,-2 3 1 0,-2 3 1 16,-1-3-22-16,3 2-8 0,-3-2 0 0,3 7 0 15,-2-7 32-15,2 7 0 0,0 0 0 0,0 0 0 16,0 0-32-16,0 0 0 0,0 0 0 0,0 0 0 16,8 0-45-16,-8 0-15 0,0 0-4 0,0 0 0 0,5 0 75 0,0 7 14 15,3-7 3-15,0 7 1 0,-3 0-21 0,3-2-8 16,-2-1 0-16,2-1 0 16,-3 4-19-16,3-7-9 0,-3 7-3 0,0-3 0 0,3 3 53 0,0-7 10 0,-5 3 3 0,2 2 0 31,1-1-65-31,-1-4-13 0,0 0-2 0,-5 0-1040 0</inkml:trace>
  <inkml:trace contextRef="#ctx0" brushRef="#br0" timeOffset="13323.537">23839 2418 1728 0,'0'0'76'0,"0"0"16"0,0 0-73 0,0 0-19 15,-3 3 0-15,-2-3 0 0,5 0 117 0,0 5 20 16,0 2 4-16,0 7 1 0,0-10-73 0,0 3-14 0,3 5-3 0,-1-2-1 15,1-3-17-15,0 0-3 0,-1 5-1 0,1-5 0 16,2 0-14-16,-2 0-2 0,-1 0-1 0,-2-3 0 16,0-4-1-16,0 0-1 0,0 0 0 0,0 0 0 15,0 0 2-15,0 0 1 0,0 0 0 0,0 0 0 16,0 0-2-16,0 0-1 0,6-4 0 0,-4-3 0 16,1 0-11-16,2 0 0 15,1 2-12-15,-1-5 12 16,0 6-28-16,1-10 1 0,1 7 1 0,1 0 0 0,0-1 10 0,0 1 3 15,3 3 0-15,-1-6 0 0,4 6 13 0,-1 1-11 0,0-1 11 0,0 4-10 16,1 0 10-16,-1 0 0 0,0 0 0 0,0 0 0 16,-2 0 0-16,-1 0 0 0,4 7 0 0,-4-7 0 15,-2 4 0-15,3-1 8 0,-6 4-8 0,3-7 0 16,-3 0-102-16,-2 4-25 0,-3-4-5 0,3 7-864 16</inkml:trace>
  <inkml:trace contextRef="#ctx0" brushRef="#br0" timeOffset="13708.498">24241 2379 2188 0,'0'0'48'0,"0"0"11"0,0 0 1 0,0 0 1 0,0 0-49 0,0 0-12 0,0 7 0 0,0 0 0 15,3 7 54-15,-3-7 8 0,2 5 2 0,4-5 0 16,-4 7 0-16,4-3 0 0,-1-3 0 0,0-1 0 15,-2 4-52-15,2-1-12 0,-2-6 0 0,-1 4 0 16,1-6 0-16,0 3 0 0,-3-5 0 0,0 0 0 0,0 0 0 0,0 0 0 16,0 0 0-16,0 0 0 0,0 0 0 0,0 0 0 15,0 0 0-15,0 0 0 0,0 0 0 0,0-5 0 16,0-2 0-16,0 0 0 16,0 0-48-16,2-7-13 0,-2 2-3 0,6 2 0 15,-6-1 0-15,5 1 0 0,0 1 0 0,1-1 0 0,-1 6 52 0,3-10 12 0,0 7 0 0,0 2 0 16,-3 5 0-16,3-7 0 0,0 7 0 0,0-3 0 0,0 3 0 0,0 0 0 15,2 3 0-15,-2 4 0 0,3-2 48 0,-3 2 13 16,0 0 3-16,2 4 0 0,-2-1 0 0,3 2 0 16,-3 2 0-16,-3-7 0 0,0 5-52 0,3-5-12 15,-5 4 0-15,5-1 0 0,-6-3 0 0,1 0 0 16,0 2 0-16,-1-2 0 0,-2-7 0 0,6 3 0 16,-6-3 0-16,0 0 0 15,0 0-48 1,0 0-13-16,0 0-3 0</inkml:trace>
  <inkml:trace contextRef="#ctx0" brushRef="#br0" timeOffset="13893.285">24619 2176 2422 0,'0'0'53'0,"0"0"11"0,0 0 3 0,0 0 1 0,0 0-54 15,0 0-14-15,-2 10 0 0,2-6 0 0,0 3 28 0,0 8 2 0,2-1 1 0,1 0 0 16,0 5-19-16,-1-1-4 0,4-1-8 0,-1 9 12 15,-2-12-12-15,-1 5 9 0,4-1-9 0,-1-3 8 16,-2-1 0-16,2 0 0 0,-3-2 0 0,-2-1 0 31,3-1-118-31,-6-6-24 0,1 3-5 0</inkml:trace>
  <inkml:trace contextRef="#ctx0" brushRef="#br0" timeOffset="14040.818">24522 2386 864 0,'0'0'76'0,"8"0"-60"15,2-5-16-15,1 5 0 0,5 0 144 0,-3-2 25 16,0-3 6-16,3 5 1 0,0 5-90 0,2-3-18 0,1-2-3 0,-1 5-1 16,1-5-8-16,-1 4-3 0,-2-1 0 0,3 1 0 15,-6-1-36-15,0 4-7 0,-5-7-2 0</inkml:trace>
  <inkml:trace contextRef="#ctx0" brushRef="#br0" timeOffset="14757.82">18936 3002 1321 0,'0'0'28'0,"0"0"7"0,0-3 1 0,0 3 2 0,0 0-30 16,0 0-8-16,0 0 0 0,0 0 0 0,0 0 103 0,0 0 19 0,0 0 4 0,0 0 1 15,0 0-43-15,3 3-9 0,0 9-2 0,-1-3 0 16,1 3-26-16,-1 2-6 0,1 5-1 0,0-5 0 16,-1 5-31-16,4 2-9 0,-1 5 0 0,0-1 0 15,-2-1 46-15,2 2 5 0,1-7 1 0,-1 7 0 0,0-10-19 0,-2 3-3 32,2 2-1-32,0-5 0 0,-2-1-11 0,2-6-2 15,-2 3-1-15,2-5 0 0,-2 0-3 0,-1 0-1 16,4 0 0-16,-4-2 0 0,-2-5-11 0,0 0 0 0,0 0 0 0,0 0 0 31,3-5-145-31,0 5-31 0</inkml:trace>
  <inkml:trace contextRef="#ctx0" brushRef="#br0" timeOffset="15158.035">19352 3188 1497 0,'0'0'66'16,"0"0"14"-16,0 0-64 0,0 0-16 0,-3-5 0 0,3 5 0 16,-5 0 98-16,-1 0 16 0,1 0 3 0,-3 7 1 15,0-7-55-15,0 7-11 0,0 0-3 0,-2 5 0 16,2-5-33-16,-3 5-6 0,3 2-2 0,0-3 0 0,0-1-8 0,3 2 12 15,0-3-12-15,2 3 12 0,1 2-12 0,4-2 0 16,-2-1 0-16,3-4 8 0,2 1-8 0,3-1 0 0,0-5 0 16,5 5 0-16,-2-2 0 0,5-5 0 15,-3 0 0-15,0-5 0 0,-2 5 24 0,2-7 4 0,3 5 0 0,0-5 0 16,-6-5-7-16,4 9-1 0,-7-8 0 0,1-1 0 16,-2 2 18-16,-1-1 3 0,-2-1 1 0,-3 3 0 15,0-3-13-15,-3 2-2 0,-2-1-1 0,-1-1 0 16,1-2-4-16,-3 7-1 15,0-5 0-15,3 5 0 0,-6 0-21 0,3 4 0 16,1-1 0-16,1-3 0 0,-2 7 0 0,6 0 0 16,2 0 0-16,0 0 0 15,-6 7-112-15,6-7-26 0,-2 4-6 0,2 4-888 0</inkml:trace>
  <inkml:trace contextRef="#ctx0" brushRef="#br0" timeOffset="15643.617">19711 3197 1324 0,'0'0'59'0,"0"0"12"0,0 0-57 0,0 0-14 16,0 0 0-16,0-7 0 0,-5 5 195 0,3-6 36 15,2 8 7-15,-6-4 2 0,1 4-90 0,0 0-18 16,-3 0-3-16,2 4-1 0,-2-4-102 0,1 3-26 16,-1 2 0-16,-3-3 0 0,0 5 0 0,1 0 0 0,-1 5 0 0,3 2 0 15,-2-9 0-15,-1 2 0 0,6 4 0 0,0-1 0 16,-1 2 0-16,6-3 0 0,0-2 0 0,0 5 0 31,6-5-16-31,-1 0-8 0,0 5-1 0,3-10-1 0,3 7 0 16,-1-6 0-16,1-3 0 0,-1 4 0 0,4-4 13 0,-4 0 2 15,1 0 1-15,2-4 0 0,-2 4 10 0,-3-3 0 16,2-6 0-16,-2 7 0 0,0-5 0 0,0 2 0 16,-5-2 0-16,2 0-8 0,-2 0 57 0,-1 2 12 15,4-2 3-15,-6 0 0 0,0 0-52 0,0 0-12 16,2 7 0-16,1-3 0 0,-3 3 0 0,0 0 0 15,0 0 0-15,5-4 0 0,-2 4 0 0,2 0 0 16,0 4 0-16,1-1 0 0,2 2-15 0,-1-3-5 0,4 5-2 0,-3 0 0 16,3 0 22-16,2 5 0 0,-3-5-9 0,4 7 9 15,-4-2 0-15,3 2 0 0,-7-2 0 0,2 2 0 16,5-3 0-16,-8-1 0 0,-2 4 0 0,-1-2 9 0,-2-1 9 16,-2-1 2-16,2 4 0 0,-5-7 0 0,-3 5-20 0,0-5 0 15,2 5 0-15,-4-5 0 0,-1 0 0 0,-2 0 0 31,0-2 0-31,0-3 0 0,-3 3 0 0,0-3 0 0,3-4 0 16,-1-3 0 0,1 5-150-16,-3-2-34 0</inkml:trace>
  <inkml:trace contextRef="#ctx0" brushRef="#br0" timeOffset="15828.672">19873 3230 1958 0,'0'0'43'0,"0"0"9"0,0 0 1 0,0 0 3 0,0 0-45 0,0 0-11 16,5 7 0-16,0-2 0 0,-2 6 104 0,2-4 20 16,1 3 3-16,-1 2 1 0,-2-3-87 0,2 3-17 15,0 2-3-15,0-2-1 0,1-1-6 0,-1-4-2 16,-2 1 0-16,-1 1 0 0,1-2-4 0,-3-7 0 0,0 0-8 0,0 7 12 16,0-7-49-16,0 0-11 0,0 0-1 0,0 0-679 15,0 0-136-15</inkml:trace>
  <inkml:trace contextRef="#ctx0" brushRef="#br0" timeOffset="15991.513">19881 3157 518 0,'-3'-2'46'0,"3"-3"-37"0,-2-2-9 0,2 7 0 16,-6-7 298-16,6 7 58 0,0-3 11 16,0 3 2-16,0-4-220 0,0 4-44 0,0 0-9 0,0 0-1 15,6-7-76-15,-1 11-19 0,0-1 0 0,3 4 0 16,-3-7 0-16,1 7 0 0,-6-2 0 0,5 2-645 15,-5-7-133-15</inkml:trace>
  <inkml:trace contextRef="#ctx0" brushRef="#br0" timeOffset="16345.35">20185 3166 1497 0,'0'0'66'0,"0"0"14"15,0 0-64-15,0 0-16 0,0 0 0 0,0 0 0 16,0 0 106-16,0 0 18 0,-3-9 3 0,-5 7 1 16,3 2-1-16,0 0 0 0,-3 0 0 0,3 0 0 0,-3 0-71 0,0 2-13 15,-3 7-3-15,3-6-1 0,-2 1-24 0,2 3-5 16,0-4-1-16,0 4 0 0,0 0-9 0,5 0 0 16,-2-2 0-16,2 2 0 0,3 0 16 0,0 0 0 15,3 5 1-15,2-10 0 0,1 7-17 0,2-2 0 0,-1 1 0 0,4-1 0 16,-3-5 0-16,3 5 0 0,4 0 0 0,-4-2 0 31,2 2-29-31,-2 0-10 0,-1 0-1 0,1 0-1 0,0-2 41 0,-3 6 0 0,-1-8 0 0,-1 4 0 16,-4 0 0-16,1 0 0 0,-3-2 0 0,0 2 0 15,-3-5 17-15,1 7-1 0,-6-6 0 0,-3 4 0 16,1 0 4-16,-1-7 1 16,6 5 0-16,-1-5 0 15,-1 2-9-15,1-2-3 0,1 5 0 0,-3-10 0 16,3 3-117-16,-1-3-23 0,-1 5-5 0</inkml:trace>
  <inkml:trace contextRef="#ctx0" brushRef="#br0" timeOffset="16561.137">20378 3075 2188 0,'0'0'48'0,"0"0"11"0,0 0 1 0,0 0 1 0,0 0-49 0,6 4-12 16,-4 6 0-16,3-3 0 0,1 0 54 0,-1 7 8 15,0-2 2-15,1 2 0 0,-4 0 0 0,4 5 0 16,-4 2 0-16,3-2 0 0,1-5-52 0,-4 5-12 0,4-5 0 0,-1 5 0 16,-2-5 0-16,-1-3 0 0,-2-1 0 0,3 2 0 15,-6-1 0-15,3-8 0 0,0-3 8 0,-2 7-8 32,-4 0-144-32,1-2-32 0,-6-5-7 0</inkml:trace>
  <inkml:trace contextRef="#ctx0" brushRef="#br0" timeOffset="16699.643">20291 3282 1497 0,'0'0'32'0,"0"0"8"0,0 0 0 0,8-5 4 0,2 5-36 0,1 0-8 15,2-2 0-15,0 2 0 0,3 0 53 0,0 0 9 16,3 0 2-16,-1 0 0 0,-2 0-52 0,3 0-12 16,-1 0 0-16,1 0 0 0,-3-5 0 0,2 3 0 0,-2-3 0 0,5 2-765 15</inkml:trace>
  <inkml:trace contextRef="#ctx0" brushRef="#br0" timeOffset="16862.729">20746 3204 1728 0,'-5'5'38'0,"5"-5"8"0,0 0 2 0,0 4 0 0,-6-1-39 0,4 4-9 15,2 0 0-15,0-2 0 0,0 2 53 0,0 4 9 16,0-8 2-16,2 9 0 16,1-5 0-16,0 2 0 0,-3-2 0 0,5 2 0 15,0 1-20-15,1-3-4 0,-4 5-1 0,1-10 0 16,-3 7-26-16,0-9-5 0,0 0 0 0,5 3-8 15,-5-3-40-15,0 0-16 0,0 0-2 16,0 0-604-16,0 0-121 0</inkml:trace>
  <inkml:trace contextRef="#ctx0" brushRef="#br0" timeOffset="16994.385">20733 3197 230 0,'0'-17'10'0,"0"13"2"0,-3-3-12 0,0 0 0 16,1 0 0-16,-1 0 0 0,3 2 334 0,0-2 64 15,3 0 13-15,-1 4 2 0,-2-1-277 0,0 4-56 16,3-5-12-16,-3 5-1 0,8 0-54 0,-3 5-13 0,1-5 0 0,4 4-577 15,-2-1-119-15</inkml:trace>
  <inkml:trace contextRef="#ctx0" brushRef="#br0" timeOffset="17233.029">21098 3126 1497 0,'0'0'32'0,"0"0"8"0,0 0 0 0,0 0 4 0,0 0-36 0,0 0-8 0,-3 3 0 0,-2 1 0 16,-6-1 97-16,3 4 18 0,-5-2 3 0,3 2 1 16,-1-7-40-16,-2 11-8 0,0-4-2 0,-1 3 0 15,4-3-52-15,2 5-17 0,-3-5 10 0,6 4-10 16,-3-1 56-16,5 2 7 0,-2-1 1 0,2-1 0 16,3-3-52-16,3 5-12 0,-3-3 0 0,5-4 0 15,-2 2 0-15,8 0-16 0,4 0 3 0,1-2 1 0,3 2 12 0,-1-7 16 16,6 0-3-16,-3 0-724 0,1 0-145 0</inkml:trace>
  <inkml:trace contextRef="#ctx0" brushRef="#br0" timeOffset="17882.239">21860 3129 1094 0,'0'0'97'0,"0"0"-77"16,0 0-20-16,0 0 0 0,0 0 143 0,0 0 25 16,0 0 4-16,0 0 2 0,3 7-65 0,-1 0-13 15,1 5-2-15,-1-1-1 0,4-4-29 0,-1 3-7 16,0 4-1-16,3-2 0 0,-2 2-32 0,-1-2-8 16,0-3 0-16,-2 3-1 0,-3 0 1 0,2-5 0 15,-2 2 0-15,0-2 0 0,0-7-2 0,0 0 0 0,0 0 0 0,0 0 0 16,0 0-14-16,0 0 0 0,0 0 0 0,0 0 0 15,0 0 25-15,-2-7 3 0,-1 0 0 0,1 0 0 0,-1 0-28 0,3-3-9 16,0-1 0-16,0-1 0 16,0-2-38-16,0 2-7 0,5-2-2 0,-2 0 0 15,2 4 24-15,-2-1 4 0,2-1 0 0,0 5 1 0,3-3 16 0,0 1 11 16,3 2-13-16,-1 0 5 16,-2 0 8-16,3 4 0 0,-3-1 0 0,5 1-8 15,-5-1 8-15,3 4 12 0,-3-3-2 0,-1 3-1 16,1 0-9-16,-8 0 0 0,8 0-10 0,-8 0 10 15,6 3-9-15,-6-3 9 0,0 0-8 0,8 4 8 16,-3 3-220-16,0 1-40 16,-5-8-7-16,3 14-1 0</inkml:trace>
  <inkml:trace contextRef="#ctx0" brushRef="#br0" timeOffset="18221.596">22164 3166 748 0,'0'0'67'0,"0"0"-54"15,0 0-13-15,0 0 0 0,0 0 169 0,5 3 31 16,1-3 7-16,2 7 1 0,0-7-78 0,0 4-15 0,-1-1-3 0,1-3-1 15,3 0-75-15,2 0-16 16,-2 0-2-16,2 0-1 16,-2-3 18-16,5 3 3 15,-6-4 1-15,1 1 0 0,-3-1-15 0,0 1-4 0,-1-1 0 0,-1-3 0 0,-1 7-12 0,-2-7-8 16,2 2 10-16,-2-5-10 0,-1 3 57 0,-2-2 6 16,-2 9 1-16,2-7 0 0,-3 0-52 0,-2 5-12 15,-1-6 0-15,1 4 0 0,-3 4 0 0,-2-3 0 16,2-1 0-16,0 4 0 0,-3 0 32 0,3 0 3 15,-2 0 1-15,-1 4 0 0,3-1-7 0,-2 1-1 0,2-1 0 0,-3 2 0 16,3 4-28-16,0-2 0 0,0-2 0 0,3 6 0 16,0-1 0-16,2-3 0 0,-2 5 0 0,5-1 0 15,0-1 0-15,0-3 0 0,0 7 0 0,5-2 0 16,0-5 0-16,3 5 0 0,3-5 0 0,-1 4 0 16,4-4-32-16,1-4-13 15,1 4-3-15,6-2 0 16,-4-3-128-16,3 3-25 0,0-5-6 0,1 0-401 15,-1 0-81-15</inkml:trace>
  <inkml:trace contextRef="#ctx0" brushRef="#br0" timeOffset="18638.371">22640 3143 1267 0,'0'0'56'0,"3"-7"12"0,-3 0-55 0,3 0-13 0,-3 0 0 0,0 0 0 16,-3 2 142-16,3-2 26 0,0 7 4 0,-3-3 2 16,-2-1-74-16,2-3-14 0,3 7-3 0,-7 0-1 0,1 0-14 15,-2 4-4-15,0-1 0 0,-5-3 0 0,3 4 0 0,-1 4 0 16,-2-6 0-16,2 10 0 0,-2-5-51 0,2 0-13 15,1 7 0-15,-1-7 0 0,6 0 0 0,-3 5 0 16,5-5 0-16,1 0 0 16,2 5-48-16,5-3-13 0,-2-4-3 0,5 2 0 0,2 0 52 0,3 0 12 15,1-2 0-15,-1 2 0 0,3-7 0 0,-3 0 10 0,3 0-2 0,-3 0 0 16,3 0-23-16,-6 0-5 0,4-5 0 0,-4 3-1 16,1-3 21-16,-3 5 0 0,-3-7 0 0,3 4 0 15,-5-1 0-15,2-3 0 0,0 2-9 0,-2-2 9 16,0 5 0-16,-1-5 0 0,3 2 0 0,-2-2 0 15,0 4 11-15,-1-1 2 0,1 1 1 0,2-1 0 16,1-1-14-16,-1 5 0 16,0 0 0-16,1 5 0 0,-6-5 0 0,7 4 0 15,-1-1 0-15,-1 1 0 0,3-1 0 0,-3 4 0 0,-2 0 0 16,5 5 0-16,-5-5 0 0,2 0 0 0,-3 7-12 16,1-7 12-16,0 0 0 0,-1 5 0 0,-2-5 8 0,0 5-8 15,0-10 22-15,-5 5-2 0,2 0 0 0,-4 2 0 16,-1-2 0-16,-3-4-1 0,0 4 0 0,1 0 0 15,-9-2 5-15,3 2 0 0,-2-3 1 0,-1-1 0 16,1 1-71-16,-1-1-14 0,3-3-4 0,3 0-682 16,0 0-137-16</inkml:trace>
  <inkml:trace contextRef="#ctx0" brushRef="#br0" timeOffset="19024.293">22868 3075 921 0,'0'0'82'0,"0"0"-66"0,0 0-16 0,0 0 0 15,0 0 265-15,0 0 50 0,0 0 9 0,0 0 3 16,0 0-195-16,0 0-38 0,3 7-8 0,-1 0-2 16,1-3-63-16,2 4-13 0,-2-6-8 0,2 5 10 0,-2 0-10 0,2 2 0 15,0-2 0-15,1 3 0 0,-4-5 53 0,4 2 9 0,-4-5 2 0,1 7 0 16,-3-9-52-16,0 0-12 0,0 0 0 0,0 0 0 15,0 0 0-15,0 0 0 0,0 0 0 0,0 0 0 16,0 0 0-16,0 0 0 0,3-9 0 0,-1 7 0 16,1-10 0-16,-1 5 0 0,-2-3 0 0,6 1 0 15,-4 2-48-15,1-2-13 0,2-3-3 0,1 2 0 0,-1-1 40 0,3-1 8 32,0 5 2-32,0 0 0 0,0 0-4 0,-3 2-1 15,3-2 0-15,0 0 0 0,-3 5 19 0,3-3-8 0,-3 5 8 0,-5 0 0 0,0 0 0 0,0 0 0 16,8 0 0-16,-5 0 0 31,5 0-29-31,-3 0 1 0,0 5 0 0,3-3 0 0,0-2 43 0,-2 5 9 0,2-3 1 0,2 3-689 16,-5-3-139-16</inkml:trace>
  <inkml:trace contextRef="#ctx0" brushRef="#br0" timeOffset="19356.162">23207 3079 403 0,'0'0'36'0,"0"0"-36"0,0 0 0 0,0 0 0 0,0 0 236 0,5 0 41 15,0 0 8-15,3 0 2 0,0 0-165 0,0 0-33 0,0-4-6 0,3-1-2 16,-1 3-28-16,1 2-5 0,-1 0-2 0,-2-5 0 16,3 3-22-16,-3-3-5 0,0-2-1 0,0 4 0 15,0-1-18-15,-3-3 0 0,0 2 0 0,0 3 0 32,-2-3 51-32,-3-2 6 0,3 0 2 0,-3 0 0 0,0 4-24 0,-3-4-5 0,0 3-1 0,1-3 0 15,-1 7 0-15,-2-7 0 16,0 2 0-16,-3 5 0 0,2-7 2 0,1 7 0 15,-3 0 0-15,-2 0 0 0,-1 0-16 0,-2 7-3 16,2-7-1-16,1 7 0 0,-4-2-11 0,4 2 0 16,2-3 0-16,0 6 0 15,3-3-25-15,-1 5-4 0,1-5-1 0,2 0 0 0,1 7 30 0,-1-2 0 16,0-5 0-16,3 4 0 0,3-1 0 0,0-3 0 16,-3 0 0-16,5 5 0 0,0-5 0 0,1 4 0 0,-1-1 0 0,3-5 0 15,2 2-108-15,1-5-16 0,2 3-4 0,0-1-512 16,3-1-102-16</inkml:trace>
  <inkml:trace contextRef="#ctx0" brushRef="#br0" timeOffset="19688.499">23675 3030 1497 0,'-5'-7'66'0,"2"7"14"0,-2-7-64 0,2 5-16 0,-5-3 0 0,3 2 0 15,-3-1 150-15,-3-3 26 0,3 4 6 0,0 3 1 16,-5-4-88-16,5-1-18 0,-2 3-3 0,-1 2-1 15,-2 0-60-15,2 0-13 0,1 0 0 0,-1 2 0 16,1 7 0-16,-1-9 0 0,3 3 8 0,0 4-8 16,0-3 0-16,0-1 0 0,6 4 0 0,-4-2 0 0,4-3 0 0,2-2 0 15,0 7 0-15,2 2 0 0,4-6-16 0,-1 4-2 16,3 0 0-16,0 0 0 0,5-2 6 0,-2 6 0 16,2-8 1-16,5 8 0 15,-2-8-19-15,0 4-4 0,3 0-1 0,-4 5 0 0,-1-5 35 0,2 0 0 16,-6 0 0-16,-2 5 0 0,0-10 0 0,0 7 0 15,-5-2 0-15,-1 0 0 0,-2 1 24 0,-2-6 12 0,2 5 3 0,-8-2 0 16,0-3-11-16,-3 3-3 0,-2-1 0 0,0-1 0 16,-1 1 15-16,-1-1 2 0,-1-6 1 0,0 3 0 15,3 3-31-15,-3-3-12 0,5 0 11 0,1-3-11 16,-1-1-80-16,6 1-23 0,-1-1-4 0</inkml:trace>
  <inkml:trace contextRef="#ctx0" brushRef="#br0" timeOffset="20011.96">23908 3021 1382 0,'-6'-5'123'0,"4"5"-99"0,-3-2-24 0,2-3 0 16,-2 2 192-16,-1-1 32 0,1 4 8 0,0 0 0 0,-3-3-141 0,2-1-29 15,-1 4-6-15,-1 0 0 0,2 0-45 0,1 4-11 16,-3-1 0-16,5-3 0 0,-2 4 0 0,0-1 0 15,0 2 0-15,2-3 0 0,-2 5 0 0,2 0 0 16,3-7 0-16,0 5 0 0,0 2 0 0,0 0 0 16,0 0 0-16,3 5 0 0,2-10 0 0,3 10 0 0,-3-5 0 0,3 0 0 31,0 5 0-31,0-3 0 0,3-4 0 0,-4 6 0 16,1-1 0-16,0-3 0 0,-2 0 0 0,-1 2 0 15,-2-2 0-15,-1 0 0 0,1 1 0 0,-3-1 0 0,0 2 0 0,-3-4 0 16,1 2 0-16,-4 0 0 0,1 0 0 0,0 5 0 15,-3-10 0-15,2 7 0 0,-1-6 30 0,-1 4 4 16,2-2 1-16,-2-3 0 16,3 3-88-16,-3-5-18 0,6 0-3 0</inkml:trace>
  <inkml:trace contextRef="#ctx0" brushRef="#br0" timeOffset="20228.062">24125 3086 1875 0,'0'0'83'0,"0"0"17"0,0 0-80 0,0 3-20 15,0 4 0-15,-3 0 0 0,3 0 74 0,0 0 10 16,3 2 3-16,-1-2 0 0,1 3-19 0,0-5-3 0,-1 2-1 0,1-5 0 16,2 7-52-16,-2-6-12 0,0 4 0 0,-1 0 0 15,-2-7 0-15,0 0 0 0,0 0 0 0,0 0 0 16,0 0-201-16,0 0-44 0,3-7-9 0,-3 4-2 0</inkml:trace>
  <inkml:trace contextRef="#ctx0" brushRef="#br0" timeOffset="20374.943">24093 2995 1267 0,'-3'-12'56'0,"1"10"12"0,-1-5-55 0,0 2-13 16,1-2 0-16,-1 0 0 0,0 4 156 0,3-1 29 16,0 4 6-16,0 0 1 0,0 0-104 0,0 0-21 0,0 0-4 0,0 0-1 15,0 0-48-15,6-5-14 0,-1 5 0 0,3 0 8 16,-3 0-8-16,6 5-12 0,-3-5 4 0,2 7-636 15,4-7-128-15</inkml:trace>
  <inkml:trace contextRef="#ctx0" brushRef="#br0" timeOffset="20659.493">24323 3014 1267 0,'0'0'56'0,"-5"0"12"0,-3 0-55 0,3 0-13 16,-3 0 0-16,2 0 0 0,-2 0 208 0,3 2 38 15,-3-2 8-15,3 7 2 0,0 0-154 0,2-2-30 0,-2 2-7 0,-1 0-1 16,1 0-64-16,2 5 0 0,-2-1-13 0,3-1 1 16,-1 2 12-16,3-3 16 0,0 3-4 0,0-5-1 15,0 7-11-15,3-9 0 0,2 2 0 0,-3 4 0 0,4-4-9 0,2-4-4 16,-3 4-1-16,3-2 0 0,3-5 14 0,-4 0 0 16,4 0 0-16,0-5 0 0,-3 2 0 0,2-1 0 15,-5-3 0-15,3 4-9 0,0-8 9 0,-2 6 0 16,-4-2 0-16,1 0 0 0,2-3 8 0,-2 1 8 15,-3 0 0-15,2-3 1 16,-2 5-17-16,0-3 0 0,0-1 0 0,0 6 0 16,0-2 0-16,0 0 0 0,-2 0 0 0,2 0 0 31,0 7-150-31,0-5-34 0,0-2-6 0</inkml:trace>
  <inkml:trace contextRef="#ctx0" brushRef="#br0" timeOffset="20991.214">24471 3014 1267 0,'0'0'56'0,"0"0"12"0,0 0-55 0,0 0-13 16,6 2 0-16,-4 5 0 0,-2-7 138 0,3 7 25 0,2-2 5 0,-2 6 0 15,2-1-78-15,-2 2-16 16,2-1-3-16,0-1-1 0,1 2-42 0,-1-3-9 0,0 3-2 0,1 2 0 16,-1-2 38-16,-3-3 7 0,1 3 2 0,0-5 0 15,-1-3-53-15,1 4-11 0,-3-8 0 0,0 0 0 0,0 0 0 0,0 0 0 16,0 0 0-16,0 0 0 0,0 0 55 0,0 0 7 15,0 0 2-15,3-8 0 16,-3 1-103-16,2 0-20 0,4-4-4 0,-1-1-1 0,3 5 52 0,0 0 12 16,0-5 0-16,2 5 0 0,4-2-16 0,-4 1-1 15,3-3 0-15,1 8 0 16,-1-1 27-16,0-1 6 0,0 3 0 0,1 2 1 16,-1 0-31-16,-3 0-6 0,1 0-2 0,-1 2 0 15,1 7 35-15,-3-6 7 0,0 1 2 0,0 3 0 16,-3 3-22-16,3-3 0 0,-5 0 0 0,-1 5 0 15,4-5-47-15,-6 0-13 0,0 0-4 16</inkml:trace>
  <inkml:trace contextRef="#ctx0" brushRef="#br0" timeOffset="21846.298">22349 3818 864 0,'-16'-5'38'0,"11"5"8"0,5 0-37 0,0 0-9 0,0 0 0 0,0 0 0 16,0 0 209-16,0 10 40 0,-2-3 8 0,4 2 2 16,1-4-171-16,-1 2-35 0,4 7-6 0,-1 0-2 15,3-2 15-15,0 2 4 0,-5 0 0 0,2-2 0 16,0-3 0-16,0 3 0 0,-2 0 0 0,0-5 0 0,-3 0-52 0,2 0-12 16,-2 0 0-16,0 0 0 0,0-7 37 0,0 0 5 15,0 0 1-15,0 0 0 0,0 0-28 0,0 0-6 16,0 0-1-16,0 0 0 0,-2-7 10 0,2 0 2 15,-3 0 0-15,3-5 0 0,3 3-7 0,-1-3-1 16,4 0 0-16,-1-2 0 0,0 0-12 0,1 7 0 16,4-5 0-16,1 3 0 15,-3-3-23-15,5 5-7 0,-3 0-2 0,1 0 0 0,0 2 32 0,-1-4 0 0,1 2 0 0,-1 2 0 16,1 5 0-16,-3 0 0 0,0 0 0 0,0 0 0 16,2 7 0-16,-2 0 0 0,-2 0 0 0,2-2 0 15,-1-3 0-15,1 3 0 0,0 2 0 0,-5 0 0 16,-3 0 20-16,5 0 9 0,-2 0 3 0,0-2 0 15,-1 2-32-15,-2-7 0 16,0 0 0-16,3 2 0 0,-3-2 12 0,0 0-3 16,0 0-1-16,0 0 0 0,0 0-8 0,0 0 0 15,0 0 0-15,3 0 0 0,4 0 0 0,-1-2 8 16,-1-3-8-16,3-2 8 0,0 0-8 0,0 0 0 0,2 0 0 0,1 0 0 16,-3-5 0-16,5 10 0 0,0-3 0 0,-2-4-11 31,2 2-13-31,-5 2-2 0,3-2-1 0,-1 7 0 0,-2-5 27 0,0 3 0 0,0 2 0 0,-3 0 0 0,3 2 16 0,0 3 9 15,-2-5 2-15,-1 7 0 16,0 0-43-16,0-2-9 0,3 4-2 0,-2-2 0 0,-1-2 47 0,-2 7 8 16,2-3 3-16,0-2 0 0,-2 0-31 0,0 5 0 15,-3-5 0-15,5 5 0 0,-5-10 12 0,2 5-3 16,1 0-1-16,0 0 0 0,-3-7-8 0,0 0 0 16,0 0 0-16,0 0 0 31,5 5-110-31,0 2-24 0,1-7-5 0,-1 0-961 0</inkml:trace>
  <inkml:trace contextRef="#ctx0" brushRef="#br0" timeOffset="22178.069">23114 3832 172 0,'0'0'16'0,"0"0"-16"0,0 0 0 0,3-2 0 0,-3 2 311 0,0 0 59 0,0-5 12 0,0 5 2 16,0-7-203-16,0 7-41 0,0 0-8 0,-6 0-1 15,-2 5-54-15,3-3-10 0,-3 5-3 0,-2 0 0 16,2-2-35-16,0-3-7 0,-3 5-2 15,3 3 0-15,0-1-20 0,6-2 0 0,-6 0 0 0,2 0 0 16,4 5 0-16,2-5-8 0,0 0 0 0,0 0 0 16,0-7 8-16,5 5-8 0,0-5 8 0,3 2-8 0,0 3-7 0,3-5-1 31,-1 0 0-31,4 0 0 0,-1 0 8 0,3 0 8 16,-6 0-13-16,4 0 5 0,-4-5 16 0,1 5 3 0,-1-7 1 0,4 7 0 15,-4-7-1-15,1 5 0 0,-3-3 0 0,0-2 0 16,-3 7 10-16,-3-7 3 0,1 2 0 0,-3-2 0 15,-3 5 22-15,1-5 5 0,-3 0 1 0,-1 0 0 16,-2-3-22-16,3 3-4 0,-3 5-1 0,0-3 0 16,3 5-25-16,0-7 8 0,5 7-8 0,0 0 0 15,-3 0-8-15,3 0-8 0,0 0 0 0,0 0-1 16,0 0-139-16,0 0-27 0,0 0-5 0</inkml:trace>
  <inkml:trace contextRef="#ctx0" brushRef="#br0" timeOffset="22648.04">23461 3806 1695 0,'0'0'75'0,"0"0"16"0,0 0-73 0,0 0-18 0,-6-2 0 0,1-3 0 16,-3 5 148-16,0 0 25 0,-2 0 6 0,-1 5 1 31,0-3-96-31,-2 3-20 0,3 2-3 0,-1-2-1 0,3-3-38 0,-5 5-8 16,2 0-2-16,1-2 0 15,2 2-12-15,0 0-10 0,0 0 2 0,5 0 0 0,1 0 8 0,2 0 0 16,0-2 0-16,2 2 0 0,-2-5-12 0,0-2 0 16,8 5 0-16,0 0 0 0,3-5 0 0,-3 0 0 15,0-5 0-15,2 5 0 16,1-7 12-16,-3 7 0 0,2-7 0 0,-2 2 0 0,0-2 0 0,0 0 0 0,-3 0 0 0,1-7 0 16,-4 7 0-16,-2-5 8 0,0-2-8 0,0 2 11 15,-2-2 37-15,-1 0 8 0,0 0 2 0,1-5 0 16,-4-2-30-16,1 7-7 0,0-5-1 0,0 5 0 15,-1-5 4-15,4-2 1 0,-6 9 0 0,5-2 0 16,-2 0 7-16,-1 7 2 0,1-5 0 0,2 5 0 16,-2 0-3-16,3 4-1 0,-1-1 0 0,3 4 0 0,0 0-30 0,0 0 0 15,0 0 0-15,0 0 0 16,0 0 0-16,3 7 0 0,-1 7 0 0,1-2 0 0,2 2 0 0,0 5 0 0,1-5 0 0,2 7 0 16,2-2 0-16,1 0 0 0,2-3 0 0,-2 8 0 15,2-8 0-15,0 3 0 0,0-5-13 0,3 0 4 31,-3-2-56-31,-2 2-11 0,0-7-3 0,-1 5 0 16,-2-5-123-16,0 0-25 0,3 5-5 0,-3-10-778 16</inkml:trace>
  <inkml:trace contextRef="#ctx0" brushRef="#br0" timeOffset="22979.876">23709 3799 172 0,'0'0'16'0,"0"0"-16"15,0 0 0-15,6 0 0 0,4 0 233 0,-2 0 44 16,0 0 9-16,0 0 2 0,0 0-164 0,0 0-32 0,0-2-6 0,0 2-2 15,0-5-36-15,0 5-8 0,0 0-2 0,-3 0 0 16,3-2-12-16,-3-3-2 0,0 5-1 0,-5 0 0 16,3-2 6-16,-3 2 2 0,5-5 0 0,-5 5 0 15,0-7 29-15,-2 2 7 0,-1 3 1 0,0-5 0 16,-2 2-13-16,0-2-3 0,0 7 0 0,-3-7 0 0,0 7-26 0,0-2-6 31,-3-3 0-31,1 5-1 0,-4 0 2 0,1 5 1 0,-3-3 0 16,3 5 0-16,0 0-10 0,0-7-3 0,2 12 0 0,-2-10 0 15,-1 10-9-15,4-5 0 0,-1 5 0 0,3-3-11 16,0 3 11-16,0 0 0 0,3-3-9 0,5 3 9 16,0-5-9-16,3 5 9 0,2-5-12 0,3 2 12 15,3-2 0-15,2 5 0 0,3-7 0 0,2 2 0 16,3-5 0-16,-2 5 0 0,2-7 0 0,-2 0 0 16,-1 0-33-16,3 0-10 0,-2-7-1 0,2 7-1 15,-2-7-150-15,-1 0-29 0,19-7-7 0,-5 2-1 0</inkml:trace>
  <inkml:trace contextRef="#ctx0" brushRef="#br0" timeOffset="23217.278">24061 3564 2188 0,'-8'-12'48'0,"8"12"11"0,-2-2 1 0,-4-3 1 15,1 3-49-15,2-3-12 0,-2 5 0 0,5 0 0 16,0 0 105-16,-5 7 19 0,0 0 3 0,2 5 1 15,3 2-52-15,0 0-9 0,3 5-3 0,2 2 0 0,0 5-51 0,3-5-13 16,3 5 0-16,-1 0 0 0,1-5-8 0,-3 5-5 0,0-5-1 16,2-2 0-16,-2 2 22 0,0-9 5 0,-3 2 1 0,3-2 0 15,-2-3-14-15,-1 3 0 0,-2-5 0 0,-1 0 0 16,-2 0 0-16,3 0 0 0,-3-7 0 0,0 0 0 16,0 0 0-16,0 0 0 0,0 0 0 0,0 0 0 31,0 0-100-31,0 0-22 0,0-9-5 0,0 2-1 0</inkml:trace>
  <inkml:trace contextRef="#ctx0" brushRef="#br0" timeOffset="68907.937">17912 7701 57 0,'0'0'0'0,"0"0"0"0,0 0 0 0,0 0 0 0,-2-3 0 0,2 3 0 0,-3-4 313 0,3 4 58 16,0 0 11-16,0 0 2 0,0 0-207 0,0 0-41 16,0 0-9-16,0 0-2 0,3 4-32 0,-3 3-6 15,-3 1-2-15,3 6 0 0,0-3-12 0,0 3-2 16,-3 1-1-16,3 3 0 0,0-1-12 0,0 6-2 16,0-1-1-16,0-1 0 0,-2 5-44 0,2-1-11 15,-3-3 0-15,3 6 0 0,3-5 53 0,-3 1 9 16,2-5 2-16,-2 2 0 0,3-2-56 0,0 0-8 0,-1-5 0 0,1 4-10 15,2-3 10-15,-2-6 16 0,-3 3-4 0,0-5-1 16,3 0 2-16,-1 0 1 0,-2 0 0 0,0-7 0 16,0 0 4-16,0 0 1 0,0 0 0 0,0 0 0 15,0 0 10-15,-2-7 3 0,-1 0 0 0,0 0 0 16,-2-7-10-16,0 0-2 16,-1-5 0-16,4-7 0 15,2 5-37-15,2-8-8 0,1 4-2 0,0-4 0 0,-3-1 27 0,0 2 0 16,0 2 0-16,-3 0 0 15,3 5 18-15,0 2 9 0,3-2 1 0,-3 2 1 16,-3 5-46-16,3 0-10 0,0 2-1 0,0 5-1 0,0 0 29 0,0 0 0 0,3 0 0 0,-3 7 0 16,0 0 17-16,0 0 10 0,0 0 1 0,0 0 1 15,10 7-29-15,1-3 0 0,-3 3 0 0,2 1 0 16,1 6-17-16,2-3-10 0,-5 4-1 0,3-1-1 0,2 0 48 0,-3 0 9 16,4 5 3-16,-4-1 0 15,1-3-50-15,2-1-9 0,-2-3-3 0,-1 4 0 0,1-4 76 0,2-1 15 16,-5-3 4-16,3 0 0 15,-3-2-103-15,2-3-20 0,-2-2-4 0,-8 0-1 0,8-2 103 0,0-3 20 16,0 3 4-16,0-6 1 16,0-3-64-16,-3-1-18 0,0 3-1 0,1-6 0 15,2-3 31-15,-3 6 5 0,-2-5 2 0,2-1 0 16,0 3-19-16,3 1-14 0,-3-2 2 0,3 2 1 16,-2 4 11-16,-1-1 16 0,0-1-4 0,0 5-1 15,1 0-11-15,2 4 0 0,-3-1 0 0,3 1 0 16,2-1 0-16,-10 4 0 0,0 0 0 0,11 4 0 0,0-1 0 15,-1 1 0-15,-2 3 0 0,0 0 0 0,0 1-12 0,0 3-4 16,0-1 0-16,-3 4-1 0,0 2 17 0,1-2 0 16,2 3 0-16,0 2 0 0,-3-1 15 0,-2 1 0 15,5-2 0-15,-3 2 0 0,0 2-15 0,0-2 0 0,1-1 0 0,2-1 0 16,-3 2 0-16,0-5 0 0,1 0 0 0,-4-2 0 16,3-1 0-16,-2-1-8 0,2 2 8 0,-2-5-13 15,0 0 13-15,2 0 0 0,-5-7 0 0,3 7 0 0,-3-7 9 0,5 7-9 16,-5-7 0-16,0 0 9 0,0 0-9 0,0 0 0 15,0 0 0-15,0 0 0 16,0 0-70-16,0 0-19 0,0 0-4 0,0 0-1 31,0 0-112-31,5 0-22 0,-5 0-5 0</inkml:trace>
  <inkml:trace contextRef="#ctx0" brushRef="#br0" timeOffset="69430.113">18841 8009 864 0,'11'-3'76'0,"-11"3"-60"16,0 0-16-16,0-7 0 0,2 3 144 0,1-3 25 0,-3 4 6 0,-3-1 1 16,1-3 1-16,2 2 1 0,0 3 0 0,-3-3 0 15,0 2-80-15,-2-1-16 0,2 1-3 0,-2-1-1 16,-3 4-18-16,3 0-4 0,-3-3-1 0,3 6 0 15,-3-3-37-15,-3 7-7 0,-2-7-2 0,0 7 0 16,2 0-9-16,0 5 0 16,1-5 0-16,2 4 0 0,0-1 0 0,-3 2 0 15,3 2 0-15,1-3 0 0,1-1 22 0,4 2 2 16,2-5 1-16,0 4 0 0,0-3-25 0,2-1 0 16,1 0-14-16,7-5 5 0,1 3 9 0,5-1-10 15,-3-4 10-15,3 0-10 0,8 0 10 0,-6-4 0 16,-4 4 0-16,1-5 0 0,-1 3 0 0,-1-3 0 15,-2 3 0-15,-1-5 8 0,-2 2-8 0,0-2 8 0,0 4-8 0,-3-4 8 16,-2-2-22-16,-1 2-4 0,4 5-1 0,-6-6 0 16,2 4 67-16,-2-3 12 0,3 0 4 0,-3 0 0 15,3 7-52-15,-1-5-12 0,-2 5 0 0,0 0 0 16,3-2 0-16,-3 2 0 0,0 0 0 0,0 0 0 0,0 0 0 0,3 2 0 16,2-2 0-16,0 5 0 0,1-3 0 0,-1 3 0 31,-3 2 0-31,4 0 0 0,2 0 0 0,2-2 0 15,-2-3 0-15,0 5 0 0,3 2 16 0,2-2 1 0,0-4 0 16,0 4 0-16,1-2-17 0,2 2 0 0,-1-5 8 0,-1 3-8 16,-1 2 0-16,-3-7 10 0,1 7-10 0,-3-7 8 31,0 0-85-31,-8 0-18 0,0 0-3 0,0 0-1120 0</inkml:trace>
  <inkml:trace contextRef="#ctx0" brushRef="#br0" timeOffset="69645.842">19103 7962 1094 0,'0'0'48'0,"0"0"11"0,0 0-47 0,0 0-12 16,0 0 0-16,0 0 0 0,5 7 296 0,1-2 58 15,-1-3 11-15,0 7 3 0,6-2-244 0,-1 0-48 0,-2 3-9 0,3-3-3 16,-3-2 0-16,0 2 0 0,2 4 0 0,-2-4 0 16,3 1-51-16,-1-1-13 0,1-5 0 0,2 10 0 15,-5-5 0-15,3-3 0 0,-1 4 0 0,-2-6 0 16,0 3 8-16,0-3-8 0,-3 3 11 0,3-5-11 15,-2 0-62-15,-4 0-19 0,4 0-4 0,-1 0-1 32,-3 0-114-32,1-5-22 0,-6 3-5 0,3-3-697 0</inkml:trace>
  <inkml:trace contextRef="#ctx0" brushRef="#br0" timeOffset="69824.482">19315 7992 518 0,'0'0'23'0,"0"0"5"0,0 0-28 0,0 0 0 0,0-7 0 0,0 7 0 15,0 0 325-15,0 0 60 0,0 0 12 0,0 0 3 16,0 0-167-16,0 0-33 0,0 0-6 0,0 0-2 15,0 0-102-15,-3 7-21 0,0 0-4 0,1 0-1 0,-4 3-51 0,1 2-13 16,0-5 0-16,-3 4 0 0,-3-1 36 0,3-3 5 16,0 5 1-16,0-1 0 0,1-3-30 0,-1 1-12 15,0-4 8-15,2 6-8 0,6-4 0 0,-5 0-16 16,2 1 3-16,1-6 0 16,2-2-143-16,0 0-28 0,0 0-5 0,0 0-953 0</inkml:trace>
  <inkml:trace contextRef="#ctx0" brushRef="#br0" timeOffset="70046.622">19492 7988 1958 0,'0'0'87'0,"0"0"17"0,0 0-83 0,0 0-21 0,-5 4 0 0,-1-1 0 15,4 1 107-15,-1 3 17 0,3 1 3 16,-3-1 1-16,6 0-52 0,-3 0-9 0,0 7-3 0,0-2 0 15,0-5-20-15,3 4-4 0,-3-4 0 0,2 3-1 16,-2-10-25-16,0 0-5 0,0 7-1 0,0-7 0 31,0 0-51-31,0 0-10 0,0 0-3 0,0 0 0 0,0 0-204 0,0 0-40 0,0 0-9 0,0-7-2 0</inkml:trace>
  <inkml:trace contextRef="#ctx0" brushRef="#br0" timeOffset="70193.698">19450 7868 1922 0,'-16'-7'85'0,"16"7"18"0,-3 0-83 0,3 0-20 16,0 0 0-16,0 0 0 16,0 0 108-16,0 0 16 0,0 0 4 0,0 0 1 15,0 0-96-15,0 0-19 0,5 0-4 0,1 7-1 16,-1-3-9-16,0-1 0 0,3 4 0 0,0 0 0 16,0-2-203-16,3 2-42 0,7 0-9 0,3 0-2 0</inkml:trace>
  <inkml:trace contextRef="#ctx0" brushRef="#br0" timeOffset="70747.223">19611 7992 864 0,'0'0'76'0,"3"3"-60"0,-1 1-16 0,-2-1 0 16,0 4 184-16,0-2 35 0,3-3 6 0,0 5 2 15,-3-2-43-15,2 6-8 0,-2-4-1 0,5 1-1 16,1-6-74-16,-4 5-16 0,1-2-2 0,-3 2-1 16,5-3-40-16,-5-4-8 0,0 0-1 0,0 0-1 15,0 0-2-15,0 0 0 16,0 0 0-16,0 0 0 0,0 0-9 0,0 0-1 15,6 0-1-15,-1 0 0 0,-5 0-18 0,0 0 0 16,3-7 0-16,2 3 0 0,-3-3 0 0,4 0 0 16,-1-5 0-16,3 5 0 0,3-5 0 0,-3 5 0 15,-1 0 0-15,4-3 0 0,0 3 0 0,-3 0 0 16,2-2 0-16,1 7 0 0,-3-3 0 0,2 3 0 16,-2 2 0-16,3-5 0 0,-3 5 0 0,-3 0 0 0,-5 0 0 0,5 5 0 15,1-3 0-15,-1 3 0 0,0 2 0 0,3 0 0 16,0 0 0-16,0 0 0 0,0 0 0 0,-3 5 0 15,1-5 55-15,1 0 7 0,-1 4 2 0,-1-3 0 0,-2-6-52 16,2 5-12-16,0-2 0 0,-2-1 0 0,-3-4 0 0,0 0 0 16,0 0 0-16,5 3 0 0,-5-3 0 0,8 0 0 15,0-3 0-15,-3-1 0 0,3 4 0 0,0-5 0 0,-2-2 0 16,4 5 0-16,-2-6 0 0,3 4 0 0,-3-3 0 0,2 0 0 16,1-5 0-16,-3 10 0 0,0-3 0 0,2 2 0 15,-2-1 0-15,0 1 0 0,0-1 0 0,0 4 0 16,0-3 0-16,-3 3 0 0,3 3 0 0,-3-3 0 15,1 0 0-15,-1 7 0 0,3-3 0 0,-3 4 0 16,1-1 0-16,-1 0 0 16,0 4 0-16,-2-1 0 0,2-3 0 0,-2 5 0 15,-1-5 0-15,1 4 0 0,0-1 23 0,-1-3 1 16,1 5 1-16,0-1 0 0,-1-1-16 0,1-3-9 16,-3-2 10-16,2 2-10 0,-2 0 8 0,0-7-8 15,0 0 0-15,0 0 0 16,3 7-71-16,-3-7-20 0,5 0-4 0,1 0-1 15,-1-3-144-15,0-1-28 0</inkml:trace>
  <inkml:trace contextRef="#ctx0" brushRef="#br0" timeOffset="70932.446">20270 8002 2188 0,'0'0'48'0,"0"0"11"0,0 0 1 0,0 0 1 0,0 0-49 0,5 7-12 0,-5 0 0 0,3-2 0 15,-1 2 91-15,1 0 15 16,2 0 3-16,1 5 1 0,-1-5-74 0,-3 0-14 0,-2 4-3 0,0-4-1 16,6 1 14-16,-4-1 4 0,-2-5 0 0,3 5 0 15,2-2-24-15,-2 2-12 0,-3-7 12 0,0 0-12 16,0 0-110 0,0 0-29-16,0 0-5 0,0 0-955 0</inkml:trace>
  <inkml:trace contextRef="#ctx0" brushRef="#br0" timeOffset="71063.95">20280 7908 921 0,'0'0'82'0,"0"0"-66"16,-2-7-16-16,-1 4 0 0,3-1 234 0,0 4 43 15,0 0 9-15,-3-5 2 0,3 3-180 0,0 2-35 0,0 0-7 0,0 0-2 16,0 0-51-16,0 0-13 0,3 0 0 0,8 2-646 16,4-2-132-16</inkml:trace>
  <inkml:trace contextRef="#ctx0" brushRef="#br0" timeOffset="71395.217">20352 7981 1843 0,'0'0'40'0,"0"0"9"0,5 0 2 0,0 0 1 0,3 0-42 0,-2 0-10 0,-1-5 0 0,0 5 0 15,0-2 76-15,1-3 14 0,4 5 2 0,1-2 1 16,-1-3-72-16,1 5-21 0,0-3 9 0,-1 3-9 15,3-4 56-15,-2 4 6 0,0 0 2 0,-3 4 0 0,2-4-52 0,-5 3-12 16,3-3 0-16,-2 5 0 0,-4-3 0 0,4 5 0 16,-4 2 0-16,1-2 0 0,-6 0 43 0,3 3 5 15,3-3 2-15,-3 5 0 0,-3 2-29 0,3-7-5 16,-2 5-2-16,2-1 0 0,0-1-14 0,0 2 0 16,0-3 0-16,0-2 0 0,0 5 0 0,2-5 0 15,-2 0 0-15,0-2 0 16,6-3 20-16,-4 5 0 0,1-2 1 0,2 2 0 15,3-7-33-15,-3 4-8 0,3-1 0 0,0-3-1 16,-8 0 37-16,13 0 7 0,3 0 1 0,0 0 1 16,-5 0-91-16,5-3-18 0,2-1-4 0,1 1-1041 15</inkml:trace>
  <inkml:trace contextRef="#ctx0" brushRef="#br0" timeOffset="71764.657">20886 8016 1958 0,'0'0'43'0,"0"0"9"0,8 5 1 0,0-5 3 0,-3-5-45 0,1 5-11 0,2 5 0 0,0-5 0 15,5-5 53-15,-3 5 9 16,-2 0 2-16,0 0 0 0,0-2-52 0,0-3-12 16,0 5 0-16,0-7 0 0,-3 4 0 0,3-1 0 15,-2 1 0-15,-1-1 0 0,-3-3 54 0,-2 2 8 16,3-2 2-16,-6 5 0 0,1-3-52 0,-3-2-12 15,-1 4 0-15,4-1 0 0,-4-3 0 0,-2 2 0 16,0 3 0-16,0-3 0 0,-2 5 53 0,-1 0 8 16,1 0 2-16,-4 0 0 0,4 5-50 0,-3-5-13 0,-1 7 0 0,1-3 0 15,0 3 56-15,5 0 7 0,0 1 1 0,0-1 0 16,0 0-52-16,6 0-12 0,-1 0 0 0,6 4 0 0,-3-3 0 16,8-1 0-16,-1 4 0 0,7-1 0 0,-1 2 0 0,0-5-18 15,3 0 4-15,0 0 1 0,2 0 13 0,1 0 0 16,-6 0 0-16,-2-7 0 0,-1 7 0 0,1-7-9 15,2 5 9-15,-2-5-841 0,-3 0-163 0</inkml:trace>
  <inkml:trace contextRef="#ctx0" brushRef="#br0" timeOffset="72249.732">18121 8569 1036 0,'0'0'92'0,"-2"-5"-73"0,-4 5-19 0,6 0 0 0,-2-2 216 0,2 2 40 16,-3-5 8-16,3 5 2 0,0 0-138 0,0 0-27 31,0 0-5-31,0 0-2 0,5 0-50 0,3 0-9 0,3 0-3 16,2 0 0-16,3 0-6 0,5 0-2 0,6 0 0 0,7 0 0 15,3 0-7-15,8-7-1 0,5 2-1 0,-2 3 0 16,5-3-1-16,10-2 0 0,14 0 0 0,10-3 0 15,1-1-14-15,7-1 8 0,6 5-8 0,52-7 0 16,-23 0 0-16,-9 2 0 0,-7 3 0 0,13-3 0 16,-18 0 0-16,-6 5 0 0,-11 0 0 0,4 0 0 0,-14 0 0 0,-8 4 0 15,-3-6 0-15,-2 7 0 0,-16-5 0 0,-16 2 0 16,-3-2 0-16,-5 0 0 0,-2 0 57 0,-3 0 6 16,-6 2 1-16,-2-2 0 0,-3 5-52 0,1-5-12 15,-1 2 0-15,-5-2 0 0,-6 0 0 0,4 2 0 16,-4 3 0-16,-2 2 0 15,0 0-60-15,0 0-14 0,0 0-3 0,-13 0-730 0,-8 2-145 0</inkml:trace>
  <inkml:trace contextRef="#ctx0" brushRef="#br0" timeOffset="72597.957">18142 8823 1728 0,'0'0'38'0,"11"-5"8"0,2 3 2 0,6-3 0 0,-1-2-39 0,6 2-9 0,3 3 0 0,7-3 0 16,6 3 104-16,7-5 20 0,4 0 3 0,7-5 1 0,3 5-52 0,7-5-9 15,9 5-3-15,10-2 0 0,-2-3 0 0,5 5 0 16,13-5 0-16,16 3 0 0,-18-3-64 0,7 5-16 15,1-5-1-15,13-2-1 0,-19 7 18 0,-3-5 17 16,-7 5-3-16,2-2-1 0,-8 4-1 0,-7-2-1 16,-14 0 0-16,0 0 0 0,-10 2 5 0,-6 3 2 15,-8-5 0-15,-7 2 0 16,-9 3 1-16,-2-3 0 0,-6-2 0 0,-4 7 0 16,-6-7-2-16,-3 2 0 0,-2 3 0 0,-3-3 0 15,-6 3-96-15,-4-3-19 0,-4 3-4 0,-7 2-1069 16</inkml:trace>
  <inkml:trace contextRef="#ctx0" brushRef="#br0" timeOffset="72898.366">18378 9072 1612 0,'0'0'144'0,"0"0"-116"0,5-5-28 0,3 3 0 16,-3 2 83-16,6-5 10 0,5 3 3 0,2-3 0 15,4 5-30-15,-1-7-6 0,5 0 0 0,6 5-1 0,8-3 8 0,5-2 1 16,5 0 1-16,13-5 0 0,-2 3-58 0,11-3-11 16,7 0 0-16,16 3 0 0,-2-3 0 0,2-2 0 15,6 7 0-15,-22-5 8 0,-2 5-8 0,8 0 0 16,-1-5 0-16,4 5 8 0,-4 0-8 0,-2 0 12 0,-2 5-12 0,23-10 12 16,-19 10-12-16,-12-3-12 0,-6 0 2 0,-5 3 1 31,-14-3 34-31,-7 5 7 0,-11-2 2 0,0-3 0 0,-10 5-13 15,-1-2-2-15,-4 2-1 0,-4-5 0 0,-2 5-5 16,0-2-1-16,-5-3 0 0,-3 5 0 16,0 0-124-16,0 0-26 0,0 0-5 0,0 0-555 15,0 0-111-15</inkml:trace>
  <inkml:trace contextRef="#ctx0" brushRef="#br0" timeOffset="73716.043">21831 7567 1641 0,'0'0'36'0,"0"0"7"0,0 0 1 0,2 7 4 0,-2 0-39 0,3 5-9 0,-3-1 0 0,3-1 0 16,-3 1 104-16,2 1 18 0,-2 2 4 0,3 0 1 15,0 1-37-15,-1-1-7 0,4 0-2 0,-4 5 0 16,4-1-23-16,-1-3-5 0,-3 6-1 0,4-2 0 16,-4 2-15-16,4 0-3 0,-1-2-1 0,0-1 0 0,-2-3-14 0,0 6-3 15,-1-2-1-15,1-1 0 0,2-3 17 0,-2-1 3 16,-3 0 1-16,0-3 0 16,0 4-51-16,0-8-9 0,-3 4-3 0,3-1 0 15,0-3-76-15,0-7-15 0,-5 5-3 0,5-5-631 0,0 0-125 0</inkml:trace>
  <inkml:trace contextRef="#ctx0" brushRef="#br0" timeOffset="73885.346">22064 7901 1324 0,'0'0'59'0,"0"0"12"0,8-3-57 0,-3 3-14 16,0 0 0-16,0 3 0 0,1-3 181 0,-1 4 34 15,0-1 6-15,-2 1 2 0,2 3-114 0,-2-4-22 16,0 2-5-16,-1 2-1 0,1 0-65 0,-1 0-16 0,-2-7 0 0,0 7 0 15,-2-3 0-15,2 4 0 0,0-8 0 0,0 0 0 16,0 0-52-16,-5 2-15 16,5-2-2-16</inkml:trace>
  <inkml:trace contextRef="#ctx0" brushRef="#br0" timeOffset="74039.367">22082 7800 1267 0,'0'0'112'0,"-3"-5"-89"0,3 2-23 0,0-4 0 0,0 7 158 0,0-4 27 0,0-3 6 0,3 0 1 0,-3 0-103 0,0 7-20 0,0-5-4 16,0 5-1-16,0-3-11 0,0 3-2 0,0 0-1 0,0-4 0 16,0 4-42-16,0 0-8 15,0 0 0-15,0 0-701 16,0 0-139-16</inkml:trace>
  <inkml:trace contextRef="#ctx0" brushRef="#br0" timeOffset="74456.526">22212 7713 1036 0,'0'0'92'0,"0"0"-73"0,2-5-19 0,1 2 0 16,-3 3 176-16,0-4 32 0,0 4 7 0,0 0 1 0,3-7-79 16,-3 7-15-16,0 0-3 0,0 0-1 15,0 0-54-15,0 0-12 0,2 7-1 0,1 0-1 0,0 5-2 16,-1-1 0-16,1 3 0 0,0-4 0 0,-1 2-25 0,1 2-6 31,0 0-1-31,-1 5 0 0,3-5 6 0,-2 0 1 0,2 2 0 0,-2 1 0 16,2 2-37-16,1-5-7 0,-4-3-2 0,1 4 0 15,0-8 70-15,-1 4 13 0,1-4 4 0,-3-7 0 16,0 0-52-16,3 3-12 0,-3-3 0 0,0 0 0 16,7-3 0-16,-4-1 0 0,2-3 0 0,1 0 0 15,-1 0 0-15,0-5 0 0,1 2 0 0,1-8 0 16,-1 6 0-16,2-2 0 0,0-7 0 0,0 9 0 0,0-5 0 0,2 1 0 15,-2 2 0-15,0 0 0 0,-3 7 0 0,3-5 0 16,-2 5 0-16,1 0 0 0,-1 0 0 0,-1 4 0 16,-2-1 0-16,2-3 0 0,-5 7 0 0,3 0 0 15,-3 0 0-15,0 0 0 0,0 0-9 0,0 0-5 16,0 0-1-16,0 0 0 16,0 0-129-16,-3 11-27 0,-2-1-5 0,-1-3-555 15,-4 0-111-15</inkml:trace>
  <inkml:trace contextRef="#ctx0" brushRef="#br0" timeOffset="74603.895">22357 7887 1728 0,'0'0'38'0,"0"0"8"0,0 0 2 0,6 2 0 0,2 3-39 0,-3-5-9 15,5 7 0-15,-2-7 0 0,3 4 53 0,0-1 9 16,-1-3 2-16,6 0 0 0,-5 4 0 0,4-1 0 0,-1-3 0 0,2 0 0 16,-1 0 0-16,1 4 0 0,0-4 0 0,0 3 0 15,0-3-52-15,-3 0-12 0,0 0 0 0,1 0-714 16,-4 5-146-16</inkml:trace>
  <inkml:trace contextRef="#ctx0" brushRef="#br0" timeOffset="74942.839">22804 7908 57 0,'0'0'0'0,"0"0"0"15,8-3 0-15,-2-1 0 0,-1-3 274 0,3 0 50 16,-3 2 9-16,0 2 3 0,-2-1-167 0,0-3-33 15,-1 4-6-15,1-4-2 16,0 3-59-16,-1-3-12 0,-4 2-2 0,-1-2-1 0,0 4-35 0,3-4-7 16,-2 3-2-16,-4-3 0 0,-1 4 17 0,1-1 3 15,-2-1 1-15,0 3 0 0,-2-3-11 0,2 5-1 16,0-3-1-16,0 6 0 0,3-3-2 0,-3 0-1 16,-3 7 0-16,3-2 0 0,-2 2-15 0,-1 0 0 15,-2 0 0-15,2 0 0 0,-2 5 54 0,5-5 8 16,0 7 2-16,3-7 0 0,0 5-52 0,2 2-12 0,-2 0 0 0,5 0 0 15,0-2 0-15,2-1 0 0,1-1 0 0,0-3 0 16,5 0 0-16,2 2 0 0,1-2 0 0,2-4 0 16,0 1 0-16,0-1 0 0,6-3 0 0,-1 0 0 15,4 0 0-15,-1-3 0 0,0-1 0 0,5-3 0 16,-2 0-253-16,-3 0-54 16,16-12-10-16,-18 0-3 0</inkml:trace>
  <inkml:trace contextRef="#ctx0" brushRef="#br0" timeOffset="75205.901">23003 7581 1497 0,'0'0'66'0,"0"0"14"0,0 0-64 0,0 0-16 15,0 0 0-15,0 0 0 0,0 0 96 0,0 0 15 16,3 0 3-16,-1 7 1 0,-2 5-27 0,3-5-6 15,-1 7-1-15,-2-2 0 0,3 2-25 0,0 0-6 16,5 5-1-16,-6 2 0 0,1-2 21 0,2 2 4 16,-2-2 1-16,2 2 0 15,-2-2-75-15,-3 2-19 0,0-7-1 0,3 5-1 16,-1-5 33-16,1 0 8 0,-3 2 0 0,2-2 1 16,-2-4-21-16,3 2 0 0,-3-5 0 0,3 0 0 15,-3 0-149-15,2-7-35 0,4 4-6 16,-6-4-795-16</inkml:trace>
  <inkml:trace contextRef="#ctx0" brushRef="#br0" timeOffset="75375.534">23262 7835 1036 0,'0'0'92'0,"0"7"-73"0,0-7-19 0,3 7 0 16,-1 5 200-16,-2-5 37 0,0 4 7 0,3-3 2 15,0-1-86-15,2 4-18 16,-5-1-3-16,3 2-1 0,-1-5-110 0,4 4-28 0,-4-1 0 0,1-3 0 0,-3 0 0 0,3-2 0 15,-3-5 0-15,0 0 0 16,-6 2-97-16,6-2-25 0,0 0-5 0</inkml:trace>
  <inkml:trace contextRef="#ctx0" brushRef="#br0" timeOffset="75544.89">23191 7715 1850 0,'8'-7'82'0,"-8"7"17"0,-3-7-79 0,3 4-20 0,0-1 0 0,3-3 0 16,2 4 79-16,-2-1 12 0,-3 4 2 0,5-7 1 16,0 7-77-16,3-5-17 0,-5 5 0 0,2 0 0 15,0-3-43-15,3 3-7 0,0-4-2 0,-2 4-865 16</inkml:trace>
  <inkml:trace contextRef="#ctx0" brushRef="#br0" timeOffset="76061.673">23442 7560 1267 0,'0'0'56'0,"0"0"12"0,0 0-55 0,0 0-13 16,0 0 0-16,0 0 0 0,0 0 105 0,0 0 19 0,0 0 3 0,0 0 1 16,0 0-16-16,0 0-2 0,3 7-1 0,-3 0 0 15,5 0-37-15,-2 5-8 0,-1 2-2 0,1-3 0 16,0 4-12-16,2-1-2 0,3 7-1 0,-3-2 0 16,-2 2-14-16,2-2-2 0,3 2-1 0,0-2 0 0,-3 2 0 0,1-2 0 15,-4-5 0-15,6 7 0 0,0-5-42 0,0-2-8 31,-8-4-1-31,3 2-1 0,2-1 69 0,-5-4 13 16,0-4 4-16,0 4 0 0,-3-2-52 0,3-5-12 16,0 0 0-16,0 0 0 0,0 0 0 0,0 0 0 0,0 0 0 0,0-8 0 15,-2 1 0-15,4 0 0 0,1-4 0 0,-3 4 0 32,3-5-48-32,-1 5-13 0,1 0-3 0,2 0 0 0,0 0 52 0,1 2 12 0,2-2 0 0,0 4 0 15,2-1-13-15,1-3 0 0,2 4 0 0,-2-1 0 0,2 4 5 0,-3 0 8 16,4 0-13-16,-4 7 5 0,3-7 22 0,-2 7 5 15,-3 0 1-15,3 0 0 0,-1-2-20 0,1 6 0 16,-3-1 0-16,-3 1 0 0,0-3 0 0,1 3 0 16,-1-1 0-16,0-3 0 0,-2 5 0 0,-1-5 0 15,-2 0 0-15,3 0 0 0,-3 0 55 0,3-3 7 16,-3-4 2-16,0 0 0 0,0 0-103 0,0 0-20 0,0 0-4 0,0 0-752 16,5 0-150-16</inkml:trace>
  <inkml:trace contextRef="#ctx0" brushRef="#br0" timeOffset="76447.5">23929 7828 345 0,'0'0'31'0,"0"0"-31"0,0 0 0 0,0 0 0 16,0-7 250-16,3 4 44 0,-3 3 9 0,0 0 1 15,0 0-136-15,0 0-28 0,0 0-6 0,-6-4-1 16,1 4-49-16,0-3-11 0,-1 6-1 0,-2-3-1 15,3 4-55-15,-3-1-16 0,3 4 8 0,-3 0-8 16,3 0 0-16,-1 5 0 0,1-5 0 0,2 4 0 0,1-1 0 0,-1-3 0 16,1 5 0-16,2-1 0 0,0-1 0 0,5-3 0 15,-3 5 0-15,1-5 0 0,2 0 0 0,1 0 0 16,-1-2 0-16,3-3 0 0,0 3 0 0,0-3 0 16,2 3 0-16,-2-5 0 0,3-5 0 0,-3 5 0 15,2-2 0-15,1-3 0 0,0-2 56 0,-1 4 6 16,1-4 2-16,-3 3 0 15,0-8-52-15,0 5-12 0,-3 0 0 0,0 0 0 16,-2 0 54-16,-1-3 8 0,1 1 2 0,-3 2 0 16,-3 4-52-16,1-1-12 0,-1-3 0 0,-2 4 0 15,2-1 0-15,-2 1 0 0,-3-1 0 0,3 4 0 0,-3 0 0 16,2 0 0-16,1 0 0 0,5 0 0 16,-5 0-204-16,5 0-43 0,0 0-9 0,0 0-1 0</inkml:trace>
  <inkml:trace contextRef="#ctx0" brushRef="#br0" timeOffset="76764.602">24328 7842 403 0,'0'0'36'0,"0"0"-36"0,0 0 0 0,0 0 0 16,-2 0 250-16,-3-7 43 0,-1 7 9 0,1-3 2 0,0 3-141 0,-1-4-28 16,-2 4-6-16,0 4-1 0,-2-4-66 0,2 3-14 15,3-3-2-15,-3 7-1 0,0-2-29 0,0 2-7 16,3 0-1-16,-3 4 0 0,0-4-8 0,2 1 0 15,-2-1 0-15,3 7 0 0,-3-7 0 0,6 7 0 16,-1-9 0-16,0 9 8 0,3-7-8 0,0 0-14 0,3 0 3 0,2 0 1 31,1-2 10-31,1 2 0 0,-1-3 0 0,2-1 0 16,0-3 0-16,0 4 0 0,-1-4 0 0,1-4 8 16,3 4 23-16,-3-7 5 0,0 7 0 0,2-7 1 0,-2 2 5 0,0-2 1 15,0 0 0-15,0 0 0 0,0 0 17 0,-3 0 3 16,3 0 1-16,-2 2 0 0,-4-2-52 0,1 4-12 15,-3 3 0-15,3-4 0 0,-1-3 0 0,-2 7 0 16,0 0 0-16,0 0 0 16,0 0-48-16,0 0-13 0,0 0-3 0,0 0-682 0,0 0-137 0</inkml:trace>
  <inkml:trace contextRef="#ctx0" brushRef="#br0" timeOffset="77281.09">24662 7894 748 0,'0'0'33'0,"0"0"7"0,-5 0-32 0,-1-5-8 0,1 3 0 16,0-3 0-16,-3 5 168 0,2 0 32 16,1 0 7-16,-3 0 1 0,0 5-128 0,3-5-24 15,-3 2-6-15,0 3-1 0,0 2-34 0,0 0-7 0,0 0-8 0,0 0 11 16,3 5-11-16,0-5 0 0,-1 0 0 0,4 4 0 0,2-1 0 0,2-3 0 15,1 2 0-15,2-2-11 0,3-4 11 0,0 4 0 16,0 0-9-16,3-2 9 0,2-3 9 0,-2-2 7 16,-1 0 0-16,3 0 1 0,1-2 51 0,-4-3 11 15,1-2 1-15,2 0 1 0,-2 0 19 0,-1-5 4 16,-2 3 1-16,3-6 0 16,-3 4-29-16,0-8-5 0,0 5-2 0,-6-7 0 15,1-1-4-15,-1-1-1 0,-4 2 0 0,-3 0 0 16,-1-5-51-16,1 0-13 0,-3 5 0 0,0-1 0 15,-2-3 32-15,2 6 4 0,0-2 1 0,-3 2 0 16,6-2-23-16,-3 7-5 0,3-5-1 0,-1 5 0 16,1-1-8-16,2 8 0 0,1-4 9 0,-1 4-9 15,3 0 11-15,-3 7-3 0,3 0 0 0,0 0 0 0,0 0-8 0,3 4 12 16,2 6-12-16,1 1 12 0,2-1-12 0,2 9 0 16,1 2 0-16,5 5 0 0,-1 0 0 0,4 2 0 15,-1 2 0-15,1-1 8 0,0 3-8 0,-4 1 0 0,1-4 0 0,0-1 0 16,-3-2 0-16,-2-5 0 0,-3 2 0 15,0-6 0-15,0-1 16 0,-3-2 0 0,-2-4 1 0,-1 2 0 16,1-5-17-16,0 0 8 0,-3-7-8 0,0 4 0 16,0-4-45-16,0-4-16 0,-3 1-3 0</inkml:trace>
  <inkml:trace contextRef="#ctx0" brushRef="#br0" timeOffset="89736.499">20143 6268 1220 0,'0'0'54'0,"0"0"11"0,-3-2-52 0,3 2-13 15,0-5 0-15,0 5 0 0,0 0 108 0,0-2 20 16,-3-3 3-16,3 5 1 0,0 0-23 0,0 0-4 15,0 0-1-15,0 0 0 0,0 0-43 0,3 7-9 16,0-2-1-16,-1 5-1 0,1-3 13 0,2 4 2 16,-2 3 1-16,2-2 0 0,1 2-34 0,-1 5-6 15,3 2-2-15,0-2 0 16,0 2 13-16,0 0 3 0,2-2 0 0,1 2 0 16,-1 1-17-16,4-4-3 0,-1 4-1 0,3 1 0 15,0-6-5-15,-1 1-1 0,1 4 0 0,-2-8 0 0,1 4 0 16,1-3 0-16,-2-4 0 0,-1 3 0 15,0 1-13-15,0-8 0 0,-2 4 0 0,2 1 0 16,-5-2 54-16,0-3 8 0,0-7 2 0,-3 7 0 0,-5-7-52 0,0 0-12 16,0 0 0-16,0 0 0 0,5-3 33 0,-2-1 4 0,0-3 1 0,-1-1 0 15,1-6-23-15,0 3-5 0,-1-6-1 0,1-2 0 16,0-2-9 0,-1-2 0-16,4 1 0 0,-1-3 0 0,-3 1 0 0,6-2 0 15,-2-4 0-15,2 1 0 0,-3 4 0 0,3-4 0 16,-3 3 0-16,3 1 0 0,-3 3 0 0,3-3 0 0,-2 3 0 0,-1 4 0 15,3 1-9-15,-3 3 9 0,-2-2-12 0,-1 1 12 0,4 8 0 0,-4-2-8 16,1 0 8-16,0 2 0 0,-3 4 0 0,0 3 0 16,0 0 8-16,0 0-8 0,-6-5 23 0,1 5-2 15,0 5 0-15,-3-5 0 0,-3 3-21 0,3 1 9 16,-2 3-9-16,-4 5 0 0,-1-3 9 0,-9 3-9 16,0 2 0-16,-2 0 9 0,-4 1-9 0,4 1 0 15,-3 0 0-15,-3 3 0 16,3 2 0-16,3-2 0 0,-1 2 0 0,3 1 0 15,0-4 0-15,3 4 0 0,0-4 0 0,5-4 0 0,-2 1 0 16,2 1 0-16,0-2 0 0,0-4 0 0,3 6 0 0,2-7 0 16,-2 6-12-16,0-1 12 0,5-3-9 15,0 4 9-15,3-8 0 0,2 4 0 0,3-4 0 16,0 0 0-16,0 1 0 0,3-4 0 0,-3-4 0 0,8 3-12 16,0 4 12-16,2-3-13 0,3-1 13 0,1 1 8 0,4-4 0 0,1 5-8 15,2-5 0-15,5 0 0 0,1-5 0 0,7 1 0 16,1 1 0-16,4-1 0 0,1-3-15 15,5 4 5-15,-5-4 10 0,2 2 0 0,-5-2 0 0,8 5-8 16,-5-7 8-16,-1 6 0 0,-2-1 0 0,-2-3 0 16,-1 4 9-16,-5-2 1 0,-5-2 0 0,0 5 0 15,-3-3-10-15,-8 1 0 16,0 1 0-16,-2-1 0 0,-3-3 0 0,-3 7 18 16,1-7-3-16,-4-1-1 0,-2 6 4 0,0 2 1 15,-2-12 0-15,-6 8 0 0,0-3 11 0,-3 0 2 16,-5-3 1-16,0-2 0 0,-5 1-33 0,0 1-14 15,0-2 1-15,-3-2 0 0,-2 7 21 0,4 0 4 0,-1-5 0 16,-1 3 1-16,-3-3-13 0,1 1 0 16,-6-4 0-16,0 1 0 0,1 3 0 0,-12-4 0 0,4 1 0 0,-1 3 0 0,3 1-9 0,5-2-5 15,3 5-1-15,0-4 0 0,8 4 15 0,-3 4 0 16,5-2 0-16,4-2 0 0,1 7 0 0,1-7 0 16,5 5 0-16,8 2 0 0,0 0 0 0,0 0 0 15,0 0 0-15,0 0 0 16,0 0-74-16,3-5-18 0,2 1-4 0,6 4-1374 15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01.887"/>
    </inkml:context>
    <inkml:brush xml:id="br0">
      <inkml:brushProperty name="width" value="0.1" units="cm"/>
      <inkml:brushProperty name="height" value="0.1" units="cm"/>
      <inkml:brushProperty name="color" value="#FFFFFF"/>
    </inkml:brush>
  </inkml:definitions>
  <inkml:trace contextRef="#ctx0" brushRef="#br0">0 3 8288 0 0,'0'0'381'0'0,"0"0"-6"0"0,6-2 270 0 0,-4 2 4890 0 0,6 22-3854 0 0,5 16-3140 0 0,-6-28 749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02.168"/>
    </inkml:context>
    <inkml:brush xml:id="br0">
      <inkml:brushProperty name="width" value="0.1" units="cm"/>
      <inkml:brushProperty name="height" value="0.1" units="cm"/>
      <inkml:brushProperty name="color" value="#FFFFFF"/>
    </inkml:brush>
  </inkml:definitions>
  <inkml:trace contextRef="#ctx0" brushRef="#br0">1 0 6448 0 0,'0'40'9176'0'0,"0"5"-5549"0"0,0-44-3472 0 0,3 4-202 0 0,-2-4-290 0 0,-1-1-138 0 0,0 0-1158 0 0,0 0-4505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03.090"/>
    </inkml:context>
    <inkml:brush xml:id="br0">
      <inkml:brushProperty name="width" value="0.1" units="cm"/>
      <inkml:brushProperty name="height" value="0.1" units="cm"/>
      <inkml:brushProperty name="color" value="#FFFFFF"/>
    </inkml:brush>
  </inkml:definitions>
  <inkml:trace contextRef="#ctx0" brushRef="#br0">45 207 456 0 0,'-3'-17'4284'0'0,"2"16"-1910"0"0,-3-4 612 0 0,3 5 1794 0 0,-11 52-2449 0 0,17 119-151 0 0,1-101-1989 0 0,-4 39 1698 0 0,-9-60-1843 0 0,6-48 186 0 0,1-1 68 0 0,0 0 10 0 0,0 0-12 0 0,-11-18 340 0 0,-6-53-438 0 0,17-76-200 0 0,1 133-57 0 0,1-1-1 0 0,0 1 0 0 0,1-1 0 0 0,1 1 0 0 0,1 0 1 0 0,-1 0-1 0 0,2 1 0 0 0,0-1 0 0 0,1 1 58 0 0,73-86-348 0 0,-78 98 341 0 0,-1-1 1 0 0,1 0-1 0 0,0 1 0 0 0,0-1 0 0 0,0 1 0 0 0,-1 0 0 0 0,1-1 0 0 0,0 1 1 0 0,1 0-1 0 0,-1 0 0 0 0,0 1 0 0 0,0-1 0 0 0,0 0 0 0 0,0 1 0 0 0,1-1 1 0 0,-1 1-1 0 0,0 0 0 0 0,1 0 0 0 0,-1-1 0 0 0,0 2 0 0 0,1-1 0 0 0,-1 0 0 0 0,0 0 1 0 0,0 1-1 0 0,1-1 0 0 0,-1 1 0 0 0,0 0 0 0 0,0 0 0 0 0,0-1 0 0 0,0 2 1 0 0,0-1-1 0 0,0 0 0 0 0,0 0 0 0 0,0 0 0 0 0,1 2 7 0 0,55 60-196 0 0,-44-24 207 0 0,-12-36-2 0 0,0 0 0 0 0,-1 0 0 0 0,1 0 1 0 0,-1 0-1 0 0,0 0 0 0 0,0 1 0 0 0,0-1 0 0 0,-1 0 0 0 0,1 1 0 0 0,-1-1 1 0 0,1 0-1 0 0,-1 1 0 0 0,0-1 0 0 0,-1 1 0 0 0,1-1 0 0 0,0 0 0 0 0,-1 1 1 0 0,0-1-1 0 0,0 0 0 0 0,0 0 0 0 0,-1 3-9 0 0,-16 19 137 0 0,-21 7 238 0 0,-6-10 214 0 0,-2 11-1442 0 0,47-31 814 0 0,0-1 1 0 0,0 1-1 0 0,0-1 0 0 0,0 1 0 0 0,1 0 1 0 0,-1-1-1 0 0,1 1 0 0 0,-1 0 0 0 0,1-1 1 0 0,-1 1-1 0 0,1-1 0 0 0,0 1 0 0 0,0-1 1 0 0,0 0-1 0 0,0 1 0 0 0,0-1 1 0 0,0 0-1 0 0,0 1 0 0 0,0-1 0 0 0,0 0 1 0 0,1 0-1 0 0,-1 0 0 0 0,0 0 0 0 0,1 0 1 0 0,0 0 38 0 0,5 6 95 0 0,52 39-329 0 0,-21-21 234 0 0,-18-18 0 0 0,16-3 0 0 0,43-5-1684 0 0,-78 1 52 0 0,0-1-2975 0 0,6-1-1269 0 0</inkml:trace>
  <inkml:trace contextRef="#ctx0" brushRef="#br0" timeOffset="515.502">548 382 456 0 0,'0'0'1671'0'0,"0"0"195"0"0,0 0 87 0 0,0 0-149 0 0,0 0-706 0 0,0 0-306 0 0,0 0-66 0 0,0 0-39 0 0,2 1-114 0 0,10 6-131 0 0,1-1 0 0 0,0 0 0 0 0,1-1 0 0 0,-1-1 0 0 0,1 0 0 0 0,0-1 0 0 0,5 1-442 0 0,-12-4 47 0 0,0 1 0 0 0,0-1 1 0 0,1 0-1 0 0,-1 0 0 0 0,0-1 1 0 0,0 0-1 0 0,0 0 1 0 0,0 0-1 0 0,0-1 0 0 0,0 0 1 0 0,0-1-1 0 0,0 0 1 0 0,3-2-48 0 0,-8 4 29 0 0,-1 0 1 0 0,1 0 0 0 0,0 0 0 0 0,-1-1-1 0 0,1 1 1 0 0,-1-1 0 0 0,0 1 0 0 0,1-1-1 0 0,-1 0 1 0 0,0 1 0 0 0,0-1 0 0 0,0 0-1 0 0,0 0 1 0 0,0 0 0 0 0,0 1 0 0 0,-1-1 0 0 0,1 0-1 0 0,-1 0 1 0 0,1 0 0 0 0,-1 0 0 0 0,0 0-1 0 0,0 0 1 0 0,0-1 0 0 0,0 1 0 0 0,0 0-1 0 0,0 0 1 0 0,0 0 0 0 0,-1 0 0 0 0,1 0-1 0 0,-1 0 1 0 0,0 0-30 0 0,-26-45 1197 0 0,25 45-1168 0 0,0-1-1 0 0,0 1 1 0 0,0 0-1 0 0,0 0 0 0 0,0 0 1 0 0,-1 0-1 0 0,1 0 1 0 0,0 0-1 0 0,-1 0 0 0 0,0 1 1 0 0,1-1-1 0 0,-1 1 0 0 0,0 0 1 0 0,0 0-1 0 0,0 0 1 0 0,0 0-1 0 0,0 0 0 0 0,0 1 1 0 0,0-1-1 0 0,0 1 1 0 0,0 0-1 0 0,0 0 0 0 0,0 0 1 0 0,0 0-1 0 0,0 0 1 0 0,0 1-1 0 0,0 0 0 0 0,0-1 1 0 0,0 1-1 0 0,0 0 0 0 0,-2 1-28 0 0,-43 41 558 0 0,0 37-476 0 0,46-74-65 0 0,-1 1 0 0 0,1 0 0 0 0,0 0-1 0 0,1 0 1 0 0,-1 0 0 0 0,2 0 0 0 0,-1 0 0 0 0,1 0-1 0 0,0 1 1 0 0,0-1 0 0 0,1 0 0 0 0,0 0-1 0 0,0 0 1 0 0,1 0 0 0 0,0 0 0 0 0,0 0-1 0 0,0 0 1 0 0,1-1 0 0 0,0 1 0 0 0,0-1-1 0 0,1 1-16 0 0,1-2-186 0 0,0 0 0 0 0,0 0 0 0 0,0-1-1 0 0,1 0 1 0 0,-1 0 0 0 0,1 0 0 0 0,0-1-1 0 0,0 0 1 0 0,0 0 0 0 0,1 0-1 0 0,-1-1 1 0 0,0 0 0 0 0,1 0 0 0 0,0-1-1 0 0,-1 0 1 0 0,1 0 0 0 0,5 0 186 0 0,5 0-1457 0 0</inkml:trace>
  <inkml:trace contextRef="#ctx0" brushRef="#br0" timeOffset="1187.216">1158 387 2304 0 0,'0'0'413'0'0,"0"0"897"0"0,0-15 3855 0 0,0 12-4838 0 0,0 1 1 0 0,0-1-1 0 0,-1 1 1 0 0,1-1 0 0 0,-1 1-1 0 0,1-1 1 0 0,-1 1-1 0 0,0-1 1 0 0,0 1 0 0 0,0 0-1 0 0,-1-1 1 0 0,1 1-1 0 0,0 0 1 0 0,-1 0-1 0 0,0 0 1 0 0,1 0 0 0 0,-1 0-1 0 0,-2-1-327 0 0,2 1 145 0 0,-1 0 0 0 0,0 0 0 0 0,1 0 0 0 0,-1 0 0 0 0,0 1 0 0 0,0-1 0 0 0,0 1 0 0 0,-1 0 0 0 0,1 0 0 0 0,0 0 0 0 0,0 1 0 0 0,-1-1 0 0 0,1 1 0 0 0,0-1 0 0 0,-1 1 0 0 0,1 0 0 0 0,0 0 0 0 0,-1 1 0 0 0,1-1 0 0 0,0 1 0 0 0,-3 0-145 0 0,-3 2 66 0 0,1 1 1 0 0,-1 0-1 0 0,1 0 1 0 0,0 1-1 0 0,0 0 1 0 0,0 0-1 0 0,1 1 1 0 0,-1 0-1 0 0,1 0 1 0 0,1 0-1 0 0,-1 1 1 0 0,1 0-1 0 0,0 1 1 0 0,1 0 0 0 0,0-1-1 0 0,0 1 1 0 0,1 1-1 0 0,-4 7-66 0 0,7-11-62 0 0,1 1 0 0 0,-1-1 0 0 0,1 0 0 0 0,0 1-1 0 0,0-1 1 0 0,1 0 0 0 0,-1 1 0 0 0,1-1 0 0 0,1 0 0 0 0,-1 0 0 0 0,1 0 0 0 0,-1 0-1 0 0,1 0 1 0 0,1 0 0 0 0,-1 0 0 0 0,1 0 0 0 0,0-1 0 0 0,0 0 0 0 0,0 1-1 0 0,0-1 1 0 0,1 0 0 0 0,0-1 0 0 0,0 1 0 0 0,0-1 0 0 0,0 1 0 0 0,0-1 0 0 0,1 0-1 0 0,0-1 1 0 0,-1 1 0 0 0,2 0 62 0 0,-2-1 65 0 0,-1 0 0 0 0,1-1-1 0 0,0 1 1 0 0,-1-1 0 0 0,1 1-1 0 0,0-1 1 0 0,0 0 0 0 0,0-1 0 0 0,0 1-1 0 0,0-1 1 0 0,0 1 0 0 0,-1-1-1 0 0,1 0 1 0 0,0-1 0 0 0,0 1-1 0 0,0-1 1 0 0,0 1 0 0 0,0-1 0 0 0,0-1-1 0 0,0 1 1 0 0,-1 0 0 0 0,1-1-1 0 0,0 0 1 0 0,-1 0 0 0 0,0 0 0 0 0,1 0-1 0 0,-1 0 1 0 0,0-1 0 0 0,0 1-1 0 0,2-3-64 0 0,3-7 82 0 0,0-1-1 0 0,0 0 0 0 0,-2 0 1 0 0,1 0-1 0 0,-2-1 0 0 0,0 0 1 0 0,0 0-1 0 0,-2-1 0 0 0,1 1 1 0 0,-2-1-1 0 0,0 1 0 0 0,-1-1 1 0 0,0 0-1 0 0,-1 0 0 0 0,-1 0 1 0 0,0 1-1 0 0,-1-1 0 0 0,-2-3-81 0 0,-32-145 1471 0 0,11 109-1020 0 0,-3-15 106 0 0,41 87-1166 0 0,-7-8 604 0 0,0-1 0 0 0,-1 1-1 0 0,0 0 1 0 0,-1 1 0 0 0,0-1 0 0 0,-1 1 0 0 0,2 10 5 0 0,6 15 10 0 0,57 171 672 0 0,-40-99-552 0 0,12-2-130 0 0,-23-62 436 0 0,-1-15 1152 0 0,1-47-2981 0 0,-16 8-223 0 0,-5 2-87 0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59.169"/>
    </inkml:context>
    <inkml:brush xml:id="br0">
      <inkml:brushProperty name="width" value="0.1" units="cm"/>
      <inkml:brushProperty name="height" value="0.1" units="cm"/>
      <inkml:brushProperty name="color" value="#FFFFFF"/>
    </inkml:brush>
  </inkml:definitions>
  <inkml:trace contextRef="#ctx0" brushRef="#br0">244 377 4144 0 0,'0'0'319'0'0,"0"0"-33"0"0,0 0 646 0 0,-8-16 3765 0 0,-3-5-2414 0 0,-9 4-422 0 0,17 16-1753 0 0,0-1 0 0 0,-1 1-1 0 0,1 0 1 0 0,0 0 0 0 0,0 1 0 0 0,-1-1-1 0 0,1 1 1 0 0,0-1 0 0 0,-1 1 0 0 0,1 0-1 0 0,0 0 1 0 0,-1 1 0 0 0,1-1 0 0 0,0 1-1 0 0,-1-1 1 0 0,1 1 0 0 0,0 0 0 0 0,0 1-1 0 0,0-1 1 0 0,0 0 0 0 0,0 1 0 0 0,0-1-1 0 0,-2 2-107 0 0,-13 5 551 0 0,10-4-504 0 0,0 1-1 0 0,0 0 1 0 0,0 0-1 0 0,1 0 0 0 0,0 1 1 0 0,0 0-1 0 0,0 1 1 0 0,1-1-1 0 0,-1 1 0 0 0,2 0 1 0 0,-1 1-1 0 0,1-1 1 0 0,0 1-1 0 0,1 0 0 0 0,-2 5-46 0 0,5-10-7 0 0,0 1 1 0 0,0-1-1 0 0,1 0 0 0 0,0 0 0 0 0,-1 0 0 0 0,1 0 0 0 0,0 0 0 0 0,1 1 0 0 0,-1-1 0 0 0,0 0 0 0 0,1 0 0 0 0,0 0 0 0 0,0 0 0 0 0,0 0 0 0 0,0 0 0 0 0,0 0 0 0 0,1 0 0 0 0,-1 0 0 0 0,1-1 0 0 0,0 1 0 0 0,0-1 0 0 0,0 1 0 0 0,0-1 0 0 0,0 1 0 0 0,0-1 0 0 0,1 0 0 0 0,-1 0 0 0 0,1 0 0 0 0,-1-1 0 0 0,1 1 0 0 0,0 0 7 0 0,3 0 18 0 0,0 0-1 0 0,0 0 0 0 0,0 0 0 0 0,0-1 1 0 0,1 0-1 0 0,-1 0 0 0 0,0 0 0 0 0,1-1 1 0 0,-1 0-1 0 0,1 0 0 0 0,-1-1 0 0 0,0 0 1 0 0,1 0-1 0 0,-1 0 0 0 0,0-1 0 0 0,0 0 1 0 0,0 0-1 0 0,0 0 0 0 0,0-1 0 0 0,0 0 1 0 0,-1 0-1 0 0,1-1 0 0 0,-1 1 0 0 0,0-1 1 0 0,0 0-1 0 0,0-1 0 0 0,-1 1 0 0 0,1-1 1 0 0,-1 0-1 0 0,0 0 0 0 0,2-5-17 0 0,14-21 263 0 0,-17 23 441 0 0,-2 9 245 0 0,2 4-1192 0 0,9 14 243 0 0,26 28 0 0 0,-21-36 143 0 0,1 0-796 0 0,-6-5-4512 0 0,-4-6-1103 0 0</inkml:trace>
  <inkml:trace contextRef="#ctx0" brushRef="#br0" timeOffset="281.182">449 319 7832 0 0,'0'0'602'0'0,"0"0"-203"0"0,2 1 616 0 0,45 34 4317 0 0,44 69-2145 0 0,-82-93-3076 0 0,1-1 89 0 0,-1 0 0 0 0,0 1 1 0 0,-1 0-1 0 0,0 1 0 0 0,-1 0 0 0 0,0 0 0 0 0,-1 1 1 0 0,0-1-1 0 0,-1 1 0 0 0,-1 0 0 0 0,0 1 0 0 0,0-1 1 0 0,-2 1-1 0 0,1 5-200 0 0,-3-14 68 0 0,0 0 0 0 0,-1-1 0 0 0,0 1 0 0 0,0 0 0 0 0,0-1 0 0 0,0 1 0 0 0,-1-1 0 0 0,1 0 0 0 0,-1 1 0 0 0,0-1 0 0 0,-1 0 0 0 0,1 0 0 0 0,-1 0 1 0 0,0 0-1 0 0,0-1 0 0 0,0 1 0 0 0,0-1 0 0 0,0 1 0 0 0,-1-1 0 0 0,0 0 0 0 0,0-1 0 0 0,-1 2-68 0 0,1-3-47 0 0,-1 1 0 0 0,1-1 0 0 0,0 0 0 0 0,0 0 1 0 0,-1-1-1 0 0,1 0 0 0 0,-1 1 0 0 0,1-2 0 0 0,0 1 0 0 0,-1 0 0 0 0,1-1 0 0 0,-1 0 0 0 0,1 0 1 0 0,0 0-1 0 0,0 0 0 0 0,0-1 0 0 0,-1 1 0 0 0,-2-3 47 0 0,-20-13-2561 0 0,10 4-2418 0 0,0 0-1239 0 0</inkml:trace>
  <inkml:trace contextRef="#ctx0" brushRef="#br0" timeOffset="562.372">424 105 8752 0 0,'0'0'673'0'0,"0"0"-322"0"0,0 0 267 0 0,0 0 166 0 0,0 0 31 0 0,0 0-40 0 0,0 0-201 0 0,0 0-87 0 0,0 0-20 0 0,0 0-61 0 0,0 0-236 0 0,13 7-90 0 0,15 14-1998 0 0,-20-16 852 0 0</inkml:trace>
  <inkml:trace contextRef="#ctx0" brushRef="#br0" timeOffset="937.307">787 262 1376 0 0,'0'0'400'0'0,"0"0"1141"0"0,-1-1 1208 0 0,-2-4-2152 0 0,2 5 7545 0 0,-27 25-6654 0 0,23-19-1390 0 0,0 1 1 0 0,1 0-1 0 0,0 0 1 0 0,1 0-1 0 0,0 1 1 0 0,0-1-1 0 0,0 1 1 0 0,1-1-1 0 0,0 1 1 0 0,1 0-1 0 0,0 0 1 0 0,0 0-1 0 0,0 0 1 0 0,1 0-1 0 0,1 0 1 0 0,-1 0-1 0 0,1 3-98 0 0,23 32 0 0 0,-20-40 0 0 0,-2-2 0 0 0,0 1 0 0 0,1 0 0 0 0,-1-1 0 0 0,0 0 0 0 0,1 1 0 0 0,-1-1 0 0 0,1 0 0 0 0,-1 0 0 0 0,1 0 0 0 0,0-1 0 0 0,-1 1 0 0 0,1-1 0 0 0,0 1 0 0 0,0-1 0 0 0,-1 0 0 0 0,1 0 0 0 0,0 0 0 0 0,0 0 0 0 0,1-1 0 0 0,6-1 10 0 0,0-1-1 0 0,0 0 0 0 0,-1 0 1 0 0,1-1-1 0 0,-1 0 0 0 0,0-1 1 0 0,0 0-1 0 0,-1 0 0 0 0,4-4-9 0 0,36-43 196 0 0,-47 50-175 0 0,0 0 0 0 0,0 0-1 0 0,0 0 1 0 0,0-1 0 0 0,0 1 0 0 0,-1 0-1 0 0,1 0 1 0 0,-1 0 0 0 0,0-1-1 0 0,0 1 1 0 0,0 0 0 0 0,0 0-1 0 0,0-1 1 0 0,0 1 0 0 0,0 0-1 0 0,-1 0 1 0 0,1-1 0 0 0,-1 1-1 0 0,1 0 1 0 0,-1 0 0 0 0,0 0-1 0 0,0 0 1 0 0,0 0 0 0 0,0 0 0 0 0,-1 0-1 0 0,1 0 1 0 0,0 0 0 0 0,-1 1-1 0 0,1-1 1 0 0,-1 0 0 0 0,0 1-1 0 0,1 0 1 0 0,-1-1 0 0 0,0 1-1 0 0,0 0 1 0 0,0 0 0 0 0,0 0-1 0 0,0 0 1 0 0,0 0 0 0 0,0 0-1 0 0,-2 0-20 0 0,-32-5 163 0 0,2 12-2963 0 0,32-6-1320 0 0,2 0-1202 0 0</inkml:trace>
  <inkml:trace contextRef="#ctx0" brushRef="#br0" timeOffset="1312.191">980 291 7688 0 0,'0'0'349'0'0,"0"0"-2"0"0,0 0-131 0 0,0 0 280 0 0,1 1 146 0 0,13 11 685 0 0,-13-11-764 0 0,0 1-41 0 0,59 61 3064 0 0,-33-24-1269 0 0,-28-38-2310 0 0,0-1 1 0 0,1 0 0 0 0,-1 0-1 0 0,0 0 1 0 0,1 0 0 0 0,-1-1-1 0 0,0 1 1 0 0,0 0 0 0 0,1 0-1 0 0,-1 0 1 0 0,0-1-1 0 0,1 1 1 0 0,-1 0 0 0 0,0-1-1 0 0,1 1 1 0 0,-1 0 0 0 0,1-1-1 0 0,-1 1 1 0 0,0-1 0 0 0,1 1-1 0 0,-1-1 1 0 0,1 1 0 0 0,-1-1-1 0 0,1 1 1 0 0,0-1-1 0 0,-1 0 1 0 0,1 1 0 0 0,0-1-1 0 0,-1 0 1 0 0,1 1 0 0 0,0-1-1 0 0,0 0 1 0 0,-1 1 0 0 0,1-1-1 0 0,0 0 1 0 0,0 1 0 0 0,0-1-1 0 0,0 0 1 0 0,0 0-1 0 0,0 1 1 0 0,0-1-8 0 0,0-7-427 0 0,0 1-1 0 0,1-1 1 0 0,0 1-1 0 0,0-1 1 0 0,1 1-1 0 0,-1 0 1 0 0,2 0-1 0 0,-1 0 1 0 0,1 0-1 0 0,0 0 1 0 0,3-5 427 0 0,-3 7-120 0 0,0 1 1 0 0,0 1 0 0 0,0-1 0 0 0,0 0 0 0 0,0 1-1 0 0,1-1 1 0 0,0 1 0 0 0,0 0 0 0 0,0 0 0 0 0,0 1-1 0 0,0-1 1 0 0,0 1 0 0 0,1 0 0 0 0,-1 0 0 0 0,1 0-1 0 0,-1 1 1 0 0,1 0 0 0 0,0-1 0 0 0,0 2 0 0 0,4-1 119 0 0,17-7-200 0 0,-24 8 96 0 0,22 0-730 0 0,-22 0-2812 0 0</inkml:trace>
  <inkml:trace contextRef="#ctx0" brushRef="#br0" timeOffset="1577.783">1390 288 2760 0 0,'0'14'4298'0'0,"5"19"1253"0"0,12 19-3211 0 0,-3-12-1044 0 0,-5-25-955 0 0,5 12-3409 0 0,-14-27 1950 0 0</inkml:trace>
  <inkml:trace contextRef="#ctx0" brushRef="#br0" timeOffset="1827.693">1345 112 10136 0 0,'0'0'448'0'0,"0"0"96"0"0,0 0-440 0 0,0 0-104 0 0,0 0 0 0 0,0 0 0 0 0,0 0 432 0 0,0 0 64 0 0,0 0 16 0 0,0 0 0 0 0,0 0-224 0 0,0 0-32 0 0,0 0-16 0 0,0 0 0 0 0,0 0-384 0 0,0 0-80 0 0,12 3-8 0 0</inkml:trace>
  <inkml:trace contextRef="#ctx0" brushRef="#br0" timeOffset="2015.331">1551 1 9904 0 0,'0'0'454'0'0,"0"0"-11"0"0,0 0-143 0 0,1 1 455 0 0,26 66 4044 0 0,18 106-3201 0 0,-41-153-1180 0 0,3 84 318 0 0,-11-77-838 0 0,-7-18-1435 0 0,0-11-2834 0 0,-3-6 2302 0 0</inkml:trace>
  <inkml:trace contextRef="#ctx0" brushRef="#br0" timeOffset="2187.381">1503 270 1376 0 0,'0'0'421'0'0,"0"0"1233"0"0,0 0 537 0 0,0 0 107 0 0,2 0-185 0 0,62 5 1990 0 0,34-21-4941 0 0,-98 16 837 0 0,56-15-1724 0 0,-40 8 1101 0 0</inkml:trace>
  <inkml:trace contextRef="#ctx0" brushRef="#br0" timeOffset="2483.791">1836 237 9704 0 0,'0'0'216'0'0,"0"0"32"0"0,0 0 13 0 0,0 0 67 0 0,1 2 196 0 0,9 23 1331 0 0,-9-24-1307 0 0,24 14 1750 0 0,-15-13-1868 0 0,43-3 109 0 0,-9-39-192 0 0,-31 11-694 0 0,-8 9 413 0 0,-5 19-112 0 0,0 1 104 0 0,0 0 50 0 0,0 0 10 0 0,0 0 41 0 0,0 0 161 0 0,-1 21 840 0 0,-15 144 1375 0 0,-16 13-2421 0 0,16-126-190 0 0,15-50-661 0 0,1-2-312 0 0,0 0-1135 0 0,0 0-4289 0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56.591"/>
    </inkml:context>
    <inkml:brush xml:id="br0">
      <inkml:brushProperty name="width" value="0.1" units="cm"/>
      <inkml:brushProperty name="height" value="0.1" units="cm"/>
      <inkml:brushProperty name="color" value="#FFFFFF"/>
    </inkml:brush>
  </inkml:definitions>
  <inkml:trace contextRef="#ctx0" brushRef="#br0">1038 11 3224 0 0,'0'0'437'0'0,"0"0"627"0"0,-2-4 2508 0 0,-5-2-1127 0 0,-35 14 3762 0 0,-19 23-4558 0 0,8-1-1029 0 0,-90 91 393 0 0,41-28-869 0 0,55-48-144 0 0,-51 57 155 0 0,76-74-21 0 0,0 1-1 0 0,3 0 1 0 0,0 2-1 0 0,-12 29-133 0 0,3-9 191 0 0,19-31-47 0 0,0 1-1 0 0,2 0 1 0 0,0 1-1 0 0,1-1 1 0 0,-2 19-144 0 0,-4 18 93 0 0,-1 52 400 0 0,5-63-122 0 0,2 1 0 0 0,1 0-1 0 0,3 18-370 0 0,7 8 296 0 0,18 83-81 0 0,2-41 18 0 0,-1-45-13 0 0,-13-36-16 0 0,-2-2 47 0 0,-12-16 60 0 0,1-17-538 0 0,-9 4-1545 0 0,10-4 1127 0 0,-4 2 516 0 0,3 0-6418 0 0,2-2-390 0 0</inkml:trace>
  <inkml:trace contextRef="#ctx0" brushRef="#br0" timeOffset="624.854">1 1484 3224 0 0,'0'0'496'0'0,"4"12"4473"0"0,17 55 976 0 0,12 16-3221 0 0,-25-64-2324 0 0,2 0 0 0 0,0 0 1 0 0,1-1-1 0 0,1-1 0 0 0,1 0 0 0 0,0-1 0 0 0,1 0 0 0 0,1-1 0 0 0,0-1 0 0 0,10 8-400 0 0,-17-17 92 0 0,1 1 0 0 0,-1-2 0 0 0,1 1 0 0 0,0-1 0 0 0,0 0 0 0 0,0-1 0 0 0,1 0 0 0 0,-1 0 0 0 0,1-1 0 0 0,0-1 0 0 0,3 1-92 0 0,-9-2 41 0 0,-1 0 1 0 0,1 0-1 0 0,-1 0 0 0 0,1 0 0 0 0,0-1 0 0 0,-1 1 0 0 0,1-1 1 0 0,-1 0-1 0 0,1 0 0 0 0,-1 0 0 0 0,0-1 0 0 0,1 1 0 0 0,-1-1 0 0 0,0 0 1 0 0,0 0-1 0 0,0 0 0 0 0,0 0 0 0 0,-1 0 0 0 0,1-1 0 0 0,0 1 0 0 0,-1-1 1 0 0,0 0-1 0 0,2-2-41 0 0,38-78 916 0 0,-35 67-776 0 0,65-137 493 0 0,-39 99-569 0 0,-23 41-53 0 0,-8 11 32 0 0,4-1-43 0 0,-5 2-168 0 0,-1 1-492 0 0,0 0-210 0 0,0 0-1403 0 0,0 0-5465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11.561"/>
    </inkml:context>
    <inkml:brush xml:id="br0">
      <inkml:brushProperty name="width" value="0.1" units="cm"/>
      <inkml:brushProperty name="height" value="0.1" units="cm"/>
      <inkml:brushProperty name="color" value="#FFFFFF"/>
    </inkml:brush>
  </inkml:definitions>
  <inkml:trace contextRef="#ctx0" brushRef="#br0">60 83 7136 0 0,'0'0'330'0'0,"0"0"-8"0"0,1-1-210 0 0,-1 0 12 0 0,0 0 1 0 0,1 0 0 0 0,-1 0-1 0 0,0-1 1 0 0,1 1-1 0 0,-1 0 1 0 0,1 0 0 0 0,-1 0-1 0 0,1 0 1 0 0,0 1-1 0 0,-1-1 1 0 0,1 0 0 0 0,0 0-1 0 0,-1 0 1 0 0,1 0-1 0 0,0 1 1 0 0,0-1 0 0 0,0 0-1 0 0,0 1 1 0 0,0-1-1 0 0,0 1 1 0 0,0-1 0 0 0,0 1-1 0 0,0-1 1 0 0,0 1-1 0 0,0 0 1 0 0,0-1 0 0 0,0 1-1 0 0,0 0 1 0 0,1 0 0 0 0,-1 0-1 0 0,0 0 1 0 0,0 0-1 0 0,0 0 1 0 0,0 0 0 0 0,0 0-1 0 0,0 0 1 0 0,0 1-1 0 0,1-1 1 0 0,-1 0 0 0 0,0 1-1 0 0,0-1 1 0 0,1 1-125 0 0,2 1-145 0 0,30 40 2293 0 0,-27-27-1811 0 0,74 140 1794 0 0,20-14-557 0 0,-9-36-711 0 0,-64-77-651 0 0,0-1 1 0 0,2-2-1 0 0,1 0 0 0 0,11 4-212 0 0,13 7 256 0 0,-53-35 0 0 0,-2-1 0 0 0,0 0-21 0 0,0 0-90 0 0,0 0-38 0 0,0-2-10 0 0,-51-121 1375 0 0,45 104-1448 0 0,2 1-1 0 0,0-1 0 0 0,1 0 0 0 0,0-1 1 0 0,2 1-1 0 0,0 0 0 0 0,1-1 0 0 0,2 1 1 0 0,-1 0-1 0 0,2-1 0 0 0,5-15-23 0 0,-2 13-138 0 0,1 0 0 0 0,1 1-1 0 0,1 0 1 0 0,1 0 0 0 0,1 1 0 0 0,1 0-1 0 0,9-12 139 0 0,-6 11 0 0 0,-11 17 35 0 0,-23 32 856 0 0,6-17-869 0 0,0-1 0 0 0,-1 0 0 0 0,0-1 0 0 0,0 0 0 0 0,-1-2 0 0 0,-8 4-22 0 0,-33 19 142 0 0,-71 34-78 0 0,-2-3-64 0 0,-31 17-12 0 0,153-74-7 0 0,-1 0-1 0 0,1 0 1 0 0,0 0-1 0 0,1 1 1 0 0,-1 0-1 0 0,1 1 1 0 0,0-1-1 0 0,0 1 1 0 0,0 1-1 0 0,1-1 1 0 0,-1 2 19 0 0,5-7-5 0 0,1 1 0 0 0,-1-1 0 0 0,0 0 0 0 0,1 0 0 0 0,0 0 0 0 0,-1 0 0 0 0,1 1 0 0 0,0-1 0 0 0,0 0 0 0 0,-1 0 0 0 0,1 1 0 0 0,0-1 0 0 0,0 0 0 0 0,0 1 0 0 0,1-1 0 0 0,-1 0 0 0 0,0 0 0 0 0,0 1 0 0 0,1-1 0 0 0,-1 0 0 0 0,1 0 0 0 0,-1 0 0 0 0,1 0 0 0 0,-1 1 0 0 0,1-1 0 0 0,0 0 0 0 0,-1 0 0 0 0,1 0 0 0 0,0 0 0 0 0,0 0 0 0 0,0-1 0 0 0,0 1 0 0 0,0 0 0 0 0,0 0 0 0 0,0-1 0 0 0,0 1 0 0 0,0 0 0 0 0,0-1 0 0 0,0 1 0 0 0,1-1 5 0 0,52 15-167 0 0,11-13-1 0 0,1-2 0 0 0,-1-3 0 0 0,0-3 0 0 0,30-8 168 0 0,-14 3-63 0 0,147-21 63 0 0,-201 29 232 0 0,1-1 0 0 0,-1-1 0 0 0,0-2 0 0 0,21-7-232 0 0,-46 14 9 0 0,-1-1-1 0 0,1 1 0 0 0,0 0 1 0 0,-1-1-1 0 0,1 1 1 0 0,-1-1-1 0 0,1 1 0 0 0,-1-1 1 0 0,1 0-1 0 0,-1 1 1 0 0,0-1-1 0 0,1 0 0 0 0,-1 0 1 0 0,0 0-1 0 0,0 0 1 0 0,1 0-1 0 0,-1-1 0 0 0,0 1 1 0 0,0 0-1 0 0,0 0 0 0 0,0-1 1 0 0,-1 1-1 0 0,1 0 1 0 0,0-1-1 0 0,-1 1 0 0 0,1-1 1 0 0,-1 1-1 0 0,1-1 1 0 0,-1 0-1 0 0,1 1 0 0 0,-1-1 1 0 0,0 1-1 0 0,0-1 1 0 0,0 0-1 0 0,0 1 0 0 0,0-1 1 0 0,0 1-1 0 0,-1-1 0 0 0,1 0 1 0 0,0 1-1 0 0,-1-2-8 0 0,-12-12 228 0 0,0-1-1 0 0,0 2 1 0 0,-1 0-1 0 0,-1 1 1 0 0,-1 0-1 0 0,0 1 1 0 0,0 1-1 0 0,-1 0 0 0 0,-1 2 1 0 0,-9-5-228 0 0,19 10 37 0 0,-156-79 619 0 0,-110-45-368 0 0,102 67-464 0 0,113 58-1757 0 0,57 3 1010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18.992"/>
    </inkml:context>
    <inkml:brush xml:id="br0">
      <inkml:brushProperty name="width" value="0.1" units="cm"/>
      <inkml:brushProperty name="height" value="0.1" units="cm"/>
      <inkml:brushProperty name="color" value="#66CC00"/>
    </inkml:brush>
  </inkml:definitions>
  <inkml:trace contextRef="#ctx0" brushRef="#br0">281 43 6448 0 0,'13'-3'656'0'0,"-11"-3"-116"0"0,-1 5 34 0 0,-1 1 24 0 0,0 0-530 0 0,1-1 1 0 0,-1 1-1 0 0,1-1 0 0 0,-1 1 1 0 0,1-1-1 0 0,-1 1 0 0 0,0-1 1 0 0,1 1-1 0 0,-1-1 1 0 0,0 1-1 0 0,0-1 0 0 0,1 1 1 0 0,-1-1-1 0 0,0 0 1 0 0,0 1-1 0 0,0-1 0 0 0,0 1 1 0 0,1-1-1 0 0,-1 0 0 0 0,0 1 1 0 0,0-1-1 0 0,0 1 1 0 0,0-1-1 0 0,-1 0 0 0 0,1 1 1 0 0,0-1-1 0 0,0 1 1 0 0,0-1-1 0 0,0 0 0 0 0,-1 1 1 0 0,1-1-1 0 0,0 1 0 0 0,0-1 1 0 0,-1 1-1 0 0,1-1 1 0 0,-1 1-1 0 0,1-1 0 0 0,0 1 1 0 0,-1-1-1 0 0,1 1 1 0 0,-1-1-1 0 0,1 1 0 0 0,-1 0 1 0 0,1-1-1 0 0,-1 1 1 0 0,1 0-1 0 0,-1 0 0 0 0,0-1-68 0 0,0 1 355 0 0,1 0 49 0 0,-8-4 409 0 0,-9 0-195 0 0,16 4-330 0 0,1 0-24 0 0,-20 0 848 0 0,19 0-907 0 0,-15 1 229 0 0,-31 14 398 0 0,33-6-774 0 0,-45 35 1828 0 0,31-9-1822 0 0,-8 12 7 0 0,3 11 1882 0 0,31-54-1952 0 0,0 0 0 0 0,0 0 1 0 0,1 0-1 0 0,0 0 0 0 0,0 1 0 0 0,0-1 0 0 0,0 1 0 0 0,1-1 0 0 0,0 0 0 0 0,0 1 0 0 0,0-1 0 0 0,0 1 0 0 0,1-1 0 0 0,-1 0 0 0 0,2 3-1 0 0,18 68-197 0 0,13-23 240 0 0,-29-43-29 0 0,0-1 0 0 0,1 0 0 0 0,0 0 1 0 0,0 0-1 0 0,1-1 0 0 0,0 1 0 0 0,0-1 0 0 0,1-1 1 0 0,3 4-15 0 0,1-3 1 0 0,-1 0 0 0 0,1-1 0 0 0,1 0 0 0 0,-1-1 0 0 0,1 0 0 0 0,0 0 0 0 0,0-2 0 0 0,0 1 0 0 0,0-1 0 0 0,4-1-1 0 0,9 0 0 0 0,90-3 0 0 0,-83-10 456 0 0,39-15 1152 0 0,-69 25-1608 0 0,0-1 0 0 0,-1 1 0 0 0,1-1 0 0 0,0 1 0 0 0,-1-1 0 0 0,1 1 0 0 0,-1-1 0 0 0,0 0 0 0 0,0 0 0 0 0,0 0 0 0 0,0 0 0 0 0,0 0 0 0 0,0 0 0 0 0,0 0 0 0 0,-1 0 0 0 0,1 0 0 0 0,-1 0 0 0 0,1 0 0 0 0,-1-1 0 0 0,0 1 0 0 0,0 0 0 0 0,0 0 0 0 0,0 0 0 0 0,0-1 0 0 0,19-54 0 0 0,-21 8 270 0 0,-3 12 900 0 0,5 29-1119 0 0,0 0 0 0 0,-1 0 0 0 0,0 0 1 0 0,0 0-1 0 0,-1 0 0 0 0,0 0 0 0 0,0 0 0 0 0,-1 0 0 0 0,0 1 0 0 0,0-1 0 0 0,-1 0-51 0 0,-2-5 46 0 0,-7-23-46 0 0,0 5 0 0 0,-22-4 0 0 0,28 29 0 0 0,0 1 0 0 0,-1 0 0 0 0,1 1 0 0 0,-1 0 0 0 0,0 0 0 0 0,0 0 0 0 0,-1 1 0 0 0,1 0 0 0 0,-1 1 0 0 0,1 0 0 0 0,-3 0 0 0 0,-40-13 0 0 0,27 5 0 0 0,17 10-138 0 0,5 0-586 0 0,2 0-268 0 0,-1 0-58 0 0,-5 3-6 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20.695"/>
    </inkml:context>
    <inkml:brush xml:id="br0">
      <inkml:brushProperty name="width" value="0.1" units="cm"/>
      <inkml:brushProperty name="height" value="0.1" units="cm"/>
      <inkml:brushProperty name="color" value="#66CC00"/>
    </inkml:brush>
  </inkml:definitions>
  <inkml:trace contextRef="#ctx0" brushRef="#br0">367 54 1376 0 0,'0'0'65'0'0,"0"0"143"0"0,0 0 579 0 0,0 0 254 0 0,0 0 51 0 0,0 0-72 0 0,0 0-347 0 0,0 0-155 0 0,0 0-34 0 0,0 0-19 0 0,0 0-61 0 0,0 0-27 0 0,0 0-7 0 0,0 0 2 0 0,0 0 17 0 0,0 0 10 0 0,0 0 1 0 0,0 0 25 0 0,2-6 687 0 0,-2 4-923 0 0,0 0-1 0 0,0 0 1 0 0,0 0-1 0 0,-1 0 1 0 0,1 0-1 0 0,-1 0 1 0 0,1 0-1 0 0,-1 0 1 0 0,0 0-1 0 0,0 0 1 0 0,0 0 0 0 0,0 1-1 0 0,0-1 1 0 0,0 0-1 0 0,0 0 1 0 0,-1 1-1 0 0,1-1 1 0 0,0 1-1 0 0,-1 0 1 0 0,0-1 0 0 0,1 1-1 0 0,-1 0 1 0 0,0 0-1 0 0,1 0 1 0 0,-1 0-1 0 0,0 0 1 0 0,0 0-1 0 0,0 0 1 0 0,0 1 0 0 0,0-1-1 0 0,0 1-188 0 0,0-1 152 0 0,-17 4 191 0 0,-49 5 130 0 0,40 2-256 0 0,0 8-85 0 0,2 0-120 0 0,-29 39-12 0 0,19-11 64 0 0,6 8 0 0 0,16-8-64 0 0,2 26 75 0 0,-1-22-22 0 0,26 8-53 0 0,10-11 12 0 0,-6-19 60 0 0,-2 0 48 0 0,41 32 95 0 0,1-31-50 0 0,-7-7 97 0 0,-26-16-185 0 0,1-1 0 0 0,-1-1 0 0 0,1-1 0 0 0,0-2-1 0 0,0 0 1 0 0,0-2 0 0 0,5-1-77 0 0,-22 0 75 0 0,0-1 0 0 0,0 0-1 0 0,0-1 1 0 0,-1 0 0 0 0,1 0-1 0 0,-1-1 1 0 0,0 0 0 0 0,0 0-1 0 0,-1 0 1 0 0,0-1 0 0 0,1 0-1 0 0,0-2-74 0 0,-1 0 131 0 0,0-1 0 0 0,-1 0 0 0 0,0 1 0 0 0,0-2 0 0 0,-1 1-1 0 0,0 0 1 0 0,0-1 0 0 0,1-9-131 0 0,6-12 257 0 0,1-91 271 0 0,-12 120-491 0 0,0-1-1 0 0,0 1 0 0 0,0-1 1 0 0,0 1-1 0 0,0-1 0 0 0,0 0 1 0 0,-1 1-1 0 0,1-1 0 0 0,-1 1 1 0 0,0-1-1 0 0,1 1 0 0 0,-1 0 1 0 0,0-1-1 0 0,-1 1 0 0 0,1 0 1 0 0,0 0-1 0 0,-1-1 0 0 0,1 1-36 0 0,-6-8 170 0 0,-2-41 182 0 0,-59-56-352 0 0,65 101 1 0 0,-1 0-1 0 0,1 0 0 0 0,-1 0 0 0 0,0 1 1 0 0,0-1-1 0 0,-1 1 0 0 0,0 0 1 0 0,0 0-1 0 0,0 1 0 0 0,0-1 0 0 0,-4-1 0 0 0,-7-6-21 0 0,10 10-10 0 0,3 2-4793 0 0,-1 0-2494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3:22.054"/>
    </inkml:context>
    <inkml:brush xml:id="br0">
      <inkml:brushProperty name="width" value="0.1" units="cm"/>
      <inkml:brushProperty name="height" value="0.1" units="cm"/>
      <inkml:brushProperty name="color" value="#66CC00"/>
    </inkml:brush>
  </inkml:definitions>
  <inkml:trace contextRef="#ctx0" brushRef="#br0">277 40 920 0 0,'0'0'241'0'0,"0"0"678"0"0,0 0 296 0 0,0 0 58 0 0,0 0-123 0 0,0 0-543 0 0,0 0-242 0 0,0 0-49 0 0,0 0-30 0 0,0 0-86 0 0,0 0-38 0 0,0 0-8 0 0,0 0 26 0 0,0 0 118 0 0,0 0 57 0 0,0 0 12 0 0,0 0 27 0 0,0 0 113 0 0,0 0 49 0 0,0 0 11 0 0,0 0-11 0 0,-15-4 912 0 0,10 3-1234 0 0,0 1 0 0 0,1-1 0 0 0,-1 1 0 0 0,0-1 0 0 0,1 1 0 0 0,-1 1 0 0 0,0-1 0 0 0,0 1 0 0 0,1-1 0 0 0,-1 2 0 0 0,0-1 0 0 0,1 0 0 0 0,-1 1 0 0 0,1 0-1 0 0,0 0 1 0 0,-1 0 0 0 0,1 0 0 0 0,-3 3-234 0 0,-60 57 100 0 0,15-19-84 0 0,49-41 35 0 0,0 1-1 0 0,0 0 0 0 0,0 0 0 0 0,1 0 0 0 0,-1 0 0 0 0,1 0 0 0 0,-1 1 0 0 0,1-1 0 0 0,0 1 0 0 0,0 0 0 0 0,1-1 0 0 0,-1 1 0 0 0,1 0 0 0 0,0 0 1 0 0,0 0-1 0 0,0 0 0 0 0,0 0 0 0 0,1 1-50 0 0,-13 44 476 0 0,10 38 170 0 0,9-41-646 0 0,5-10 0 0 0,64 25 18 0 0,-53-48 70 0 0,1-2 1 0 0,0-1-1 0 0,0 0 1 0 0,1-2-1 0 0,4 0-88 0 0,41 0 140 0 0,-50-6-86 0 0,0 0-1 0 0,-1-1 0 0 0,1-1 1 0 0,0-1-1 0 0,-1 0 0 0 0,1-2 1 0 0,6-2-54 0 0,-18 4 82 0 0,0-1 1 0 0,0 0 0 0 0,0-1 0 0 0,-1 0-1 0 0,1 0 1 0 0,-1 0 0 0 0,0-1 0 0 0,0 0-1 0 0,0 0 1 0 0,0 0 0 0 0,-1-1-1 0 0,0 0 1 0 0,0 0 0 0 0,0 0 0 0 0,-1 0-1 0 0,1-1 1 0 0,-1 0 0 0 0,0 0-1 0 0,-1 0 1 0 0,0-1 0 0 0,0 1 0 0 0,2-5-83 0 0,23-78 1166 0 0,-24 72-1196 0 0,14-110 837 0 0,-18 120-752 0 0,0 1 1 0 0,0-1-1 0 0,-1 0 1 0 0,0 0-1 0 0,0 1 1 0 0,0-1-1 0 0,-1 1 1 0 0,0-1-1 0 0,-1 1 1 0 0,1 0-1 0 0,-1 0 1 0 0,-1 0-1 0 0,1 0 1 0 0,-1 0-1 0 0,0 1 1 0 0,0-1-1 0 0,-2-1-55 0 0,-47-39 464 0 0,-7 13-164 0 0,-20-1-224 0 0,43 33-3265 0 0,29 4 1002 0 0</inkml:trace>
</inkml:ink>
</file>

<file path=ppt/ink/ink1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02:42.062"/>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8358 584 403 0,'3'0'36'0,"-1"0"-36"15,-2 0 0-15,0-5 0 0,3 5 118 0,0-7 17 16,-3 7 3-16,0 0 1 0,0 0-48 0,0 0-10 15,0 0-1-15,0 0-1 16,0 0 1-16,0 0 1 0,0 0 0 0,0 0 0 16,0 0-13-16,0 0-2 0,0 0-1 0,0 0 0 15,0 0-8-15,0 0-1 0,0 0-1 0,0 0 0 16,0 0-5-16,0 0-1 0,0 0 0 0,0 0 0 16,-3 12-18-16,3-12-4 0,0 7-1 0,-3-5 0 15,3 6-10-15,0 1-1 0,0-9-1 0,0 9 0 16,0-2-2-16,0-2 0 0,0-5 0 0,3 7 0 0,-3 0-12 0,3 0 0 15,-1 0 8-15,1 0-8 0,2-2 11 0,-2 2-1 16,0-5 0-16,-1 6 0 0,4-4 2 0,-4 10 0 16,4-7 0-16,-4 0 0 0,3 5 17 0,-2-5 4 0,0 0 1 15,2 5 0-15,-2-5-34 0,2 5 0 16,-2-10 0-16,2 5 0 0,-2 0 9 0,2 5-1 0,0-10-8 0,0 6 12 16,3 1-12-16,-2-2 8 15,-4 2-8-15,4-4 0 0,-1 2 16 0,0-4-4 16,-2 8 0-16,5-4 0 0,0 0-2 0,-3 5-1 15,-2-5 0-15,2 0 0 0,-5 0 19 0,3 7 4 16,2-9 1-16,-2 2 0 0,-1 0-25 0,-2 0-8 16,3 0 0-16,2 0 0 0,-2 5 0 0,-1-9 0 15,1 4 0-15,2-3-9 0,1 3 9 0,-1 0 9 16,-2 0-1-16,-1-2-8 0,4 2 11 0,-4-4-11 0,1 1 10 0,-1 1-10 16,-2-3 10-16,3 3-10 0,-3-3 10 0,3 5-10 15,-1-7 12-15,1 5-4 0,-3 2-8 0,0-7 12 16,3 3-12-16,-3 4 11 0,0-7-11 0,2 4 10 15,1 3-10-15,-3-2 0 0,0-5 0 0,0 0 0 16,0 0 0-16,5 2 13 0,-5-2-3 0,6 7-1 0,-6-7-9 16,0 0 0-1,5 5 0-15,0-2 0 0,0 1 0 0,-5-4 0 16,0 0 0-16,3 3 0 0,2 1 0 0,-5-4 0 0,0 0 0 16,0 0 0-16,0 0 0 0,0 0 0 0,0 0 0 0,0 0 0 15,0 0 0-15,0 0 0 0,0 0 0 0,6 5 0 16,-6-5 28-16,0 0 3 0,5 2 1 15,-5-2 0-15,0 0-32 0,0 0 0 0,0 0 0 0,3 7 0 16,2 0 0-16,-5-7 0 0,0 0 0 0,0 0 0 0,3 5 12 0,-1 2-3 16,-2-7-1-16,3 3 0 0,-3 4-8 0,0-7 0 15,0 0 0-15,0 0 0 0,0 0 0 0,0 0 0 16,2 4 0-16,-2-4 0 0,0 0 0 0,0 0 0 16,0 0 0-16,0 7 0 0,0-7 0 0,3 5 0 15,-3-5 0-15,0 2 0 0,0-2 0 0,0 0 0 16,0 0 0-16,0 0 0 0,0 7 0 0,0-2 0 0,0-5 9 0,0 0-9 15,0 7 0-15,0-4 0 0,0-3 0 0,0 0 8 16,0 0-8-16,0 0 0 0,0 9 0 0,0-9 0 0,0 0 0 16,3 2 0-16,-3 3 0 0,0-5 0 0,0 0 8 0,0 0 0 15,0 2 0-15,0-2 0 0,2 7-8 0,-2-7 8 16,0 0-8-16,-2 5 8 0,2-5-8 0,0 7 8 31,0-7-8-31,-3 3 8 0,3-3-8 0,0 0 0 0,0 0 0 16,0 0 0-16,-3 4 0 0,1-1 0 0,2 1 0 0,0-4 0 15,0 0 8-15,-5 7-8 0,5-2 10 0,0-5-10 16,-3 2 0-16,0 5 8 0,1-2-8 0,-1 2 0 16,3-7 0-16,0 3 0 0,-3 6 0 0,1-2 0 15,-1-5 0-15,3 5 0 0,-3 5 0 0,1-9 0 16,-1 4 0-16,3-3 0 0,-3 3 0 0,3 0 0 0,-2 1 0 0,-1-1 0 16,0-3 0-16,3 3 0 0,-2 0 0 0,2 0 0 15,-5 0 0-15,2 1 0 0,0-1 0 0,1 0 0 16,-1-3 0-16,3 8 0 0,-3-2 0 0,-2-6 0 15,2 3 0-15,3-4 0 0,-5 6 0 0,5-7 0 16,-3 5 0-16,3 5 0 0,-2-5 0 0,-1 0 0 16,1 0 0-16,2 0 0 15,0 0 0-15,-3 1 0 0,0-4 0 0,1 3 0 16,2-4 0-16,0 6 0 0,0-7 0 0,-3 5 0 16,3 1 0-16,-3-4 8 0,3-4-8 0,-2 7 0 0,-1 0 0 0,0 0 0 15,1 0 0-15,-1 1 0 0,3-1 0 0,0 0 8 16,0-3-8-16,0 3 0 0,-3 0 8 0,3 0-8 15,0 1 11-15,0-4-11 0,0-4 0 0,0 7 0 16,-2-4 0-16,-1 4 0 0,3-3 0 0,-3 3 0 0,3 1 0 0,0-1 0 16,-2-3 0-16,2 3 0 0,0-4 0 0,0 6 0 15,0-7 0-15,-3 6 0 0,3-1 0 0,-2 0 0 16,2 0 0-16,0-3 0 0,0 3 0 0,2-2 0 16,-2-5 0-16,0 7 0 0,0 3 0 0,0-6 0 15,0-4 0-15,3 7 0 0,-1-4 0 0,-2 1 0 16,-5 3 0-16,5 1 0 15,0-1 0-15,0-3 0 0,0 3 0 0,0-7 0 16,0 3 0-16,0 4 0 0,0-3 0 0,0-4 0 16,0 0 0-16,0 8 0 0,3-1 0 0,-3 0 0 15,-3-3 0-15,3 3 0 0,5-4 0 0,-5-3 0 16,0 0 0-16,0 9 0 0,3-2 0 0,-3 3 0 16,0-10 0-16,-3 4 0 15,3 3 0-15,0-4 0 0,0 4 0 0,0-7 0 0,-2 4 0 0,2 4 0 0,0-8 0 0,0 7 0 0,0-7 0 16,-3 7 0-16,3-3 0 0,0 3 0 0,0-7 0 0,0 3 0 15,-2 1 0-15,2-4 0 0,2 5 0 0,-2-2 0 16,0 4 0-16,0-7 0 0,0 0 0 0,0 7 0 16,0-7 0-16,0 4 0 0,0 3 0 0,0-4 0 15,0 4 0-15,0-3 0 0,-2 4 0 0,-1-4 0 16,3 6 0-16,0-6 0 0,3-1 0 0,-3 1 0 0,-3 3 0 0,3-2 0 16,3-2 0-16,-3 4 0 0,0-7 0 0,0 7 0 15,0-3 0-15,2 3 0 0,-4-4 0 0,2 4 0 16,0-7 0-16,0 9 0 0,0-6 0 0,-3 4 0 15,0 0 0-15,3-7 0 0,3 4 0 0,-3 3 0 16,0-4 0-16,0 1 0 0,0-4 0 0,0 8 0 16,0-8 0-16,0 7 0 15,-3 0 0-15,3-3 0 0,0-4 0 0,3 7 0 16,-3-7 0-16,-3 3 0 0,3-3 0 0,0 0 0 16,0 7 0-16,0-7 0 0,-2 5 0 0,2-5 0 15,0 0 0-15,0 7 0 0,0-7 0 0,0 0 0 16,-3 7 0-16,3-7 0 0,0 0 8 0,0 7-8 15,0-7 0-15,0 4 0 0,0-4 0 0,0 3 0 0,-3 4 0 0,3-7 0 16,3 5 0-16,0-1 0 0,-3-4 0 0,0 0 0 0,-3 7 0 0,3-4 0 16,0-3 0-16,-3 7 0 15,3-3 0-15,0-4 0 0,3 7 0 0,-3-7 0 0,0 0 0 0,0 0 0 16,0 7 0-16,0-7 0 0,0 0 0 0,0 0 0 16,0 0 0-16,3 8 0 0,-3-1 0 0,0-7 0 15,0 4 0-15,0-4 0 0,0 10 0 0,0-10 0 16,0 0 0-16,0 0 0 15,0 0 0-15,0 0 0 0,0 0 0 0,0 7 0 16,-3-3 0-16,3-4 0 0,0 0 0 0,0 0 0 16,0 0 0-16,0 0 0 0,3 3 0 0,-3 2 0 15,0-5 0-15,0 7 0 0,0 0 0 0,0-7 0 16,0 0 0-16,0 7 0 0,0-7 0 0,0 4 0 16,0-4 0-16,0 7 0 0,0-4 0 0,0-3 0 15,0 0 0-15,0 7 0 0,0-2 0 0,0-5 0 0,-6 7 0 0,4 0 0 16,2 0 0-16,0-7 0 0,0 0 0 0,0 0 0 15,0 0 0-15,2 7 0 0,-2-7 0 0,-2 7 0 16,2-7 0-16,0 5 0 0,2-1 0 0,1-1 0 16,0 4 0-16,-3 0 0 0,-3-3 0 0,0 3 0 0,1-7 0 0,-1 12 0 15,-2-12 0-15,2 3 0 0,3 4 0 0,0-7 0 16,-5 7 0-16,5-7 0 16,0 0 0-16,-3 7 0 0,3-7 0 0,0 0 0 15,-5 0 0-15,5 0 0 0,0 0 0 0,-3 7 0 16,-2-2 0-16,5-5 0 0,0 0 0 0,0 0 0 15,0 0 0-15,-8 0 0 0,0 2 9 0,8-2 2 16,0 0 0-16,-3 0 0 16,3 0-11-16,-8 5 0 0,8-5 0 0,-5 0 0 0,5 0 0 0,-5 7 0 15,5-7 8-15,-8 0-8 0,0 7 0 0,8-7 0 0,0 0 0 0,-8 7 0 16,8-7 0-16,-8 0 0 0,8 0 8 0,-8 7-8 16,8-7 0-16,-8 4 0 0,8-4 0 0,-8 3 0 15,8-3 0-15,-10 9 0 0,10-9 8 0,-8 3-8 16,0-3 0-16,8 0 0 0,-11 7 0 0,3-7 0 15,8 0 0-15,-10 7 0 0,-1-7 0 0,6 4 8 0,0-1-8 16,-1 1 0-16,1-1 0 0,0-3 0 0,5 0 0 0,-6 7 0 16,1-2 0-16,0-1 0 0,0-1 0 0,-1 1 0 15,-2-1 0-15,3 4 0 0,5-7 0 0,-8 0 0 16,3 4 0-16,-1-1 0 0,1 2 0 0,5-5 0 0,0 0 0 0,-5 0 0 16,0 0 0-16,-1 0 0 0,1 0 0 0,0 2 0 15,5-2 0-15,-6 0 0 0,-1 5 0 0,1-1 0 16,6-4 0-16,-5 0 0 15,-3 0 8-15,3 0-8 0,2 3 0 0,-2-3 0 16,-1 0 0-16,1 0 8 0,0 0-8 0,2 0 0 16,3 0 0-16,-5 4 0 0,0-4 0 0,-1 0 0 15,6 0 0-15,0 0 0 0,0 0 0 0,-5 0 0 16,-3 0 8-16,8 0-8 0,0 0-18 0,-5 0-6 16,-3 0 0-16,8 0-1 0,0 0 25 0,0 0 0 15,-5-4 0-15,-1 4 0 0,-2 0 0 0,8 0 0 0,0 0 0 0,0 0 0 16,-8 0 14-16,8 0 8 0,0 0 2 0,0 0 0 15,-5 0-39-15,5 0-7 0,-5 4-2 0,5-4 0 16,0 0 39-16,0 0 7 0,0 0 2 0,0 0 0 16,0 0-39-16,0 0-7 0,-8 3-2 0,8-3 0 0,-8 0 38 0,8 0 7 15,0 0 2-15,0 0 0 0,0 0-23 0,0 0 0 32,-5 0 0-32,2 7 0 0,3-7 0 0,0 0 0 15,0 0 0-15,0 0 0 0,0 0 0 0,-5 4 0 16,-1-1 0-16,6-3 0 0,0 0 0 0,0 0 0 0,0 0 0 0,-2 7-8 15,2-7 8-15,2 7 0 0,1-2 0 0,-3-5 0 16,-3 4 0-16,3-1 0 0,3 4 0 0,-3-7-8 16,0 0-8-16,3 7 0 0,-1-3-1 0,1 4 0 15,2-6 25-15,-5-2 6 0,3 9 1 0,2-6 0 0,1 1-24 0,-4-1-5 16,1 4-1-16,2-3 0 0,0-1 15 0,-2 2 0 16,-3-5 0-16,5 2 0 0,-2 5 8 0,2-2 5 15,1-5 1-15,-6 0 0 0,0 0-22 0,2 7-5 16,4-3-1-16,-1-1 0 0,-3 4 22 0,1-7 5 15,5 4 1-15,-3 4 0 0,-2-6-14 0,0 3 0 16,-3-5 0-16,5 4 0 0,0-1 0 0,-2 1 0 16,2 3 0-16,-2-4 0 0,-1 4 0 0,1 0 0 0,-6 0 0 0,6-2 0 15,0-5 0-15,-1 7 0 0,1 0 0 0,0 0 0 16,-3-7 0-16,2 0 0 0,4 5 0 0,-4 2 0 0,-2-7 0 0,3 2 0 16,0 3 0-16,-1-1 0 0,-2-4 0 0,6 3 0 15,-4 1 0-15,1-1 0 0,2 1 0 0,-2-4 0 31,-3 0 0-31,5 0 0 0,0 3 0 0,1-3 0 16,-6 0 0-16,0 0 0 0,2 4 0 0,4-1 0 0,-6-3 0 16,5 0 0-16,-5 0 0 0,0 0 0 0,5 7 0 0,0 0 0 15,-5-7 0-15,3 5 0 0,-3-5 0 0,8 4 0 16,-3-1 0-16,-5-3 0 0,0 0 0 0,0 0 0 16,6 4 0-16,-6-4 0 0,0 0 0 0,5 3 0 15,-5-3 0-15,5 7 0 0,-5-7 0 0,5 5 0 0,-5-5 0 0,6 7 0 16,-4-7 0-16,-2 0 0 0,0 0 0 0,6 7 0 15,-6-7 0-15,5 7 0 0,-5-7 0 0,5 4 0 16,-5-4 0-16,6 3 0 0,-6-3 0 0,5 7 0 16,-5-7 0-16,5 5 0 0,-5-5 0 0,0 0 0 15,0 0 0-15,8 2 0 0,-3 5 0 0,-5-7 0 16,3 7 0-16,-3-7 0 16,0 0 0-16,0 0 0 0,5 5 0 0,-5-5 0 15,0 0 0-15,6 4 0 0,-6-4 0 0,8 3 0 16,-8-3 0-16,0 0 0 0,2 7 0 0,-2-7 0 0,8 7 0 15,-8-7 0-15,3 0 0 0,-3 0 0 16,0 0 0-16,5 5 0 0,-5-5 0 0,0 0 0 0,5 7 0 0,-5-7 0 16,3 0 0-16,2 7 0 0,-5-7 0 0,6 4 0 15,-6-4 0-15,5 3 0 0,-5-3 0 0,3 7 0 16,-1-3 0-16,-2-4 0 0,0 0 0 0,5 3 0 0,-5-3 0 0,6 7 0 16,-4-2 0-16,4-3 0 0,-4 5 0 0,-2-7 0 15,0 0 0-15,3 5 0 0,2 2 0 0,-2 0 0 16,-3-7 0-16,5 0 0 0,-2 7 0 0,2-7 0 15,-5 0 0-15,3 5 0 0,2-3 0 0,-2 3 0 16,2-5 0-16,-2 2 0 16,-3-2 0-16,5 9 0 0,3-6 0 0,-3 4 0 15,0-7 0-15,-2 7 0 0,2-7 0 0,1 7 0 16,-1-7 0-16,-2 7 0 0,-1-2 0 0,1-3 0 16,2 3 0-16,-2-1 0 15,0-1 0-15,-1 4 0 0,1 0 0 0,-1 5 0 0,1-10 0 0,-3 7 0 16,5-6 0-16,1 4 0 0,-4 0 0 0,1-2 0 15,0-3 0-15,-1 5 0 0,6-2 0 0,-2-3 0 0,-1 3 0 0,0-1 0 16,0-1 0-16,1 4 0 0,-4-7 0 0,4 7 0 16,-1-2 0-16,-2-5 0 0,2 2 0 0,-3-2 0 0,4 5 0 15,-1-5 0-15,0 2 0 0,1 3 0 0,-4 2 0 0,4 0 0 16,-1-2 0-16,0 2 0 0,0-5-8 0,-2 5-5 16,2 0-1-16,-2-2 0 0,2-1 22 0,1-1 5 15,-1 4 1-15,-5-7 0 0,3 7-14 0,2-2 0 16,-2 2 0-16,-3-7 0 0,7 0 0 0,-4 7 0 0,-3-7 0 0,5 4 0 15,-5-4 0-15,0 0 0 0,8 3 0 0,-8-3 0 16,3 7 0-16,-3-7 0 0,0 0 0 0,8 7 0 16,-3-2 0-16,-5-5 0 0,0 0 0 0,5 2 0 15,1 5 0-15,-6-7 0 0,2 7 0 0,-2-7 0 16,8 5 0-16,-5 2 0 16,-3-7 0-16,0 0 0 0,5 5 0 0,-5-5 0 15,8 9 0-15,-8-9 0 0,0 0 0 0,3 0 0 16,-3 0 0-16,0 0 0 0,0 0 0 0,0 0 0 15,5 7 0-15,-5-7 0 0,5 5 0 0,-5-5 0 16,0 0 0-16,0 0 0 0,6 2 0 0,-6-2 0 16,0 0 0-16,0 0 0 15,0 0 0-15,2 5 8 0,-2-5-8 0,0 7 0 0,3 0 0 0,-3-7 0 0,0 0 0 0,3 5 0 16,-3-5 0-16,2 2 0 0,-2-2 0 0,3 7 0 0,0 0 0 16,-3-7 0-16,0 0 0 0,0 0 0 0,0 0 0 0,0 0 0 15,2 7 0-15,-2-7 0 0,0 0 0 0,0 0 0 16,3 0 0-16,-3 5 0 0,0-5 0 0,3 7 0 15,-1-2 0-15,-2-5 0 0,0 0 0 0,0 0 8 32,0 2-8-32,0 5 0 0,0-7 0 0,0 0 0 0,-2 7 0 15,-1-2 0-15,3-5 0 0,0 0 0 0,-3 7 0 0,3-7 0 16,-2 0 0-16,-1 7 0 0,0-2 8 0,-2-3-8 16,2 3 0-16,1-3 0 0,-4 3 0 0,4-3 0 15,-3 3 0-15,2-3 0 0,-2 3 0 0,-1 2 0 16,4-7 0-16,-4 5 8 0,1-3-8 0,0 5 0 15,-1 0 0-15,-1-7 0 0,4 5 0 0,-2-3 0 0,-1 3 0 0,-2-3 0 16,3 3 0-16,0 2 0 0,0-2 0 0,-3-3 0 16,2 5 0-16,-2 0 0 0,3-2 0 0,-3-3 0 15,0 3 0-15,0 2 0 0,0-2 0 0,0-3 8 16,-2 5-8-16,2 0 0 0,0-2 0 0,0 2 0 16,-5-7 0-16,5 7 0 0,3-2 0 0,-3-3 0 15,-3 5 0-15,0-2 0 0,6-3 0 0,0 5 0 0,0-2 0 0,-3 2 0 16,0-5 0-16,2 3 0 0,-2 2 0 0,-2 0 0 15,-3 0 8-15,5-7-8 0,2 7 0 0,-2-2 0 0,-2 2 0 16,-1 0 8-16,3 0-8 0,3 0 0 0,-3 0 0 0,3-2 0 16,-3 2 8-16,0 0-8 0,0 0 0 0,0 7 0 15,0-9 0-15,0 2 0 0,0 0 0 0,0 0 0 32,-2 0 0-32,-1 0 0 0,3 0 0 0,-2 0 0 15,-1 0 0-15,0 3 0 0,4-1 0 0,-4-2 0 0,0 0 0 0,1 0 0 16,-3 3 0-16,2-1 0 0,3-2 0 0,-5 0 0 15,5 0 0-15,-5 0 0 0,-1 3 0 0,4-3 0 16,5 2 0-16,-1-9 0 0,1 12 0 0,-3-5 0 16,3-2 0-16,-3 2 0 0,-3 0 0 0,3 0 0 15,-2 0 0-15,2 0 0 0,0 0 0 0,-3 0 0 0,1 0 0 0,2 0 0 16,5-7 0-16,-5 7 0 0,3-2 0 0,0-3 0 16,-3 3 0-16,2 0 0 0,6-5 0 0,-8 2 0 15,3 5 0-15,-3-2 0 0,3 2 0 0,0-5 0 16,-1 3 0-16,-2-3 0 0,3 3 0 0,-3 0 0 15,3-3 0-15,-3 5 0 0,0-2 0 0,3-3 0 16,-3 3 0-16,0-3 0 16,0 5 0-16,0-2 0 0,0-5 0 0,-3 2 0 15,3 3 0-15,3 0 0 0,-5-3 0 0,2 5 0 0,0-2 0 16,0-3 0-16,0 3 0 0,0-3 0 0,5 3 0 16,-5-3 0-16,0 3 0 0,0-5 0 0,3 0 0 0,0 5 0 15,0-3 0-15,-1-2 0 0,-2 5 0 0,3-3 0 16,2-2 0-16,-2 5 0 15,0-3-19-15,-1-2-9 0,1 7-3 0,0-2 0 0,2-3 50 0,-2 3 9 0,0-3 3 0,-1 3 0 16,1 2-31-16,0-2 0 0,0-3 0 0,-1 5 0 16,6-7 0-16,-2 5 0 0,2-5 0 0,-6 2 0 15,-4-2 0-15,4 0 0 0,6 0 0 0,0 0 0 16,0 0 0-16,0 0 0 0,-5 7 0 0,5-7 0 16,0 0 0-16,0 0 0 0,0 0-8 0,0 0 8 15,0 0-87-15,5 0-13 0,-2 0-4 0,5 0-1216 0</inkml:trace>
  <inkml:trace contextRef="#ctx0" brushRef="#br0" timeOffset="5258.866">7689 4716 518 0,'0'0'46'0,"0"0"-37"0,0 0-9 0,0 0 0 15,0 0 139-15,0 0 25 0,0 0 6 0,0 0 1 0,0 0-69 0,0 0-14 16,0 0-2-16,0 0-1 0,0 0-18 0,0 0-4 16,5 0-1-16,0 5 0 0,1-5-18 0,-1 2-3 15,0 3-1-15,3-5 0 0,0 0 1 0,-3 0 0 16,1 0 0-16,2 5 0 0,0-3-13 0,2 3-4 15,1-3 0-15,-1 3 0 0,1-3-8 0,0-2-1 16,-1 5-1-16,3-3 0 16,-2-2-5-16,2 5-1 0,-2-3 0 0,5 3 0 15,-1-5-8-15,-1 0 12 0,-4 5-12 0,1-3 12 16,2-2-12-16,-2 0 0 0,-1 0 0 0,1 0 0 16,-6 0 34-16,6 0 5 0,-1 0 1 0,-2 5 0 15,-2-5-23-15,-1 2-4 0,8-4-1 0,-2 2 0 16,-1 2-1-16,-2-2-1 0,0 5 0 0,0-5 0 15,8 2-10-15,-6-2 0 0,-7 0 0 0,2 0 0 0,-2 0 30 0,5 0 1 16,0 5 0-16,0-5 0 0,-5 2-31 0,4-2 8 16,4 0-8-16,-3 5 0 0,-8-5 0 0,0 0 0 0,11 0 0 0,-1 0 0 15,1 0 12-15,-3 0-3 0,2 0-1 16,1 0 0-16,2 0-8 0,-2 0 0 0,-11 0 0 0,13-5 0 16,0 5 0-16,-2 0 8 0,-3-2-8 0,0-3 8 15,2 5-8-15,1 0 0 16,-3 0 0-16,0 0 0 0,-8 0 0 0,5 0 0 15,5 0 0-15,-2 0 0 16,-2 0 0-16,-1 0 0 0,0 0 0 0,1 0 0 0,2 0 0 0,-3 5 0 16,0-5 0-16,3-5 0 0,0 5 8 0,-3 0 0 15,-5 0 0-15,8 0 0 0,0 0-8 0,0 0 0 16,0-2 0-16,0-3 0 0,0 5 0 0,0 0 8 16,0 0-8-16,0 0 8 0,0-2-8 0,0 2 0 0,0-5 0 0,2 5 0 15,-2 0 0-15,0 0 0 0,-3 0 11 0,3 0-11 16,-2-2 20-16,4 2-3 0,-2 0 0 0,3 0 0 15,-3-5-17-15,2 5 0 0,-2 0 0 0,0 0 0 16,3 0 0-16,-3 0 0 0,-1 0 0 0,1 0 0 16,0-5 0-16,3 5 0 0,-3 0 0 0,0 0 0 0,0 0 0 15,2-2-17-15,-2 2 3 0,0-5 1 0,0 5 13 0,0 0 0 16,0 0 0-16,0-2 0 0,0 2 0 0,0-5 0 16,-3 3 0-16,3-3 0 0,-3 5 0 0,3 0 0 15,-2 0 0-15,-1 0 0 0,0 0 0 0,0 0 0 0,-5 0 0 16,8 0 0-16,-2 0 0 0,-1 0 0 0,-5 0 0 0,5 0 0 15,1 0 0-15,-1 0 0 0,0-2 0 0,0-3 0 16,1 10 0-16,-1-3 16 16,0-4-3-16,-5 2-1 0,0 0-12 0,3 0 0 15,5 0 0-15,-5 0 0 0,2 0 19 0,-3 2 1 16,6-2 0-16,-5-2 0 0,-3 2-20 0,5 0 0 16,-2 0 0-16,2 0 0 0,-5 0 0 0,0 0 0 15,0 0 0-15,6-5 0 0,-1 5 8 0,0 0-8 16,0 0 9-16,1 0-9 0,-4 0 8 0,-2 0-8 15,0 0 0-15,6 0 9 0,-1-2-29 0,0 2-5 16,-5 0-2-16,6-5 0 0,-1 5 27 0,0 0 0 0,0 0 0 0,1-5 0 16,-6 5 0-16,5-2 0 0,0-3 0 0,1 3 0 15,-1-3 0-15,0 3 0 0,-5 2 0 0,3-5 0 16,2 3 0-16,0-5 0 0,3 2 0 0,-2 3 0 16,-1-3 17-16,3-2 9 0,-3 2 2 0,0-2 0 0,1 5-28 15,-1-3 0 1,0 3 0-16,3-3 0 0,-2-2 0 0,1 0 0 15,-1 2 0-15,2-2 0 0,-3 0 0 0,0 5 8 16,3-3-8-16,-2-2 8 0,1 0-8 0,-1 0 0 16,-1 2 0-16,3-2 0 0,-3 0 0 0,3 0 0 0,0 0 0 0,-3 0 0 15,1 0 0-15,-1 0 0 0,6 0 0 0,-3 0 0 16,-6-5 0-16,6 7 0 0,0-2 0 0,3 0 0 16,-1 0 0-16,-2 0 0 0,0 0 0 0,3 0 0 0,-1 2 0 0,1-4 0 15,-3-3 0-15,2 5 0 16,1 0-25-16,0 0-4 0,-4 0-1 0,4 0 0 0,0 0 30 0,-1-5 0 15,-2 5 0-15,3 0 0 0,-1 0 0 0,1 0 0 16,-6 0 0-16,6 0 0 0,-3-3 0 0,0 8 0 16,0-5 0-16,0 0 0 0,-1 0 0 0,1-5 0 15,0 5 0-15,-2 2 0 16,2-4 18-16,0 4 10 0,-3-2 1 0,3 0 1 16,-3 0-48-16,0 0-10 0,1 2-1 0,2 3-1 15,-3-5 49-15,0 2 9 0,0-2 3 0,1 5 0 16,-4-3-31-16,4-2 0 0,-1 2 0 0,0 3 0 15,1-3 0-15,-4-2 0 0,3 5 0 0,-2-3 0 16,2 5 0-16,-2-2 0 0,-3 2 0 0,5-5 0 0,1 5 0 16,-1-2 0-16,-5 2 0 0,3-5 0 0,2 5 0 0,-5 0 0 15,3 0 0-15,-3 0 0 0,7 0 0 0,-1 0 0 16,-1 0 0-16,3-5 0 0,-3 5 0 0,1-2 0 16,-1 2 0-16,0-5 0 0,0 5 0 0,3-2 0 0,0 2 0 15,3-5 0 1,-6 3-21-16,0-3-7 0,1 5-2 0,-4-2 0 0,6-3 49 0,-5 5 9 0,2 0 3 0,1 0 0 15,-1-2-31-15,-5 2 0 0,5 0 0 0,-5 0 0 0,5 0 0 0,-5 0 8 16,6-5-8-16,-1 5 0 0,0 5 0 0,-5-5 0 16,0 0 0-16,6 2 0 0,-6-2 0 0,8 0 0 15,0 5 0-15,-3-3 0 0,-5-2 0 0,5 0 0 16,3 5 0-16,-8-5 0 0,0 0 0 0,8 2 0 16,-3-2 0-16,1 5 0 0,-6-5 0 0,7 2 0 15,-7-2 0-15,8 5 0 16,-2-3 0-16,-6-2 0 0,0 0 0 0,0 0 0 15,5 5 26-15,0 0 6 0,1-3 0 0,-6-2 1 16,0 0-52-16,8 7-10 0,-8-7-3 0,5 5 0 16,0-3 0-16,3 5 0 0,-8-7 0 0,5 0 0 0,3 7 51 0,-2-2 9 15,2-3 3-15,-3 3 0 0,-5-5-31 16,5 5 0-16,0-3 0 0,1 3 0 16,-1-3 0-16,0 3 0 0,-2-3 0 0,0 3 0 0,-3-5 0 0,5 2 0 15,-3 3 0-15,4-3 0 0,-6-2 0 0,0 0 8 0,2 10-8 0,1-8 0 16,-3-2 8-16,3 7-8 0,-1-2 11 0,-2-5-11 15,3 2 0-15,-3-2 0 0,0 0 0 0,5 7 0 16,-2 0 0-16,-3-2 0 0,0-5 0 0,5 0 0 16,-5 7 8-16,3-2-8 0,-3-5 0 0,3 2 0 15,2-2 0-15,0 5 0 16,-2-3 0-16,-1-2 0 0,-2 0 21 0,0 0 4 16,0 0 1-16,0 0 0 15,3 7-42-15,-3-7-9 0,0 0-2 0,0 0 0 0,0 0 27 0,5 0 0 16,-5 0 0-16,0 0 0 0,0 0 21 0,0 0 3 15,3 5 1-15,0-3 0 0,-3-2-40 0,0 0-8 16,0 0-1-16,0 0-1 0,0 0 25 0,0 0 0 16,0 0 0-16,0 0 0 0,0 0 15 0,0 5 8 0,0-5 1 0,0 0 1 15,2 2-33-15,-2-2-8 0,0 0 0 0,0 0-1 16,0 5 27-16,0-5 6 0,0 0 0 0,0 0 1 16,-2 5-17-16,2-5 0 0,2 2 0 0,1-2 0 15,-3 0 0-15,0 7 0 0,3-7 0 0,-1 7 0 0,-2-7 0 0,0 0 0 16,0 0 0-16,3 0 0 0,-3 0 0 0,0 5 0 15,3 2 0-15,-3-7 0 0,0 0 0 0,2 2 0 16,1-2 0-16,-1 5 0 0,-2-5 0 0,0 2 0 0,6 3 0 16,-4-5 0-16,-2 7-16 0,3-7-8 0,2 7 0 0,-5-7-1 15,0 0 25-15,3 0-8 0,-3 0 8 0,5 5 0 16,-2-3 0-16,0 3 0 0,-3-5 0 0,0 0 0 16,2 2 0-16,-2-2 0 0,0 0 0 0,0 0 0 15,0 0 0-15,0 0 0 16,0 0 0-16,0 0 0 0,0 0 0 0,0 0 8 15,3 5-8-15,-3-5 8 0,0 0-8 0,0 0 8 16,0 0-8-16,0 0 8 0,0 0-8 0,0 0 0 16,0 0 0-16,0 0 0 0,2 2 0 0,-2-2 0 15,0 0-8-15,0 0 8 0,0 0 0 0,0 0 0 16,0 0 0-16,0 0 0 0,-2 5 0 0,2-5 0 16,0 0 0-16,0 0 0 0,0 0 0 0,-3 7 0 0,-2 0 0 0,2 0 8 15,1 0-8-15,-1-2 8 0,0-3-8 0,1 5 8 16,2-7-8-16,-3 10-12 0,0-8 4 0,3 5 0 15,-2 0 8-15,-1 0 0 0,0 0 0 0,1-2 0 0,2 2 0 16,-3 0 0-16,1 0 0 0,-1 0 0 0,0 0 0 0,3-2 0 16,-2 2 0-16,-1 0 0 0,0 0 0 0,-2 0 0 31,2 0 0-31,3 0 0 0,-2-2 0 0,-1 2 0 16,-2 0 0-16,2 5 0 0,3-3 0 0,-3-4 11 0,1 9-3 0,-1-7 0 15,1 0-8-15,2 0 0 0,-3 0 0 0,0 3 0 16,-2-3 0-16,5 0 0 0,-3 0 0 0,3-5 0 15,0 5 0-15,-2-2 0 0,-1 2 0 0,3 0 0 16,-3 0 0-16,3-2 0 0,-2 2 0 0,-1 0 0 16,0 0 0-16,3 5 0 0,-2-5 0 0,-1 0 0 0,0 2 0 0,3-4 0 15,0 2 0-15,-2 5 0 0,-1-5 12 0,1-5 1 16,2 5 0-16,-3-2 0 0,3 2-13 0,-3 0 0 16,3-2 0-16,-5 2 0 0,2-5 0 0,1 5 0 15,-1 0 0-15,3-2 0 0,-5 2 0 0,2 0 0 16,0 0 0-16,3 0 0 0,-2 0 0 0,-1-2 0 15,1-3 0-15,-1 8 0 0,0-3 0 0,1 0 0 0,2-5 0 0,-3 5 0 16,0 0 0-16,3-2 0 0,0 2 0 0,-2 0 0 16,2 0 0-16,-3 0 0 0,3 0 0 0,-3-2 0 15,1 2 0-15,-1-2 0 0,3 2 0 0,0 0 0 0,-3 0 0 16,1-5 0-16,-1 5 0 0,3-2 0 0,-3 2 0 0,3 0 0 16,-2 0 0-16,2 0 0 0,-3 0-14 0,3-2-6 31,-2 2 0-31,2 0-1 0,0 0 21 0,-3 0 0 15,3 0 0-15,0 0 0 0,0 0 0 0,0 3 0 0,-3-3 0 0,1 0 0 16,2 0 0-16,-3-5 0 0,3 5 0 0,0 3 0 16,-3-1 0-16,3-4 0 0,0-3 0 0,0 5 0 15,0 0 12-15,-2 0 8 0,2-2 0 0,0 2 1 16,0 0-21-16,0 0 0 0,0 0 0 0,0-2 0 16,0 2 0-16,0-2 0 0,0-5 0 0,0 7 0 0,2 0 0 0,-2 0 0 15,-2 0 0-15,2 0 0 0,0-5 0 0,0 3 0 16,0-5 0-16,-3 7 0 0,3 0 0 0,0 0 0 15,0 0 0-15,0-2 0 0,0 2 0 0,-3 0 0 16,3-7 0-16,0 7 0 0,0-2 0 0,0 2 0 16,0-5 0-16,0 5 0 0,0-7 0 0,3 5 0 15,-3-5 0-15,0 7 0 16,0-7 0-16,0 7 0 0,0-7 0 0,0 12 0 16,0-5 0-16,0-5 0 0,0-2 0 0,0 0 0 15,0 5 0-15,0-5 0 0,0 7 0 0,0-7 0 16,0 7-12-16,0-7-8 0,0 0 0 0,0 7-1 15,0-7 21-15,3 7 0 0,-3-7 0 0,2 5 0 0,1-3 0 0,-3 5 0 16,0-2 0-16,0 2 0 0,0-2 0 0,0-5 0 16,0 0 0-16,3 7 0 0,-3-7 0 0,0 0 0 15,0 0 0-15,2 2 0 0,-2-2 0 0,3 7 0 0,-3-7 0 16,3 5 0-16,-1-3 0 0,-2-2 0 0,3 5 0 0,-1-3 0 16,4 3 0-16,-6-5 0 0,0 0 0 0,0 0 0 15,2 5 0-15,4-3 0 0,-4 3 0 0,-2-5 0 16,6 2 0-16,-1-2-11 0,-2 5 11 0,2-3-8 15,3-2 8-15,-6 0 0 0,4 0 0 0,-1 5 0 0,3-5 0 0,-3 2 0 16,-5-2 0-16,6 0 0 0,-1 0 0 0,0 0 0 16,-5 0 0-16,5 5 0 0,3-5 0 0,-5 0 0 15,-3 0 0-15,8 2 0 0,-5-2 0 0,2 5 0 16,0-5 0-16,0 0 0 0,1 0 0 0,-1 0 0 16,-5 0 0-16,5 2 0 0,3-2 0 0,0 5 0 15,-2-5 0-15,-1 0 0 16,0 0 0-16,0 0 0 0,-2 7 0 0,2-7 0 15,1 0 0-15,-4 0 0 0,4 0 0 0,-1 0 0 16,-3 0 0-16,4 0 0 16,-4 5 0-16,1-3 0 0,0-2 0 0,-1 5 0 0,4-3 0 0,-6-2 0 0,0 0 18 0,2 5 6 15,1-5 0-15,2 2 1 0,1 3-25 0,-1-5 0 16,-3 0 0-16,6 2 0 0,-2 3 0 0,-1-5 0 16,3 5 0-16,-3-3 0 0,1-2 0 0,1 5 0 15,-1-3 0-15,-4-2 0 0,6 0 0 0,-2 0 0 0,-4 7 0 0,4-7 0 16,-1 0-15-16,0 5-8 0,0-5-1 0,1 2-1 15,-4-2 25-15,4 5 0 0,-1-5 0 0,0 2 0 16,1 3 0-16,-1-5 0 0,-3 0 0 0,6 3 0 16,-8-3 0-16,6 4 0 0,2-4 0 0,-8 0 0 15,5 0 0-15,-5 0 0 16,8 5 0-16,-3-3 0 0,-5-2 0 0,8 0 0 16,-8 0 0-16,8 5 0 0,-8-5 0 0,5 2 0 15,-5-2 0-15,8 5 0 0,-8-5 0 0,8 2 0 16,-8-2 0-16,8 0 0 0,-8 0 0 0,8 5 0 15,-8-5 0-15,0 0 0 0,8 2 0 0,0-2 0 16,-8 0 0-16,5 5 0 0,-5-5 0 0,8 2 0 16,-8-2 0-16,8 5 0 0,-8-5 0 0,5 5 0 0,-5-5 0 0,6 2 0 15,2-2 0-15,-3 5 0 0,-5-5 0 0,5 2 0 16,1 3 0-16,-6-5 0 0,0 0 0 0,7 2 8 0,-1 5-8 0,2-7 0 16,0 5 0-16,-8-5 0 0,5 2 0 0,0 3 0 15,0-5 0-15,1 7 0 0,-6-7 0 0,8 0 0 16,0 5 0-16,0-3 0 0,-6-2 0 0,4 0 0 15,-6 0 0 1,0 0 0-16,0 0 18 0,0 0 2 16,0 0 1-16,5 5 0 0,-5-5-33 0,2 2-8 0,4-2 0 0,-1 0-1 15,0 0 21-15,1 5 0 0,-6-5 0 0,5 0 0 16,0 2 0-16,3-2 0 0,-8 0 0 0,5 0 0 16,3 5 0-16,-2-3 0 0,-6-2 0 0,5 0 0 15,-5 0 0-15,8 5 0 0,-3-5 0 0,0 0 0 16,-5 0 0-16,6 7 0 0,-1-7 0 0,0 5 0 0,-5-5 0 0,6 2 0 15,-4-2 0-15,4 5 0 0,-6-5 0 0,0 0 0 16,0 0 0-16,8 2 0 0,-1 3 0 0,-7-5 0 16,0 0 0-16,0 0 0 0,8 2 0 0,-8-2 0 15,0 0 0-15,6 5 0 0,-6-5 0 0,0 0 0 16,8 2 0-16,-8-2 0 0,0 0 0 0,5 0 0 16,-5 0 0-16,0 0 0 0,0 0 0 0,8 5 0 0,-8-5 0 0,8 2 0 15,-8-2 0-15,5 5 0 0,-5-5 0 0,8 0 0 16,-8 0 0-16,0 0 0 0,0 0 0 0,8 7 0 0,-3-7 0 15,-5 0 0-15,0 0 0 0,8 5 0 0,-8-5 0 0,5 2 0 16,-5-2 0-16,6 0 0 0,-6 0 0 0,8 5 0 16,-8-5 0-16,8 2 0 0,-8-2 0 0,5 0 0 15,0 5 0-15,-5-5 0 16,0 0 0 0,0 0 8-16,0 0 0 0,6 0 0 0,-1 0-8 0,-5 0 0 0,0 0 0 0,0 0 0 15,2 0 0-15,-2 0 0 0,0 0 0 0,0 0 0 16,0 0 0-16,0 0 0 0,0 0 0 0,0 0 0 15,6 2 0-15,-6-2 0 0,0 0 0 0,0 0 0 16,0 0 0-16,2 7 0 0,1-2 0 0,-3-5 0 16,0 0 0-16,0 0 0 0,0 0 0 0,0 0 0 0,0 0 0 0,0 0 0 15,3 7 0-15,-3-7 0 0,0 0 0 0,0 0 0 16,0 7 0-16,0-7 0 0,0 0 0 0,0 0 0 16,0 7 0-16,0-7 0 0,0 5 0 0,0 2 0 15,0-5 0-15,0-2 0 0,0 0 0 0,0 0 0 16,0 0 0-16,2 8 0 0,1-4 0 0,-3-4 0 15,0 7 0-15,3 0 0 16,-3 0 0-16,0-7 0 0,2 5 0 0,1 2 0 0,-3-7 0 16,3 2 0-16,-3-2 0 0,0 8 0 15,0-8 0-15,0 0 0 0,2 4 0 0,4 3 0 0,-6-7 0 16,2 5 0-16,-2-5 0 0,3 2 0 0,-3-2 0 0,5 5 0 16,-2-3 0-16,2-2 0 0,-5 0 0 0,0 0 0 15,3 5 0-15,2-3 0 0,0-2 8 0,1 5 0 16,-6-5 0-16,2 0 0 0,3 3-8 0,1 1-11 0,-6-4 3 0,5 0 0 15,-5 0 8-15,3 5 11 0,-3-5-3 0,5 2 0 16,-5-2-8-16,3 0 0 0,2 7 0 0,-2-7 0 16,2 0 0-16,-2 0 0 0,2 5 0 0,-5-5 0 15,0 0 0-15,2 2 0 0,1 3 0 0,2-3 0 16,-5-2 0-16,3 0 0 0,2 5 0 0,-2-2 0 16,0 1 0-16,-1-1 0 0,-2-3 0 0,3 4 0 0,0 1 0 0,2-3 0 15,-5-2 0-15,0 0 0 0,0 5 0 0,3-3 10 16,-1 3-10-16,-2-5 10 0,3 7-10 0,-1-5 0 15,1 3 0-15,-3-5 0 0,5 7 0 0,-5-7 0 16,0 0 0-16,0 0 0 0,3 5 0 0,0-3 0 16,-3-2 0-16,5 7 0 0,-5-7 0 0,0 0 0 0,0 0 0 0,3 5 0 15,-3-5 0-15,0 0 0 16,5 7 0-16,-2-5 0 0,2 6 0 0,-5-8 0 16,0 0 0-16,5 4 0 0,-5-4 0 0,5 3 0 15,-5-3 0-15,3 4 0 0,-3-4 0 0,0 0 0 16,0 0 0-16,5 7 0 0,1 0 0 0,-1 0-9 15,-5-2 9-15,3-2-13 0,-3-3 13 0,0 0 0 16,0 0 0-16,0 0 10 0,0 0-10 0,0 0 0 16,0 0 9-16,0 0-9 0,8 4 0 0,-8-4-16 0,0 0 2 0,0 0 1 15,0 0 13-15,0 0 0 0,0 0 12 0,0 0-12 16,7 7 0-16,-7-7 0 0,0 0 0 0,8 7-12 16,-8-7 12-16,0 0 0 0,0 0 0 0,0 0 0 15,3 5 0-15,-3-5 0 0,5 7 0 0,-5-7 0 16,6 2 0-16,-6-2 0 0,0 0 0 0,0 0 0 15,5 7 0-15,-5-7 0 16,0 0 0-16,5 8 0 0,-2-1 0 0,2-3 0 16,-5-4 0-16,3 7 0 0,-3-7 0 0,0 0 0 15,0 0 0-15,5 7 0 0,-5 0 0 0,0-7 0 16,5 8 0-16,-5-8 0 0,0 0 0 0,0 0 0 16,0 4 0-16,0-4 0 0,0 0 0 0,0 0 0 0,0 0 0 0,3 7 0 15,-3-7 0-15,0 0 0 0,0 0 0 0,0 0 0 16,0 0 0-16,0 0 0 0,0 0 0 0,0 0 0 0,0 0 0 0,0 0 0 15,0 0 0-15,0 0 0 0,0 0 0 0,0 0 0 16,0 0 0-16,8 5 0 0,-8-5 0 0,0 0 0 16,3 2 0-16,-3-2 0 0,0 0 0 0,8 5 0 15,-3-3 0-15,-3 3 0 0,4-5 0 0,-1 2 0 16,-5-2 0-16,5 0 0 0,-2 5 0 0,2-5 0 16,-2 0 0-16,2 0 0 15,1 0 0-15,-1 3 0 0,-5-3 0 0,5 0 0 16,3 0 0-16,0 0 0 0,-3-3 0 0,1 3 0 15,-1 0 0-15,3 0 0 0,-3 3 0 0,0-3 0 16,-2 0 0-16,2 0 0 0,1 0 0 0,-1 0 0 16,-2 0 0-16,4 0 0 0,-4 0 0 0,2 0 0 15,1 0 0-15,-1 0 0 0,0 4 0 0,-2-1 0 0,2-6 0 16,-2 3 0-16,-3 0 0 0,5 0 0 0,0 0 0 0,1 0 0 16,-4 0 0-16,4 0 0 0,-6 0 0 0,5 0 0 0,-2-4 0 15,2 4-844-15,0-3-164 0</inkml:trace>
  <inkml:trace contextRef="#ctx0" brushRef="#br0" timeOffset="6918.541">11308 6334 172 0,'0'0'16'16,"0"0"-16"-16,0 0 0 0,0 0 0 0,-5 5 207 0,5-5 38 16,0 0 8-16,0 0 2 0,0 0-134 0,0 0-26 15,0 0-6-15,0 0-1 0,0 0-30 0,0 2-6 16,0-2-2-16,0 0 0 0,5 7-23 0,-5-7-5 16,0 0-1-16,6 5 0 0,2-3-4 0,-1 3-1 15,-1-2 0-15,4-3 0 0,-2 4-16 0,0-1 0 0,3 1 0 0,-3 1 0 16,0-3 0-16,5-2 0 0,-3 7 0 0,6-7 0 0,-5 7 8 15,2 1-8-15,0-1 0 0,1-3 0 0,-1 3 0 0,-3 0 0 16,4 0 0-16,-4 1 0 0,-2-1 0 0,3-3 0 16,-3 3 0-16,0 0 0 0,-3 0 35 0,3 0 3 15,-3-2 1-15,0 2 0 0,1-4-11 0,-6-3-3 16,2 4 0-16,4 3 0 0,-1-2 26 0,-2-3 5 16,-3-2 0-16,0 0 1 15,0 0-40-15,2 7-8 0,-2-7-1 0,0 0-8 16,3 8 58-16,-3-8 5 0,0 0 1 0,0 0 0 15,5 4-64-15,-5-4 0 0,0 0-9 0,6 3 0 16,-6-3 9-16,5 4 12 0,-5-4-2 0,2 3-1 16,4 1-9-16,-6-4 0 0,2 0 0 0,4 7 0 15,-4-7 0-15,1 7 0 0,-3-7 0 0,5 0 0 16,-5 0 0-16,6 8 0 0,-4-4 0 0,3-1 0 0,-5-3 0 0,6 0 0 16,-4 7 0-16,4-7 0 0,-6 0 0 0,2 4 0 15,4-1 0-15,-1 1 0 0,-5-4-10 0,3 5-4 16,2-3-1-16,-2 3 0 0,2-3 15 0,-3 3 0 15,-2-5 0-15,3 0 0 0,2 3 0 0,1-3 0 0,2 4 0 16,-3-1 0-16,0 1 0 0,-2-1 0 0,2 1 0 0,0 1 0 31,1-5 0-31,-4 2 0 0,6-2 0 0,-2 5 0 0,-6-5 10 0,2 2 2 16,4 3 0-16,-1-2 0 0,0 1-12 0,-5-4 0 16,5 3 0-16,1 1 8 0,2-1-8 0,-3 1 0 15,-5-4 0-15,5 0 0 0,3 0 0 0,0 0 0 16,-5 7 0-16,5-2 0 0,-8-5 0 0,8 2 0 15,-3-2 0-15,0 0 0 0,-5 0 0 0,8 0 0 16,0 5 0-16,0-2 0 0,-3 1 0 0,-5-4 0 0,8-4 0 0,0 8 0 16,-8-4 0-16,0 0 0 0,0 0 0 0,11 3 0 15,-11-3 0-15,10 4 0 0,-10-4 0 0,14 3 0 16,-6-3 0-16,-8 0 0 0,10 0 0 0,-2 0 0 16,-8 0 0-16,11 4 0 0,-11-4 0 0,8 0 0 15,0 3 0-15,-8-3 0 0,7 0 0 0,1 4 0 16,-8-4 0-16,6 0 0 15,2 5 0-15,0-3 0 0,-1-2 0 0,-1 5 0 16,-1-5 0-16,0 0 0 0,-5 0 0 0,8 0 0 16,0-5 0-16,-2 5 0 0,1 0 0 0,1 0 0 15,-2 5 0-15,2-5 0 0,-3 0 0 0,0 2 0 0,-5-2 0 16,6 0 0-16,1 0 0 0,-1 5 0 0,-1-5 0 0,0 3 0 16,1 1 0-16,-1-1 0 0,0 1 0 0,3-1 0 15,-3-3 0-15,-2 0 0 0,-3 0 0 0,0 0 0 0,5 4 0 0,1-4 0 16,-4 0 0-16,4 0 0 0,-1 3 0 0,0-3 0 15,3 4 0-15,-3-4 0 0,1 0 0 0,-1 5 0 16,0-3 0-16,1-2 0 0,-1 0 0 0,-5 0 0 16,0 0 0-16,5 0 0 0,3 0 0 0,-3 8 0 15,-5-8 0-15,6 0 0 0,-1 0 0 0,-5 0 0 16,0 0 0-16,8 4 0 0,-8-4 0 0,5 0 0 0,-5 0 0 0,8 0 0 16,-3 0 0-16,-5 0 0 0,8 3 0 0,-2-3 0 15,2 0 0-15,-3 4 0 0,0-4 0 0,0 0 0 16,1 3 0-16,-6-3 0 0,5 0 0 0,3 4 0 15,-3-4 0-15,1 3 0 0,-6-3 0 0,0 0 0 16,5 4 0-16,0-4 0 0,-5 0 9 0,0 0-9 0,0 0 0 16,5 5 0-1,1-3 0-15,-1 3 0 0,-5-5 0 0,0 0 0 16,0 0 0-16,0 0 0 0,5 3 0 0,1-3 0 16,-6 0 0-16,0 0 0 0,5 4 0 0,-2-1 0 15,-1-3 0-15,3 4 0 0,-2-4 0 0,-3 0 0 0,5 3 0 0,-5-3 0 16,3 0 0-16,-3 0 0 0,0 0 0 0,0 0 0 15,5 0 0-15,-5 0 0 0,0 0 0 0,3 0 0 16,-3 0-56-16,5 0-7 0,-2 0-1 0,2-3 0 0</inkml:trace>
  <inkml:trace contextRef="#ctx0" brushRef="#br0" timeOffset="8923.111">12375 6831 903 0,'0'0'40'0,"0"0"8"0,0 0-38 0,0 0-10 16,0 0 0-16,0 0 0 0,0 0 47 0,0 0 7 16,0 0 2-16,0 0 0 0,0 0-16 0,0 0-4 15,8 4 0-15,-8-4 0 0,5 0 4 0,3 3 0 16,-8-3 0-16,8 0 0 0,2 4-13 0,-4-4-3 16,1 3 0-16,1-3 0 0,-2 4 4 0,2-1 0 15,-3 1 0-15,3-4 0 0,-3 7-13 0,3-2-3 0,-3-2 0 0,3 1 0 16,0-1 3-16,-2 1 0 0,-1-1 0 0,0-3 0 15,0 4 1-15,3-1 1 0,-5 1 0 0,2-4 0 0,1 5 9 0,-6-5 2 16,2 2 0-16,4 3 0 0,-4-2 5 0,-2-3 2 16,0 0 0-16,3 4 0 0,-1-1 1 0,4 1 1 15,-4-1 0-15,-2-3 0 0,3 0-10 0,-3 0-3 32,3 7 0-32,-3-7 0 0,0 0 5 0,0 0 1 0,0 0 0 0,0 0 0 15,0 0-17-15,0 0-3 0,2 4-1 0,1-4 0 16,2 0 2-16,-5 0 0 0,0 0 0 0,6 3 0 15,-1-3-11-15,-2 0 8 0,-3 0-8 0,0 0 8 16,0 0-8-16,0 0 0 0,0 0 9 0,0 0-9 16,0 0 0-16,0 0 0 0,0 0 0 0,0 0 0 15,0 0 0-15,0 0 0 0,0 0 0 0,0 0 8 0,10 4-8 0,-10-4 0 16,8 8 0-16,-8-8 0 0,0 0 0 0,8 7 0 16,0-3 0-16,-8-4 0 0,0 0 0 0,5 7 0 15,1-4 0-15,-1 4 8 0,-5-7-8 0,0 0 0 16,0 0 0-16,2 4 0 15,4 3 0-15,-6-7 0 0,2 5 0 0,1-2 0 0,-3-3 0 0,3 7 8 16,-1-3-8-16,-2-4 0 0,0 0 0 0,6 7 0 0,-4 0 0 0,4 0 8 16,-6-7-8-16,0 0 9 0,2 8-9 0,3-1 10 15,-2-3-10-15,-3-4 0 0,0 0 0 0,5 7 0 0,-5 0 0 16,6-4 0-16,-6-3 0 0,2 4 0 0,1 4 0 0,0-1 0 16,-1-3 0-16,-2-4 0 0,0 0 0 0,3 7 0 15,0 0 0-15,-1-4 0 0,-2-3 0 0,0 0 0 31,3 7 0-31,-3-7 0 0,0 0 0 0,5 4 0 0,-2 4 0 0,-1-1 0 16,-2-7 0-16,0 0 0 0,0 0 0 0,3 7 0 16,0 0 0-16,-3 0 0 0,0-7 0 0,2 4 0 15,-2 4 0-15,3-1 0 0,-3-7 0 0,0 0 0 16,0 0 0-16,3 4 0 0,-1 6 0 0,-2-6 0 16,3-1 0-16,-3 1 0 0,3 4 0 0,-1-4 0 15,-2-4 0-15,3 3 0 0,-3 4 0 0,3 0 0 0,-3-3 53 0,2-1 9 16,1 1 2-16,-3 3 0 0,0 1-52 0,0-8-12 15,0 0 0-15,3 7 0 0,-1-3 0 0,1 3 0 16,-3-7 0-16,2 3 0 16,-2-3-28-16,0 7-8 0,6-3-1 0,-6-4-1 0,2 8 38 0,1-4 0 15,0-1 0-15,-1 4 0 0,-2-7 0 0,3 4 0 16,0-1 0-16,2 1 0 16,-5-1 0-16,0-3 0 0,0 0 8 0,0 0-8 15,3 4 0-15,-1 4 0 0,-2-8 0 0,3 4 0 0,-3-4 0 16,5 3 0-16,-2 4 0 0,-3-7 0 0,2 4 0 0,4-1 0 15,-4 4 0-15,1-3 0 0,2-1 0 0,-2 1 0 16,0-1 0-16,2 2 0 0,-5 2 0 0,5-3 0 16,-5-4 0-16,0 3 0 0,3 4 0 0,-1-3 0 15,4-1 0-15,-1 1 0 0,-2-1 0 0,-1 2 0 0,-2-5 0 0,3 7 0 16,0-3 0-16,-1-1 0 0,-2-3 0 0,3 7 0 16,2-3 0-16,-5-1 0 0,3 4 0 0,0-2 0 15,-3-5 0-15,0 7 0 0,0-7 0 0,2 4 0 16,1 3 0-16,-1-4 0 0,-2-3 0 0,3 7 0 15,0 0 0-15,-3-3 0 0,0-4 0 0,0 0 0 16,2 3 0-16,1 2 0 0,0 2 0 0,2-3 0 0,-5-4 0 0,5 3 0 16,-2-3 0-16,2 4 0 0,-5-4 0 0,0 0 0 15,3 3 0-15,-1 1 0 0,4-1 0 0,-1 1 0 16,-5-4 0-16,3 3-11 0,-3 2 11 0,2 2 0 16,4-7 0-16,-4 7 0 0,1-3 0 0,0-1 0 15,-1 1 0-15,-2-4 0 0,3 3 0 0,0-3 0 16,-1 7 0-16,3-2 0 15,1-5 0-15,-4 2 0 0,4 3 0 0,-4-1 0 16,4-1 0-16,-1-3 0 0,-2 7 0 0,2-7 0 0,-2 4 0 16,-3-4 0-16,0 0 0 0,0 0 0 0,2 7 28 0,1 0 7 15,-3-7 1-15,5 3 1 16,-5-3-59-16,3 9-12 0,-3-9-2 0,2 7-1 0,-2-7 37 0,6 3 0 16,-4 4 0-16,-2-7 0 0,8 7 0 0,-8-7 0 15,6 4 0-15,-1-1 0 0,0 2 0 0,3-3 0 0,-3 3 0 0,-5-5 0 16,6 7 0-16,2-7 0 0,-8 0 0 0,8 7 0 15,-1-7 0-15,-7 0 0 0,8 4 0 0,0-1 0 16,-2 1 0-16,2-4 0 0,-8 0 0 0,8 3 0 16,-1-3 0-16,-1 5 0 0,-6-5 0 0,8 2 0 15,0 3 0-15,-3-5 0 0,-5 0 0 0,5 7 0 16,3-3 0-16,-3-1 0 16,1 1 0-16,-1-1 0 0,-5-3 0 0,5 4 0 15,1-1 0-15,-1-3 0 16,0 4 0-16,3-1 0 0,-3 2 0 0,1-5 0 0,-1 2 0 0,0 3 0 15,1-5 0-15,2 7 0 0,-3-7 0 0,0 0 0 16,3 4 0-16,-3-1 0 0,1-3 0 0,-1 4 0 16,0-1 0-16,0-3 0 0,-2 4 0 0,2-1 0 15,-2-3 0-15,2 0 0 0,1 5 12 0,-1-5-4 0,-5 0 0 0,3 0 0 0,-3 0-8 16,2 2 0-16,4-2 0 0,-4 5 0 0,-2-5 0 0,5 0 0 16,1 0 0-16,2 4 0 0,-3-1 0 0,0-3 0 15,-2 0 0-15,2 4 0 0,-5-4 0 0,0 0 8 16,0 0-8-16,0 0 0 0,0 0 23 0,0 0-1 15,0 0 0-15,6 3 0 0,-6-3-22 0,0 0 0 16,0 0 0-16,0 0 0 16,2 0 0-16,-2 0 0 0,0 0 0 0,5 0-780 15,1 0-161-15</inkml:trace>
  <inkml:trace contextRef="#ctx0" brushRef="#br0" timeOffset="14477.613">13338 7774 115 0,'0'0'0'0,"0"0"10"0,0 0-10 0,0 0 0 15,0 0 0-15,0 0 0 0,0 0 228 0,0 0 44 0,0 0 9 0,0 0 2 16,0 0-175-16,0 0-36 0,0 0-6 0,0 0-2 16,0 0-32-16,0 0-6 0,2 7-2 0,4-7 0 15,-6 0 16-15,5 4 4 0,0-1 0 0,0 4 0 16,1-2 4-16,-1-3 2 0,3 3 0 0,-3 2 0 16,1 0-34-16,-1 0-8 0,0 0 0 0,0 0-8 0,1-2 16 0,2 2-3 31,0 0-1-31,0 0 0 0,-1 0 4 0,1 0 0 15,0-2 0-15,0 2 0 0,0 0-8 0,0 0 0 16,-3-3-8-16,1-1 12 0,-6-3-3 0,8 4-1 0,-3-4 0 16,3 3 0-16,-8-3-8 0,5 5 0 0,-5-5 0 0,0 0 0 15,0 0 0-15,8 0 0 0,-8 0 0 0,8 2 0 16,-8-2 43-16,0 0 16 0,0 0 3 0,0 0 1 16,5-2-50-16,-5 2-13 0,0 0 0 0,0 0 0 0,6-5 56 0,-6 5 7 15,8-3 1-15,-8 3 0 0,0 0-52 0,2-7-12 16,4 3 0-16,-6 4 0 0,2-7 0 0,-2 7-8 15,5-7 8-15,-2 2-13 0,2 3 13 0,-2-3 8 16,0-2 0-16,2 4-8 0,-2-1 0 0,2-3 0 16,-2 0 0-16,2 2 0 0,0 3 0 0,0-3-11 15,1-2 0-15,-1 0 0 0,0 4 11 0,1-4 16 0,-1 3-4 0,3-3-1 16,-3 0-11-16,0 2-16 0,-2-2 4 0,2 0 1 16,-2 0 11-16,2 0 0 0,-2 2 0 0,2-2 0 15,1 4 0-15,1-4 0 0,-1 0 0 0,-1 0 0 16,3 3 0-16,-3-3 0 0,-2 0 0 0,2 2 8 15,1-2-8-15,1 0 0 0,-1 0 8 0,-1 4-8 0,3-6 0 16,0 7 9 0,0-6-9-16,0 1 0 0,-3 3 8 0,0-3-8 15,1 0 0-15,2 0 0 0,0-1 0 0,-1 4 0 0,1-3 0 16,0 0 0-16,0 0 0 0,0-5 0 0,-2 5 0 16,4 0 0-16,-2 0 0 0,0 0 0 0,0 0 0 0,3 0 0 15,-4-1 0-15,1 1 0 0,0 0 0 0,3 0 0 16,-3 3 0-16,0-3 0 0,2-1 0 0,-2 1 0 15,0 3 0-15,0-3 0 0,0 0 0 0,3 0 0 0,-6-5 0 0,3 5 0 16,-3 4 0-16,3-8 0 0,0 4 0 0,-3-5 0 16,3 9 0-16,-2-8 0 0,2 4 13 0,-3 0-4 15,0-5-1-15,0 5 0 0,1 0-8 0,-1 0 0 16,0 0 0-16,1 0 0 0,2 0 0 0,-3-1 0 16,0 4 0-16,0-3 0 0,1 0 0 0,-1 0 0 15,0 0 0-15,3-1 0 16,-2 1 0-16,1 3 0 0,1-3 0 0,0 0 0 15,0 0 0-15,0-1 0 0,0 1 8 0,-3 0-8 16,1 0 0-16,-4 3-14 0,1-3 3 0,0 0 1 16,2 2 10-16,-2-2 0 0,2 0 0 0,0 4 0 15,0-1 0-15,-2 4 0 0,2-7 0 0,-2 0 0 16,2 7 0-16,1-8 0 0,-1 1 0 0,-2 3 0 16,-3 4 0-16,5-3 0 0,0-1 0 0,3 1 0 0,-5-1 0 0,5-3 0 15,-3 4 0-15,-5 3 0 0,5-5 0 0,1 1 0 16,1 1 0-16,-7 3 0 0,6 0 0 0,2 0 0 15,-3-4 0-15,3-3 0 0,-5 4 0 0,2-1 0 0,0 1 0 0,-2-1 0 16,-3 4 0-16,0 0 0 0,5-3 0 0,-2-1 0 16,2 1 0-16,-2-2 0 0,-3 5 0 0,0 0 0 15,0-7 0-15,2 3 0 0,4 1 0 0,-6 3 0 0,0 0 0 0,0 0 0 16,0 0 0-16,0 0 0 0,0 0 0 0,0 0 0 16,0-4 0-16,0 4 0 0,0 0 0 0,0 0 0 15,0 0 0-15,0 0 0 0,0 0 0 0,0 0 0 16,0 0 0-16,0 0 0 0,0 0 0 0,0 0 0 15,0 0 0-15,0 0 0 0,0 0 49 0,0 0 12 16,0 0 3-16,2 7 0 16,1-3-52-16,-3-4-12 0,0 0 0 0,3 7 0 15,-3 1 0-15,0-8 0 0,0 0 0 0,2 7 0 16,-2 4 0-16,0-1 0 0,0-10 0 0,0 4 0 16,3 3 0-16,-3 1 0 0,0-1 0 0,0 0 0 15,0 0 0-15,3-3 0 0,-3 3 0 0,2 5 0 16,-2-5 0-16,0 0 0 0,0 3 0 0,3-3 0 0,-3 5 0 15,0-5 0-15,0 0 0 0,2 0 0 0,-2 4 0 0,3-3 0 16,-3-1 0-16,0 0 0 16,3 0-24-16,-3 0-8 0,0 0-2 0,2 5 0 0,1-8 34 0,-3 3 0 15,0 3 0-15,3-3 0 0,-3 2 0 0,0-2 0 0,0 0 0 16,0 0 0-16,2-4 0 0,-2 4 0 0,0-3 0 0,0 4 0 16,0-1 0-16,-2 0 0 0,2 0 0 0,0 0 0 15,0 5 25-15,-3-5 6 16,3-3 1-16,0 3 0 0,0 0-32 0,3-4 0 15,-3 9 0-15,0-5 0 0,0-3 0 0,0 3 0 16,0 0 0-16,0-4 0 0,0 4 0 0,0-3 0 16,0 8 0-16,-3-5 0 0,3 0 0 0,0 3 0 15,0-6 0-15,0 4 0 0,0-1 0 0,0 0 0 16,-3 0 0-16,3 0 0 0,0 0 0 0,-2 0 0 16,2 2 0-16,0-6 0 0,0 4-15 0,2 0-9 15,-2 0-1-15,0-3-1 0,0 4 26 0,0-1-8 0,0-3 8 0,0-1 0 16,0 4 0-16,0 0 0 0,0 0 0 0,3-2 0 15,-3 2 0-15,0 0 0 0,0-3 0 0,0-1 0 16,0 4 0-16,0 0 0 0,0-7 0 0,0 5 0 16,0 2 0-16,0 0 0 0,0-3 0 0,0-1 0 0,0 4 0 15,0-7 0-15,0 7 0 0,0-7 0 0,0 4 0 0,3 4 8 16,-3-6-8-16,0 7 0 0,0-9 23 0,0 3 0 16,0-3 0-16,-3 7 0 0,3 0-38 0,0 0-7 0,0-7-2 15,0 7 0-15,0-2 24 0,0 2 0 0,0 0 0 0,0-7 0 16,0 4 0-16,0 3 0 0,0-7 0 0,0 3 0 15,0 4 20-15,0 0 1 0,0 2 1 0,0-2 0 16,0 0-22-16,0-4 0 16,0 4 0-16,0 0 0 0,0-2 0 0,0 2 0 15,-3 0 0-15,3 0 0 0,0-3 0 0,0 4 0 16,-2-6 0-16,2 5 0 0,0 2 0 0,0-2 0 16,-3-4 0-16,3 4 0 0,0 0-12 0,0-2-8 15,0 2 0-15,0 0-1 0,0 0 21 0,0 0 0 16,0 0 0-16,-3 0 0 0,3-2 0 0,0 2 0 15,0 0 0-15,3-3 0 0,-3 3 12 0,0-4 8 0,3 4 0 0,-3-2 1 16,0 2-34-16,0-7-7 0,0 7-2 0,0-3 0 16,0-4 22-16,2 7 0 0,-2-7 0 0,3 8 0 15,-3-8 0-15,0 2 0 0,0-2 0 0,0 0 0 16,3 7 0-16,-1-2 0 0,-2-5 0 0,0 0 0 0,0 0 0 16,0 7 0-16,0-7 0 0,6 4 0 0,-6-4 0 0,0 0 0 31,2 3 0-31,-2-3 0 0,0 0 0 0,3 7 0 15,-3-7 0-15,3 0 0 16,-3 0 0-16,5 4 0 0,-5-4 0 0,2 3 0 0,4-3 0 0,-6 0 0 0,5 5 0 0,-5-5 0 16,3 0 0-16,2 2 0 0,-5-2 0 0,3 0 0 15,-3 0 0-15,0 0 0 0,5 5 0 0,-5-5 0 16,5 0 0-16,1 2 0 0,-4-2 0 0,-2 0 0 16,3 5 0-16,-3-5 0 0,5 0 0 0,-5 0 0 0,3 0 0 0,-3 0 0 15,0 0 0-15,5 0 0 0,-2 4 0 0,2-4 0 16,-5 0 0-16,5 3 0 0,1-3 0 0,-4 0 0 15,-2 0 0-15,0 0 0 0,0 0 0 0,6 4 0 16,-6-4 0-16,0 0 0 0,0 0 0 0,0 0 0 16,2 3 0-16,-2-3 0 0,0 0 0 0,5 0 0 15,-5 0 0-15,6 7 0 0,-6-7 0 0,0 0 0 0,0 0 0 0,0 0 0 16,5 0 0-16,-2 5 0 0,-3-5 0 0,0 0 0 16,5 2 0-16,-2 3 0 0,-3-5-9 0,0 0 9 15,0 0 0-15,0 0 0 0,2 2 0 0,-2-2 0 16,0 0 0-16,0 0 0 0,0 0 0 0,3 5 0 0,-3-5 0 15,3 7 0-15,-3-3 0 0,0-4 0 0,2 3 0 0,-2-3 0 32,0 0 0-32,3 7 0 0,-1 0 0 0,-2-7 0 15,0 0 0-15,3 5 0 0,0-3 0 0,-3-2 0 0,0 0 0 16,0 7 0-16,0-7 0 0,5 5 0 0,-5-1 0 0,3-1 0 16,-1 4 0-16,-2-7 0 0,0 0 0 0,3 4 0 15,-3 4 0-15,0-6 0 0,3 5 0 0,-1-2 0 16,-2-5 0-16,3 2 0 0,-3-2 0 0,0 9 0 15,3-6 0-15,-3-3 0 0,0 0 0 0,2 7 0 0,-2-7 0 0,3 5 0 16,-3-5 0-16,3 2 0 0,-3-2 0 0,0 0 0 16,0 0 0-16,2 7 0 0,1-2 0 0,-1 2 0 15,-2-3 0-15,0-4 0 0,0 3 0 0,3 4 0 16,0-7 0-16,-3 7 0 0,2-2 0 0,-2-5 0 16,-2 2 0-16,2 5 0 0,2-7 0 0,-2 0 0 15,0 5 0-15,3 2 0 16,-3-7 23-16,0 7-2 0,0-7 0 0,3 4 0 15,-1-1-21-15,1 4 0 0,-3-2 0 0,0-5 0 16,0 2 0-16,3 5 0 0,-3-7 0 0,0 5 0 16,2 2 0-16,-2-7 0 0,0 7 0 0,3-2 0 15,0-3 0-15,-3-2 0 0,0 7 0 0,0-7 0 0,2 7 0 0,1-2 0 16,-3-3 0-16,3 3 0 0,-6 2 0 0,3-7 0 16,0 0 0-16,3 7 0 0,-1 0 0 0,-2 0 0 15,0-2 0-15,0-5 0 0,3 7-10 0,-1-3-6 0,-2 3-2 16,0-4 0-16,0-3 18 0,0 7 0 0,0 0 0 0,0-7 0 15,0 0 0-15,3 7 0 0,-3-2 0 0,3 2 0 16,-3-7 0-16,5 7 0 0,-5-7 0 0,3 7 0 16,-3-7 11-16,2 5 5 0,1 2 2 0,-3-7 0 15,0 0-29-15,3 2-5 0,2 5-2 0,-5-7 0 0,3 5 18 0,-3 2 0 16,0-7 0-16,0 0 0 0,7 7 11 0,-7-7 5 31,3 7 2-31,-3-7 0 0,5 5-18 0,1-3 0 0,-6-2 0 0,5 7 0 0,-5-7 0 0,5 5 0 31,1 2 0-31,-1-3 0 0,-5-4 0 0,5 3 0 16,-5-3 0-16,5 7 0 0,-5-7 0 0,8 7 0 16,-8-7 0-16,6 5 0 0,-6-5 0 0,5 2 0 0,-5-2 0 0,8 5 0 15,-3-3 0-15,1 3 0 0,-4 2 0 0,-2-7 0 16,5 5 0-16,1-3 0 0,-1 5 0 0,0-2 0 16,1-5 0-16,-4 2 0 0,4-2 0 0,-4 5 0 15,-2-5 0-15,5 2 0 0,-2 3 0 0,2-3 0 0,-5-2 0 16,3 5 0-16,2 0 0 0,1-3 0 0,-1 3 0 0,-2-3 0 15,-3-2 0-15,2 0 0 0,4 5 0 0,-1-3 0 16,-5-2 0-16,2 5 0 0,4-3 0 0,-1 3 0 16,-2-5 0-16,-1 7 0 0,1-7 0 0,0 7 0 0,2-7 0 0,0 5 0 15,-2-3 0-15,2-2 0 0,0 7 0 0,-2-2 0 16,0-3 0-16,-1-2 0 0,-2 0 0 0,6 7 0 16,-1-7 0-16,0 5 0 0,-5-5 0 0,6 0 0 15,1 2-14-15,1 3-6 16,-5-5-2-16,2 7 0 0,1-7 22 0,-1 0 0 15,0 5-9-15,3-3 9 0,0-2 0 0,-3 5 0 16,1-5 0-16,-4 2 0 0,-2-2 0 0,3 5 0 16,5-3 0-16,-3-2 0 0,1 5 16 0,-4-5 6 15,-2 0 2-15,0 0 0 0,8 2-24 0,-3 3 0 16,-5-5 0-16,8 0 0 0,-2 0 0 0,2 5 0 16,-8-5 0-16,7 0 0 0,1 2 0 0,-2-2 0 0,-6 0 0 0,0 0 0 15,0 0 0-15,8 0 0 0,-3 0 0 0,-5 0 0 16,0 0 0-16,8 5 0 0,-8-5 0 0,8 2 0 15,-8-2 0-15,0 0 0 0,5 0 0 0,-5 0 0 16,8 5 0-16,-8-5 0 0,0 0 0 0,8 2 0 0,-8-2-9 0,5 5-7 16,-5-5 0-16,0 0-1 0,0 0 27 0,8 2 6 31,0-2 0-31,-8 0 1 0,0 0-17 0,0 0 0 16,8 5 0-16,-8-5 0 0,0 0-10 0,8 0-6 0,-8 0 0 15,8 2-1-15,-8-2 17 0,0 0 0 0,5 0 0 0,-5 0 0 16,8 5 0-16,-8-5 0 0,0 0 0 0,8 0 0 15,-8 0 0-15,5 0 0 0,-5 0 0 0,0 0 0 16,0 0 0-16,8 0 0 0,0 0 0 0,-8 0 0 16,0 0 0-16,6 0 0 0,-6 0 0 0,5 0 0 0,3 0 0 0,-8 0 0 15,0 0 0-15,5 0 0 0,0 0 0 0,-5 0 0 16,0 0 0-16,0 0 9 0,8-5-9 0,-8 5 0 16,0 0 0-16,3 0 0 0,-3 0 0 0,0 0 0 15,8-2 8-15,-8 2-8 0,0 0 0 0,0 0 0 16,5 0 0-16,1-5 0 0,-6 5 0 0,5 0 0 15,-5 0 0-15,0 0 0 0,0 0 0 0,5-2 0 0,0 2 0 0,3-5 0 16,-2 5 0-16,-1 0 0 0,-5 0 0 0,0 0 0 16,5 0 0-16,0 0 0 0,-5 0 0 0,0 0 0 15,0 0 0-15,0 0 0 0,6 0 0 0,-6 0 0 16,0 0 0-16,0 0 0 0,0 0 0 0,0 0 0 0,2-2 0 0,-2 2 8 16,0 0 2-16,3-5 0 0,2 5-10 0,-5 0 8 31,0 0-8-31,0 0 8 0,0-7-8 0,0 7 0 15,0-2 0-15,0-3 0 0,0-2 0 0,0 2 0 16,3 3 0-16,-3-5 0 0,0 7 0 0,0-5 0 0,3-2 0 0,-3 0 0 16,0 0 0-16,0-5 0 0,0 5 0 0,2 0 0 15,-2 0 0-15,0-5 0 0,0 5 0 0,0-2 0 16,0-3 0-16,0 5 0 0,0-5 0 0,0 5 0 16,0-2 0-16,0-3 0 0,0 5 0 0,-2-5 0 0,4 5 24 0,-2 0 4 15,0-3 0-15,0 1 0 0,-2 2-20 0,-1 0-8 16,3 0 0-16,0 0 8 0,-3-3-8 0,1 1 0 15,2 2 0-15,-3 0 0 0,6 0 0 0,-3 0 0 16,-3 0 0-16,3 0 0 0,0 2 0 0,0-2 0 16,-3 0 0-16,3 0 0 0,0 4 0 0,0-4 0 15,0-2 0-15,-2 7 0 16,2-5 0-16,0 2 0 0,2-2 0 0,-4 0 0 16,-1 0 0-16,0 0 0 0,3 2 0 0,0-2 0 15,0 0 31-15,0 0 1 0,0 0 0 0,-2 0 0 16,2 0-32-16,0 0 0 0,0 0 0 0,-3-1 0 0,3 1 0 15,0-2 0-15,-5 2 0 0,2 0 0 0,3 5 0 0,-2-5 0 16,-1-1 0-16,0 4 0 0,1-3 0 0,2 0 0 16,-3 2 0-16,0-2 0 15,1 0-16-15,2 0-8 0,-3 4-3 0,0-6 0 0,3 7 27 0,0-3 0 0,-2-2 0 16,2 5-8-16,0-3 8 0,0 5 0 0,-3-3 0 0,3-1 8 16,-2-3 13-16,2 7 3 0,-3 0 1 0,3-7 0 31,-3 2-42-31,3 5-9 0,0 0-2 0,0-2 0 0,0-3 28 0,-2 5 0 0,-1-2 0 0,3-3 0 15,-3 3 0-15,3-3 0 0,0 2 0 0,-2-1 0 0,2 1 17 0,0-1 9 16,0-3 2-16,-3 2 0 16,3 5-45-16,0 0-9 0,0-7-2 0,-3 5 0 0,3-3 28 0,-2 2 0 15,2-1 0-15,-3 4 0 0,0-7 0 0,3 7 0 16,-2-3 0-16,-4-1 0 0,4-1 0 0,-3 3 0 16,2-3 0-16,-2 3 0 0,-1-3 0 0,1 2 9 15,0-1-9-15,-1-3 0 16,-2 7 0-16,3-3 0 0,0-1 0 0,-3-1 0 15,3 3 10-15,-3 2-10 0,-3-5 8 0,3 5-8 16,0-2 0-16,0-3 0 0,0 5 0 0,-2 0 0 16,-1-2 0-16,3-3 0 0,-2 5 0 0,2-3 0 15,-5 3 0-15,2-4 0 0,0 4 0 0,1-3 0 0,2-1 0 0,0 4 0 16,3-3 0-16,-1-1 0 0,-2 4 0 0,-2-5 0 16,2 5 0-16,0-2 0 0,3 2 0 0,-1 0 0 15,-4-5 0-15,4 5 0 0,-1-2-9 0,1 2 9 0,1-5 0 16,0 5 0-16,-1-3 12 0,6 3 10 0,-5 0 2 0,2-4 0 15,-4 4-24-15,4-3 0 0,3 3 0 0,-5-4 0 16,2 4 0-16,-2-7 0 0,2 2 0 0,0 3 0 16,3 2 0-16,-5-5 0 0,0 3 0 0,-1-3 0 15,4 2 0-15,-3-1 0 16,2 1 0-16,-2-1 0 0,2-3 0 0,-2 7 0 16,-1-7 0-16,6 7 0 15,-5 0-47-15,0-5-13 0,-1 3-4 0,1-3 0 0,3 3 103 0,-4-3 20 16,1 2 4-16,0-1 1 15,2 1-103-15,-2-1-20 0,2 1-4 0,-2-1-1 0,5 4 52 0,-3 0 12 16,-2-5 0-16,0 3 0 0,-1-3 48 0,4 5 13 16,2 0 3-16,-6-2 0 0,4-3-52 0,2 5-12 0,-6 0 0 0,6 0 0 15,0 0-48-15,-5 0-13 0,0-3-3 0,2 3 0 16,3 0 103-16,0 0 20 0,0 0 4 0,0 0 1 16,0 0-103-16,0 0-20 0,0 0-4 0,0 0-1 0,0 0 52 0,0 0 12 15,0 0 0-15,0 0 0 0,0 0 0 16,0 0 0-16,0 0 0 0,5-4 0 0,3 4 0 0,-8 0 0 15,0 0 0-15,6-3 0 0,-1-1 0 0,-5 4 0 16,5 0 0-16,1-7 0 0,-6 7 0 0,5 0 0 16,-2-7 0-16,2 2 0 0,0 3 0 0,0-3 0 0,-2 2 0 0,0-1 0 15,2 1 0-15,-2-1 0 0,2 1 0 0,-2-1 0 16,-1 1 0-16,3-1 0 0,-2-3 0 0,2 2 0 16,-2 5 0-16,2-7 0 0,1 4 0 0,-4-1 0 15,1 1 0-15,0-1 0 16,2-3 0-16,-2 0 0 0,-1 2 0 0,3 3 0 15,-5-3 0-15,3-2 0 0,2 0 0 0,-2 4 0 16,-3-4 0-16,3 3 0 0,-1-3 13 0,1 2 6 16,-3-2 1-16,0 0 0 0,0 4-20 0,3-1 0 15,-3-3 0-15,0 0 0 0,-3 2 0 0,3 3 0 16,3-3 0-16,-1 2 0 0,1-1 0 0,0 1 0 16,-3 3 0-16,0-4 0 0,5-3 0 0,-5 4 0 0,0-1 0 0,0 4 0 15,5-7-15-15,-5 7-3 0,0-5-1 0,3-2 0 16,-1 4 19-16,-2-1 0 0,0 4 0 0,3-3 0 15,0-1 0-15,-3 4 0 0,0 0 0 0,0-7 0 16,-3 0 0-16,6 7 0 0,-1-8 0 0,-2 8 0 16,3-4 0-16,-3 1 0 0,0 3 0 0,3-4 0 0,2 1 0 0,-2-1 0 31,-3-3 0-31,2 0 0 0,1 7 0 0,0-7 0 16,-3 2 0-16,5-2 0 0,-3 4 0 0,1-1 0 15,-3-3 0-15,3 4 0 0,-1-1 0 0,-2 4 0 0,0 0 0 0,3-7 0 16,-3-1 0-16,0 4 0 0,0 4 0 0,5-7 0 15,-2 0 0-15,-3 4 0 0,0-4 0 0,0-2 0 16,5 6 0-16,-2-1 0 0,-3-3 0 0,0 0 0 16,0 0 0-16,0 0 0 0,0 0 0 0,3 2 0 0,-6-2 0 0,3 4 0 15,-3-4 0-15,3 0 0 0,-5 3 0 0,5-3 0 16,0-1 0-16,3 4 0 0,-1-3 0 0,-2 0 0 16,0 0 0-16,3 0 0 0,-3 2 0 0,3 2 0 15,-3-4 0-15,2 3 0 0,1-3 0 0,0 4 0 16,-3-1 0-16,0-3 0 0,2 7 0 0,1-7 0 15,-3 7 0-15,0 0 0 0,2-8 13 0,-2 8 7 0,-2 0 0 0,2-4 1 16,0 4-33-16,0-3-8 0,0 3 0 0,2-4-1 16,-2 4 33-16,0-3 8 0,0 3 0 0,3-4 1 15,0 1-21-15,-1-1 0 0,-2-3 0 0,3 2 0 16,0 2 0-16,-3 3 0 0,2-4 0 0,1 1 0 0,0-1 0 0,-1-3 0 16,-4 4 0-16,-1-1 0 0,3-3 0 0,-3-1 0 31,3 4 0-31,3 1 8 0,-3-1-24 0,0 1-5 15,0-1-1-15,0 4 0 0,0-7 38 0,-3 0 8 16,1 0 2-16,-1 2 0 16,3 5-42-16,0-3-8 0,0-4-1 0,-3 3-1 0,3-3 26 0,0 7 0 0,0 0 0 0,-2-3 0 15,-1-1 0-15,3 4 0 0,0 0 0 0,-3-7 0 16,1-1 0-16,-1 4 0 0,3 4 0 0,-2-7 0 16,-1 4 0-16,3-1 0 0,-5-3 0 0,5 7 0 0,0 0 0 0,-3 0 0 15,-5-7 0-15,3 4 0 0,-1-2 0 0,1 1 0 16,0 1 0-16,0-1 0 0,-1 1 46 0,1-1 14 15,-3 1 4-15,3-1 0 0,-1 1-52 0,1 3-12 16,0-4 0-16,-3 4 0 16,3-3-19-16,2-1-6 0,-5 4-2 0,3-8 0 0,-1 8 43 0,-1-4 9 15,-1 1 2-15,0 3 0 16,-3-4-27-16,0 1 0 0,1-1 0 0,-3 4 0 16,2-7 0-16,-2 7 0 0,0-7 0 0,-1 4 0 15,-1-2-18-15,-1 1-9 0,2 1-1 0,-4-1-1 16,2 1 29-16,5-1 0 0,-2 4 0 0,0-7 0 15,0 7 0-15,0-3 0 0,2-1 0 0,-2 4 0 0,2-8 0 16,-5 8 0-16,3-2 0 0,2-3 0 0,4 5 0 0,-4-4 0 16,0 1 0-16,3 3 0 0,0-4 0 0,1 4 0 15,1-3 0-15,-2-1 0 0,0 4 0 0,3 0 0 0,-3-3 0 16,3 3 0-16,0 0 0 0,-1 0-9 0,1 0-1 0,2-4-810 16,3 4-163-16</inkml:trace>
  <inkml:trace contextRef="#ctx0" brushRef="#br1" timeOffset="21378.168">7752 6200 288 0,'14'5'25'0,"-9"-3"-25"16,-5-2 0-16,-5 0 0 0,5 0 130 0,-8 5 21 16,2-3 4-16,-4-2 1 0,-1 0-86 0,3 5-17 0,8-5-3 0,0 0-1 15,-13 0-17-15,8 0-4 0,5 0-1 0,0 0 0 16,0 0 4-16,0 0 1 0,0 0 0 0,2 2 0 15,4-4 5-15,-6 2 2 0,0 0 0 0,0 0 0 16,10 0-9-16,-7 0-2 0,-3 0 0 0,0 0 0 16,0 0 0-16,0 0 0 0,0 0 0 0,0 0 0 15,0 0-9-15,5 0-3 16,0-5 0-16,-5 5 0 0,0 0-4 0,0 0-2 16,11 5 0-16,-3-5 0 0,0 0-10 0,-3 0 0 15,3 2 0-15,3 3 8 0,7-5 3 0,-5 2 0 16,-13-2 0-16,11 0 0 0,8 8-11 0,-4-8 0 15,-1 4 0-15,-4-4 0 0,3 7 21 0,3-2-1 16,0-3 0-16,0 5 0 0,-5-7-20 0,5 5 0 16,2-3 0-16,1 3 0 0,-9-2 0 0,3 1 0 0,3 3 0 0,3-7 0 15,2 7 8-15,-5 0 0 0,-8 0 0 0,8-2 0 16,5-2 0-16,0-3 1 0,-10 4 0 0,4-1 0 0,9 1 6 0,-5-1 1 16,-6 1 0-16,0 1 0 0,0-3-16 0,3 3 0 15,3-3 0-15,-3 3 0 0,-3-5 28 0,-2 2 4 16,7-2 0-16,-2 5 0 0,-3-5-20 0,0 3-3 15,1-3-1 1,2 4 0-16,2-4-8 0,-2 3 8 0,-8 1-8 0,8 1 8 16,5-5 4-16,-5 2 0 0,-8-2 0 0,-3 0 0 15,6 7-2-15,-3-7 0 0,2 5 0 0,1-3 0 16,-6 6 1-16,0-4 0 0,8-1 0 0,-5 1 0 16,-8-4-11-16,8 0 0 0,0 7 0 0,3-7 0 15,-3 7 53-15,0-2 9 0,-3-3 2 0,3 6 0 16,0-8-52-16,0 4-12 0,-3-1 0 0,0-3 0 0,3 4 0 0,-8-4 0 15,6 3 0-15,2 1 0 0,-3 1 0 0,0-3 0 16,-5-2 0-16,8 0 0 0,-3 5 0 0,-5-5 0 16,0 0 0-16,8 0 0 0,0 0 0 0,0 0 0 15,-8 0 0-15,6 2 0 0,-1-2 19 0,-3 0 1 16,4 0 0-16,-1 0 0 0,0 0-11 0,1 0-1 16,-6 0-8-16,5 0 12 0,-5 0-12 0,5 0 9 0,-2 0-9 0,2 5 8 15,0-5-8-15,-5 0 0 0,0 0 0 0,6 2 0 0,-1-2 0 0,-5 0 0 16,0 0 0-16,5 0 0 0,1 5 0 0,-1-2 0 15,-5-3 0-15,0 0 0 0,0 0 8 0,3 0 0 16,2 4 0-16,-5-4 0 0,0 0-8 0,0 3 0 16,5-3 0-16,-2 4 0 0,-1-4 0 0,-2 0 8 15,0 0-8-15,6 7 8 16,-1-7-8-16,-2 5 0 0,-3-5 0 0,2 2 0 16,6 3 0-16,-5-3 0 0,-3-2 0 0,3 5 0 15,2-2 0-15,-3 1 0 0,1-1 0 0,2 1 0 16,-2-1 0-16,0 6 0 0,-1-7 0 0,4 5 0 15,-4-2 0-15,1-2 0 0,2 4 0 0,-2-3 0 16,0-1 0-16,-1 4 12 0,3-3-12 0,1 3 12 16,-4 0-12-16,-2-2 12 0,0 2-12 0,3 0 12 0,-3-7-3 0,3 7 0 15,-1 0 0-15,1 0 0 0,-3-2-9 0,5 5 0 16,-2-3 0-16,0-3 0 0,-1 3 0 0,-2 0 0 16,5 1 0-16,-2-1 0 0,0 0 0 0,-1-3-16 15,4 3 4-15,-6-7 1 0,5 7 11 0,0-2 16 0,1-3-4 16,-1 6-1-16,3-4-11 0,-6-1 0 0,-2-3 0 0,6 7 0 31,-4-3 0-31,4 3 0 0,-1 0 0 0,0-2 0 0,-2 2 0 0,2 0 0 16,1-4 0-16,-1 1 0 0,0-1 0 0,-2 6 0 15,5-7 0-15,-3 6 0 0,-2-4 0 0,2-1 0 16,0 4 0-16,0-3-11 0,1-1 11 0,-1 1 0 16,-2 3 0-16,-1-2 0 0,4-3 0 0,-4 6 0 15,4-4 0-15,-4-1 8 0,1 1-8 0,0-1 0 16,-1 1 0-16,1-1 8 0,-3-3-8 0,2 4 0 0,-2-4 8 0,3 7-8 15,0-2 0-15,-1-2 8 16,1 4-8-16,2-3 0 0,-2-1 0 0,0 1 0 0,-1-1-10 0,-2 1 10 16,6-4 0-16,-4 7 0 0,-2-7 0 0,3 5 0 15,-3-2 0-15,5 4 0 0,-5-7 0 0,0 4 0 16,0-4 0-16,3 3 0 0,-3-3 0 0,2 7 0 16,-2-7 0-16,0 0 0 0,3 4 0 0,-3-4 0 0,0 0 0 0,3 3 0 31,-3-3 0-31,0 0 0 0,0 0 0 0,0 0 0 0,0 0 0 0,0 0 0 0,2 4 0 0,-2-4 0 15,0 0 0-15,0 0 0 16,0 0 0-16,0 0 0 0,0 7 0 0,0-7 0 0,0 0 14 0,0 0 10 0,0 0 1 0,0 0 1 16,0 0-17-16,0 0-9 0,0 0 10 0,0 0-10 15,0 0 12-15,0 5-4 16,0-5-8-16,-2 7 12 0,2-7-4 0,-3 3 0 16,3-3-8-16,-5 7 12 0,2 0-4 0,1-3-8 15,-4 3 11-15,1-2-11 0,2-2 17 0,-2 4-3 16,0-3-1-16,-1-1 0 0,4 4-13 0,-6-3 0 15,5 3-9-15,-2 1 9 0,-3-4 0 0,3-1 0 16,-1 4 0-16,1-3 10 0,0-1-10 0,-3 4 0 16,3-3 0-16,-1 3 0 0,-2-2 0 0,3-2 0 0,-6 1 0 0,6 3 0 15,-3-4 0-15,0 4 0 0,-2-3 0 0,-1 3 0 16,1 1 0-16,-1-1 0 0,6-3 0 0,-3 3 0 16,-3-4 0-16,1 4 0 0,2 0 0 0,0-2 0 15,2 2 0-15,1 0 0 0,0 0-10 0,0-3 10 16,-3-1 0-16,2 1 0 0,-2 3 0 0,3 1 0 0,0-1 0 15,-1-3 0 1,-1-1 0-16,-1 4 0 0,2 0 0 0,-2-3-12 16,3 4 0-16,0-4 0 0,-3 3 12 0,3 0 0 15,-1-4 0-15,1 4 0 0,0-3 0 0,-1 4 0 0,1-1 0 16,0 0 0-16,-3-3 0 0,3 3 0 0,-1-4 0 0,-2 4 0 16,3 0 0-16,0 5 0 0,-3-5 0 0,3-3 0 15,-6 3 0-15,6 0 0 0,-3 1 0 0,0-1 0 16,0 4 0-16,0-4 0 0,-3 0 0 0,3 1 0 0,3-1 0 0,-3 0 0 15,-2 0 0-15,2 0 0 0,5 0 0 0,-5 0 0 16,-3-2 0-16,1 2 0 0,-1-3 0 0,3-1 0 16,0 4 0-16,-2 0 0 0,-6-3 0 0,5 4 16 15,9-1-3-15,-6-3-1 0,-8 3-12 0,5-4 0 16,9 1 0-16,-1 3 0 0,0 1 0 0,-2-1 0 16,-5 0 0-16,7 0 0 15,6-3 0-15,-6 3 0 0,-10-4 0 0,7 4 0 16,6-2 0-16,-5 2 0 0,-3 0 0 0,0 0 0 15,3-3 0-15,0-1 0 0,2 4 0 0,3-2 0 16,-3-3 0-16,-2 3 0 0,0 2 0 0,-3-3 0 16,0-1 0-16,3 4-16 0,-3-3 3 0,0-1 1 0,2 4 12 15,-2-2 0-15,-2 2 0 0,2 0 0 0,8-7 0 0,-8 7 0 16,-3-3 0-16,-2 3 0 0,5-4 0 0,0 4 0 16,-2-2 0-16,2 2 0 0,-5 0 0 0,5-3 0 15,0-1 0-15,0 4 0 0,-3-2 0 0,3 2 0 0,3-3 0 16,0-1 0-16,-1 4 0 0,1-3 16 0,-3-1-3 0,5 4-1 15,-2-2-12-15,0 2 0 0,-6 0 0 0,6 0 0 16,2 0-8-16,-2 0-5 0,-5 0-1 0,2-2 0 16,0 2 22-16,0 0 5 0,0 0 1 0,-5 0 0 0,-1-3-14 0,6-1 0 15,6 4 0-15,-4-2 0 0,-4-3 0 0,-1 3 0 16,9 2 0-16,2 0 0 0,-3 0 0 0,-2-2 0 16,2-3 0-16,0 5 0 0,6-2 0 0,-6-1 0 15,-5-1 0-15,3 4 0 0,5-3 0 0,0-4 0 16,-2 7 0-16,-1-4 0 0,-2 4 0 0,5-7-8 15,0 5 8-15,-6-3 0 16,-2 3 0-16,3-1 0 0,5-4 0 0,0 0 0 16,-3 3 0-16,3-3 0 0,0 0 0 0,0 0 0 15,0 0 0-15,0 0 0 0,0 0 0 0,0 0 0 16,0 0 0-16,0 0 0 0,-5 4 0 0,5-4 0 0,0 0 0 16,0 0 0-16,0 0 0 0,-3 7 0 0,-2-4 0 0,3 2 0 15,2-5 0-15,-3 2 0 0,-5 3 0 0,3-5 8 16,5 0-8-16,0 0 0 0,-6 2 0 0,1-2 11 15,0 5-11-15,-1-5 10 0,6 0-1 0,-5 0 0 0,-5 4 0 0,-1-1 0 16,6-3 3-16,-3 0 1 0,-5 0 0 0,-3 4 0 16,2-4-3-16,1 3-1 0,3-3 0 0,-12 0 0 15,-1 0-1-15,2 0-8 0,10 0 12 0,-2 4-4 16,-11-4-8-16,3 0 0 0,10 3 0 0,1-3 0 16,-1 0 0-16,0 5 0 15,1-5 0-15,-1 2 0 16,11-2-61-16,-5 0-8 0,-3 0-2 0,5 0 0 0</inkml:trace>
</inkml:ink>
</file>

<file path=ppt/ink/ink1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2:52:47.302"/>
    </inkml:context>
    <inkml:brush xml:id="br0">
      <inkml:brushProperty name="width" value="0.05292" units="cm"/>
      <inkml:brushProperty name="height" value="0.05292" units="cm"/>
      <inkml:brushProperty name="color" value="#FF0000"/>
    </inkml:brush>
  </inkml:definitions>
  <inkml:trace contextRef="#ctx0" brushRef="#br0">13719 7092 1090 0,'0'0'24'0,"0"0"4"0,0 0 2 0,0 0 2 0,0 0-32 0,0 0 0 16,0 0 0-16,0 0 0 0,0-7 96 0,0 7 14 0,0 0 2 0,0 0 1 15,2-3-39-15,-2 3-8 16,0 0-2-16,0 0 0 0,3 0-8 0,-3 0-1 0,0 0-1 0,5 3 0 16,1-3-4-16,-4 0-1 0,-2 0 0 0,5 7 0 15,-2-3-19-15,2-1-4 0,-5-3-1 0,6 4 0 16,-1 3 31-16,3-4 7 0,-5 1 1 0,5 4 0 16,-3-1-52-16,0 0-12 15,0 0 0-15,3-3 0 0,-2 3 34 0,-1 1 4 16,0 3 1-16,3-4 0 0,0-4-28 0,3 8-11 15,-3-3 8-15,2-1-8 0,3 0 0 0,1-3 0 16,-1-1 8-16,0 1-8 0,0-1 0 0,1-3 8 16,-1 0-8-16,0 0 8 0,0-3 1 0,0 3 0 15,1 0 0-15,-1-4 0 0,0-3-1 0,-2 0-8 16,2 7 12-16,-2-7-4 0,-4-1-8 0,1-3 0 0,3 4 0 0,-6 4 0 16,3-4 0-16,-2 3 0 0,-1-4 0 0,-3 1 0 0,4 3 53 15,-4-3 9-15,4 0 2 0,-4 4 0 16,-2-1-52-16,0 4-12 0,6-8 0 0,-4 4 0 15,-2-3 0-15,3 4 0 0,-3 3 0 0,3-4 0 0,-1-3 0 0,1 0-12 16,-3 7 3-16,0 0 0 0,3 0 9 0,-3 0 12 16,0 0-2-1,0 0-1-15,0 0-9 0,0 0 0 0,5 0 0 0,0 4 0 16,-2-1 0-16,2 1 0 0,-5-4 0 0,5 3 0 16,1 4 0-16,-4 0 0 0,4-3 0 0,-4 4 0 15,-2-8 0-15,5 7 0 0,1-3 0 0,2 3 0 16,-3-4 0-16,3 1 0 0,-3 3 0 0,-2 1 0 15,-3-8 0-15,5 7 0 0,0-3 0 0,3 3 0 16,0-4 0-16,0-3 0 0,0 4 0 0,0-1 0 0,0-3 0 0,3 4 0 16,-3-4 0-16,-3 0 0 0,3 0 0 0,0 0 0 15,0-4 0-15,-3 1 0 0,0-1 0 0,3 1 0 16,0-1 0-16,-3 1 0 0,3-1 0 0,-2 4 0 16,-1-3 0-16,0-1 0 0,1 4 0 0,-1-8 0 15,0 8 0-15,0-4 0 0,-5 4 0 0,6 0 0 16,-1-3 0-16,-2 3 0 15,-3 0 0-15,0 0 0 0,0 0 0 0,8-4 0 16,-8 4 0-16,2 0 0 0,-2 0 0 0,6 4 0 0,-6-4 0 0,0 0 0 16,5 0 0-16,3 3 0 15,-8-3 0-15,5 4 0 0,-2 4 0 0,2-4 0 0,-5-4 0 16,3 3 0-16,2 1 0 0,0 3 0 0,-2 0 0 0,2-4 0 16,0 1 0-16,1 4 0 0,-1-1 0 0,3-3 0 15,-3-1 0-15,1 4 0 0,2-3 8 0,-3-1 0 0,3-3 0 0,-3 4 0 16,3-4-8-16,3 7 0 0,-4-7 0 0,4 5 0 15,0-2 0-15,2-3 0 0,0 4 0 0,3-1 0 16,0-3 0-16,0 0 0 0,0 0 0 0,-1 0 0 16,1 0 0-16,0 0 0 0,-3-3 0 0,3-1 0 15,-2 4 0-15,1-3 0 0,-1-2 0 0,-1-2 0 16,-3 3 0-16,4 1 0 0,-1-1 0 0,-2-3 0 0,2 0-12 0,0-5 12 16,0 5-10-16,3 0 10 0,-3-3 0 0,1-1 0 15,1 3 0-15,4-3 0 0,-3 8 0 0,-3-4 0 16,-2 3 0-16,-3-3 0 0,2 7 0 0,1 0 0 15,-1-8 11-15,1 4-3 0,-1 1-8 0,1-1-10 16,-3-3 10-16,5 4-13 0,-2-4 13 0,-3 0 0 16,0 3 0-16,0-4 0 15,0 4 0-15,-3-3 0 0,0 7 0 0,0-3 0 0,1-1 0 16,-4 1 0-16,-2 3 0 0,0 0 0 0,0 0 0 0,0 0 0 16,3-4 0-16,-3 4 0 15,0 0-84-15,0 0-15 0,-3 0-2 0</inkml:trace>
  <inkml:trace contextRef="#ctx0" brushRef="#br0" timeOffset="717.79">14917 7299 871 0,'0'0'38'0,"0"0"9"0,0 0-38 0,0-3-9 0,-2-1 0 0,2 4 0 15,0 0 90-15,0 0 16 0,0 0 3 0,0 0 1 16,0 0-5-16,0 0-1 0,-3 0 0 0,3 0 0 16,0 0-35-16,0 0-7 15,0 0-2-15,0 0 0 0,0 0-25 0,0 0-6 16,3 4-1-16,2-1 0 16,0 4 9-16,3 0 2 0,0 0 0 0,0-3 0 15,3 4-8-15,2-1-2 0,0 0 0 0,0 0 0 0,-5 0-29 0,0 0 0 16,3-3 0-16,-1 4 0 0,6-1 40 0,0 0 16 0,0 0 2 15,0-7 1-15,0 7-43 0,2-3-16 0,1 4 11 16,2-4-11-16,-5-1 39 0,2-3 1 0,-5 7 1 0,3-7 0 0,0 0-14 0,-3 0-3 16,-2 0-1-16,2 0 0 0,1 0-23 0,-1-3 0 15,-3-1 0-15,4 4 0 0,-1 0 36 0,0-3 2 16,0-1 1-16,-2-1 0 0,2 2-20 0,-2 3-4 16,-1-4-1-16,1 1 0 0,-3-1-5 0,2 1-1 15,-10 3 0-15,11-4 0 0,-1 1-8 0,-2-1 10 16,-8 4-10-16,11-3 10 15,0-1-10-15,-11 4 0 0,0 0 0 0,5-5 0 16,-5 5 0-16,8-3 8 0,-3-4 0 0,-5 7 0 16,0 0-55-16,0 0-11 0,5-4-2 0,-5 4-1 15,0 0-163-15,-2-3-32 0</inkml:trace>
  <inkml:trace contextRef="#ctx0" brushRef="#br0" timeOffset="1034.8">15409 7284 1036 0,'0'0'46'0,"0"0"10"0,0 0-45 0,0 0-11 0,0 0 0 0,0 0 0 15,0 0 147-15,6 0 27 0,2-4 6 16,2 4 0-16,-2 4-84 0,0-4-16 16,3 0-4-16,-3 3-1 0,5 2-15 0,0-5-4 15,3 4 0-15,0-1 0 0,0-3-38 0,-3 7-8 16,3-3-2-16,-6-1 0 0,4 1 41 0,-4 3 8 15,-2-4 2-15,3 6 0 0,-3-2-43 0,0 0-16 16,-3 3 11-16,0-3-11 0,0 5 57 0,-2-1 6 16,2-1 1-16,-5 1 0 0,3 4-52 0,-6-8-12 15,3 4 0-15,-2-4 0 0,-1 1 54 0,-2 6 8 0,-3-7 2 0,0 4 0 16,0-1-52-16,-3 2-12 0,-2-5 0 0,3 4 0 16,-4-4 0-16,4 1 0 15,-1-1 0-15,1 0 0 0,-1 0 0 0,0 0 0 0,3-7 0 0,1 7 0 16,7-7-56-16,0 0-13 0,0 0-3 0</inkml:trace>
  <inkml:trace contextRef="#ctx0" brushRef="#br0" timeOffset="1859.169">16126 7266 810 0,'11'0'36'0,"-11"0"7"0,0 0-35 0,0 0-8 0,0 0 0 0,0 0 0 15,0 0 104-15,3-3 18 0,-1-4 4 0,-2 7 1 0,0 0 13 0,0 0 2 16,3-4 1-16,-3-4 0 0,-3 1-42 0,1 3-8 16,-4 1-1-16,4-1-1 0,-4 1-33 0,1-1-6 15,-3 4-2-15,3-3 0 0,-3 3-21 0,0 0-4 16,3 3-1-16,-6-3 0 15,3 7-8-15,-2-3-1 0,-1-1-1 0,-2 4 0 16,0 5-6-16,-3-5 0 0,2 4-8 0,-1-1 12 16,-1 2-12-16,2 2 0 15,-1 0 0-15,1-2 0 0,1 2 0 0,5 0 0 0,0 0 0 0,3 2 0 0,0-6 0 16,2 4-13-16,3 2 4 0,3-2 1 0,2-7 8 0,3 8 0 16,2-1-9-16,4-7 9 15,2 4 0-15,2-3 0 0,-2-4 0 0,2 3 0 0,-2-4 0 0,0 4 0 16,0-3 0-16,0-4 0 0,0 0 0 15,-6 0 0-15,1-4 0 0,0 1 0 0,-3-1 0 0,-3-3 0 16,0 4 0-16,-5-6 0 0,0 2 33 0,0 4 2 0,0 3 0 0,-3-7 0 16,-4 3-11-16,1-3-3 0,4 0 0 0,-4 2 0 15,1 3-10-15,-3-3-3 0,3 2 0 0,-3-1 0 16,3 4-8-16,-1 0 8 0,6 0-8 0,0 0 8 16,0 0-8-16,0 0 0 15,0 0 0-15,0 0-11 0,0 0 11 0,0 0 0 0,0 0 0 0,0 0 0 0,6-3 0 0,-1-1 0 16,3 4 0-16,2 0 0 15,4-3-21-15,-1 3-3 0,3-4 0 0,0 4 0 16,-1 0 24-16,4-3 0 0,-3-1 0 0,2 4 0 0,1 0 12 0,-3 0 11 16,-8 0 1-16,5 0 1 0,3 0-25 0,-6 4 0 15,1-4 0-15,-3 0 0 16,-3 0-251-16</inkml:trace>
  <inkml:trace contextRef="#ctx0" brushRef="#br0" timeOffset="2192.47">16322 7419 1695 0,'11'7'75'0,"-6"-7"16"0,-2 7-73 0,-3-7-18 0,0 0 0 0,2 4 0 16,1 3 62-16,0 0 9 0,-1 1 1 0,4 3 1 16,1-4 36-16,-1 0 7 15,2 0 2-15,-3 0 0 0,-2 1-86 0,-1-1-18 16,1 0-3-16,0 0-1 0,-1 0 43 0,-2-3 9 15,0 4 2-15,0-8 0 0,0 0-52 0,0 0-12 0,3 0 0 0,-3 0 0 32,0 0 0-32,0 0 0 0,0 0 0 0,0 0 0 15,3-8 0-15,-3 8 0 0,0-7 0 0,5-4 0 0,0 4 0 0,3 0 0 16,-3-1 0-16,1-3 0 0,-1 4 0 0,-2-3 0 16,-1-1 0-16,1 3-10 0,0 4 10 0,2-3 0 15,0 4 8-15,0-1-8 16,3 1-16-16,-2-1-8 0,-1 1-2 0,0-1 0 0,3 4 18 15,-3 0 8-15,1 0-8 0,-4 0 8 0,-2 0 19 0,8 0 9 0,-8 0 1 0,6 0 1 16,2 4-229-16,-1-1-45 0,-7-3-10 0</inkml:trace>
  <inkml:trace contextRef="#ctx0" brushRef="#br0" timeOffset="2641.52">16740 7473 1267 0,'13'0'56'0,"-13"0"12"0,0 0-55 0,0 0-13 0,0 0 0 0,0 0 0 15,0 0 105-15,0 0 19 0,0 0 3 0,0 0 1 16,6-3-52-16,-6 3-9 0,0 0-3 0,0 0 0 16,0 0 0-16,0 0 0 0,0 0 0 0,-6-4 0 0,4 4-22 0,-1 0-5 15,-5 4-1-15,3-1 0 0,-6-3-6 0,3 7-2 16,3 0 0-16,0 0 0 15,2-3-28-15,-2 4 0 0,-3-1 0 0,5 0 0 0,-2-3 0 0,0 6 0 16,-1-6 0-16,9 4 0 0,2 3 0 0,3-4 0 16,0 0 0-16,-5 0 0 0,2-4 0 0,-2 2 0 15,-3-5 0-15,5 0 0 0,-5 0 0 0,11 0 0 0,2 0 0 0,3 0 0 16,-6-5 0-16,1 5 0 0,-3-7 0 0,0 7 0 16,-3-7-13-16,0 4-9 0,-2-4-2 0,2 0 0 0,-2-2 24 0,2 2 12 15,-2 0-2-15,-3 7 0 0,0 0 2 0,0-3 1 16,-3-1 0-16,1-3 0 0,2 7-13 0,0 0 0 15,0 0 0-15,-6 0 0 0,4-3 0 0,2 3 0 16,0 0 0-16,0 0 0 16,0 0 0-16,0 0 0 0,2 3 0 0,4 8 0 15,-4-4 0-15,4-4 0 0,-4 9 0 0,4-5 0 16,-1 0 0-16,0 0 0 0,-5-7 0 0,5 4 0 16,3-1 0-16,0 4 0 15,0-2 0-15,0 2-711 0,-3-7-148 0</inkml:trace>
  <inkml:trace contextRef="#ctx0" brushRef="#br0" timeOffset="3110.97">17044 7480 748 0,'0'0'67'0,"0"0"-54"0,3-3-13 0,-3 3 0 16,-3-4 220-16,3 1 42 0,3-1 8 0,-3 4 2 15,0 0-116-15,0 0-22 16,-5-7-5-16,5 7-1 0,0 0-51 0,0 0-10 15,-11 0-3-15,6 2 0 0,-3 3-51 0,3-1-13 16,-1 3 0-16,1-4 0 0,0 4 0 0,0-3 0 16,-1 3 0-16,1 1 0 0,0-1 0 0,2 0 0 15,0 7 0-15,1-7 0 0,2 2 0 0,0-2 0 16,5-4-9-16,-2 4 9 0,2 0-11 0,0-3 11 16,3-1-12-16,0-3 12 0,0 5-12 0,0-5 4 0,3-5 8 0,2 2-13 15,-3-1 13-15,1 1 0 0,0-4 0 0,-3 0 10 16,-3-4 3-16,3-1 1 0,0 2 0 0,0-1 0 15,-6-4 23-15,1 4 5 0,2-3 1 0,0-5 0 16,-2 2-20-16,-3 3-4 0,0-2-1 0,0 2 0 16,0 0-18-16,-3 2 8 0,-4-2-8 0,1 4 0 0,4-1 31 0,-4-4-1 15,-4 4 0-15,7 1 0 0,3-2-14 0,-3 8-4 16,-2-3 0-16,0 0 0 0,2 0-12 0,1 7 8 0,2 0-8 16,-6 0 0-16,-4-3 8 0,10 3-8 0,0 0 0 0,0 7 0 15,0 0 0-15,2 3 0 0,4 2 0 0,2 2 0 16,0 0 0-16,-3-2 0 0,0 2-8 0,3 0 8 15,3 0 0-15,-3 5 0 0,-3-8 0 0,-3 4 0 16,4-1 21-16,-1 0-1 16,0-2-1-16,3 2 0 0,-2-7-19 0,2 4 0 15,-3-1 0-15,0 2 0 16,-2-5-209-16,5 0-46 0</inkml:trace>
  <inkml:trace contextRef="#ctx0" brushRef="#br0" timeOffset="3427.15">17309 7473 1728 0,'0'0'38'0,"0"0"8"0,0 0 2 0,0 0 0 15,3 4-39-15,-1-1-9 0,-2-3 0 0,3 0 0 0,0 7 104 0,-1-3 20 16,4-1 3-16,-4 1 1 0,4-4-52 0,-4 8-9 16,1-1-3-16,2-3 0 0,0-1-64 0,-5-3 0 31,0 4-8-31,0-4-1 0,0 0 9 0,0 0 9 0,0 0-1 0,0 0-8 31,6-4-94-31,-6 4-26 0,0 0-4 0,0 0-2 16,0 0-53-16,0-7-10 0,0 0-3 0,0-1 0 15,-3-3-51-15,0 4-10 0,3 0-3 0,-2-7 0 0,2 2 205 0,-3 2 41 0,3-1 10 0,-3-1 0 16,3 5 148-16,0-3 31 0,-2-1 6 0,2 4 2 16,0-1-19-16,2 1-3 0,1 3-1 0,-3 1 0 0,0-1-57 0,0 4-12 15,0-7-3-15,0 7 0 0,0 0-69 0,0 0-15 16,11 0-8-16,-3 0 10 15,-8 0-86-15,8 0-18 0,10 4-3 0,-7-4-1 0</inkml:trace>
  <inkml:trace contextRef="#ctx0" brushRef="#br0" timeOffset="3796.3">17436 7466 1497 0,'11'0'66'0,"-11"0"14"0,0 0-64 0,0 0-16 15,5 0 0-15,0 0 0 0,3 0 55 0,0 0 7 16,0-5 2-16,3 3 0 0,-3 2-4 0,2 0-1 16,6-5 0-16,0 5 0 0,-3-3-43 0,0 3-16 0,1-4 11 0,-1 1-11 15,0 3 34-15,-2-4 1 0,-3 1 0 0,-1-1 0 16,1-3-14-16,-2 4-2 0,-1-1-1 0,0 4 0 16,-2-8 9-16,0 4 1 0,-1 1 1 0,-2-1 0 15,-2 1 14-15,-1-1 2 0,0-3 1 0,-2 7 0 16,-6 0-37-16,3-3-9 0,6 3 0 0,-6 3 0 15,-5-3 0-15,2 4 10 0,3-1-10 0,-2-3 10 0,-1 7-10 0,0 0 0 16,3 0-10-16,3 5 10 0,3-5 0 0,-1 0 0 16,0 4 0-16,3-1 0 0,3 2 0 0,-3-5 0 15,0 4 0-15,3-4 0 0,-1 5-11 0,3-2 11 16,3-3-12-16,0 0 12 0,-2-3-11 0,2 4 11 16,2-4-10-16,-2-1 10 0,3 1-22 0,-1-1 2 15,1-3 0-15,-1 0 0 16,1-3-216-16,2-1-42 0,6 1-9 15,-6-6-1-15</inkml:trace>
  <inkml:trace contextRef="#ctx0" brushRef="#br0" timeOffset="4159.13">17754 7397 1497 0,'0'0'66'0,"0"0"14"0,0 0-64 0,0 0-16 16,0 0 0-16,0 0 0 0,0 0 104 0,0 0 16 0,0 0 4 0,5 3 1 15,-5 4-46-15,2-3-10 0,1 4-1 0,0-1-1 16,-3 0-3-16,2-3 0 0,-2 3 0 0,3 0 0 15,-3 1 0-15,0-1 0 0,0 0 0 0,0-7 0 16,3 4-51-16,-3-1-13 0,0-3 0 0,0 0 0 16,0 0 0-16,0 0 0 0,0 0 0 0,0 0 0 15,0 0 0-15,5 0 0 16,3 0 0-16,-3-3 0 0,1-1 0 0,1-3 0 16,1 0 0-16,0-1 0 0,-2 4 15 0,4-6 0 15,1 3 0-15,-3 3 0 0,-3-3-24 0,3-1-5 16,3 4-1-16,-4 4 0 0,-1 0 15 0,-6 0 0 15,5 0 0-15,3 0 0 0,-3 4-8 0,3-4 8 16,-8 0 0-16,8 8-9 0,0-8 9 0,0 7 0 16,-3 0 8-16,1-3-8 0,-1 6 0 0,0-3 0 0,1-2 0 0,-1 2 0 15,-5 4 0-15,0-4 0 0,5 0 0 0,-2-4 0 16,-3 4 0-16,2-2 0 0,-2 2 0 0,0-7 0 0,0 0 0 16,3 7 0-16,-3-7 0 0,0 0 0 0,0 0 0 0,0 0 0 15,0 0 0-15,0 0 0 16,0 0-200-16,0 0-45 0,0 0-9 0,0 0-2 0</inkml:trace>
  <inkml:trace contextRef="#ctx0" brushRef="#br0" timeOffset="4397.52">18039 7209 1497 0,'0'0'66'0,"3"-4"14"0,-3-1-64 0,0 5-16 16,0 0 0-16,0 0 0 0,0 0 83 0,0 0 13 15,3 5 2-15,2 6 1 0,3-4-35 0,0 3-8 16,-3 6 0-16,3-2-1 0,3 0-19 0,-6 5-4 16,3-2-1-16,-3-3 0 0,0 5-19 0,1-5-4 15,-6-3-8-15,0 4 12 0,2-1 42 0,-2-3 8 16,0-3 2-16,0 6 0 0,0-7-52 0,0 0-12 16,-2 0 0-16,2-2 0 0,-3 2-48 0,3-7-13 0,-3 0-3 0,3 0-614 15,0 0-123-15</inkml:trace>
  <inkml:trace contextRef="#ctx0" brushRef="#br0" timeOffset="4560.26">17984 7371 115 0,'0'0'0'0,"5"0"10"0,0 0-10 0,3 0 0 31,0 0 0-31,0 0 0 0,5 0 309 0,1 3 60 0,-4-3 12 0,3 5 3 16,1-5-207-16,-1 4-41 0,3-4-8 0,-3 3-1 15,3-3-71-15,-3 0-15 0,0 0-2 0,1 0-1 16,-4 4-8-16,-5-4-2 0,1-4 0 0,-4 4 0 15,6 4-28-15,-2-4 0 0,-1 0 0 0,0 0 0 16,-2-4-45-16,2 4-15 0,-5 0-4 0</inkml:trace>
  <inkml:trace contextRef="#ctx0" brushRef="#br0" timeOffset="5415.54">18799 7411 1123 0,'0'0'49'0,"0"0"11"0,0 0-48 0,2-4-12 0,-2 4 0 0,-2-7 0 15,4 4 89-15,-4-1 15 16,2 4 4-16,-3-7 0 0,0 0-39 0,3 7-7 16,0 0-2-16,-5 0 0 0,-3 0 4 0,8 0 0 15,0 0 0-15,-5 0 0 0,-8 0-20 0,7 4-4 16,6-4-1-16,-10 7 0 0,-1 0-19 0,6-4-3 16,-3 4-1-16,3 0 0 0,-3 5-5 0,2-5-2 15,-2 4 0-15,8-1 0 0,3-3-9 0,0 5 0 0,-3-5 0 0,5 0 0 16,6 0 0-16,-1-3 0 0,-2-1 0 0,5 2 0 15,1-1 0-15,1-1 0 0,4-3 0 0,2 0 0 0,-5-3 0 0,3-1 0 16,-4-1-10-16,1 2 10 0,-2-1 0 0,-4-3 0 16,1 0 0-16,-3 0 10 0,0 0 43 0,-6 0 9 15,1-1 2-15,-3 4 0 0,3-6 11 0,-6-1 2 16,0 4 1-16,-2-1 0 0,-3 4-47 0,0-3-10 16,-3 4-1-16,4-1-1 0,-4 4-19 0,3 0 0 0,3-3 0 0,-1 6 0 31,1-3-158-31,5 0-32 0,0 0-6 0,0 0-2 0</inkml:trace>
  <inkml:trace contextRef="#ctx0" brushRef="#br0" timeOffset="5862.95">19301 7303 864 0,'8'-11'76'0,"-8"6"-60"15,3 2-16-15,2-4 0 0,-2-4 173 0,-3 4 32 16,-3 0 7-16,3-5 0 0,-2 5-50 0,-1-7-10 15,-2 7-3-15,-1-5 0 0,-2 2-53 0,3 6-10 0,-3-3-2 16,0 4-1-16,0-1-26 0,0-3-5 0,0 7 0 0,3-3-1 16,-3 6-41-16,0-3-10 0,-2 0 0 0,2 7 0 0,0-3 0 0,0 6 0 15,3-3-10-15,-1 5 10 0,1 2-12 0,2 0 12 16,3 2-13-16,3 1 5 0,2-3 8 0,1 5-12 16,2-5 12-16,-1 5-12 0,7-1 24 0,-4-4 5 15,1 5 1-15,-1-2 0 0,-2 2-18 0,0-5 0 16,3-7 0-16,-3 4 0 0,-3 4 0 0,-2-8 0 15,-1 0 0 1,1 0 0-16,-3-7 0 0,3 4 0 0,-3-4 0 0,0 0 0 31,0 0-202-31,-8 0-44 0,0 0-9 0,0-4-1 0,-3 1 103 0,3-1 21 0,-5-3 4 16,3 0 0-16,-4 0 0 0,6 2 0 0,0-2 0 16,1 0 0-16,-4 0 205 0,3 4 41 0,0-4 8 0,3-2 2 15,-1 6-27-15,1-1-5 0,5-3 0 0,0 4-1 16,0 3-25-16,3-4-5 0,5 1-1 0,0-1 0 0,2 4-24 0,6-3-6 15,-3-1-1-15,6 4 0 0,2 0 10 0,0 0 1 16,-2 0 1-16,-1 0 0 0,-2 0-21 0,-3 0-4 16,1-5 0-16,-1 2-1 0,3 3-6 0,-3 0-1 15,-2-7 0-15,2 3-668 0,0 4-133 0</inkml:trace>
  <inkml:trace contextRef="#ctx0" brushRef="#br0" timeOffset="6463.8">19878 7125 0 0,'29'4'0'0,"-18"-1"0"0,-3-6 0 0,-8 3 0 0,0 0 0 0,0 0 0 15,0 0 288-15,0 0-58 0,0 0 46 0,0 0 10 16,-3 3-178-16,3-3-35 0,0 4-7 0,3-1-2 16,-1 4 50-16,-2 0 10 0,0 2 1 0,0 1 1 0,-2 1-40 0,-1-1-8 15,0 9-2-15,3-5 0 0,3-3-24 0,0 8-4 16,-6-2-2-16,3 2 0 0,0-5-25 0,0 0-5 15,-3 5 0-15,3-5-1 0,0 0-15 0,0 2-8 16,3-6 8-16,0 4-13 0,-6-2 13 0,6-5 0 0,-1 0 0 16,-2 0-652-16,0-3-127 0</inkml:trace>
  <inkml:trace contextRef="#ctx0" brushRef="#br0" timeOffset="6649.269">20021 7357 748 0,'0'0'67'0,"0"0"-54"16,0 0-13-16,0 0 0 0,0 0 224 0,8 3 43 0,-8-3 8 0,8 7 1 15,-3-3-164-15,0 4-32 0,-2-1-8 0,0 0 0 16,-1-3-40-16,1 3-7 0,-3-7-1 0,5 3-1 16,-2 4-12-16,-3-7-3 0,0 0 0 0,0 0 0 15,0 0-8-15,0 0-11 0,0 0 3 0,0 0-614 16,0 0-122-16</inkml:trace>
  <inkml:trace contextRef="#ctx0" brushRef="#br0" timeOffset="6786.38">20055 7273 806 0,'0'0'36'0,"3"-7"7"0,2 4-35 0,-2-4-8 0,-3 0 0 0,3 2 0 15,-3-2 53-15,0 3 9 0,0 1 2 0,0 3-342 16,0 0-68-16</inkml:trace>
  <inkml:trace contextRef="#ctx0" brushRef="#br0" timeOffset="7166.11">20177 7179 1267 0,'0'0'56'0,"0"0"12"0,-3 4-55 0,3-4-13 0,0 3 0 0,0 1 0 15,0-1 105-15,0 1 19 0,3 4 3 0,0-1 1 16,-3 4-49-16,2-1-10 0,1 1-1 0,2 4-1 16,-2-1-16-16,2-3-3 0,-2 4-1 0,0-1 0 15,-1-3-27-15,1 1-4 16,0-2-2-16,-1 1 0 0,1-1 40 0,-3 2 8 0,2-5 2 0,1 0 0 0,0 4-52 0,-3-4-12 0,2 1 0 0,1-1 0 16,-3-7 0-16,0 0 0 0,0 0 0 0,0 0 0 15,0 0 0-15,5-3 0 0,-2-1 0 0,2-4 0 16,-2 4 0-16,2-3 0 0,-2 0 0 0,2-3 0 15,0 1 21-15,3-1 2 0,-5 3 0 0,2-4 0 16,3 1-23-16,-2-2 0 0,1 5 0 0,1-4 0 16,0 1 0-16,0-2-10 0,0 5 10 0,0 3 0 15,-3-3 0-15,3 0 0 0,-2 7 0 0,-1-7 0 16,-5 7 0-16,5 0 0 0,-5 0 0 0,0 0 0 0,0 0-11 0,0 0-1 16,-5 0-1-16,2 0 0 15,-2 0-201-15,0 7-40 0,-3-7-8 0,-3 7-2 0</inkml:trace>
  <inkml:trace contextRef="#ctx0" brushRef="#br0" timeOffset="7288.1">20259 7364 57 0,'0'0'0'0,"0"0"0"0,5 7 0 0,1-4 0 0,-1 2 0 0,0-1 0 16,-5-4 274-16,3 3 50 0,8 4 9 0,-4-3 3 16,1-1-218-16,3-3-43 0,2 7-9 0,0-7-2 15,1 4 0-15,-1-4 0 0,-2 0 0 0,2 0 0 0,0 3-54 0,0-3-10 16,-2-3 0-16,-3 3-513 0,2 0-99 15</inkml:trace>
  <inkml:trace contextRef="#ctx0" brushRef="#br0" timeOffset="7620.63">20540 7371 1011 0,'0'0'44'0,"0"0"11"0,8 0-44 0,-1 0-11 16,1 0 0-16,0-4 0 0,-2 4 94 0,2-3 17 15,-3 3 3-15,0-4 1 0,-2 4-76 0,5-3-15 16,-3 3-4-16,3-4 0 0,-3 1 25 0,3-1 5 16,0-3 1-16,0 4 0 0,-5-1-31 0,2-4-5 15,0 4-2-15,-2 1 0 0,-3-1 15 0,0-3 4 16,-3 0 0-16,1 0 0 0,-4 2-11 0,-2 2-1 0,1-4-1 0,-1 3 0 16,0 4-5-16,0 0-1 0,0-3 0 0,-3 3 0 0,1 0 15 0,-1 0 2 15,3 3 1-15,0 1 0 16,0-1-6-16,0 1-1 0,0 4 0 0,0-1 0 15,0 0-12-15,3 0-2 0,0 0-1 0,2 5 0 0,3-1-9 0,0-1 0 16,3 1 0-16,2-4 0 0,-2 5 0 0,-1-5-11 16,6 0 11-1,0 0-8-15,3 0 8 0,-3 1 0 16,2-1 0-16,-2-7 0 0,0 0-15 0,0 4 3 0,5-4 0 0,1-4 0 31,2 4-180-31,-1-3-36 0</inkml:trace>
  <inkml:trace contextRef="#ctx0" brushRef="#br0" timeOffset="7890.84">20868 7132 1497 0,'0'0'32'0,"0"0"8"0,0 0 0 0,0 0 4 0,0 0-36 16,0 0-8-16,0 0 0 0,0 0 0 0,0 0 104 0,0 0 20 0,2 7 3 0,1 0 1 15,0 0-103-15,-1 5-25 0,1-1 0 0,2-1 0 0,-2 9 49 0,2-5 5 16,0 0 1-16,3 5 0 0,-2 2-21 16,-4-7-4-16,1 2-1 0,0-2 0 0,-1 1-9 0,1-1-3 15,0-3 0-15,-3-4 0 0,2 0-6 0,1 5-2 16,-3-9 0-16,0-3 0 0,0 0 7 0,2 7 2 16,-2-3 0-16,3-1-726 15,-3-3-146-15</inkml:trace>
  <inkml:trace contextRef="#ctx0" brushRef="#br0" timeOffset="8091.88">20995 7332 1094 0,'0'0'97'0,"0"0"-77"16,0 0-20-16,0 0 0 0,0 0 137 0,0 0 24 15,0 0 5-15,0 0 1 0,5 7-75 0,-2-7-16 16,-1 7-2-16,4-3-1 0,-4 3-9 0,1-4-3 15,0 4 0-15,-3-3 0 0,2 4-46 0,1-4-15 16,-3 3 8-16,0-7-8 0,0 0 20 0,2 3 0 16,-2-3 0-16,0 0 0 15,0 0-88-15,0 0-18 0,0 0-3 0,0 0-826 16</inkml:trace>
  <inkml:trace contextRef="#ctx0" brushRef="#br0" timeOffset="8223.04">20989 7249 115 0,'0'0'10'0,"0"0"-10"16,0-5 0-16,0 5 0 0,3-4 352 0,-3 4 68 0,3-3 13 0,-3 3 3 16,0-4-337-16,0 4-68 0,0 0-14 0,5-3-2 15,0-1-63-15,1 4-12 16</inkml:trace>
  <inkml:trace contextRef="#ctx0" brushRef="#br0" timeOffset="8678">21143 7132 230 0,'5'-7'20'0,"0"7"-20"16,-5 0 0-16,3-8 0 0,2 4 221 0,-2 1 40 15,2 3 8-15,-5 0 2 0,0 0-152 0,0 0-31 16,0 0-5-16,6 3-2 0,-1 1-14 0,-2 4-3 15,-3-1-1-15,2 4 0 0,3-4 12 0,-5 8 2 16,3-4 1-16,0-1 0 0,2 4-10 0,0 5-3 16,-5-5 0-16,3-3 0 0,0 8-21 0,2-5-5 15,-5 1-1-15,0-1 0 0,0-3-10 0,0-1-3 16,0 2 0-16,0-1 0 0,0-4-25 0,0 0-16 0,0 0 3 0,3-4 0 16,-3 6 61-16,0-9 13 0,0 0 3 0,0 0 0 15,0 0-64-15,0 0-28 0,0 0 3 0,0 0 0 16,5-4 25-16,0-4 0 0,0 4 0 0,1-3 8 15,2 4-8-15,0-4 0 0,-3 0 0 0,3 3-8 16,0-3-2-16,2-1 0 0,1 4 0 0,-3-3 0 16,2 7-2-16,-2-3-1 15,0-1 0-15,0 4 0 0,0 0 13 0,-2 0-9 16,1 4 9-16,-1-1-8 0,-6-3-4 0,5 4-1 16,0-1 0-16,-2 1 0 0,-3-4 21 0,5 8 4 15,-2-4 0-15,0 3 1 0,2-4-13 0,-2 4 0 0,2-3 8 0,-5-4-8 16,0 0 0-16,2 3 0 0,1 4 0 0,-3-7 0 15,0 0 0-15,0 0 8 0,5 4-8 0,-5-4-732 16,0 0-149-16</inkml:trace>
  <inkml:trace contextRef="#ctx0" brushRef="#br0" timeOffset="9126.82">21558 7284 1065 0,'0'0'47'0,"0"0"10"0,8 0-45 16,-8 0-12-16,0 0 0 0,0 0 0 0,3 0 80 15,-3 0 15-15,0 0 2 0,0 0 1 0,0 0-26 0,0 0-4 16,0 0-2-16,0 0 0 0,0 0-14 0,0 0-2 0,0 0-1 0,-3 3 0 15,-2 2-11-15,0-1-2 0,-1-1-1 0,-2 1 0 16,0 3-35-16,3-4 0 0,0 4 0 0,-3 0 0 16,5 5 0-16,-2-5 0 0,2 0 0 0,1 4 0 15,2-4 0-15,2 1 0 0,1-1 0 0,2 0 0 16,1 0 0-16,2 0 0 0,-1-3 0 0,4-1 0 0,-3 2 0 0,5-5 0 16,-2 0 0-16,-1 0 0 0,1 0 0 0,0-5 0 15,2 2 0-15,-3-1 0 0,-2-3 0 0,0 4 0 16,0-1 0-16,-3-3 0 0,1 4 37 0,-4-6 1 15,1 2 0-15,0 0 0 0,-1 0-10 0,-2 0-1 16,0 0-1-16,-2 0 0 0,-1-1 8 0,0 4 2 16,1-3 0-16,2 4 0 15,-3-1-22-15,0 4-4 0,1-3-1 0,-3-1 0 16,-1 4-9-16,1-7 0 0,5 7-12 0,0 0 12 16,0 0-141-16,0 0-21 0,0 0-4 0,0 0-702 15</inkml:trace>
  <inkml:trace contextRef="#ctx0" brushRef="#br0" timeOffset="9543.2">21894 7327 288 0,'0'0'25'0,"0"0"-25"0,0 0 0 0,0 0 0 16,3-3 196-16,2-1 33 15,-2 4 7-15,2-3 2 0,-5 3-130 0,0 0-25 16,0 0-6-16,0 0-1 0,0 0-9 0,0 0-3 16,0 0 0-16,0 0 0 0,-2-4 4 0,-1 4 0 15,-2 0 0-15,-1 0 0 0,-2 4-28 0,0-1-6 16,0-3-1-16,-2 4 0 0,-1 4-33 0,1-1-17 16,-1 4 1-16,3-4 1 0,3 0 15 0,0 0 0 15,-1 8 0-15,4-8 0 0,-1 0 0 0,3 0 0 0,3 5 0 0,-1-5 0 16,1 0 0-16,2 0 0 0,1 0 0 0,4-7 0 15,-2 4 0-15,5-4 0 0,3 3 0 0,-3-3 0 0,3-3 0 0,-2-1 0 16,-7 1 0-16,1-1 0 0,0 1 0 0,-2-1 0 16,2-3 0-16,-3 0 0 0,0-1 48 0,-2 1 13 15,2 0 3-15,-2-4 0 0,-3 4 0 0,0-1 0 16,-3-3 0 0,0 4 0-16,-2 0-28 0,-3 0-4 0,0 4-2 0,0-1 0 15,0-4-19-15,0 4-11 0,3 4 12 0,-3 0-12 16,3-3 0-16,0 3-14 0,-1-4 1 0,6 4 0 31,0 0-162-31,0 0-32 0,0 0-6 0</inkml:trace>
  <inkml:trace contextRef="#ctx0" brushRef="#br0" timeOffset="10160.28">22177 7346 57 0,'0'0'0'0,"0"0"0"0,0 0 0 0,8-3 0 16,0-1 212-16,0 1 38 0,-3-1 7 0,1-1 2 0,-6 5-135 0,0 0-28 15,5 0-4-15,-5 0-2 0,0 0-31 0,0 0-7 16,0 0 0-16,0 0-1 0,0 0 40 0,0 0 8 16,0 0 1-16,0 0 1 0,-5 0-59 0,-1 5-12 15,1-5-2-15,-3 4-1 0,-2-1-27 0,-1 1 0 16,1-1 0-16,2 1 0 15,0 3 0-15,0-4 0 0,0 4 0 0,0-3 0 16,3 8 0-16,2-2 0 0,-2-6 0 0,2 6 0 16,6-6 0-16,-1 8 0 0,4-5 0 0,-1 0 0 15,5-4 0-15,-2 4 0 0,0-3 0 0,0-1-11 16,3 2 11-16,-1-5-12 0,1 0 12 0,0 0-12 16,-4 0 12-16,4-8 14 0,-3 4-3 0,3 1-1 15,-1-4-10-15,1 0 0 0,-3-4 0 0,2 3 0 0,-2 4 75 0,0-6 9 16,0-1 3-16,-3-4 0 0,-2 4-37 0,0-3-7 15,-3 0-2-15,-3-1 0 0,0-3 16 0,-2 3 3 16,0-3 1-16,-3 1 0 0,0-2-29 0,0 1-5 16,-3-1-2-16,6 5 0 0,0 0-37 0,0-1-8 15,-1 4-2-15,4 1 0 0,-1-2 22 0,0 5 0 16,1 3 0-16,-1-3 0 16,0 0 0-16,3 4 0 0,-2-1 0 0,2 4 0 15,0 0 0-15,0 0 0 0,0 0 0 0,0 0 0 0,0 0 0 0,0 7 0 16,0 0 0-16,2 4 0 0,1 4 0 0,2-1 0 15,-2-3 0-15,2 8 0 0,1-2 20 0,1 2 8 16,-1-1 1-16,2-1 1 0,-3 2-30 0,3-5 8 16,-3 5-8-16,1-5 0 0,-1 0 0 0,0-2 9 15,-2 2-9-15,2 0 8 0,0-3 17 0,1 1 3 0,-4-2 1 0,4 1 0 16,-4-1-29-16,3-1 0 0,1-6 0 0,-1 4 0 16,-2 0 0-16,2 0 0 0,-5-7 0 0,0 0 0 15,0 0 0-15,0 0 0 0,3 4 0 0,-3-4 0 16,0 0-96-16,0 0-26 0,0 0-5 0,0 0-1025 15</inkml:trace>
  <inkml:trace contextRef="#ctx0" brushRef="#br0" timeOffset="24308.59">13314 7186 860 0,'0'0'38'0,"0"0"8"0,0 0-37 0,0 0-9 0,0 0 0 0,0 0 0 15,0 0 92-15,0 0 17 0,0 0 3 0,0 0 1 0,0 0 12 0,0 0 3 16,0 0 0-16,0 0 0 0,0 0-64 0,0 0-13 16,0 7-3-16,-3 0 0 0,3-7 4 0,0 9 1 15,0 1 0-15,-2-3 0 0,4 0-1 0,-4 4-1 16,2-3 0-16,0 6 0 0,-6-3-12 0,6 4-3 15,-2-4 0-15,-1-1 0 0,0 4-8 0,1 5-3 16,-1-8 0-16,0-1 0 16,1 6-5-16,-1-2-2 0,0 0 0 0,1 1 0 15,-1-4-2-15,1-1 0 0,-1 9 0 0,0-5 0 16,1 0-5-16,-1-2-2 0,0 2 0 0,1 0 0 16,-4-2-9-16,4 2 0 0,-1 0 0 0,-2-2 0 15,2 2 0-15,-2 0 0 0,2-7 0 0,-2 5 0 16,0 2 28-16,-1-3 4 0,1-1 1 0,0-3 0 15,2 5-17-15,-2-1-4 0,-3-4-1 0,5 1 0 0,-5-1-1 0,6 4 0 16,-4-4 0-16,1 3 0 0,0-3-2 0,2-2-8 16,-2 2 12-16,2 4-4 0,-2-4-8 0,2 0 0 15,1-4 9-15,-1 4-9 0,0-2 0 0,1 2 0 16,-1-7 0-16,3 0 0 0,0 7 0 0,0-7 0 0,0 0 0 0,0 0 0 16,0 0 0-16,0 0 0 0,0 0 0 0,0 0 0 15,0 0 0-15,0 0 0 16,-3-7 0-16,3 7 0 0,-2 0 0 0,2 0-12 15,0 0 2-15,-3-7 0 16,3 7-149-16,0-5-29 0,0-2-7 0,0 7-873 16</inkml:trace>
  <inkml:trace contextRef="#ctx0" brushRef="#br0" timeOffset="24708.97">13039 7600 748 0,'0'0'33'0,"0"0"7"0,0 0-32 0,0 0-8 16,-3-3 0-16,3 3 0 0,0 0 168 0,0 0 32 16,0 0 7-16,0 0 1 0,0 0-86 0,0 0-17 15,3 7-3-15,-1 0-1 0,4 0-23 0,-4 3-5 0,1 2-1 16,0 2 0-16,-1 0-10 0,1-2-2 0,2 6-1 0,-2-3 0 15,-1-1-16-15,4 4-3 0,-4-8-1 0,4 6 0 16,-1-2 8-16,0-4 1 16,1 2 1-16,-1 2 0 0,5-7-49 0,-2 0-9 15,3 0-3-15,0-2 0 0,2 2 12 0,0-7 14 16,3 0-3-16,-3 0-1 0,3-5-10 0,0 3 0 16,0-3 0-16,0-2 8 0,-1 0 30 0,1 0 6 15,0 0 0-15,-3 0 1 0,1 0-25 0,-4 2-4 16,3-2-2-16,-5 4 0 0,3-1-5 0,-6-3-1 15,1 4 0-15,-6 3 0 0,2-4 0 0,-2 4 0 0,0 0 0 0,0 0 0 16,0 0-36-16,0 0-8 16,0 0-2-16,-5 4-804 0,0-1-161 0</inkml:trace>
  <inkml:trace contextRef="#ctx0" brushRef="#br0" timeOffset="25325.36">12576 7934 1036 0,'0'0'23'0,"0"0"5"0,0 0 0 0,0 0 1 0,0 0-29 0,0 0 0 15,0 0 0-15,0 0 0 0,0 0 108 0,0 0 16 0,0 0 4 0,0 0 0 16,0 0-34-16,0 0-6 0,0 0-2 0,2 7 0 16,-2 4-35-16,3-1-7 0,0 2-2 0,-1 2 0 15,1 0 18-15,-3 5 3 0,3-5 1 0,2 7 0 0,-5-5-16 0,2 1-2 16,1 2-1-16,0-1 0 0,-1-3-22 0,-2-1-5 16,0 0-1-16,3 0 0 0,-3-2-6 0,0 2-2 15,0-7 0-15,0 5 0 16,0-5-9-16,0 0-9 0,0 0 9 0,0-7-13 15,0 0 1-15,0 0 1 0,3 7 0 0,-3-7 0 16,5 0-187-16,0 4-38 16,1-8-7-16,-4 4-1 0</inkml:trace>
  <inkml:trace contextRef="#ctx0" brushRef="#br0" timeOffset="25710.649">12793 8126 806 0,'0'0'72'0,"0"0"-58"0,0 0-14 0,0 0 0 15,0 0 114-15,0 0 20 0,0 0 4 0,0 0 1 16,0 0-23-16,5 3-4 0,-5-3 0 0,8 0-1 16,0 4-51-16,0-4-9 0,-3 3-3 0,3-3 0 15,0 0-29-15,0 0-7 0,0 0 0 0,0-3-1 0,0 3-3 0,0 0 0 16,-3-4 0-16,3 4 0 0,0-3-8 0,-3-1 12 16,0 4-12-16,3-7 12 0,-5 7-12 0,2-7 0 15,0 2 0-15,-2 5 0 0,0-7 17 0,-3 5 11 16,2-6 3-16,-2 8 0 0,0-4-11 0,-2-3-3 15,2 4 0-15,-3-1 0 0,-2-1 5 0,2 3 1 16,-2-3 0-16,2 5 0 16,3 0-3-16,-5-2 0 0,0-3 0 0,-3 5 0 15,2 0-8-15,1 0-3 0,-3 0 0 0,3 0 0 16,0 5-9-16,-3-3 12 0,2-2-12 0,1 5 12 16,0 2-12-16,0-7 0 0,-1 7 9 0,1 0-9 15,0 0 0-15,-1 0 0 0,1 0 0 0,2 0 0 16,1 5 0-16,-4-5 0 0,6 0-9 0,-2 0 9 15,2 5 0-15,0-5-11 0,2 0 11 0,1 0-8 0,2 0 8 0,1-2 0 16,2 2-9-16,0-5 9 16,2 3-31-16,1-1-1 0,-1-1-1 0,4-3 0 15,-1 0-179-15,-3 0-35 0,4 0-7 0</inkml:trace>
  <inkml:trace contextRef="#ctx0" brushRef="#br0" timeOffset="26164.17">13084 8143 57 0,'0'0'0'0,"0"0"0"16,5-2 0-16,-5 2 0 0,3-5 273 0,-3 5 50 15,2-7 9-15,-2 7 3 0,0 0-155 0,0-3-30 16,-2-1-6-16,2 4-2 0,-3-3-58 0,3 3-12 16,-3-4-3-16,3 4 0 0,0 0-33 0,0 0-8 0,-8 0 0 0,3 0-1 15,5 0-17-15,-8 4-10 0,3-1 12 0,0 1-12 16,-1-1 8-16,-2 1-8 0,6-1 0 0,-4 4 0 15,6-7 0-15,-2 7 0 0,-1 5 0 0,0-5 0 16,1 0 0-16,-1 0 0 0,1 0 0 0,2 5-9 16,2-5 9-16,1 0 0 0,-3 0-9 0,2-2 9 0,1 2 0 0,2-5 0 31,1 3-9-31,2-1 9 0,0-1 0 0,2-3-10 16,1 0 10-16,-1-7-8 0,-2 7 8 0,3-5 0 15,-3 3 0-15,2-3 0 0,-2-2 0 0,0 5 0 0,-2-6 8 16,1 4-8-16,-1-3 0 0,-4 0 8 0,1 2-8 0,0-2 0 15,-1 0 12-15,-2 4-1 0,0-1-1 0,0 4 0 16,3-3-2-16,-3 3-8 0,0 0 12 0,0 0-4 16,0 0-8-16,0 0 0 0,0 0 0 0,0 0 8 0,0 0-8 0,0 0 12 15,3 3-12-15,5 4 12 0,-6 0-12 0,1-2 0 16,2 2 0-16,0-5 0 0,-2 3 0 0,2 2-11 16,-2 0 11-16,2-2-8 0,1 2 8 0,-1-5 0 15,0 3 0-15,-2-3 0 0,-3-2 0 0,5 5 0 16,-5-5 0-16,5 0-651 15,-5 0-128-15</inkml:trace>
  <inkml:trace contextRef="#ctx0" brushRef="#br0" timeOffset="26495.96">13285 8129 1670 0,'0'0'74'0,"0"0"15"0,0 0-71 0,0 0-18 15,5 7 0-15,-5 0 0 0,3-2 68 0,-1 2 9 16,1 0 3-16,0 0 0 0,-3-3-13 0,2 4-3 0,-2-6 0 0,3 5 0 16,-3 0 0-16,0-2 0 0,3 2 0 0,-3-7 0 15,0 0-64-15,0 0-9 0,0 0-4 0,0 0-1 16,0 0 14-16,0 0 12 0,0 0-3 0,0 0 0 16,0 0-17-16,0 0-4 0,0 0-1 0,5-7 0 15,-3 0-27-15,4 2-4 0,-4-2-2 0,1 5 0 16,2-6-30-16,1 4-7 0,-1-3-1 0,-2 0 0 15,-1 2 22-15,4-2 4 0,-4 5 1 0,3-3 0 16,1 2 36-16,-1-1 7 0,3 4 2 0,0-3 0 0,-8 3 12 0,5-4 12 16,1 4-3-16,1 0 0 0,-1 0 10 0,-1 0 1 31,3 0 1-31,0 0 0 0,-3 0-11 0,3 0-2 16,-8 0-8-16,5 0-778 0</inkml:trace>
  <inkml:trace contextRef="#ctx0" brushRef="#br0" timeOffset="26896.49">13526 8155 1497 0,'0'0'66'0,"0"0"14"0,0 0-64 0,0 0-16 0,0 0 0 0,0 0 0 16,0 0 100-16,0 0 16 15,0 0 3-15,0 0 1 0,2 7-45 0,3-3-9 16,-2-1-2-16,2 1 0 0,1 4-44 0,-4-6-10 0,1 5-2 0,0-2 0 15,2 2 40-15,-2 0 8 0,-3-3 2 0,2 4 0 16,-2-8-41-16,3 2-8 0,-3-2-1 0,0 0-8 0,0 0 0 0,0 0 0 16,0 0 0-16,0 0 0 15,0 0-18-15,0 0-7 0,0 0-2 0,0 0 0 16,0 0-8-16,5-2-1 0,3-6-1 0,-3 1 0 16,1-4 6-16,-1 6 2 0,0-2 0 0,1 0 0 31,-1 0-25-31,3 0-5 0,-3 0-1 0,0 0 0 0,1 2 33 0,-1 3 7 0,-5 2 0 0,8-5 1 15,-8 5 31-15,0 0 5 0,8 5 2 0,0-5 0 16,-8 0 31-16,5 2 6 16,0 3 2-16,1 2 0 0,-1-3 2 0,0 3 1 15,0-4 0-15,-2 4 0 0,2 0-19 0,-2 0-4 0,2-2-1 0,-2 2 0 0,0-3-37 16,-1-1 0-16,-2-3 0 0,3 7 0 0,0-2 12 0,-3-5 4 16,0 0 0-16,0 0 1 0,0 0-27 0,0 0-6 0,0 0 0 0,0 0-1 31,5 0-149-31,-2 0-30 0,2 0-5 0</inkml:trace>
  <inkml:trace contextRef="#ctx0" brushRef="#br0" timeOffset="27065.38">13822 8129 1252 0,'10'0'56'0,"-10"0"11"0,0 0-54 0,0 0-13 16,0 0 0-16,3 7 0 0,-3-2 136 0,3 2 24 15,-3 0 4-15,2 0 2 0,4 0-65 0,-1 0-13 16,-5 0-2-16,3 0-1 0,-1-2-53 0,1 2-12 15,-3 0-1-15,3 0-1 0,-3-2-18 0,0-3-11 16,0-2 2-16,0 0 0 16,0 7-104-16,0-7-21 0,0 0-4 0,0 0-1 0</inkml:trace>
  <inkml:trace contextRef="#ctx0" brushRef="#br0" timeOffset="27213.08">13851 8049 1728 0,'0'0'76'0,"0"0"16"0,3-7-73 0,-3 7-19 15,0 0 0-15,0 0 0 0,2 0 88 0,-2 0 15 16,0 0 2-16,0 0 1 0,6 0-74 0,-6 0-14 0,0 0-3 16,5 4-1-1,-3-1-72-15,6 4-14 0,-2-2-4 0</inkml:trace>
  <inkml:trace contextRef="#ctx0" brushRef="#br0" timeOffset="27597.26">13954 8166 1494 0,'0'0'66'0,"0"0"14"0,0 0-64 0,0 0-16 15,0 0 0-15,5 3 0 0,-5-3 106 0,6 0 18 16,-6 0 4-16,2 4 1 0,1-1-33 0,2 2-6 16,-5-5-2-16,3 2 0 0,2 5-48 0,-2-2-9 0,-3-5-3 0,3 2 0 15,-3-2-13-15,5 5-3 0,-3 2-1 0,-2-7 0 16,0 0-11-16,0 0 0 0,0 0 0 0,0 0 0 15,0 0 0-15,0 0 0 0,0 0 0 0,6 0 0 0,-6 0-12 16,2-3-8-16,1-1-2 0,2-1 0 16,1 3-22-16,-1-3-5 0,-2-2-1 0,2 0 0 31,0 4-5-31,0-4-1 0,3 3 0 0,-2-3 0 0,-1 0 35 0,3 2 6 16,0 5 2-16,0-2 0 0,-6-3 21 0,4 5 4 0,2 0 0 0,-3-3 1 15,-5 3 27-15,5 3 6 0,3 2 1 0,0-3 0 16,-3 3-24-16,3-3-5 0,-2 3-1 0,-4 2 0 15,-2-7 34-15,3 4 6 0,2 3 2 0,1-4 0 16,-1 4-43-16,-3-2-16 0,4-3 11 0,-4 5-11 16,4-2 13-16,-1-1-3 0,-2-1-1 0,-3-3 0 15,0 0-175-15,5 4-35 0</inkml:trace>
  <inkml:trace contextRef="#ctx0" brushRef="#br0" timeOffset="28097.6">14364 8159 997 0,'0'0'44'0,"6"-4"9"16,4 4-42-16,-5-5-11 0,-2 3 0 0,-3-3 0 15,5 5 84-15,-2-2 16 0,2-3 2 0,-5 5 1 16,0 0-36-16,0 0-7 0,0 0-2 0,0 0 0 0,0 0-13 0,0 0-2 16,0 0-1-16,-5 0 0 0,0 0-34 0,-1 0-8 31,-2 5 0-31,3-3 0 0,-3-2 29 0,3 5 4 15,0-3 1-15,-3 3 0 0,0 2-26 0,2 0-8 0,1-3 0 0,0 4 0 16,0-6 0-16,2 5 0 0,0-2 0 0,3 2 0 31,0 0-32-31,6 0 0 0,-4-2 0 0,4 2 0 0,-4-5 32 0,3 5 0 0,3-2 0 0,0-5 0 16,-2 4 0-16,2-1 0 0,0-3 0 0,-1 0 0 16,4-3 29-16,0 3 12 0,-3-4 3 0,-3 4 0 0,3 0-20 0,0-5-3 15,-3 3-1-15,0-3 0 0,1 5 17 0,-1-2 3 16,0-3 1-16,-5 5 0 0,3-2-13 0,-3 2-4 15,0 0 0-15,0 0 0 0,2-5-24 0,-2 5 0 16,0 0 0-16,0 0 0 0,0 0 0 0,6 0 0 16,-1 0 0-16,0 0 0 0,-5 0 0 0,6 5 0 15,-4 2-10-15,6-5 10 16,-2 5 0-16,-4-2 0 0,3 2 0 0,-2 4 10 16,2-1-10-16,1-3 0 0,-4 5 0 0,1-5 0 15,0 5 53-15,-3-3 9 0,2-2 2 0,-2 5 0 16,0-5 0-16,0 5 0 0,0-5 0 0,-2 0 0 15,-1 4-64-15,-2-1-16 0,2-3-2 0,-2 0 0 0,-3 0 18 16,0-2 12-16,-3 2-1 0,-2 0-1 0,0 0-10 0,-3-2 0 16,-3-3-10-16,-2 3 10 15,0-3-48-15,3-2-3 0,-4 0-1 0,1 0-1052 0</inkml:trace>
  <inkml:trace contextRef="#ctx0" brushRef="#br0" timeOffset="28698.86">15002 8148 1321 0,'0'0'58'0,"0"0"13"0,0 0-57 0,0 0-14 0,0 0 0 0,3 2 0 31,-1 3 93-31,1 2 16 0,-1 4 3 0,1-1 1 0,2-3-3 0,-2 5-1 16,2-1 0-16,-2-1 0 0,5 2-72 0,-5-5-14 15,2 7-3-15,-5-7-1 0,0 0 27 0,0 5 6 16,0-5 0-16,0 0 1 0,5-3-33 0,-2-1-8 15,-3-3 0-15,0 0-1 0,2 0-11 0,-2 0 0 16,0 0 0-16,0 0 0 0,0 0 53 0,3-3 9 16,0-1 2-16,-3-3 0 0,2 0-52 0,-2 0-12 0,0 0 0 0,3-5 0 15,0 5-36-15,-1 0-9 0,1-5-3 0,2 5 0 16,1 0 25-16,1 0 5 0,-1 0 1 0,2 0 0 16,0 2 17-16,0-2 0 0,-3 5 0 0,3-3 0 0,2 2-12 15,-2-1-3-15,0 4 0 0,0-3 0 0,3-1 15 0,-1 4-9 16,-2 0 9-16,0 0-8 0,0 0 8 0,3 0 0 31,-3 4 0-31,0-1-8 16,-3-3-48-16,0 0-10 0,3 4-2 0,0-1-905 0</inkml:trace>
  <inkml:trace contextRef="#ctx0" brushRef="#br0" timeOffset="29162.03">15420 8209 633 0,'11'-7'56'0,"-11"7"-44"16,0 0-12-16,2-5 0 0,-2 3 143 0,3-3 26 15,-3 5 6-15,0 0 1 0,-5-7-39 0,2 7-7 16,3-7-2-16,0 7 0 0,-3 0-13 0,-2-3-3 16,0-1-1-16,-1 4 0 0,6 0-75 0,-5 0-16 0,-3 0-2 0,3 4-1 15,0-1-17-15,-1-3 0 0,-2 7 0 0,3-2 0 16,0-3 0-16,-1 5 0 0,1-2 0 0,0 2 0 15,2 0 0-15,1 0 0 0,-1 0 0 0,3 0 0 0,0 5 0 0,0-5 0 16,5-3 0-16,-2 4 0 0,-1-1 0 0,4 0 0 16,-1-7 0-16,0 2 0 0,3 3 0 0,0-5 0 31,0 0 0-31,0 0 0 0,-3-5 0 0,3 3 0 0,0 2 0 0,0-5 0 16,-2-2 16-16,1 7-1 0,-1-2 0 0,-1-3 0 15,-2 2-24-15,-1-1-5 0,4-3-1 0,-6 0 0 16,0 7 51-16,0 0 11 0,2-5 1 0,-2 5 1 15,0 0-27-15,0 0-6 0,0 0 0 0,0 0-1 16,0 0-15-16,0 0 0 0,0 0 0 0,6 5 0 16,-1-1 0-16,0-1 0 0,-2 4 0 0,5-3 0 0,-3-1 0 0,0 4 0 15,3 0 0-15,-2 0 0 0,-1-2 0 0,3 2 0 16,0 0 0-16,-3-2 0 0,0-3 54 0,1 3 8 16,-1-3 2-16,0-2 0 0,-5 0-52 0,5 0-12 15,-5 0 0-15,6 0-782 16,-1-2-159-16</inkml:trace>
  <inkml:trace contextRef="#ctx0" brushRef="#br0" timeOffset="29384.59">15634 8014 2149 0,'-2'-8'47'0,"2"8"9"0,0 0 3 0,0 0 2 0,0 0-49 0,0 0-12 16,0 0 0-16,0 0 0 0,0 0 76 0,2 8 13 0,1-1 3 0,0 7 0 15,-1 0-36-15,1-2-8 0,2 2 0 0,-2 5-1 16,-1-5-38-16,1 0-9 0,0 5 0 0,-3-5 0 16,2 0 0-16,-2 0 0 0,0-2 0 0,0 2 0 15,0-2 0-15,0-3 0 0,-2 3 0 0,2-5 0 16,-3 0 0-16,3 0 0 0,0-7 0 0,0 0 0 16,-3 0-152-16,3 0-32 0,-5 0-6 0,0-3-479 15,0-1-96-15</inkml:trace>
  <inkml:trace contextRef="#ctx0" brushRef="#br0" timeOffset="29515.67">15576 8148 403 0,'0'0'17'0,"0"0"5"0,0 0-22 0,0 0 0 16,0 0 0-16,0 0 0 0,5 0 292 0,3-5 53 15,-2 5 11-15,1 0 3 16,1 0-231-16,0 0-45 0,0 0-10 0,3 0-1 16,-1 5-48-16,1-5-10 0,0 0-2 0,-1 0 0 15,1 0-1-15,2 0-1 0,-2 0 0 0,2 0-607 16,-3 0-122-16</inkml:trace>
  <inkml:trace contextRef="#ctx0" brushRef="#br0" timeOffset="29916.649">15814 8183 1292 0,'0'0'57'0,"0"0"12"0,0 0-55 0,0 0-14 0,8 5 0 0,-3-5 0 15,1 2 102-15,4-2 18 0,-2 0 3 0,0 0 1 16,0 0-49-16,3 0-10 0,-1 0-1 0,3 0-1 15,1 0-31-15,-1 0-7 16,0-2-1-16,0-3 0 0,1 5-8 0,-4-2-3 16,1-3 0-16,-3 2 0 0,0-1 1 0,0 4 0 15,0-7 0-15,-6 7 0 0,-2 0 12 0,3-7 2 16,-1 7 1-16,-2-7 0 0,0 2-1 0,-5 5 0 16,3-7 0-16,-1 4 0 0,-2-1-11 0,-6-3-2 15,3 0-1-15,-3 7 0 0,1-7-4 0,-3 7-1 16,-3 0 0-16,3 0 0 0,-1 0-9 0,1 0 0 0,0 7 9 0,0-7-9 15,-3 7 0-15,5-3-8 0,1 3 0 0,-1 1 0 0,-5-1 8 16,6 0 0-16,7 7 0 0,0-2-8 0,1-3 8 0,-1 3 0 16,3 2 0-16,3-2 0 0,-1-3 0 0,4 7 0 15,-4-6 0-15,6 2 0 0,3-3 0 0,-3 3 0 16,0-5 0-16,0-2 0 0,5 2 0 0,3-5 0 16,0-2 0-16,2 5 0 0,-2-5 0 0,-3 0 0 0,6 0 0 0,-3-5 0 15,-1 5 0-15,-1-2 0 0,2-3 0 0,-3 5-1071 16</inkml:trace>
</inkml:ink>
</file>

<file path=ppt/ink/ink1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06:24.322"/>
    </inkml:context>
    <inkml:brush xml:id="br0">
      <inkml:brushProperty name="width" value="0.05292" units="cm"/>
      <inkml:brushProperty name="height" value="0.05292" units="cm"/>
      <inkml:brushProperty name="color" value="#FF0000"/>
    </inkml:brush>
  </inkml:definitions>
  <inkml:trace contextRef="#ctx0" brushRef="#br0">9898 419 1497 0,'0'0'66'0,"0"0"14"0,3-2-64 0,-1-5-16 0,-2 7 0 0,0-5 0 16,0 5 133-16,-2 0 23 0,2-7 5 0,0 7 1 15,-3-7-54-15,0 7-12 0,-2-7-1 0,2 7-1 16,-2-5 1-16,-3 5 0 0,0-2 0 0,-2 2 0 0,-1 0-54 0,-2 0-10 16,-3 0-3-16,3 0 0 15,0 0-18-15,-6 0-10 0,-2 2 10 0,2-2-10 0,-2 0 0 0,3 0 0 16,-3 5 0-16,-9 0 0 0,7-3 0 0,-4 5 0 16,6-7 0-16,-3 7 0 0,3-7 0 0,2 0 0 15,1 0 0-15,-1 5 0 0,6-3 16 0,0 3-4 16,0-3 0-16,2 3 0 15,3-3-12-15,3-2 0 0,5 0 0 0,0 0 0 16,-5 5 0-16,5-5 0 0,0 0-8 0,0 0 8 16,-6 7 0-16,4 0 0 0,2-7 0 0,-3 12 0 0,0-10 0 0,3 10 0 15,-2-5 0-15,2 0 0 0,2 5 8 0,1-5 0 16,-3 2-8-16,0 3 12 0,3 2-1 0,-3-7-1 16,2 10 0-16,1-1 0 0,-3-2-2 0,0 3-8 15,0-1 12-15,-3 3-4 0,-2 2 18 0,0 1 3 0,2-4 1 16,-2 4 0-16,2 3-30 0,-2 1 0 0,2 2 0 0,1-2 0 15,2 0 0-15,-3-5-13 0,3 5 1 0,-3 0 0 16,6-7 12-16,-3-3 0 0,0 6 0 0,3-4 10 16,-3 1-10-16,0-7 8 0,2-3-8 0,1 3 8 15,0-5 0-15,-1 3 0 0,1-6 0 0,2 3 0 16,-2 7-8-16,2-9 0 16,-2 2 0-16,2-4-11 0,0 6 30 0,3-7 5 15,0 3 2-15,0-3 0 0,-3-2-14 0,6 7-2 16,-3-7-1-16,3 0 0 0,2 0 16 0,0 0 3 15,0-7 1-15,0 7 0 0,6-2-38 0,-3-3-8 16,0 3-2-16,0-3 0 0,-1 1 31 0,-1 1 5 16,4 3 2-16,-2-7 0 0,3 7-19 0,-4 0 0 15,4 0 0-15,-3-5 0 0,2 5 0 0,-2-7 0 0,0 7 0 0,-3 0 0 16,1 0 0-16,-4-2-14 0,1 2 2 0,2 0 1 0,-5-5 11 16,0 5-8-16,-3 0 8 0,0 0-8 0,-5 0-12 0,0 0-1 15,0 0-1-15,0 0 0 16,0-7-118-16,-5 7-23 0,-3-4-5 0</inkml:trace>
  <inkml:trace contextRef="#ctx0" brushRef="#br0" timeOffset="270.076">9369 902 1497 0,'-5'-8'133'0,"5"8"-106"16,0-2-27-16,0 2 0 0,0 0 117 0,2-5 19 16,4-2 3-16,-1 0 1 0,3 5-36 0,0-3-8 15,0 3 0-15,2 2-1 0,6-9-57 0,0 9-11 16,0-3-3-16,2 3 0 0,4-7-8 0,-1 7-1 16,0-5-1-16,0 5 0 0,-2-7 26 0,2 0 6 0,0 5 1 0,0-3 0 15,-2 1-38-15,-1 4-9 0,1-3 0 0,-3-2 0 0,-1 5 0 16,-1-2 0-16,-4 2 0 0,-2 0 0 15,-3 0-208-15,-5 0-43 0,-8 10-9 0,1-6-1 0</inkml:trace>
  <inkml:trace contextRef="#ctx0" brushRef="#br0" timeOffset="803.087">10033 894 1267 0,'0'0'112'0,"0"0"-89"0,0 0-23 0,0 0 0 16,0 0 158-16,0 0 27 0,0 0 6 15,5 8 1-15,-2-4-68 0,2 3-12 0,-2 7-4 0,2-7 0 16,0 1-41-16,1 1-9 16,-1 0-2-16,0-2 0 0,-2 5-6 0,2-5-2 15,-2 0 0-15,0 5 0 0,-1-3-13 0,1-4-3 16,-3-5-1-16,0 2 0 0,0-2-12 0,0 0-3 16,0 0 0-16,0 0 0 0,0 0-2 0,0 0-1 15,0 0 0-15,0 0 0 0,0 0-1 0,0 0 0 16,0 0 0-16,0 0 0 0,0-2-12 0,-3-10 0 15,3 5 8-15,0-4-8 0,3 4-21 0,2-8-7 16,0 1-2-16,3 3 0 0,0 3 20 0,0 1 10 0,0-7-10 0,0 3 10 16,0 3 0-16,0 6 0 0,-3-5 0 0,3 2 10 15,-2 5-26-15,7-7-4 0,0 14-2 0,3-7 0 16,0 0 22-16,-3 7 0 0,5-2 0 0,-2 2 8 16,-2 0 0-16,-1 0-8 0,0 7 12 0,0-7-4 15,-2 1 12-15,-1 3 1 0,1-4 1 0,0 5 0 0,-6-5-6 0,3 0-2 16,-3 0 0-16,0 0 0 0,1 0-6 0,-1 5-8 15,-5-12 11-15,0 0-11 0,0 7 13 0,0-7-4 0,3 3-1 0,-3-3 0 16,2 9-8-16,-2-9 0 0,0 0 0 0,0 0 0 31,0 0-96-31,0 0-24 0,0 0-4 0,0 0-696 0,0 0-140 0</inkml:trace>
  <inkml:trace contextRef="#ctx0" brushRef="#br0" timeOffset="1104.059">10655 902 1324 0,'0'0'118'0,"0"0"-94"15,2-8-24-15,-2 8 0 0,3-2 172 0,0-3 29 0,2-2 7 0,-5 7 0 16,0 0-74-16,0 0-15 0,0 0-3 0,0 0-1 16,-5-7-57-16,-1 5-11 0,-2 2-3 0,3 2 0 15,0-2 4-15,-3 0 1 0,-3 7 0 0,6-2 0 16,2 2-27-16,-2 0-6 0,-3 0 0 0,0 0-1 15,0 0-15-15,6 5-15 0,-6-5 3 0,5 0 1 0,-2 0 11 0,2 0 0 32,3 0 0-32,-2 5 0 0,2-9 0 0,2 8-8 15,3-4 8-15,3 0 0 0,0 0 0 0,0-2 17 16,0-3-2-16,3 3-1 16,5-2-34-16,0 6-6 0,-3-9-2 0,3 0 0 15,2 2-92-15,1-2-18 0,-3 0-4 0,-1 0-950 0</inkml:trace>
  <inkml:trace contextRef="#ctx0" brushRef="#br0" timeOffset="1427.704">11020 913 633 0,'0'0'56'0,"0"0"-44"15,0 0-12-15,0-7 0 0,-8 3 296 0,3-4 58 16,5 8 11-16,0 0 3 0,-11 0-170 0,1 0-34 16,2 0-6-16,-3 5-2 0,0-2-90 0,-2 1-18 15,3 3-4-15,2 0-1 16,0 5-23-16,-3-5-4 0,3 0 0 0,3 0-1 15,-3 7-15-15,3-7 8 0,2 1-8 0,3-1 0 16,-3 4 0-16,6-4 0 0,0 0 0 0,-1 0 0 0,4-2-21 0,-1-2-1 16,0 6 0-1,3-7 0-15,0-2 22 0,3 7 0 0,2-7 0 0,0 0 0 0,0 7 0 0,6-7 0 16,-3 0 0-16,0 0 0 0,-3 0 0 0,0-7 0 16,-2 7 0-16,2-7 0 0,-3 5-15 0,-4-7 2 0,-1 6 0 0,0-9 0 15,-2 5 13-15,0-2 12 0,-3 0-3 0,-3 2 0 16,-2 4-1-16,-1-9 0 0,1 12 0 0,0-9 0 15,-3 4-8-15,3 3 12 0,-3-7-12 0,2 9 12 16,1-3-12-16,0-2-14 0,-3 3 3 0,8 2-779 16,0 0-156-16</inkml:trace>
  <inkml:trace contextRef="#ctx0" brushRef="#br0" timeOffset="2091.541">11610 894 1555 0,'0'0'68'0,"0"0"16"0,0 0-68 0,0 0-16 0,0 0 0 0,5 8 0 16,-5 1 229-16,3-2 43 0,0 2 8 0,-1-2 1 16,-2 1-169-16,3 3-35 0,-3-4-6 0,2 0-2 0,1 5-37 0,-3-9-8 15,3 4-2-15,-3-3 0 0,0 3-12 0,0-7-2 16,0 0-8-16,0 7 12 16,0-7-70-16,0 0-14 0,0 0-4 0,0 0-744 15,0 0-150-15</inkml:trace>
  <inkml:trace contextRef="#ctx0" brushRef="#br0" timeOffset="2260.126">11610 779 2188 0,'-3'-7'48'0,"1"2"11"0,2 3 1 0,0-5 1 0,0 2-49 0,0-2-12 15,0 0 0-15,0 5 0 0,2-3 105 0,-2 1 19 16,0 4 3-16,0 0 1 0,3 0-103 0,-3 0-25 16,0 0 0-16,0 0 0 0,0 0 0 0,0 0 0 15,0 0 0-15,5 4 0 31,-2 10-200-31,2-7-44 0,3 5-10 0,-8-12-2 0</inkml:trace>
  <inkml:trace contextRef="#ctx0" brushRef="#br0" timeOffset="2660.813">11763 859 1152 0,'0'0'102'0,"0"0"-82"16,0 0-20-16,0 0 0 0,0 0 177 0,0 0 31 15,3 7 7-15,0 0 1 0,-3 0-74 0,2 5-14 16,4-5-4-16,-4 0 0 0,1 0-38 0,0 0-8 16,-1 5-2-16,1-5 0 0,-1 0-60 0,1 0-16 15,-3-7 0-15,3 7 0 16,2 0 35-16,-2-2 4 0,-3-5 1 0,0 0 0 16,5 7-13-16,0-4-3 0,-5-3 0 0,0 0 0 0,0 0-24 0,0 0 0 15,0 0 0-15,0-3 0 0,0 3-12 0,0-7 1 16,6 2 1-16,-4-2 0 15,1-2-33-15,2-3-6 0,3 0-2 0,3-2 0 16,-3 3 14-16,2 1 2 0,1-9 1 0,-1 12 0 16,1-4-10-16,2 8-1 0,-2-4-1 0,2 2 0 0,-5-2 30 0,0 5 7 0,2-3 1 0,-2 5 0 15,3 0 8-15,-6 5 11 0,3-3-3 0,0 10 0 16,-3-10 58-16,3 6 11 0,0 1 3 0,0 0 0 16,-2-2-64-16,-1 5-16 0,0-5 0 0,0 0 0 15,1 7 54-15,-1-2 8 0,-2-5 2 0,2 0 0 16,-2 0-52-16,-1 0-12 0,-2-7 0 0,3 7 0 15,-3-7 0-15,3 7 0 0,-3-7 0 0,0 0 0 16,0 0-48-16,2 8-13 0,3-4-3 0,-5-4-751 16,0 0-150-16</inkml:trace>
  <inkml:trace contextRef="#ctx0" brushRef="#br0" timeOffset="3130.133">12465 864 2070 0,'-6'-9'92'0,"6"6"18"0,-2-4-88 0,2-5-22 16,-3 5 0-16,0 0 0 0,-2 3 133 0,2-4 23 16,-2 6 4-16,-3-10 0 0,3 12-128 0,-6 0-32 15,1-7 0-15,-1 7 0 0,-5 0 38 0,0 0 1 16,-5 7 0-16,3 0 0 0,-1-2-39 0,1 2 0 16,4 0 0-16,-1 7 0 0,4-2-9 0,3-5 0 0,0 5 0 0,3-3 0 31,2 3-15-31,0-3-2 0,3-1-1 0,3 3 0 0,2-4 8 0,1 5 2 0,2-5 0 0,5-4 0 31,0 6-24-31,6-7-5 0,-4 3-1 0,4-3 0 0,-3-2 38 0,2 0 9 0,-2 7 0 0,0-7 0 16,0-7 0-16,-3 7 0 0,-2-2 0 0,-1-3 0 15,-2 3 0-15,0 2 0 16,-2-9 0-16,-1 6 0 0,5-4 0 0,-4 2 0 16,-1-2 0-16,0 0 0 0,1 7 0 0,-4-7 0 15,4 7 0-15,-4 0 0 0,4-4 0 0,-1 8 0 16,-3-4 0-16,4 7 0 0,-1-2 0 0,3 4 0 15,-3-4 0-15,1 5 0 0,1 1 19 0,1 3 5 16,0-2 2-16,3-2 0 0,-3 6 10 0,0-2 1 0,0-4 1 16,-3 6 0-16,0-2-30 0,1-4-8 0,-4 1 0 0,-2 3 0 15,0-2 0-15,0-2 0 0,-2-1 0 0,-4-2 0 0,1 2 52 16,-3-4 10-16,-2 2 2 0,2-4 0 0,-3 1-52 0,0-1-12 16,1-3 0-16,-3 4 0 0,-1-4 0 0,1 0 0 15,0-4 0-15,0 4 0 0,-3-7 0 0,3 4 0 16,-1-2 0-16,1-2-851 15,3 7-173-15</inkml:trace>
  <inkml:trace contextRef="#ctx0" brushRef="#br0" timeOffset="3493.4">13068 753 2188 0,'0'0'97'0,"-3"-7"20"0,-2 7-93 0,0-7-24 16,-6 0 0-16,0 7 0 0,-2-4 106 0,3 4 17 16,-4-3 3-16,4 3 1 0,-1 0-76 0,-2 0-15 15,2 3-4-15,-5-3 0 0,1 4-24 0,1 1-8 16,-1-3 0-16,1 5 0 0,-2 0 32 0,6-2-1 16,-3 2 0-16,5 5 0 0,0-10-51 0,0 12-9 0,2-7-3 0,6 5 0 0,-2 0 22 0,4-3 10 15,1 3-10-15,2-2 10 0,3 1-12 0,3 3 12 16,0 0-13-16,2-2 5 0,3 9 8 0,5-6-10 15,3 3 10-15,-3 1-10 0,-3-5-4 0,-2 0-1 16,0 0 0-16,-3-2 0 0,-2 0 15 0,-3 2 0 16,-3-4 0-16,-2 1 0 0,-6 1 0 0,-2-10 0 15,-3 10 0-15,-3-9 0 16,3 4 48-16,-2-3 13 0,-3 1 3 0,-1-3 0 16,-2 3 0-16,-5-3 0 0,-3-2 0 0,1 7 0 31,-1-7-103-31,0 0-20 0,0 0-4 0,6-7-1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14.373"/>
    </inkml:context>
    <inkml:brush xml:id="br0">
      <inkml:brushProperty name="width" value="0.05" units="cm"/>
      <inkml:brushProperty name="height" value="0.05" units="cm"/>
      <inkml:brushProperty name="color" value="#E71224"/>
    </inkml:brush>
  </inkml:definitions>
  <inkml:trace contextRef="#ctx0" brushRef="#br0">152 319 456 0 0,'0'0'1413'0'0,"0"0"159"0"0,0 0 76 0 0,-5-5 1985 0 0,2 4-3387 0 0,0 0 0 0 0,0 0 0 0 0,1 1 0 0 0,-1-1 0 0 0,0 1 0 0 0,0 0 0 0 0,0 0 0 0 0,0 0 0 0 0,1 0 0 0 0,-1 0 0 0 0,0 1-1 0 0,0-1 1 0 0,0 1 0 0 0,0 0 0 0 0,1 0 0 0 0,-1 0 0 0 0,0 0 0 0 0,-1 1-246 0 0,-15 12 91 0 0,-6 11 878 0 0,-7 22-108 0 0,20-12-950 0 0,8-27 142 0 0,4 2-39 0 0,9 11-4 0 0,4-11 124 0 0,21 2 524 0 0,20-24 1094 0 0,-41 6-1528 0 0,-9 4-95 0 0,0-1 0 0 0,0 0 0 0 0,-1 0 1 0 0,0 0-1 0 0,1 0 0 0 0,-1-1 0 0 0,0 1 0 0 0,-1-1 0 0 0,1 0 0 0 0,-1 0 0 0 0,0 0 0 0 0,2-4-129 0 0,16-80 1354 0 0,-23 13-644 0 0,-9 0-695 0 0,7 15 154 0 0,-2 21-170 0 0,-3 2 178 0 0,-8 6 434 0 0,18 30-568 0 0,-9-10-33 0 0,6 6 1 0 0,2 0 42 0 0,-6-1 235 0 0,6 6-64 0 0,1 0 0 0 0,0 0-50 0 0,0 0-214 0 0,0 1-96 0 0,17 55-182 0 0,39 60 334 0 0,-11 3 290 0 0,-26-70-396 0 0,1 20 410 0 0,-12-24-141 0 0,-9-30 193 0 0,2-14-285 0 0,-1-1-15 0 0,0 0 18 0 0,12-10 134 0 0,-8-4-1126 0 0,-4 13-9 0 0,0 1-1350 0 0,0 0-5232 0 0</inkml:trace>
</inkml:ink>
</file>

<file path=ppt/ink/ink1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08:41.285"/>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
    <inkml:brush xml:id="br2">
      <inkml:brushProperty name="width" value="0.05292" units="cm"/>
      <inkml:brushProperty name="height" value="0.05292" units="cm"/>
      <inkml:brushProperty name="color" value="#FFC000"/>
    </inkml:brush>
  </inkml:definitions>
  <inkml:trace contextRef="#ctx0" brushRef="#br0">16028 2778 1148 0,'0'0'51'0,"0"0"10"0,0 0-49 0,0 0-12 0,0 0 0 0,0 0 0 16,0 0 112-16,0 0 19 0,0 0 4 16,0 0 1-16,8-4-23 0,-8 4-4 0,0 0-1 0,6-5 0 15,2-2-28-15,-3-3-7 0,0 3-1 16,1-4 0-16,1-1-13 0,-4 2-3 0,5-4-1 0,-3-2 0 16,1 2-24-16,2 0-5 15,2 4-1-15,-2-6 0 0,-3 2-13 0,1-5-4 16,4 5 0-16,-2 4 0 0,0-1 20 0,-3-4 3 15,1 8 1-15,-1-4 0 0,3 4-10 0,-5 0-2 16,-1 2 0-16,1 5 0 0,2-2-6 0,-5 2-2 16,0 0 0-16,0 0 0 0,0 0 16 0,3 2 4 15,2 3 0-15,-5 6 0 0,0-1-20 0,0-3-4 16,3 0-8-16,2 5 12 0,0 2-2 0,1-7-1 0,2 7 0 0,-1-2 0 16,-1 2-1-16,-1-2-8 0,0-1 12 0,6-1-4 15,0 4 2-15,-4 0 0 0,-7-2 0 0,6 2 0 16,4-2 2-16,-4-1 0 0,-6-1 0 0,0 1 0 0,0-1-12 15,2-3 0-15,-2 5 0 0,-2-5 0 0,-4 4 0 0,4-3 0 16,10-6 0-16,-6 7 0 0,-10-6 0 0,6-3 0 31,2 0 0-31,0 0 0 0,0 0 0 0,0 0 0 16,0 0 0-16,0 0 0 16,8 0-49-16,-8 0-12 0,-8-7-3 0,2 0-1254 0</inkml:trace>
  <inkml:trace contextRef="#ctx0" brushRef="#br0" timeOffset="803.206">16243 1497 1267 0,'0'0'56'0,"0"0"12"0,-6-7-55 0,6 7-13 16,8-8 0-16,-5 6 0 15,-11-3 163-15,5 5 29 0,3-2 7 0,0 2 1 16,0 0-64-16,-2-5-13 0,-6 1-3 0,3 4 0 0,5 0-44 0,-6 0-10 16,-10-3-2-16,6 3 0 0,-3 3-26 0,2-3-6 15,-5 0 0-15,3 4-1 0,-3 1 1 0,0-5 1 16,3 2 0-16,-3 3 0 0,3-3-33 0,-3 6 0 15,0-4 0-15,6 3 0 16,-4-4-15-16,1 1-9 0,2-1-3 0,-2 6 0 0,5-7 27 0,-2 5 0 0,2 1 0 0,-3-4 0 16,6 3 21-16,0 0 3 0,-1 0 1 0,4 0 0 15,-1 1-25-15,3 3 0 0,0-4 0 0,0 0 0 16,3 5 0-16,-3 2 0 0,2-7 0 0,1 7 0 16,0 1 0-16,-1 3-19 0,1-4 3 0,-3 5 1 15,3-9 24-15,-1 6 5 0,-2-2 1 0,0 0 0 16,0 0 5-16,0 1 0 15,0-1 1-15,0-3 0 0,0 4-33 0,0-4-8 16,3-4 0-16,-3 0-1 0,3 5 68 0,-3-2 13 16,2-3 4-16,1 0 0 15,-1-3-76-15,6 3-14 0,-2 1-3 0,2-1-1 0,0-3 30 0,-1 3 0 16,1-7 0-16,3 3 0 0,0-3 28 0,-1 0-2 16,1-3 0-16,2 3 0 0,0 0-26 0,0-4-16 0,1 1 3 15,2-1 0-15,-1-3 21 0,-1 4 4 0,-1-2 0 0,-3-2 1 0,-4 3-13 0,4 1-15 16,1-4 3-16,-3 3 1 15,-8-3-93-15,3 0-20 0,2-1-3 0,-3 4-705 16,-2-3-142-16</inkml:trace>
  <inkml:trace contextRef="#ctx0" brushRef="#br0" timeOffset="1019.802">15962 1762 1036 0,'-2'0'92'0,"2"0"-73"0,-3 0-19 0,3 0 0 16,-3-4 208-16,3 4 39 0,0 0 7 0,0 0 2 16,0 0-102-16,11-7-20 0,-3 7-4 0,2-7-1 15,-2 7-75-15,3-3-15 0,0-2-3 0,2 5-1 0,0-7-19 0,0 7-4 16,1-4-1-16,4 1 0 0,-2 3-11 0,2-4 0 16,-4 1 0-16,4 3 0 0,3-4 0 0,-5 4 8 15,-5 0-8-15,-1 0 0 16,1 0-106-16,2 4-26 0,-2-4-6 0,-9 7-1 0</inkml:trace>
  <inkml:trace contextRef="#ctx0" brushRef="#br0" timeOffset="1421.494">16325 1765 2242 0,'-5'4'49'0,"5"-4"11"0,0 0 1 0,0 0 3 0,5 3-52 0,-3 1-12 16,-2 3 0-16,8 1 0 15,3-1 59-15,-6-3 9 0,-5 6 1 0,0-6 1 16,6 3-30-16,-1 8-5 0,-5-11-2 0,-3 3 0 16,1 0-20-16,2 0-4 0,0 1-1 0,-3-1 0 15,-2 0-8-15,-1-3 0 0,6-4 0 0,3 7 8 16,-8-4 5-16,5-3 1 0,0 0 0 0,0 0 0 16,0 0-14-16,0 0 0 0,0 0 0 0,0 0 0 0,10-3-16 0,-2-1 4 15,-8-3 1-15,3 0 0 16,5-8-75-16,0 8-15 0,-3-4-3 0,3-3-1 15,-5 4 24-15,2 1 5 0,8-1 0 0,-2 6 1 0,-9-11 51 0,4 13 9 16,2-3 3-16,0 1 0 0,-3 1 26 0,3 3 6 0,-3 0 0 16,6-4 1-16,-1 8 30 0,-2-1 5 0,-3-3 2 0,3 4 0 15,3-4-7-15,-3 7-2 0,-3-2 0 0,0 5 0 16,3-6-8-16,0 3-1 16,0-4-1-16,-5 6 0 0,-6-7-11 0,3 6-3 15,8-1 0-15,-2-7 0 0,-9 7-25 0,3-3 0 16,3 3 0-16,2-4 0 15,-3 1-53-15,-2-4-7 0,0 0 0 0,0 0-685 16,8 0-137-16</inkml:trace>
  <inkml:trace contextRef="#ctx0" brushRef="#br0" timeOffset="1706.273">16790 1783 1094 0,'0'0'97'0,"0"0"-77"15,0 0-20-15,0 0 0 0,-7-7 187 0,1 3 33 32,6 4 8-32,0 0 0 0,0 0-122 0,-8 0-25 0,0-3-5 0,8 3 0 15,0 0-6-15,-8 3-1 0,-5-3 0 16,5 4 0-16,3 3-8 0,-3-7-1 0,-3 8-1 0,-2-1 0 16,3 4-67-16,2-8-14 0,0 1-2 0,-3 8-1 15,-5-2 25-15,8 1 0 0,8-8 0 0,-2 8 8 16,-6-3 10-16,8 6 2 0,5-7 1 0,3 0 0 15,-3-3-21-15,3 3 0 0,-5 1 0 0,10-1 0 0,6-7 0 0,-1 4 0 16,-10-1 0-16,8 1 0 16,5-8-118-16,0 4-28 0,-2-3-6 0,-3-1-872 0</inkml:trace>
  <inkml:trace contextRef="#ctx0" brushRef="#br0" timeOffset="2022.615">17005 1798 1443 0,'0'0'64'0,"-3"-7"13"15,-5 7-61-15,3-3-16 0,5 3 0 0,-5-5 0 16,-3 5 148-16,0 0 26 0,8 0 6 0,-6 0 0 0,1 0-72 0,0 8-14 16,-3-8-3-16,3 7-1 0,5-3-82 0,-6 3-17 15,-4 0-3-15,4 0-1 0,4 1 21 0,-1-1 4 32,-2 4 0-32,2-4 1 0,1 0-13 0,2 5 0 15,2-2 0-15,1-6 0 0,-3 6 0 0,5-6 0 0,6 3 0 16,-3 1 0-16,0-1 0 0,0-7 0 0,2 4 0 0,6-4 0 31,-3 0-48-31,0 0-13 0,-5-4-3 0,6 4 0 0,4 0 52 0,-5-7 12 0,-7-1 0 0,-1 1 0 16,3 3 48-16,-3 1 13 0,-7-4 3 0,2-4 0 15,0 4-52-15,0-5-12 0,2 5 0 0,-2 4 0 0,-8-8 0 0,0 4 0 16,6-1 0-16,-1 6 0 0,-2-3 54 0,-3 1 8 16,0 1 2-16,3 3 0 0,5 0-52 0,-3-4-12 15,-5 1 0-15,3 3 0 16,-1 0-128-16,4 0-28 0,2 0-5 0</inkml:trace>
  <inkml:trace contextRef="#ctx0" brushRef="#br0" timeOffset="2539.556">17272 1805 921 0,'3'-7'82'0,"-3"7"-66"0,2 0-16 0,1-7 0 0,0 4 234 0,-1-2 43 16,1-2 9-16,-3 7 2 0,0-4-137 0,0 4-27 15,0 0-6-15,-3 0-1 0,1 0-43 0,-4-3-9 16,-2 6-1-16,3-3-1 0,0 4-41 0,-3 1-8 0,-3 2-2 0,1 3 0 16,2-3 4-16,2 0 1 0,1-3 0 0,0 8 0 15,0-2-27-15,2-6-6 0,6 6 0 0,-3-3-1 16,2-3 17-16,4 4 0 0,1-1 0 0,1 0 0 16,0-7 0-16,3 4 0 0,-1-4 0 0,1 3 0 15,0-6-55-15,2 3-7 0,-5 0-2 0,2-4 0 0,-4-3 52 0,2 4 12 16,-3-1 0-16,3-4 0 0,-3 4 48 0,0 1 13 15,-2-4 3-15,2 3 0 16,-2-3-52-16,0 0-12 0,-1-3 0 0,1-2 0 0,-3 1 0 0,0-4 0 16,3 4 0-16,-3-10 0 0,0 4 0 0,-3-2 0 15,0 0 0-15,1 1 0 0,-1-4 0 0,-2 8 0 16,2 0 0-16,-2-5 0 16,0 8 54-16,2-3 8 0,-2-1 2 0,2 6 0 15,0 0-52-15,1 6-12 0,-1-4 0 0,3 3 0 16,0 4 0-16,0 0 0 0,0 0 0 0,0 0 0 0,0 0 0 0,0 0 0 15,0 0 0-15,0 4 0 0,0 3 0 0,3 5 0 16,-1-5 0-16,1 7 0 0,0-4 0 0,2 8 0 16,0 1 0-16,3 0 0 0,-3 2 0 0,1-4 0 15,2 2 0-15,0-5 0 0,-3-3 20 0,0 4 0 0,-2-1 1 0,-1 0 0 16,1-3-33-16,2 4-8 0,1-4 0 0,-1 3-1 16,0 1 40-16,1-8 8 0,-1 0 1 0,0 0 1 31,0-3-149-31,-2 4-29 0,2-1-7 0,1-7 0 0</inkml:trace>
  <inkml:trace contextRef="#ctx0" brushRef="#br0" timeOffset="2908.746">17605 1772 1494 0,'0'0'66'0,"0"0"14"0,0 0-64 0,11-3-16 15,-3-1 0-15,0 4 0 0,2 0 112 0,-2-3 19 16,0 3 4-16,0 0 1 0,-8 0-84 0,11 0-16 15,-3-4-3-15,0 1-1 0,0-1-16 0,-8 4-3 0,8 0-1 0,-8 0 0 16,0 0 4-16,0 0 1 0,2-7 0 0,4-1 0 0,-6 6 6 16,2-3 1-16,-2-2 0 0,-2 0 0 0,-1 3-4 0,0-3 0 15,1-1 0-15,-4 1 0 0,4 3-7 0,-4 1-1 16,1-1-1-16,0 1 0 0,-3 3 6 0,3-4 2 16,-6 4 0-16,3 4 0 0,0-1-5 0,0 1-1 15,3-1 0-15,-6 6 0 0,3-2-13 0,0 3 11 0,0 1-11 0,6-4 10 16,-3 5-10-16,-1-2 0 0,1 4 0 0,0-3 8 15,2 4-8-15,3-4 0 0,0-1 0 0,0 1 8 16,5-3-8-16,-2 3 0 0,-3-1 9 0,5 1-9 16,3-3 0-16,3 6 0 0,-1-10 0 0,4 3 0 15,1 0 0-15,1-2 0 0,-2-3 0 0,4 3 0 16,3-5 24-16,0 0 1 16,1-5 0-16,1 5 0 0,-1-2-25 0,1-3-9 15,1 5 0-15,0-4 0 16,0-3-77-16,-6 4-15 0,-2-1-3 0</inkml:trace>
  <inkml:trace contextRef="#ctx0" brushRef="#br0" timeOffset="26454.109">12808 7197 1036 0,'0'0'46'0,"0"0"10"0,0 0-45 0,0 0-11 16,0 0 0-16,0 0 0 0,0 0 104 0,-2-4 20 15,-1-3 3-15,-2 7 1 0,0 0-19 0,2 0-3 16,-2-3-1-16,-3 3 0 0,2 0-65 0,1 0-14 0,-3 3-2 0,0-3-1 15,0 4 15-15,-2-1 3 0,-1 1 1 0,3 4 0 16,-2-1-29-16,-1 0-5 0,0 0-8 0,1 4 11 0,2-4-11 16,-3 5 0-16,3-2 0 0,1 1 0 0,1 4 0 0,-2-8 0 15,3 4 0-15,2-1 0 0,3 2 8 0,0-1 0 16,3-1 0-16,2-3 0 0,3 4 0 0,5-8 0 31,1 2 0-31,2 2 0 0,-1-7-8 0,4 4 0 0,-3-4 0 16,2 0 0-16,1-4 34 0,-3 1 5 0,0-1 1 0,-1-4 0 15,-1 1 15-15,-1-4 3 0,-2 4 1 0,-1-7 0 16,-2 2-24-16,0-2-5 0,-3-8-1 0,1 4 0 16,-4-4 28-16,-2 4 6 0,0-8 1 0,-5 5 0 15,2-5-28-15,1 5-4 0,-6-1-2 0,2 1 0 16,-2 2-16-16,1-2-3 0,-1 2-1 0,0 5 0 0,2 0-10 0,-2 0 10 16,3 2-10-16,0-2 10 0,0 3 7 0,-1 3 2 15,4-3 0-15,-1 4 0 0,0-3-19 0,3 3-19 16,-2-5 4-16,2 8 1 15,-3-3 14-15,3 4 15 0,0 3-3 0,0 0-1 16,0 0 4-16,0 0 1 0,0 0 0 0,0 0 0 0,0 7-16 0,0 0 9 16,3 8-9-16,-3-1 8 0,2-3-8 0,1 11 0 15,2-8 0-15,-2 9 0 0,0-2-12 0,-1 1-4 0,3-1 0 0,1 5-1 16,-1-5 17-16,0 5 0 0,1-1 0 0,-1-3 0 0,0-1 10 16,1 2 6-16,-4-6 0 0,3 6 1 0,1-9-17 0,-1 1 0 15,-2-1 8-15,-1 0-8 0,4-2 0 0,-4-5 0 16,1 0 8-16,0 0-8 0,-1 0 0 0,1 0-12 31,0-3 1-31,-1-1 1 16,-2-3-126-16,3 0-24 0,-1-3-6 0,4-4-1067 0</inkml:trace>
  <inkml:trace contextRef="#ctx0" brushRef="#br0" timeOffset="26623.157">13060 7200 1958 0,'-8'5'87'0,"8"-5"17"0,0 0-83 0,0 0-21 15,0 11 0-15,0-1 0 0,3-6 107 0,-6 3 17 16,0 8 3-16,1-4 1 0,-1-1-52 0,3 1-9 16,0-3-3-16,0 6 0 0,3-7-34 0,-3 0-7 15,2 0-2-15,-2-7 0 0,6 12-21 0,-6-12 0 16,0 0 0-16,0 0 0 16,0 0-155-16,0 0-35 0,0 0-7 0,0 0-815 15</inkml:trace>
  <inkml:trace contextRef="#ctx0" brushRef="#br0" timeOffset="26786.383">13041 7143 576 0,'0'0'51'0,"0"0"-41"0,-2-7-10 0,2 7 0 0,0 0 258 0,0 0 50 15,0-7 9-15,0 3 3 0,0 4-154 0,0 0-30 16,0 0-7-16,0 0-1 0,0-8-51 0,0 8-10 0,0 0-3 0,0 0 0 16,0 0-51-16,0 0-13 0,0 0 0 0,8 5 0 31,-3-2-114-31,3 4-26 0,-3-7-4 0,3 4-2 0</inkml:trace>
  <inkml:trace contextRef="#ctx0" brushRef="#br0" timeOffset="27156.464">13301 7190 1497 0,'0'0'66'0,"0"-4"14"0,2-3-64 0,-2 4-16 16,6-4 0-16,-6 7 0 0,0-4 106 0,2-4 18 15,-2 4 3-15,0 4 1 16,0 0 0-16,-2-3 0 0,-1-4 0 0,3 7 0 16,0 0-52-16,-5 0-9 0,-1 0-3 0,1 0 0 0,-3 0-51 0,0 3-13 15,0-3 0-15,0 0 0 0,0 4 0 0,3-4 0 16,-3 7 0-16,3 1 0 0,0-1 0 0,-1-3 0 16,1 3 0-16,2 0 0 0,3-4 0 0,-2 4-15 15,4 5 3-15,-2-5 1 0,6 0 11 0,-4 0 0 16,6 0-9-16,-3 5 9 0,3-5 0 0,-2 0-11 0,4 0 11 0,-2-3-8 15,3 3 8-15,-1 1 0 0,1-1 0 0,-3 0-8 16,0 0 8-16,0 0 0 0,0-3 0 0,-3 4 0 16,0-1 9-16,-2 0-9 15,-3-7 12-15,0 4-12 0,-3 3 33 0,3-7 0 0,-5 7 0 0,0-4 0 16,-3 4-1-16,0-2 0 0,-3-1 0 0,3-1 0 31,-2-6-18-31,2 3-4 0,-3 0-1 0,1 0 0 16,-1-4-49-16,3-1-9 0,0 2-3 0,0-1-1172 0</inkml:trace>
  <inkml:trace contextRef="#ctx0" brushRef="#br0" timeOffset="27372.63">13428 7038 115 0,'0'0'10'0,"0"0"-10"15,0 0 0-15,0 0 0 0,0 0 456 0,0 0 88 16,-3 7 19-16,3 0 3 0,0 4-372 0,0 4-74 15,0-4-16-15,3 3-2 0,-1 0-53 0,1 1-10 16,0-1-3-16,-1 5 0 0,3-5-36 0,-2 4 0 16,2-3 0-16,-2 3-8 15,-3-4 8-15,3 1 0 0,-3-1 10 0,2-3-10 16,-4 4 0-16,2-8 8 0,-3 0-8 0,0 0 0 16,3 0-152-16,-2-2-32 0,-4-1-8 0,6-4-794 15</inkml:trace>
  <inkml:trace contextRef="#ctx0" brushRef="#br0" timeOffset="27526.385">13338 7223 403 0,'0'0'36'0,"0"0"-36"16,8-4 0-16,-6 1 0 0,4-1 250 0,-1 1 43 15,3-1 9-15,2 4 2 0,1-5-112 0,2 2-23 16,0 3-4-16,3 0-1 0,3 0-97 0,2 3-20 0,3-3-4 0,-3 5-1 16,0-5-31-16,-2 0-11 0,-1-5 0 0,-2 5 9 15,0 0-9-15,-6 0 0 0,1 0 0 0</inkml:trace>
  <inkml:trace contextRef="#ctx0" brushRef="#br0" timeOffset="28090.308">13989 6849 1263 0,'0'0'56'0,"0"0"12"0,2-4-55 0,-2 4-13 15,0 0 0-15,0 0 0 0,0 0 120 0,0 0 20 16,-5 0 5-16,-3 4 1 0,3-4-43 0,-3 7-9 0,0 0-2 0,0 5 0 16,-3-2-34-16,1 1-7 0,-1 4-2 0,1-1 0 15,-4 4-8-15,1 1-1 0,0-2-1 0,0 6 0 16,2-2-14-16,0 5-2 0,1 0-1 0,2-2 0 16,0 9 12-16,3-8 2 0,-1 4 1 0,1 1 0 15,5-6-45-15,-3 6-10 0,3-8-2 0,3 3 0 0,2-3 20 16,-2-1 0-16,2-2 0 0,3-1 0 0,-2-1 8 0,4 2-8 31,-2-8 11-31,3-1-11 0,2 2 16 0,-3-1-3 0,4-1-1 0,-1-3 0 0,0-7-12 0,0 4 0 0,1-1 0 16,-1 2-782-16,0-10-159 0</inkml:trace>
  <inkml:trace contextRef="#ctx0" brushRef="#br0" timeOffset="28590.779">14150 7012 345 0,'0'0'15'0,"0"0"4"0,3-7-19 0,-3 7 0 0,0 0 0 0,0 0 0 15,0-3 230-15,0 3 42 0,0 0 9 0,0 0 2 16,0 0-121-16,0 0-24 0,-6 3-5 0,-2 1-1 0,0-1-28 0,0 8-7 16,1-4-1-16,-4 8 0 0,6-4-24 0,-6 3-6 15,0-6-1-15,4 6 0 0,-1 4-1 0,0 4 0 16,0-8 0-16,-3 5 0 0,3-1-64 0,3-1-14 16,0 6-2-16,-1-6-1 0,1 2 17 0,2-1 0 15,1-3 0-15,-1 6 9 0,3-2-9 0,0-5 8 16,3 0-8-16,-1-3 8 15,4 8-8-15,-1-9 0 0,0 1 0 0,6 1 0 16,-3-2 0-16,2-3 12 0,4-3 0 0,-1 3 0 16,0-4-113-16,3 2-23 0,-3-3-4 0,3-2-920 15</inkml:trace>
  <inkml:trace contextRef="#ctx0" brushRef="#br0" timeOffset="28791.092">14219 7287 2188 0,'0'0'97'0,"0"0"20"0,0 0-93 0,0 0-24 0,0 0 0 0,5 9 0 15,0-6 56-15,1 4 6 0,-4-3 2 0,4 3 0 16,4 0 0-16,1 1 0 0,-3 3 0 0,0-4 0 0,2 0-52 0,1 0-12 16,-3 0 0-16,2 1 0 0,1-4 0 0,-3 3 0 15,0 0 0-15,0-4 0 0,-8-3 0 0,8 4 0 16,-8-4 0-16,0 0-782 15,0 0-159-15</inkml:trace>
  <inkml:trace contextRef="#ctx0" brushRef="#br0" timeOffset="29006.951">14319 7259 2188 0,'0'0'48'0,"0"0"11"16,0 0 1-16,0 0 1 0,-2 7-49 0,-4 0-12 0,1-3 0 0,0-1 0 0,2 4 132 15,-5 2 23-15,0-2 5 0,0 3 0 0,-2-3-103 0,2 5-21 16,0-5-4-16,3 4 0 0,-1-1-32 0,-2 1 0 16,0 1 0-16,0-2 0 0,0 1 0 0,3-4 0 0,0 8 0 15,0-8 0-15,2 4 0 0,0-4 0 0,3-7 0 0,-2 8 0 32,2-1-96-32,2 0-26 0,-2 0-5 0,6-3-649 0,-1-1-131 0</inkml:trace>
  <inkml:trace contextRef="#ctx0" brushRef="#br0" timeOffset="29245.047">14483 7447 576 0,'0'0'51'0,"0"0"-41"0,0 0-10 0,0 7 0 16,-2-2 354-16,2 2 69 0,-3 0 13 0,3 0 4 15,0 0-295-15,-3 0-58 0,3-3-12 0,-2 8-3 16,2-9-6-16,0 4-2 0,0 0 0 0,0 0 0 16,-3 0-51-16,3 2-13 0,0-2 0 0,0 0 0 0,0-4 0 0,0-3 0 15,3 7 0-15,-3 0 0 16,0-7-151-16,0 0-33 0,0 0-6 0,8-7-2 0</inkml:trace>
  <inkml:trace contextRef="#ctx0" brushRef="#br0" timeOffset="29545.574">14650 7400 403 0,'0'0'36'0,"0"0"-36"15,0 0 0-15,-3 0 0 0,1 0 229 0,2 0 39 16,0 4 8-16,0-4 2 0,0 0-91 0,-3 3-19 0,-2 1-3 0,5 4-1 16,-3-1-56-16,0 0-12 0,3 0-3 0,-5 4 0 15,0-3-3-15,0 3-1 0,2-1 0 0,-2-3 0 16,-3 0-71-16,2 5-18 0,1-5 0 0,2 0 0 16,1 0 0-16,-1 0 0 0,1-3 0 0,-4 4 0 0,6-8 0 0,0 7 0 15,0-7 0-15,3 4 0 31,0-1-150-31,2-3-34 0,-3 0-6 0,4 0-2 0</inkml:trace>
  <inkml:trace contextRef="#ctx0" brushRef="#br0" timeOffset="29877.566">14811 7249 1497 0,'0'0'66'0,"0"0"14"15,0 0-64-15,0 0-16 0,0 0 0 0,0 0 0 0,0 10 157 0,0-3 28 16,0 0 6-16,0-3 1 0,3 6-118 0,0 2-23 15,2-5-5-15,-2 0-1 0,2 0-21 0,-2 5-4 16,4-5 0-16,-1 0-1 0,2 0-19 0,0 0 0 16,-3-3 0-1,3 3 0-15,-3-7 0 0,3 3 0 0,-3-3 0 0,3 0 0 32,0 0-150-32,3-3-34 0,-6-1-6 0,3 1-693 0</inkml:trace>
  <inkml:trace contextRef="#ctx0" brushRef="#br0" timeOffset="30062.56">14957 7266 1267 0,'0'0'56'0,"0"0"12"0,0 0-55 0,0 0-13 0,0 0 0 0,0 0 0 0,0 0 156 0,0 0 29 16,0 4 6-16,-5 3 1 0,2 0-52 0,0 1-9 15,-2 3-3-15,2-1 0 0,-2 1-51 0,2 4-10 16,1-1-3-16,-1-3 0 0,-2 4-20 0,2-1-4 16,-2 0 0-16,2-2-1 0,1 2-19 0,-1 0-3 15,0-2-1-15,1-5 0 0,2 7-5 0,0-7-2 16,2 0 0-16,1 5 0 15,0-8-232-15,-3-4-46 0,0 0-10 16,0 0-1-16</inkml:trace>
  <inkml:trace contextRef="#ctx0" brushRef="#br0" timeOffset="30247.654">15153 7440 1785 0,'-14'4'79'0,"12"-1"17"0,-1 1-77 0,1-1-19 0,-4 2 0 0,1 2 0 15,-3 0 196-15,3 4 35 0,2-4 7 0,0 0 2 16,-2 1-155-16,0 3-30 0,0-4-7 0,2 3 0 16,3-6-26-16,-3 8-5 0,-2-2-1 0,2-3 0 15,6-3-16-15,-3 3 0 0,-3-4 0 0,3-3 0 32,0 0-147-32,6 5-36 0,-6-5-7 0,5 0-2 0</inkml:trace>
  <inkml:trace contextRef="#ctx0" brushRef="#br0" timeOffset="30631.702">15050 6951 864 0,'0'-3'38'0,"0"3"8"0,0 0-37 0,0 0-9 0,0 0 0 0,0 0 0 16,0 0 188-16,7 7 35 15,4 0 7-15,2 0 2 0,0 0-104 0,3 5-20 16,0 2-4-16,3 0 0 0,2 0-57 0,-3 5-11 15,-2 2-3-15,3 1 0 0,-3-4 25 0,-3 4 5 16,-5-1 1-16,0 5 0 0,2-8-20 0,-4 8-4 16,-1-9-1-16,-2 2 0 0,-3 2-14 0,0-2-2 15,0-5-1-15,-3 0 0 0,-2 2-8 0,-3-2-2 16,2-7 0-16,-1 8 0 0,1-8-12 0,-2 0 0 16,0 0 0-16,0-3 0 15,6-1-112-15,-6-3-18 0,0 0-4 0</inkml:trace>
  <inkml:trace contextRef="#ctx0" brushRef="#br0" timeOffset="31133.543">15542 7299 1497 0,'0'0'32'0,"0"4"8"0,0-1 0 0,0-3 4 0,0 0-36 0,0 7-8 0,-3 0 0 0,0-3 0 16,3 4 140-16,0-1 27 0,-2 0 5 0,-1 7 0 16,0-7-71-16,3 5-14 0,-5-5-3 0,0 7-1 15,0-3-33-15,-1 1-6 0,4-2-2 0,-4 1 0 16,-2-4-23-16,6 1-5 0,-4-1-1 0,4 0 0 16,-1 0-23-16,3-7-5 0,0 0-1 0,0 0-749 15,0 0-151-15</inkml:trace>
  <inkml:trace contextRef="#ctx0" brushRef="#br0" timeOffset="31481.247">15886 6932 115 0,'0'0'10'0,"0"0"-10"16,-3 0 0-16,3 0 0 16,0 0 309-16,0 0 60 0,0 0 12 0,-3-7 3 0,-2 7-204 0,5 0-40 15,0 0-8-15,-5 0-1 0,-1 0-31 0,-2 7-5 0,1-3-2 0,-1 3 0 16,-3 5-41-16,0-2-8 0,4 1-1 0,-1 3-1 16,-3 5 10-16,0-5 3 0,3 8 0 0,3-1 0 15,0-2-67-15,2 2-14 0,-5-2-2 0,6 2-1 16,-1 5 46-16,3-8 10 0,0 4 1 0,0-1 1 15,3-2-47-15,-1-1-10 0,1-1-1 0,2 2-1 16,-2-5 30-16,5-2 0 16,2 2 0-16,1-3 0 0,-3-4 0 0,3 0 0 15,2 1 0-15,0 3 10 0,-2-8-21 0,-1 4-4 16,3 0-1-16,1-7-732 16,-4 0-148-16</inkml:trace>
  <inkml:trace contextRef="#ctx0" brushRef="#br0" timeOffset="31697.162">15952 7223 1324 0,'-8'-4'59'0,"8"4"12"0,0 0-57 0,0 0-14 16,0 0 0-16,0 0 0 0,0 0 213 0,0 0 40 16,5 4 8-16,3 3 2 0,-5 0-166 0,5 0-33 15,0 8-6-15,-1-8-2 0,1 0-34 0,3 4-7 0,-3-3-2 0,0-1 0 16,0 4-5-16,0-4 0 0,0 0-8 0,0 1 12 15,0-4-12-15,0-1 9 0,-1 1-9 0,1-1 8 16,-2-3-111-16,-1 0-22 0,-5 0-5 0,5 0-877 16</inkml:trace>
  <inkml:trace contextRef="#ctx0" brushRef="#br0" timeOffset="31898.289">16058 7216 864 0,'0'0'76'0,"0"0"-60"15,0 0-16-15,0 0 0 0,0 0 269 0,0 3 51 0,-3 1 11 16,-2 3 1-16,5-4-169 0,-3 4-35 0,-2 2-6 0,2 1-2 16,0-3-48-16,-2 4-11 0,2-4-1 0,-2 5-1 15,0-2-34-15,-3-3-6 0,3 0-2 0,-1 5 0 0,1-5 11 0,0 0 3 16,2 0 0-16,0 0 0 16,-2 0-127-16,5-3-26 0,-2 4-5 0,2-4-649 15,0-4-131-15</inkml:trace>
  <inkml:trace contextRef="#ctx0" brushRef="#br0" timeOffset="32230.381">16243 7386 1555 0,'-13'0'68'0,"13"0"16"0,0 0-68 0,5-3-16 15,-5 3 0-15,0 0 0 0,5-4 137 0,3 4 24 16,0 0 5-16,-8 0 1 0,0 0-112 0,0 0-23 16,0 0-4-16,8 4 0 0,3-1-20 0,-1 1-8 15,3-1 0-15,1 1 8 0,-6-1 6 0,-3 4 1 0,0-3 0 0,0 4 0 16,3-1 1-16,-8 0 1 0,0-3 0 0,-5 6 0 16,-3-6-5-16,3 6 0 0,0-1-1 0,-1 1 0 15,1-3 42-15,0 0 9 0,-1 0 2 0,-2 2 0 0,-2-2-52 0,5-4-12 16,5 4 0-16,0 0 0 0,-6-3 0 0,4 4 0 15,4-4 0-15,4-1 0 16,-4 1 0-16,3-1 0 0,3-3 0 0,0 7 0 16,8-7-21-16,-3 0-7 0,-5 0-2 0,8 0 0 15,0 0-5-15,0 0-1 0,-3 0 0 0,0 0-695 16,1 0-139-16</inkml:trace>
  <inkml:trace contextRef="#ctx0" brushRef="#br0" timeOffset="32430.481">16523 7400 1382 0,'0'0'61'0,"0"0"13"0,0 0-59 0,0 0-15 16,-2 7 0-16,2-3 0 0,2 4 233 0,-4-4 44 16,-1 3 9-16,3 3 2 0,0-3-180 0,0 0-35 15,-3 5-7-15,1-5-2 0,-1 4-51 0,0-4-13 0,3 0 0 0,0 1 0 16,-5-1 0-16,2 0 0 0,6 0 0 0,0 0-782 15,-3-3-159-15</inkml:trace>
  <inkml:trace contextRef="#ctx0" brushRef="#br0" timeOffset="32838.309">16769 7266 518 0,'6'0'46'0,"-6"0"-37"0,0 0-9 0,0 0 0 16,0 0 211-16,0 0 40 0,0 0 8 0,0 0 1 16,0 0-112-16,0 0-24 0,0 0-4 0,0 0 0 0,0 0-40 0,2 7-7 15,6-3-1-15,0 3-1 0,-3 5-19 0,1-2-4 16,-1-3-1-16,3 4 0 0,3-3-14 0,-1 3-2 15,-5-4-1-15,6 3 0 0,2-3-30 0,-5 0 0 16,0 2 0-16,3-2 0 0,-1 0 28 0,1-4 0 16,2 4 0-16,-5-7 0 15,0 4-106-15,3-4-22 0,2-4-4 0,-5 4-911 0</inkml:trace>
  <inkml:trace contextRef="#ctx0" brushRef="#br0" timeOffset="33016.733">17039 7299 1497 0,'0'0'66'0,"0"0"14"0,-5 0-64 0,5 0-16 15,0 0 0-15,0 0 0 0,-8 7 157 0,3-3 28 16,5 3 6 0,-3 0 1-16,0 1-103 0,1 3-20 0,-6-1-4 0,2 1-1 15,4 4 0-15,-3-1 0 0,-3-3 0 0,0-1 0 16,2 2-51-16,1 2-13 0,0-3 0 0,0 4 0 16,-3-1 0-16,2-7 0 0,6 4 0 0,-2-3 0 15,-1 3-120 1,3-4-26-16,3 3-6 0</inkml:trace>
  <inkml:trace contextRef="#ctx0" brushRef="#br0" timeOffset="33333.146">17148 7494 1094 0,'16'-10'97'0,"-14"6"-77"15,-2 4-20-15,5 0 0 16,3 0 144-16,-2-3 26 0,-6 3 5 0,5 0 1 15,3-4-39-15,0 4-7 0,-3 4-2 0,3-4 0 0,-3 3-51 0,3-3-10 16,-2 0-3-16,-1 4 0 0,-2-1-51 0,-1 4-13 16,-2-7 0-16,3 4 0 0,-3 4 54 0,0-1 8 15,-3 0 2-15,3 0 0 0,-5 0-52 0,0 0-12 16,-3 5 0-16,2-5 0 0,-2 0 0 0,3 4 0 16,-3-3 0-16,0-1 0 0,0 4 0 0,3-4 0 0,5 0 8 0,-5 0-8 15,2-4 0-15,0 6 0 0,3-9 0 0,3 3 0 16,-3-3 0-16,3 7 0 0,2 0 0 0,3-7 0 15,3 4-8-15,-3-1 8 0,2-3 0 0,3 0 0 16,-2 0 0-16,2-3-8 0,-2-1 8 0,2 4 0 16,0-7-76-16,0 0-12 15,-2-5-3-15</inkml:trace>
  <inkml:trace contextRef="#ctx0" brushRef="#br0" timeOffset="33703.625">17026 7042 1609 0,'5'-4'35'0,"-5"4"7"0,0 0 2 0,11 4 2 0,2-1-37 0,-2 1-9 0,-11-4 0 0,8 7 0 16,0 0 80-16,7 5 13 0,4-2 3 0,2 4 1 15,0 4-33-15,3 1-8 0,-3-2 0 0,0 6-1 16,1-2-37-16,-7 1-7 0,1-1-2 0,-2 2 0 16,1-2 44-16,-4 1 9 0,-3-4 2 0,0 4 0 15,-5-1-21-15,2-2-4 16,0-5-1-16,0 5 0 0,-2 2-17 0,-3-7-3 15,3 2-1-15,-1-6 0 0,-2-10-7 0,0 7-2 16,3 0 0-16,-3 0 0 0,0-7-8 0,0 0-11 16,0 0 3-16,-3-3-772 0,1 3-153 0</inkml:trace>
  <inkml:trace contextRef="#ctx0" brushRef="#br0" timeOffset="34042.374">17156 6878 518 0,'-3'-7'46'0,"3"7"-37"0,5-3-9 0,3-2 0 16,-8 5 208-16,5-2 39 0,6-3 8 0,-3 5 1 15,3 0-124-15,-1 7-24 0,1-7-6 0,5 8-1 16,-3-1-41-16,3 4-8 0,0-4-1 0,2 8-1 15,-2-1-17-15,0 4-3 0,5 1-1 0,0 2 0 16,0 5-1-16,-2-5-1 0,-3 8 0 0,5 1 0 16,0-2 7-16,0 5 2 0,-5 0 0 0,0-4 0 0,-5 3-2 0,-3-3 0 15,-1-3 0-15,-4-1 0 0,-6 1 19 0,3-5 4 16,0 1 1-16,-2-4 0 0,-6-3-46 0,3-1-12 16,2 0 0-16,-2-2 0 0,-3-1 0 0,2-4 0 0,1 0 0 15,2-4 0-15,1-3 0 0,-1 4 0 0,-2-4 0 0,0 0-783 16,-3 0-158-16</inkml:trace>
  <inkml:trace contextRef="#ctx0" brushRef="#br0" timeOffset="34381.89">17849 7157 1728 0,'0'0'38'0,"0"0"8"0,0 0 2 0,0 0 0 0,0 0-39 0,0 0-9 0,0 0 0 0,0 0 0 16,0 0 104-16,10 0 20 16,1 5 3-16,2-2 1 0,0-3-103 0,3 0-25 15,3 0 0-15,5 4 0 0,-6-4 0 0,3 3 0 16,-2-3 0-16,-1 0 0 0,-2 0 0 0,-3 0 0 0,-2 0 0 0,-3 4 0 31,-8-4-148-31,0 0-36 0</inkml:trace>
  <inkml:trace contextRef="#ctx0" brushRef="#br0" timeOffset="34543.947">17859 7339 1094 0,'0'0'97'0,"0"0"-77"0,0 0-20 0,8 0 0 16,0 4 144-16,3-1 26 16,5-3 5-16,-3 4 1 0,5-4-52 0,-2 3-9 15,3-3-3-15,2 0 0 0,-2-3-76 0,-4 3-16 0,4 0-4 0,-3-4 0 0,2 4-16 0,-2-3 0 16,-3-1 0-16</inkml:trace>
  <inkml:trace contextRef="#ctx0" brushRef="#br0" timeOffset="35446.415">18238 7367 115 0,'0'0'10'0,"0"0"-10"0,0 0 0 0,0 0 0 16,10 4 353-16,-2 4 69 0,-2-1 14 0,1 0 2 15,4-3-255-15,-3 3-51 0,3 0-11 0,-1 8-1 0,1-8-52 16,2 4-11-16,3-1-1 0,-3 2-1 16,0-5-23-16,1 4-4 0,-4-1 0 0,1 2-1 0,-1 2 29 0,1-3 7 31,-3-8 1-31,2 9 0 0,1-5-52 0,-3 0-12 0,0 0 0 16,2-7 0-16,-4 4 0 0,2-4 0 0,0 0 0 0,0 0 0 15,-1 0 0-15,-1-4 0 0,-1-3 0 0,3 0 0 16,0 0 54-16,-5-1 8 0,-1-3 2 0,4 1 0 15,-4-6-43-15,1 2-8 0,-1 0-1 0,-2-8-1 16,3 4 6-16,-6-8 2 0,3 5 0 0,-2-1 0 16,-1-3-9-16,1 3-2 0,-4-8 0 0,1 6 0 0,-3-6 15 0,3 2 2 15,-1 2 1-15,-2-3 0 16,3 11-72-16,0-8-14 0,0 5-4 0,-1-5 0 0,1 9 103 0,0-2 20 16,2 1 4-16,0 3 1 0,1-3-64 0,-3 4-10 15,5-1-3-15,-3 4-1 0,0-3 22 0,3 4 5 16,-2-2 1-16,2 1 0 0,0 4-6 0,0 0 0 15,0-1-8-15,0 1 12 16,0 7-12-16,0-7 0 0,-3 7 8 0,3 0-8 16,0 0 0-16,0 0 0 0,0 0 0 0,0 0 0 15,0 0 0-15,0 0 0 0,0 0 0 0,0 0 0 16,0 0-8-16,0 0 8 0,8 0 0 0,0 3 0 0,0 1-8 0,0-4 8 16,0 7 0-16,0-7 0 15,2 0-8-15,-2 0 8 0,3 0 0 0,-1 0 0 0,6 0-8 0,0 0 8 16,3 0 0-16,10-2 0 0,0 2-8 0,5-5 8 0,1 5 0 0,4-4 0 15,4 4-8-15,2-3 8 0,7-1 0 0,15 4 0 16,1 0-10-16,1 0 10 0,0 0-8 0,10-3 8 16,1-1-20-16,-17 4 0 0,6 0 1 0,2 0 0 15,1-3-8 1,-1 3-1-16,3 0-1 0,-2 0 0 0,-3-4 2 0,15 4 1 0,1-3 0 16,-3-1 0-16,-11 4 5 0,-4 0 1 0,-4-3 0 0,1-2 0 0,-12 5 12 0,7-2 8 15,-1-3-10-15,5-2 10 0,-4 7 0 0,-4-4-9 16,1 4 9-16,-11-3 0 0,0-1 0 0,2 4 0 15,4 0 0-15,1 0 0 0,1 0 0 0,-5 0-10 16,0 0 10-16,10 0 0 0,-11 0-13 0,-2 0 4 16,-5 4 1-16,-3-4 0 0,-5 0 8 0,-3 0 0 15,-2 0 0-15,-1 0 0 16,-8 0 0-16,1 0 0 0,0 0 0 0,-1 0 0 16,-2 0-12-16,0 0 2 0,-6 3 1 0,6-3 0 0,-5 0-9 15,2 0-2-15,0 0 0 0,-2 4 0 0,-3-1-4 0,0 1 0 16,2-4-1-16,-2 5 0 15,0-3-11-15,0-2-3 0,-3 8 0 0,1-8 0 16,-1 4-44-16,-5-4-9 0,5 3-1 0,-5-3-542 16,0 0-108-16</inkml:trace>
  <inkml:trace contextRef="#ctx0" brushRef="#br0" timeOffset="36079.08">18912 7038 1386 0,'0'0'61'0,"0"0"13"0,0 0-59 0,0 0-15 15,0 0 0-15,0 0 0 0,0 0 108 0,0 0 18 16,0 0 4-16,0 0 1 0,-2 7-42 0,-4-3-8 15,4 6-1-15,-6-3-1 0,0 5-22 0,0-1-4 16,0 3-1-16,0 0 0 0,-2 1-21 0,-1 3-5 16,0 1-1-16,1-2 0 0,-3 6 31 0,2-2 7 0,0-2 1 0,3 2 0 15,1 1-74-15,1-4-14 0,-2 4-4 0,6-1 0 0,2-3 28 0,0 4 0 16,-3-8 0-16,3 5 0 0,0-1 24 0,5-3 1 16,3-1 0-16,0-3 0 0,-3-1-25 0,3-3 0 15,3 5 0-15,0-5 0 0,2 4 0 0,-3-4 0 16,4 1 0-16,-1-1 0 0,-3-7 0 0,1 0 0 15,0 4 0-15,-1-4 0 32,-2-4-112-32,0 4-28 0,0-7-6 0,0-1-885 0</inkml:trace>
  <inkml:trace contextRef="#ctx0" brushRef="#br0" timeOffset="36294.598">18963 7306 1958 0,'0'0'87'0,"0"0"17"0,0 0-83 0,0 0-21 16,0 0 0-16,5 4 0 0,0-1 107 0,3 4 17 15,-2-3 3-15,1 4 1 0,1-1-103 0,0 0-25 16,3 0 0-16,-3 0 0 0,2 0 0 0,1 5 0 16,0-5 0-16,-1 0 0 15,1 0 56-15,-1 0 7 0,-2-3 1 0,3 4 0 0,-3-8-52 16,-3 7-12-16,-5-7 0 0,8 0 0 15,-8 0-151-15,0 0-33 0,5 0-6 0,-5 0-2 16,3-7-36-16,0 7-7 0</inkml:trace>
  <inkml:trace contextRef="#ctx0" brushRef="#br0" timeOffset="36494.945">19095 7306 1404 0,'-3'0'62'0,"1"0"13"0,-4-3-60 0,4 3-15 0,2 0 0 0,-3 0 0 15,3 0 149-15,0 0 27 0,0 3 6 0,-3 1 1 16,1 3-63-16,-1-4-13 0,-2 4-3 0,2 5 0 15,-5-5-36-15,3 0-8 0,0 0-2 0,-3 7 0 16,0 2-46-16,-3-6-12 0,3 1 0 0,0 4 0 16,3-1 0-16,0-3 0 0,0 4 0 0,2-4 0 0,0-1 0 0,1 1 0 15,2-3 0-15,0-1 0 16,0 0-97-16,2-3-25 0,-2-4-5 0,6 0-922 0</inkml:trace>
  <inkml:trace contextRef="#ctx0" brushRef="#br0" timeOffset="36726.55">19344 7506 2102 0,'0'0'93'0,"0"0"19"0,-3 7-89 0,0 0-23 16,3 0 0-16,-2 0 0 0,2-3 75 0,0 4 10 0,0 3 3 0,0-1 0 15,-3-3-39-15,3 5-7 0,0-5-2 0,0 4 0 16,0-4-24-16,0 3-4 0,3-6-2 0,-3 4 0 16,0-1-10-16,0 0 0 0,0-7 9 0,0 0-9 15,0 0-51-15,0 0-14 0,0 0-3 0,0 0-1024 16</inkml:trace>
  <inkml:trace contextRef="#ctx0" brushRef="#br0" timeOffset="36996.293">19471 7346 1890 0,'0'0'41'0,"0"0"9"0,0 0 2 0,0 0 1 0,0 0-42 0,0 0-11 16,0 0 0-16,0 0 0 0,0 0 55 0,0 0 9 15,8 0 1-15,0 0 1 0,0 0-39 0,2 0-8 16,-2 0-2-16,3 0 0 0,-1 4-17 0,3-4 0 16,3-4 0-16,0 4 0 0,-3 0 0 0,1 0 0 0,-4 0 0 0,1 0 0 31,-1 0-53-31,-4 0-15 0,-1 0-2 0,-5 0-1 0</inkml:trace>
  <inkml:trace contextRef="#ctx0" brushRef="#br0" timeOffset="37265.077">19756 7332 1094 0,'0'0'97'0,"0"0"-77"16,0 0-20-16,0 0 0 0,0 0 144 0,0 0 26 15,0 0 5-15,0 0 1 0,0 0-49 0,3 7-10 0,0 0-1 0,5-3-1 16,-3-1-82-16,-2 4-16 0,2-3-3 0,0 3-1 0,0 1 35 0,1-1 6 15,-1 0 2-15,-2-3 0 0,-3-1-39 0,2 4-7 16,1 0-2-16,0-2 0 0,5 2-8 0,-3-3 0 16,0-1 0-16,6 4 0 0,-3-3 11 0,0-1 0 15,0-3 0-15,2 0 0 16,-2 0-120-16,0 0-24 0,-3 0-5 0,3-3-1 31,-2-1-93-31,-6 4-20 0,5 0-3 0,-5 0-1 0</inkml:trace>
  <inkml:trace contextRef="#ctx0" brushRef="#br0" timeOffset="37812.454">19926 7346 1368 0,'0'0'60'0,"-3"0"13"0,-5 0-58 0,6 0-15 16,-4 0 0-16,4 0 0 0,-4 0 138 0,4 4 25 16,-1-1 5-16,0 1 0 0,-2-1-87 0,2 4-17 15,-2 5-4-15,3-5-1 0,-4 0 4 0,1 0 1 0,0 0 0 16,-1 5 0-16,1 2-22 0,-3-3-4 0,3-1-1 0,0 2 0 16,-3-1-8-16,5-4-1 15,-2 3-1-15,2-3 0 0,-2 5-27 0,2-5 0 16,3 0 0-16,-3-3 0 0,3-4 0 0,0 0 0 15,0 3 0-15,0-3 0 16,3 7-200-16,-3-7-44 0,0 0-10 0,13-3-2 0</inkml:trace>
  <inkml:trace contextRef="#ctx0" brushRef="#br0" timeOffset="38113.294">20029 7470 748 0,'-3'-11'33'0,"3"11"7"16,6 0-32-16,-1 0-8 0,3 0 0 0,-3 0 0 16,3 0 220-16,0 0 41 15,0 0 9-15,3 0 2 0,-4 2-167 0,1 3-33 16,0-5-6-16,0 4-2 0,-2-1 0 0,-4 4 0 16,1-3 0-16,0 3 0 0,-1 0-21 0,-2 1-5 15,-2-1-1-15,-1 0 0 0,0 4-8 0,-2-4-1 16,-3 1-1-16,3 3 0 0,-1-1-27 0,-2-3 0 0,3 5 0 0,0-5 0 15,0 0 20-15,-1 4 0 0,6-4-1 0,-2-4 0 16,-1 4-31-16,3-7-5 0,5 5-2 0,1 2 0 0,-1-3 19 0,3-1 17 16,2-3-3-16,4 0-1 0,-1 0-13 0,0 0-18 15,3-7 4-15,0 7 1 16,2-7-91-16,-2-1-17 0,-3 4-4 0</inkml:trace>
  <inkml:trace contextRef="#ctx0" brushRef="#br0" timeOffset="38413.965">20026 7096 115 0,'0'0'0'0,"0"0"10"0,0 0-10 0,8 0 0 16,-2 0 0-16,1 3 0 0,4-3 360 0,-3 4 71 15,3-1 13-15,-3 4 4 0,5 5-308 0,0-1-60 16,0-1-13-16,3 9-3 0,0-5-28 0,0 4-7 0,2 4-1 0,-2-4 0 16,0 1 7-16,-3 2 1 0,3 1 0 0,-3-1 0 15,-5 2 12-15,0-2 4 0,-2 1 0 0,-1-1 0 16,3 2-32-16,-6-6-7 0,-2 2-1 0,0-5 0 0,0 0 42 0,-2 5 8 16,-1-8 2-16,-2 3 0 0,2-6-52 0,-7 13-12 15,4-7 0-15,4-14 0 0,2 0 0 0,0 0 0 16,0 0 0-16,0 0-782 15,0 0-159-15</inkml:trace>
  <inkml:trace contextRef="#ctx0" brushRef="#br0" timeOffset="38968.384">20294 7070 1630 0,'0'0'36'0,"0"0"7"0,0 0 1 0,0 0 3 0,0 0-38 0,5 0-9 16,-5 0 0-16,5-4 0 15,0 1 75-15,1 3 13 0,-4 3 2 0,6 1 1 16,-2-4-29-16,2 0-6 0,-1 0 0 0,4 8-1 15,-3-8-37-15,5 4-7 0,-2-1-2 0,-1 1 0 16,4-1-9-16,-4 1 0 0,1-1 0 0,-1-3 0 16,-2 7 32-16,0-3 4 0,0 3 0 0,-3 5 1 15,-2-2-8-15,-3 1-1 0,-3 1-1 0,1-2 0 0,-3 1 4 16,-3-1 1-16,2 2 0 0,-2-1 0 0,3-1 0 0,0 1 0 16,-1-4 0-16,4 5 0 0,2-5-44 0,0 3-8 15,0-6-1-15,2 3-1 0,4-4 22 0,2 6-9 0,0-6 9 16,2 1 0-16,1-1 0 0,-1-3-8 0,4 4 8 0,-1-1 0 15,0-3 0-15,0 0 0 0,-2 0 0 0,2 0 0 16,0 0 0-16,1 0 0 0,-4 0 0 0,-5 0 0 31,1 0-134-31,-1 0-26 0</inkml:trace>
  <inkml:trace contextRef="#ctx0" brushRef="#br0" timeOffset="39369.61">20897 7350 748 0,'8'0'67'0,"0"0"-54"16,-8 0-13-16,0 0 0 0,0 0 208 0,0 0 40 15,5 0 7-15,0-4 1 0,1 4-136 0,1 0-27 16,4 0-5-16,0 0-2 0,2 0-48 0,0-3-10 16,3 3-1-16,3-4-1 0,-4 4-16 0,4-3-10 15,-3-1 12-15,-3 4-12 0,-2-5 11 0,-1 2-11 16,-2 3 10-16,3-4-10 0,-6 4-118 0,-2-3-30 0</inkml:trace>
  <inkml:trace contextRef="#ctx0" brushRef="#br0" timeOffset="39554.486">21008 7284 979 0,'0'0'43'0,"0"0"9"0,0 0-41 0,0 0-11 16,0 0 0-16,-3 3 0 0,3-3 271 0,-2 9 52 16,2-2 10-16,0 0 3 0,2 0-201 0,1 0-40 0,2 5-8 0,1-2-2 15,-4 1-39-15,3-4-8 0,-2 3-2 0,0-1 0 16,-3 1-23-16,0-3-5 0,0 0 0 0,0-3-8 15,2 4 0-15,1-1 0 0,0 0 0 0,-1 0 0 16,-2-7-80-16,6 4-22 0,-1-4-5 0</inkml:trace>
  <inkml:trace contextRef="#ctx0" brushRef="#br0" timeOffset="39933.609">21437 7277 172 0,'0'0'16'0,"0"0"-16"16,0 0 0-16,0 0 0 0,0 0 72 0,0 0 12 15,0 0 3-15,0 0 0 0,0 0-45 0,0 0-9 16</inkml:trace>
  <inkml:trace contextRef="#ctx0" brushRef="#br0" timeOffset="40472.724">21495 7066 691 0,'0'0'61'0,"0"0"-49"16,0 0-12-16,0 0 0 0,0 0 182 0,0 0 34 15,0 0 6-15,0 0 2 0,0 0-40 0,0 0-7 0,0 0-1 0,0 0-1 16,0 4-87-16,0 8-18 0,-6-2-3 0,6-3-1 0,-2 0-41 0,2 0-8 15,-5 5-1-15,-1 2-1 0,1 0 39 0,-3 5 8 16,0-5 2-16,3 5 0 0,-1 2-55 0,4 2-9 16,-3 1 0-16,-1-5 0 0,4 2 0 0,-1-2 15 15,-2 2-1-15,2-3 0 0,0 1-14 0,3-2-13 16,-2 2 2 0,2 2 1-16,0-7 59 0,0 5 12 0,2-5 3 0,1-2 0 15,0 2-52-15,-1-3-12 0,1-4 0 0,5 5 0 16,-3-2 0-16,6-3 0 0,-3 0 0 0,2 0 0 15,1-2 0-15,-1-5 0 0,1 0 0 0,2 2 0 16,1 3 0-16,-1-5 0 0,0-5 0 0,0 3 0 16,0-3-100-16,-2 5-22 0,2-7-5 0,-5 0-1025 15</inkml:trace>
  <inkml:trace contextRef="#ctx0" brushRef="#br0" timeOffset="40688.79">21661 7324 1440 0,'0'0'128'0,"0"0"-103"0,0 0-25 0,0 0 0 0,0 0 142 15,0 0 23-15,0 0 5 0,6 8 1 0,-4-4-107 0,6-1-22 16,-2 4-4-16,-1 0-1 0,3-3 5 0,-3-1 1 16,3 1 0-16,0 3 0 15,0-4-30-15,-3 2-5 0,3-1-8 0,-3-1 11 0,3 1-11 0,-8-4 8 31,8 3-8-31,-8-3 8 0,6 4-8 0,-6-4-14 16,0 0 3-16,10-4 1 0,-10 4-180 0</inkml:trace>
  <inkml:trace contextRef="#ctx0" brushRef="#br0" timeOffset="40889.641">21828 7313 230 0,'0'0'10'16,"0"0"2"-16,0 0-12 0,0 0 0 0,0 0 0 0,0 0 0 15,-5 0 374-15,5 0 72 0,0 0 14 0,-3 4 4 0,3-4-277 0,-5 3-55 16,2 1-12-16,-2 8-1 0,0-5-47 0,-1 3-8 15,4-3-3-15,-4 4 0 0,4 4-16 0,-3-1-3 16,2-3-1-16,0 4 0 0,-2-1 9 16,2 0 2-16,1-2 0 0,-1 2 0 0,0 0-62 0,1 2-12 15,-1-2-2-15,3-4-1 16,0 2-11-16,3-5-3 0,-3 4 0 0,2-4 0 16,-2 0-122-16,3-4-25 0,-3-3-5 0</inkml:trace>
  <inkml:trace contextRef="#ctx0" brushRef="#br0" timeOffset="41075.141">21921 7546 1036 0,'0'0'92'0,"-3"4"-73"0,0-1-19 0,3-3 0 16,-2 7 208-16,2 0 39 0,2 0 7 0,-4 0 2 15,-1 0-106-15,1 2-21 0,4 1-4 0,-2-3-1 16,0 4-44-16,0-3-10 0,0-1-2 0,3 0 0 15,2 0-78-15,-2 0-16 0,-3-7-3 0,0 0-1 0,0 7 30 0,0-7 0 32,0 0 0-32,0 0 0 15,0 0-128-15,0 0-27 0,5 0-5 0</inkml:trace>
  <inkml:trace contextRef="#ctx0" brushRef="#br0" timeOffset="41322.992">22053 7360 1152 0,'0'0'102'0,"0"0"-82"16,0 0-20-16,8 0 0 0,-3 0 133 0,3 0 23 16,0-3 4-16,3 3 0 0,-3 0-94 0,2 3-19 15,1-3-4-15,-1 0-1 0,1 0-29 0,2 0-5 0,-2 0-8 0,2 0 11 16,-2 0-11-16,-1 4 0 0,-2-4 0 0,3 0 8 15,-6 0-17-15,3-4-4 0,-8 4-1 0</inkml:trace>
  <inkml:trace contextRef="#ctx0" brushRef="#br0" timeOffset="41755.411">22336 7379 1209 0,'0'0'53'0,"0"0"12"0,0 0-52 0,0 0-13 0,5 0 0 0,3 0 0 15,-2 0 168-15,2 0 30 0,-3 4 6 0,5-1 2 0,-2 4-114 0,3-3-24 16,-6-1-4-16,3 4 0 0,0-3-49 0,0 4-15 16,0-1 8-16,0 0-8 0,0 0 0 0,-3-3 0 15,3-1 0-15,3 4 0 0,-3-2 32 0,0 2 4 16,-3-7 0-16,3 7 0 0,-3-7-7 0,3 4-1 15,-3-4 0-15,3-4 0 16,-2 4-73-16,2 0-15 0,-1-7-4 0,-1 7 0 16,-1-7 12-16,3 2 1 0,-5-2 1 0,2 4 0 15,-2-4 1-15,2 0 0 0,-3 0 0 0,1 3 0 16,-3-4 16-16,0 4 3 0,0-3 1 0,0 0 0 16,-3 4 68-16,3-1 13 0,-2-3 4 0,2 7 0 0,0 0 12 15,0 0 4-15,0 0 0 0,0 0 0 0,0 0-7 0,-5 7-1 16,2-7 0-16,-2 7 0 0,2 0-35 0,0 0-7 15,-2 5-2-15,2 2 0 0,1 0 20 0,-1-2 3 0,0 2 1 0,1 0 0 16,-1-3-36-16,1 4-8 0,-1-1 0 0,3-3 0 16,-3 1 0-16,1-2 0 0,2 1 0 0,0-1 0 15,0-3 0-15,0 5 0 0,0-8 0 0,0-4 0 32,5 3-203-32,-5-3-42 0,0 0-9 0,0 0-2 0</inkml:trace>
  <inkml:trace contextRef="#ctx0" brushRef="#br0" timeOffset="42062.708">22733 7513 1728 0,'0'0'38'0,"0"0"8"0,3-3 2 0,-3 3 0 16,0 0-39-16,0 0-9 0,0 0 0 0,8-4 0 15,0 4 84-15,-3 0 16 0,3 0 2 0,-3 0 1 0,3 0-63 0,-3 0-13 16,3 4-3-16,3-1 0 0,-1 4-24 0,1-3 0 15,-3-1 8-15,-3 4-8 0,-2-3 0 0,2-1 0 16,0 2 0-16,1 6 0 0,-6-4 39 0,0 0 5 16,2 3 2-16,-2-5 0 0,-5 2-22 0,0 0-5 15,2 4-1-15,-2-4 0 0,2 0-18 0,-5 1 0 0,0 3 0 0,0-4 0 16,8 0 22-16,-5 0 1 0,0 1 0 0,0-1 0 16,5-3-37-16,0 3-7 0,2-4-2 0,1 4 0 15,-1-3 34-15,4-1 6 0,4 2 2 0,1-5 0 16,-3 0-31-16,5 0-5 0,3 0-2 0,0 0 0 15,0-5-49-15,0 5-11 16,-3-7-1-16,5 4-915 0</inkml:trace>
  <inkml:trace contextRef="#ctx0" brushRef="#br0" timeOffset="42394.758">22749 7150 1036 0,'8'0'92'0,"-8"0"-73"15,5-4-19-15,0 4 0 0,3-3 106 0,-2 6 18 16,2-3 3-16,2 4 1 0,1-4-52 0,2 7-9 16,-2 1-3-16,4 3 0 0,1-1 3 0,-2 4 0 15,4 5 0-15,-2-5 0 16,-3 5-23-16,3 2-4 0,0-2 0 0,0-1-1 15,-6 4 2-15,4-1 1 0,-1 0 0 0,0 5 0 16,-2-3 2-16,-3 1 0 0,-3-1 0 0,0-6 0 16,-2 2-36-16,-3 2-8 0,0-2 0 0,0-1 0 15,0-1 39-15,-3-1 5 0,1 1 2 0,-4-3 0 16,1 2-22-16,2-2-5 0,1-4-1 0,-4 2 0 16,1-5-18-16,2 0 0 0,3 0 0 0,0-7-9 15,-2 4-41-15,2-4-8 0,0 0-2 0,0 0-1051 0</inkml:trace>
  <inkml:trace contextRef="#ctx0" brushRef="#br0" timeOffset="42780.785">22990 7070 1267 0,'0'0'28'0,"0"0"5"0,0 0 2 0,5-7 1 0,0 7-36 0,1 0 0 0,-1-4 0 0,3 4 0 16,-3-3 109-16,3 3 15 0,3 0 4 0,2 0 0 16,-3 3-76-16,4-3-14 0,-1 0-3 0,3 0-1 15,-6 4-3-15,-2-4-1 0,0 3 0 0,3 1 0 16,2 4 27-16,-8-1 6 0,-5-3 1 0,6 3 0 15,2-4-52-15,-3 8-12 0,-13 1 0 0,3-2 0 0,-1 1 37 0,-2-4 5 16,0 8 1-16,-2-4 0 0,-1 3-24 0,3-7-5 16,-2 8-1-16,2-8 0 0,2 4-13 0,4-4 0 15,-1 5 0-15,3-2 0 0,3-3 0 0,2 4 0 0,3-4 0 16,3 1 0-16,2-1-10 0,3 0 10 0,0-7-8 0,2 7 8 16,3-7 0-16,-2 0 0 15,-3 0 0-15,0 0 0 0,-6 0-8 0,1-3 8 16,-1-1-8-16,-2-3-1040 15</inkml:trace>
  <inkml:trace contextRef="#ctx0" brushRef="#br0" timeOffset="43413.854">21717 6809 1497 0,'0'0'32'0,"0"0"8"0,0 0 0 0,0 0 4 0,0 0-36 0,0 0-8 15,0 0 0-15,0 0 0 0,0 0 33 0,5 5 5 0,3-3 1 0,3 6 0 16,-1-8-11-16,4 4-3 0,2-1 0 0,-1 1 0 16,7-4-25-16,1 3 0 0,4-3 0 0,-1 4 0 15,3-1 38-15,3-3 2 0,3 0 1 0,-4 4 0 16,4-4-12-16,-4 0-2 0,4 3-1 0,5-3 0 0,-1 0 1 16,4 0 0-16,2 4 0 0,-1-4 0 0,1 0 5 0,0 0 2 31,-5 0 0-31,-11 0 0 0,0 0-34 0,3 5 0 15,2-3 0-15,4-2 0 0,-4 5 0 0,3-2 0 0,0-3 0 16,8 7 0-16,-8-3 0 0,-3-1 0 0,-2 1 0 0,-5-4 0 16,-6 3 36-16,0 1 1 0,-5-4 0 0,0 0 0 15,0 5-17-15,-3-3-4 0,-5-2-1 0,2 5 0 16,-4-5-4-16,2 0-1 0,0 3 0 0,-3-3 0 16,-5 0-10-16,0 0 0 0,5 0 0 0,-5 0 8 0,0 0-8 0,0 0 0 15,0 0 0-15,3 7 0 16,-3-7-49-16,0 7-12 0,0-7-3 0,0 0-947 0</inkml:trace>
  <inkml:trace contextRef="#ctx0" brushRef="#br0" timeOffset="55294.802">13213 9895 1267 0,'0'0'28'0,"0"0"5"0,0 0 2 0,-2 0 1 0,-6 0-36 0,2 0 0 15,-2 0 0-15,1 0 0 0,-1 0 102 0,0 5 14 16,0-3 2-16,-3-2 1 0,3 0-58 0,0 7-11 15,-2-7-2-15,2 7-1 0,-3-2-17 0,3-3-3 16,0 5-1-16,0-2 0 0,3 2-1 0,0 0 0 16,2 0 0-16,3 0 0 0,-5 0-15 0,5-2-10 15,0 2 12-15,0 0-12 0,0 5 9 0,-3-5-9 16,1 0 0-16,-1 5 9 0,3-5-9 0,3 0 10 0,2 0-10 0,3-5 10 16,2 5-10-16,-2-2 10 0,6 2-10 0,-4-7 10 15,1 5 8-15,2-3 2 0,0-4 0 0,3 2 0 16,-5-5 18-16,2 5 4 0,0-7 1 0,-2 2 0 15,-1-2-3-15,-2-2 0 0,3-3 0 0,-3 0 0 0,0 3 4 0,-3-10 1 16,0 0 0-16,1 3 0 0,-4-8 15 0,1 3 4 16,2 0 0-16,-5 0 0 0,0-3-52 0,0 3-12 15,0 0 0-15,0 2 0 0,0-2 16 0,0 2 1 0,-3 3 0 16,3-1 0-16,-2 1 24 0,2-3 5 0,-3 0 1 0,1 5 0 16,2 0-47-16,-3-5-18 0,0 5 1 0,3-5 0 15,-2 5 17-15,2 5 0 0,-3-3 11 0,0 0-11 16,1 3 16-16,2 2-3 0,-3 0-1 0,-2 2 0 15,2-2 4-15,3 7 1 16,0 0 0-16,0 0 0 0,-5 0-28 0,5 0-5 16,0 0-2-16,0 0 0 0,0 0 34 0,0 0 8 15,-6 7 0-15,4-2 1 0,2-5-17 0,0 7-8 16,-3 0 0-16,3 2 8 16,0 3-28-16,3 0-7 0,-3-3-1 0,0 5 0 0,2-2 28 0,1 2 0 15,0 5 0-15,-3-5 0 0,2 0 12 0,1 0 7 16,0 5 1-16,-1 2 1 0,1-2-21 0,2 2 0 0,1-2 0 0,-1 2 0 15,0 0 0-15,0 3 0 0,1-3 0 0,2 5 0 16,-3-5 0-16,6 0 0 0,-4 5 0 0,-1-5 0 16,2-2 0-16,0 2 0 0,0-2 0 0,0 0 0 15,-3-3-12-15,3-4-8 0,0 7 0 0,0-10-1 0,-3 8 21 16,-2-8 0-16,2 3 0 0,0-5 0 0,-2 0 0 0,-1 0 0 31,1-2 0-31,-3-5 0 0,0 0 16 0,0 0 7 16,0 0 1-16,0 0 1 15,0 0-88-15,0-5-17 0,-3-7-4 0,3 5-813 0,0-7-163 0</inkml:trace>
  <inkml:trace contextRef="#ctx0" brushRef="#br0" timeOffset="55611.09">13663 9923 864 0,'0'0'76'0,"0"0"-60"0,0 0-16 0,0 0 0 16,0 0 195-16,0 0 36 0,0 0 7 0,0 0 2 0,3 5-90 15,-1 2-18-15,-2 0-3 0,3 0-1 0,-3-2-51 0,0 2-10 16,0 2-3-16,0-4 0 0,0 2-7 0,0 5-1 31,0-3-1-31,3-2 0 0,-3 5-39 0,0-5-8 0,0 0-8 16,0 5 11-16,0-10-11 0,0-2 0 0,0 7 9 0,0-7-9 31,0 0-51-31,0 0-14 0,0 0-3 0,0 0-1 16,0 0-170-16,0 0-33 0,-3-7-8 0</inkml:trace>
  <inkml:trace contextRef="#ctx0" brushRef="#br0" timeOffset="55764.209">13655 9761 1728 0,'0'0'38'0,"0"0"8"0,0 0 2 0,0 0 0 0,0 0-39 0,0 0-9 15,0-5 0-15,0 5 0 0,0 0 35 0,0 0 5 16,0 0 0-16,0 0 1 0,0 0-19 0,0 0-4 16,0 0-1-16,0 0-583 15,-2 10-117-15</inkml:trace>
  <inkml:trace contextRef="#ctx0" brushRef="#br0" timeOffset="56180.406">13888 9853 403 0,'11'0'36'0,"-11"0"-36"0,5 0 0 0,0-5 0 15,-2 5 199-15,2 0 33 0,-5 0 6 0,0 0 2 16,0 0-90-16,0 0-18 0,0 0-3 0,0 0-1 15,0-5-20-15,0 5-4 0,0 0 0 0,0 0-1 16,-5-2-24-16,0 2-5 0,-1-5-1 0,-2 5 0 16,0 0 6-16,0 0 1 0,3 0 0 0,-3 5 0 0,0-5-80 0,-2 2 0 15,-1 3-11-15,0-5 0 0,4 5 11 0,-1-3 0 16,0 5 10-16,0-2-10 0,2-3 0 0,6-2 0 16,0 0 0-16,0 0-10 0,-2 7 10 0,-1 5 0 15,6-5 0-15,-1 0 0 0,4 0-15 0,-1 5 3 16,3-5 0-16,0 0 0 0,2 0 12 0,1 0-11 15,0 0 11-15,-1 0-10 16,3 0 10-16,1 5 0 0,2-5 0 0,-3 5 0 16,0-3 19-16,0-2 9 0,-2 3 1 0,-1-1 1 15,-2-2-44-15,0 0-9 0,-2 0-1 0,-4 0-1 16,-2 5 33-16,-2-5 8 0,-1 0 0 0,-5 0 1 16,3-2-7-16,-6 2-2 0,-2 0 0 0,2-2 0 0,3-3 18 0,-2 3 3 15,-1-3 1-15,1-2 0 16,-1 0-48-16,6 0-10 0,-1-2-1 0,4-3-1 15,-3-2-178-15,2 0-36 0</inkml:trace>
  <inkml:trace contextRef="#ctx0" brushRef="#br0" timeOffset="56411.761">14110 9641 1904 0,'0'0'42'0,"0"0"9"0,0 0 1 0,0 0 1 0,0 0-42 0,0 0-11 16,0 0 0-16,0 0 0 0,0 0 86 0,3 7 15 16,0 5 3-16,-1 2 1 0,1 0-34 0,2 0-7 15,-2 5-2-15,2 2 0 0,-2-2-18 0,2 2-3 16,0 0-1-16,-2 3 0 0,0-3-32 0,-1 0-8 0,1-2 0 0,2 2 0 16,-5-7 0-16,0 5 0 0,0-5 0 0,-2 0 0 15,2-2-66-15,-3 0-15 0,3-5-3 0,-3-5-1009 16</inkml:trace>
  <inkml:trace contextRef="#ctx0" brushRef="#br0" timeOffset="56565.383">14031 9822 921 0,'0'0'40'0,"0"0"10"0,5 0-40 0,0-2-10 0,3-3 0 0,3 5 0 16,-3 0 181-16,2 0 35 0,4 0 6 0,-1 0 2 31,3 5-128-31,0-3-26 0,2-2-5 0,1 0-1 15,-1 0-51-15,1 0-13 0,-9 0 0 0,4 0 0 16,-4 0-100-16,1-2-24 0,5-3-4 16,-6 3-613-16</inkml:trace>
  <inkml:trace contextRef="#ctx0" brushRef="#br0" timeOffset="57082.558">14626 9547 0 0,'-29'-7'0'0,"18"7"0"0,4-5 0 0,1 5 0 15,4-2 0-15,-4 2 0 0,4 0 471 0,-1 2-95 16,-2-2 76-16,-1 0 16 0,1 5-281 0,3 2-56 15,-4 0-11-15,1 5-3 0,0-3-35 0,-3 3-7 16,0 0-2-16,2 2 0 0,-1 0-22 0,1 5-5 16,-2-3-1-16,3 3 0 15,-3 0-15-15,3 2-3 0,-3 0-1 0,3 3 0 16,-1-1-6-16,-2 1-2 0,3-3 0 0,-3 5 0 16,5-3-18-16,1 3-19 0,-1-5 4 0,-2 5 1 0,5 0 41 0,3-5 8 15,-1 3 1-15,1-3 1 0,2-7-29 0,0 7-8 16,1-7 0-16,2-2 0 0,0 2 0 0,-1-2 0 15,4-3 0-15,0-2 0 16,-1 5-31-16,-2-7-4 0,0-3-1 0,0 5 0 16,0-2-73-16,-3-5-15 0,3-5-4 0,0 3-921 0</inkml:trace>
  <inkml:trace contextRef="#ctx0" brushRef="#br0" timeOffset="57529.361">14724 9669 57 0,'0'0'0'0,"0"-2"0"16,-3-3 0-16,3 5 0 0,0-2 325 0,0 2 60 15,0-5 12-15,-5 3 3 0,0-3-187 0,2 5-37 16,3 0-7-16,-5 5-1 0,0-3-70 0,-3 3-14 0,2-3-2 0,1 5-1 16,0 3-21-16,0-1-4 0,-1 3 0 0,1-3-1 15,-3 3-31-15,0 2-5 0,-3 5-2 0,6-5 0 16,-3 5-17-16,3-5 0 0,-3 7 0 0,3-2 0 15,-1 2 0-15,1 0 0 0,2 5 0 0,-2 0 0 16,3 2 0-16,2-2 0 0,0-5 0 0,2 3 0 16,1-3 0-16,-1-2 0 15,4-3 0-15,-1-2 0 0,0 5 0 0,3-7 0 16,0-3 0-16,0 3 0 0,0-5 0 0,0 0 0 16,-3-2 0-16,3-3 0 15,0-2-80-15,0 0-20 0,0 0-4 0,0 0-618 16,0-7-123-16</inkml:trace>
  <inkml:trace contextRef="#ctx0" brushRef="#br0" timeOffset="57751.972">14790 9888 1926 0,'0'0'85'0,"0"0"18"0,0 0-83 0,0 0-20 16,0 0 0-16,6 2 0 0,1 3 77 0,1-5 11 0,-2 7 3 0,2 0 0 15,0 0-36-15,-1 0-7 0,1 5-2 0,6 2 0 16,-6 0-37-16,2-2-9 0,1 2 0 0,-1 0 0 16,-2-2 32-16,0 0 5 0,0-3 1 0,0-2 0 15,-3 5-10-15,3-5-1 0,-2 0-1 0,2-2 0 16,-3-3-48-16,-3 3-10 0,-2-5-1 0,8 0-731 31,-5 0-147-31</inkml:trace>
  <inkml:trace contextRef="#ctx0" brushRef="#br0" timeOffset="57983.544">14970 9883 1983 0,'0'0'44'0,"0"0"8"0,0 0 3 0,0 0 1 0,0 0-45 0,0 0-11 0,0 0 0 0,0 7 0 16,0 3 99-16,0-3 17 0,0 0 4 0,-3 2 1 15,3 3-45-15,-2-5-10 0,-3 7-2 0,-1-2 0 0,1-3 0 0,0 8 0 16,-3-3 0-16,2 0 0 0,-1 0-51 0,-1 0-13 15,0-2 0-15,2 2 0 0,-2-2 0 0,3-3 0 16,-3 3 0-16,3 2 0 0,0-7 0 0,-1 0 0 31,4 0 0-31,-4 0 0 0,4 3 0 0,-1-8 0 0,3-2 0 0,0 0 0 32,0 0-156-32,0 0-33 0,0 0-7 0</inkml:trace>
  <inkml:trace contextRef="#ctx0" brushRef="#br0" timeOffset="58367.818">15153 10083 864 0,'8'5'76'0,"-8"-5"-60"0,0 0-16 0,0 0 0 0,0 0 188 0,0 0 36 16,0 0 6-16,0 0 2 0,0 0-77 0,0 0-15 31,0 2-4-31,-3 3 0 0,0-3-28 0,3 5-7 0,0 5-1 0,0-5 0 16,-2 0-42-16,2 0-9 0,0 7-1 0,-3-2-1 15,6 2-15-15,-6-2-4 0,3 0 0 0,0-3 0 16,0 5-12-16,-3-2-4 0,3-5 0 0,0 7 0 16,-2-7-12-16,2 0 0 0,-3-2 0 0,0 2 0 15,3-7 0-15,-2 7 11 0,2-2-11 0,0-5 10 16,0 0-110-16,0 0-23 0,0 0-4 0,0 0-1025 16</inkml:trace>
  <inkml:trace contextRef="#ctx0" brushRef="#br0" timeOffset="58946.782">15409 10109 576 0,'0'0'51'0,"0"0"-41"0,-5 0-10 0,0 0 0 0,5 0 151 0,0 0 28 16,-3 0 5-16,0 5 2 0,3-5-63 0,0 0-13 16,-5 2-2-16,0-2-1 0,5 0-13 0,-3 7-2 15,1 0-1-15,2-2 0 0,0-3-22 0,0 5-4 16,-3 0-1-16,3 5 0 0,-3-5 23 0,1 7 4 0,-1-2 1 0,-2 2 0 16,-1 0-45-16,1-2-9 0,0 2-2 0,0-2 0 15,-1 2-28-15,1-7-8 0,0 7 0 0,-1-7 0 16,4 0 0-16,-1 0 0 0,0-2 0 0,3 2 0 15,0-7-101 1,0 0-22-16,-2 0-4 0,2 0-922 0</inkml:trace>
  <inkml:trace contextRef="#ctx0" brushRef="#br0" timeOffset="59447.795">15520 9895 345 0,'0'0'31'0,"0"0"-31"16,0 0 0-16,0 0 0 15,0 0 211-15,0 0 36 0,0 0 7 0,0 0 2 16,3 7-72-16,0-7-13 0,-1 7-3 0,1 0-1 16,0 0-63-16,2-2-13 0,-2 7-3 0,2-3 0 15,0 3-69-15,3-3-19 0,-5 3 0 0,5 2 0 16,0-2 40-16,0-5 1 0,-3 0 1 0,3 0 0 16,0 0-42-16,0-7 0 0,-8 0 0 0,8 5 0 15,0-10-140-15,0 5-20 0,-3-2-4 0,0-3 0 16,0-2 28-16,1 2 7 0,-4-2 1 0,1 0 0 15,-3 0 51-15,3-2 10 0,-1-3 3 0,4 7 0 0,-6-4 51 0,2 2 13 16,1 0 0-16,2 0 0 0,-5 2 48 0,0 5 13 16,0-7 3-16,0 7 0 0,0 0 51 0,0 0 10 15,0 0 3-15,0 0 0 0,0 0-14 0,0 7-2 16,-2 0-1-16,-1 0 0 0,3 7-25 0,-3-2-5 0,1 0-1 0,-1 2 0 16,0 0-22-16,-2 0-5 0,0 0-1 0,2 5 0 15,-2-5-23-15,2 0-5 0,-5 5 0 0,6-5-1 0,-4 0-13 0,4-2-2 16,-4 2-8-16,4-2 12 0,-1-3-23 0,0 3-5 15,1-5 0-15,-1 0-777 16,6-2-155-16</inkml:trace>
  <inkml:trace contextRef="#ctx0" brushRef="#br0" timeOffset="59632.211">15788 10123 1728 0,'-14'7'76'0,"9"-2"16"0,3-3-73 0,2 5-19 0,2-2 0 0,-2 2 0 0,0 0 130 0,0 0 22 16,0 5 5-16,-2-5 1 0,2 5-48 0,0-3-10 15,-3 5-1-15,3-7-1 0,-3 0-78 0,3 3-20 16,-2-1 0-16,2-4 0 0,0 2 0 0,0-7 0 16,0 0 0-16,0 0-781 15,0 0-160-15</inkml:trace>
  <inkml:trace contextRef="#ctx0" brushRef="#br0" timeOffset="60070.394">15743 9648 1857 0,'0'0'40'0,"0"0"9"0,0 0 2 0,5 0 2 0,-5 0-42 0,3 0-11 16,-1 5 0-16,4-3 0 0,-1 3 73 0,3-3 13 15,0 10 2-15,5 0 1 0,3 2-39 0,0 0-8 16,2 0-2-16,3 7 0 0,1-2-14 0,-1 2-3 16,0 5-1-16,0 0 0 0,-2 0-14 0,-1-5-8 15,1 7 10-15,-6 5-10 16,0-7 52-16,-2 0 4 0,-3-5 0 0,-3 0 1 0,-2-2-40 16,-3 2-8-16,2-2-1 0,-2 0-8 0,-2-3 36 0,-4 3 1 15,1-5 0-15,0 7 0 0,-3-2-8 0,0-5-1 16,0 0-1-16,0-2 0 0,3-5-35 0,-3 0-8 15,2 0 0-15,-2-2-1 16,1-3-24-16,1 3-5 0,1-5-1 0,5 0 0 16,-8-5-174-16,3-2-35 0,-1-14-8 0,12 2 0 0</inkml:trace>
  <inkml:trace contextRef="#ctx0" brushRef="#br0" timeOffset="60671.801">16280 10130 1036 0,'13'-2'92'0,"-13"2"-73"0,0 0-19 0,0 0 0 16,5 0 156-16,-5 0 27 0,0 0 5 0,-5 2 2 0,5-2-62 0,0 7-12 16,-3 0-2-16,-2-2-1 0,-3 7-77 0,6-3-15 15,4 3-3-15,-4-3-1 0,-4 3 38 0,1 2 7 16,2 0 2-16,1-2 0 0,-1 0 0 0,0-3 0 16,-2 3 0-16,5 0 0 0,-3-3-52 0,1 3-12 15,-4-5 0-15,1 0 0 0,0-5 0 0,0 8 0 16,2-8 0-16,3 5 0 15,0-2-171-15,0-5-37 16,0 0-7-16</inkml:trace>
  <inkml:trace contextRef="#ctx0" brushRef="#br0" timeOffset="61035.278">16603 9688 1911 0,'-11'0'42'0,"11"0"9"0,0 0 1 0,0 0 2 0,0 0-43 0,-5 0-11 16,5 0 0-16,-6 7 0 0,1 0 86 0,0 0 15 15,-3-2 3-15,3 7 1 0,2-3-55 0,0 5-11 16,-5 3-3-16,0-1 0 0,6-2 23 0,-3 5 4 15,-3 2 1-15,0 5 0 0,2-5-52 0,1-2-12 16,0 7 0-16,-1-5 0 0,1 0 0 0,0 3 0 16,2-8 0-16,3 3 0 0,-5 2 0 0,5-9 0 15,3 7 0-15,-1-5 0 0,4 0 0 0,-1-2 0 0,-3-3 0 0,6-2 0 16,0 0 0-16,3 0 0 0,-6-2 0 0,6 2 0 16,-1-2-118-1,4-3-26-15,-4-2-6 0,1 0-544 0,-1-2-109 0</inkml:trace>
  <inkml:trace contextRef="#ctx0" brushRef="#br0" timeOffset="61220.535">16693 9940 1728 0,'0'0'76'0,"0"0"16"0,2 2-73 0,4 3-19 0,-1-3 0 0,0-2 0 15,3 7 99-15,-3-2 16 0,3 2 3 0,0 0 1 16,0 0-48-16,3 5-10 15,-1-3-1-15,1-2-1 0,-1 5-36 0,-2-5-7 16,3 0-2-16,-3 0 0 0,-3 0-14 0,3 0 0 16,0-2 0-16,-3 2 0 0,-5-7 11 0,3 0-1 15,2 5 0-15,1-5 0 16,-6 0-177-16,0 0-35 0,0 0-7 0</inkml:trace>
  <inkml:trace contextRef="#ctx0" brushRef="#br0" timeOffset="61405.52">16833 9923 1663 0,'0'0'73'0,"0"0"16"0,0 0-71 0,0 0-18 0,0 0 0 0,2 5 0 16,4-3 120-16,-6 3 21 0,0 2 4 0,0 0 1 15,0 5-40-15,0-3-8 0,0 3-2 0,-3 0 0 0,-2-3-51 0,0 3-10 32,2 2-3-32,-2-2 0 0,-6-3 4 0,0 3 0 15,6-5 0-15,-3 5 0 0,0-5-36 0,0 2 0 0,0-4 0 0,6 2-9 31,2-2-183-31,0-3-37 0,-6 5-7 0</inkml:trace>
  <inkml:trace contextRef="#ctx0" brushRef="#br0" timeOffset="61722.282">16941 10102 1209 0,'-13'2'108'0,"13"-2"-87"15,0 0-21-15,0 0 0 0,0 0 120 0,0 0 19 16,8-2 4-16,0 2 1 16,-3 0-33-16,3-5-7 0,-8 5 0 0,8 5-1 15,3-5-63-15,-3 0-12 0,0 2-2 0,-8-2-1 16,5 5 16-16,0 0 3 0,-5-5 1 0,0 2 0 0,-3 5-21 0,3 0-4 16,0 0 0-16,-2 0-1 0,-3 5 17 0,2-5 3 15,3 0 1-15,-3 5 0 0,-2-5-16 0,0 5-4 16,2-3 0-16,-2-2 0 0,5 0-12 0,-3 5-8 15,-2-5 8-15,2 0-8 0,3-2 0 0,0 2 0 0,0 0 0 0,3-5 0 16,-3-2 0-16,0 0 0 0,5 5 0 0,-5-5 0 16,3 2 0-16,2 3 0 0,3-5 0 0,3 0 0 15,-6 0-98-15,8-5-24 16,0 3-5-16,3-3-922 0</inkml:trace>
  <inkml:trace contextRef="#ctx0" brushRef="#br0" timeOffset="61938.373">17166 10104 1152 0,'0'0'102'0,"0"0"-82"15,0 5-20-15,-2 0 0 0,2-3 244 0,0 5 45 16,0-2 9-16,-6 2 2 16,4 2-148-16,-1-4-28 0,0 9-7 0,-2-2-1 15,0-3-55-15,-3 3-11 0,5 0-2 0,0-3-1 0,-2 5-24 0,0-2-5 16,0-5-1-16,-1 0 0 0,1 0-17 0,0 0 0 15,2-2 0-15,0-3 0 16,1 3-99-16,-1-5-23 0,3 7-5 0,-2-7-1 0</inkml:trace>
  <inkml:trace contextRef="#ctx0" brushRef="#br0" timeOffset="62377.617">17343 10022 1267 0,'0'0'56'0,"0"0"12"0,0 0-55 0,0 0-13 15,0 0 0-15,0 0 0 0,0 0 54 0,0 0 8 0,3 7 2 0,2-2 0 16,1-3 51-16,-1 3 10 0,-2-3 3 0,2 5 0 15,0 0-52-15,3-2-9 0,-5 2-3 0,-1 0 0 16,4 5 0-16,-4-5 0 0,4 0 0 0,-4 0 0 16,4 0-51-16,-1 5-13 0,-2-5 0 0,4-5 0 15,-4 5 0-15,2-2 0 0,3 2 0 0,-2-7 0 32,-1 7-100-32,-5-7-22 0,8 0-5 0,-3 0-820 0</inkml:trace>
  <inkml:trace contextRef="#ctx0" brushRef="#br0" timeOffset="62578.506">17505 10041 1260 0,'0'0'56'0,"0"0"11"0,2-5-54 0,-2 5-13 15,0 0 0-15,0 0 0 0,11 5 150 0,-3-5 27 0,-8 0 6 0,3 2 1 0,5 3-56 0,-6-3-12 16,1 5-1-16,-6 0-1 0,1 5-30 0,2-5-7 16,0 5-1-16,0-3 0 0,-8 3-20 0,0 2-5 15,5-2-1-15,-5 2 0 0,3 0-24 0,-6-2-5 16,3-3-1-16,3 8 0 0,-3-3-11 0,0-5-9 15,3 3 12-15,0-5-12 32,5 0-67-32,-3 0-20 0,0 0-4 0,3 0-707 0,3-2-142 0</inkml:trace>
  <inkml:trace contextRef="#ctx0" brushRef="#br0" timeOffset="62863.405">17605 10175 806 0,'0'0'36'0,"0"0"7"0,0 0-35 0,6 0-8 16,4-5 0-16,-4 5 0 0,-1 0 212 0,3-2 40 16,0 2 8-16,0-5 1 0,0 5-162 0,2 0-33 15,1 5-6-15,-1-5-2 0,-2 2 5 0,0-2 1 16,-8 0 0-16,6 5 0 0,-1 2 15 0,-3-5 3 0,-2 5 1 0,-2-2 0 16,-1 2-31-16,1 5-5 0,-1-3-2 0,-5 3 0 15,0-5-1 1,3 5-1-16,-1-3 0 0,4-2 0 0,-4 0-18 0,1 5-3 15,3-5-1-15,2 5 0 0,2-10-21 0,1 5 0 16,-3 0 0-16,5-2 0 0,3 2 0 0,3-2 0 16,-3-3 0-16,0-2 0 15,5 0-47-15,-3 0-13 0,4-2-4 0,-4-3 0 0,1-2 52 0,2 0 12 16,3 0 0-16,-6-5-788 16,-4 3-154-16</inkml:trace>
  <inkml:trace contextRef="#ctx0" brushRef="#br0" timeOffset="63211.565">17492 9721 1720 0,'0'0'38'0,"0"0"8"0,0 0 2 0,0 0 0 0,0 0-39 0,8 0-9 0,2 0 0 0,3 0 0 15,3 7 81-15,-3-7 15 0,3 7 2 0,0 0 1 16,5 0-32-16,-2 5-7 16,-1 0 0-16,1 2-1 0,-1 0-15 0,1 7-2 15,0-7-1-15,-4 10 0 0,-1-1 15 0,-1-4 2 16,-3 2 1-16,6-2 0 0,-5 2-48 0,2 5-11 16,0-5 0-16,-2-2 0 0,0 2 8 0,-1 5 3 15,1-5 0-15,-6-2 0 0,3 2-2 0,-5-2 0 16,2-5 0-16,-3 5 0 0,-2-5-22 0,3-7-5 15,-3 0-1-15,0 0 0 0,-3 0 46 0,3-2 9 0,0-5 1 0,0 0 1 16,-5 0-112-16,5 0-22 0,0 0-5 0,0-5-663 16,-8 3-133-16</inkml:trace>
  <inkml:trace contextRef="#ctx0" brushRef="#br0" timeOffset="63613.304">17571 9535 1497 0,'0'0'66'0,"0"0"14"0,0 0-64 0,0 0-16 16,5 0 0-16,3 5 0 0,-2 2 55 0,1 0 7 15,7 0 2-15,-1 0 0 16,5 5 0-16,1 2 0 0,2 0 0 0,3 5 0 16,0 0-42-16,0-3-8 0,-1 8-2 0,4-1 0 15,-1 1 25-15,9 9 5 0,-6-3 1 0,0 3 0 16,-5 0 24-16,-3 0 5 0,-5-5 0 0,0 3 1 0,-6-3-58 15,-2-2-15-15,-3-5 0 0,-2 5 0 0,-3-5 44 0,0-2 5 16,-3-5 2-16,-2 5 0 0,0-10-31 0,0 5-5 16,-1-2-2-16,1 0 0 0,0-5-1 0,-3-5 0 0,0 3 0 0,3 2 0 15,-1-2-12-15,1-3-16 0,0-2 3 0,5 0-778 16,0 0-155-16</inkml:trace>
  <inkml:trace contextRef="#ctx0" brushRef="#br0" timeOffset="64044.954">18230 9768 1267 0,'0'0'28'0,"0"0"5"0,0 0 2 0,0 0 1 0,0 0-36 0,5 7 0 0,-2-7 0 0,2 0 0 16,0 5 109-16,1-3 15 0,2-2 4 0,-1 5 0 15,1-5-52-15,6 0-9 16,-1 2-3-16,3-2 0 0,0 0-15 0,0 0-3 16,-1 0-1-16,4-2 0 0,-3 2-29 0,-3-5-7 15,-2 5-1-15,2 0 0 0,0-2 2 0,-2-3 0 16,-3 5 0-16,0-2 0 15,-6 2-98-15,3-5-20 0,-5 5-4 0,0 0-1 0</inkml:trace>
  <inkml:trace contextRef="#ctx0" brushRef="#br0" timeOffset="64214.159">18301 9954 1728 0,'0'0'38'0,"0"0"8"0,0 0 2 0,6 7 0 0,1-5-39 0,4 3-9 16,5-3 0-16,2 3 0 0,1-5 87 0,-1 0 15 15,1 7 3-15,0-7 1 0,-1 0-67 0,1 0-14 0,-6 0-2 0,0 0-1 16,0 0-22-16,-2-5 0 0,-1 3 0 0,-4 2 0 31,-1 0-98-31,0 0-24 0,-5 0-5 0,11-5-1 0</inkml:trace>
  <inkml:trace contextRef="#ctx0" brushRef="#br0" timeOffset="65001.267">18971 9467 1267 0,'0'0'112'0,"0"0"-89"0,0 0-23 0,0 0 0 15,0 0 56-15,0 0 6 0,0 0 2 0,0 0 0 16,0 0 51-16,0 0 10 0,5 7 3 0,-2 0 0 16,-1 0-14-16,-2 0-2 0,3 5-1 0,0 2 0 15,-1 0-24-15,1 5-5 0,-1 2-1 0,-2 5 0 16,3-5-65-16,0 12-16 0,-3-2 0 0,0-1 0 16,2 3 40-16,-2 0 4 0,0 0 0 0,0 0 1 0,0-5-21 0,0 5-4 15,0-7 0-15,0 2-1 0,-2-2-19 0,2 0 0 16,0-5 0-16,2 0 0 0,-2 3 0 0,0-8 0 15,0 1 0-15,3-3 0 0,-3 0 55 0,0-7 7 0,3 5 2 16,-3-3 0-16,0-4-52 0,0 2-12 0,0-7 0 16,0 0 0-16,0 0 0 0,0 0 0 0,0 0 0 0,0 0 0 15,0 0 0-15,2-7-15 16,-2-5 3-16,0 5 1 16,0-5-145-16,0 3-30 0,0-3-6 0</inkml:trace>
  <inkml:trace contextRef="#ctx0" brushRef="#br0" timeOffset="65533.691">19227 9782 1857 0,'0'0'40'0,"0"0"9"0,0 0 2 0,0 0 2 0,0 0-42 0,0 0-11 0,8 0 0 0,-2 7 0 15,-6-7 80-15,5 5 15 0,5 2 2 0,1 0 1 16,0 7-30-16,2-2-5 0,-3-3-2 0,4 8 0 16,-1-3 0-16,0 0 0 0,-2 5 0 0,2-3 0 15,0 1-49-15,0-1-12 16,-2-2 0-16,-1 3 0 0,1-3 0 0,2-5 0 16,1 3 0-16,-7 0 0 0,-4-3 0 0,2-2 0 15,6 0 0-15,-6 0 0 0,-2-2 32 0,-3-5 3 16,0 0 1-16,0 0 0 15,5 5-124-15,-5-5-25 0,0 0-5 0,0 0-998 0</inkml:trace>
  <inkml:trace contextRef="#ctx0" brushRef="#br0" timeOffset="65786.959">19457 9789 1947 0,'0'0'86'0,"0"0"18"0,0 0-83 0,3 0-21 16,0-2 0-16,-3 2 0 0,0 0 95 0,0 0 14 15,0 0 3-15,0 0 1 16,-3 2-25-16,0 5-4 0,-2 5-2 0,3 2 0 16,-6 0-14-16,0 5-4 0,-3 2 0 0,-2 5 0 15,2-5-51-15,-5 5-13 0,3-5 0 0,0 5 0 16,0-7 0-16,-1 2 0 0,4 0 0 0,-1-2 0 16,3 0 0-16,0-5 0 0,3 0 0 0,-3-2 0 15,3-3 12-15,2-4-1 0,1 2 0 0,2-7 0 16,0 0-120-16,0 0-24 0,0 0-5 0,0 0-643 0,8-5-129 0</inkml:trace>
  <inkml:trace contextRef="#ctx0" brushRef="#br0" timeOffset="66319.426">19786 10057 1724 0,'0'0'38'0,"0"0"8"0,0 0 2 0,0 0 0 0,0 0-39 0,0 0-9 16,0 5 0-16,0 2 0 0,0 0 77 0,0 0 14 15,2 5 2-15,1-5 1 0,-1 0-25 0,1 7-5 16,-3-7 0-16,5 7-1 0,-2-2-22 0,0 2-4 16,-3 0-1-16,2-2 0 0,1 0 23 0,-3-3 4 15,3-2 1-15,-3 5 0 0,0-5-52 0,0 0-12 16,2 0 0-16,-2 0 0 0,0-7 0 0,0 0 0 0,0 0 0 0,0 0 0 15,0 0-100-15,0 0-22 0,0 0-5 0,-2-7-581 16,-1 0-116-16</inkml:trace>
  <inkml:trace contextRef="#ctx0" brushRef="#br0" timeOffset="66588.585">19844 9890 1936 0,'0'0'43'0,"0"0"9"0,0 0 1 0,5-2 1 0,0 2-43 0,1-5-11 15,2 5 0-15,-3 0 0 0,3 0 58 0,0 0 10 16,0 0 1-16,5 0 1 0,-3 0-56 0,4 0-14 15,-1-2 0-15,3 2 0 0,0-5 0 0,0 5 0 16,-3 0 0-16,3 0 0 0,-3 0 0 0,-3 0 0 16,-2-2 0-16,3 2 0 0,-3-5-48 0,-3 5-13 0,1 0-3 0,-6 0-844 15</inkml:trace>
  <inkml:trace contextRef="#ctx0" brushRef="#br0" timeOffset="66867.393">20169 9848 1036 0,'0'0'46'0,"0"0"10"0,0 0-45 0,0 0-11 0,0 0 0 0,0 0 0 15,0 0 104-15,5 0 20 0,1 7 3 0,-4-7 1 16,-2 0 0-16,8 7 0 0,0-2 0 0,0 2 0 0,-2 0 0 0,1 0 0 15,1 7 0-15,3-2 0 0,-3-5-103 0,3 0-25 16,-4 5 0-16,4-3 0 0,5-2 0 0,-6 0 0 16,-2 0 0-16,0-2 0 0,0 2 0 0,0-2 0 15,-2-3 0-15,-1 3 0 0,-5-5 9 0,8 0-9 16,0-5 10-16,-8 5-729 16,-3 0-145-16</inkml:trace>
  <inkml:trace contextRef="#ctx0" brushRef="#br0" timeOffset="67321.124">20283 9813 230 0,'0'0'10'0,"0"0"2"0,0 0-12 0,0 0 0 15,0 0 0-15,8 2 0 0,-3-2 264 0,0 0 49 16,-5 0 11-16,6 5 1 0,-1-3-188 0,-5-2-37 15,0 0-8-15,0 0-2 16,3 0 10-16,-1 7 3 0,1-2 0 0,0-3 0 16,-6 5-11-16,3-2-3 0,0 2 0 0,0 0 0 15,-5-2-20-15,-1 2-4 0,4 2-1 0,-4 3 0 16,4-5-51-16,-3 7-13 0,-1-2 0 0,1 2 0 0,0-2 54 16,-1-3 8-16,1 3 2 0,0 2 0 0,0 0-64 0,2-2-8 15,-2 0-4-15,-1 2-1 0,1-5 13 0,2 3 0 16,1 0 0-16,-4-5 0 0,4 0 0 0,2 0 0 15,-3-5 0-15,3-2 0 16,0 0-97-16,0 0-14 0,0 0-2 0,0 0-657 0,0 0-131 0</inkml:trace>
  <inkml:trace contextRef="#ctx0" brushRef="#br0" timeOffset="67705.835">20571 10034 1324 0,'-10'-7'118'0,"10"7"-94"15,0 0-24-15,0 0 0 0,0-5 185 0,0 5 33 16,0 0 6-16,0 0 2 0,0 0-117 0,0 0-23 0,0 0-5 0,5-5-1 16,0 3-65-16,-5 2-15 0,0 0 0 0,0 0 0 15,6 0 12-15,-4 0 4 0,4 2 0 0,-4 3 1 16,4-5-17-16,-1 7 8 0,0-7-8 0,0 7 0 15,1-2 13-15,-4-3-4 0,4 5-1 0,-1-2 0 0,3-3 23 0,-3 5 4 16,0 3 1-16,1-3 0 0,2-5-36 0,-6 10-12 16,4-5 0-16,-4 0 0 0,4 0 12 0,-6 0 12 15,0 0-3-15,0 0 0 0,-6 5-9 0,4-5 0 0,-4 0 9 0,4 0-9 16,-6 5 21-16,5-10 0 0,-2 5 0 0,2 3 0 16,-5-8-33-16,6 5-8 0,-1 0 0 0,0 0-1 15,3-2 21-15,0-3 0 0,0 3 0 0,3 2 0 16,0-7 0-16,2 7 0 0,3-7 0 0,0 0 0 31,0 0-56-31,2 0-6 0,-2 0-2 0,8-7-682 16,-5 7-137-16</inkml:trace>
  <inkml:trace contextRef="#ctx0" brushRef="#br0" timeOffset="74099.389">20876 9568 1321 0,'0'0'28'0,"0"0"7"0,0 0 1 0,0 0 2 0,0 0-30 0,0 0-8 0,0 0 0 0,0 0 0 15,0 0 72-15,0 0 12 0,0 0 4 0,2 7 0 16,1 0 19-16,-3 5 4 0,3 0 1 0,-3-3 0 16,2 5-15-16,-2 5-2 0,0 0-1 0,0 2 0 15,6 0-38-15,-6 3-7 0,2-1-1 0,-2 3-1 16,3 0-15-16,-1 7-4 0,1-5 0 0,2 5 0 16,1 0-28-16,-4-5 0 15,4 3 0-15,-1-3 0 0,0 0 41 0,0-2 3 16,1-5 0-16,-1 5 0 0,0-5-20 0,1-2-3 15,2 2-1-15,-3-2 0 0,-2-5-20 0,2 0 0 0,-3-2 0 0,4-5 0 16,-6 5 0-16,5-10 0 0,-5 5 0 16,0-7 0-16,0 0 0 0,0 0 0 0,0 0 0 0,0 0 0 31,0 0-149-31,0-7-35 0,0 0-6 0,0 0-898 0</inkml:trace>
  <inkml:trace contextRef="#ctx0" brushRef="#br0" timeOffset="74362.456">21257 10022 403 0,'0'0'36'0,"0"0"-36"0,0 0 0 0,0 0 0 0,0 0 250 0,5 0 43 0,3 0 9 0,-3 0 2 16,3-5-192-16,-3 5-39 0,3 0-7 0,3 0-2 0,-3 0 0 0,5 0 0 31,0 0 0-31,-2-2 0 0,2-3-51 0,0 5-13 16,1 0 0-16,-4-2 0 0,1 2 54 0,-1-5 8 0,1 3 2 0,-3 2 0 15,-3 0-52-15,0-5-12 16,-2 5 0-16,-3 0 0 16,0 0-100-16,0 0-22 0,0-7-5 0,-11 0-717 0</inkml:trace>
  <inkml:trace contextRef="#ctx0" brushRef="#br0" timeOffset="74601.516">21344 9916 1947 0,'0'0'86'0,"0"0"18"0,0 0-83 0,0 0-21 16,0 0 0-16,0 0 0 0,0 0 100 0,0 7 15 16,0-2 3-16,0 2 1 15,0 5-41-15,0-3-8 0,3 3-2 0,-3-3 0 16,0 3-28-16,2 7-5 0,1-5-2 0,0 0 0 15,-3 0-9-15,0-2-3 0,2 0 0 0,1-3 0 0,-3-2-9 0,0 0-3 16,0 0 0-16,2 3 0 16,1-3-9-16,-3-7 0 0,0 0 0 0,0 0 8 15,0 0-61-15,5 0-13 0,1-5-2 0,-1-2-736 16,0 2-148-16</inkml:trace>
  <inkml:trace contextRef="#ctx0" brushRef="#br0" timeOffset="75065.974">21749 9547 1728 0,'0'0'38'0,"0"0"8"0,0 0 2 0,0 0 0 0,0 0-39 0,2 7-9 15,-2-2 0-15,3-3 0 0,0 5 80 0,-1 0 13 16,-2 5 3-16,3 0 1 0,0 2-6 0,-1 0-2 0,-2 7 0 0,0-2 0 31,0 2-29-31,0-2-5 0,3 2-2 0,-3 0 0 16,-3 5-8-16,6-5-1 0,-3 5-1 0,3-5 0 15,-3 5-4-15,2 0-1 0,-2-5 0 0,0 5 0 16,3-5-22-16,0-2-4 0,-1 2 0 0,1-2-1 0,-3 0-1 0,2-3 0 0,1-4 0 0,0 7 0 16,-3-10-25-16,2 3-5 15,1-5 0-15,0 5-1 0,-1-3 39 0,1-4 8 16,0-3 2-16,-3-2 0 15,0 0-45-15,0 0-9 0,0 0-2 0,5 0 0 16,3 0-143-16,-3-2-29 0,0-3-5 0,1-2-2 0</inkml:trace>
  <inkml:trace contextRef="#ctx0" brushRef="#br0" timeOffset="75536.002">22053 9921 1638 0,'0'0'72'0,"0"0"16"0,0 0-71 0,0 0-17 0,0 0 0 0,5 0 0 16,1 0 126-16,2 2 22 0,-8-2 4 0,2 5 0 16,6-3-70-16,-3 3-14 0,1 2-4 0,-1 5 0 15,3-3-16-15,0-2-4 0,0 5-1 0,0-5 0 16,-3 0-17-16,3 0-3 0,0 0-1 0,3-2 0 15,-6 2-14-15,3 0-8 0,0-7 10 0,0 7-10 16,-3-7 9-16,0 0-9 0,-5 0 8 0,11 0-8 0,-3 0 0 0,0-2-16 16,-3-3 3-16,-2-2 0 15,5 2-119-15,-3-2-23 0,0 0-5 0,-2 0 0 16,2-7-82-16,-2 7-16 0,2-5-3 0,-2 5-1 16,2 0 38-16,0 0 8 0,-2-5 2 0,0 5 0 0,-1 5 171 0,1-5 35 0,-1 0 8 0,-2 0 0 15,3 2 203-15,-3-2 42 0,0 7 9 16,0 0 2-16,0 0-52 15,0 0-9-15,0 0-3 0,0 0 0 0,0 0-51 0,0 0-10 16,0 0-3-16,-3 7 0 0,1 0-54 0,-1 7-11 16,-2-2-3-16,2 7 0 0,-2-3-12 0,-3-2-4 15,3 10 0-15,-3-8 0 0,0 3-8 0,0 2-1 16,0-2-1-16,0 2 0 0,3-2-34 0,-1-5-9 16,1 0-1-16,0 5 0 0,0-5 10 0,-1 0 0 15,4 5 0-15,-1-7 0 0,0-3 0 0,3 3 0 0,0-5 0 0,0 0 0 16,0 0-215-16,0-7-41 15,0 0-8-15,6 0-1 0</inkml:trace>
  <inkml:trace contextRef="#ctx0" brushRef="#br0" timeOffset="75784.011">22495 10121 1440 0,'0'0'128'0,"0"0"-103"0,0 0-25 0,0 2 0 15,0 5 168-15,0-2 28 0,0 2 5 0,-3-5 2 16,1 5-56-16,2 5-11 0,-3-5-3 0,3 0 0 16,0 0-106-16,0 5-27 15,-3 0 0-15,1 2 0 0,2-5 41 0,-3 3 3 16,3-5 1-16,-3 0 0 0,6 0-21 0,-3 0-4 16,-3 0 0-16,3-2-1 0,0 2-19 0,0-7 0 15,0 0 0-15,0 0 0 16,0 0-201-16,0 0-44 0,0 0-9 0,0-7-2 0</inkml:trace>
  <inkml:trace contextRef="#ctx0" brushRef="#br0" timeOffset="76169.382">22741 9923 172 0,'0'0'16'0,"0"0"-16"16,0 0 0-16,5 0 0 0,6 0 297 0,-3 0 57 15,-6-2 11-15,6 2 3 0,6 0-212 0,-4 0-43 16,-2 0-8-16,5 0-1 16,1 0-64-16,1 2-12 0,1-2-2 0,-5 0-1 15,-1 0 10-15,4 5 1 0,-1-5 1 0,-2 0 0 16,-1 0-23-16,-2 2-5 0,0-2-1 0,3 5 0 15,-1-5-42-15,-5 0-9 0,1 0-1 0</inkml:trace>
  <inkml:trace contextRef="#ctx0" brushRef="#br0" timeOffset="76454.866">23069 9916 288 0,'0'0'25'0,"0"0"-25"0,5-2 0 0,-5 2 0 16,6-5 223-16,-1 5 39 0,-2 0 8 0,-3 0 2 0,5 0-116 0,0 0-24 16,-5 0-4-16,5 5 0 0,3-3-51 0,-2 3-9 15,-1-3-3-15,0 5 0 0,1-2-1 0,-1 2 0 16,3 0 0-16,0 0 0 0,0 0-3 0,0 0-1 16,2-2 0-16,1 2 0 0,-3 0-44 0,2 0-16 15,1-2 9-15,-1 2-9 0,1-5 8 0,0-2-8 16,-3 5 0-16,-1-5 8 15,-1 2-8-15,2 3 0 0,-8-5 0 0,5 0 0 16,0 0-122-16,-5 0-20 0,0 0-4 0,0 0-483 16,0 0-97-16</inkml:trace>
  <inkml:trace contextRef="#ctx0" brushRef="#br0" timeOffset="76687.013">23379 9895 1728 0,'0'0'38'0,"0"0"8"0,0 0 2 0,0 0 0 0,0 0-39 0,0 0-9 0,0 0 0 0,0 0 0 16,0 0 143-16,0 0 26 0,0 7 6 0,0 5 1 16,0-3-86-16,-3-2-17 0,0 5-3 0,1 2-1 15,-1 0-19-15,0-2-4 0,-5 7-1 0,3-5 0 16,0 5-17-16,0-3-3 16,-1-2-1-16,1 5 0 0,-3-5-12 0,3-2-4 15,2 2 0-15,-2 5 0 0,-3-5-8 0,5 0 0 16,-5-7 9-16,6 5-9 0,-6 2 0 0,2-7 8 15,4 0-8-15,-4 0 0 16,4 0-21-16,2-2-9 0,0 2-2 0,0-7 0 16,0 0-210-16,0 0-42 0,0 0-9 0</inkml:trace>
  <inkml:trace contextRef="#ctx0" brushRef="#br0" timeOffset="77009.79">23424 10097 518 0,'0'0'46'0,"0"0"-37"15,0 0-9-15,0 0 0 0,5 0 277 0,0 0 54 16,0 0 10-16,-5 0 3 16,8 5-182-16,-2-5-36 0,2 2-7 0,0 3-2 15,2-5-54-15,-2 7-11 0,0-7-3 0,0 7 0 16,0-2-17-16,-3-3-4 0,3 3-1 0,-3-3 0 16,1 3-7-16,-4-3-2 0,1 3 0 0,0 2 0 15,-1 0-6-15,-2-2 0 0,-2 2-1 0,2-5 0 16,-6 5 3-16,1 0 1 0,0 3 0 0,-3-3 0 15,3 2-4-15,-3-2-1 0,5 0 0 0,-2-2 0 0,2 2-10 0,0 0 0 16,1 0 0-16,2-2 0 0,2-3 0 0,1 5 0 16,0-7 0-16,-1 5 0 0,4-3 0 0,2-2-9 15,-1 5 0-15,1-5 0 0,3 0 9 0,2 0 12 16,0 0-2-16,3-5-1 16,0 3-117-16,0-3-23 0,0-2-5 0,2 0-904 0</inkml:trace>
  <inkml:trace contextRef="#ctx0" brushRef="#br0" timeOffset="77489.117">23744 9620 748 0,'0'0'33'0,"0"0"7"0,0 0-32 0,0 0-8 0,5-5 0 0,-5 5 0 15,0 0 264-15,0 0 52 0,8 0 9 0,0 7 3 32,0-2-158-32,-3 2-31 0,0 0-7 0,1 5 0 0,-1 2-62 0,0 0-12 15,1 5-2-15,-1 2-1 0,0 0-14 0,0-2-2 16,-2 9-1-16,2-2 0 0,1 0 2 0,-4 2 0 16,4 3 0-16,-4-3 0 0,1 0-32 0,0-2-8 15,2 0 0-15,-3-5 0 0,1 5 37 0,0-5 7 16,-1-2 0-16,1 2 1 0,0-2-25 0,-1-5-6 15,-2 0-1-15,3 0 0 0,-3 0-5 0,0-2-8 0,3-5 11 0,-1 0-11 16,-2 0 13-16,3 0-4 0,-3-7-1 0,0 0 0 16,0 0-8-16,0 0 12 0,0 0-12 0,0 0 12 15,0 0-12-15,0-7-11 0,0 7 3 0,0-7 0 16,0 0-101-16,0 0-20 0,-3 0-4 0</inkml:trace>
  <inkml:trace contextRef="#ctx0" brushRef="#br1" timeOffset="82866.011">8088 5873 1036 0,'-13'0'46'0,"13"0"10"0,0 0-45 0,0 0-11 0,-3 5 0 0,1-3 0 15,-1 5 90-15,1-2 16 0,2-5 3 0,-3 7 1 16,-2 0-22-16,2 0-5 0,3 0-1 0,0 0 0 16,-3 5 10-16,1 2 3 0,4-2 0 0,-2 2 0 15,3 0-36-15,0 0-7 0,-3 1-2 0,2 3 0 0,1-4-10 0,2 5-1 16,-2-5-1-16,-1 5 0 0,4 2-23 0,-1-2-5 15,0 0-1-15,1 2 0 0,-4 0 44 0,4 0 9 16,-4 5 2-16,1 0 0 0,-6 0-52 0,3-2-12 16,5 6 0-16,1-2 0 0,-6-2 0 0,0 3 0 15,2-4 0-15,4 8 0 0,-4-4 54 0,1 1 8 16,-6-2 2-16,6 1 0 16,-3-6-52-16,3 1-12 0,-3 1 0 0,0 4 0 15,2-3 0-15,1-1-13 0,-3 1 2 0,-3 0 1 16,1-5 10-16,-1 0 16 0,6 1-4 0,-3 1-1 0,-8-6-2 15,8 1 0-15,0 1 0 0,2-2 0 0,-2 2-9 16,0-5-14-16,-2 4 3 0,7-3 1 0,-2-1 10 0,-1-3 0 16,-4 1 0-16,-1-2 0 0,6 1 20 0,-3-4 7 15,0 8 1-15,0-8 0 0,0 4-18 0,2-4-10 0,-2 0 12 0,0 5-12 16,-5-5 31-16,5 3-1 0,0-3 0 0,0 5 0 16,-5-5-41-16,2 4-8 0,3-4-1 0,0 0-1 15,0 5 21-15,-3-2 0 0,1-3 0 0,2 0 0 16,0 0 20-16,-3 5-2 0,0-5 0 0,1 0 0 15,4 0-26-15,1 0-6 0,-3-3-1 0,-3-1 0 16,3 2 15-16,0 2 0 0,0-7 0 0,-2 7 0 0,-1-7 0 0,3 0 0 16,5 7 0-16,-5-7 0 0,0 0 0 0,0 0 10 15,3 4-10-15,-3-4 8 0,0 0 0 0,0 0-8 32,0 0 12-32,0 0-4 0,8 3-8 0,-5-3 10 15,-3 0-10-15,0 0 10 0,0 0-10 0,0 0 0 16,0 0 0-16,0 0 8 0,0 0-8 0,0 0 0 0,10 4 0 0,-2-4 0 15,-8 0 0-15,0 0 0 0,16-4 0 0,-5 4 0 16,-3 0 0-16,0 0 0 0,5 0 0 0,3 0 0 16,0 0-8-16,2 0 8 0,-7 0 0 0,7 0 0 0,3 0 0 0,1 0 0 15,-7 0 0-15,7 0 0 0,-1-3 0 0,0 3 0 16,3 0-9-16,0 0 9 0,-3-4 0 0,2 4 0 16,4-3 0-16,2-1 0 0,0 4 0 0,3 0 0 15,-3 0 0-15,5-3 0 0,-2-1 0 0,0 4 0 0,-3 0 0 0,3-3 0 16,-6-1 0-16,3 4 0 0,0-5 0 0,-5 2 0 15,-3 3 0-15,3 0 0 0,0-4 0 0,2 4 0 16,1-3 0-16,-1 3 0 0,1 0 0 0,7-4 0 16,1 4 0-16,-4-3 0 0,-4 3 0 0,2 0 0 15,-3 0 0-15,1 0 0 0,-1 3 0 0,1-3 0 16,-1 0 0-16,-2 0 0 16,3 0 0-16,-4 0 0 0,-1 4 0 0,-1-4 0 15,-3 0 0-15,1 0 0 0,-6 3 0 0,3-3 0 16,-3 0 0-16,3 0 0 0,-3 0 8 0,0-3-8 15,-2 3 0-15,0 0 0 0,-1-4 8 0,-5 4-8 16,1 0 0-16,2 0 0 0,-3 0 8 0,3-3-8 16,-8 3 0-16,3 0 0 0,2 0 0 0,0-4 0 15,-5 4 0-15,0 0 0 0,0 0-55 0,5 0-13 0,1 0-4 0,2 0-813 16,-3 0-163-16</inkml:trace>
  <inkml:trace contextRef="#ctx0" brushRef="#br1" timeOffset="84271.948">8247 8978 403 0,'0'0'17'0,"0"0"5"0,-5 2-22 0,5-2 0 0,0 0 0 0,0 0 0 16,0 0 240-16,0 0 44 0,0 0 9 0,-3-2 2 15,3 2-142-15,-5 0-28 0,0 0-5 0,5 0-2 16,5 0-37-16,-5 0-7 0,0 0-2 0,0 0 0 16,2 7-29-16,-2 0-7 0,0 0 0 0,-2 5-1 0,-1-5 4 0,1 7 1 31,7-2 0-31,-5 2 0 0,-3 0-32 0,3 0-8 15,8 5 0-15,-3 2 0 0,-5-2 52 0,3 2 10 16,5 5 2-16,-3-5 0 0,3 5-54 0,-2 2-10 0,-4-2 0 16,3 0 0-16,3 2 0 0,0-2 0 0,-5 2 0 0,0 3 0 15,2-3 0-15,-2 0 0 0,2 5 0 0,-5 0 0 16,-3-7 56-16,3 2 6 0,8 3 2 0,-3-8 0 16,-5 3-54-16,3 0-10 0,0 2 0 0,2-2 0 0,-5-5 0 0,3 5 0 15,-3-5 0-15,2 5 0 0,4-5 0 0,-4-2 0 16,-2 2 0-16,3 5 0 0,0-5 0 0,-1-2 0 15,-2-5 0-15,0 5 0 0,-2 0 56 0,4-3 6 16,-2 1 2-16,0-3 0 0,-2 0-64 0,4 0-8 16,3 0-4-16,-2-2-1 0,-3-3 21 0,0 3 4 15,5 0 0-15,1-3 1 0,-1 3-13 0,-2 0 0 0,-3-3-12 0,2-2 12 16,4 0 0-16,-4 5 0 0,-4-5 0 0,4 0 0 16,1 0 8-16,-3 0-8 0,3 5 0 0,-3-5 0 15,-3 0 12-15,3 0-4 0,3 0-8 0,-1-2 12 16,-4-3-12-16,2 3 0 0,2 2 8 0,-2-7-8 0,0 7 0 15,0-7-12-15,0 0 3 0,0 0 0 0,5 5 9 0,-5-5 0 32,0 0 0-32,0 0 0 0,8 2 16 0,-2-2 4 0,-6 0 2 0,0 0 0 15,5 0-35-15,0 0-7 0,3-2-2 16,-2-3 0-16,-6 5 36 0,7 0 7 0,4-2 2 16,0-3 0-16,-1 5-23 0,3-7 0 0,3 7 0 0,3-5 0 15,-1 3-21-15,1-3 1 0,5 5 0 0,-3 0 0 16,0-2 31-16,5 2 6 0,1-5 2 0,-1 5 0 15,1 0-19-15,2 0 0 0,-3 0 0 0,11 5 0 0,-2-3-14 0,-1-2-3 16,1 0-1-16,2 7 0 0,0-7 18 0,0 5 0 16,0-5 0-16,2 7 0 0,-1-7 0 0,-1 7 0 15,-3-7 0-15,3 5 0 0,0-3 0 0,3 3 0 16,-3-3 0-16,5-2 0 0,-5 7 0 0,0-2 0 16,0-5 0-16,-2 7 0 0,-6-7 0 0,0 7 0 15,-3-7 0-15,-2 7 0 16,0-7 0-16,0 5 0 0,0-5 0 0,-3 2 0 15,0-2 0-15,0 0 0 0,3 0 0 0,-3 0 0 0,-2 5 0 16,-1-5 0-16,-2 0 0 0,2 0 0 0,-2 0 0 0,-2 0 0 16,1 2 0-16,-1-2 0 0,-1 5 16 15,-3-3 8-15,4-2 0 0,-4 0 1 0,-2 5-40 16,3-5-8-16,-3 7-1 0,0-7-1 0,0 5 25 0,-3-3 0 16,0-2 0-16,-5 0 0 0,6 0 0 0,-6 0 0 0,0 0 0 0,0 0 0 31,0 0-125-31,0 0-20 0,0 0-4 0</inkml:trace>
  <inkml:trace contextRef="#ctx0" brushRef="#br0" timeOffset="87768.193">8443 6287 806 0,'8'0'17'0,"-6"0"4"0,-2 0 1 0,0 0 2 0,0 0-24 0,0 0 0 0,0 0 0 0,0 0 0 16,0 0 56-16,0 0 6 0,6-4 2 0,-4 1 0 15,-2 3 0-15,0 0 0 0,0 0 0 0,3-4 0 0,-3 4 0 16,0 0 0-16,0 0 0 0,0 0 0 0,3 0 0 0,-3 0 0 31,-3-3 0-31,3 3 0 0,0 0-8 0,0 0-2 16,0 0 0-16,0 0 0 0,0 0-35 0,0 0-7 0,0 0-2 16,-5 0 0-16,-3 3-10 0,8-3 0 0,0 0 0 0,0 0 0 15,-5 4 0-15,2-1 0 0,3-3 0 0,0 0 0 16,3 4 0-16,-3-4 0 0,-6 7 0 0,6-7 0 15,6 0 0-15,-6 0 0 0,-3 7 0 0,3-7 0 16,5 0 0-16,0 5 0 0,-5-5 0 0,0 0 0 0,0 0 0 0,0 0 0 16,8-5 0-16,-5 5 0 0,-3 0 0 0,0 0 0 15,5-2 0-15,1-3 0 0,-6 5 0 0,0 0 0 16,5 0 0-16,-2-7 0 0,2 7 53 0,-5 0 9 16,0 0 2-16,0 0 0 0,2-7-20 0,-2 7-4 15,-5-4-1-15,0 4 0 0,5 0-11 0,0 0-3 16,0 0 0-16,-5-3 0 0,-6 3-25 0,3 0 0 0,8 0 0 0,0 0 0 15,-8 0 0-15,6 3 0 0,2-3 0 0,0 0 0 16,0 0 0-16,0 0 0 0,-6 0 0 0,6 0 0 16,0 0 0-16,0 0 0 0,0 0 0 0,0 0 0 15,6 4 0-15,-6-4 0 0,-3 7 0 0,3-7 0 0,0 0 0 16,0 0 0-16,0 0 0 0,0 0 0 31,-5 7-114-31,5-7-28 0,5 5-6 0,0-3 0 0</inkml:trace>
  <inkml:trace contextRef="#ctx0" brushRef="#br0" timeOffset="88553.556">9083 6835 1267 0,'0'0'28'0,"0"0"5"0,0 0 2 0,0 0 1 0,0 0-36 0,0 0 0 16,0 0 0-16,0 0 0 0,0 0 112 0,0 0 15 16,0 0 3-16,0 0 1 0,0 0-48 0,0 0-10 15,0 0-1-15,0 0-1 0,0 0-27 0,0 0-6 0,0 0-1 0,0 0 0 16,3-4-11-16,-3 4-2 0,0 0-1 0,0 0 0 15,0 0-3-15,-3 0 0 0,3 0 0 0,-5 7 0 16,0-3-3-16,-1-1-1 0,1 1 0 0,2 3 0 0,-2-2-16 16,2-3 10-16,3-2-10 0,0 8 8 0,0-8-8 0,-2 7 0 15,2 0 0-15,0-7 0 16,2 4 0-16,4-1 0 0,-6 1-8 0,2 1 8 0,-2-5 0 0,0 0-9 16,0 0 9-16,0 0 0 0,0 0-8 0,14 0 8 0,-4-5 0 0,-10 5 0 15,0 0 0-15,5-4 0 0,1-3 0 0,-1 0 9 16,-5 7 21-16,0 0 4 0,0 0 1 0,3-3 0 15,-3-1 13-15,0-4 2 0,-6 8 1 0,6 0 0 16,0-7-41-16,0 7-10 0,-5-4 0 0,2 1 0 16,1 3 0-16,2 0 0 15,-5 0 0-15,5 0 0 0,-3 0 0 0,3 0 0 16,0 0 0-16,0 0 0 0,-3 0 0 0,3 0 0 16,0 0 0-16,0 0 0 0,0 0 0 0,0 0 0 15,0 0 0-15,0 0 0 0,0 0 21 0,0 0 3 16,0 0 0-16,3 3 0 0,0-3-24 0,-1 4-12 15,-2-4 2-15,0 0 0 16,0 0-82-16,5 0-16 0,-2 0-3 0,-3 0-977 0</inkml:trace>
  <inkml:trace contextRef="#ctx0" brushRef="#br0" timeOffset="89533.85">8723 9307 172 0,'0'0'16'0,"0"0"-16"16,0 0 0-16,0 0 0 15,0 0 161-15,0 0 30 0,0 0 5 0,0 0 2 16,0 0-99-16,0 0-20 16,0 0-4-16,0 0-1 0,0 0-20 0,0 0-4 0,0 0-1 0,0 0 0 0,0 0 2 15,0 0 0-15,0 0 0 0,0 0 0 16,0 0-6-16,0 0-1 0,0 0 0 0,0 0 0 16,0 0-22-16,0 0-5 0,0 0-1 0,0 0 0 0,0 0 17 0,0 0 3 15,8 0 1-15,-8 0 0 0,0 0-17 0,0 0-3 0,0 0-1 0,0 7 0 16,0-2-4-16,0-5 0 0,0 0-1 0,-2 7 0 15,-1 0-3-15,0-2-8 0,3-5 12 0,-2 2-4 16,2-2-8-16,-3 7-9 0,3-7 9 0,0 0-13 16,0 0 13-16,0 0 0 0,0 0 0 0,0 0 0 15,0 0 0-15,0 0 8 0,0 0 0 0,0 0-8 16,0 0 0-16,0 0 0 0,0 0 0 0,0 0 0 0,0 0 9 0,8-7-9 16,-3 7 0-16,1-7 9 15,-6 7 8-15,2-2 2 0,1-3 0 0,-3 5 0 0,0-7 16 0,0 7 3 16,-3-5 1-16,3 5 0 0,0 0 0 0,-5 0 0 15,-3-2 0-15,3 2 0 0,-1 0-19 0,4 2-3 16,-4-2-1-16,-1 5 0 0,-1-5-16 0,2 2 8 16,6-2-8-16,-5 5 0 15,-3 2 0-15,5-7 0 0,3 0 0 0,0 0 0 16,-2 7 0-16,-1-7 0 0,-2 7 0 0,5-7 0 16,0 0 0-16,2 5 0 0,-7-3 0 0,5-2 0 0,5 7 0 0,-5-7-9 15,0 5 9-15,0-5 0 0,0 0 0 0,6 2 0 16,-6-2 0-16,0 0-8 15,0 0-112-15,5 5-21 0</inkml:trace>
  <inkml:trace contextRef="#ctx0" brushRef="#br0" timeOffset="90488.708">9514 9970 831 0,'0'0'36'0,"0"0"9"16,0 0-36-16,0 0-9 0,0 0 0 0,0 0 0 15,0 0 99-15,0 0 17 0,0 0 4 0,0 0 1 0,0 0-46 0,0 0-10 16,0 0-1-16,0 0-1 0,0 0-11 0,0 0-1 16,0 0-1-16,0 0 0 0,0 0 1 0,0 0 0 15,0 0 0-15,0 0 0 31,0 0-19-31,0 0-3 0,0 0-1 0,0 0 0 0,0 0 12 0,0 0 1 0,0 0 1 0,0 0 0 16,0 0-16-16,0 0-3 0,0 0-1 0,-2 5 0 16,-1-5-22-16,-2 2 0 15,2 3 0-15,1-5 0 0,-4 5 0 0,6-3 0 16,0-2 0-16,0 0 0 0,0 7 29 0,-2-7 2 0,-1 7 0 0,0-2 0 16,3-5-31-16,0 2 0 0,0-2 0 0,0 0 0 15,0 0 0-15,0 0 0 0,6 5 0 0,-6-5 0 16,8 2-26-16,-8-2-2 0,0 0 0 0,0 0 0 0,0 0 28 0,7 0 0 15,-7 0 0-15,8-2 0 0,-8 2 31 0,11 0 11 16,-11 0 2-16,5-5 1 0,-5 5-21 0,0 0-5 16,3-7-1-16,-3 7 0 15,3-2-18-15,-3 2 0 0,0-5 0 0,-3 3 0 16,3-3 58-16,-5 3 5 0,-1 2 1 0,1-5 0 16,-3 5-52-16,0 0-12 0,0 0 0 0,3 0 0 15,0 5 0-15,-3-5 0 0,5 2 0 0,-2-2 0 0,2 5 0 0,-2-3 0 16,0 3 0-16,2-3 0 0,3 3 28 0,-3-3 4 15,1-2 0-15,-1 5 0 16,3 2-52-16,0-7-9 0,0 0-3 0,0 0 0 16,0 0 32-16,0 0 0 0,5 5 0 0,-5-5 0 0,0 0 0 0,0 0 0 15,8 2 0-15,0-2 0 0,0 0 0 0,0 0 0 16,0-2 0-16,0-3 0 16,0 0-160-16,-8 5-25 0</inkml:trace>
  <inkml:trace contextRef="#ctx0" brushRef="#br2" timeOffset="95423.673">8493 6363 536 0,'11'0'24'0,"-11"0"4"0,0 0-28 0,0 0 0 16,0 0 0-16,0 0 0 0,0 0 62 0,0 0 6 15,0 0 2-15,0 0 0 0,0 0-31 0,0 0-7 16,0 0 0-16,0 0-1 0,0 0 7 0,0 0 2 0,0 0 0 15,0 0 0-15,0 0 32 0,0 0 8 0,0 0 0 0,0 0 1 16,-6 0-36-16,6 0-7 0,0 0-2 0,0 0 0 16,0 0 4-16,0 0 0 0,0 0 0 0,0 0 0 15,3 4-8-15,-3-4 0 0,0 0-1 0,0 0 0 16,8 7-19-16,-5-7-3 0,-3 0-1 0,0 0 0 16,8 7 2-16,-8-7 0 15,0 0 0-15,0 0 0 0,0 0-10 0,5 5 0 16,0-3 0-16,-5-2 8 15,0 0-36-15,3 7-8 0,2-2-2 0,-5-5 0 16,0 0-177-16,0 0-35 0</inkml:trace>
  <inkml:trace contextRef="#ctx0" brushRef="#br2" timeOffset="95639.901">8525 6457 288 0,'5'0'25'0,"0"4"-25"15,-5-4 0-15,0 0 0 0,0 0 111 0,0 5 17 16,0-5 3-16,0 0 1 0,0 0-56 0,0 0-10 31,3 7-2-31,0-5-1 0,-3-2-16 0,5 5-3 0,-2-3-1 0,2-2 0 16,-2 5-23-16,-3-5-5 0,0 0-1 0,5 0 0 16,3 0-6-16,-3 0-8 0,-5 0 11 0,0 0-11 15,8 3 0-15,-3-3 0 0,-5 0 0 0</inkml:trace>
  <inkml:trace contextRef="#ctx0" brushRef="#br2" timeOffset="95824.516">8623 6501 1080 0,'0'0'48'0,"-3"0"9"0,3 0-45 0,3 0-12 15,-1 0 0-15,1 0 0 0,-3 3 74 0,0-3 13 16,0 0 2-16,3 4 1 0,2-4-50 0,0 5-9 0,-5-5-3 0,3 2 0 0,2-2-11 0,-2 5-2 15,-3-5-1-15,0 0 0 0,0 0-14 0,0 0-10 16,0 0 2-16,0 0-448 16,0 0-90-16</inkml:trace>
  <inkml:trace contextRef="#ctx0" brushRef="#br2" timeOffset="95993.478">8694 6544 172 0,'0'0'16'0,"0"0"-16"0,0 0 0 0,0 0 0 16,3 0 210-16,-3 0 39 0,0 0 8 0,5 4 2 15,-2-4-199-15,-1 0-39 0,-2 0-8 0,6 7-1 16,-1-7-12-16,-5 0 8 0,0 0-8 0,0 0-337 16,0 0-73-16</inkml:trace>
  <inkml:trace contextRef="#ctx0" brushRef="#br2" timeOffset="96156.504">8752 6595 403 0,'0'0'36'0,"0"0"-36"16,0 0 0-16,0 0 0 0,0 0 116 0,3 7 16 15,-3-7 3-15,0 0 1 0,5 0-100 0,-5 7-20 16,0-7-4-16,0 0-1 0,3 0-11 0,-3 0 0 15,0 0 0-15</inkml:trace>
  <inkml:trace contextRef="#ctx0" brushRef="#br2" timeOffset="96356.907">8813 6635 230 0,'0'0'10'0,"0"0"2"0,0 0-12 0,0 0 0 16,0 0 0-16,0 0 0 0,0 0 121 0,6 7 22 16,-6-7 4-16,0 0 1 0,0 0-116 0,2 5-22 15,-2-5-10-15,0 0 8 0,0 0-8 0,3 2 0 16,-3-2 9-16,5 8-9 16,-5-8-29-16,0 0-11 0</inkml:trace>
  <inkml:trace contextRef="#ctx0" brushRef="#br2" timeOffset="96525.823">8885 6689 172 0,'0'0'16'0,"0"0"-16"15,0 0 0-15,0 0 0 0,0 0 80 0,5 5 14 16,-5-5 2-16,5 3 1 0,-5-3-24 0,3 0-5 0,-3 0 0 0,0 0-1 16,0 0-42-16,0 0-8 0,0 0-1 0,0 0-1 15,0 0-15-15,3 4 0 0,-1 3 8 0,1-4-251 16,-3-3-49-16</inkml:trace>
  <inkml:trace contextRef="#ctx0" brushRef="#br2" timeOffset="96710.752">8972 6758 806 0,'0'0'36'0,"0"0"7"0,0 0-35 0,0 0-8 0,0 0 0 0,0 0 0 16,0 0 53-16,0 0 9 0,0 0 2 0,0 0 0 0,0 0-64 0,0 0 0 16,0 0-9-16,0 0-443 15</inkml:trace>
  <inkml:trace contextRef="#ctx0" brushRef="#br2" timeOffset="96911.588">9025 6798 230 0,'-8'-7'10'0,"8"7"2"0,3 4-12 0,-1-1 0 0,-4-3 0 0,4 0 0 16,-2 0 123-16,0 4 21 0,0-4 5 0,0 3 1 16,0-3-110-16,0 4-21 0,0 1-5 0,0-5-1 15,0 0-13-15,0 0 0 0,0 0 0 0,0 0 0 0,8 2 0 0,-8-2 0 16,0 0 0-16,0 0 9 0,6 8-9 0,-6-8 0 15,0 0 0-15</inkml:trace>
  <inkml:trace contextRef="#ctx0" brushRef="#br2" timeOffset="97081.111">9065 6824 849 0,'0'0'37'0,"0"0"9"0,0 0-37 0,0 0-9 16,0 0 0-16,0 0 0 0,0 0 95 0,0 0 17 15,0 0 3-15,0 0 1 0,0 0-52 0,0 0-11 16,0 0-1-16,0 0-1 0,0 0-39 0,0 0-12 31,0 0 0-31,0 0-426 0,0 0-90 0</inkml:trace>
  <inkml:trace contextRef="#ctx0" brushRef="#br2" timeOffset="97313.263">8943 6694 57 0,'0'0'0'0,"0"0"0"0,0 0 0 0,0 0 0 15,0 0 120-15,0 0 20 0,0 0 3 0,0 0 1 16,0 0-111-16,0 0-21 15,5 0-12-15,-5 0 12 0,0 0-12 0,0 0 0 16,0 0 0-16,-2-5-264 0</inkml:trace>
  <inkml:trace contextRef="#ctx0" brushRef="#br2" timeOffset="97583.088">8789 6570 172 0,'-10'0'16'0,"10"-3"-16"0,-3 3 0 0,1 0 0 16,-1 0 32-16,0 0 4 0,-2-5 1 0,2 5 0 16,1 0-27-16,-1 0-10 0,3 0 0 0,0 0-133 15</inkml:trace>
  <inkml:trace contextRef="#ctx0" brushRef="#br2" timeOffset="97999.98">8615 6501 172 0,'2'-4'16'0,"-2"4"-16"0,-2 0 0 0,4 0 0 0,1 0 69 0,-3 0 11 15,0 0 3-15,0 0 0 0,0 0-65 0,0 0-18 16,0 0 0-16,-3-7 8 15,-4 4 5-15,7 3 1 0,0-7 0 0,0 7 0 16,-3-5 26-16,-2-2 4 0,5 5 2 0,0 2 0 16,0 0 10-16,0 0 3 0,-6-5 0 0,6 5 0 15,-5-4 0-15,2 1 0 0,-2-1 0 0,5 4 0 16,0 0-37-16,-5-3-7 0,0-1-2 0,-1-4 0 16,6 8-13-16,0 0 0 0,-2-2 8 0,-1-3-8 15,-2-2 0-15,-1 7 0 0,6 0 0 0,0 0 0 0,-2-7-8 0,-4 7 8 16,1-4-12-16,5 4 12 15,0 0-48-15,0 0-2 0,0 0-1 0,0 0 0 16,0 0-18-16,0 0-4 0,-5-7-1 0,5 7 0 16,0 0 18-16,0 0 4 0,-3-3 1 0,1-2 0 0,-1-2 41 0,3 7 10 15,0 0 0-15,0 0 0 0,-5-2 0 0,5 2 0 16,0 0 0-16,0 0 0 16,-3-7 0-16,3 7 0 0,-3-5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4.850"/>
    </inkml:context>
    <inkml:brush xml:id="br0">
      <inkml:brushProperty name="width" value="0.1" units="cm"/>
      <inkml:brushProperty name="height" value="0.1" units="cm"/>
      <inkml:brushProperty name="color" value="#FFC114"/>
    </inkml:brush>
  </inkml:definitions>
  <inkml:trace contextRef="#ctx0" brushRef="#br0">1 1 920 0 0,'0'0'93'0'0,"0"0"58"0"0,0 0 29 0 0,0 0 4 0 0,0 0 19 0 0,0 0 78 0 0,0 0 36 0 0,0 0 10 0 0,0 0 16 0 0,0 0 62 0 0,0 0 31 0 0,0 0 4 0 0,0 0 19 0 0,0 0 78 0 0,0 0 36 0 0,0 0 10 0 0,0 0-9 0 0,0 0-39 0 0,0 0-20 0 0,0 0-3 0 0,0 0-68 0 0,0 0-218 0 0,0 0 162 0 0,0 0 100 0 0,0 0 22 0 0,0 0-68 0 0,5 9 1730 0 0,-2-2-2080 0 0,-2-5 291 0 0,-1-2 113 0 0,0 2 15 0 0,2 4-105 0 0,-1-4-422 0 0,-1 0-112 0 0,9 33 266 0 0,-9-33-1184 0 0,-1 0-388 0 0,-2 6-81 0 0,2-6-18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5.319"/>
    </inkml:context>
    <inkml:brush xml:id="br0">
      <inkml:brushProperty name="width" value="0.1" units="cm"/>
      <inkml:brushProperty name="height" value="0.1" units="cm"/>
      <inkml:brushProperty name="color" value="#FFC114"/>
    </inkml:brush>
  </inkml:definitions>
  <inkml:trace contextRef="#ctx0" brushRef="#br0">5 1 5296 0 0,'0'0'116'0'0,"0"0"17"0"0,0 0 12 0 0,0 0 41 0 0,0 0 120 0 0,0 0 57 0 0,0 0 12 0 0,0 0-14 0 0,0 0-60 0 0,0 2-21 0 0,0 13 264 0 0,0-14-278 0 0,0-1-2 0 0,-4 16 816 0 0,13 14 157 0 0,-9-29-1170 0 0,0-1-14 0 0,7 3-354 0 0,-7-3 77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6.287"/>
    </inkml:context>
    <inkml:brush xml:id="br0">
      <inkml:brushProperty name="width" value="0.1" units="cm"/>
      <inkml:brushProperty name="height" value="0.1" units="cm"/>
      <inkml:brushProperty name="color" value="#FFC114"/>
    </inkml:brush>
  </inkml:definitions>
  <inkml:trace contextRef="#ctx0" brushRef="#br0">1 0 2304 0 0,'0'0'101'0'0,"0"0"226"0"0,0 0 862 0 0,0 0 379 0 0,0 0 80 0 0,0 0-208 0 0,0 0-933 0 0,0 0-334 0 0,2 1 231 0 0,1 0 21 0 0,12 17 3571 0 0,-15 24-2754 0 0,-3-25-1230 0 0,6-9-12 0 0,-3-1 0 0 0,0-2-16 0 0,0-4-62 0 0,0-1-3 0 0,0 0-68 0 0,0 0-318 0 0,0 0-138 0 0,0 0-31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7.318"/>
    </inkml:context>
    <inkml:brush xml:id="br0">
      <inkml:brushProperty name="width" value="0.1" units="cm"/>
      <inkml:brushProperty name="height" value="0.1" units="cm"/>
      <inkml:brushProperty name="color" value="#FFC114"/>
    </inkml:brush>
  </inkml:definitions>
  <inkml:trace contextRef="#ctx0" brushRef="#br0">0 1 456 0 0,'0'0'1413'0'0,"0"0"159"0"0,0 0 76 0 0,0 0-140 0 0,0 0-647 0 0,0 0-278 0 0,0 0-58 0 0,0 0-21 0 0,0 0-40 0 0,0 0-16 0 0,0 0-6 0 0,0 0-52 0 0,2 0-206 0 0,52 0 2058 0 0,-28 0-2242 0 0,-11 0-1370 0 0,-15 0 884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7.787"/>
    </inkml:context>
    <inkml:brush xml:id="br0">
      <inkml:brushProperty name="width" value="0.1" units="cm"/>
      <inkml:brushProperty name="height" value="0.1" units="cm"/>
      <inkml:brushProperty name="color" value="#FFC114"/>
    </inkml:brush>
  </inkml:definitions>
  <inkml:trace contextRef="#ctx0" brushRef="#br0">0 18 8288 0 0,'0'0'190'0'0,"0"0"28"0"0,0 0 7 0 0,0 0 43 0 0,0 0 159 0 0,0 0 70 0 0,0 0 14 0 0,2 0-69 0 0,33-3-276 0 0,-3-2-166 0 0,3 0-23 0 0,-18 1-3445 0 0,-16 4 135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58.443"/>
    </inkml:context>
    <inkml:brush xml:id="br0">
      <inkml:brushProperty name="width" value="0.1" units="cm"/>
      <inkml:brushProperty name="height" value="0.1" units="cm"/>
      <inkml:brushProperty name="color" value="#FFC114"/>
    </inkml:brush>
  </inkml:definitions>
  <inkml:trace contextRef="#ctx0" brushRef="#br0">1 0 6448 0 0,'0'0'141'0'0,"0"0"23"0"0,0 0 13 0 0,0 0 123 0 0,0 0 468 0 0,0 0 206 0 0,0 0 39 0 0,0 0-128 0 0,9 1-90 0 0,15 6 820 0 0,-13-4-1615 0 0,-2-3-64 0 0,16-4-1256 0 0,-14 2 808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01.839"/>
    </inkml:context>
    <inkml:brush xml:id="br0">
      <inkml:brushProperty name="width" value="0.1" units="cm"/>
      <inkml:brushProperty name="height" value="0.1" units="cm"/>
      <inkml:brushProperty name="color" value="#FFC114"/>
    </inkml:brush>
  </inkml:definitions>
  <inkml:trace contextRef="#ctx0" brushRef="#br0">0 0 920 0 0,'0'0'192'0'0,"0"0"471"0"0,0 0 206 0 0,0 0 40 0 0,0 0-46 0 0,0 0-234 0 0,0 0-100 0 0,0 0-17 0 0,0 0-45 0 0,0 0-164 0 0,0 0-71 0 0,0 0-10 0 0,0 0-24 0 0,0 0-85 0 0,0 0-32 0 0,0 0-7 0 0,0 0 11 0 0,0 0 55 0 0,0 0 20 0 0,0 0 7 0 0,0 0 15 0 0,0 0 64 0 0,0 0 30 0 0,0 0 4 0 0,0 0-4 0 0,0 0-16 0 0,0 0-4 0 0,1 2 0 0 0,7 10 213 0 0,-8-11-266 0 0,0-1-3 0 0,0 0-6 0 0,0 0-22 0 0,0 0-10 0 0,0 0-2 0 0,2 2 9 0 0,14 16 486 0 0,-5-2-31 0 0,23 11 32 0 0,-33-26-592 0 0,11 14 0 0 0,1-4 315 0 0,-10-9-5200 0 0,-3-2 639 0 0</inkml:trace>
</inkml:ink>
</file>

<file path=ppt/ink/ink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39:08.633"/>
    </inkml:context>
    <inkml:brush xml:id="br0">
      <inkml:brushProperty name="width" value="0.05292" units="cm"/>
      <inkml:brushProperty name="height" value="0.05292" units="cm"/>
      <inkml:brushProperty name="color" value="#FF0000"/>
    </inkml:brush>
  </inkml:definitions>
  <inkml:trace contextRef="#ctx0" brushRef="#br0">9411 271 1278 0,'0'0'28'0,"0"0"5"0,-2 0 2 0,-4 7 1 0,6-7-28 0,-2 5-8 0,2 2 0 0,0-5 0 15,-3 3 100-15,3 0 18 0,3 4 4 0,-1-2 1 16,1 5-27-16,2-5-6 0,1 5-1 0,1-3 0 15,-1 10 6-15,2-5 1 0,-3 5 0 0,-2-3 0 32,-1-4-18-32,-2 7-3 0,3 0-1 0,0-3 0 0,-3-2-20 0,0 5-4 15,0-5-1-15,0 5 0 0,0-5-16 0,0 5-3 16,0-9-1-16,0 1 0 0,0 3-13 0,0-7-2 16,0 0-1-16,0 3 0 0,0-1 1 0,0-2 0 15,-3-2 0-15,0 2 0 0,3-7 2 0,0 2 1 16,-2-2 0-16,-1 0 0 0,-2 0 3 0,5 0 0 15,-3 0 0-15,-2 0 0 0,2-2-6 0,0-5-1 0,1-5 0 0,-1 5 0 0,1-5 19 16,2-2 3-16,-3-2 1 0,3-3 0 16,0 0-36-16,0-7 0 0,3 3 0 0,-3-1 0 0,0 1 0 15,0 4 0-15,0 0 0 0,0 5 0 0,0 0 0 0,-3-5 0 16,0 5 0-16,1-5 0 16,-1 5 0-16,0 2 0 0,3 5 0 0,0 0 0 31,0 0-14-31,0-2-10 0,0-1-1 0,0 8-1 0,0 2 17 0,0 0 9 0,8 0-10 0,-2 2 10 15,1-2-12-15,4 5 12 0,-3 2-13 0,3 0 5 32,-1 0-15-32,1 5-2 0,2-10-1 0,-2 10 0 0,-1-7 41 0,1-3 8 0,-3 12 1 0,2-9 1 15,-2-3-25-15,3 5 0 0,-1-2 8 0,1 2-8 16,0-7 0-16,-1 7 0 0,1-7 0 0,-1 0 8 16,3 0-28-16,-2-7-7 0,0 0-1 0,-1 2 0 0,3 3 52 0,-5-5 11 15,3 2 1-15,0-9 1 0,-1 2-23 0,3 3-5 16,-2-3-1-16,-3-2 0 15,-3 7 9-15,0 0 2 0,1-5 0 0,-4 5 0 0,4 0-29 0,-1 0-6 16,-2 2 0-16,2-2-1 0,-2 7 17 0,2 0-8 16,-2 0 8-16,2 7 0 0,0-2-11 0,-2 2 11 0,-1 0-10 0,4 5 10 15,-4-3 0-15,4 10 0 16,-4-7-8-16,4 4 8 0,-1-4 18 0,0 7 6 16,3-10 2-16,0 10 0 0,3 0-36 0,-3-5-7 15,-1 0-2-15,-4 5 0 0,5-5 19 0,-3 7 0 16,3-7 0-16,-2 5 0 0,-4-7 0 0,4-3 0 15,-1 3 8-15,-3-5-8 0,1 5 0 0,0-5 8 16,-3-7-8-16,0 0 0 0,0 0 16 0,2 2-4 16,-2-2 0-16,0 0 0 0,0 0-24 0,0 0-4 0,0 0-2 0,0 0 0 15,0 0-132-15,8 0-26 16,-8 0-6-16,0 0-1091 0</inkml:trace>
  <inkml:trace contextRef="#ctx0" brushRef="#br0" timeOffset="464.402">10194 452 345 0,'0'-7'31'0,"0"7"-31"15,0-7 0-15,3 7 0 0,-3-7 313 0,0 7 57 16,0-5 11-16,0 5 3 0,0-7-205 0,0 7-41 16,-5 0-8-16,-1 0-2 0,1-2-36 0,0 4-7 0,-3-2-1 0,0 7-1 15,-3-2-43-15,3 2-9 16,-2 0-2-16,2 5 0 0,0-5-14 0,0 0-3 15,3 7-1-15,0-7 0 0,2 5-11 0,0-5 10 16,-2 0-10-16,5 0 10 0,0 0-10 0,0 5 0 16,3-10 0-16,-3-2 0 0,5 7 0 0,0-2 0 15,3 2 0-15,0 0 0 0,3-7 0 0,-1 7 10 16,1-7-10-16,-1 0 10 0,4 0-10 0,-6 0 10 16,-3-7-10-16,3 7 10 0,2-7 1 0,-2 7 0 0,-2-7 0 0,2 2 0 15,-3-2 1-15,0 5 0 0,-2-3 0 0,2-9 0 16,-2 7 4-16,-1-5 2 0,1 10 0 0,-3-5 0 15,0 2-9-15,3 5-1 0,-1-7-8 0,-2 7 12 0,0 0-12 16,0 0 9-16,0 0-9 0,0 0 8 16,0 0-8-16,8 0 0 0,-3 7 0 0,1-2 0 0,2-3 0 15,0 5 0 1,-3-2 0-16,6 2 0 0,-4 0 10 0,4 0-10 16,-3 0 12-16,3 0-12 0,-1 0 0 0,-5-2 0 0,6 0 0 15,-3-3-9-15,3 5 19 0,-4 0 4 0,1-2 1 0,0-3 0 16,0 3-15-16,0-3 0 0,0 3 0 0,0-5 0 31,0 3-123-31,-3-3-30 0,-5 0-7 0,0 0-613 0,6 0-123 0</inkml:trace>
  <inkml:trace contextRef="#ctx0" brushRef="#br0" timeOffset="672.065">10493 497 1036 0,'0'0'92'0,"0"0"-73"16,0 0-19-16,0 0 0 0,0 0 212 0,0 0 40 15,0 0 7-15,0 0 1 0,0 0-116 0,6-5-24 16,-6 5-5-16,2 0-1 0,-2 0-62 0,6 0-12 31,2 0-2-31,-3 0-1 0,5 0 0 0,-2 5 0 0,6-5 0 0,-4 7 0 16,1-5-10-16,5 3-3 0,-3-3 0 0,0 3 0 15,0 2 12-15,1 0 3 0,-4 0 0 0,1-2 0 16,-3-3-52-16,0-2-11 0,0 7-1 0,-3-7-1 16,-5 0-15-16,5 5-3 0,-5-5-1 0,0 0 0 15,0 0-112-15,0 0-23 0,5 0-4 0,-2 0 0 16,-3-5-72-16,3-2-13 0</inkml:trace>
  <inkml:trace contextRef="#ctx0" brushRef="#br0" timeOffset="866.151">10721 426 1267 0,'0'0'56'0,"-3"-2"12"0,1-3-55 0,2 5-13 0,0 0 0 0,-3-2 0 15,-5-3 156-15,3 3 29 0,5 2 6 0,-8 7 1 16,3-7-52-16,-3 2-9 0,-3 5-3 0,3 5 0 16,3 2-51-16,-3-7-10 0,-3 5-3 0,3 2 0 0,3-2-51 0,0 2-13 15,-6-2 0-15,1 4 0 0,2-9 0 0,-3 5 0 16,6-5 0-16,-3 7 0 0,0-9 0 0,0 2 0 15,3 0 0-15,-1 0 0 0,1-7 0 0,5 0 0 16,0 0 0-16,0 0 0 16,0 0-151-16,0 0-33 0,0 0-6 0,0 0-795 0</inkml:trace>
  <inkml:trace contextRef="#ctx0" brushRef="#br0" timeOffset="1073.484">10859 478 2030 0,'-6'-7'90'0,"6"7"18"0,0 0-86 0,0 0-22 16,0 0 0-16,0 0 0 0,0 0 120 0,0 0 19 0,3 7 4 0,0 0 1 15,-3 5-68-15,2-5-14 0,1 2-2 0,-1-4-1 16,1 9-33-16,0-7-6 0,-3-7-2 0,0 7 0 16,2 0-7-16,-2-7-2 0,0 0 0 0,3 10 0 15,-3-10-9-15,0 0 0 0,0 0 0 0,0 0 0 16,0 0-151-16,0 0-32 0,0 0-6 0,0 0-891 15</inkml:trace>
  <inkml:trace contextRef="#ctx0" brushRef="#br0" timeOffset="1204.997">10864 358 1497 0,'-3'-9'66'0,"3"9"14"0,0-10-64 0,-2 3-16 16,2 5 0-16,0 2 0 0,-3-5 152 0,3 5 26 15,0 0 6-15,0 0 0 0,0 0-90 0,0 0-18 16,0 0-4-16,0 0-1 0,0 0-57 0,5 5-14 0,0-5 0 0,1 2 0 15,-1 5-46-15,-2 5-12 0,2-5-2 0,3 5-955 16</inkml:trace>
  <inkml:trace contextRef="#ctx0" brushRef="#br0" timeOffset="1722.722">11004 485 1497 0,'0'0'66'0,"0"0"14"0,0 0-64 0,0 0-16 0,0 0 0 0,0 12 0 15,0-5 157-15,3 2 28 0,2 1 6 0,-2-1 1 16,-1 3-101-16,4-10-20 0,-1 10-4 0,0-5-1 16,0 7-12-16,1-9-2 0,-1 2-1 0,0-5 0 15,-5-2-27-15,0 0-4 0,0 0-2 0,8 8 0 16,-2 1-2-16,-6-9-1 0,0 0 0 0,0 0 0 0,0 0 21 0,0 0 5 16,0 0 1-16,0 0 0 0,2-5-34 0,3 1-8 15,1-4 0-15,-1 1 0 16,0 0-41-16,1-7-11 0,2 7-1 0,0-5-1 15,-1-2-3-15,1 7-1 0,3-5 0 0,0 5 0 0,-4 5 36 0,1-3 7 0,-2 3 2 16,-1-3 0-16,0 5 13 0,-5 0-11 0,6 0 11 0,2 0-10 16,-3 5 10-16,0-3 0 0,0 5 0 0,3 0 0 0,-2-2 56 0,-1 2 6 15,0 0 2-15,1 5 0 0,-1-10 0 0,-3 5 0 16,4 3 0-16,-4-1 0 0,4-9-52 0,-4 7-12 16,-2-7 0-16,3 5 0 0,-3-5 0 0,5 2 0 15,-5-2 0-15,6 0 0 0,-1 5 0 0,-3-5 0 16,6-5 0-16,-2 3 0 0,-1-3 0 0,-2 5 0 31,2-7 0-31,-2 0 0 0,-1 0 0 0,4-5 0 0,1 10 0 0,1-10 0 16,0 5 0-16,0 0-12 0,3 2 3 0,-1-2 0 15,-2 7 1-15,0-2 0 0,0 2 0 0,0 0 0 16,-3 0 20-16,3 0 4 0,-2 2 0 0,2 3 1 16,-3-3-30-16,3 3-7 0,0 2 0 0,0 0-1 15,0 5 33-15,-3-10 8 0,0 5 0 0,-2-2 1 16,5 2-21-16,-5 0 0 0,2-7 0 0,3 7 0 0,-3-2 0 0,0 2 0 15,3-5 0-15,-2 3 0 0,-6-5-9 0,0 0-7 16,0 0 0-16,0 0-828 16,5 3-164-16</inkml:trace>
  <inkml:trace contextRef="#ctx0" brushRef="#br0" timeOffset="1891.605">11618 518 1839 0,'0'0'81'0,"0"0"18"0,0 0-79 0,0 0-20 15,3 7 0-15,-1 0 0 0,1 0 135 0,-1 0 23 16,1 0 5-16,0 5 1 0,-3-5-83 0,2 0-16 16,1-2-3-16,0 4-1 0,-1-4-28 0,1 2-5 15,0-2-2-15,-1-3 0 16,1 5-44-16,-3-7-9 0,0 0-1 0,0 0-1 0,0 0-232 0,0 0-47 0,0 0-8 16,0 0-538-16</inkml:trace>
  <inkml:trace contextRef="#ctx0" brushRef="#br0" timeOffset="2038.738">11663 457 1958 0,'0'0'43'0,"0"0"9"0,0 0 1 16,0 0 3-16,0 0-45 0,0 0-11 0,5-5 0 0,-2 5 0 0,-3 0 64 0,8 0 10 15,-6 0 2-15,6 0 1 0,-2 0-60 0,2 0-17 16,-3 5 0-16,3-3 8 16,2-2-59-16,-2 5-12 0,0-3-2 0,3 3-560 0,-3 0-112 15</inkml:trace>
  <inkml:trace contextRef="#ctx0" brushRef="#br0" timeOffset="2339.694">11840 504 748 0,'0'0'67'0,"0"0"-54"15,0 0-13-15,0 0 0 0,0 0 206 0,5 0 38 16,1 0 8-16,2-5 2 0,0 5-136 0,2-2-27 16,-2 2-6-16,3 0-1 0,-1 0-41 0,1 0-9 15,2 0-2-15,0 0 0 0,1 0-16 0,-4 0-4 16,3 0-1-16,-2 2 0 0,0-2-11 0,-4 5 12 15,4-5-12-15,-3 2 12 0,-3 5-2 0,1-2 0 0,-6-5 0 0,2 5 0 16,1 4-10-16,-1-9 0 0,1 7 9 0,-3 0-9 16,0 0 55-16,0-2 6 0,-3 2 2 0,3 0 0 15,0 0-50-15,0 0-13 0,3 0 0 0,-3-7 0 0,3 5 22 16,-1-2-1-16,4 1 0 0,-1 3 0 0,-2 0 18 0,5-7 3 31,-3 7 1-31,3-2 0 0,0-3-43 0,0 3-19 16,5-3 2-16,0-2 0 0,-2 5 27 0,2-5 6 15,-2 0 0-15,-1 0 1 16,1 0-116-16,-1 0-23 0,1-5-5 0,-6 5-1 0</inkml:trace>
  <inkml:trace contextRef="#ctx0" brushRef="#br0" timeOffset="2656.475">12348 525 1519 0,'0'0'67'0,"8"0"14"0,0-2-65 0,3 2-16 16,-3-5 0-16,2 5 0 0,1 0 128 0,-3 0 21 15,2 0 5-15,-2 0 1 0,0-5-92 0,3 5-19 16,-6 0-3-16,3 0-1 0,0 0-40 0,-3-2 0 16,0-3-13-16,-2 5 3 15,0-2 47-15,-1 2 10 0,1-7 1 0,-3 2 1 16,-3-2-23-16,1 7-5 0,-4-7-1 0,-2 0 0 16,1 7-9-16,-4-5-3 0,0 5 0 0,-2-2 0 15,0-3-8-15,0 5 0 0,-3 5 0 0,3-3 0 0,-1-2 0 0,1 5 0 16,0 2 0-16,5 0 0 0,0-7 0 0,0 12 0 15,-3-5 0-15,6-5 0 0,0 10 10 0,0-5 0 16,2 7 0-16,3-7 0 0,5 0 5 0,1 5 1 16,1 2 0-16,7-7 0 0,-1 0 0 0,3 1 0 0,2-4 0 15,4 3 0-15,-4 0-4 0,6-7-1 0,-3 7 0 0,5-7 0 16,4 5-11-16,1-5 0 0,6-5 0 0,3-2-1180 16</inkml:trace>
  <inkml:trace contextRef="#ctx0" brushRef="#br0" timeOffset="3111.62">13015 405 2070 0,'0'0'45'0,"5"-7"10"0,6 7 1 0,-3 0 3 0,-3 0-47 0,6 7-12 15,-1-7 0-15,3 0 0 0,3 0 80 0,0 0 13 16,3-7 3-16,-3 7 1 0,5 0-77 0,-3 0-20 15,1-7 0-15,-1 7 0 0,1 0 0 0,-3-2 0 16,2-3 0-16,-2 5 0 0,0 0 55 0,-3-5 7 0,-2 5 2 0,2 0 0 16,-8 0-103-16,-5 0-20 0,0 0-4 0,0 0-683 15,-8 0-137-15</inkml:trace>
  <inkml:trace contextRef="#ctx0" brushRef="#br0" timeOffset="3296.492">13033 523 1904 0,'0'0'84'0,"0"0"18"0,0 0-82 0,0 0-20 0,0 0 0 0,11 2 0 16,0-2 102-16,2 7 16 0,3-7 3 0,2 0 1 15,1 0-42-15,2 7-9 0,0-7-2 0,0 0 0 16,0 0-42-16,1-7-9 0,-4 7-2 0,3 0 0 16,-2-7-16-16,-3 0 0 0,2 7 0 0,1-5 0 15,-9-2 24-15,3 5 2 0,3-5 0 0,-2 2-826 16,-6-2-166-16</inkml:trace>
  <inkml:trace contextRef="#ctx0" brushRef="#br0" timeOffset="3680.938">13266 252 2239 0,'0'0'49'0,"0"0"11"0,0 0 1 0,0 0 2 0,0 0-51 0,0 0-12 15,8 5 0-15,0-5 0 0,0 5 45 0,0-3 7 16,3-2 0-16,2 7 1 0,3 0 7 0,0 0 0 16,-1 0 1-16,4-2 0 15,-1 2-49-15,4 0-12 0,1 5 0 0,4-5 0 16,-3 0 0-16,-3 0 0 0,-3 7 0 0,1-7 0 16,-1 5 28-16,1 2 2 0,-6 0 1 0,0-2 0 15,-5-3-11-15,0 3-1 0,-2 2-1 0,-1-2 0 16,-2 0 11-16,-3-3 3 0,-6 5 0 0,4-7 0 15,-6 5-3-15,2 2 0 0,-7-7 0 0,0 0 0 16,0 0-9-16,-3-2-3 0,0 2 0 0,-3 0 0 0,-2 0-7 0,0-7-2 16,0 7 0-16,2-2 0 0,1-5-8 0,2 2 12 15,0-2-12-15,6 5 12 0,-1-5-12 0,-2-5 0 16,2 5 0-16,3 0 8 0,3 0-18 0,0 0-4 16,-1-2-1-16,6 2 0 15,0 0-105-15,0 0-20 0,0-7-5 0,3 2-1 0</inkml:trace>
  <inkml:trace contextRef="#ctx0" brushRef="#br0" timeOffset="4862.606">14391 419 1267 0,'0'0'56'0,"0"0"12"0,0 0-55 0,0 0-13 16,0 0 0-16,0-2 0 0,-3-5 148 0,3 7 26 15,0 0 6-15,-3-5 0 0,-2-2-72 0,0 0-14 0,0 5-3 0,-1-3-1 16,-2 5-33-16,3 0-6 0,-6 0-2 0,1 0 0 15,2 0-14-15,-3 5-3 0,-2-3-1 0,0 5 0 16,2 0-19-16,1-2-3 0,2 2-1 0,-3 2 0 0,3 3-8 0,3 2 0 16,0-7 0-16,2 5-11 0,3 2 11 0,0-7-8 15,3 5 8-15,-1-5-8 16,6 0-19-16,3 0-3 0,-1 0-1 0,9 0 0 0,-1-2 47 0,1-5 8 16,-3 0 3-16,2 2 0 0,4-2-16 0,-9-2-3 15,0-3-8-15,0-2 12 0,-2 0-1 0,-1 5-1 16,-2-8 0-16,3 3 0 15,-6 5 8-15,0-10 2 0,1 5 0 0,-4-7 0 16,1 7-20-16,-3 0 0 0,-3-5 0 0,3 5 0 16,-2 0 35-16,2 2 3 0,-3 3 1 0,3 2 0 15,0 0-10-15,0 0-1 0,0 0-1 0,0 0 0 16,0 0-16-16,0 2-3 0,-3 3-8 0,3 2 12 0,3 0-12 16,-3 5-12-16,3-5 3 0,2 0 0 0,0 7 9 0,1-2 0 15,2-5 0-15,-3 2 0 0,0-4 0 0,0 9 14 16,1-7-3-16,-1-2-1 0,3 2-10 0,-5-5 8 15,2 8-8-15,-2-8 8 0,-1 5-8 16,4-7 12-16,-1 0-12 0,0 7 12 16,0-7-76-16,3 0-14 0,-2 0-3 0,2-7-744 0,-3 7-149 0</inkml:trace>
  <inkml:trace contextRef="#ctx0" brushRef="#br0" timeOffset="5185.338">14769 344 2502 0,'0'0'55'0,"0"0"11"0,0-5 2 0,0-2 3 0,-3 5-57 0,-2-5-14 16,2 7 0-16,3 0 0 0,-2-5 36 0,-3-2 4 15,-3 7 0-15,2 0 1 0,1-7 7 0,-6 7 0 0,-2 7 1 0,5-7 0 16,0 7-27-16,-2-2-6 0,2-5 0 0,-3 7-1 16,3-5-15-16,3 5 0 0,2 3 0 0,1-1 0 15,-1-2 0-15,3-2 0 0,3 2 0 0,-1 0 0 16,1 7 0-16,0-7 0 0,5 5 0 0,5-3 0 15,0 1-21-15,3-1-7 0,-3 3-2 0,3-3 0 16,3-4-3-16,-4 9-1 0,-1-7 0 0,-1-2 0 0,0 4 34 0,-5-2 0 16,0 3 0-16,-3-1 0 0,1-9 0 0,-6 7 0 15,2-2 0-15,-2-3 0 0,-2 5 44 0,-4-2 16 0,1 0 4 0,-6-3 0 16,3 5 0-16,-2-7 0 0,-3 7 0 0,-1-2 0 16,4-5-52-16,-3 2-12 0,-6-4 0 0,6 4 0 31,5 3-48-31,-3-5-13 0,-2-7-3 0,5 7-819 15,0-5-164-15</inkml:trace>
  <inkml:trace contextRef="#ctx0" brushRef="#br0" timeOffset="5448.191">15113 424 1951 0,'-3'-7'86'0,"3"7"18"0,0 0-83 0,0 0-21 16,-2-7 0-16,-1 7 0 0,0-5 118 0,1-2 19 0,-6 7 4 0,3-7 1 15,-3 7-72-15,-3 0-14 0,0 0-4 0,-2 7 0 16,0 0-16-16,0-2-3 0,0 2-1 0,-1 0 0 0,1 0-22 0,2 0-10 16,4 7 8-16,-1-7-8 0,2 0 0 0,1 5 0 15,2 2 0-15,1-7 0 0,2 0-12 0,2 5 12 32,1-5-12-32,5 7 12 0,0-7-9 0,2 0 9 15,4-2 0-15,2 2 0 0,-1 0-15 0,4 0 4 16,2-2 1-16,0-3 0 15,0 3-106-15,-5-5-20 0,6 0-5 0,-4 0-574 0,1 0-114 0</inkml:trace>
  <inkml:trace contextRef="#ctx0" brushRef="#br0" timeOffset="5780.514">15317 478 979 0,'0'0'87'0,"0"0"-70"16,0 0-17-16,0 0 0 0,0 0 195 0,0 0 35 16,0 0 7-16,0 0 2 0,0 0-114 0,5 0-22 15,0 0-5-15,1 0-1 0,2-2-45 0,-1 2-10 16,1 0-2-16,6-5 0 0,-4 5-8 0,6 0-3 15,0-5 0-15,0 5 0 0,-3-2-15 0,0-3-3 16,1 5-1-16,-1-2 0 16,0-3 1-16,-2 5 0 0,-1-7 0 0,-2 0 0 15,-3 5 4-15,3-8 1 0,-2 8 0 0,-4-5 0 16,-2 0 1-16,0 2 1 0,-2-2 0 0,-1 7 0 0,-2-7-4 16,-3 0-1-16,-3 2 0 0,1 5 0 0,-4 0-13 0,-2 0 11 15,-2 0-11-15,-1 0 10 0,1 5-10 0,-1 2 0 16,4 0 0-16,1 0 8 0,1 0-8 0,2 0 0 15,1 5-10-15,2-5 10 0,3 7-10 0,-1-7 10 16,4 0-10-16,2 5 10 0,0-5-10 0,2 5 10 0,6-5-10 16,-2 2 10-16,2-4 0 0,2 0 0 0,3 4-8 0,3-9 8 15,0 7 0-15,5-2 0 0,0-5 0 0,6 0 10 16,-1 0-18-16,-4 0-4 0,1-5-1 0,1 5 0 16,3 0-211-16,-4-7-41 15,1 7-9-15</inkml:trace>
  <inkml:trace contextRef="#ctx0" brushRef="#br0" timeOffset="6135.344">15774 424 230 0,'-5'-7'20'0,"5"7"-20"15,-2-5 0-15,-4 3 0 0,4-3 360 0,-4 5 68 16,4-7 14-16,-4 7 2 0,4 0-218 0,-1 0-44 16,3 0-9-16,-5 0-1 0,2 7-93 0,0-2-19 15,1-3-3-15,2 5-1 0,0 0-13 0,0-2-3 16,2 9-1-16,-2-2 0 16,3-5 0-16,0 0 0 0,2 7 0 0,-2-2 0 0,-1-5-11 0,1 2-1 15,0-4-1-15,-1 2 0 0,1 7-2 16,-3-9 0-16,5-3 0 0,-2-2 0 0,-3 7-24 0,0-2 0 15,0-5-9-15,0 0 9 0,0 0 0 0,0 0 14 16,0 0-1-16,0 0 0 0,5-12-13 0,0 10-8 16,-2-10 8-16,2-2-13 15,1 7-41-15,-1 0-8 0,0-5-2 0,3 5 0 0,0-7 46 0,0 9 9 0,3-4 9 0,-1 4-13 16,1-2 1-16,-1 7 0 0,1-7 0 16,2 7 0-16,0 0 12 0,3 0 0 0,-2 7 0 0,-1-7-9 15,0 12 9-15,-2-10 11 0,-1 5-3 0,3 5 0 16,1 2 11-16,-1-7 1 0,-5 0 1 0,2 5 0 15,1-5-1-15,0 0 0 0,-3 5 0 0,2-10 0 16,-2 5-10-16,0-2-2 16,-3 2-8-16,3-7 12 0,-3 7-4 0,-5-7 0 15,0 0-8-15,0 0 12 16,0 0-141-16,6-7-29 0,-1 0-6 0,0 2 0 0</inkml:trace>
  <inkml:trace contextRef="#ctx0" brushRef="#br0" timeOffset="6304.918">16174 231 2188 0,'0'0'48'0,"-8"0"11"0,5 0 1 16,3 0 1-16,0 0-49 0,-5 0-12 0,2 5 0 0,-2 2 0 0,5-5 105 0,-2 5 19 15,2 3 3-15,0-1 1 0,0 10-103 0,0-5-25 16,2 0 0-16,-2 0 0 0,0 3 0 0,0-1 0 16,0-4 0-16,0 0 0 0,0 4 0 0,0-4 0 15,0-3 0-15,-2-4-780 16,-1 2-160-16</inkml:trace>
  <inkml:trace contextRef="#ctx0" brushRef="#br0" timeOffset="6452.383">15999 445 1267 0,'6'-14'56'0,"-1"14"12"0,-2-5-55 0,5 5-13 0,-3-2 0 0,5-3 0 16,1 5 184-16,0-2 33 0,2 2 7 0,0 0 2 0,0-5-106 0,6 5-20 15,2 0-5-15,0 0-1 0,3 0-75 0,5 5-19 16,0-5 0-16,0 2 0 0,-2-2 55 0,-6 5 7 15,-3-5 2-15,-2 2 0 16,-5-2-110-16,-1 5-22 0,-4-5-4 0</inkml:trace>
  <inkml:trace contextRef="#ctx0" brushRef="#br0" timeOffset="7510.851">9448 1085 1458 0,'0'0'64'0,"0"0"14"0,0 0-62 0,0 0-16 16,0 0 0-16,0 0 0 0,0 0 106 0,3 7 18 15,0 2 4-15,-1-1 1 16,1-1-44-16,0 9-9 0,-1-2-1 0,1 3-1 16,2-1-9-16,-2 5-1 0,-1 0-1 0,1 1 0 15,0-4-23-15,-1 8-4 0,1-12 0 0,-3 5-1 16,3-2-10-16,-3 1-1 0,0-6-1 0,0 2 0 15,0-2-13-15,0-3-2 0,0 3-8 0,-3-5 12 16,3-4 11-16,0-3 1 0,-5 9 1 0,5-9 0 16,0 0-5-16,0 0 0 0,-3-5-1 0,-2 5 0 0,2-4-3 0,0-3 0 15,-2 0 0-15,3-8 0 0,-4 6-16 0,6-3-12 16,-2-9 1-16,2 2 1 16,-3 0-32-16,3-6-6 0,3 3-2 0,-1-3 0 0,-2 3 40 0,6 4 10 15,-4 3 0-15,3-6 0 0,-2 7 0 0,0 2 0 16,-1-2 0-16,1 3 0 0,0 8 0 0,2-4 0 15,-2 2 0-15,-1-2 0 0,-2 7 28 0,8 0 8 0,-3 0 2 0,1 0 0 16,2 7-10-16,0-2-1 0,-3 2-1 0,3-4 0 0,0 6-26 0,0 0 0 16,0-2 0-16,-3 5 0 0,3-9 0 0,3 8 0 15,-4-4 0-15,-1 0 0 0,2 5 0 0,0-9 0 16,0 1 0-16,-3-1 0 0,0 1 0 0,0 1 0 16,1-10 0-16,2 1 0 0,0 4 0 0,-3-3 0 15,0-4 0 1,3 2 0-16,0-2 0 0,0 5 0 0,0-5 0 0,-3-2 0 15,3-1 0-15,-3-2 0 0,3-2 0 0,-2 7 0 16,2 0 0-16,-3-5 0 0,0-2 0 0,3 7 0 16,-3 3 0-16,1-3 0 0,-4 4 0 0,1-4 0 15,0 2 0-15,-3 5 0 0,0 0 0 0,0 0 0 16,0 0 0-16,0 0 0 0,0 5 0 0,5 2 0 16,-2 3 0-16,2 1 0 0,-2-4 0 0,2 12 0 0,0-7 0 0,-2 4 0 15,2-1 0-15,-2 3 0 0,2 1 56 0,-2 0 7 16,-1 2 1-16,1-4 0 0,0 1-52 0,-1 1-12 15,4-7 0-15,-1-3 0 0,0 10 0 0,0-9-12 16,-2-1 3-16,-3 0 0 0,3 3 9 0,-1-5 12 16,-2-7-2-16,0 3-1 0,0-3-9 0,0 0 0 15,0 0 0-15,0 0 0 16,0 0-204-16,6 0-42 0,-1-3-9 0,-2-4-1 0</inkml:trace>
  <inkml:trace contextRef="#ctx0" brushRef="#br0" timeOffset="7674.054">10001 1243 1094 0,'0'0'48'0,"0"0"11"0,0 0-47 0,0 0-12 16,0 7 0-16,3-3 0 0,0 3 251 0,-1 7 48 0,-2-6 9 0,3 3 3 15,-3 1-168-15,2-3-34 0,-2 6-6 0,0-4-2 16,3 3-53-16,-3-2-12 0,0-2-1 0,0-1-1 16,0 0-18-16,0-2-4 0,0 5-1 0,0-9 0 15,0-3-53-15,0 0-10 0,0 0-3 0,0 0-724 16,0 0-145-16</inkml:trace>
  <inkml:trace contextRef="#ctx0" brushRef="#br0" timeOffset="7812.493">9993 1207 2188 0,'0'0'48'0,"0"0"11"0,3-4 1 0,-3 1 1 0,0-4-49 0,0 2-12 0,0-4 0 0,0 9 0 15,0 0 54-15,0 0 8 0,0 0 2 0,0 0 0 16,0 0-52-16,0 0-12 0,0 0 0 0,0 0 0 15,3 2-151-15,-1 10-33 0,1-5-6 0</inkml:trace>
  <inkml:trace contextRef="#ctx0" brushRef="#br0" timeOffset="8192.059">10115 1280 2016 0,'0'0'44'0,"0"0"10"0,0 0 2 0,0 0 0 0,0 0-45 0,5 7-11 0,3-4 0 0,-2 6 0 15,-1-7 82-15,0 5 14 0,0 0 4 0,1 5 0 16,-1-5-43-16,0 0-8 0,1 0-1 0,-1 0-1 16,-2 1-19-16,2-4-3 0,-3 3-1 0,-2-7 0 0,0 0-6 0,0 0-2 31,3 3 0-31,-3-3 0 0,0 0 2 0,0 0 0 0,0 0 0 0,0 0 0 0,0 0-7 16,0 0-2-16,0 0 0 0,0-3 0 15,3-4-33-15,-3-5-6 0,5 3-2 0,0 0 0 16,1-1-15-16,4 3-3 0,-2-5-1 0,5 5 0 0,-2 0 26 0,0 3 5 15,2 1 0-15,-3-1 1 0,1 1 11 0,0 3 8 16,-1 0-12-16,1 7 12 0,-1-7 17 0,-2 3 11 16,3 6 1-16,-3-2 1 0,2 2 9 0,-2-1 1 15,0-1 1-15,0 0 0 0,-3 4-2 0,1-4-1 16,-4 5 0-16,4-5 0 0,-4-4-10 0,1 6-3 16,-3-9 0-16,3 2 0 0,-3 5-17 0,0-7-8 15,0 7 0-15,0-7 8 16,0 0-162-16,0 0-33 0,0 0-6 0,0 0-897 0</inkml:trace>
  <inkml:trace contextRef="#ctx0" brushRef="#br0" timeOffset="8360.844">10509 1320 1440 0,'0'0'128'0,"0"0"-103"16,0 0-25-16,0 0 0 0,0 0 190 0,3 7 33 15,-3-4 6-15,3 4 2 16,-3-3-110-16,0 3-21 0,-3 0-5 0,3 1-1 0,0-1-55 0,0-3-11 15,0 3-3-15,3 0 0 0,-3-7-13 0,0 0-4 0,0 5 0 0,0-5 0 16,0 0-24-16,0 0-4 0,0 0-2 0,0 0 0 31,0 0-290-31,0 0-57 0,5-7-12 0,-5 7-3 0</inkml:trace>
  <inkml:trace contextRef="#ctx0" brushRef="#br0" timeOffset="8476.929">10525 1228 1616 0,'-3'-14'72'0,"3"14"14"0,-2-2-69 0,-1-7-17 16,3 2 0-16,-2-1 0 0,2 1 165 0,0 7 30 15,0 0 5-15,0 0 2 0,0 0-94 0,0 0-18 16,0 0-4-16,0 0-1 16,0 0-68-16,0 0-17 0,2 7 0 0,6-2 0 15,-5-2-150-15,5 4-34 0,0-3-6 0</inkml:trace>
  <inkml:trace contextRef="#ctx0" brushRef="#br0" timeOffset="9000.726">10599 1287 921 0,'0'0'82'0,"0"0"-66"15,0 0-16-15,0 0 0 0,6 3 183 0,1-3 33 16,1 9 6-16,-2-7 2 0,2 3-50 0,-3 4-10 16,3-4-1-16,0 5-1 0,-3-3-74 0,0 2-16 0,1 0-2 0,-4-1-1 15,6 3-35-15,-5-8-7 0,0 6-2 0,-1-2 0 16,-2-7 31-16,0 0 7 0,0 0 1 0,3 9 0 16,-3-9-52-16,0 0-12 0,0 0 0 0,0 0 0 15,0 0 0-15,0 0 0 0,0 0 0 0,0 0 0 16,0 0 0-16,5-7-8 0,0 0 8 0,1 0 0 31,2 0-28-31,0-4 2 0,0 1 0 0,-1 3 0 0,4-2 2 0,-3 2 1 16,0 4 0-16,2-4 0 0,-4 2 12 0,2 5 3 15,0 0 0-15,0 0 0 0,0 0 8 0,-1 0-10 16,1 5 10-16,0-2-10 0,-2 1 10 0,2 3 14 16,0-4-3-16,-1 6-1 0,-1-2 12 0,2 3 2 0,-3-6 1 15,-2 3 0-15,2-4 11 0,-2 1 1 0,-3 1 1 0,0-5 0 16,0 2-38-16,0-2 0 0,0 0 0 0,2 7-12 0,-2-7 38 0,5 0 7 15,-2 0 2-15,2 0 0 0,-5 0-5 0,3 0-1 16,2 0 0-16,1-7 0 0,-1 5-40 0,3-7-8 16,-3 6-1-16,3-4-1 0,0-5 5 0,3 5 2 15,-3 0 0-15,0-4 0 0,-1 8-2 0,1-4 0 16,0 2 0-16,0-2 0 0,0 5 16 0,-3-3-12 16,1 5 12-16,-1 0-12 15,0 0 12-15,1 5-11 0,2-3 11 0,0-2-10 16,-6 7 10-16,6-2 0 0,3 2 0 0,-3 0-8 15,-3 0 16-15,-2 0 4 0,5 0 1 0,-3 5 0 16,0-5 0-16,0-4 0 0,1 6 0 0,-1-7 0 16,0 3-31-16,-5-5-6 0,0 0-2 15,6 2 0-15,-6-2 26 0,0 0 0 0,5 7 0 0,-5-7-859 16,0 0-166-16</inkml:trace>
  <inkml:trace contextRef="#ctx0" brushRef="#br0" timeOffset="9164.041">11240 1327 1958 0,'0'0'87'0,"0"0"17"0,0 0-83 0,0 0-21 0,5 3 0 0,-3 4 0 16,1-3 108-16,-3 3 18 0,3 0 3 0,-1 1 1 0,4-1-61 0,-4-3-12 15,1 3-2-15,2-2-1 0,-2-3-37 0,0 5-7 16,-1 0-2-16,-2-7 0 0,0 0 1 0,0 0 0 16,0 0 0-16,0 0-799 15,0 0-160-15</inkml:trace>
  <inkml:trace contextRef="#ctx0" brushRef="#br0" timeOffset="9301.112">11261 1221 1958 0,'0'0'43'0,"0"0"9"0,0 0 1 0,0-7 3 0,0 5-45 0,0 2-11 0,0 0 0 0,0 0 0 16,0 0 53-16,0 0 9 0,5-5 2 0,3 5 0 15,0 5-52-15,-3-5-12 0,3 2 0 0,3 5-646 16,-1 0-132-16</inkml:trace>
  <inkml:trace contextRef="#ctx0" brushRef="#br0" timeOffset="9579.852">11411 1275 1267 0,'0'0'56'0,"6"0"12"0,2 0-55 0,-3 0-13 16,0 0 0-16,3-7 0 15,5 7 110-15,-2 0 19 0,0-7 4 0,-1 7 1 0,3 0-42 0,1 0-9 16,-4 0-2-16,3 5 0 0,1-3-32 0,-4-2-6 15,1 7-2-15,-1-2 0 0,-2-2 19 0,0 4 3 16,-2-3 1-16,-1 3 0 0,0 0-52 0,-2 5-12 16,0-5 0-16,-3 3 0 0,0-6 41 0,0 8 6 15,-6-2 1-15,4-3 0 0,-1 0-20 0,0 4-4 16,3-4-1-16,-2 0 0 0,-1 5-23 0,0-9 0 0,3 4-12 0,0-3 4 16,0-4 8-16,0 0 0 0,6 7 0 0,-1 0 0 15,0 1 0-15,3-8 0 0,3 4 0 0,-3-4 0 16,2 7 0-16,3-7 0 0,1 0 0 0,-1 0 0 15,3-7 0-15,2 7 0 0,-2 0 0 0,0-4-787 16,-5 4-155-16</inkml:trace>
  <inkml:trace contextRef="#ctx0" brushRef="#br0" timeOffset="9902.239">11832 1346 1252 0,'0'0'56'0,"8"-5"11"0,-3 1-54 0,3 1-13 15,0-1 0-15,3 1 0 0,-3-1 134 0,5 1 24 16,-2-2 5-16,-1 5 1 0,1-7-86 0,2 5-17 0,-5-3-3 0,3 3-1 0,-4 2-33 0,1-9-8 16,-8 9 0-16,6 0-1 0,-6 0 1 0,0 0 0 15,2-7 0-15,-2 4 0 0,-2-2 12 0,-1-2 2 16,-5 7 1-16,0-7 0 0,0 7-9 0,-5-2-2 16,2 2 0-16,-2 2 0 0,-3-2-5 0,-2 0-2 15,2 7 0-15,0 0 0 0,0-2 1 0,6 2 0 16,2 0 0-16,2 0 0 0,1 7 1 0,0-2 0 0,-1-2 0 0,4 1 0 15,2 4-5-15,2-1-1 0,4-3 0 0,-1 3 0 16,-2-2 20-16,2-2 4 0,0 1 1 0,6 4 0 16,-3-8-34-16,5 0 0 0,0 2 0 0,6-2 0 15,2-5 0-15,3 6 0 0,5-8 0 0,5 0-778 16,6-8-162-16</inkml:trace>
  <inkml:trace contextRef="#ctx0" brushRef="#br0" timeOffset="10318.513">12824 1203 1209 0,'0'0'108'0,"8"0"-87"16,6-3-21-16,-1 3 0 0,0-4 120 0,0 4 19 15,0-3 4-15,1 3 1 0,2 0-13 0,2-5-3 16,1 5 0-16,2-7 0 0,3 5-102 0,2-3-26 16,0 5 0-16,1-2 0 0,-6-3 56 0,0 5 7 15,-2 0 1-15,-1-4 0 0,-4 4-52 0,-1 0-12 0,0 0 0 0,-2 0 0 16,-3 0 0-16,-3 4 0 0,-5-4 0 0,0 0-714 15,-3 0-146-15</inkml:trace>
  <inkml:trace contextRef="#ctx0" brushRef="#br0" timeOffset="10503.235">12957 1327 2188 0,'8'0'48'0,"2"3"11"0,1-3 1 0,-1 0 1 0,1 0-49 0,0 0-12 0,-1 0 0 0,3 0 0 15,3 0 54-15,3-3 8 0,-1 3 2 0,3 0 0 16,-2-7 0-16,-1 2 0 0,1 5 0 0,2 0 0 16,-2-7-52-16,-3 5-12 0,-1-3 0 0,-1 3 0 15,2-3-62-15,-6 1-15 0,-2 1-3 0,0-4-1 16</inkml:trace>
  <inkml:trace contextRef="#ctx0" brushRef="#br0" timeOffset="10819.701">13155 1054 1036 0,'0'0'46'0,"0"0"10"0,0 0-45 0,0-7-11 16,0 7 0-16,0 0 0 0,5-2 223 0,3-3 42 16,0 5 9-16,3 0 2 0,2 0-180 0,0 0-36 15,1 5-8-15,1-3 0 0,4 5-52 0,-1-2 0 16,1 2 0-16,2-4-12 0,-2 4 60 0,2 4 13 15,-3-4 3-15,-2 5 0 0,0-2-52 0,3 1-12 16,-4 3 0-16,-1 1 0 0,-1-4 38 0,-5 3 5 0,-3 1 1 0,-2 1 0 16,-1-7-20-16,-4 6-3 0,-3-4-1 0,-1 3 0 15,1 0 36-15,-3-2 6 0,-5 0 2 0,2-3 0 16,1-2-52-16,-1 5-12 0,-2-2 0 0,-3-1 0 16,0-2 0-16,3 3 0 0,0-6 0 0,2 3 0 15,-2-4 0-15,2-3 0 0,1 9 0 0,2-9 0 16,0 0-55-16,0 0-13 0,3 0-4 0,-1-9-1136 0</inkml:trace>
  <inkml:trace contextRef="#ctx0" brushRef="#br0" timeOffset="11568.946">14258 1219 1958 0,'0'0'43'0,"0"0"9"0,0-5 1 0,-2 3 3 0,2 2-45 0,-3-9-11 0,-2 6 0 0,2-4 0 15,3 7 104-15,-2 0 20 0,-6-5 3 0,0 5 1 16,0-7-52-16,0 7-9 0,-3 7-3 0,1-2 0 0,-4-5-51 0,4 7-13 16,-1 5 0-16,1-3 0 0,-1 3 0 0,0 2 0 15,4-2 0-15,-4 4 0 0,6-4 0 0,-1 0 0 16,1-3 0-16,2 3 0 0,3-5 0 0,0 3 0 16,6-6 0-16,-1 3 0 0,3 0 0 0,3-7 0 15,-1 8 0-15,3-8 0 0,1-8 0 0,-1 6 0 16,0-3 0-16,0-2 0 15,0-4 0-15,-2 1 0 0,0-2 0 0,2-2 0 16,-3 0 0-16,-2 2 0 16,0-2 0-16,0 3 0 0,-2-4 54 0,-4-1 8 0,4-3 2 0,-4-7 0 15,-2 12-52-15,0-12-12 0,-5 5 0 0,2-5 0 16,-2 12 0-16,0-7 0 0,-1 2 0 0,1 0 0 0,0 5 48 16,-1 3 6-16,1-4 2 0,0 6 0 0,2 2-39 0,-2-5-7 15,2 5-2-15,1 2 0 0,-1-2 17 0,0 0 3 16,1 5 1-16,2-3 0 0,0 5-15 0,0 0-3 15,-3 5-1-15,0-3 0 0,3-2 12 0,0 7 2 0,0 5 1 0,0-5 0 16,8 5-25-16,0-3 0 16,0 5 0-16,3 1 0 15,2 3-16-15,0 1-9 0,1-5-2 0,-1 7 0 0,3-2 27 0,-1 7 0 0,-1-5 0 0,-1 5 0 16,0-5 0-16,-2 5 0 0,-3-12 0 0,0 8 0 0,0-8 0 0,0 4-8 16,-3-6 8-16,3-2-12 15,0-1-130-15,0-7-26 0,0 5-6 0,-3-7-1086 0</inkml:trace>
  <inkml:trace contextRef="#ctx0" brushRef="#br0" timeOffset="11900.281">14563 1212 1497 0,'10'-5'66'0,"-4"1"14"0,-1 1-64 0,0 3-16 0,3-7 0 0,-3 7 0 16,3-5 106-16,-2 5 18 0,2-7 3 0,-1 7 1 15,7 0-52-15,-1-2-9 0,-2-3-3 0,2 5 0 16,5 0-51-16,-2-2-13 0,-5-7 0 0,2 9 0 0,-5-3 0 0,2-1 0 15,-2 1 0-15,0-2 0 0,-5-2 42 0,0 7 6 16,-1-7 0-16,-2 0 1 0,-2 5 24 0,-4-7 5 16,1 6 1-16,-3-1 0 0,-2 1-63 0,-1-2-16 15,-2-2 0-15,2 7 0 0,3-2 15 0,-5-3 0 0,-3 5 0 16,3 5 0-16,5-5-24 0,-3 2-5 0,-5-2-1 0,3 7 0 16,3-2 15-16,-1 2 0 0,3-4 0 0,-2 6 0 15,-1-2 0-15,3 2 0 0,0-9 0 0,3 12 0 16,5-2 0-16,0 1 0 15,0 3 0-15,5-2 0 0,0 0 0 0,1-3 0 16,2-2 0-16,2 5 0 0,6-2 12 0,-5-6 6 16,-3 8 1-16,5-3 0 0,3-4-19 0,0 2 0 15,2-7 8-15,3 3-8 16,3-3-17-16,-3 0-7 0,0 0-2 0,1-3 0 16,1 3-246-16,-1-4-48 0</inkml:trace>
  <inkml:trace contextRef="#ctx0" brushRef="#br0" timeOffset="12185.274">15065 1141 806 0,'-5'-14'36'0,"2"12"7"16,3-7-35-16,0 6-8 0,-2-4 0 0,-1 2 0 0,1-2 309 16,-4 0 60-16,1 0 12 0,0 7 3 0,-1-4-206 0,1 1-41 15,-3-1-8-15,0 4-1 0,8 0-64 0,-2 0-13 16,-4 4-3-16,-2-1 0 0,0-3-31 0,0 4-6 16,-2 1-2-16,2-3 0 0,0 5-1 0,0 0 0 15,0 1 0-15,5-1 0 0,-2 2-8 0,5-7-16 0,0 5 4 0,3 5 1 16,2-5 11-16,0 0 16 0,1 0-4 0,2 7-1 15,2-7-28-15,3 5-6 0,-2-5-1 0,0 0 0 16,-1 7 24-16,1-9 0 0,-1 5 0 0,1-3 0 16,-3 2 12-16,-3-2 11 15,0-5 1-15,-2 10 1 0,0-9-37 0,-3 4-8 16,0-7-2-16,-3 4 0 0,3-4 35 0,-10 5 7 16,2-3 2-16,-3 5 0 0,-2-7-22 0,0 7 0 15,-1-7 0-15,1 0 0 0,0 5-11 0,2-5 11 16,-2 0-13-16,5 0-835 15,0-5-166-15</inkml:trace>
  <inkml:trace contextRef="#ctx0" brushRef="#br0" timeOffset="12454.079">15409 1146 2127 0,'-16'-5'94'0,"11"-2"20"0,3 5-91 0,-4-3-23 31,-2 5 0-31,3-2 0 0,0-3 107 0,-3 1 17 16,2 4 3-16,1 0 1 0,-3 0-89 0,0 0-18 16,-2 9-3-16,2-7-1 0,0 3 3 0,-3 4 0 0,3-9 0 0,-2 7 0 15,2 1-20-15,0-1 8 0,0-3-8 0,5 3 0 16,-2 7 0-16,2-2 0 0,3-5-12 0,0 5 3 16,3-3 9-16,2-1-10 0,3-1 10 0,3 0-10 15,-1 2 10-15,1-2 0 0,2-5-9 0,0 5 9 16,1-2-26-16,2-2-1 0,2 1 0 0,3-4 0 15,0 0-167-15,3 0-34 0,0-7-6 0</inkml:trace>
  <inkml:trace contextRef="#ctx0" brushRef="#br0" timeOffset="13155.054">15579 1153 1886 0,'0'0'41'0,"0"0"9"0,-6 0 2 0,1 0 1 0,5 0-42 0,0 0-11 0,0 0 0 0,0 0 0 15,0 0 28-15,0 0 4 0,5 0 1 0,6 0 0 0,0 0-7 16,-4 0-2-16,4 0 0 0,-3 0 0 0,3 0 0 0,-1 0-1 15,1 0 0-15,-1 0 0 0,-4-5-15 0,2 3-8 32,-3 2 8-32,-5 0-8 0,5 0 0 0,-5 0 0 15,0 0 0-15,0 0 0 0,0 0 0 0,0 0 0 0,0-5 0 16,-2-2 0-16,2 0 56 0,-3 5 6 16,0-3 2-16,-5 1 0 0,3 4-32 0,-3-3-7 0,-3 3-1 0,4 0 0 15,-7 3-7-15,4-3-1 0,-1 9-1 0,1-7 0 16,2 5-6-16,-3 0-1 0,3-2 0 0,-2 2 0 15,4 3-8-15,1 1-11 0,0-4 3 0,-1 8 0 16,4 1 26-16,2-7 6 0,0 6 0 0,5-4 1 16,0-4-45-16,3 7-10 0,0-2-2 0,0-5 0 0,5-4 32 0,1 6 0 15,-4-7 0-15,6 5 10 0,0-7-10 0,0 0 0 16,2 0 0-16,-2-7 0 16,0 7-128-16,0-2-22 0,2-10-4 0,-2 5-1 15,0-5 45-15,-3 3 9 0,1-7 1 0,-4 6 1 16,1-4-53-16,-3 2-10 0,-3 1-2 15,0-4-1-15,-2 8 132 0,0-4 33 0,-3 4 0 0,-3-1 0 16,3 1 140-16,-3 0 34 0,1 7 7 0,-1-7 2 16,-2 7-37-16,5-2-7 0,-3 2-2 0,3 0 0 15,0 2-65-15,0-2-14 0,0 0-2 0,0 7-1 0,3 0-37 0,2-2-7 16,-2 2-2-16,2 3 0 0,-2-6 44 0,2 8 9 16,0-3 2-16,0 3 0 0,-2-9-52 0,2 8-12 15,1-4 0-15,-4 0 0 0,1 5 40 0,0-9 6 16,-3-3 1-16,5 7 0 0,-5-7-27 0,0 0-4 15,0 0-2-15,0 0 0 0,0 0-14 0,0 0 8 0,0 0-8 0,0 0 0 16,8-7 26-16,0 4-1 0,0-4 0 0,2 2 0 16,1-4-40-16,-3 2-8 0,0-2-1 0,2 2-1 15,1-1 25-15,2-1 0 0,-2 2 0 0,2 2 0 16,-2 1 0-16,-1 1 0 16,3-1 0-16,-2 4 0 0,-3 0 0 0,3 0 0 15,-4 4 0-15,1-1 0 0,0 1-22 0,0 3 1 16,0 0 0-16,0 5 0 0,0-2 21 0,0 6 0 15,3-7 0-15,-3 6 0 0,-1-8 12 0,1 4 0 16,3 3 0-16,0-2 0 0,-3 0-4 0,2-5-8 16,-2 2 12-16,0-4-4 0,0 2 4 0,-8-7 0 15,0 0 0-15,8 3 0 0,-8-3-12 0,0 0-17 0,0 0 4 0,8-3 1 16,0-4-42-16,-3 2-8 0,-2-9-2 0,-1 3-1152 16</inkml:trace>
  <inkml:trace contextRef="#ctx0" brushRef="#br0" timeOffset="13324.626">16282 953 1958 0,'0'0'43'0,"0"0"9"0,0 0 1 0,0 0 3 0,-7 0-45 0,1 7-11 15,6-7 0-15,0 7 0 0,-2 0 89 0,2 5 16 0,0 2 3 0,2 0 1 16,1 1-72-16,0 3-14 0,-1 1-3 0,-2-9-1 16,-2 6-19-16,-1-2 0 0,3 0 0 0,0 0 0 15,0 0 0-15,3 1 0 0,-3-4 0 0,0 3 0 31,0-2-18-31,0-5-7 0,-3 0-2 0,0-2-673 16,1-3-136-16</inkml:trace>
  <inkml:trace contextRef="#ctx0" brushRef="#br0" timeOffset="13471.251">16097 1106 230 0,'0'0'20'0,"0"0"-20"16,0 0 0-16,6-5 0 0,1-2 316 0,1 7 58 15,3-2 12-15,0-3 2 0,4 5-206 0,1-2-42 0,6-3-8 0,7 5-1 16,2-4-85-16,-2 4-17 0,1 0-3 0,1 0-1 15,-2 0 15-15,1 0 2 0,-7 0 1 0,4 4-718 16,-1-4-143-16</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02.433"/>
    </inkml:context>
    <inkml:brush xml:id="br0">
      <inkml:brushProperty name="width" value="0.1" units="cm"/>
      <inkml:brushProperty name="height" value="0.1" units="cm"/>
      <inkml:brushProperty name="color" value="#FFC114"/>
    </inkml:brush>
  </inkml:definitions>
  <inkml:trace contextRef="#ctx0" brushRef="#br0">1 1 2304 0 0,'0'0'313'0'0,"0"0"477"0"0,0 0 207 0 0,0 0 40 0 0,0 0-85 0 0,0 0-395 0 0,0 0-167 0 0,0 0-36 0 0,0 0-19 0 0,0 0-47 0 0,0 0-21 0 0,0 0-3 0 0,1 2-7 0 0,2 6-29 0 0,-3-6-17 0 0,0-2-3 0 0,22 22 1624 0 0,1-3-1208 0 0,27 3-363 0 0,-48-22-361 0 0,-2 0-47 0 0,0 0-791 0 0,0 0-3122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02.917"/>
    </inkml:context>
    <inkml:brush xml:id="br0">
      <inkml:brushProperty name="width" value="0.1" units="cm"/>
      <inkml:brushProperty name="height" value="0.1" units="cm"/>
      <inkml:brushProperty name="color" value="#FFC114"/>
    </inkml:brush>
  </inkml:definitions>
  <inkml:trace contextRef="#ctx0" brushRef="#br0">0 0 5928 0 0,'0'0'266'0'0,"0"0"1"0"0,0 0-86 0 0,0 0 270 0 0,0 0 130 0 0,0 0 26 0 0,0 0-7 0 0,0 0-60 0 0,2 1-27 0 0,32 11 3257 0 0,-32-11-3686 0 0,-1-1-128 0 0,4 3 8 0 0,-4-2-58 0 0,-1-1 9 0 0,6 3-1276 0 0,-5-3-87 0 0</inkml:trace>
</inkml:ink>
</file>

<file path=ppt/ink/ink1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11:21.799"/>
    </inkml:context>
    <inkml:brush xml:id="br0">
      <inkml:brushProperty name="width" value="0.05292" units="cm"/>
      <inkml:brushProperty name="height" value="0.05292" units="cm"/>
      <inkml:brushProperty name="color" value="#FF0000"/>
    </inkml:brush>
  </inkml:definitions>
  <inkml:trace contextRef="#ctx0" brushRef="#br0">10668 2959 1497 0,'0'0'66'0,"0"0"14"0,3 0-64 0,-1 3-16 0,-2-3 0 0,3 7 0 16,0-7 97-16,-1 7 16 0,1-2 3 0,2 6 1 16,-2-1-16-16,-1 2-3 0,1-3-1 0,2 3 0 15,-2 9-44-15,0-9-9 0,-1 9-1 0,1-2-1 16,0-1 18-16,-3-1 3 0,0 6 1 0,2-6 0 16,-2 4 0-16,0-2 0 15,0 0 0-15,-2-5 0 0,2 7-40 0,-3-7-7 16,3-2-1-16,0 2-1 0,-3-2 1 0,1 2 1 15,2-2 0-15,0-3 0 0,-3-2-6 0,3 0-2 0,0-7 0 16,-3 5 0-16,3-5-1 0,0 0 0 0,0 0 0 0,0 0 0 16,0 0 4-16,0 0 1 0,0 0 0 0,-5-5 0 15,2-2-24-15,1 0-5 0,-1 0 0 0,3-3-1 16,0-6-43-16,0 7-9 0,3-3-2 0,-1-2 0 16,1 0-13-16,0 0-2 0,-1 2-1 0,4-2 0 0,-4 2 58 0,4 2 11 15,-4-1 2-15,4 6 1 0,-4-4 15 0,1 2 0 16,2-5 0-16,0 5 0 0,1 4-23 0,2-6-1 15,-3 7-1-15,3-3 0 0,0-2 40 0,0 0 8 16,0 0 1-16,0 4 1 0,2-6 2 0,-2 7 0 16,0-3 0-16,3-2 0 0,-3 5 8 0,0-6 1 0,0 1 1 0,-1 3 0 15,1 1-26-15,-2-6-11 0,-1 7 8 0,3 2-8 16,-5-7 0-16,4 2 0 0,-4 5 0 0,2-7 0 16,-5 7 0-16,3-3 0 0,-3 3 0 0,0 0 0 15,0 0 0-15,0 0 0 0,0 0 0 0,0 0 0 16,0 0 0-16,0 0 0 0,0 0 0 0,-3 3 0 15,-5-3 0-15,3 7 0 16,0-7 0-16,-3 7 0 16,0-2-208-16,0-3-35 0,0 7-6 0,0-6-2 15,0 8 8-15,-2-3 2 0,2-6 0 0,0 5 0 16,0 0 120-16,3-2 24 0,-3 2 5 0,5-3 0 0,-2-1 131 0,5-3 25 0,0 0 6 0,-3 7 1 16,3-7 97-16,-3 5 19 15,3 2 4-15,0-7 1 0,3 0-52 0,0 11-9 16,-1-8-3-16,4 1 0 0,2 3 0 0,0 1 0 0,2-1 0 0,-2 0 0 0,0 0-51 0,3 0-10 15,-1 0-3-15,1 0 0 0,-3 0-51 0,5-2-13 16,-3 6 0-16,4-4 0 0,-1 1 43 0,0-1 5 16,3 0 2-16,-5 0 0 0,2 0-34 0,-5-3-8 15,0 3 0-15,0-4-8 0,0 4 13 0,-3 0-4 16,-2-2-1-16,2-3 0 0,0 3-8 0,-5-5 0 16,0 0 0-16,0 0-11 15,0 0-157-15,0 0-32 0,5 4-7 16,-5-4-1-16</inkml:trace>
  <inkml:trace contextRef="#ctx0" brushRef="#br0" timeOffset="231.628">11181 3136 1382 0,'0'0'61'0,"0"0"13"0,6-3-59 0,2-1-15 0,-1 8 0 0,1-4 0 16,0-4 182-16,3 4 34 0,0 4 6 0,-1-4 2 15,3 3-128-15,1-3-26 0,1 0-5 0,4 7-1 16,-3-14-51-16,-3 7-13 0,6 7 0 0,-6-7 0 16,0 0 0-16,-2 0 0 0,2 0 0 0,-3 0 0 0,-2 0 0 0,3 0 0 15,-3 0 0-15,-3 0 0 16,-5 0-100-16,0 0-22 0,0 0-5 0,0 0-820 16</inkml:trace>
  <inkml:trace contextRef="#ctx0" brushRef="#br0" timeOffset="401.159">11295 3204 1324 0,'0'0'118'0,"0"0"-94"0,0 0-24 0,0 0 0 15,0 0 145-15,5 9 25 0,-5-9 5 0,6 3 1 16,-6-3-52-16,8 7-9 0,5-7-3 0,0 7 0 16,3-7-48-16,0 0-9 0,-3 0-3 0,0 0 0 0,0 0-19 0,3 0-4 15,-5 0-1-15,2 0 0 0,-2 0-28 0,-1 0 0 16,1 0 0-16,0 0 0 15,-4 0-85-15,1 0-23 0,0 0-5 0</inkml:trace>
  <inkml:trace contextRef="#ctx0" brushRef="#br0" timeOffset="763.534">11840 2959 2361 0,'0'0'52'0,"0"0"10"0,0 0 2 0,0 0 4 15,0 0-55-15,0 0-13 0,0 0 0 0,8 3 0 16,-3 4 67-16,3-2 10 0,0 2 3 0,0 4 0 15,0-1-28-15,0 4-4 0,0 0-2 0,0 5 0 0,0 0-22 0,0 2-5 16,-3-2-1-16,3 2 0 0,-3 0 37 0,3-2 7 16,-5 2 2-16,0 2 0 0,-1-6-52 0,1 6-12 15,-1-8 0-15,1 1 0 0,-6-4 0 0,6 2 0 16,-3-2 0-16,0-3 0 0,-3 3 0 0,3-5 9 0,-2 0-1 0,2-2 0 16,-3 2 0-16,3-7 0 0,-2 2 0 0,2-2 0 31,0 0-67-31,-6-2-13 0,4-3-4 0,-4-2-1252 0</inkml:trace>
  <inkml:trace contextRef="#ctx0" brushRef="#br0" timeOffset="29336.065">14520 3030 1728 0,'0'0'38'0,"0"-2"8"0,3-3 2 0,-3 3 0 0,0-3-39 0,0 3-9 0,0-3 0 0,-3-2 0 0,1 7 104 0,-1-3 20 15,0-1 3-15,1 4 1 0,-1-3-52 0,0 3-9 16,-2 3-3-16,3-3 0 0,-6 0-51 0,0 0-13 16,0 0 0-16,-3 4 0 0,1-1 32 0,-4 4 3 15,-2-2 1-15,3-3 0 0,0 5-36 0,2 0 0 16,1-2 0-16,-1 2 0 0,1 0 0 0,2 0 0 15,2 5 0-15,4-10 0 16,-1 7-32-16,6 1 0 0,-3-6 0 0,5 4 0 16,3-6 32-16,0 5 0 0,3 5 0 0,2-5 0 15,0 0 0-15,3 0 0 0,0-2 0 0,5 2 0 0,0 4 0 16,-2-8 0-16,-1 8 0 0,1-3 0 0,-6 1 28 16,3-2 11-16,0 5 2 0,-6-5 1 0,-5 0-16 0,-2 5-3 15,0-1-1-15,-1-8 0 0,-4 9 28 0,-1-3 6 16,-2-2 0-16,-3 0 1 0,0-2-20 0,3 2-4 15,-6-3-1-15,3-1 0 0,-2 4-14 0,-1-7-3 0,-2 5-1 0,2-3 0 16,-2 3-6-16,-3-5 0 0,0 0-8 0,6 0 12 16,-1 0-12-16,0 0 0 0,6 0 0 0,0-7 0 15,0 2-192 1,5-2-36-16,0 0-6 0</inkml:trace>
  <inkml:trace contextRef="#ctx0" brushRef="#br0" timeOffset="29689.955">14766 3166 2188 0,'0'0'48'0,"0"0"11"0,0 0 1 0,6 3 1 0,-4 4-49 0,4-3-12 16,-1-1 0-16,0 2 0 0,1-3 105 0,-1 5 19 0,3-2 3 0,0-3 1 16,0 3-128-16,0-5-15 0,2 0-8 0,1 0-1 15,-3 0 39-15,0-5 8 0,0 5 1 0,-1 0 1 0,1-2-25 0,0-3 0 16,0-2 0-16,0 0 0 0,-2 0 0 0,-1 0 0 15,-3 4 0-15,1-8 0 0,-3 4 0 0,0 2 0 16,-3-9 0-16,1 7 0 0,-3 2 0 0,2-2 0 16,-5 0 0-16,3 0 0 0,-3 4 26 0,0-1 0 0,0-3 0 0,-3 7 0 15,-2 0-26-15,2 0 0 0,-4 0 0 0,1 4 0 16,1-1 8-16,-3 4-8 0,3 0 0 0,0 0 8 31,0 0-29-31,-1 5-7 0,4 2 0 0,-1-2-1 0,3-1 29 0,0 3 0 0,3-4 0 0,5 9 0 16,0-5 0-16,3 0 0 0,2 2 0 0,5-6 0 15,1 2 0-15,5 2 0 16,-3-7 0-16,6 7 0 16,2-7-208-16,3 0-36 0,2-2-8 0,3-5-672 0</inkml:trace>
  <inkml:trace contextRef="#ctx0" brushRef="#br0" timeOffset="30037.227">15163 3188 1497 0,'0'0'66'0,"0"0"14"0,0-5-64 0,0 5-16 0,0 0 0 0,0 0 0 15,0 0 153-15,0 0 27 0,0 0 6 0,0 0 1 0,0 12-95 16,-2-3-18-16,2 3-4 0,0 2-1 0,0-7 47 0,0 5 10 16,2-1 2-16,1-1 0 0,0 4-98 0,-1-2-19 15,-2-5-11-15,0 7 12 0,3-7-12 0,0 0 0 16,-3-7-12-16,0 9 12 0,0-9 8 0,0 0 10 31,2 7 2-31,-2-7 0 0,0 0-12 0,0 0-8 0,0 0 12 0,0 0-12 16,5 0 8-16,1-4-8 0,-4 1 0 0,4-6 0 31,-1 2-18-31,0 0-7 0,3-10-2 0,-3 1 0 16,3 2-29-16,3 0-7 0,2 0-1 0,-2 2 0 0,2-2 52 0,-2 2 12 0,2 5 0 0,0 0 0 15,0 0 0-15,3 4 0 0,-5-1 0 0,2 4 0 16,0 0 0-16,0 4 0 0,1-1 0 0,-4 2 0 0,1-3 0 0,-3 5 0 16,0 5 0-16,2-1 0 0,1-1 48 0,-1 2 13 15,-2-1 3-15,3-1 0 0,-3-3-52 0,0 7-12 16,-3-7 0-16,3 5 0 0,-3-5 0 0,1 5-8 15,-4-5 8-15,4 0-13 16,-4-3-126-16,4-1-25 0,-6-3-4 0</inkml:trace>
  <inkml:trace contextRef="#ctx0" brushRef="#br0" timeOffset="30374.97">15849 3143 518 0,'-3'0'46'0,"-2"-7"-37"16,5 7-9-16,0 0 0 0,-11-3 424 0,0-1 84 31,1 4 16-31,10 0 3 0,-11 0-371 0,1 0-73 0,2 0-15 0,0 0-4 16,-3 0 0-16,1 4 0 0,-1-1 0 0,3 4 0 15,-2-7-64-15,-1 5-27 0,0 2 2 0,3-5 0 16,3 7 25-16,0 1-8 0,2-3 8 0,1 0 0 16,2 0-10-16,0 0 10 0,2 2-12 0,4 1 12 15,-1-3-15-15,3 0 4 0,2-2 1 0,1 6 0 16,2-8 10-16,3 4-12 0,3 0 12 0,-4 0-12 0,4 0 12 0,2 0 0 15,-2 2-9-15,-4 1 9 0,1-3-14 0,-2 5 2 16,-4-10 0-16,-2 7 0 0,-3-2 12 0,-2-4 16 16,-3-3-3-16,-3 7-1 0,-2-2 2 0,-3-3 0 15,0 5 0-15,-2-2 0 0,-1-3 2 0,-5-2 0 16,0 5 0-16,0-5 0 0,1 0-16 0,4 0 9 16,0 0-9-16,3 0 8 15,3-5-219-15,3 3-44 0</inkml:trace>
  <inkml:trace contextRef="#ctx0" brushRef="#br0" timeOffset="30559.456">16150 3188 2188 0,'0'0'97'0,"0"0"20"0,0 2-93 0,0 5-24 16,0 0 0-16,0 2 0 0,0 1 107 0,0-3 17 0,0 5 3 0,0 2 1 15,0-2-43-15,0 4-8 0,3-4-1 0,-1 2-1 16,-2 5-75-16,3-8 0 0,0-4-12 0,-1 3 1 15,1-3 39-15,2 0 7 0,1 0 1 0,-1-2 1 16,-5-5-59-16,0 0-12 0,0 0-2 0,5-5-1 16,1 3-227-16,-4-10-44 0</inkml:trace>
  <inkml:trace contextRef="#ctx0" brushRef="#br0" timeOffset="30706.792">16166 3028 345 0,'-3'-5'31'0,"-2"5"-31"16,5 0 0-16,0 0 0 0,0 0 420 0,0 0 79 15,-3-7 15-15,3 7 3 16,0 0-327-16,0 0-66 0,0 0-12 0,0 0-4 16,0 0-81-16,0 0-17 0,8 0-10 0,-2 5 12 15,2-3-90-15,5-2-18 0,-3 7-3 0,6-7-1 0</inkml:trace>
  <inkml:trace contextRef="#ctx0" brushRef="#br0" timeOffset="30875.514">16439 3030 1440 0,'0'0'128'0,"0"0"-103"0,0 0-25 0,2 5 0 16,-2 2 172-16,0 0 28 0,6 0 7 0,-4 5 1 16,1-1-116-16,-1-1-22 0,4 4-5 0,-4 5-1 15,4 2 0-15,-1-7 0 0,-2 5 0 0,2 0 0 16,0-1-54-16,-5-1-10 0,0 2 0 0,0-5 0 16,0 0 0-16,0 0 0 15,-2-5 0-15,-4 1 0 16,-2-3-175-16,3-2-40 0,2 2-8 0</inkml:trace>
  <inkml:trace contextRef="#ctx0" brushRef="#br0" timeOffset="31007.252">16370 3209 1267 0,'-11'-5'56'0,"11"5"12"0,0 0-55 0,0 0-13 16,5-2 0-16,1-3 0 0,-6 5 105 0,8 0 19 0,8 0 3 0,-3 0 1 16,-3 0-103-16,4 0-25 0,4 0 0 0,1 0 0 0,-1 5 0 0,1-5 0 15,-3 0 0-15,5 0-763 16</inkml:trace>
  <inkml:trace contextRef="#ctx0" brushRef="#br0" timeOffset="31153.849">16719 3195 806 0,'0'0'72'0,"0"0"-58"0,0 0-14 0,0 0 0 15,5 2 200-15,1 5 38 0,-6 2 7 0,8-2 2 16,2-4-103-16,-2 4-21 0,-5 5-4 0,-1-5-1 16,6 0-55-16,0 0-11 0,-5 0-3 0,0 0 0 15,-1 0-27-15,-2 0-6 0,0-7 0 0,3 5-1 16,-3 2-52-16,0-7-11 0,0 0-1 0</inkml:trace>
  <inkml:trace contextRef="#ctx0" brushRef="#br0" timeOffset="31323.242">16764 3056 2455 0,'0'0'54'0,"-3"0"11"0,1-7 3 0,2 7 0 0,0 0-54 0,0 0-14 0,0 0 0 0,0 0 0 0,0 0 45 0,0 0 7 15,5 7 0-15,0-2 1 0,1 2-44 0,-1-7-9 16,3 11 0-16,0-4 0 16,-3 0-180-16,3 1-34 0,13 1-6 0,-10 3-2 0</inkml:trace>
  <inkml:trace contextRef="#ctx0" brushRef="#br0" timeOffset="31592.077">16957 3195 1886 0,'0'0'84'0,"0"0"16"0,5 2-80 0,1 5-20 0,-1-2 0 0,0 2 0 16,1-3 100-16,-4-1 16 0,4 4 4 0,-1 0 0 15,3-2-58-15,0-3-11 0,0 7-3 0,2-2 0 16,1 1-3-16,2-1-1 0,-2-5 0 0,-1 5 0 0,1-2-44 0,-1-3-23 16,1-2 3-16,-3 0 0 0,2 0 20 0,-2-2 15 15,3-3-3-15,-3 5 0 0,0-7-3 0,-3 5-1 16,3-3 0-16,3-2 0 0,-3 0 11 0,0-5 1 15,0 5 1-15,-1-7 0 0,-1 7 18 0,7-5 3 16,-5-2 1-16,0 0 0 0,-3 4-35 0,3-1-8 31,0 4 0-31,0 2 0 0,-3-2-49 0,1 0-12 0,-4 7-3 0,3-7 0 16,1 7-102-16,-4-5-21 0,-2 5-4 0,0 0-794 16</inkml:trace>
  <inkml:trace contextRef="#ctx0" brushRef="#br0" timeOffset="31892.818">17349 3183 57 0,'0'0'0'0,"0"0"0"15,0 0 0-15,5 5 0 0,3-3 325 0,0 5 60 16,-3-2 12-16,0-3 3 0,-2-2-196 0,5 5-38 0,-3-5-8 0,3 0-2 16,3-5-84-16,-1 5-18 0,1 0-3 0,5 0-1 15,-3-7-30-15,0 7-5 0,1-7-2 0,-1 7 0 16,-5-7 0-16,0 4 0 0,-3-4 0 0,0 3 0 16,-5 4 9-16,3-3 2 0,-6-8 0 0,1 6 0 15,-4-2-24-15,-2 0 0 0,0 4 0 0,1-1 0 16,-1 1 0-16,0-1 0 0,-3-1 0 0,1 5 0 0,-4 0 0 0,-2 0 0 15,3 5 0-15,0-5 0 0,-3 4 26 0,5-1 1 16,1 4 0-16,-1 0 0 0,3 5 8 0,0-5 1 16,1 0 1-16,4 7 0 15,3 0-64-15,0-2-13 0,-5 2-2 0,5 5-1 0,5-8 43 0,-2 4 9 16,-1-6 2-16,3 5 0 0,3-2-3 0,0-5 0 31,3 0 0-31,-1 5 0 0,1-10 13 0,8 7 3 0,2-6 0 0,5 1-798 16,6-1-159-16</inkml:trace>
  <inkml:trace contextRef="#ctx0" brushRef="#br0" timeOffset="32340.108">18111 2905 921 0,'-11'-11'40'0,"9"6"10"0,-1 5-40 0,0 0-10 16,1 0 0-16,2 5 0 0,-3-5 232 0,0 2 45 15,3 7 9-15,0 1 2 0,3 4-148 0,-3 0-30 16,3 2-6-16,-1 6 0 0,-2-4-12 0,3 4-3 0,2-1 0 0,0 5 0 15,-2-1-71-15,2-1-18 0,-2 2 0 0,0-3 0 16,-1-6 0-16,1 4 0 0,0-2 0 0,-1 0 0 16,-2-5 0-16,3-2 0 0,-3-5 0 0,-3 0 0 15,1-5-112-15,-4-2-25 0,-2 0-6 0</inkml:trace>
  <inkml:trace contextRef="#ctx0" brushRef="#br0" timeOffset="32478.162">17968 3082 748 0,'0'0'67'0,"0"0"-54"16,0 0-13-16,0 0 0 0,10 0 220 0,1 0 42 0,0 0 8 16,-3 0 2-16,2 0-167 0,3 0-33 15,3 4-6-15,3-1-2 0,-1-3-51 0,1 4-13 0,-1-1 0 0,3 2 0 16,-2-3 0-16,2 3 0 0,0-3 0 0,1-2-868 16</inkml:trace>
  <inkml:trace contextRef="#ctx0" brushRef="#br0" timeOffset="32763.251">18381 3108 748 0,'0'0'67'0,"0"0"-54"16,0 0-13-16,0 0 0 0,-6 2 220 0,1 5 42 16,-3-2 8-16,3 6 2 15,0-1-124-15,-1 2-25 0,-2-5-5 0,3 0-1 16,0 7-55-16,2-2-11 0,-2 2-3 0,2 0 0 16,0-2-16-16,3-3-4 0,0 7-1 0,3-6 0 15,-3 4-27-15,3-7 0 0,5 5-14 0,-3-5 5 16,0 0 9-16,3 0 8 0,3-2-8 0,2-3 11 15,-2-2-11-15,2 5 10 0,0-10-10 0,-2 5 10 16,5-2-2-16,-6-3-8 0,1-2 12 0,-1-3-4 0,-4-1 4 0,2-1 1 16,2-2 0-16,-5 0 0 0,1 0 23 0,-4 2 4 15,-2-5 0-15,0 1 1 0,-2 7-33 0,-1-3-8 0,-2 2 0 16,-1-1 0-16,1 4 0 0,-3 2 0 16,3-5 0-16,0 6 0 0,-3-3 0 0,2 2 0 15,1 3 0-15,2-3-783 0,3 5-158 0</inkml:trace>
  <inkml:trace contextRef="#ctx0" brushRef="#br0" timeOffset="33395.606">19140 3082 1152 0,'0'0'102'0,"5"-3"-82"16,-5 3-20-16,0 0 0 0,0 0 184 0,0 0 32 16,0 0 6-16,0 0 2 0,0 0-77 0,8 3-15 15,-3 4-4-15,3 5 0 0,-2-5-51 0,-1 2-10 16,0 3-3-16,3 2 0 0,-5-2-51 0,5 6-13 15,-6-3 0-15,6 1 0 0,-2 0 54 0,-4-1 8 16,1-1 2-16,0 0 0 0,-1-7-52 0,1 5-12 0,0-5 0 0,-3 0 0 16,0-7 0-16,0 0 0 0,0 0 0 0,0 0 0 15,0 0 0-15,0-5 0 0,-3-2 0 0,3-2 0 16,0-3 54-16,3 2 8 0,-1-13 2 0,1 9 0 16,2-5-103-16,0 5-20 0,3 0-4 0,3 0-1 15,0-5 44-15,2 5 9 0,0 7 2 0,-2 0 0 31,-3 0-1-31,2 2 0 0,-5-2 0 0,3 7 0 0,0-3 2 0,3 6 0 16,-1-3 0-16,4 4 0 0,2 4 28 0,-3-1 5 16,3 2 2-16,0 3 0 0,-3 2-27 0,0-2 0 0,0-1 0 0,0 3 0 15,-2 1 0-15,-3-1 0 0,0 0 0 0,0-2 0 16,-3-3 0-16,-2 3 0 0,-1 0 0 0,1-5 0 16,-3-7 56-16,0 0 7 0,0 0 1 0,0 0 0 15,0 0-111-15,0 0-21 0,3-5-5 0,-1 3-804 16,1-6-161-16</inkml:trace>
  <inkml:trace contextRef="#ctx0" brushRef="#br0" timeOffset="33711.677">19783 3096 2649 0,'0'0'58'0,"0"0"12"0,0 0 2 0,0 0 4 0,-3 5-61 0,-2-3-15 0,0 5 0 0,2 0 0 15,-2-2 0-15,-1-1 0 0,-1 6 0 0,-1-3 0 16,0 5 54-16,0-1 8 0,0-1 2 0,0 2 0 15,3-3-52-15,-1 3-12 0,4 2 0 0,-1 0 0 16,3-7 0-16,3 5 0 0,-1-5 0 0,4 5 0 31,-4-5-21-31,6 0-7 0,0-5-2 0,3 3 0 0,-3-1 48 0,2-1 10 16,3-6 1-16,-5-1 1 16,0 4-75-16,0-5-15 0,0 3-4 0,0-3 0 0,0-2 52 0,0 0 12 0,0 0 0 0,0-3 0 15,-3-6 0-15,0 2 0 0,-5 0 0 0,0 2 0 16,0-2 48-16,-5 4 13 0,0 3 3 0,-3-4 0 15,3-1-52-15,-3 5-12 0,0 0 0 0,0 0 0 16,0 2 0-16,3-2 0 0,-3 5 0 0,5-3 0 0,-2 5 0 0,5 0 0 16,0 0 0-16,0 0 0 15,0 0-253-15,0 0-54 0,0 0-10 0,0 0-3 0</inkml:trace>
  <inkml:trace contextRef="#ctx0" brushRef="#br0" timeOffset="33896.794">19997 3122 2156 0,'0'0'48'0,"0"0"9"0,0 0 3 0,0 0 0 0,0 0-48 0,3 7-12 0,0 0 0 0,-1 0 0 15,-2 0 112-15,5 0 20 0,-2 5 4 0,2-1 0 16,-2-1-108-16,0 2-28 0,2-5 0 0,-2 7 0 0,-1-2 56 0,1-5 7 16,0 4 1-16,2-4 0 0,-3-4-52 0,-2-3-12 15,3 7 0-15,-3-7 0 16,0 0-59-16,0 0-14 0,0 0-3 0,0 0-732 15,0-7-145-15</inkml:trace>
  <inkml:trace contextRef="#ctx0" brushRef="#br0" timeOffset="34028.297">20037 2995 1994 0,'-5'-7'88'0,"5"7"19"0,0 0-86 0,0 0-21 0,0 0 0 0,0 0 0 0,0 0 99 0,0 0 15 16,0 0 3-16,0 0 1 0,0 0-94 0,8 4-24 15,2-1 0-15,1 1 0 16,-1-1-154-16,4 1-35 0,9 6-7 0,-4-3-2 0</inkml:trace>
  <inkml:trace contextRef="#ctx0" brushRef="#br0" timeOffset="34344.592">20423 3049 2239 0,'0'0'49'0,"-5"-3"11"0,2-1 1 0,-2 4 2 15,0-7-51-15,-1 7-12 0,-2-5 0 0,1 5 0 16,-4 0 94-16,3 0 16 0,-3 0 3 0,1 5 1 0,2-5-91 0,-3 0-23 15,3 0 0-15,0 7 0 0,-2-7 0 0,-1 7 0 16,6 0 0-16,-3-2 0 0,3 2 0 0,-1-7 0 0,4 11 0 16,-1-8 0-16,6 4 0 0,-1 5 0 15,1-5 0-15,2 2 0 0,6 3 0 0,-3-5 0 0,2 5 0 0,4-5 0 16,2 4 0-16,-1-1 0 0,4 2 0 0,0-3 0 16,2 3 0-16,-3-1 0 0,-2-1 0 0,0 2 0 31,-3-1-24-31,-2-1-8 0,-3-3-3 0,-3 5 0 0,0-5 35 0,-5-5 17 15,0 7-1-15,-2-6-1 16,-6 4 4-16,2 0 1 0,-4-7 0 0,-1 0 0 0,-2 0 26 0,-3 0 6 16,-2 0 0-16,-4 0 1 15,4 0-67-15,2 0-14 0,3 0-2 0,-6-7-1202 0</inkml:trace>
  <inkml:trace contextRef="#ctx0" brushRef="#br0" timeOffset="35386.988">20749 3101 288 0,'0'0'12'0,"-8"0"4"0,2 2-16 0,1-2 0 0,-3 0 0 0,3 0 0 15,0 0 314-15,-1 7 60 0,-2-7 12 0,6 7 2 16,-1-2-250-16,0-1-50 0,-2-1-11 0,5 4-1 15,0-7-11-15,0 0-1 0,0 7-1 0,3-2 0 16,2-3-50-16,0 3-13 16,9-3 0-16,-1 7 0 0,0-9 44 0,3 0 4 15,0 0 1-15,2 0 0 0,1 0-27 0,2-9-6 16,-2 9 0-16,-4-2-1 0,-1-3-15 0,2-2 0 16,-6 0 0-16,-2 0 0 0,-3 0 0 0,1 2 0 15,-4-4 0-15,-2 2 0 0,0-1 51 0,-2-3 7 16,-1 4 2-16,-2 0 0 0,-6 0-45 0,3 2-15 0,-5-2 9 0,0 0-9 15,-3 4 56-15,-3-1 7 0,-2 4 1 0,-3 0 0 0,3 0-52 0,3 4-12 16,-4-1 0-16,7 4 0 16,-1 0-12-16,0 5-4 0,3-10-2 0,-1 10 0 0,1-1 29 0,5-1 5 15,0 4 2-15,3 12 0 0,2-14-18 0,6 9 0 16,0 0 0-16,7-2 0 16,3 0-23-16,9-1-8 0,1-1-1 0,7-3-1 0,4 5 33 0,0-5-8 15,6-2 8-15,2 2 0 0,-2-7-88 0,2 5-15 0,6-5-2 0</inkml:trace>
  <inkml:trace contextRef="#ctx0" brushRef="#br0" timeOffset="36352.596">14610 3839 403 0,'0'0'36'0,"0"0"-36"16,0 0 0-16,0 0 0 0,0 0 292 0,0 0 51 15,0 0 10-15,0 0 3 0,0 0-180 0,0 0-36 16,0 7-8-16,3 0 0 0,0 3-64 0,-1-1-13 16,1-2-3-16,0 7 0 0,-1 3 0 0,-2-1-1 15,0-9 0-15,0 10 0 0,0-3 1 0,0 0 1 16,0 0 0-16,0 0 0 0,0-7-26 0,0 0-6 16,0 5-1-16,-2-5 0 0,2-2-12 0,0-5-8 0,0 0 8 0,0 0-8 15,0 0 36-15,0 0 2 0,0-5 1 0,-6-2 0 16,6-5-31-16,-2 5-8 0,2-7 0 0,0 0 0 15,0 0-33-15,2 2-8 0,1-7-2 0,0 10 0 16,-1-5 3-16,3-3 1 0,3 3 0 0,0 5 0 0,3-3 39 0,-3 5 0 16,2-5 0-16,1 5 0 0,-3 0 0 0,3 7 0 15,-1-2 0-15,3-3 12 0,-2 5-12 0,0 0 0 0,-1 0-12 0,1 7 12 16,2 0 0-16,-5-2 0 0,2 2 0 0,1 0 0 16,-3 0 44-16,-3 0 16 0,1 5 3 0,-1-5 1 15,-3 2-52-15,4 1-12 0,-4-3 0 0,1 2 0 16,0-4 0-16,-1-3 0 0,-2 3 0 0,0-5 0 15,0 0 0-15,0 0 0 0,0 0 0 0,0 0 0 16,0 0 0-16,0 0 0 16,0 0 0-16,6-5 0 0,-1 3 54 0,0-3 8 15,1-4 2-15,-4 4 0 16,3-2-74-16,3-5-14 0,0 5-4 0,0 0 0 0,0 0 17 0,3 0 11 16,-1 0-13-16,4 0 5 0,-1 0 8 0,-3 2-10 15,4 5 10-15,-1 0-10 0,0 0 10 0,0 0-13 0,1 0 5 16,-1 5 8-16,-3 2-21 0,1 0 3 0,0 0 1 0,-1 5 0 15,-5-3 17-15,1 3 0 0,-1-5 0 0,-2 5 0 16,2-3 0-16,-2 5 0 0,-3 3 0 0,0-8 0 16,0 5 0-16,0 3 0 0,0-1 0 0,0-4 0 0,0-5 48 0,2 0 12 15,-2 0 4-15,0 0 0 16,0-7-154-16,0 0-30 0,0 0-7 0,8 0-717 16,3 0-144-16</inkml:trace>
  <inkml:trace contextRef="#ctx0" brushRef="#br0" timeOffset="36675.861">15433 3865 633 0,'0'0'56'0,"0"0"-44"0,0 0-12 0,0 0 0 16,-8-2 399-16,0-3 77 0,3 5 16 0,0 0 4 16,-6 7-346-16,6-2-69 0,-3 2-13 0,0 0-4 0,-3 0-51 0,3 7-13 15,-2-2 0-15,2 2 0 0,0-5 0 0,3 8 0 16,-1-3 0-16,4 0 0 0,-4 0 0 0,6 0 0 15,0 0 0-15,6-2 0 0,-4 0 0 0,6-5-18 16,0 0 4-16,0 0 1 0,3-7 13 0,2 7 0 16,6-7 0-16,-4 0 0 0,1-7 0 0,0 2 0 15,0 3 0-15,0-10 0 0,2 5 8 0,-2-2 4 0,0-8 0 0,-3 10 1 16,-5-7-13-16,-2 7 0 0,-1-7 0 0,-2 2 0 0,-3 3 54 0,-3-3 8 16,0 0 2-16,-5 5 0 0,3 0-52 0,0 0-12 15,-6 0 0-15,3 2 0 0,-2 3 0 0,-1-3 12 16,3 5-3-16,0 0-1 15,0-2-63-15,6 2-13 0,2 0-2 0,0 0-1150 16</inkml:trace>
  <inkml:trace contextRef="#ctx0" brushRef="#br0" timeOffset="36993.053">15677 3879 1728 0,'0'0'76'0,"0"0"16"16,2 5-73-16,-2-3-19 0,0 3 0 0,3 2 0 15,-3 0 157-15,3 0 28 0,-3 0 6 0,2 5 1 0,1 2-116 0,-3-2-24 16,5 2-4-16,-2 0 0 0,-1-2-25 0,1-3-5 16,0 3-1-16,-1-3 0 0,4 3-17 0,-4-5 0 15,1-2 0-15,0 2 0 0,-3-7 34 0,0 0 3 16,0 0 1-16,2 0 0 0,-2 0-18 0,3-5-4 16,2 3-1-16,-5-5 0 0,3 0-15 0,2-5 0 0,-2 0-12 0,2-2 12 31,0 0-44-31,3 0-3 0,0-5 0 0,0 5 0 15,3 2-65-15,-3-2-12 0,2 7-4 0,1 0 0 16,2-5 80-16,-2 5 16 0,2 0 4 0,0 5 0 16,0-3-7-16,3 3-1 0,0-3 0 0,0 0 0 0,-3 5 67 0,0 0 13 15,1 5 2-15,-1-5 1 0,-3 0-24 0,1 7-5 16,0-7-1-16,-3 5 0 16,-1-3-79-16,1 5-16 0,-2-2-3 0,-1-3-519 0,-2 3-103 0</inkml:trace>
  <inkml:trace contextRef="#ctx0" brushRef="#br0" timeOffset="37294.483">16103 3959 1267 0,'0'0'28'0,"5"0"5"0,-5 0 2 0,8 5 1 16,2-3-36-16,1-2 0 0,-3 0 0 0,2 0 0 15,1 0 109-15,2 0 15 16,1 0 4-16,-4 0 0 0,-2 0-62 0,0-2-12 16,8 2-2-16,-6-5-1 0,-10 3-31 0,6-3-5 15,7-2-2-15,-5 0 0 0,-3 2-13 0,-2-2 0 16,-1 7 0-16,1-9 0 0,5-3 54 0,-8 5 8 0,-11 0 2 0,6 2 0 15,5-2 0-15,-5 0 0 0,-3 0 0 0,-5 5 0 16,-3-3-40-16,0 5-7 0,3-5-1 0,-3 5-1 16,0 5 27-16,0 0 6 0,3-3 0 0,0 3 1 15,-1-3-65-15,1 10-14 0,3-5-2 0,-1 2-1 0,3 3 53 0,0 2 10 16,3 0 2-16,0 5 1 16,2-5-77-16,6 5-16 0,-3-5-4 0,8 5 0 0,-6-5 64 0,6 5 13 15,3-10 3-15,-1 8 0 0,-2-8-26 0,5-2-5 16,3 5-1-16,0-5 0 0,-3 0 35 0,6-7 6 15,10 0 2-15,5 0-1130 0</inkml:trace>
  <inkml:trace contextRef="#ctx0" brushRef="#br0" timeOffset="37725.913">17272 3651 1695 0,'0'0'75'0,"0"0"16"0,0 0-73 0,0 0-18 0,0 0 0 0,0 0 0 15,5 7 116-15,-2 0 19 0,0 0 4 0,-1 5 1 16,1 0-64-16,0 2-12 0,-1-5-2 0,3 10-1 15,-5 2-7-15,3-2-2 0,2 2 0 0,1-2 0 16,-4 2-32-16,4 3-6 0,2-3-2 0,-3-5 0 0,0 3-12 0,0-5 0 16,-2 5 0-16,2-5 0 0,1-2 54 0,-1-3 8 15,-2 3 2-15,-3-5 0 16,2 0-154-16,-2-7-30 0,0 0-7 0,0 0-1025 0</inkml:trace>
  <inkml:trace contextRef="#ctx0" brushRef="#br0" timeOffset="37879.159">17510 3846 2188 0,'-3'0'48'0,"3"0"11"0,0 0 1 0,0 0 1 0,0 5-49 0,0-3-12 0,3 8 0 0,2-3 0 0,-5 0 105 0,0 2 19 31,3-2 3-31,0 5 1 0,-1-5-52 0,1 7-9 16,-3-9-3-16,3-3 0 0,2 5-51 0,-2-2-13 15,-6 2 0-15,6-2 0 0,-3-5-100 0,0 2-22 16,-3 3-5-16,3-5-1025 0</inkml:trace>
  <inkml:trace contextRef="#ctx0" brushRef="#br0" timeOffset="38041.903">17505 3665 2102 0,'0'0'93'0,"0"0"19"0,-3 0-89 0,3-7-23 16,0 7 0-16,0 0 0 0,0-7 79 0,0 7 11 0,3-2 2 15,-3 2 1-15,0 0-66 0,0 0-14 16,5 2-2-16,0 5-1 15,3 0-71-15,0-2-15 0,-5 2-2 0,2-7-607 0,3 7-122 0</inkml:trace>
  <inkml:trace contextRef="#ctx0" brushRef="#br0" timeOffset="38379.899">17656 3712 576 0,'0'0'51'0,"0"0"-41"15,0 0-10-15,0 0 0 0,0 7 284 0,-3-2 54 16,3 2 11-16,3 0 3 0,-1 0-204 0,1 5-41 15,-3-5-8-15,5 7-2 0,1-2-37 0,-1-3-7 16,-3 3-1-16,6 2-1 0,-2 0-31 0,-1-2-7 16,0 0-1-16,1-3 0 0,-1 5 42 0,-2-2 8 0,-1 2 2 0,1-7 0 15,-3 5-52-15,-3-10-12 0,3 3 0 0,0 2 0 16,0 0 0-16,0 0 0 0,0-2 0 0,0-3 0 16,0-2 0-16,0 0 0 0,0 0 0 0,0 0 0 15,0 0 0-15,0 0 0 0,3-7 0 0,2 5 0 0,-2-5 0 16,2-5 0-16,0 5 0 0,1-5 0 0,-1-2 0 0,0 7 0 31,3-5 0-31,-3-2 0 0,1 5 0 0,-1-3 0 16,3 0 0-16,0-2 0 0,2 2 0 0,1 3 0 15,2-3 0-15,-5 5 0 0,0-2 8 0,-3-1-8 16,6 8 11-16,-3-5-11 0,-3 2 0 0,1 5 0 0,-4 0 0 0,3 0-12 16,-5 0 12-16,0 0 0 0,0 0 0 0,0 0 0 31,0 0-140-31,0 0-26 0,-5 5-5 0,-5 2-834 0</inkml:trace>
  <inkml:trace contextRef="#ctx0" brushRef="#br0" timeOffset="38527.607">17796 3891 288 0,'0'0'25'0,"0"0"-25"16,5 0 0-16,6 2 0 0,-1 3 223 0,1-5 39 16,0 2 8-16,2 3 2 0,-3-5-130 0,1 5-26 0,5-3-4 0,0 3-2 15,-3-3-74-15,0 5-14 0,0-7-3 0,1 0-1 16,-1 0-3-16,-3 0-1 0,1 5 0 0,0-3-534 15,-4-2-108-15</inkml:trace>
  <inkml:trace contextRef="#ctx0" brushRef="#br0" timeOffset="38828.176">18079 3926 1267 0,'0'0'28'0,"0"0"5"0,5 0 2 0,1 0 1 0,2-7-36 0,-1 7 0 0,1 0 0 0,0-2 0 16,0-3 58-16,0 3 5 0,0-3 1 0,0 0 0 15,0 3-28-15,-3 2-4 0,1-5-2 0,-4 3 0 16,-2-5-11-16,3 2-3 0,0-2 0 0,-3 0 0 16,0 0 14-16,-6 0 2 0,4 2 1 0,-4-2 0 0,1 7 13 0,0-7 2 15,-6 7 1-15,3-7 0 0,0 7 12 0,-2-2 3 16,-1-3 0-16,3 5 0 0,-2 5-52 0,-1-3-12 16,0-2 0-16,1 5 0 0,-1-3 0 0,1 5 0 15,2-2 0-15,0 2 0 0,-3 0 0 0,3 0 0 16,3 0 0-16,2 7 0 0,1-7 0 0,2 5 0 15,-3 0 0-15,6-3 0 16,5 3 0-16,-3-5 0 0,0 7 0 0,6-7 0 16,-1 0 0-16,4 5 0 0,-4-5 0 0,6 0 0 15,-3 0 0-15,3 0 0 0,0-7 0 0,3 0-970 16</inkml:trace>
  <inkml:trace contextRef="#ctx0" brushRef="#br0" timeOffset="39213.288">18299 3665 1497 0,'0'0'66'0,"0"0"14"0,-3 0-64 0,3 0-16 15,0 0 0-15,0 0 0 16,0 0 106-16,0 0 18 0,3 0 3 0,-1 7 1 16,1-2-30-16,2 2-6 0,0 5 0 0,1 2-1 15,2-5-34-15,0 10-6 0,0-5-2 0,0 0 0 0,-3 5 3 16,0-5 0-16,0 5 0 0,1-5 0 0,-1 5-42 0,-2-5-10 15,-3 0 0-15,2 0 0 0,-2-2 0 0,0 2 0 16,6 0 0-16,-6-7 0 0,0 5 0 0,0-5 0 16,2-2 0-16,1-3 0 15,-3-2-100-15,5 5-23 0,0-5-4 0,1-5-922 0</inkml:trace>
  <inkml:trace contextRef="#ctx0" brushRef="#br0" timeOffset="39528.853">18574 3839 1724 0,'0'0'76'0,"0"0"16"0,2 0-73 0,1 7-19 16,2-7 0-16,-2 5 0 0,0 2 100 0,2-2 16 15,3-3 3-15,0 3 1 0,5 2-38 0,-2 0-7 16,-1-5-2-16,-2 3 0 0,3-3-58 0,-3 3-15 16,5-5 0-16,-5 0 0 0,2 0 0 0,-2 0 0 15,3-5 0-15,2 3 0 0,-2 2 16 0,-1-5 1 16,-2 3 0-16,3-5 0 0,-1 0 24 0,-2 0 5 0,-5 2 1 0,2-2 0 15,1 0-61-15,-4 2-12 0,1-2-2 0,-3 5-1 16,-3-3 46-16,1-2 10 0,2 7 1 0,0 0 1 0,-3 5-29 0,3-5 0 16,0 0 0-16,-5 2 0 0,-1 12 36 0,1-7 0 15,2 5 1-15,1 2 0 0,2 0-15 0,-3 5-3 16,-2 2-1-16,2-2 0 0,3 7-7 0,-2-5-2 16,-4 0 0-16,-2-7 0 0,0 5 5 0,0 0 1 15,1-5 0-15,1 0 0 16,-4 0-56-16,4-2-11 0,1-5-3 0,2 0-1194 0</inkml:trace>
  <inkml:trace contextRef="#ctx0" brushRef="#br0" timeOffset="40099.706">13671 3169 1728 0,'0'0'38'0,"8"0"8"0,0 0 2 0,2 0 0 0,-2 0-39 0,6 0-9 16,2 0 0-16,2 0 0 0,-5 0 49 0,3 0 8 16,0 0 2-16,3 0 0 0,-4-3-43 0,1 3-16 15,-2 3 11-15,1-3-11 0,-1 0 0 0,-4-3 0 16,-2 3 0-16,0 0-864 0</inkml:trace>
  <inkml:trace contextRef="#ctx0" brushRef="#br0" timeOffset="40447.543">13795 3811 1803 0,'6'0'80'0,"-1"0"16"0,0 0-76 0,3 0-20 16,0 2 0-16,3 3 0 0,-1-5 94 0,4 7 15 0,4-2 3 0,-2-3 1 15,2 5-44-15,1-7-9 0,-1 5-1 0,4-3-1 16,-4-2-42-16,-2 5-16 0,0 2 11 0,0-7-11 16,0 5 17-16,-3-3-2 0,-3-2-1 0,-2 0-1111 15</inkml:trace>
  <inkml:trace contextRef="#ctx0" brushRef="#br0" timeOffset="41149.791">19500 3651 1749 0,'0'-2'77'0,"-3"-3"17"15,3 5-75-15,0 0-19 0,0 0 0 0,0 0 0 16,0 0 97-16,3 0 16 0,-1 7 3 0,1 0 1 16,-3 0-38-16,3 5-8 0,-1 2-2 0,4-2 0 0,-4 4-37 0,6 3-7 15,-2 0-1-15,1-5-1 0,-1 5-2 0,-1 2 0 16,0 0 0-16,1-2 0 0,-1 0-1 0,-2-3 0 16,-3-2 0-16,0 3 0 0,0-3-20 0,2 0 0 15,-4-2 0-15,-4-3 0 16,1-2-149-16,-3-2-35 0,-8 2-6 0,-5 0-2 0</inkml:trace>
  <inkml:trace contextRef="#ctx0" brushRef="#br0" timeOffset="41281.264">19423 3879 921 0,'0'0'82'0,"3"-2"-66"16,7-3-16-16,1 5 0 0,2 0 123 0,-2 0 21 15,5 0 4-15,2 0 0 0,1 0-85 0,7 0-18 16,-2 5-3-16,5-5-1 0,-5 2-25 0,2-2-6 15,1 0-1-15,-1 5-732 0</inkml:trace>
  <inkml:trace contextRef="#ctx0" brushRef="#br0" timeOffset="41550.242">19931 3872 748 0,'0'0'67'0,"-3"0"-54"0,-5 0-13 0,3 5 0 0,-3-3 210 15,0 3 39-15,0-3 8 0,-5 5 2 0,5 0-115 0,-2 3-22 16,-1-1-5-16,3-2-1 0,0 5-72 0,0-5-16 15,0 7-2-15,3-2-1 0,0-3-6 0,2 3-2 16,0 2 0-16,3-7 0 0,0 5-17 0,3 0 0 16,5-3 0-16,0-2 0 0,3 0 0 0,-1-2 8 0,6-3-8 0,-3 3 0 15,0-5 12-15,1 0-4 0,2 0 0 0,-3-5-8 16,0-2 14-16,0 5-4 0,0-3-1 0,1-2 0 16,-6-7 1-16,0 7 0 15,0-5 0-15,-6 3 0 0,1-8 6 0,-3 3 2 16,-3 5 0-16,1-3 0 0,-1 5-18 0,-5 0 0 15,-3-5 0-15,1 5 0 0,-1 0-13 0,1 0-7 16,2 0 0-16</inkml:trace>
  <inkml:trace contextRef="#ctx0" brushRef="#br0" timeOffset="42089.849">20939 3811 1490 0,'0'0'66'0,"0"0"14"0,5 0-64 0,1-5-16 16,-6 5 0-16,0 0 0 0,0 0 107 0,0 0 18 15,0 0 4-15,0 0 1 0,0 0-2 0,0 0 0 16,0 0 0-16,-8 5 0 15,2 2-77-15,-1 0-16 0,-1 0-3 0,-3 5-1 16,3-5 1-16,0 7 1 0,0-7 0 0,6 7 0 16,-4-2-33-16,4 2 0 0,2-7 0 0,0 7 0 0,2-7 0 15,4 5 0-15,-1-5 0 0,3 5 0 0,2-5 0 0,1 0 0 16,0-5 0-16,-1 3 0 0,1 2 0 0,2-7 0 16,-2 0 0-16,-1 0 0 0,6-2 0 0,-5-3 0 15,2-2 0-15,0 0 0 0,6 0 0 0,-6 0-14 0,0-5 1 0,-2 5 0 16,-3-5 21-16,-1-2 4 0,-4 5 0 15,2-10 1-15,-2 5 41 0,-6 0 8 0,1-3 2 0,-4 10 0 16,1-7-52-16,0 7-12 0,-3 0 0 0,0 2 0 16,0 3 0-16,0-3 0 0,0 5 0 0,8 0 0 15,-5 0-100-15,5 0-22 16,0 0-5-16,0 0-1025 0</inkml:trace>
  <inkml:trace contextRef="#ctx0" brushRef="#br0" timeOffset="42390.861">21172 3818 1728 0,'0'0'76'0,"0"0"16"15,0 0-73-15,0 0-19 0,8 5 0 0,-3-3 0 16,3 5 106-16,-3 0 18 0,3-2 3 0,3 2 1 0,0 0-71 0,-4 0-13 16,4 5-4-16,0-3 0 0,-1 3-12 0,1 2-4 15,-1-7 0-15,4 5 0 0,-6-5-24 0,2 0 0 16,3 0 0-16,-2 0 0 0,-3-2 56 0,2-3 7 15,-2-2 1-15,3 0 0 0,0-2-52 0,-3 2-12 16,-3-5 0-16,3 3 0 0,-3-5 32 0,3-3 4 0,-5 3 1 0,2 0 0 16,-5-7-8-16,3 2-1 0,-1 3-1 0,-2-3 0 15,3-2-13-15,-3 0-2 0,2 7-1 0,-2-5 0 16,3 5-11-16,0-5 0 0,-3 5 0 0,5 5 0 16,-5-5-9-16,3 2-1 0,-1 3 0 0,-2 2 0 15,6-5-42-15,-1 5-8 0,0-7-1 0,1 7-1 31,-1 5-158-31,3-5-32 0</inkml:trace>
  <inkml:trace contextRef="#ctx0" brushRef="#br0" timeOffset="42739.245">21595 3846 1497 0,'0'0'66'0,"0"0"14"0,0 0-64 0,8 5-16 0,-2-5 0 15,1 0 0-15,1 7 106 0,3-7 18 0,-3 5 3 0,3-3 1 0,2-2-46 0,-3 0-9 16,1 0-1-16,-1 0-1 0,4 0-63 0,-4 0-8 15,-2-2-9-15,3-3 9 0,-1 0 44 0,-2 3 16 16,0-3 3-16,-2 3 1 0,-1-3-52 0,0-2-12 16,-2 0 0-16,-1 5 0 0,-2 2 0 0,0-5 0 15,-2-2 0-15,-1 0 0 0,-2 2 54 0,0-2 8 16,-1 5 2-16,1-3 0 0,-3 5-64 0,0 0-13 0,0-2-3 0,0 4 0 31,-2-2 16-31,-4 5 8 0,4-3 0 0,-1 3-8 16,-2-3 0-16,0 5 0 0,2 5 0 0,1-5 0 0,2 0 9 0,0 5 2 0,2-5 0 0,-1 7 0 15,4-7-11-15,3 7 0 0,0-7 0 0,5 5 0 16,0 2 0-16,3-7 0 0,0 5 0 0,0 0 0 16,6-5 0-16,-1 2 0 15,0-2 0-15,3-2 0 16,0-3-100-16,2-2-23 0,-2 0-4 0,5-2-1 16,-2 2-153-16,-1-5-31 0,17-4-7 0,-9-3-1 0</inkml:trace>
  <inkml:trace contextRef="#ctx0" brushRef="#br0" timeOffset="43024.727">21913 3778 1497 0,'0'0'66'0,"0"0"14"0,0 0-64 0,0 0-16 0,0 0 0 0,0 0 0 0,0 0 140 0,0 0 25 16,0 7 5-16,2 0 1 0,1 0-93 0,0-2-18 15,-1 2-4-15,4 0-1 0,-1 0 31 0,3 7 6 16,-3-7 2-16,3 5 0 0,3 2-75 0,-3-7-19 16,0 5 0-16,-3-5 0 0,0 7 35 0,0-7 3 15,1 0 1-15,-4 0 0 0,-2-2-11 0,3-3-3 16,-3-2 0-16,0 0 0 15,0 0-25-15,0 0 0 0,0 0 0 0,0 0 0 16,0 0 0-16,0 0 0 0,0-7 0 0,3 0 0 16,-1-2-48-16,4-3-12 0,-1-2-3 0,0 2 0 15,1-2 19-15,1 0 3 0,1 2 1 0,3 5 0 16,0-7-12-16,-1 2-3 0,3 5 0 0,1 0 0 16,-4 0 18-16,3 0 3 0,1 0 1 0,-4 2 0 15,3 3 33-15,1 2 0 0,-1 0 0 0,0 0 0 16,3 0-58-16,-5 0-5 0,2 0-1 0,3 0 0 0</inkml:trace>
  <inkml:trace contextRef="#ctx0" brushRef="#br0" timeOffset="43356.928">22572 3658 1994 0,'-3'-14'44'0,"0"7"8"0,3 2 3 0,0-2 1 0,-2 0-44 0,-1 0-12 16,0 0 0-16,1 0 0 0,-4 0 96 0,1 7 18 16,0-7 3-16,0 2 1 0,-3 5-43 0,2-7-9 15,-2 7-2-15,0 0 0 0,-2 0-51 0,2 0-13 0,0 7 0 0,0-7 0 16,0 5 0-16,0 2 0 0,3 0 0 0,-3 0 0 16,0 5 0-16,3-3 0 0,-1 3 0 0,4 2 0 15,-1 5 0-15,1-5 0 0,2 0 8 0,0 5-8 16,0-5 0-16,2 7 0 0,-2-7 0 0,5 5 0 0,-2 0 0 0,2-5 0 15,1 7 0-15,2-7 0 16,-3 5 0-16,3-5 0 0,0 0 0 0,2 5 0 0,-2-5 0 0,0-2 0 16,0 2 0-16,0 0 0 0,0-7 0 0,0 0 0 15,0 5 0-15,-3-5 0 16,1-7-81-16,-1 7-13 0,-5-7-2 0,0 0-985 0</inkml:trace>
  <inkml:trace contextRef="#ctx0" brushRef="#br0" timeOffset="43495.352">22445 3839 518 0,'0'0'23'0,"0"0"5"0,0 0-28 0,5 0 0 16,0 0 0-16,3 0 0 0,3 0 272 0,2 0 50 15,-2 5 10-15,2-3 1 0,3-2-230 0,2 5-47 16,-2-5-8-16,5 2-3 0,0 8-26 0,-2-8-6 16,2 3-1-16,0-3 0 15,0-2-104-15,-2 5-22 0,15-3-4 0,-13-2-1 0</inkml:trace>
  <inkml:trace contextRef="#ctx0" brushRef="#br0" timeOffset="43642.783">22881 3870 1152 0,'0'0'102'0,"0"0"-82"0,0 0-20 0,0 7 0 0,-2 0 81 0,2 0 12 15,5 2 3-15,-3 3 0 0,1-5 56 0,0 0 12 32,-1 0 3-32,4 5 0 0,-4 0-82 0,4-3-16 0,-4-2-3 0,1 0-1 15,2 0-33-15,-2 3-6 0,0-8-2 0,-3-2-729 16,0 0-147-16</inkml:trace>
  <inkml:trace contextRef="#ctx0" brushRef="#br0" timeOffset="43796.555">22902 3710 1209 0,'-10'-7'108'0,"10"7"-87"16,0 0-21-16,0 0 0 0,0 0 262 0,0 0 48 15,0 0 10-15,0 0 1 0,0 0-197 0,0 0-40 16,5 2-8-16,0 3-2 0,3-3-54 0,0 5-12 15,-5 0-8-15,5 3 12 0,-3-3-12 0,0 2 0 0,1-4 0 0,-4 2-1181 32</inkml:trace>
  <inkml:trace contextRef="#ctx0" brushRef="#br0" timeOffset="46507.045">10509 7411 990 0,'0'0'44'0,"0"0"8"0,0 0-41 0,0 0-11 0,6-4 0 0,-6 4 0 16,0 0 122-16,0-3 22 0,0 3 5 0,0 0 1 15,0 0-37-15,0 0-7 0,0 0-2 0,7 3 0 16,-1-3-19-16,-1 4-4 0,0 4-1 0,1-1 0 16,2 4-13-16,-6-1-3 0,1 2-1 0,0 9 0 15,-1-7-7-15,1 5 0 0,-1-5-1 0,1 5 0 16,-3 2-37-16,0-2-7 0,0 2-2 0,0-3 0 0,-3 4 44 0,3-8 9 15,3 5 2-15,-3-5 0 0,0 0-64 0,0 2-8 16,0-2-4-16,0-4-1 0,0 2 13 0,0-5 0 0,0 4 0 0,0-4 0 16,0-7 0-16,0 0 0 0,0 0 0 15,0 0 0-15,0 0 0 0,0 0 10 0,0 0-2 16,3-4 0-16,-1-3-19 0,1-5-4 0,2 5-1 0,-5-3 0 31,0-1-39-31,3-3-8 0,0 2-1 0,-3 5-1 16,2-7-2-16,1 2 0 0,0 2 0 0,-1 3 0 15,-2-4 21-15,3 4 4 0,-3 0 1 0,5-1 0 0,0 4 41 0,1-3 0 16,-1 0 0-16,3 0 0 0,3 0 0 0,-4 0 0 16,4-1-9-16,0 1 9 0,-1 3 0 0,1-3 0 15,2 0 0-15,-2 0 0 0,2-1 56 0,-3 1 5 16,1 3 2-16,0-3 0 0,-3 0-50 0,-1 0-13 0,1-1 0 0,0 4 0 16,-8 4 56-16,6 0 7 0,-1-7 1 0,-5 7 0 15,5-3-64-15,-5 3-20 0,0 0 0 0,0 0 0 16,0 0 20-16,0 0 12 0,-2-4-1 0,2 4-1 15,-3 0-51-15,-2 0-11 0,2 0-1 0,-5 4-1 16,0-1-110-16,0 1-23 0,-2 3-4 0,-1 1-1 31,-2-1-51-31,0 0-10 0,2 0-3 0,0 0 0 0,1 0 208 0,2 5 48 0,-3-5 0 16,6 0 0-16,0 0 46 0,-1 0 12 0,-2-2 2 0,3 6 1 16,3-4 54-16,-4 0 10 0,4-4 3 0,-1 4 0 15,0-3-18-15,3 4-3 0,0-4-1 0,0 3 0 16,3-4-15-16,0 4-3 0,-1 0-1 0,4-3 0 15,-4-1-24-15,6 2-5 0,-3 2-1 0,6-3 0 16,-6-1-15-16,6 4-3 0,-1-7-1 0,1 7 0 0,2-3-10 0,1-1-3 16,-1 2 0-16,0-3 0 0,-2 3-9 0,-1-1-1 15,1-1-1-15,2 1 0 0,-5-1-5 0,2 1-1 16,-4-1 0-16,2-3 0 0,-3 4-8 0,3-1 12 16,-8-3-12-16,5 4 12 0,1-1-21 0,-6-3-4 15,0 0-1-15,0 0-785 16,2 5-157-16</inkml:trace>
  <inkml:trace contextRef="#ctx0" brushRef="#br0" timeOffset="46760.597">11009 7567 1728 0,'0'0'38'0,"6"0"8"0,-1-3 2 0,3-1 0 0,2 1-39 0,4-1-9 0,-4 4 0 0,6-3 0 15,0-1 53-15,0 4 9 0,-3-8 2 0,6 4 0 16,-4 1-52-16,1-1-12 0,-2 1 0 0,1-1 0 0,-1 4 31 0,-1-3 3 16,-2 3 1-16,-4-4 0 0,4 4-25 0,-6 0-10 15,-5 0 8-15,0 0-627 16,0 0-125-16</inkml:trace>
  <inkml:trace contextRef="#ctx0" brushRef="#br0" timeOffset="46945.428">11099 7694 1324 0,'0'0'59'0,"0"0"12"0,6 0-57 0,-1 4-14 0,0-4 0 0,3 0 0 0,0 3 181 0,3-3 34 16,-3 0 6-16,2 0 2 0,1-3-114 0,-1 3-22 15,4 0-5-15,-4 0-1 0,3-4-65 0,-2 4-16 16,0-3 0-16,-1-1 0 0,-2 4 0 0,3 0 0 0,-3-3 0 0,2-1 0 31,-5 4-150-31,1 0-34 0</inkml:trace>
  <inkml:trace contextRef="#ctx0" brushRef="#br0" timeOffset="47461.774">11419 7560 1958 0,'0'0'43'0,"0"0"9"0,0 0 1 0,0 0 3 0,0 0-45 0,0 0-11 0,0 0 0 0,6 4 0 16,2-1 104-16,-3 4 20 0,3 0 3 0,-5-2 1 15,2 6-52-15,3-1-9 0,-3 1-3 0,0 4 0 0,-2-4-24 0,2-1-4 16,-2 4-2-16,5-2 0 0,-5-1-3 0,2-1-1 16,-3 2 0-16,1-5 0 0,2 0-30 0,-5 0 0 15,0-7 0-15,0 0 0 0,0 0 0 0,0 0 0 16,0 0 0-16,0 0 0 0,0 0 32 0,0 0 1 0,0 0 0 0,0 0 0 31,6-7-53-31,-4 0-10 0,1-5-2 0,2 5-1 0,1-3 33 0,-1-1 0 0,0-1 0 0,3 2 0 16,0-1 0-16,0-3 0 0,3 2 0 0,-4 5 0 15,4 0-58-15,-3 0-5 16,0 0-1-16,0 2 0 0,2 3 52 0,-2 2 12 0,3-5 0 0,-3 5 0 16,0 5 48-16,2-5 13 15,-2 7 3-15,3 0 0 0,0 0-52 0,-1 0-12 16,1 0 0-16,-1 5 0 0,-2-1 54 0,0-1 8 16,3 1 2-16,-3-3 0 0,0 3-52 0,0-1-12 15,-3-3 0-15,0 5 0 0,-2-5 0 0,2 0 0 16,-2 4 0-16,-3-4 0 0,2 0 0 0,-2-4 0 15,3 4 0-15,-6-2 0 0,1 2 54 0,-1-7 8 16,0 7 2-16,1-7 0 0,-1 4-52 0,3-4-12 16,0 0 0-16,0 0 0 0,0 0-28 0,0 0-9 0,0 0-2 0,0 0 0 15,5-4-79-15,1 4-16 0,-6 0-3 0,0 0-1147 16</inkml:trace>
  <inkml:trace contextRef="#ctx0" brushRef="#br0" timeOffset="71179.499">13864 7625 1036 0,'11'-7'23'0,"-11"7"5"16,0 0 0-16,0 0 1 0,0 0-29 0,0 0 0 0,0 0 0 0,0 0 0 15,0 0 57-15,5 0 6 0,-5 0 1 0,5 0 0 0,3 0-52 16,-2 0-12-16,-1 0 0 0,3 3 0 0,-3-3 36 0,3 0 5 16,-3 0 1-16,6 0 0 0,-3 0 12 0,0 0 2 15,2 0 1-15,1 0 0 0,0 0-22 0,2 0-5 16,-3 0-1-16,1 0 0 0,2 0 14 0,0 0 2 16,-2 0 1-16,2 0 0 0,0 0-22 0,-2 4-5 0,0-8-1 0,-1 4 0 15,3 4-2-15,-2-4-1 0,0 0 0 0,-1 0 0 16,-5 0-15-16,3 0 8 0,-2 0-8 0,2 0 0 15,-3 0 0-15,0 3 0 0,-5-3 0 0,0 0 0 16,0 0-151-16,0 0-26 16</inkml:trace>
  <inkml:trace contextRef="#ctx0" brushRef="#br0" timeOffset="71934.97">15023 7546 748 0,'16'-8'33'0,"-13"8"7"0,2-4-32 0,-5-3-8 16,0 0 0-16,-5 7 0 0,2-7 192 0,0 7 36 15,-2-7 7-15,-3-1 1 0,3 4-109 0,-3-3-23 16,0 4-4-16,0-1 0 0,-3 4-29 0,3-7-6 16,0 7-1-16,-2-3 0 0,-1 3-11 0,1 0-2 15,-3 3-1-15,2-3 0 16,0 7-30-16,-2-3-5 0,3-1-2 0,-1 1 0 16,3 3-13-16,0 1 0 0,-3-1 0 0,4 0 0 15,-1 0 0-15,2 0 0 0,1 0 0 0,2 5 0 16,3-5 0-16,0 4 0 0,0-1 0 0,3 2 0 15,5 2 0-15,0-7-10 0,2 4 10 0,1 4-12 16,5-8 12-16,0 7 0 0,2-7-9 0,4 5 9 16,-1-1 0-16,0-1 0 0,0-3 0 0,3 5 0 0,-8-5 0 0,0 0 0 15,-1 4 0-15,-1-1 0 0,-1-5 16 0,-3 2 0 16,-4 0 1-16,-4 0 0 0,-2 0 21 0,-2 0 4 16,-4 0 1-16,-1 2 0 0,1-2 5 0,-4 0 2 15,-1-4 0-15,-2 4 0 0,-3 0-18 0,0-2-4 0,-2-3-1 16,-1 3 0-16,1 2-27 0,-1-7 0 0,1 4 0 0,2-1 0 15,0-3 0-15,3 4 0 0,-1-4 0 0,4-4 0 16,-1 4-168-16,6 0-40 0,0-7-7 0</inkml:trace>
  <inkml:trace contextRef="#ctx0" brushRef="#br0" timeOffset="72366.826">15383 7698 1152 0,'0'0'51'0,"0"0"10"0,3-4-49 0,-3-3-12 0,-3 4 0 0,0-1 0 16,1-3 233-16,-4 7 44 0,4-5 9 0,-4-2 2 15,-2 7-164-15,3-3-33 0,0 3-7 0,-6 0 0 16,1 0-46-16,-4 3-9 0,1 1-1 0,0-1-1 16,0 2-13-16,0 2-2 0,-1 0-1 0,6 0 0 0,-2 4-11 0,2-3 0 15,5-1 0-15,-2 7 0 0,5-7 0 0,0 0 0 16,3 0-10-16,2 0 10 0,3-2-13 0,0 2 3 15,2 0 1-15,1-3 0 0,-1-1 1 0,9 4 0 16,-3-7 0-16,0 0 0 0,-3 0 8 0,0 0 0 0,-2-3-9 0,-1-1 9 16,1-3 0-16,0 0 0 0,-4 4 0 0,1-8 8 31,-2 6 8-31,2-5 0 0,-6 3 1 0,1-4 0 0,-6 4 7 0,3 0 2 16,0-1 0-16,3 1 0 0,-6 0-8 0,1 3-2 15,-4 1 0-15,6 3 0 0,0 0 2 0,0 0 0 16,-8 0 0-16,8 0 0 0,0 0-18 0,0 0 0 15,-2 7 8-15,-4 0-8 0,9 0 0 0,-3-4 0 16,3 4 0-16,-3 5-9 0,5-5 9 0,0 0 0 16,3 0-9-16,-2 0 9 0,-1 0 0 0,3 2 0 0,0-2 0 0,2-4 0 15,1 4-11-15,-3-7 11 0,-3 4-8 0,3-1 8 16,3-3-149-16,-3-3-25 0,-3 3-5 0,5-4-539 16,1 1-108-16</inkml:trace>
  <inkml:trace contextRef="#ctx0" brushRef="#br0" timeOffset="72920.386">15547 7637 864 0,'0'0'76'0,"0"0"-60"16,0 0-16-16,0 0 0 0,0 0 250 0,0 0 47 15,0 0 10-15,0 0 1 0,0 0-147 0,0 0-29 16,0 0-7-16,3 7-1 0,2 3-40 0,0-3-9 16,0 0-2-16,1 0 0 0,-1 5-20 0,0-5-4 0,1 4-1 0,-1-3 0 15,-2-1-24-15,-1 0-6 0,-2 0-1 0,3-3 0 16,-3-4-7-16,0 0-2 0,0 0 0 0,0 0 0 0,0 0 1 0,0 0 0 15,0 0 0-15,0 0 0 0,0 0 0 0,5-4 0 16,-5-3 0-16,3 4 0 0,2-6-9 0,-2 2 0 16,-1 0 0-16,4-3 0 15,-1-1-32-15,0-1-3 0,1-2 0 0,-1 4 0 0,0-1 35 0,0-1 0 16,1 5 0-16,-1 0 0 16,0-3-58-16,1 1-5 0,-4 7-1 0,4-3 0 0,-1 2 52 0,0-1 12 0,-5 4 0 0,8 0 0 15,-3 4 0-15,1-1 0 0,-6-3 0 0,5 5 0 16,3-3 48-16,-3 7 13 0,3-6 3 0,0 4 0 15,-3 4-64-15,3-4 0 0,0 1 0 0,0 6-13 16,0-7 13-16,-3 4 0 0,3-3 12 0,-2-1-12 16,2 0 12-16,-3 0-12 0,0 0 12 0,0 0-12 15,-2-2 10-15,2 2-10 16,-5-7 8-16,3 0-8 0,-3 0 11 0,0 0-3 16,3 7-8-16,-3-7 12 0,0 0-12 0,0 0 9 15,0 0-9-15,0 0 8 0,0 0-8 0,0 0 0 16,5-7 0-16,0 2 8 0,3 3-8 0,-3-3 0 15,1-2-10-15,2 0 10 0,2 0-25 0,1 0 1 0,2-5 0 16,3 5 0-16,-5 0 8 0,2 0 3 0,-3 0 0 0,1 7 0 16,-1-3 13-16,-2-1 0 0,0 4-10 0,0 0 10 0,0 0 0 0,0 0 0 15,0 4 0-15,-3-1 0 0,1 4 0 0,-1-3 10 16,0 3-10-16,1 3 10 0,-1-5 2 0,-2 6 1 16,-1-1 0-16,3-3 0 0,-2 5-1 0,0-5-1 15,-1 0 0-15,1 4 0 0,0-4-11 0,-3 3 12 16,2-5-12-16,1 2 12 0,-3-3-12 0,0-4 0 15,0 0 0-15,5 3 0 32,1 4-108-32,-6-7-28 0,2-3-4 0</inkml:trace>
  <inkml:trace contextRef="#ctx0" brushRef="#br0" timeOffset="73305.311">16251 7680 2098 0,'0'0'46'0,"0"0"10"0,5 4 1 0,3-4 3 0,-8 0-48 0,0 0-12 16,5 0 0-16,3-4 0 0,5 4 54 0,-2 0 9 15,0-5 1-15,2 3 1 0,5 2-37 0,-2-5-7 0,-3 2-1 0,1-1-1 16,-1-3-4-16,0 4-1 0,-2-4 0 0,-1 0 0 16,-2-2-14-16,-2 2-12 0,1 4 3 0,-1-4 0 0,-6 0 34 0,0 0 7 15,0-2 2-15,0 2 0 0,-6 0-3 0,1 0-1 16,-3 0 0-16,0 7 0 0,0-3-30 0,-2-1 0 15,-6 4 0-15,0 0 0 0,0 0 0 0,3 0 0 16,0 0 0-16,-3 7 0 0,0-3 0 0,-3 3 0 16,6 3 0-16,-3-3 0 0,-5 5 0 0,8-1 0 15,5 3 0-15,-3-2 0 16,3-2 0-16,3 4 0 0,3-2 0 0,2 2 0 16,0 0 0-16,5-2 0 0,-3 2 0 0,9-3 0 15,5-1 0-15,-3 2 0 0,-2-5 0 0,5 0 0 16,5 0 0-16,3-3 0 0,2-1 0 0,0-3 0 15,4-3 0-15,-1-1 0 0,2 4 0 0,4-7-779 16,-1 0-161-16</inkml:trace>
  <inkml:trace contextRef="#ctx0" brushRef="#br0" timeOffset="73867.902">17436 7600 1267 0,'-8'-7'56'0,"5"7"12"0,-2-5-55 0,3 3-13 0,-1-3 0 0,0-2 0 15,1 7 156-15,-4-7 29 0,4 0 6 0,-6 0 1 16,2 7-52-16,-2-7-9 0,1 2-3 0,-1-2 0 16,-3 7-102-16,3-3-26 0,-5-1 0 0,2 4 0 0,-2 0 56 0,0 4 7 15,-3-1 1-15,0 1 0 0,0 4-52 0,6-1-12 16,-4 0 0-16,4 4 0 0,-1-1 0 0,1-3 0 15,2 5 0-15,2 2 0 0,6-3 0 0,0 4 0 16,3-1 0-16,0-3 0 16,7-3-32-16,-2 6-8 0,3-7-3 0,2 0 0 0,3 0 18 0,-3-2 3 0,3-3 1 0,3 3 0 15,-1-5 21-15,1 0 0 16,-4 0 0-16,-4-5 0 0,0 3 47 0,-1-3 13 16,1 5 4-16,-1-7 0 0,1 4-64 0,0-4-26 15,-4 0 2-15,4-4 0 0,-3 6 34 0,0-5 7 16,-3 6 2-16,1-3 0 0,-4 0-11 0,1 4-8 15,-3 3 9-15,0 0-9 0,0 0 0 0,0 0 0 16,0 0 0-16,0 0 0 0,2 3 15 0,1 4-3 16,0 0-1-16,2 0 0 0,0 0-11 0,1 0 0 0,-1 2 0 0,3 1 0 15,-3-3-9-15,3 0-1 0,3-2 0 0,-3 2 0 16,2 0 10-16,1-3 0 0,-3-1 0 0,2 1 0 16,1-1-210-16,-3-3-40 0</inkml:trace>
  <inkml:trace contextRef="#ctx0" brushRef="#br0" timeOffset="74206.131">17764 7574 1670 0,'-8'-10'148'0,"3"6"-118"0,-3 1-30 0,0-1 0 0,5-3 121 0,-5-1 19 0,-2 4 3 0,-1 1 1 15,1-1-13-15,2 1-3 0,-3-1 0 0,1 1 0 16,-1 6-102-16,0-3-26 0,3 0 0 0,1 0 0 0,-1 0 0 0,-3 0 0 15,3 4 0-15,3-1 0 0,5-3 0 0,0 7 0 16,-5-3 0-16,5 4 0 0,5-1 0 0,-3 4 0 16,1-4 0-16,5 3 0 0,0 2 0 0,3-5 0 15,-1 4 0-15,1-1 0 0,-1 2 0 0,1-1 0 16,5-1 0-16,-3-3 0 0,-2 0 0 0,2 5-16 16,-3-5 3-16,1 0 0 0,-3 0 13 0,2 5 0 0,-4-5 0 0,-1 0 0 15,0-3 10-15,-2 3-2 0,-3-4 0 0,0 4 0 16,-3 0-8-16,-2-2 0 0,2-3 9 0,-5 3-9 15,1 2 39-15,-1-3 3 0,-3-1 1 0,0-3 0 16,1 4-31-16,-3-4-12 0,2 0 8 0,0 3-8 16,-2-3-84-16,-3 0-21 0,6-3-5 0</inkml:trace>
  <inkml:trace contextRef="#ctx0" brushRef="#br0" timeOffset="75039.18">18608 7393 1497 0,'16'-7'66'0,"-16"7"14"0,0 0-64 0,0 0-16 15,0 0 0-15,0 0 0 0,0 0 107 0,0 7 17 16,0 0 4-16,3 0 1 0,-3 5-53 0,2-1-10 16,-2 3-2-16,0-4-1 0,-2 2 1 0,2 2 0 0,0 4 0 0,2-3 0 15,-2 3 0-15,0 1 0 0,0-2 0 0,0 2 0 16,3-1-52-16,-3-1-12 0,0-5 0 0,0-1 0 16,0-1 54-16,0-3 8 0,-3 0 2 0,3-7 0 0,0 0-52 0,0 0-12 15,0 0 0-15,0 0 0 0,-5-7 0 0,2 0 0 16,3-7 0-16,-2 2 0 0,-1-2 0 0,0 0 0 15,3-5 0-15,3-2 0 0,-3 7 0 0,0-8 0 16,3-1 0-16,-1 6 0 0,1-1 0 0,0-1-16 16,2-2 3-16,-2 2 1 0,-1 5 12 0,-2 0 0 15,3-1 0-15,-3 4 0 16,3 1 0-16,-3 3 10 0,0 3 0 0,2-4 0 16,1 4 46-16,-3 4 8 0,0 0 3 0,0 0 0 15,8 4-79-15,0 4-15 0,0-1-3 0,-3 4-1 16,0-1 31-16,3 1 0 0,5 4 0 0,1-1 0 15,-6 0 8-15,2 2-8 0,3-2 0 0,3 1 0 16,-3-1 0-16,-2-3 0 0,2-4 8 0,-2 0-8 16,2 1 23-16,-2-4 1 0,-3-1 0 0,2 1 0 0,1-8-24 0,-3 4 0 15,0 0 0-15,0 0 0 0,0-3 0 0,-1-6-20 16,1 2 4-16,-2-3 1 0,-1-1 15 0,0 4 0 0,3-5 0 0,-2 5 0 16,-1-3 0-16,3-1 0 0,-3-1 8 0,0 5-8 15,-2-3 12-15,5-1 0 0,-3 4-1 0,1-1 0 16,-4 1-11-16,1 3-14 0,-3 4 3 0,0 0 1 15,0 0 10-15,5 4 0 16,0 3 0-16,-2 1-8 0,2-1 8 0,-2 0 0 16,0 4 0-16,-1 4 0 0,1 3 0 0,0-4 16 15,-1 5-3-15,-2-2 0 0,3 2-13 0,-1 2 0 16,1-7 0-16,0 5 0 0,-3-5 0 0,0 5 0 16,2-5 0-16,4 0 0 0,-4 2 0 0,1-6 0 15,-3 1 0-15,5-1 0 0,-2-5 0 0,2 2 0 16,-2 0 0-16,5-7 0 0,-3 4-224 0,3-4-48 0</inkml:trace>
  <inkml:trace contextRef="#ctx0" brushRef="#br0" timeOffset="75408.469">19383 7513 2178 0,'0'0'48'0,"0"0"9"0,0 0 3 0,0 0 1 0,0 0-49 0,0-7-12 0,-2 2 0 0,-1 2 0 15,3-1 88-15,-5 1 16 0,-3-1 2 0,3 4 1 16,-3 0-67-16,-6 4-12 0,1 3-4 0,0-4 0 16,0 2-24-16,-3-1 0 0,5 6 0 0,-2-3 0 15,0 4 0-15,2-3 0 0,3 3 0 0,3-1 0 16,0-3 0-16,-1 0 0 0,9 5 0 0,0-5 0 0,5 0 8 0,-3 0-8 16,3-3 8-16,0-1-8 0,8 1 0 0,-6-4 0 15,1 3 0-15,2-3 0 0,0-3 0 0,-2-1 0 16,2 4 0-16,-2-7 0 0,-3 4 0 0,-3-1 0 15,0-3 0-15,1 0 0 0,-1 0 0 0,-3 2 0 16,4-2 0-16,-1 0 0 0,-2 0 44 0,-3 0 16 16,2 0 3-16,-2 7 1 0,0 0-52 0,0 0-12 0,0 0 0 0,0 0 0 15,0 0 0-15,0 0 0 0,0 0 0 0,0 0 0 16,3 7 0-16,0 0 0 0,-1 0 0 0,4 0 0 16,-1 0 0-16,0 5 0 0,0-5 0 0,1 0 0 15,2 0 0-15,0 0 0 0,0-3 0 0,-3-1 0 16,3 2 0-16,-3-5 0 0,0 4 0 0,1-1 0 31,-6-3-156-31,8 0-33 0,-3 0-7 0</inkml:trace>
  <inkml:trace contextRef="#ctx0" brushRef="#br0" timeOffset="75671.35">19574 7527 1785 0,'0'0'159'0,"5"0"-127"0,-5 0-32 0,3 4 0 0,-1-1 129 0,4 1 20 15,-1-4 4-15,0 8 1 0,3-1-69 0,0 4-13 16,3-1-4-16,2 4 0 0,-2 5-40 0,4 2-8 16,4-2-1-16,-3 2-1 0,0-2 10 0,0 2 3 15,-6-2 0-15,3 2 0 0,-5-2 1 0,-2 2 1 16,2-7 0-16,-3 5 0 0,-2 0-33 0,-3-5 0 16,2 0 0-16,-4 0 0 15,2-2 0-15,-3-1 0 0,-2-1 0 0,-3-3 0 16,0 0 0-16,-3-2 0 0,-2-5 0 0,0-5 0 15,-1-2-44-15,-4-3-16 0,-3-1-4 0,2-8-1152 16</inkml:trace>
  <inkml:trace contextRef="#ctx0" brushRef="#br0" timeOffset="75840.568">19643 7393 1267 0,'5'-7'112'0,"-5"7"-89"0,0 0-23 0,0 0 0 15,0 0 246-15,0 0 45 0,5 0 9 0,-5 0 1 16,0 0-192-16,0 0-38 0,6 0-8 0,1 0-2 16,-1 0-45-16,-1 4-8 0,0-1-8 0,3-3 9 0,0 4 6 0,-2-1 1 15,1 1 0-15,-1-1 0 16,2-3-77-16,-3 4-15 0,0 4-4 0</inkml:trace>
  <inkml:trace contextRef="#ctx0" brushRef="#br0" timeOffset="76256.637">20021 7520 1324 0,'0'0'118'0,"0"0"-94"0,0-3-24 0,0-1 0 0,-3 1 94 0,-2-1 14 16,-3 4 4-16,3 0 0 0,2 0-39 0,-2 0-7 0,0 4-2 0,-3-1 0 15,-3-3-22-15,3 4-5 0,8-4-1 0,-5 3 0 16,-3 4-6-16,3 0-2 0,2 0 0 0,0 2 0 16,1-2-4-16,-1 3 0 0,0-3-1 0,-2 0 0 15,2-2-37-15,-2 2-7 0,5 0-2 0,-2 4 0 16,4-4 43-16,1 0 9 0,-1-4 2 0,6 9 0 31,0-5-50-31,0 0-9 0,3-3-3 0,2-1 0 0,0 1 56 0,1-1 11 16,1-3 3-16,1 0 0 0,-2-3-15 0,-1-1-2 15,0 1-1-15,-2-1 0 0,-1 1 38 0,-2-1 7 16,0-3 2-16,0-5 0 0,-3 5-55 0,-2 0-13 16,0 0 0-16,-1 0 0 0,1-5 0 0,-3 5 0 15,-3-3 0-15,1-1 0 0,-1 4 54 0,0 0 8 16,-2-1 2-16,5 8 0 0,-8-4-52 0,8 4-12 0,-8-10 0 0,3 6 0 16,-3 4-48-16,8 0-13 0,0 0-3 0,0 0 0 15,0 0-204-15,0 0-42 0,0 0-8 16,0 0-2-16</inkml:trace>
  <inkml:trace contextRef="#ctx0" brushRef="#br0" timeOffset="76588.239">20235 7546 1267 0,'0'0'112'0,"0"0"-89"0,0 0-23 0,0 0 0 16,0 0 158-16,0 0 27 0,0 0 6 0,6 4 1 15,-4-1-63-15,6 4-12 0,0-3-2 0,-3-1-1 16,-5 4-29-16,6 0-5 0,-1 0-2 0,0 2 0 15,1-6-62-15,-1 4-16 16,-2 0 0-16,2 0 0 0,3-3 0 0,-6-1 0 16,-2-3 0-16,0 0 0 0,0 0 54 0,0 0 8 15,0 0 2-15,0 0 0 0,0 0-52 0,0 0-12 16,6-3 0-16,-4-1 0 0,-4-3 0 0,-1 4 0 16,3-8 0-16,0 4 0 0,3 0 0 0,-1-5 0 15,4 5 0-15,-1-7 0 16,0 2-48-16,3 5-13 0,3-3-3 0,2-1 0 0,0 4-14 0,0-1-3 15,-2 1-1-15,2 0 0 0,-2 3 59 0,2-3 12 0,-2 4 3 0,-1-1 0 16,-2 4 8-16,3 0 12 0,-1-5-2 0,-2 10-1 16,-2-5 3-16,2 7 1 0,-1-7 0 0,1 7 0 15,0-7-65-15,-2 7-14 0,-1 0-2 0,3-3-932 16</inkml:trace>
  <inkml:trace contextRef="#ctx0" brushRef="#br0" timeOffset="76788.756">20624 7524 1497 0,'0'0'66'0,"0"0"14"0,0 0-64 0,0 0-16 0,-2 3 0 0,-1 1 0 15,3-4 137-15,3 3 24 0,-3 4 5 0,0 5 1 16,0-5-67-16,0 0-12 0,2 0-4 0,1 5 0 0,0-5-63 0,-1 4-13 16,4-4-8-16,-1 0 10 0,-5-4 19 0,2 4 4 15,-2-7 1-15,0 0 0 16,0 0-54-16,0 0-12 0,0 0-1 0,0 0-1 15,6 0-178-15,-6 0-35 0,0 0-7 0,5-7-2 0</inkml:trace>
  <inkml:trace contextRef="#ctx0" brushRef="#br0" timeOffset="76942.168">20632 7407 1728 0,'0'-14'38'0,"0"7"8"0,-2 0 2 0,2-1 0 15,2 1-39-15,1 0-9 0,-6 0 0 0,3 0 0 0,3 3 136 16,2-3 24-16,-5-1 6 0,3 4 1 0,-6 1-114 0,3 3-22 15,3-4-5-15,-3 4-1 0,0 0-25 0,2-3 0 16,1 3 0-16,0-4 0 0,-3 4 0 0,0 0 0 16,0 0 0-16,0 0 0 15,0 0-105-15,0 0-27 0,0 0-4 0,0 0-2 0</inkml:trace>
  <inkml:trace contextRef="#ctx0" brushRef="#br0" timeOffset="77257.951">20839 7277 57 0,'8'-7'0'0,"-8"7"0"0,0 0 0 0,0 0 0 0,0-4 0 0,0 4 0 16,0 0 352-16,0 0 64 0,0 0 14 0,5 0 2 15,0 4-259-15,0-1-52 0,-2 4-10 0,2 0-3 16,1 5-47-16,-1-1-9 0,0-1-3 0,1 6 0 0,-1-2-13 0,0 0-2 16,-2 8-1-16,-1-4 0 0,1-3 0 0,0-1 0 15,-1 4 0-15,1 1 0 0,-3-9-33 0,3 4 0 16,2-2 0-16,-2 2 0 0,-3-7 0 0,-3 0 0 16,3 0 0-16,0-2 0 15,0-5-106-15,0 0-28 0,-5 4-6 0</inkml:trace>
  <inkml:trace contextRef="#ctx0" brushRef="#br0" timeOffset="77389.41">20746 7477 691 0,'-13'-4'61'0,"13"4"-49"15,10 0-12-15,-2-7 0 0,-8 7 131 0,8 0 23 16,3-5 5-16,5 5 1 0,2-2-77 0,-2 2-15 16,3 0-4-16,-1-5 0 0,-2 5-51 0,3-3-13 15,-4 3 0-15,1 0 0 0,0 0 0 0,-3 0 0 16,3-4 0-16,-3 4-663 0</inkml:trace>
  <inkml:trace contextRef="#ctx0" brushRef="#br0" timeOffset="77705.672">21122 7473 1267 0,'0'0'28'0,"0"0"5"0,0 0 2 0,0 4 1 0,-3-1-36 16,3 4 0-16,5-3 0 0,1-1 0 0,-6-3 106 0,2 4 14 16,4 4 4-16,2-4 0 0,2-1-56 0,-2 4-10 15,3-7-2-15,-1 4-1 0,1-1-38 0,2 1-7 16,0-4-2-16,0 0 0 0,-2 0-8 0,0-4 10 0,-1 1-10 15,1-1 10-15,-3 1-10 0,2-1 0 0,-2 1 0 0,0-1 0 16,-3-4 0-16,3-3 0 0,-2 1 0 0,-1 6 0 16,-2-3 0-16,-1 0 0 0,-2 2 0 0,0-2 0 15,3 4 0-15,0-1 0 0,-3 4 0 0,0 0 0 16,-3-7 72-16,3 7 12 0,0 0 2 0,0 0 1 16,0 0 14-16,0 0 3 15,0 0 1-15,0 0 0 0,0 7-84 0,-3 4-21 16,3 4 0-16,-2 3 0 0,-1-1 0 0,-2 6 0 15,2-1 0-15,-2-1 0 0,-1 0 47 0,-1 5 5 16,-4-7 0-16,-2 2 1 0,2-2-33 0,-2-5-8 16,-3 4 0-16,3-3-1 0,0-4-11 0,2-1-16 15,0-3 4-15,1 0-835 0,2 0-167 16</inkml:trace>
  <inkml:trace contextRef="#ctx0" brushRef="#br0" timeOffset="78246.178">22244 7237 1728 0,'-11'-11'38'0,"8"8"8"0,1-1 2 0,-1-3 0 0,0 0-39 0,1-1-9 0,-1 4 0 0,3 1 0 0,-3-1 104 0,1 1 20 16,2-1 3-16,-3 1 1 0,-2-1-52 0,0 1-9 31,-3-1-3-31,0 4 0 0,0 0 0 0,-3 4 0 0,1-1 0 0,-4 1 0 0,4 3-51 0,-3 0-13 31,-1 3 0-31,4 2 0 0,-4 2 0 0,4 0 0 0,-1 2 0 0,1 1 0 16,2-3 0-16,3 5 0 0,2-5 0 0,0 2 0 15,1 1 0-15,2-3 0 0,0 5 0 0,5-5 0 16,0 5 0-16,3-5 0 0,-3 0 0 0,6 5 0 16,2-5 0-16,0 0 0 0,-2-2 0 0,0 2 0 15,4-7 0-15,-1 0 0 0,-1-3 0 0,3-1 0 16,0-3 0-16,0 0 0 0,2-3 0 0,1-1 0 16,-1 4-120-16,9-10-26 0,-1-1-6 0,-2-1 0 0</inkml:trace>
  <inkml:trace contextRef="#ctx0" brushRef="#br0" timeOffset="78493.95">22505 7226 2041 0,'-5'-7'90'0,"5"7"19"0,0 0-87 0,0 0-22 16,0 0 0-16,0 0 0 0,0 0 88 0,0 0 14 15,0 0 2-15,0 0 1 0,0 0-33 0,5 7-6 16,-2 0-2-16,2-3 0 0,-2 8-51 0,2-2-13 15,-2 4 0-15,0 0 0 0,-3 5 27 0,2-1 2 16,4 4 1-16,-1-4 0 0,-2 4-48 0,-1-1-10 0,-2-2-1 0,5 2-1 16,-2-2 54-16,0-5 12 0,-3-3 1 0,2 4 1 15,-2-4-23-15,3-1-5 0,0 1-1 0,-3-3 0 16,2-4-96-16,1-1-19 0,0 4-4 16,-3-7-1032-16</inkml:trace>
  <inkml:trace contextRef="#ctx0" brushRef="#br0" timeOffset="78879.81">22818 7379 1936 0,'0'0'86'0,"0"0"18"0,0 0-84 0,0 0-20 0,0 0 0 0,0 0 0 16,0 0 112-16,-3-5 17 0,0 2 4 0,3 3 1 15,-5 0-56-15,-3-4-11 0,0 4-3 0,-5 0 0 0,2 4-42 0,-2-1-9 16,0 2-1-16,2 2-1 0,1 0-11 0,-3 0-16 15,2 0 4-15,3 0 1 0,0 5 21 0,3-1 4 16,0-4 1-16,2 0 0 0,3 3-24 0,-3 2-5 16,3-1-1-16,0-1 0 0,0-10 15 0,6 4 0 15,1-1 0-15,1 2 0 0,0 2 0 0,0-7 0 16,3 4 0-16,2-4 0 16,-2 0 0-16,2 0 0 0,3 0 0 0,0-4 0 15,-3 4 0-15,3-7 0 0,-3 7 0 0,0-8 0 16,-2 4 0-16,-1-3 0 0,1 0 0 0,0 0 0 15,-4 0 9-15,-1 2 5 0,2-2 1 0,-3 4 0 0,0-1-24 16,-5 4-5-16,0 0-1 0,0 0 0 16,0 0 15-16,0 0 0 0,0 0 0 0,6 0 0 0,-6 0 0 15,5 7 0-15,-2-2 0 0,2 2 0 0,-3 0 0 0,6 0 0 16,0 0 0-16,0 0 0 0,3-3 0 0,-6-1 0 0,3 2 0 0,-3 2 0 31,6-3-68-31,-3-1-12 0,-3 1-1 0,0-4-655 0,3 0-130 0</inkml:trace>
  <inkml:trace contextRef="#ctx0" brushRef="#br0" timeOffset="79234.668">23225 7360 748 0,'0'0'67'0,"0"-3"-54"16,0-1-13-16,-3-3 0 0,3 4 281 0,-2-1 54 15,-1-3 10-15,1-1 3 0,-4 4-195 0,4 4-38 16,-4-7-8-16,4 4-2 15,-4-1-57-15,4 4-11 0,-6-3-2 0,0-1-1 16,3 4-14-16,-3 4-2 0,-3-4-1 0,0 3 0 16,1 1-1-16,-1-1-1 0,1 1 0 0,-1-1 0 0,-2 1-15 0,5 4 11 15,0-1-11-15,0 0 10 0,0 4-10 0,0-4 0 16,3 0 0-16,2 1-11 0,3 6 11 0,-2-7-8 16,2 0 8-16,2 5-8 0,4 2 16 0,-1-3 3 15,3-1 1-15,0 2 0 0,2 2-12 0,1-3 0 0,5-4 0 0,0 1 0 16,-3-1 0-16,5 0 0 0,-2 4 0 0,3-4 0 15,-3 1 0-15,0-1 0 0,-3 0 0 0,3 0 0 16,-3 0 0-16,-5 0 0 0,0-2 0 0,0 2 0 16,-6-3 0-16,-2-4 0 0,0 0 0 0,0 0 0 15,6 3 0-15,-6-3 0 0,-11 7 0 0,3-7 0 16,-5 4 0-16,0-4 0 16,-1 0 0-16,1 0 0 15,0-4-123-15,0 4-26 0,0-3-6 0</inkml:trace>
  <inkml:trace contextRef="#ctx0" brushRef="#br0" timeOffset="79598.341">23495 7364 1728 0,'0'0'76'0,"0"-4"16"0,3-3-73 0,-3 4-19 15,0-4 0-15,0 3 0 0,0-3 118 0,0-1 20 16,-3 4 4-16,-2 1 1 0,-1-4-50 0,1 3-9 15,-3 4-3-15,0-3 0 0,3-1-43 0,-6 4-9 16,3 0-1-16,1 4-1 0,-4-1-18 0,3 4-9 0,0-3 10 0,0 3-10 16,3 1 0-16,0 3 0 0,2-4 0 0,0 3 0 15,9 1 0-15,-4 4 0 0,3-4 0 0,1 3 0 16,2 5 0-16,0-2 0 0,2-3 0 0,1 5 0 16,-1-8 0-16,1 4 0 0,0-1 0 0,-1 4 0 15,1-3 0-15,-1-1 0 0,1 0 0 0,-3-2 0 16,0 2 0-16,-3-3-13 15,-2-1 1-15,2 2 0 0,-5-1 12 0,-3-4 16 16,-2 3-3-16,0-5-1 0,-1 2 0 0,-1-3-1 16,-4-1 0-16,0 1 0 15,-2-1-83-15,3-3-17 0,-6 0-3 0,0 0-1011 0</inkml:trace>
  <inkml:trace contextRef="#ctx0" brushRef="#br0" timeOffset="80422.603">15309 8190 230 0,'0'0'20'0,"0"-2"-20"0,-3-3 0 0,1 3 0 16,-1-3 235-16,3 5 42 16,-3 0 9-16,1-3 2 0,-4-1-120 0,-2 4-24 15,3-3-5-15,0 3-1 0,-3-4-44 0,-3 4-9 16,1 4-1-16,-1-1-1 0,0-3-33 0,-2 4-6 15,-3-1-2-15,1 2 0 0,1-3-12 0,1 5-2 16,-5-2-1-16,2 2 0 0,2 0-7 0,4 0 0 16,-1 5-1-16,-2-5 0 0,2 4-7 0,4-1 0 15,-1 2-1-15,2-3 0 0,-2 3-11 0,3 2 0 0,0 0 0 0,2-2 0 16,3 2 0-16,0 0 0 0,3 0 0 0,-1 5 0 16,4-5 0-16,-1-2 10 0,0 7-10 0,3-5 10 15,5 0-10-15,1-2 0 0,-1-3 0 0,0 3 0 16,0 2 0-16,3-7 0 0,3 0 0 0,-3 0 0 15,0 0 0-15,2-7 0 0,-2 5-9 0,5-10 9 32,0 5-175-32,-2-2-28 0,2-5-5 0</inkml:trace>
  <inkml:trace contextRef="#ctx0" brushRef="#br0" timeOffset="80701.383">15568 8221 921 0,'0'0'40'0,"0"0"10"0,0 0-40 0,0 0-10 16,0 0 0-16,0 0 0 0,0 0 216 0,0 0 42 15,0 0 8-15,0 0 2 0,-3 7-148 0,1 0-28 16,-1 0-7-16,3 7-1 0,-2 0-16 0,-1 0-3 16,3 5-1-16,3 0 0 0,-1 2-51 0,-2 0-13 15,0 2 0-15,3-1 0 16,2-1 24-16,0-2 3 0,-2-5 0 0,2 7 0 15,-2-7-19-15,2 2-8 0,-2-1 0 0,0-6 8 16,2 3-8-16,-3 0 8 0,1-5-8 0,0-5 8 16,-1 5-33-16,-2-7-7 0,0 0-2 0,0 0-698 15,6 0-140-15</inkml:trace>
  <inkml:trace contextRef="#ctx0" brushRef="#br0" timeOffset="81087.027">15878 8387 1497 0,'0'0'66'0,"0"0"14"0,0 0-64 0,0 0-16 0,-3-4 0 0,-2 1 0 15,-3-1 140-15,5 4 24 0,-2-5 4 16,-3 3 2-16,0 2-86 0,-3 0-18 0,3 2-3 0,1 3-1 16,-4-1-35-16,0 3-7 0,-2 1-2 0,5-1 0 15,0 0-18-15,3 4 0 0,-3-1 0 0,3 2 0 16,2-5 0-16,0 0 0 0,1 4 0 0,2-1 0 15,0-3-12-15,5 0 12 0,0-2-13 0,1 2 5 16,2-7-1-16,2 7 0 0,1-7 0 0,-1 0 0 16,1 0 9-16,2 0-10 0,-2 0 10 0,2-7-10 15,0 2 10-15,0 3 0 0,1-5 0 0,-4 2 0 16,-2-2 0-16,0 0 12 0,0 0-2 0,-3 0-1 0,1 2 5 16,-1-2 1-16,-2 0 0 0,-1 0 0 0,-2 7-7 15,0 0-8-15,0 0 11 0,0 0-11 0,0 0 0 0,0 0 0 16,0 0 0-16,0 0 0 0,0 7 22 0,0 0-2 15,0-2-1-15,3 2 0 0,0 0-19 0,-1 0 0 0,1 0 0 16,2 5 0-16,3-3 0 0,0 3 0 0,0-5 0 0,0 5 0 16,0-5 0-16,0 0 0 0,0 0 0 0,0-3 0 31,-3-1-60-31,3 2-10 0,-3-5-2 0</inkml:trace>
  <inkml:trace contextRef="#ctx0" brushRef="#br0" timeOffset="81472.535">16261 8395 1720 0,'6'-12'76'0,"-6"12"16"0,-6-3-73 0,1-1-19 16,2-3 0-16,3 0 0 0,-5 2 56 0,2-2 8 0,-2 5 2 0,2-3 0 15,1-2-2-15,-3 7 0 0,-1-3 0 0,-2-1 0 16,3 4 0-16,-3 4 0 0,-2-1 0 0,-1-3 0 0,0 7-51 0,1 0-13 15,-1-2 0-15,3 2 0 0,0 0 0 0,0 0 0 16,3 0 0-16,2 0 0 0,3 5 0 0,0-5 11 16,3 0-11-16,2 4 10 0,1-3-10 0,2-1-12 15,0 0 2-15,7 0 1 0,1 0 9 0,0 0-10 0,0 0 10 0,0 0-10 16,2 0 10-16,-2-2 12 0,-5 2-2 0,-3 0-1 16,-3 0-9-16,3 0-11 0,3-2 3 0,-6 2 0 15,-10 0 8-15,2 0 14 0,6-3-3 0,-6-1-1 16,-5 4 42-16,3-2 8 0,-1-3 1 0,4 3 1 15,-3-3-54-15,-1 3-8 0,-7-3 0 0,0 3-10 16,2-5 10-16,-2 4 0 16,2-4 8-16,3 3-8 0,-2-3-14 0,2-3-7 15,3-1-2-15,-3 4-747 16,2 0-150-16</inkml:trace>
  <inkml:trace contextRef="#ctx0" brushRef="#br0" timeOffset="81657.588">16425 8423 1728 0,'14'-3'76'0,"-14"3"16"0,0 0-73 0,0 0-19 16,0 0 0-16,2 7 0 0,1-4 97 0,0 4 16 15,-3 0 3-15,2 5 1 0,1-5-33 0,-1 0-8 16,-2 5 0-16,0-3-1 0,0 3-39 0,3-5-8 16,-3 0-2-16,0 5 0 0,-3-5-16 0,3 0-10 15,3 0 12-15,-6 0-12 16,1-7 12-16,2 0-12 0,0 0 12 0,0 0-12 31,0 0-126-31,0 0-32 0,0 0-6 0,0 0-806 0</inkml:trace>
  <inkml:trace contextRef="#ctx0" brushRef="#br0" timeOffset="81789.097">16420 8284 1555 0,'-5'-2'138'0,"-1"-3"-110"15,1 3-28-15,3-3 0 0,2 5 146 0,0 0 24 16,-6 0 5-16,4-2 1 15,2 2-192-15,0 0-39 0,-14 2-7 0,14-2-2 0</inkml:trace>
  <inkml:trace contextRef="#ctx0" brushRef="#br0" timeOffset="82444.088">16566 8336 1036 0,'0'0'23'0,"0"0"5"0,0 0 0 0,0 0 1 0,-3-3-29 0,3-1 0 15,3-1 0-15,-3 3 0 0,-3-3 158 0,0 3 26 16,1-3 4-16,2 5 2 0,0 0-65 0,-3-2-13 0,0-3-2 16,1 2-1-16,2 3-70 0,0 0-15 0,-8-4-2 0,2 4-1 15,-1 0 20-15,1 0 4 16,4 0 1-16,-4 4 0 0,-4-1-22 0,4-3-5 15,1 5-1-15,0 2 0 0,-6-5-18 0,6 3 0 16,0-3 0-16,-1 3 0 0,4 2 0 0,2-3 0 16,-6 4 0-16,4-1 0 0,4 0 0 0,-2 0-16 15,0 0 4-15,0 0 0 0,6 0 12 0,-1 0 0 16,0 0-10-16,1 0 10 0,-1 5 0 0,0-5 0 16,6 0 0-16,-6 0 0 0,-2 5 0 0,2-5 18 0,3 0-2 0,-3 0 0 15,1 0-16-15,-1 0 0 0,0-2-11 0,0 2 11 16,3 0 0-16,-2 0 0 0,-4-2 8 0,4 2-8 15,-1-5 0-15,-2 5 0 0,-3-7 0 0,0 0 0 16,0 0 57-16,2 5 6 0,1 2 1 0,-3-7 0 16,0 4-76-16,0-4-14 0,0 3-3 0,0-3-1 15,-3 7 30-15,-2-2 8 16,2-3 1-16,1 5 0 0,-4-7 3 0,1 5 1 16,0-3 0-16,-3 3 0 0,2-1-5 0,-1-1 0 15,-1 2-8-15,-3-3 12 0,6-2-12 0,-3 5 0 16,-3-3 0-16,-2-2 0 0,0 0-16 0,2 5-5 15,1-5-2-15,-1-5 0 16,-5 5-65-16,6-2-12 0,2 2-4 0,0-5 0 16,-6 3-77-16,6-3-16 0,6-2-3 0,-1 7-572 0</inkml:trace>
  <inkml:trace contextRef="#ctx0" brushRef="#br0" timeOffset="82707.049">16833 8402 1440 0,'0'0'128'16,"0"0"-103"-16,0 0-25 0,0 0 0 15,5 2 145-15,-2 3 24 16,-1-3 5-16,-2 3 1 0,0 2-71 0,0 0-15 15,3 5-2-15,-3-5-1 0,-3 0-47 0,3 4-10 16,3-1-1-16,0-3-1 0,-6 0-14 0,3 5-2 16,3-5-1-16,-3-3 0 0,0-1 22 0,0-3 5 15,0 7 1-15,0-7 0 16,0 0-287-16,0 0-58 0</inkml:trace>
  <inkml:trace contextRef="#ctx0" brushRef="#br0" timeOffset="82860.495">16769 8289 1094 0,'0'0'97'0,"0"0"-77"0,-2-5-20 0,2 5 0 0,2-2 177 0,-2 2 32 16,0 0 7-16,0 0 0 0,0 0-110 0,0 0-22 15,3-5-5-15,-3 5-1 16,0 0-59-16,0 0-19 0,5 0 10 0,3 0-650 16,0 0-131-16</inkml:trace>
  <inkml:trace contextRef="#ctx0" brushRef="#br0" timeOffset="83191.361">17283 8126 1940 0,'-14'-11'43'0,"9"6"9"0,0 3 1 0,-3-3 1 0,0-2-43 0,0 0-11 0,0 4 0 0,-3-1 0 16,1-3 81-16,-1 4 15 0,1-1 2 0,2-1 1 15,-3 5-44-15,1-2-9 0,-6 2-2 0,5 0 0 0,8 2-24 0,-4 3-6 16,1-5-1-16,-2 7 0 0,3 0-13 0,-3-3 0 16,3 4 0-16,-3 1 0 0,-5-4 0 0,2 9 0 15,6-7 0-15,-1 7 0 0,-1-2-13 0,1 2-9 16,4 5-2-16,2-1 0 0,0-1 24 0,0 2 0 16,2-1 0-16,4 4 0 0,1-4 0 0,-1-1 0 15,-1 9 0-15,0-7 0 16,6-1 47-16,0-1 13 0,-9-3 4 0,1 5 0 15,-1-5-81 1,1-2-16-16,2-5-3 0,-2 5-1 0,0-5 37 0,-3 0 0 0,5-5 0 0,-5-2-747 16,-5 0-151-16</inkml:trace>
  <inkml:trace contextRef="#ctx0" brushRef="#br0" timeOffset="83360.345">16992 8340 1497 0,'13'0'66'0,"-5"0"14"0,2 0-64 0,1 0-16 16,-1 0 0-16,4 0 0 0,2 0 90 0,2 0 14 0,-2 0 4 0,2 3 0 16,4-3-72-16,-1 0-15 0,3 0-2 0,-6 0-1 15,-2 0-18-15,0 0 0 16,-3 0 0-16,3-3-575 16,0-1-118-16</inkml:trace>
  <inkml:trace contextRef="#ctx0" brushRef="#br0" timeOffset="83507.515">17383 8357 1465 0,'-8'7'64'0,"8"-7"15"0,0 0-63 0,0 5-16 16,-2 2 0-16,2 0 0 0,0 0 120 0,0 0 22 0,2 0 4 0,-2-2 1 15,-2 2-54-15,2 0-10 0,0 0-3 0,0 0 0 16,0 0-45-16,0-7-10 0,0 0-1 0,0 0-1 16,2 5-15-16,-2-5-8 0,0 0 8 0,0 0-8 15,0 0-240-15,0 0-53 0,0 0-11 16,8-12-1-16</inkml:trace>
  <inkml:trace contextRef="#ctx0" brushRef="#br0" timeOffset="83645.59">17391 8228 1209 0,'0'0'53'0,"0"0"12"0,0 0-52 0,0 0-13 0,-3-5 0 16,3 5 0-16,0 0 169 0,0 0 31 0,0 0 7 0,0 0 1 15,0 0-167-15,0 0-33 0,6 5-8 0,-1-3-578 16,0 3-118-16</inkml:trace>
  <inkml:trace contextRef="#ctx0" brushRef="#br0" timeOffset="83993.06">17500 8364 1497 0,'7'0'66'0,"-7"0"14"0,3 5-64 0,5-5-16 0,3 7 0 0,-1-7 0 15,1 0 106-15,-3 0 18 0,-3 4 3 0,6-4 1 16,5 0-52-16,-1 0-9 0,-4 3-3 0,0-6 0 15,-1-1-51-15,3 4-13 0,1-7 0 0,-4 7 0 16,1-5 54-16,-6 3 8 0,3-3 2 0,-3-2 0 16,-2 5-52-16,-3-3-12 0,3-2 0 0,-1 0 0 15,-4 2 54-15,-1 3 8 16,0-3 2-16,1-2 0 0,-4 5-52 0,-2-3-12 0,-2-2 0 0,-1 7 0 16,1 0 26-16,-1 0 2 0,-2 0 1 0,0 0 0 15,-3 4-46-15,3-1-10 0,-3-3-1 0,0 5-1 0,3 2 29 0,-1 0 0 16,1 0 0-16,2 0 0 0,4 5 0 0,-1-3 0 15,2 3 0-15,4-1 0 0,-1-1 0 0,0 4 0 16,3-2 0-16,6 2 0 0,2-2 0 0,0-3 0 16,-6-2 0-16,6 5 10 0,5-5-10 0,-2-2 0 15,2 2 0-15,-2-5 0 16,-1-2-29-16,4 5 1 0,7-5 1 0,-3 0 0 16,-2 0-198-16,3-5-40 0,-1 3-8 0</inkml:trace>
  <inkml:trace contextRef="#ctx0" brushRef="#br0" timeOffset="84309.587">17828 8343 172 0,'0'0'16'0,"0"0"-16"0,-6 0 0 0,6 0 0 15,-2 0 348-15,2 0 68 0,0 0 12 0,0 0 4 16,0 0-251-16,-3 5-49 0,3-5-11 0,0 7-1 16,0-5-49-16,3 10-10 0,-1-5-1 0,1 0-1 15,0 5-4-15,2-3-1 0,-2-2 0 0,-1 5 0 16,1-5-8-16,0 5-2 0,-1-3 0 0,1-4 0 0,-3 2-17 0,0-7-4 15,0 0-1-15,0 0 0 0,0 0-8 0,0 0-2 16,0 0 0-16,0 0 0 0,0 0-2 0,0 0-1 0,-3-5 0 0,3 3 0 16,3-3-9-16,-1-2-14 0,-2-2 3 0,6-3 1 31,-1 0-34-31,3-2-8 0,0 0 0 0,0 0-1 0,-3-5 42 0,6 5 11 0,2 2 0 0,0 5 0 16,-5-2-53-16,5-3-9 0,3 5-2 0,-3 0 0 0,1 2 52 0,-1-2 12 15,0 7 0-15,0 0 0 0,3 0 25 0,-3 0 8 16,1 5 2-16,-1-3 0 0,0-2-19 0,0 5-3 15,1-3-1-15,-4 3 0 0,1-5-12 0,-1 4-10 16,-2-1 2-16,-2-3 0 0</inkml:trace>
</inkml:ink>
</file>

<file path=ppt/ink/ink1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14:22.132"/>
    </inkml:context>
    <inkml:brush xml:id="br0">
      <inkml:brushProperty name="width" value="0.05292" units="cm"/>
      <inkml:brushProperty name="height" value="0.05292" units="cm"/>
    </inkml:brush>
  </inkml:definitions>
  <inkml:trace contextRef="#ctx0" brushRef="#br0">23717 1200 1267 0,'0'0'112'0,"0"0"-89"16,0 0-23-16,0 0 0 0,0 0 132 0,0 0 21 15,0 0 5-15,0 0 1 0,0 0-123 0,6 0-25 16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9:51.944"/>
    </inkml:context>
    <inkml:brush xml:id="br0">
      <inkml:brushProperty name="width" value="0.05" units="cm"/>
      <inkml:brushProperty name="height" value="0.05" units="cm"/>
    </inkml:brush>
  </inkml:definitions>
  <inkml:trace contextRef="#ctx0" brushRef="#br0">10 6556 1840 0 0,'-2'1'133'0'0,"-4"1"158"0"0,5-2 1076 0 0,1 0 459 0 0,0 0 87 0 0,0 0-238 0 0,0 0-1083 0 0,0 0-429 0 0,4 2 222 0 0,3 1 102 0 0,0-5-244 0 0,0 1 1 0 0,0-1 0 0 0,0-1 0 0 0,-1 1 0 0 0,1-1-1 0 0,0 0 1 0 0,-1-1 0 0 0,0 0 0 0 0,0 0 0 0 0,0 0-1 0 0,0-1 1 0 0,-1 1 0 0 0,0-1 0 0 0,1-1-244 0 0,9-8 280 0 0,35-32 617 0 0,29-30 129 0 0,114-133 381 0 0,18-60-383 0 0,-103 152-707 0 0,-56 66-244 0 0,213-206 164 0 0,-76 47 328 0 0,-33 44-37 0 0,58-33-189 0 0,31-52 154 0 0,-96 116-126 0 0,-13 12 386 0 0,46-59-753 0 0,-66 54 462 0 0,113-94 292 0 0,-123 126-442 0 0,17-24 8 0 0,-61 54-146 0 0,54-45 50 0 0,80-49 74 0 0,-2 5-20 0 0,23-66-16 0 0,-77 77 265 0 0,9-12-732 0 0,-6-2 389 0 0,37-74 50 0 0,25 20-232 0 0,-42 35-20 0 0,-22 13 32 0 0,6-12 180 0 0,-39 48-130 0 0,-11 10-10 0 0,17-8-33 0 0,-49 40 43 0 0,13-9-11 0 0,-32 34-53 0 0,35-43 64 0 0,23-18-64 0 0,-39 36 54 0 0,65-47-44 0 0,-47 51-10 0 0,-50 48 0 0 0,23-34 64 0 0,-35 42-64 0 0,-2 4 11 0 0,14-24 42 0 0,3 0 1 0 0,-3 6-44 0 0,-3 12 44 0 0,-21 12-33 0 0,-7 14 22 0 0,3-2-33 0 0,-1-1 1 0 0,-2 3 32 0 0,1-4-33 0 0,12-9 1 0 0,-14 13 32 0 0,-1-3-22 0 0,0 4-1 0 0,0 1-117 0 0,0 0-11 0 0,0 0 10 0 0,8 23-3078 0 0,-8-13 1472 0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9:59.967"/>
    </inkml:context>
    <inkml:brush xml:id="br0">
      <inkml:brushProperty name="width" value="0.05" units="cm"/>
      <inkml:brushProperty name="height" value="0.05" units="cm"/>
    </inkml:brush>
  </inkml:definitions>
  <inkml:trace contextRef="#ctx0" brushRef="#br0">223 12 1840 0 0,'0'0'83'0'0,"-3"-1"10"0"0,-11-5 1970 0 0,-24 2 9471 0 0,30 5-11375 0 0,0 1-1 0 0,0 1 1 0 0,1-1 0 0 0,-1 1 0 0 0,1 0 0 0 0,0 1-1 0 0,0 0 1 0 0,0 0 0 0 0,1 0 0 0 0,-1 1-1 0 0,-1 2-158 0 0,-4 3 0 0 0,6-5 0 0 0,1 0 0 0 0,-1 0 0 0 0,1 0 0 0 0,-1 1 0 0 0,2 0 0 0 0,-1 0 0 0 0,1 0 0 0 0,0 0 0 0 0,0 1 0 0 0,-1 2 0 0 0,4-7 1 0 0,-1 1 0 0 0,1-1 0 0 0,-1 1 0 0 0,1 0-1 0 0,0 0 1 0 0,0 0 0 0 0,0-1 0 0 0,0 1 0 0 0,0 0-1 0 0,1 0 1 0 0,-1 0 0 0 0,1 0 0 0 0,0 1-1 0 0,0-1 1 0 0,0 0 0 0 0,0 0 0 0 0,1 0 0 0 0,-1 0-1 0 0,1 0 1 0 0,0 0 0 0 0,0 0 0 0 0,0-1 0 0 0,0 1-1 0 0,0 0 1 0 0,0 0 0 0 0,1-1 0 0 0,0 1-1 0 0,-1-1 1 0 0,1 1 0 0 0,0-1 0 0 0,0 0 0 0 0,0 1-1 0 0,1-1 1 0 0,0 0-1 0 0,9 4-25 0 0,0 0 0 0 0,1-1-1 0 0,-1-1 1 0 0,1-1 0 0 0,0 1 0 0 0,0-2-1 0 0,1 0 1 0 0,-1 0 0 0 0,0-1 0 0 0,1-1-1 0 0,-1-1 1 0 0,0 1 0 0 0,5-3 25 0 0,-11 3-259 0 0,36-2-5740 0 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00.842"/>
    </inkml:context>
    <inkml:brush xml:id="br0">
      <inkml:brushProperty name="width" value="0.05" units="cm"/>
      <inkml:brushProperty name="height" value="0.05" units="cm"/>
    </inkml:brush>
  </inkml:definitions>
  <inkml:trace contextRef="#ctx0" brushRef="#br0">51 48 10568 0 0,'0'0'233'0'0,"0"0"39"0"0,0 0 17 0 0,0 0-27 0 0,0 0-56 0 0,0 0 393 0 0,0 0 192 0 0,0 0 38 0 0,0 2-70 0 0,19 100 1064 0 0,-3-19-703 0 0,-2-5 56 0 0,-12-64-857 0 0,-1-9-229 0 0,0-1 0 0 0,0 0 0 0 0,0 1-1 0 0,-1-1 1 0 0,1 0 0 0 0,-1 1 0 0 0,0-1 0 0 0,0 1 0 0 0,-1-1 0 0 0,1 0-1 0 0,-1 1 1 0 0,0-1 0 0 0,0 0 0 0 0,-1 1 0 0 0,1-1 0 0 0,-1 0 0 0 0,0 0-1 0 0,-2 3-89 0 0,-2 7 608 0 0,-1-13-608 0 0,3-3 89 0 0,0 1-1 0 0,0-1 1 0 0,0 0-1 0 0,1 0 0 0 0,-1-1 1 0 0,0 1-1 0 0,1-1 1 0 0,0 1-1 0 0,-1-1 1 0 0,1 0-1 0 0,0 0 0 0 0,1-1 1 0 0,-1 1-1 0 0,0-1 1 0 0,1 1-1 0 0,-1-3-88 0 0,-6-7 468 0 0,7 11-458 0 0,0-1 0 0 0,1 0 1 0 0,-1 0-1 0 0,1 0 0 0 0,0 0 0 0 0,0 0 0 0 0,0 0 1 0 0,0 0-1 0 0,0-1 0 0 0,1 1 0 0 0,0 0 1 0 0,-1 0-1 0 0,1-1 0 0 0,0 1 0 0 0,1 0 0 0 0,-1 0-10 0 0,0-24-38 0 0,2-44-795 0 0,9 25 341 0 0,18-34 5 0 0,-26 74 460 0 0,2-1 0 0 0,-1 1 0 0 0,1 0 0 0 0,-1 1 0 0 0,2-1-1 0 0,-1 1 1 0 0,0 0 0 0 0,1 0 0 0 0,0 1 0 0 0,0-1 0 0 0,1 1-1 0 0,-1 1 1 0 0,1-1 0 0 0,0 1 0 0 0,0 0 0 0 0,0 1 0 0 0,0 0 0 0 0,0 0-1 0 0,5 0 28 0 0,-3 0-25 0 0,1 1 0 0 0,0 0 0 0 0,-1 0 0 0 0,1 1 0 0 0,0 1 0 0 0,0 0 0 0 0,-1 0 0 0 0,1 1 0 0 0,-1 0 0 0 0,1 0 0 0 0,-1 1 0 0 0,3 1 25 0 0,-4 0 23 0 0,0 0 1 0 0,0 1-1 0 0,-1-1 0 0 0,1 1 0 0 0,-1 1 0 0 0,0 0 0 0 0,-1 0 0 0 0,1 0 0 0 0,-1 1 0 0 0,0-1 0 0 0,-1 2 0 0 0,0-1 0 0 0,3 5-23 0 0,-7-9 46 0 0,1 0 0 0 0,-1 0-1 0 0,-1 0 1 0 0,1 0-1 0 0,0 0 1 0 0,-1 0 0 0 0,1 0-1 0 0,-1 1 1 0 0,0-1-1 0 0,0 0 1 0 0,0 0 0 0 0,-1 0-1 0 0,1 0 1 0 0,-1 0-1 0 0,0 0 1 0 0,1 0 0 0 0,-2 0-1 0 0,1 0 1 0 0,0 0-1 0 0,0 0 1 0 0,-1 0 0 0 0,1-1-1 0 0,-1 1 1 0 0,0 0-1 0 0,0-1 1 0 0,0 0 0 0 0,-1 1-46 0 0,-69 50 983 0 0,-12-9-850 0 0,72-27-381 0 0,11-17 335 0 0,1 0 13 0 0,16 15-11 0 0,69 32-89 0 0,71 12 0 0 0,-92-40 0 0 0,-47-15-2108 0 0,-6-2-2258 0 0,1-1-2951 0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03.358"/>
    </inkml:context>
    <inkml:brush xml:id="br0">
      <inkml:brushProperty name="width" value="0.05" units="cm"/>
      <inkml:brushProperty name="height" value="0.05" units="cm"/>
    </inkml:brush>
  </inkml:definitions>
  <inkml:trace contextRef="#ctx0" brushRef="#br0">1 5 3680 0 0,'0'0'160'0'0,"0"0"40"0"0,0 0-200 0 0,0 0 0 0 0,0-5 0 0 0,0 5 0 0 0,0 0 1888 0 0,0 0 328 0 0,0 0 72 0 0,0 0 16 0 0,0 0-1496 0 0,0 0-296 0 0,0 0-56 0 0,0 0-8 0 0,8 8-808 0 0,-5-1-160 0 0,11-4-32 0 0,-7 4-8 0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03.154"/>
    </inkml:context>
    <inkml:brush xml:id="br0">
      <inkml:brushProperty name="width" value="0.05" units="cm"/>
      <inkml:brushProperty name="height" value="0.05" units="cm"/>
    </inkml:brush>
  </inkml:definitions>
  <inkml:trace contextRef="#ctx0" brushRef="#br0">0 14 10800 0 0,'0'0'496'0'0,"0"0"-14"0"0,0 2-311 0 0,2 39 2185 0 0,4-17 98 0 0,-6-23-1942 0 0,0-1 0 0 0,0 0 0 0 0,0 0 0 0 0,0 0-68 0 0,1 2-289 0 0,5 2-339 0 0,-4-2-867 0 0,-2-2-385 0 0,0 0-78 0 0,0 0-19 0 0</inkml:trace>
  <inkml:trace contextRef="#ctx0" brushRef="#br0" timeOffset="453.02">241 1 5984 0 0,'0'0'464'0'0,"-8"0"-131"0"0,1 1-8 0 0,1 0 0 0 0,-1 1 0 0 0,1-1 0 0 0,0 2 0 0 0,0-1 0 0 0,0 0 0 0 0,0 1 0 0 0,0 0-1 0 0,0 1 1 0 0,1-1 0 0 0,-1 1 0 0 0,1 0 0 0 0,0 1 0 0 0,1-1 0 0 0,-1 1 0 0 0,1 0 0 0 0,-1 0 0 0 0,1 0 0 0 0,1 0 0 0 0,-1 2-325 0 0,4 11 0 0 0,1-16 45 0 0,0 0 0 0 0,0 0 1 0 0,0-1-1 0 0,0 1 0 0 0,1 0 1 0 0,-1 0-1 0 0,1-1 1 0 0,-1 1-1 0 0,1-1 0 0 0,-1 1 1 0 0,1-1-1 0 0,0 0 1 0 0,0 1-1 0 0,0-1 0 0 0,0 0 1 0 0,0 0-1 0 0,0-1 0 0 0,0 1 1 0 0,0 0-1 0 0,0-1 1 0 0,1 1-1 0 0,-1-1 0 0 0,0 1 1 0 0,0-1-1 0 0,0 0 0 0 0,1 0 1 0 0,-1 0-1 0 0,0-1-45 0 0,79-4 1354 0 0,-79 5-1295 0 0,1-1 1 0 0,-1 1 0 0 0,1-1 0 0 0,-1 0 0 0 0,1 0 0 0 0,-1 0 0 0 0,1 0 0 0 0,-1-1-1 0 0,0 1 1 0 0,0-1 0 0 0,0 1 0 0 0,0-1 0 0 0,0 0 0 0 0,0 0 0 0 0,0 1-1 0 0,0-1 1 0 0,-1-1 0 0 0,1 1 0 0 0,-1 0 0 0 0,0 0 0 0 0,1-1 0 0 0,-1 1 0 0 0,0 0-1 0 0,0-1 1 0 0,0 1 0 0 0,-1-1 0 0 0,1 0 0 0 0,-1 1 0 0 0,1-1 0 0 0,-1 1 0 0 0,0-1-1 0 0,0-2-59 0 0,-8-23 719 0 0,4 20-1218 0 0</inkml:trace>
  <inkml:trace contextRef="#ctx0" brushRef="#br0" timeOffset="765.446">387 1 4144 0 0,'0'0'319'0'0,"0"7"1543"0"0,6 30 4814 0 0,-1-5-4464 0 0,2-3 345 0 0,-6-27-2136 0 0,-1-2-79 0 0,0 0-20 0 0,8 14 1822 0 0,4-25-1733 0 0,64-45-2299 0 0,-72 54 1875 0 0,-1 1 0 0 0,0-1 0 0 0,0 1 1 0 0,1 0-1 0 0,-1 1 0 0 0,0-1 0 0 0,1 0 0 0 0,-1 1 0 0 0,1 0 0 0 0,-1 0 1 0 0,1 0-1 0 0,-1 0 0 0 0,0 1 0 0 0,1-1 0 0 0,-1 1 0 0 0,1 0 0 0 0,-1 0 13 0 0,26 21 32 0 0,14 17 32 0 0,25 26 1695 0 0,-63-55-1622 0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01.202"/>
    </inkml:context>
    <inkml:brush xml:id="br0">
      <inkml:brushProperty name="width" value="0.05" units="cm"/>
      <inkml:brushProperty name="height" value="0.05" units="cm"/>
    </inkml:brush>
  </inkml:definitions>
  <inkml:trace contextRef="#ctx0" brushRef="#br0">54 128 5064 0 0,'0'0'232'0'0,"2"0"-14"0"0,34-4 1906 0 0,22 1 6204 0 0,35-1-6745 0 0,-25-14-1047 0 0,-67 17-508 0 0,0 0 1 0 0,1 1 0 0 0,-1-1-1 0 0,0 0 1 0 0,0 0-1 0 0,0 0 1 0 0,0 0-1 0 0,0 0 1 0 0,0 0 0 0 0,0 0-1 0 0,0 0 1 0 0,0 0-1 0 0,0 0 1 0 0,0-1 0 0 0,-1 1-1 0 0,1 0 1 0 0,-1 0-1 0 0,1-1 1 0 0,-1 1-1 0 0,1-1 1 0 0,-1 1 0 0 0,0 0-1 0 0,1-1 1 0 0,-1 1-1 0 0,0-1 1 0 0,0 1-1 0 0,0-1 1 0 0,0 1 0 0 0,-1 0-1 0 0,1-1 1 0 0,0 1-1 0 0,0-1 1 0 0,-1 1-1 0 0,1 0 1 0 0,-1-1 0 0 0,1 1-1 0 0,-1 0 1 0 0,0-1-1 0 0,0 1 1 0 0,1 0 0 0 0,-1 0-1 0 0,0 0 1 0 0,0 0-1 0 0,0 0 1 0 0,0 0-1 0 0,-1-1-28 0 0,-4-3 51 0 0,1 1-1 0 0,-1 0 1 0 0,0 0-1 0 0,-1 1 1 0 0,1 0-1 0 0,0 0 1 0 0,-1 0-1 0 0,0 1 0 0 0,0 0 1 0 0,0 0-1 0 0,0 0 1 0 0,-4 1-51 0 0,0-1-8 0 0,-1 1 1 0 0,0 0 0 0 0,0 1 0 0 0,0 1 0 0 0,1 0-1 0 0,-1 0 1 0 0,0 1 0 0 0,1 1 0 0 0,-1 0-1 0 0,1 0 1 0 0,0 1 0 0 0,0 1 0 0 0,0 0-1 0 0,-5 3 8 0 0,13-7-14 0 0,0 1-1 0 0,0-1 1 0 0,0 1-1 0 0,0-1 0 0 0,0 1 1 0 0,0 0-1 0 0,0 0 0 0 0,1 0 1 0 0,-1 1-1 0 0,1-1 1 0 0,-1 0-1 0 0,1 1 0 0 0,0 0 1 0 0,0-1-1 0 0,0 1 0 0 0,1 0 1 0 0,-1 0-1 0 0,1 0 1 0 0,-1 0-1 0 0,1 1 0 0 0,0-1 1 0 0,0 0-1 0 0,1 0 0 0 0,-1 1 1 0 0,1-1-1 0 0,-1 1 1 0 0,1-1-1 0 0,0 0 0 0 0,0 3 15 0 0,2-1-4 0 0,0 0 0 0 0,0-1-1 0 0,0 0 1 0 0,1 1-1 0 0,-1-1 1 0 0,1 0-1 0 0,0 0 1 0 0,0 0-1 0 0,0-1 1 0 0,1 1 0 0 0,-1-1-1 0 0,1 0 1 0 0,0 0-1 0 0,0 0 1 0 0,0 0-1 0 0,0-1 1 0 0,1 1-1 0 0,3 0 5 0 0,7 5-57 0 0,1-1 0 0 0,0 0 0 0 0,0-1 0 0 0,1-1 0 0 0,0-1 0 0 0,0-1-1 0 0,14 2 58 0 0,27-2-1347 0 0,-20-2-3292 0 0,-5-1-966 0 0</inkml:trace>
  <inkml:trace contextRef="#ctx0" brushRef="#br0" timeOffset="421.773">688 89 6912 0 0,'-12'-8'732'0'0,"-28"-14"1285"0"0,29 18-201 0 0,-23-5 4238 0 0,12 12-4940 0 0,-3 5-497 0 0,21-8-613 0 0,1 1-1 0 0,0-1 1 0 0,0 1-1 0 0,0 0 1 0 0,0 0 0 0 0,0 1-1 0 0,0-1 1 0 0,0 0-1 0 0,0 1 1 0 0,1 0 0 0 0,-1 0-1 0 0,0 0 1 0 0,1 0-1 0 0,0 0 1 0 0,-1 0-1 0 0,1 1-3 0 0,-3 3-27 0 0,3-5 20 0 0,1 0 1 0 0,-1 1-1 0 0,0-1 0 0 0,1 0 0 0 0,-1 1 0 0 0,1 0 0 0 0,-1-1 0 0 0,1 1 1 0 0,0 0-1 0 0,0-1 0 0 0,-1 1 0 0 0,2 0 0 0 0,-1 0 0 0 0,0 0 0 0 0,0 0 0 0 0,0 0 1 0 0,1 0-1 0 0,-1 0 0 0 0,1 1 0 0 0,0-1 0 0 0,0 0 0 0 0,-1 0 0 0 0,1 0 1 0 0,1 0-1 0 0,-1 0 0 0 0,0 1 0 0 0,0-1 0 0 0,1 0 0 0 0,-1 0 0 0 0,1 0 0 0 0,0 0 1 0 0,0 0-1 0 0,0 0 0 0 0,0 0 0 0 0,0 0 0 0 0,0-1 0 0 0,0 1 0 0 0,1 1 7 0 0,2 0-34 0 0,0 1 0 0 0,0-1-1 0 0,0 1 1 0 0,0-1-1 0 0,1 0 1 0 0,0-1-1 0 0,-1 1 1 0 0,1-1-1 0 0,0 0 1 0 0,0 0 0 0 0,0-1-1 0 0,2 1 35 0 0,8 1-129 0 0,0 0-1 0 0,1-1 1 0 0,-1-1-1 0 0,1 0 1 0 0,0-1-1 0 0,-1-1 0 0 0,6-1 130 0 0,46-23 679 0 0,-38-2 269 0 0,-29 26-977 0 0,7-6-249 0 0,12 5 355 0 0,-16 5 78 0 0,45 50-720 0 0,-16-11 528 0 0,-29-38 75 0 0,-1-1 0 0 0,1 1 0 0 0,-1 0 0 0 0,0 0 0 0 0,0 0 0 0 0,0 1 0 0 0,-1-1 0 0 0,1 0 0 0 0,-1 1 0 0 0,0-1 0 0 0,-1 1 0 0 0,1-1 0 0 0,-1 1 0 0 0,0-1 0 0 0,0 1 0 0 0,0-1 0 0 0,0 1 0 0 0,-1-1 0 0 0,0 1 0 0 0,0 2-38 0 0,0-2 105 0 0,0 0 1 0 0,-1 1-1 0 0,1-1 1 0 0,-1 0-1 0 0,0-1 1 0 0,0 1-1 0 0,-1 0 1 0 0,1-1-1 0 0,-1 1 1 0 0,0-1 0 0 0,0 0-1 0 0,-1 0 1 0 0,1 0-1 0 0,-1 0 1 0 0,0-1-1 0 0,0 1 1 0 0,0-1-1 0 0,0 0 1 0 0,-1 0-1 0 0,1 0 1 0 0,-1-1-1 0 0,0 0 1 0 0,1 0-1 0 0,-1 0 1 0 0,0 0-1 0 0,0-1 1 0 0,-1 0-106 0 0,-78 2-43 0 0,33-31-5163 0 0,28 3 3009 0 0,8 0-11 0 0</inkml:trace>
  <inkml:trace contextRef="#ctx0" brushRef="#br0" timeOffset="749.821">942 82 5064 0 0,'15'0'496'0'0,"22"15"2650"0"0,-34-13-1424 0 0,0 1 1691 0 0,-1 2-2410 0 0,-1-2-281 0 0,22 37 3014 0 0,-2 12-43 0 0,5-6-3350 0 0,-8-38-154 0 0,-17-8-132 0 0,1-1-1 0 0,0 0 1 0 0,0 0-1 0 0,-1 0 1 0 0,1 0-1 0 0,-1 0 0 0 0,1 0 1 0 0,-1 0-1 0 0,1 0 1 0 0,-1-1-1 0 0,0 1 1 0 0,1 0-1 0 0,-1-1 1 0 0,0 1-1 0 0,0-1 1 0 0,0 0-1 0 0,0 1 1 0 0,-1-1-1 0 0,1 0 0 0 0,0 0 1 0 0,-1 1-1 0 0,1-1 1 0 0,-1 0-1 0 0,1 0 1 0 0,-1 0-1 0 0,0 0 1 0 0,0 0-1 0 0,0 1 1 0 0,0-1-1 0 0,0 0 0 0 0,0 0 1 0 0,-1-1-57 0 0,2-4-271 0 0,0-1 0 0 0,1 1 1 0 0,0 0-1 0 0,0 0 0 0 0,0 0 0 0 0,1 0 0 0 0,0 1 1 0 0,0-1-1 0 0,1 1 0 0 0,0 0 0 0 0,0-1 0 0 0,1 2 1 0 0,-1-1-1 0 0,1 1 0 0 0,0-1 0 0 0,3-1 271 0 0,-2 1-346 0 0,27-23-660 0 0,-21 25 865 0 0,0 2 0 0 0,1-1 1 0 0,-1 1-1 0 0,0 1 0 0 0,1 1 1 0 0,-1-1-1 0 0,1 2 0 0 0,9 1 141 0 0,-7 1-4505 0 0,-3 1-1529 0 0</inkml:trace>
  <inkml:trace contextRef="#ctx0" brushRef="#br0" timeOffset="1077.868">1508 131 1840 0 0,'2'-1'133'0'0,"36"-4"2943"0"0,20-7 4103 0 0,-55 12-7071 0 0,0-1 1 0 0,0 0 0 0 0,0 0 0 0 0,0 0 0 0 0,-1 0-1 0 0,1 0 1 0 0,0 0 0 0 0,0-1 0 0 0,-1 0-1 0 0,1 1 1 0 0,-1-1 0 0 0,0 0 0 0 0,1 0 0 0 0,-1 0-1 0 0,0-1 1 0 0,0 1 0 0 0,0 0 0 0 0,-1-1-1 0 0,1 1 1 0 0,0-1 0 0 0,-1 0 0 0 0,0 1 0 0 0,1-1-1 0 0,-1 0 1 0 0,0 0 0 0 0,-1 0 0 0 0,1 0-1 0 0,0 0 1 0 0,-1-3-109 0 0,-1 4 77 0 0,1-1-1 0 0,-2 1 1 0 0,1-1-1 0 0,0 1 0 0 0,0 0 1 0 0,-1 0-1 0 0,1 0 1 0 0,-1-1-1 0 0,0 1 1 0 0,1 1-1 0 0,-1-1 1 0 0,0 0-1 0 0,0 0 1 0 0,0 1-1 0 0,-1-1 1 0 0,1 1-1 0 0,0 0 0 0 0,0-1 1 0 0,-1 1-1 0 0,1 0 1 0 0,-1 1-1 0 0,1-1 1 0 0,-1 0-1 0 0,1 1 1 0 0,-1-1-1 0 0,0 1 1 0 0,1 0-1 0 0,-1 0 0 0 0,1 0 1 0 0,-1 0-1 0 0,0 0 1 0 0,1 0-1 0 0,-1 1 1 0 0,1 0-1 0 0,-3 0-76 0 0,-5 1 27 0 0,0 1-1 0 0,1 0 1 0 0,-1 0 0 0 0,1 1-1 0 0,0 1 1 0 0,0-1 0 0 0,0 2-1 0 0,-6 4-26 0 0,12-7-20 0 0,-1 0 0 0 0,1 0 0 0 0,0 1 0 0 0,0-1 0 0 0,1 1 0 0 0,-1 0 0 0 0,1 0 0 0 0,-1 0 0 0 0,1 0 0 0 0,1 0 0 0 0,-1 1 0 0 0,1-1 0 0 0,-1 1 0 0 0,1-1 0 0 0,0 1 0 0 0,1-1 0 0 0,-1 1 0 0 0,1-1 0 0 0,0 1 0 0 0,0 0 0 0 0,0-1 0 0 0,1 1 0 0 0,0-1 0 0 0,0 1 0 0 0,0-1 0 0 0,0 1 0 0 0,1-1 0 0 0,-1 0 0 0 0,1 1 0 0 0,0-1 0 0 0,1 0 0 0 0,-1 0 0 0 0,1 0 0 0 0,-1-1 0 0 0,1 1 0 0 0,0-1 0 0 0,1 1 0 0 0,-1-1 0 0 0,0 0 0 0 0,1 0 0 0 0,0-1 0 0 0,0 1 0 0 0,0-1 0 0 0,0 0 0 0 0,0 0 0 0 0,0 0 0 0 0,0 0 0 0 0,2 0 20 0 0,106 22-4682 0 0,-92-23 3125 0 0</inkml:trace>
  <inkml:trace contextRef="#ctx0" brushRef="#br0" timeOffset="1390.293">1928 54 11976 0 0,'0'0'266'0'0,"0"0"44"0"0,0 0 15 0 0,-6-5 75 0 0,-42-8 533 0 0,41 13-674 0 0,-1 0 0 0 0,1 0 0 0 0,-1 1 0 0 0,1 0 0 0 0,-1 0 0 0 0,1 1 0 0 0,0 0 0 0 0,-1 0 0 0 0,1 1 0 0 0,0 0 0 0 0,-3 2-259 0 0,8-5-38 0 0,1 1 0 0 0,0 0-1 0 0,0-1 1 0 0,0 1-1 0 0,-1 0 1 0 0,1 0-1 0 0,0 0 1 0 0,0-1-1 0 0,0 1 1 0 0,0 0-1 0 0,0 1 1 0 0,1-1-1 0 0,-1 0 1 0 0,0 0-1 0 0,0 0 1 0 0,1 0-1 0 0,-1 1 1 0 0,1-1-1 0 0,-1 0 1 0 0,1 1-1 0 0,-1-1 1 0 0,1 0-1 0 0,0 1 1 0 0,0-1-1 0 0,0 0 1 0 0,0 1-1 0 0,0-1 1 0 0,0 1-1 0 0,0-1 1 0 0,0 0-1 0 0,0 1 1 0 0,1-1-1 0 0,-1 0 1 0 0,0 1-1 0 0,1-1 1 0 0,-1 0-1 0 0,1 0 1 0 0,0 1-1 0 0,-1-1 1 0 0,1 0-1 0 0,0 0 1 0 0,0 0 38 0 0,41 43-11 0 0,36-5 11 0 0,-22-3 0 0 0,-47-19 58 0 0,-16-6 720 0 0,-39 11 3177 0 0,-46-11-2675 0 0,79-12-1999 0 0,10-2-4187 0 0,3-3 2852 0 0</inkml:trace>
  <inkml:trace contextRef="#ctx0" brushRef="#br0" timeOffset="1733.962">2121 89 11976 0 0,'0'0'266'0'0,"0"0"44"0"0,0 0 15 0 0,0 0-26 0 0,-10-11 1641 0 0,7 9-1778 0 0,-1 0 0 0 0,0 1 1 0 0,1 0-1 0 0,-1 0 1 0 0,0 0-1 0 0,0 0 0 0 0,0 0 1 0 0,0 1-1 0 0,0 0 1 0 0,0 0-1 0 0,0 0 0 0 0,0 0 1 0 0,0 1-1 0 0,0-1 1 0 0,1 1-1 0 0,-4 1-162 0 0,-8 14 40 0 0,19 3-264 0 0,-1-12 216 0 0,1 0 0 0 0,1 0 1 0 0,-1 0-1 0 0,1 0 0 0 0,0-1 0 0 0,1 0 0 0 0,-1 0 0 0 0,1-1 1 0 0,4 4 7 0 0,37 45-181 0 0,-43-27 53 0 0,-4-25 206 0 0,-12 11 512 0 0,-51 20 2400 0 0,54-33-8649 0 0,8 0-843 0 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39:49.146"/>
    </inkml:context>
    <inkml:brush xml:id="br0">
      <inkml:brushProperty name="width" value="0.05292" units="cm"/>
      <inkml:brushProperty name="height" value="0.05292" units="cm"/>
      <inkml:brushProperty name="color" value="#FF0000"/>
    </inkml:brush>
  </inkml:definitions>
  <inkml:trace contextRef="#ctx0" brushRef="#br0">19362 3110 806 0,'0'0'36'0,"0"0"7"0,0 0-35 0,0 0-8 16,0 0 0-16,0 0 0 0,0 0 156 0,0 0 28 16,0 0 7-16,0 0 1 0,-2-2-53 0,-6 2-11 15,2-5-1-15,-2 5-1 0,0-2-48 0,-2 2-10 16,-1 0-1-16,-2 0-1 0,0 0-6 0,0 2-2 16,-3-2 0-16,-3 0 0 0,1 5-42 0,-3-5-8 15,5 0-8-15,-6 2 12 0,-1 3-12 0,2-3 0 16,2-2 0-16,0 5 0 0,4-1 0 0,-1-1 0 0,0 4 0 0,3 0 0 15,-1-7 0-15,6 5 0 0,-2 2 0 0,5-7 0 16,-1 0 19-16,4 2 1 0,-4 7 1 0,4-6 0 16,-1 4-33-16,0 0-8 0,3 0 0 0,-2 0-1 15,-1 5 33-15,3-1 8 0,-3-1 0 0,3 4 1 16,0-2-2-16,3 2-1 0,-3 0 0 0,3-2 0 0,-3 2 5 0,0 5 1 16,2-5 0-16,-2 5 0 0,3-3-1 0,0-4 0 15,-1 2 0-15,-2 0 0 0,0 5-2 0,0-5 0 0,3 5 0 0,-3 2 0 16,3-9-1-16,-1 7 0 0,-2-5 0 0,0 2 0 15,0 3-20-15,-2-5 0 0,-1-2 0 0,0 2 8 16,3-2-8-16,0-3 0 0,-5 3 0 0,5-5 0 16,-3 0 14-16,1 0 2 0,2-7 0 0,0 0 0 31,-3-7-81-31,0 5-16 0,1-3-3 0,-1-7-736 16,1 3-146-16</inkml:trace>
  <inkml:trace contextRef="#ctx0" brushRef="#br0" timeOffset="163.065">18955 3390 979 0,'0'0'87'0,"0"0"-70"16,0 0-17-16,0 0 0 16,0 0 160-16,0 0 28 0,0 0 5 0,5 7 2 0,3-7-62 0,-3 7-12 0,3-7-2 0,3 7-1 15,-1-2-64-15,1-5-13 0,2 0-2 0,3 7-1 0,0-7-38 16,0 7-16-16,2-7 0 0,1 7 1 0,-3-7 15 0,2 5 0 16,-2-5 0-16,-3 2 0 15,1-2-124-15,-4 0-23 0</inkml:trace>
  <inkml:trace contextRef="#ctx0" brushRef="#br0" timeOffset="348.546">19338 3416 1738 0,'0'0'77'0,"0"0"16"0,0 0-74 0,3 2-19 0,0 7 0 0,2 1 0 15,-2-3 117-15,-1 7 20 0,-2-7 4 0,6 5 1 16,-4 2-67-16,1-2-14 0,0 2-2 0,-1 0-1 0,1 0-58 0,-3-2 0 15,0 2-15-15,2-2 3 0,1-5 61 0,-3 4 12 16,0-1 3-16,0-3 0 16,-3 0-118-16,3-2-23 0,0-5-5 0,0 0-653 15,0 0-130-15</inkml:trace>
  <inkml:trace contextRef="#ctx0" brushRef="#br0" timeOffset="502.538">19370 3329 1440 0,'0'0'128'0,"0"0"-103"16,0 0-25-16,0 0 0 0,0 0 163 0,0 0 27 16,0 0 6-16,0 0 0 0,0 0-108 0,0 0-23 15,0 0-4-15,0 0-1 0,0 2-48 0,0 7-12 16,0-6 0-16,0 4 0 16,0 0-49-16,0 5-13 0,3-3-2 0,-1 0-923 0</inkml:trace>
  <inkml:trace contextRef="#ctx0" brushRef="#br0" timeOffset="865.816">19476 3451 979 0,'0'0'87'0,"0"0"-70"0,0 0-17 0,0 0 0 0,3 5 200 0,-1-3 37 15,4 5 7-15,-4-2 2 0,-2 2-125 0,3 0-25 16,2 5-4-16,-2-5-2 0,-1 0-21 0,1 5-4 0,5-3-1 16,-3-2 0-16,1 5-51 0,-4-5-13 0,-2-7 0 0,3 4 0 15,0 4 0-15,-3-6 0 0,0-2 0 0,0 0 0 16,0 0 54-16,0 0 8 0,0 0 2 0,0 0 0 15,0 0-52 1,0 0-12-16,0 0 0 0,0 0 0 16,0-7-48-16,2 0-13 0,1-5-3 0,5-2 0 15,0 0 0-15,0 2 0 0,5 3 0 0,-3-3 0 0,4-2 52 0,-4 7 12 16,4-5 0-16,-1 10 0 0,0-5 0 0,-2 2 0 16,-1 5 0-16,1 0-9 0,-1 0 9 0,4 0 0 15,-4 5 0-15,1-3 0 0,2 5 60 0,-5 0 7 16,0 0 1-16,-3 5 1 0,0-5-25 0,-2 5-4 0,2-5-2 0,-2 7 0 15,2-7-14-15,-2 7-2 0,2 0-1 0,-2-2 0 16,2 2-21-16,-2-2 0 0,-1-5 0 0,1 0 0 16,0 0 0-16,-1 0 0 0,-2-7 0 0,0 0 0 15,0 0-43-15,0 0-13 0,6 0-2 0,2 0-691 16,0-2-139-16</inkml:trace>
  <inkml:trace contextRef="#ctx0" brushRef="#br0" timeOffset="1304.925">20108 3423 1954 0,'0'0'43'0,"0"0"9"0,0 0 1 0,0 0 3 0,0-7-45 0,0 7-11 0,0 0 0 0,-5 0 0 15,2 0 84-15,-5 0 14 0,1 2 3 0,-1 3 1 16,-3-1-67-16,0 6-14 0,-2-3-2 0,3 5-1 0,-4-3-10 0,4 3-8 16,-3 2 9-16,5-2-9 0,0 2 9 0,5-2-9 15,-2-3 8-15,2-2-8 0,3 5 0 0,5-5 0 16,1 7 0-16,2-7 0 0,0-2-15 0,2-3-8 15,3-2-1-15,3 5-1 0,0-5 40 0,0 0 8 16,0 0 1-16,0-7 1 0,0 7-25 0,-3-12 0 16,-3 5 0-16,1 0 0 15,2-5 0-15,-5-2 0 0,0 0 0 0,0 0 0 16,-3-5 0-16,-2 2 0 0,2-6 0 0,-5 2 0 16,-2-5 14-16,-1 0 4 0,0 3 1 0,-2-3 0 15,2 0 22-15,-2-2 5 0,0 2 1 0,0 0 0 16,-1 7-38-16,1-2-9 0,0 7 0 0,-1 0 0 15,-2-5 53-15,3 5 9 0,3 7 2 0,-1-5 0 0,-2 5 0 16,5 0 0-16,0 7 0 0,0 0 0 0,0 0-52 0,0 0-12 16,2 7 0-16,4 0 0 0,-1 7 0 0,3-2 0 15,0 2 0-15,2 5 0 0,3 2 0 0,3 0 0 16,3 5 0-16,-1-3 0 0,1 1 8 0,-1-5 0 0,-2 7-8 0,-2-5 12 16,1-2-4-16,1-3-8 0,-5 1 11 0,-1-1-11 15,1-4 0-15,0 2 0 0,-1-2 0 0,-2-3 0 16,-3-2 0-16,3-2 0 0,0-5-8 0,0 0-924 15,-2 0-185-15</inkml:trace>
  <inkml:trace contextRef="#ctx0" brushRef="#br0" timeOffset="1906.094">21061 3378 1630 0,'0'0'72'0,"0"0"16"0,0 0-71 0,0 0-17 16,0 0 0-16,0 0 0 0,8 0 76 0,-3 5 12 15,3 2 3-15,0 7 0 0,0-9-22 0,-3 2-4 16,0 4-1-16,3-1 0 0,-5 4-11 0,5 0-2 0,-5-2-1 0,2 2 0 16,0-2-29-16,-2-10-5 0,0 10-2 0,-3-5 0 15,2 0-14-15,-2-7 0 0,0 5 0 0,0-5 0 16,-2 7 54-16,2-7 8 0,0 0 2 0,0 0 0 16,0-5-52-16,-3-2-12 0,3 0 0 0,-3 0 0 0,1-5 0 0,2 3 0 15,0-10 0-15,5 7 0 0,-2-9 0 0,2 7 0 16,0 0 0-16,6-5 0 15,-1 5-48-15,-2 2-12 0,3 3-2 0,-1-3-1 0,1 5 43 0,0 0 9 0,-1 0 2 0,1 7 0 16,-3-7 1-16,5 2 0 0,-5 5 0 16,2 0 0-16,1 0 8 0,0 5-10 0,-1-3 10 0,1 3-10 15,-1-5 25-15,1 7 5 0,-1-3 0 0,-2 3 1 16,3-4-29-16,0 4-7 0,-1-2-1 0,-2-3 0 31,3 5-121-31,-1-7-25 0,-2 5-5 0,0-3-1 0</inkml:trace>
  <inkml:trace contextRef="#ctx0" brushRef="#br0" timeOffset="2091.175">21593 3355 1267 0,'0'0'112'0,"0"0"-89"16,0 0-23-16,0 2 0 0,0 5 212 0,0 0 37 0,2 0 8 0,1 5 2 16,0-5-128-16,-1 0-26 0,1 5-5 0,0-5 0 15,-1 4-62-15,1-1-12 0,-1-3-2 0,1 5-1 16,0-5-23-16,-3 0 9 0,2 0-9 0,-2 0 0 0,0-7 0 0,0 0 0 15,0 0 0-15,0 0 0 16,0 0-249-16,0 0-57 0,0-17-11 0,3 6-3 0</inkml:trace>
  <inkml:trace contextRef="#ctx0" brushRef="#br0" timeOffset="2222.817">21646 3275 1958 0,'-3'-5'43'0,"3"-2"9"0,-3-3 1 0,3 1 3 0,0 7-45 0,-2-5-11 0,-1 2 0 0,3-2 0 16,0 7 104-16,0 0 20 0,0 0 3 0,0 0 1 15,0 0-52-15,0 0-9 0,0 0-3 0,3 7 0 16,-3-7-81-16,2 12-17 0,1-10-3 0,2 10-1 16,1 0-37-16,-1-3-7 0,0-2-2 0,0 0-948 15</inkml:trace>
  <inkml:trace contextRef="#ctx0" brushRef="#br0" timeOffset="2670.889">21921 3340 633 0,'0'0'28'0,"0"0"6"16,0 0-34-16,0 0 0 0,0 0 0 0,0 0 0 16,-3-4 301-16,3 4 54 0,0 0 10 0,0 0 3 0,0 0-244 0,-8 0-48 15,-2 4-9-15,2-4-3 0,-6 3-28 0,4-3-7 16,-3 7-1-16,-3-2 0 16,2 4-44-16,1-2-10 0,3 0-2 0,-1 2 0 0,1 1 28 0,2-3 0 15,2-2 0-15,1 2 0 0,0 0 0 0,5 0 0 0,0 0 0 0,0-2 0 16,2 2 0-16,1-5 0 0,2 5 0 0,3-2 0 15,3-3 0-15,-1 3 0 0,4-5 0 0,-1 0 0 16,0 0 0-16,3 0 0 0,-3 0 0 0,-2 0 0 16,-1-5 0-16,1 5 0 0,-3-7 0 0,0 5 0 15,0-5 0-15,0 2 0 0,-3-2 0 0,-2 0 0 16,2 0 0-16,-2 2 0 0,-3 3 0 0,2-5 0 0,-2 2 0 0,3-2 0 16,2 0 0-16,-2 4 0 0,-3 3 0 0,5-4 0 15,0 4 0-15,-5 0 0 0,8 0 0 0,0 0 0 16,3 7 0-16,-3-2 8 0,2-3-8 0,1 5 0 15,0 0-8-15,-1 0 8 0,1 5-9 0,-3 0 9 0,0-3-10 16,-1 5 10-16,1 5 0 0,-2-5 0 0,2-2 0 0,-3 7 10 31,-2-5 21-31,-1 0 4 0,-2 0 1 0,0 5 0 16,0-8-11-16,-2 4-1 0,-4-6-1 0,-2 3 0 0,0 2 1 16,-2-7 0-16,-1 0 0 0,-2 5 0 0,0-12-11 0,-3 7-1 15,0-7-1-15,-2-5 0 16,-4 3-135-16,6 2-28 0,1-12-4 0,1 3-809 15</inkml:trace>
  <inkml:trace contextRef="#ctx0" brushRef="#br0" timeOffset="3056.922">22072 3190 2127 0,'0'0'47'0,"0"0"9"0,5 5 3 0,0-3 1 0,-2 5-48 0,2 5-12 15,-2 2 0-15,2-2 0 0,0 2 67 0,1 7 11 16,2-2 2-16,-3 2 1 0,0-2-13 0,3 2-4 16,0-2 0-16,-3 2 0 0,-2-2-53 0,2-5-11 15,-2 7 0-15,2-7 0 0,0 5 0 0,-2-12 0 16,0 5 0-16,-1-1 0 0,1-1 0 0,-3-3 0 0,0 0 0 0,3 0 0 16,-3-7 56-16,0 0 6 0,2 0 2 0,-2 0 0 15,6-7-52-15,-4 0-12 0,6-7 0 0,0 2 0 16,0-2-24-16,3 0-7 0,-1 2-1 0,3-2-1 15,1 0-50-15,-1 7-9 0,3-5-3 0,-3 5 0 0,3 0 95 0,-3 7 8 16,-2-7 8-16,5 7 0 0,-6 0-26 0,3 7-6 16,1-7 0-16,-1 5-1 0,0 2 17 0,-2-5 0 15,-1 3 0-15,-2 6 0 0,3-3 47 0,-1 1 13 16,1 5 2-16,-3-5 1 0,-3 1-50 0,6 2-13 0,-1-3 0 0,-2 3 0 16,-2-5 0-16,-1 0 0 0,0-2 0 0,3-3 0 15,-5-2 0-15,2 0 0 0,-2 0 0 0,2 0-1172 16</inkml:trace>
  <inkml:trace contextRef="#ctx0" brushRef="#br0" timeOffset="3226.088">22675 3143 2188 0,'-21'0'97'0,"15"0"20"0,4 0-93 0,-1 0-24 0,-2 0 0 0,2 12 0 15,0-10 107-15,3 10 17 0,0 2 3 0,3 5 1 16,-3-5-100-16,5 12-19 0,-2-12-9 0,0 7 8 15,2-2-8-15,0 2 0 0,1-7 0 0,-1 5-11 16,0-5 31-16,-2 0 7 0,-1 3 1 0,1-8 0 16,-3 3-45-16,-3-5-9 0,3 0-2 0,-2-7-1166 15</inkml:trace>
  <inkml:trace contextRef="#ctx0" brushRef="#br0" timeOffset="3357.748">22611 3340 921 0,'0'0'82'0,"6"-4"-66"16,-1-1-16-16,5 3 0 15,-2 2 183-15,8 0 33 0,-2 0 6 0,9 0 2 16,1 0-128-16,0 0-26 0,2 2-5 0,4 3-1 16,-1-1-2-16,0-1-1 0,-5-3 0 0,-1 7 0 15,1-7-34-15,-3 7-7 0,-2-2-2 0,-3-3 0 16</inkml:trace>
  <inkml:trace contextRef="#ctx0" brushRef="#br0" timeOffset="3912.85">19309 4004 1497 0,'0'0'32'0,"0"0"8"0,0 0 0 0,0 0 4 0,0 0-36 0,0 0-8 0,0 0 0 0,0 0 0 16,0 9 104-16,0-4 18 15,0 4 4-15,3 8 1 0,0-3-61 0,-3 2-12 16,2 3-2-16,1 2-1 0,0 3-3 0,-1-3-1 16,1 7 0-16,2-4 0 0,-2-1-17 0,-1 3-3 15,1-5-1-15,0 5 0 0,-1-5-17 0,-2 5-9 16,6-7 10-16,-6 2-10 0,-3-2 57 0,3-5 6 16,0 0 1-16,3-2 0 15,-3-5-158-15,0 0-31 0,-3 0-7 0,3-7-912 0</inkml:trace>
  <inkml:trace contextRef="#ctx0" brushRef="#br0" timeOffset="4276.215">19526 4246 1904 0,'-10'7'42'0,"10"-7"9"0,0 0 1 0,0 0 1 0,0 0-42 0,0 0-11 15,5 7 0-15,0-2 0 0,1-3 63 0,1 3 10 0,-7-5 3 0,11 2 0 16,2-2-59-16,1 7-17 0,-4-7 8 0,1 0-8 15,-1 0 20-15,4 0-1 0,-4 0 0 0,-2 0 0 16,3-7-31-16,-3 7-5 0,-1-7-2 0,-1 5 0 16,-6 2 51-16,5-5 11 0,-2-2 1 0,-1 0 1 15,1 0-22-15,-3 2-5 0,-3-2-1 0,1 0 0 0,-1 5-17 0,-2-3 0 16,-3-2 8-16,3 2-8 0,-3 3 0 0,-3 2 0 16,0 0 0-16,-2 0 0 0,3 0 0 0,-1 2 0 15,-2 3 0-15,0 0 0 0,-1-3 0 0,4 5 0 16,-1 0 0-16,3 0 0 0,-2 5 0 0,4 0 0 15,4-3 0-15,-1 3 0 0,0 2 19 0,1-2 0 16,2-3 0-16,2 3 0 16,4 2-31-16,-1 0-5 0,-2 0-2 0,5-2 0 15,2 2 19-15,3-7 0 0,-5 5 0 0,3-5 0 16,5 0 12-16,0-2 5 0,0-3 2 0,2-2 0 16,3 0-153-16,0-2-30 0,1-3-7 0,1-2-762 15</inkml:trace>
  <inkml:trace contextRef="#ctx0" brushRef="#br0" timeOffset="4629.507">19915 4234 691 0,'0'0'61'0,"-5"-2"-49"16,5 2-12-16,0 0 0 0,-11-5 233 0,11 5 44 0,-8 0 9 0,0 0 2 15,-2 0-116-15,-1 0-22 0,1 5-5 0,-1-3-1 16,3 3-90-16,-2 2-18 0,-1 5-4 0,3-5-1 16,-5 0-22-16,5 2-9 0,3-2 8 0,2 5-8 15,-2 0 0-15,2-3 0 0,-2 3 0 0,5-5 0 0,2 7-14 0,4-7 5 16,-4 5 1-16,6-5 0 0,0 0 8 0,5 0 0 15,-2-2 0-15,8 2-8 0,-1-7 8 0,-2 2 0 16,-3-2-9-16,6-2 9 0,-1 2 20 0,-2-5 8 16,0 3 1-16,-3-3 1 0,0-2-44 0,-2 0-9 15,-3 2-1-15,-5-2-1 0,2 0 13 0,-2 0 4 16,-1 0 0-16,1 0 0 16,-3 7-9-16,-3-2-2 0,3-8 0 0,0 8 0 15,0-3 6-15,0 5 1 0,0-7 0 0,0 7 0 16,0 0 2-16,0 0 1 0,0 0 0 0,0 0 0 15,8 7 1-15,-3-2 0 0,3-3 0 0,-2 3 0 0,2 2 8 16,-1-2 0-16,1 2 0 0,0 0 0 0,0 0 12 0,0 0 4 16,-2 0 0-16,1-2 1 15,1 2 2-15,-2-5 0 0,2 5 0 0,0-2 0 16,-3-3-118-16,3-2-23 0,2 0-5 0,-10 0-1 0</inkml:trace>
  <inkml:trace contextRef="#ctx0" brushRef="#br0" timeOffset="4914.259">20172 4279 1839 0,'0'0'40'0,"0"0"9"0,0 0 2 0,0 0 1 0,0 7-42 0,2 0-10 15,-2 5 0-15,6-3 0 0,-4 3 80 0,1-5 13 16,2 7 3-16,-2-2 1 0,5-3-37 0,-3 3-7 16,-2 2-1-16,2-2-1 0,0-3-9 0,-2 3-2 15,0 0 0-15,2-5 0 0,-2-5-23 0,-1 5-5 16,-2-2 0-16,0-5-1 0,0 0 1 0,0 0 0 15,0 0 0-15,0 0 0 0,3-5 16 0,0-2 4 0,2-7 1 0,0 5 0 16,-2-3-54-16,2-2-11 0,6-5-3 0,-6 7 0 16,0 3-10-16,1-3-3 0,4 3 0 0,1-1 0 15,-1 3-12-15,1 5-4 0,5-5 0 0,-6 2 0 0,4-2 64 0,-1 7 0 16,0-7 0-16,3 7 0 0,-3 0 0 0,0 0 0 16,1 0 0-16,-4 5-12 15,1-3-167-15,-1-2-33 0,9 7-6 0,-19-7-2 0</inkml:trace>
  <inkml:trace contextRef="#ctx0" brushRef="#br0" timeOffset="5299.351">20563 4333 1940 0,'0'0'43'0,"0"0"9"0,0 0 1 0,0 0 1 0,0 0-43 0,0 0-11 16,0 0 0-16,6 7 0 0,-4-2 57 0,1-3 10 15,2 5 1-15,-2 0 1 0,2 0-4 0,-2-2-1 16,2 2 0-16,-2 0 0 0,2 0-10 0,-2 0-2 15,-1-2-1-15,4 2 0 0,-4 0-15 0,4-2-4 16,-1-3 0-16,3 5 0 0,-3-7-32 0,0 0 0 16,-5 0 0-16,0 0 0 0,6 0 16 0,-4 0-4 15,6-7-1-15,-5 7 0 0,0-7-11 0,2 0 0 0,0 0 0 0,0-5 0 16,1 5 0-16,2-7-16 0,0 7 3 0,2-5 0 16,1 3-4-16,-1-3-1 0,4 0 0 0,-1 5 0 0,0 0 18 15,0 0 0-15,1 0 0 0,-4 2 0 16,1 3-55-16,-1 2-7 0,1 0-2 0,-3 0 0 0,0 2 52 0,0 3 12 15,0 0 0-15,-3 2 0 0,-2 0 48 0,2 2 13 32,3-2 3-32,-3 5 0 0,-2 0 0 0,-1-3 0 15,4 5 0-15,-1 3 0 0,3-8-52 0,-5 3-12 16,-6 2 0-16,6-2 0 0,4-3 0 0,-1-2 0 0,-1 0 0 0,-2 3 0 16,2-8 0-16,0 3 0 0,1-3 0 0,-6-2 0 31,5 0-40-31,0 0-12 0,0-7-1 0,3 5-1 0,-2-8-221 15,2 3-44-15,5-14-9 0,-8 2-1 0</inkml:trace>
  <inkml:trace contextRef="#ctx0" brushRef="#br0" timeOffset="5462.126">21090 4300 1209 0,'0'0'108'0,"0"0"-87"16,0 0-21-16,0 0 0 0,0 0 222 0,5 7 40 16,-5-7 8-16,3 7 2 0,2 5-167 0,0 0-33 15,1-3-6-15,-1 3-2 0,0-3 0 0,1 3 0 0,-1 2 0 0,-2-2 0 16,2-5-51-16,-2 5-13 0,-3-3 0 0,5 3 0 15,-3-10 0-15,1 5 0 0,0-2 0 0,-3-5 0 16,0 0-110-16,0 0-25 0,0 0-5 0</inkml:trace>
  <inkml:trace contextRef="#ctx0" brushRef="#br0" timeOffset="5631.223">21124 4194 1886 0,'0'0'84'0,"-5"-7"16"0,2 7-80 0,3 0-20 0,-5-7 0 0,5 7 0 15,0 0 123-15,0 0 20 0,0 0 4 0,0 0 1 16,0 0-93-16,0 0-19 0,0 0-3 0,0 0-1 16,3 7-51-1,2-7-10-15,-2 7-3 0,5-2 0 0,0 2-76 0,2 0-16 0,-2-2-4 0,0-3 0 0</inkml:trace>
  <inkml:trace contextRef="#ctx0" brushRef="#br0" timeOffset="5947.309">21273 4288 1152 0,'0'0'102'0,"0"0"-82"16,0 0-20-16,0 10 0 16,0-3 176-16,0 0 30 0,0-7 6 0,2 7 2 15,1 0-61-15,-1 0-12 0,-2 7-2 0,3-7-1 0,2 0-59 0,-2 0-12 16,0-2-3-16,-1 7 0 0,-2-5-51 0,3 0-13 16,0-5 0-16,-3 5 0 0,0-7 0 0,0 0 0 15,5 5 0-15,-5-5 0 0,0 0 54 0,0 0 8 16,0 0 2-16,5-5 0 0,-5 5-52 0,5-2-12 15,-2-5 0-15,5 0 0 0,-3-5 0 0,3 0 0 0,-2 3 0 0,2-3 0 32,-1 5-48-32,4-5-13 0,0 5-3 0,2 0 0 0,-3 0 52 0,4 5 12 0,-1-3 0 0,-3 3 0 15,1-3 0-15,2 5 0 0,1 0 0 0,-4 0 0 16,1 7 0-16,-1-2 0 0,-2-3 0 0,0 5 0 16,-3-2 0-16,6 2 0 0,-3 0 0 0,-3 7 0 15,3-7 0-15,-5 5 0 0,2-5 0 0,0 7 0 0,-5-7 0 0,3 5 0 16,-3-5 0-16,3 0 0 0,-3 0 0 0,2 0 0 15,-2-7 0-15,0 5-788 16,3-3-154-16</inkml:trace>
  <inkml:trace contextRef="#ctx0" brushRef="#br0" timeOffset="6378.691">21873 4260 1904 0,'0'0'84'0,"-3"-2"18"0,-2-3-82 0,0 3-20 15,-3-3 0-15,0 0 0 0,3 3 68 0,-3 2 8 16,-3 0 3-16,1 0 0 0,-1 0-19 0,0 2-3 16,1-2-1-16,-1 5 0 0,1 2-44 0,2 0-12 15,-3 0 0-15,3 0 0 0,3 0 8 0,0 5 0 0,-1-5 0 16,4 0 0-16,-1 5-20 0,6-5-4 0,-3 0 0 0,5 5-1 31,0-3-24-31,3-2-5 0,0 5-1 0,3-5 0 0,-1 0 38 0,6 0 9 0,-3-2 0 0,6-3 0 16,-1 3 0-16,1-3 0 0,0-2 0 0,-4 0 0 15,-4-2 27-15,0-3 7 0,-1 3 2 0,1-3 0 16,-3-2-7-16,2 5-1 16,-2-3 0-16,3 0 0 0,-3 3-28 0,-8 2 0 15,10-5 0-15,1 3 0 0,-1 2 0 0,1-5 0 16,-3 10 0-16,5-3 0 16,-5 5-45-16,3 5-15 0,-1-5-4 0,4 5 0 0,-1 2 52 0,-3 0 12 15,4 0 0-15,-4 5 0 0,3 0 0 0,-2-3 0 16,0 3 0-16,-3-5 0 0,-3 5 51 0,0-5 13 15,-2 0 2-15,-1-2 1 0,1 2-5 0,-3-2-1 0,-5-3 0 0,2 3 0 16,-2 0-23-16,0-5-5 0,-3-5-1 0,0 5 0 16,-3 0 0-16,-2-2 0 0,0 0 0 0,-3-5 0 0,0 0-32 0,-3-5 0 15,-2 0 0-15,3 3-847 16,2-3-176-16</inkml:trace>
  <inkml:trace contextRef="#ctx0" brushRef="#br0" timeOffset="6933.022">22762 4225 1094 0,'0'0'48'0,"0"0"11"0,0 0-47 0,0 0-12 15,0 0 0-15,0 0 0 0,3 7 192 0,-3 0 36 16,2 0 7-16,1 0 1 16,2 5-135-16,1-3-27 0,-1-2-6 15,0 5 0-15,1-5-12 0,-1 7-3 0,-3-2 0 0,4-5 0 16,-1 5-33-16,-2-5-8 0,-1 0 0 0,-2-7-1 16,0 0 42-16,0 0 9 0,0 0 2 0,0 0 0 15,0 0-52-15,0 0-12 0,0 0 0 0,0 0 0 16,-2-5 0-16,-1-2 0 0,3 0 0 0,0-5 0 15,0 3 0-15,0-3 0 0,5-2 0 0,-2 0 0 16,2 2-20-16,3-2-8 0,-3 0 0 0,6 2-1 16,-3-2-5-16,3 7-1 0,-1-5 0 0,1 5 0 0,-1 0 35 0,1 0 14 15,-3 5-1-15,2-3 0 0,1 3-13 0,-3-3-18 16,3 5 4-16,-1 5 1 0,1-3 13 0,-3 3 0 16,5-3 0-16,-3 5 0 0,1 0 0 0,0-7-12 15,-1 7 12-15,3-2-720 16,-2 2-136-16</inkml:trace>
  <inkml:trace contextRef="#ctx0" brushRef="#br0" timeOffset="7303.276">23297 4246 57 0,'0'0'0'16,"0"0"0"-16,0-7 0 0,0 2 0 0,-3 3 414 0,0-3 78 16,1 3 15-16,-1-3 3 0,0 3-292 0,1-3-58 0,-6 5-12 0,5-7-3 15,-5 7-84-15,3 0-17 0,-6 0-3 0,3 0-1 16,0 0-12-16,-2 5-4 0,2-3 0 0,-3 5 0 15,1-2-24-15,-1 2 0 0,1-5 0 0,2 10 0 16,0-5 0-16,0 0 0 0,0 0 0 0,3 0 0 16,2 5 0-16,3-5 0 0,3 5 0 0,2-3 0 15,0-2-22-15,0 0-10 0,1 3-1 0,2-3-1 16,2 0 3-16,3-5 1 0,1 3 0 0,2-3 0 0,-1-2 30 0,-1 0 0 16,2 5 0-16,-3-5 0 0,-3-5 0 0,4 5 0 15,-4-7 0-15,-2 5 0 0,0-3 45 0,-3-2 15 16,1 0 4-16,-1 2 0 0,0-2-52 0,-2 5-12 15,-1-5 0-15,1 0 0 0,0 0 0 0,-1 2 0 0,-2 5 0 0,0 0 0 16,0 0 0-16,0 0 0 16,0 0 0-16,0 0 0 15,6 5-48-15,-1-3-13 0,0 5-3 0,1-2 0 0,2-3 52 16,-3 5 12-16,3 0 0 0,0 3 0 0,2-1 0 0,-2-2 0 16,3 0 0-16,-1 0 0 0,4 5 0 0,-4-5 0 15,1 0 0-15,2-2 0 0,-2-3 48 0,-1 5 13 16,1-7 3-16,-6 0 0 15,-5 0-218-15,3 0-43 0,2-7-9 0,0 0-2 0</inkml:trace>
  <inkml:trace contextRef="#ctx0" brushRef="#br0" timeOffset="7503.778">23596 4074 2188 0,'-3'-2'48'0,"-2"-3"11"0,2 3 1 0,3 2 1 15,-3-5-49-15,3 5-12 16,0 0 0-16,0 0 0 0,-2 7 58 0,-1-2 9 15,3 2 1-15,3 7 1 0,-1-7-45 0,1 7-10 0,2 5-2 16,1-5 0-16,1-2 0 0,1 7 0 0,0-3 0 16,0 3 0-16,-2-5 19 0,2 5 3 0,-6-5 1 0,3 0 0 15,-5-2-35-15,3 2 0 0,-3-2 0 0,-3-3 0 32,3-2-147-32,-5-2-36 0,3 2-7 0,-6-7-795 0</inkml:trace>
  <inkml:trace contextRef="#ctx0" brushRef="#br0" timeOffset="7667.047">23511 4206 1263 0,'0'0'56'0,"0"0"12"0,0 0-55 0,0 0-13 16,0 0 0-16,3 0 0 0,4 0 90 0,-1 0 15 15,2 0 3-15,0 0 1 16,2 0-70-16,3 0-15 0,1 0-2 0,4 5-1 16,1-3-21-16,7-2 8 0,1 0-8 0,-4 7 0 15,4-7 0-15,-6 5 0 0,-2-5 0 0,-1 0 0 16,1 0-58-16,-3 2-6 0,-1-2-2 0,1 0-636 15</inkml:trace>
  <inkml:trace contextRef="#ctx0" brushRef="#br0" timeOffset="7953.363">23947 4234 57 0,'0'0'0'0,"3"0"0"0,2 0 0 0,1 5 0 15,-4-5 274-15,6 2 50 0,-2-4 9 0,1 2 3 16,-1 2-167-16,4-2-33 0,-2 0-6 0,3-2-2 16,-1 2-67-16,-2 0-13 0,3 0-4 0,0-5 0 15,-1 5-20-15,1-2-5 0,-6-3-1 0,6 3 0 16,-6-3-18-16,0 3 0 0,0-3 8 0,-2-2-8 15,-3 2 31-15,-3-2 2 0,1 0 1 0,-6 7 0 0,0-7-3 0,-3 0-1 16,-4 0 0-16,-1 0 0 0,-3 2 10 0,-2 3 1 16,0 2 1-16,0-5 0 0,-1 5-8 0,1 5-2 15,3-3 0-15,-1 3 0 0,6 2 18 0,-3 0 3 16,6 0 1-16,-1 7 0 16,3-2-70-16,3 0-15 0,2 2-2 0,3 0-1 0,0 0 54 0,5 5 12 15,3-5 1-15,6 7 1 16,1-7-34-16,7 5 0 0,1 2 0 0,4-9 0 15,2 2-16-15,0-2-9 0,0-10-3 16,3 5 0-16,-3-2 28 0,-3 2 0 0,1-7 9 0,-3 0-1147 16</inkml:trace>
  <inkml:trace contextRef="#ctx0" brushRef="#br0" timeOffset="8839.984">19524 5163 576 0,'-6'0'25'0,"6"0"6"0,0-7-31 0,-2 7 0 16,2-5 0-16,0 5 0 0,0 0 211 0,0 0 36 15,0 0 7-15,0 0 2 0,0 0-103 0,0 0-20 16,-6 7-4-16,6-7-1 0,-2 12-102 0,-1 0-26 16,0-3 0-16,1 10 0 0,2-7 56 0,0-3 7 0,-3 3 1 0,3 2 0 15,5 0-52-15,-2-2-12 0,-3 0 0 0,3-3 0 0,-1 3 16 16,4-5 0-16,-1-5 0 0,3 3 0 0,0 2-16 0,2-7 0 15,1 0 8-15,2 0-8 0,-5 0 10 0,5-7-1 16,-2 2 0-16,2-2 0 0,-2 0-9 16,-1 0 8-16,1-2-8 0,-6-3 8 0,3 7 4 0,-3-4 0 15,-2 2 0 1,0-5 0-16,-1 5 22 0,1 2 5 0,-3 3 1 0,0 2 0 16,0 0-26-16,0 0-5 0,0 0-1 0,0 0 0 15,0 0-8-15,0 0 0 0,-3 7 0 0,3 0 0 16,0 0 0-16,6 0-11 0,-4 0 3 0,4 0 0 15,-1-2 8-15,0 2 0 0,6-2 0 0,-3-3 0 16,-3 5-28 0,3-7-3-16,8 0-1 0,0 5 0 0,0-5 50 0,-3 0 10 0,3-5 1 0,0 5 1 0,-1-2-30 0,-1-3-16 15,-1 3 1-15,-2-3 1 0,-4-2 30 0,1 0 7 16,3 0 1-16,-3-5 0 0,-5 5 24 0,-1-5 6 16,1 5 1-16,-1-7 0 0,4 0-18 0,-6 2-3 15,-3-2-1-15,0 0 0 0,6 2-16 0,-6-2-3 16,-4 7-1-16,4-2 0 0,-2-1 7 0,-1 3 0 15,4 5 1-15,-4-3 0 16,1 5-33-16,5 0-8 0,0 0 0 0,0 0-1 16,-3 0-86-16,3 0-17 0,0 0-3 0,3 7-649 15,-3-7-131-15</inkml:trace>
  <inkml:trace contextRef="#ctx0" brushRef="#br0" timeOffset="9025.452">20071 5158 1868 0,'0'0'83'0,"-2"5"17"0,-1-5-80 0,0 7-20 0,-2-7 0 0,2 7 0 16,3-2 75-16,0 4 11 0,0-4 2 0,-2 7 1 16,4-3-20-16,-2 3-4 0,0-3-1 0,3-2 0 15,0 5-51-15,-1 0-13 0,-2-5 0 0,3 0 0 16,-3 0 28-16,3 0 2 0,-1 0 1 0,-2-7 0 16,0 0-118-16,0 0-23 0,0 0-5 0,0 0-1 0</inkml:trace>
  <inkml:trace contextRef="#ctx0" brushRef="#br0" timeOffset="9187.932">20026 5022 979 0,'-2'-5'87'0,"-1"3"-70"0,0-5-17 0,3 0 0 31,0 2 268-31,0-2 51 0,0 0 9 0,0 2 3 0,0 5-202 0,0 0-40 16,0 0-8-16,0 0-1 0,0 0-60 0,0 0-12 15,0 0-8-15,8 0 9 0,0 5-9 0,0-5 8 16,0 2-8-16,-3 3 8 15,3 2-233-15,-2-7-47 0,7 7-10 0,-13-7-2 0</inkml:trace>
  <inkml:trace contextRef="#ctx0" brushRef="#br0" timeOffset="9373.128">20172 5010 1094 0,'0'0'97'0,"0"0"-77"0,0 0-20 0,0 0 0 16,0 0 192-16,0 0 34 0,0 0 7 0,0 0 2 15,2 5-119-15,4 2-24 0,-1 0-5 0,3 7-1 16,0 0-51-16,0-2-11 0,2 9-1 0,1-2-1 15,2 2-8-15,-5 0-2 16,0-2 0-16,0 2 0 0,0-2 1 0,-3 0 0 16,1-5 0-16,2 0 0 0,-3-2-13 0,-3-3 0 15,1 3 0-15,0-5 0 16,-3 0-68-16,-3 0-17 0,-2-7-3 0,5 0-1 0</inkml:trace>
  <inkml:trace contextRef="#ctx0" brushRef="#br0" timeOffset="9511.141">20132 5182 518 0,'0'0'46'0,"0"0"-37"16,0 0-9-16,11-5 0 0,-3 5 184 0,2 0 34 16,3-2 7-16,6 2 2 0,5-5-123 0,-3 5-24 15,-2 0-4-15,4-2-2 0,-2-3-46 0,6 0-8 16,-3 3-3-16,-3 2 0 31,0-5-70-31,-2-2-15 0,12 0-2 0,-12 0-1 0</inkml:trace>
  <inkml:trace contextRef="#ctx0" brushRef="#br0" timeOffset="9843.694">20566 4982 1209 0,'0'0'108'15,"0"0"-87"-15,0 0-21 0,0 0 0 16,0 0 196-16,-3 2 34 0,1 3 7 0,2 7 2 0,0-5-138 0,0 2-27 16,-3 3-6-16,6 7 0 0,-1-5-28 0,1 0-6 15,0 5-1-15,-1 2 0 0,-2 0 6 0,6-2 1 0,-4 2 0 0,4-7 0 16,-4 5-26-16,1-5-5 0,0 0-1 0,2-2 0 15,-3-5-8-15,1 5 0 0,0-5 0 0,-1-5 0 16,-2-2 28-16,0 0 3 0,0 0 1 0,0 0 0 16,0 0-20-16,8-2-3 0,0-5-1 0,3 2 0 0,2-2-8 0,0 0 0 15,3 0 0-15,-3-5 0 0,1 5-24 0,-1 5-1 16,3-3 0-16,5-2 0 0,0 7 25 0,-2 0 0 16,-6 0 0-16,3 5 0 0,-3-3 0 0,0 3 0 15,-2-3 0-15,2 5 0 0,-2 0 0 0,-1 5 0 16,-5-5 0-16,6 0 0 0,0-2 0 0,-1 2 0 15,-5 0 0-15,3-5 0 16,3 3 0-16,-3 0 0 0,0-3 0 0,0 3 0 16,-3-3 0-16,-2-2 0 0,2 0 0 0,3-2-1183 15</inkml:trace>
  <inkml:trace contextRef="#ctx0" brushRef="#br0" timeOffset="10475.839">21765 4970 1342 0,'0'0'60'0,"0"0"12"15,0 0-58-15,0 0-14 0,0 0 0 0,0 0 0 0,0 0 88 0,0 7 16 16,0-2 2-16,0 2 1 0,2 5-35 0,-2-3-6 16,0 5-2-16,0 5 0 0,3 2 0 0,0-2 0 15,-3 7 0-15,2 0 0 0,6 2 0 0,-3-2 0 0,1-5 0 16,-4 5 0-16,4-5-51 0,-4-2-13 0,6-5 0 0,-2 5 0 31,-4-5 44-31,-2-5 5 0,5 3 2 0,1 0 0 0,-4-5-15 0,-2-5-4 0,0-2 0 0,0 0 0 16,0 0-16-16,0 0-3 0,0 0-1 0,0 0 0 31,6-7 0-31,-4 0-1 0,4-2 0 0,-4-3 0 0,6-2-11 0,3 2 0 16,-3-2 0-16,0 2 0 0,2 3-24 0,-2-3 4 15,0 10 0-15,0-8 0 0,0 3 0 0,3 7 1 16,-1-2 0-16,1-3 0 0,-3 5 19 0,2 5 0 16,4-3 0-16,-4 3 0 0,-2 2 0 0,3 0 0 15,-3 0 0-15,0 0 0 0,-3 0 0 0,3 0 0 16,0 5 0-16,-3-5 0 0,-2 0 0 0,2 0 0 0,0 0 0 0,-2-2 0 15,-1 2 24-15,-2-7 8 0,0 0 1 0,6 7 1 16,-6-7-19-16,0 0-4 0,0 0-1 0,0 0 0 16,0 0-146-16,0 0-28 0,0 0-7 0,0 0-1 0</inkml:trace>
  <inkml:trace contextRef="#ctx0" brushRef="#br0" timeOffset="10845.797">22151 5229 1728 0,'0'0'76'0,"0"0"16"0,0 0-73 0,5 2-19 0,-5-2 0 0,6 7 0 16,1-2 91-16,-1 2 14 0,2 0 3 0,0-2 1 16,0 2-29-16,2 0-5 0,1-5-2 0,-1 3 0 15,-2-3-35-15,0 3-7 0,3 0-2 0,2-3 0 16,-2 3-17-16,-1-3-3 0,1-2-1 0,-1 0 0 16,1 0-28-16,-3-2-5 0,-3-3-2 0,3 5 0 0,0-7 73 0,-3 2 14 15,1 3 4-15,-1-5 0 16,-2 0-103-16,-1-5-20 0,3 5-4 0,-2-5-1 15,-3-2 0-15,3 5 0 0,-1-3 0 0,-2 0 0 0,3 5 43 0,0 0 8 16,-3 0 1-16,2 0 1 0,1 0 11 0,-3 7 14 16,0 0-3-16,0 0-1 15,0 0 44-15,0 0 9 0,0 0 1 0,0 7 1 16,-3 7-52-16,3 0-13 0,-2 3 0 0,2-1 0 16,-3 3 54-16,3 2 8 0,0-7 2 0,-3 10 0 15,3-8-52-15,0 3-12 0,-2 2 0 0,-1-2 0 0,0 0 34 0,3-3 4 16,-5 3 1-16,3-5 0 0,-1 0-25 0,3 3-5 15,-5-3-1-15,5-5 0 0,-3-2 0 0,3-7 0 16,0 0 0-16,0 0 0 16,0 0-101-16,0 0-21 0,0-2-4 0,3-5-1029 0</inkml:trace>
  <inkml:trace contextRef="#ctx0" brushRef="#br0" timeOffset="11246.64">22603 5184 1152 0,'0'0'102'0,"0"0"-82"15,3 7-20-15,2-2 0 0,-2 2 179 0,0 0 31 16,2 5 6-16,3-3 2 0,-3 3-96 0,0 2-19 16,1 5-4-16,-1-5-1 0,0 5-40 0,1-3-8 15,-1 3-2-15,-2-5 0 0,-1 0-14 0,1 5-3 16,-3-5-1-16,0 0 0 0,0 3-17 0,0-3-3 16,0-7-1-16,-3 7 0 15,1-7 19-15,2 0 3 0,0 0 1 0,0-7 0 16,0 0-16-16,0 0-4 0,-3-2 0 0,-2-3 0 15,5-2 2-15,-3-2 0 0,3-3 0 0,-3 0 0 0,3-2-14 0,0-5 0 16,0 3 8-16,-2-3-8 0,2 0-13 0,-3-2-6 16,3 0-1-16,0-5 0 15,0 7-5-15,3-2-2 0,-1 2 0 0,4-2 0 16,-4 7-29-16,6 0-7 0,0 0-1 0,5 2 0 0,-2 0 52 0,2 5 12 0,0 0 0 0,1 5 0 16,-4-3 0-16,1 5 0 0,2-2 0 0,0 4 0 15,-5 5 0-15,3 0 0 0,-6 0 0 0,3 0 0 16,-3 5 48-16,-2 0 13 0,-3-3 3 0,0 3 0 15,-3 0-64-15,-2-3-21 0,-3 3 0 0,0-3 0 16,0-2 31-16,0 5 6 0,0-5 2 0,-2 0 0 16,-4 0-18-16,1 0 0 15,0-2 0-15,0 2-9 16,0-2-199-16,2-3-40 0</inkml:trace>
  <inkml:trace contextRef="#ctx0" brushRef="#br0" timeOffset="11615.665">22979 5231 1267 0,'0'0'112'0,"5"0"-89"0,1 5-23 0,-6-5 0 0,5 2 107 0,3-2 17 16,0 0 3-16,0 0 1 0,0 0-52 0,2 0-9 16,-2 0-3-16,3 0 0 0,2-2-51 0,0-3-13 15,-2 5 0-15,-1-2 0 0,4 2 44 0,-4-5 5 16,-2-2 2-16,0 5 0 0,-5-5-31 0,-1 2-5 0,4-2-2 0,-4 2 0 15,-2-4-13-15,3-3 0 0,0 5 0 0,-1 0 0 16,-4 2 54-16,-1-4 8 0,-2 2 2 0,-1 0 0 16,-2 2-52-16,1-2-12 0,-4 2 0 0,0 3 0 15,1 2-9-15,-3 0-5 0,-1 2-1 0,1 3 0 16,3 0 24-16,-4-3 5 0,4 5 1 0,-4 0 0 16,4 0-15-16,2 5 0 15,0 0 0-15,0-3 0 0,0 3 0 0,5-3 0 16,1 3 0-16,2 0 0 15,-3-3-48-15,6 3-13 0,-1-5-3 0,6 7 0 0,-2-7 52 0,2 0 12 16,-3-2 0-16,6 2 0 0,-1-2 16 0,1-3 5 16,2-2 2-16,3 5 0 15,0-5-88-15,0 0-18 0,-1-5-3 0,4 3-837 0</inkml:trace>
  <inkml:trace contextRef="#ctx0" brushRef="#br0" timeOffset="11894.016">23228 5156 288 0,'0'0'25'0,"0"0"-25"0,0 0 0 0,0 0 0 0,0 0 325 0,0 0 60 15,0 0 12-15,0 0 3 0,5 7-243 0,-2 0-48 16,-1 0-9-16,4 0-3 0,-4-2-53 0,4 2-10 16,-1 0-2-16,0 0-1 15,0 5 33-15,3-5 6 0,-2 2 2 0,-1-4 0 16,0 2-36-16,1 0-8 0,-4 0 0 0,4 0-1 16,-1-2-12-16,-5-5-3 0,0 0 0 0,0 0 0 15,2 2 2-15,-2-2 0 0,0 0 0 0,0 0 0 16,0 0 4-16,0-2 1 0,0-5 0 0,0 2 0 15,0-2-28-15,0-5-6 0,0 3-1 0,3-3 0 16,-3-2-38-16,3 2-8 0,2-2-2 0,-2 5 0 16,2-3 0-16,0 5 0 0,3-5 0 0,-3 5 0 0,3 0 52 0,0 0 12 15,0 5 0-15,0-3 0 16,0 0-26-16,0 5-2 0,0 0-1 0,0 0-603 16,-3 0-120-16</inkml:trace>
  <inkml:trace contextRef="#ctx0" brushRef="#br0" timeOffset="12317.302">23559 5177 2098 0,'0'0'46'0,"0"0"10"0,2 5 1 0,3 4 3 0,-2 3-48 0,0 2-12 0,2-7 0 0,0 7 0 15,1-2 73-15,-1 2 13 0,0 0 2 0,0-2 1 16,1 0-71-16,-1-3-18 0,3 5 0 0,-3-2 0 15,1 0 41-15,2-5 5 0,-3 2 1 0,0-4 0 16,-2 2-31-16,-1 0-7 0,1 0-1 0,-3-7 0 16,0 0 1-16,0 0 0 0,0 0 0 0,0 0 0 15,0 0-9-15,0 0 0 0,0-2 0 0,0-5 0 16,0-5 28-16,0 7 4 0,0-9 1 0,-3 5 0 0,3-8-33 0,-2 1 0 16,-1-3 0-16,3-2-12 15,-3-5-12-15,3 7-3 0,3-2 0 0,0 2 0 16,2 3-29-16,0-1-7 0,1 3-1 0,4 0 0 0,1 0 38 0,2 7 7 0,-2-5 2 15,2 5 0-15,-3 0 27 0,1 7 6 0,-3-5 0 0,3 10 1 16,-4-5-17-16,1 5 0 0,-2-3 0 0,-1 5 0 31,-2 0 55-31,2 5 7 0,-2-5 2 0,-1 7 0 0,-2-2-52 16,0-3-12-16,0-2 0 0,-2 5 0 0,-1 2 0 0,0-2 0 16,-2-5 0-16,0 5 0 0,-3-5 0 0,0 0 0 15,0-5 0-15,0 5 0 0,-3-2 0 0,-2-3 0 16,3 3 0-16,2-5 0 15,-3 0-214-15,0 0-46 0,4-5-8 0,-1 3-3 0</inkml:trace>
  <inkml:trace contextRef="#ctx0" brushRef="#br0" timeOffset="12748.711">23929 5130 748 0,'0'0'67'16,"0"0"-54"-1,0 0-13-15,0 0 0 0,0 0 220 0,0 0 42 16,0 0 8-16,0 0 2 0,0 0-167 0,0 0-33 16,0 0-6-16,0 0-2 0,0 0 0 0,0 0 0 0,0 0 0 0,-5 7 0 15,-1-7 0-15,1 5 0 0,-6-3 0 0,4 5 0 16,1 0-64-16,1 5 0 0,-3-5-8 0,0 5-1 16,3-5 9-16,-1 5 0 0,4-3 0 0,-3-2-8 15,5 0 8-15,0 0-8 0,0 0 8 0,2 3-8 16,3-3 8-16,-2-5-8 0,5 5 8 0,-3-2-8 0,3-3 8 0,0-2-10 15,3 0 10-15,-1 0-10 0,1 0 10 0,0 0 0 16,-1-2 0-16,3-3 0 0,-2 3 0 0,-3-3 0 16,0-2 10-16,0 5-10 0,0-3 12 0,-3-2-4 15,-2 0-8-15,-1 0 12 0,1 0-12 0,-3 0 0 16,0 0-12-16,0-3 12 16,0 3-44-16,0 5-1 0,0 2-1 0,0 0 0 0,0 0 37 0,0 0 9 0,0 0 0 0,0 0 0 15,0 0 0-15,0 0 0 0,0 0 0 0,3 2 0 16,-1 5 0-16,1 3 16 0,2-8-4 0,0 3-1 15,1 2-11-15,-1-5 0 0,0 3 0 0,1-3 0 16,2 5 0-16,-3-7 8 0,0 5-8 0,0-3 8 16,1 3 0-16,-6-5 0 15,0 0 0-15,5 0-677 16,3 0-136-16</inkml:trace>
  <inkml:trace contextRef="#ctx0" brushRef="#br0" timeOffset="13033.593">24167 5137 1209 0,'0'0'53'0,"0"0"12"0,0 0-52 0,0 0-13 0,0 0 0 0,0 0 0 0,0 5 220 0,0 4 42 16,0-4 8-16,3 7 2 0,-1-3-179 0,-2-2-35 15,6 0-7-15,-4 0-2 0,1 5-15 0,0-5-3 16,-1 0-1-16,1 0 0 0,0 0-12 0,-3-2-2 16,0-5-1-16,0 0 0 0,2 2 1 0,-2-2 0 15,0 0 0-15,0 0 0 0,0 0 0 0,0 0 1 16,0 0 0-16,0 0 0 15,0 0-5-15,0 0 0 0,3-2-1 0,-1-3 0 16,-2-2-11-16,3 0-14 0,0-2 3 0,-1-3 1 31,1 0-43-31,0 5-9 0,2-2-2 0,0-3 0 0,-2 5 0 0,2-5 0 16,0 10 0-16,1-3 0 0,2-2 51 0,-3 7 13 0,0-2 0 0,1-3 0 16,-1 3-12-16,3 2 4 0,-3 2 0 0,0-2 0 15,3 0-140-15,-8 0-28 0,6 0-6 0,-6 0-1 0</inkml:trace>
  <inkml:trace contextRef="#ctx0" brushRef="#br0" timeOffset="13434.103">24424 5156 1267 0,'0'0'56'0,"0"0"12"0,0 0-55 0,5 0-13 0,-5 0 0 0,5 0 0 0,1-5 105 0,-1 5 19 16,-5 0 3-16,0 0 1 0,0 0-52 0,0 0-9 15,0 0-3-15,0 0 0 0,0 0 0 0,0 0 0 16,-5 0 0-16,-1 5 0 0,-2-5-51 0,0 7-13 15,3-2 0-15,-5 2 0 0,2-5 0 0,0 5 0 16,0 0 0-16,0 0 0 0,0 3 0 0,5-1 0 16,-2-4 0-16,2 2 0 15,1 2 24-15,-1-4 1 0,3 2 1 0,0 0 0 16,0-7-26-16,5 5 0 0,-2-3 0 0,2 3-11 16,3-3 11-16,-3 3 0 0,1-5-9 0,2 0 9 15,0 0 0-15,2 0 0 0,-2 0 0 0,0 0 0 16,3-5 0-16,-3 3-11 0,-3-3 11 0,3 3-8 15,0-3-28-15,-3-2-4 0,0 2-2 0,-2 3 0 16,0-5 18-16,-1 2 3 0,-2-2 1 0,3 0 0 0,-3 5 3 0,0-3 1 16,0-2 0-16,0 7 0 0,0 0 16 0,0 0 0 15,0 0 0-15,0 0 0 0,0 0 0 0,0 0 0 16,0 0 8-16,0 0-8 0,0 0 8 0,0 0-8 0,3 7 0 0,-1 0 9 16,3-2-1-16,1-3 0 0,-1 5 0 0,0-2 0 15,1-3 0-15,-1 3-8 0,0-3 12 0,1 3-4 31,-1-5 0-31,-5 0 0 0,0 0 0 0</inkml:trace>
  <inkml:trace contextRef="#ctx0" brushRef="#br0" timeOffset="13934.61">24585 5149 1728 0,'0'0'38'0,"0"0"8"0,0 0 2 0,0 0 0 0,0 0-39 15,0 2-9-15,0 5 0 0,0-2 0 0,0 2 53 0,3 0 9 0,-1-2 2 0,1 2 0 16,0 0 0-16,-1-5 0 0,-2 8 0 0,6-8 0 16,-4 5-2-16,-2-7 0 0,0 0 0 0,3 7 0 15,0-2-40-15,-3-5-8 0,0 0-2 0,0 0 0 16,0 0 2-16,0 0 0 0,0 0 0 0,0 0 0 0,0 0 21 0,0 0 4 16,0 0 1-16,5-5 0 15,0-2-56-15,-2 0-10 0,2 5-2 0,-2-8-1 16,-1 3-5-16,4 0-1 0,-4 0 0 0,1 0 0 0,0 0 35 0,-1 0 0 0,1 0 0 0,2 0 0 31,-5 2-58-31,0 5-5 0,3-7-1 0,-3 7 0 0,0 0 52 0,0 0 12 0,0 0 0 0,0 0 0 31,0 0 28-31,0 0 9 0,0 0 2 0,0 0 0 0,0 0-11 0,5 7-3 16,-2 0 0-16,2 0 0 0,-5-7-25 0,5 5 0 16,-5-5 0-16,6 7 0 0,-4 0 0 0,-2-7 0 15,0 0 0-15,0 0 0 0,0 0 56 0,8 0 7 16,-8 0 1-16,0 0 0 0,6 5-52 0,-6-5-12 15,7-5 0-15,-7 5 0 0,8 0 0 0,-2-2 0 16,-1-3 0-16,-5 5 0 0,5 0 0 0,3-5 0 0,-3 3 0 0,-2-3 0 16,-3 5 0-16,8 0 0 0,-8 0 0 0,0 0 0 15,5 5 0-15,-5-5 0 0,6 0 0 0,2 0 0 16,-8 0 0-16,2 7 0 0,-2-7 0 0,6 7 0 16,-6-7-48-16,5 5-13 0,0 2-3 0,0-5 0 15,1 3 52-15,2-3 12 0,-3 3 0 0,-5-5 0 16,0 0 0-16,0 0 0 15,0 0 0-15</inkml:trace>
  <inkml:trace contextRef="#ctx0" brushRef="#br0" timeOffset="14266.336">24963 5203 1267 0,'0'0'56'0,"6"-5"12"0,-1 5-55 16,3-2-13-16,-3-3 0 0,3 3 0 0,0 2 64 0,-3-5 11 15,3 3 1-15,-2-3 1 0,-1 5-28 0,0-2-5 16,-5 2-2-16,6-5 0 0,-4-2-26 0,-2 0-6 16,0 2-1-16,-2-2 0 0,-4 5 27 0,4-3 4 15,-4-2 2-15,-2 7 0 0,0-7-21 0,0 7-4 16,-2 0-1-16,2 0 0 0,3 5-8 0,-3-3-8 0,-3-2 12 0,3 5-12 31,0 2 0-31,0 0 0 0,3-5 0 0,-3 5 0 0,0 5 0 0,3-5 0 0,0 0 0 0,-1 0 0 31,4 5 38-31,-1-5 1 0,3 5 0 0,0-3 0 16,0-2-20-16,3-2-4 0,2 2-1 0,-2-2 0 0,-1 2-14 0,1 0 8 0,5-5-8 0,-3-2 0 16,0 7 11-16,1-7-11 15,-1 0 12-15,3 0-12 0,3 0 8 0,-4 0-8 16,1 0 0-16,-2-2 0 16,4-3-116-16,-2-2-29 0,0 7-7 0</inkml:trace>
  <inkml:trace contextRef="#ctx0" brushRef="#br0" timeOffset="14482.029">25064 5069 1036 0,'0'0'46'0,"0"0"10"0,0 0-45 16,0-5-11-16,0 3 0 0,0 2 0 0,0 0 120 0,0 0 23 15,0-5 4-15,0 5 1 0,0 0-40 0,0 0-8 16,0 0-2-16,0 0 0 0,0 0-19 0,0 0-4 16,0 7-1-16,0 0 0 0,0 5-59 0,0 2-15 15,0-2 0-15,3 2 0 0,-1 0 0 0,1 0 0 16,-3 5 0-16,3-5 0 15,-3-2 40-15,5 2 4 0,-5-2 2 0,3-3 0 16,-1 3-26-16,-2-5-6 0,0 0-1 0,0 0 0 16,0 0-4-16,0-7-1 0,0 0 0 0,0 0 0 15,0 0-181-15,0 0-37 0,0 0-7 0</inkml:trace>
  <inkml:trace contextRef="#ctx0" brushRef="#br0" timeOffset="14620.021">25056 5189 1036 0,'8'-7'46'0,"-8"7"10"0,5 0-45 0,-5 0-11 0,6-5 0 0,-1 5 0 16,3 0 53-16,0-2 9 0,0 2 2 0,0 0 0 16,0 0 0-16,-1-5 0 0,4 5 0 0,0 0 0 31,-3 0-103-31,0 0-20 0,5 0-4 0,-3-7-1 0</inkml:trace>
  <inkml:trace contextRef="#ctx0" brushRef="#br0" timeOffset="14952.124">25207 5196 403 0,'0'0'17'0,"0"0"5"0,8 0-22 0,-3 0 0 15,3 0 0-15,0 0 0 0,0 0 196 0,0 0 36 0,2 0 6 0,-2-5 2 16,3 5-148-16,-3 0-30 0,0 0-6 0,0-2 0 16,-3-5-6-16,3 2-1 0,-5 3 0 0,-3 2 0 15,0 0-20-15,0 0-4 0,2-5-1 0,-2-2 0 16,-2 0 24-16,2 7 4 0,0 0 0 0,-6-5 1 15,1 3-35-15,0-3-7 0,-1 5-2 0,-1 0 0 16,1-2-9-16,-2 2 8 0,0-5-8 0,3 5 8 0,-3 0-8 0,0 0 0 0,0 0 0 0,0 5 0 16,0-3 8-16,3 5 5 0,-3-2 2 0,3 2 0 15,0 0-24-15,-1 5-5 0,4-5-1 0,-1 2 0 16,0 3 15-16,1 2 0 0,2-2 0 0,2-3 0 16,1 10 29-16,0-7 9 0,-1-3 2 0,4 3 0 15,-1 2-15-15,3-7-2 0,2 5-1 0,1-5 0 16,0 0-22-16,4 0 8 15,4 0-8-15,2 0 0 0,3-2 21 0,2 2 0 16,1-2 0-16,-9-3 0 0,-18-2-6 0,0 0-15 16</inkml:trace>
  <inkml:trace contextRef="#ctx0" brushRef="#br0" timeOffset="15383.926">25397 5278 230 0,'0'0'10'0,"0"0"2"0,0 0-12 0,0 0 0 0,0 0 0 0,0 0 0 0,0 0 300 0,0 0 56 16,0 0 12-16,0 0 3 0,0 0-227 0,0 0-46 16,0 0-9-16,0 0-1 0,0 0-31 0,0 0-5 15,0 0-2-15,0 0 0 0,0 0-9 0,0 0-1 16,0 0-1-16,0 0 0 0,0 0-11 0,0 0-3 15,0 0 0-15,0 0 0 0,0 0-5 0,0 0-2 16,0 0 0-16,0 0 0 0,0 0-4 0,0 0-1 0,0 0 0 0,0 0 0 16,0 0 0-16,0 0 0 0,0 0 0 0,0 0 0 15,0 0-13-15,0 0 0 0,0 0 8 0,0 0-8 16,0 0-9-16,0 0-5 0,0 0-1 0,0 0 0 16,0 0-4-16,0 0 19 0</inkml:trace>
  <inkml:trace contextRef="#ctx0" brushRef="#br0" timeOffset="16256.58">20301 5685 1267 0,'0'0'56'0,"0"0"12"0,0 0-55 0,0 0-13 16,0 0 0-16,0 0 0 0,0 0 105 0,0 0 19 15,3 7 3-15,-3 0 1 0,3 5-33 0,-3-3-7 16,0 8 0-16,-3-3-1 0,3 3-26 0,0 6-5 15,3 3 0-15,-3 2-1 0,0 0-12 0,0 3-3 16,2-8 0-16,-2 8 0 0,3-10-24 0,-3 5-4 16,0-5-2-16,3 0 0 0,-3-6 4 0,0-4 1 15,2 3 0-15,-4-2 0 0,2-5-5 0,0 0-1 0,-3 0 0 0,0-7 0 16,1 5-194-16,2-5-39 0</inkml:trace>
  <inkml:trace contextRef="#ctx0" brushRef="#br0" timeOffset="16419.39">20143 5960 1450 0,'0'0'64'0,"0"0"14"0,0 0-62 0,10 0-16 0,-2 0 0 0,0 0 0 16,3 0 80-16,2 0 12 0,6 0 4 0,-4-2 0 16,4-3-61-16,2 3-12 0,6-3-3 0,2 5 0 15,0-7-8-15,-3 3-1 0,-2 1-1 0,0 3 0 16,0-5-62-16,-3-2-12 0,-3 7-2 0</inkml:trace>
  <inkml:trace contextRef="#ctx0" brushRef="#br0" timeOffset="16805.213">20598 5895 115 0,'0'0'10'0,"0"0"-10"16,0 0 0-16,0 0 0 0,-3 4 339 0,1 3 65 15,-1 0 14-15,-2 0 2 0,-1 0-263 0,4 5-53 16,-1 0-10-16,0-3-2 0,1 5-23 0,-1-2-4 15,3 2-1-15,0-2 0 0,0-2-28 0,3 1-7 16,-1-4-1-16,4 0 0 0,-4 0-17 0,6 1-11 16,-2-4 12-16,1 3-12 0,4-7 12 0,0 5-12 15,-1-5 12-15,3 2-12 0,-2-4 8 0,2-3-8 16,-2 5 0-16,2-7 0 0,-2 3 16 0,-3-4-4 16,2 6-1-16,1-5 0 0,-3 0 0 0,2-5 0 0,-2 8 0 0,-2-4 0 15,-1-1-11-15,0 2 0 0,0 0 0 0,1-5 0 16,-6 5 0-16,2 0 0 0,-2 2 0 0,0 5 0 15,3-7 0-15,-3 0 0 0,-3 0 0 0,3 7 0 16,0 0 0-16,0 0 0 0,0 0 0 0,0 0 0 16,0 0 0-16,0 0 0 0,0 0 0 0,0 0 0 15,0 12 0-15,6-3 0 0,-4-2 0 0,-2 0 0 0,3-2 0 0,0 7 0 16,-1-5 0-16,1 2 0 0,-1-2 53 0,1 1 9 16,2-4 2-16,1 3 0 15,-4 0-74-15,1 0-14 0,-3-7-4 0,5 5 0 0,-5-5 45 0,6 2 9 16,-6-2 2-16,5 8-800 0,-5-8-160 15</inkml:trace>
  <inkml:trace contextRef="#ctx0" brushRef="#br0" timeOffset="17175.892">20907 5927 1728 0,'0'0'38'0,"0"0"8"0,0 0 2 0,0 0 0 0,0 0-39 0,0 0-9 16,0 0 0-16,6 8 0 0,-4-4 104 0,1 8 20 15,0-5 3-15,-1 2 1 0,-2-2-52 0,6 1-9 0,-4 3-3 0,-2 1 0 16,3-5 0-16,-1 0 0 0,-2 0 0 0,3 0 0 16,-6 0-51-16,3-2-13 0,3-3 0 0,-3-2 0 15,0 0 0-15,0 0 0 0,0 0 0 0,0 0 0 16,0 0 0-16,0 0 0 0,0 0 0 0,0 0 0 16,0 0 0-16,5-2 0 0,-2-5 0 0,2 0 0 15,3 2 0-15,-2-7 0 16,2 5 0-16,-6 0 0 15,6 0-48-15,-5 0-13 0,2 0-3 0,3 0 0 0,0 2 52 0,0-2 12 0,0 0 0 16,2 5 0-16,-2-3 0 0,3 5 0 0,-3 5 0 0,0-5 0 16,0 2 0-16,0-2 0 15,0 5 0-15,0-3 0 0,-1 5 0 0,-1 0 0 0,2-2 0 0,-3 2 0 16,3 0 48-16,-3 5 13 0,1-3 3 0,1-1 0 16,1-4-52-16,-2 3-12 0,-1 0 0 0,0 0 0 0,1 0 0 0,-1 1 0 15,0-4 0-15,0 3 0 0,-5-7 0 0,3 5 0 16,-3-5 0-16,0 0-782 15,0 0-159-15</inkml:trace>
  <inkml:trace contextRef="#ctx0" brushRef="#br0" timeOffset="17360.963">21299 5960 1958 0,'0'0'43'0,"0"7"9"0,0-7 1 0,3 7 3 0,-3 1-45 0,0 3-11 0,2-4 0 0,1 5 0 15,-3-5 53-15,0 5 9 0,3-3 2 0,-1 3 0 16,1-5-9-16,-3 0-2 0,2 0 0 0,-2-7 0 0,0 0-33 0,0 0-6 16,0 0-2-16,0 0 0 15,0 0-215-15,0 0-43 0,6-7-9 0,-4 0-1 0</inkml:trace>
  <inkml:trace contextRef="#ctx0" brushRef="#br0" timeOffset="17508.089">21296 5847 633 0,'0'0'56'0,"-2"-2"-44"0,-1-3-12 0,0-2 0 15,1 5 276-15,2 2 54 0,0 0 10 0,0 0 3 0,0 0-203 0,0 0-41 16,0 0-8-16,0 0-2 0,0 0-68 0,5 2-13 16,0 3-8-16,-2-3 8 15,5 5-112-15,0 3-23 0,2 4-4 0,1-5-1 0</inkml:trace>
  <inkml:trace contextRef="#ctx0" brushRef="#br0" timeOffset="17846.826">21405 5951 1695 0,'0'0'37'0,"0"0"8"0,0 0 2 0,5 7 1 0,-2 0-39 0,-1 2-9 15,4-4 0-15,-1 2 0 16,0 5 101-16,-2-5 19 0,-3 0 3 0,0 0 1 0,0 0-49 0,0 0-10 16,3-2-1-16,-3 2-1 0,0-7-27 0,0 0-6 0,2 7-1 0,-2-7 0 15,0 0 16-15,0 0 3 0,0 0 1 0,0 0 0 16,0 0-49-16,0 0-11 0,0 0-1 0,5 0-1 15,1-5 13-15,-1 5 0 0,3-7 0 0,0 0 0 16,0 0 0-16,0 0-14 0,5 2 2 0,-2-4 1 31,2 2-25-31,0 0-4 0,0-2-2 0,-2 1 0 16,2 6 34-16,3-5 8 0,-3 0 0 0,0 2 0 0,-2 5 0 0,-3 7 0 16,0-2 0-16,0-3 0 0,0 5 0 0,-3-2 0 15,0 2 0-15,3 5 0 0,-2-3 49 0,-1-2 12 16,0 5 3-16,0 0 0 0,-2-3-52 0,0-2-12 15,-1 5 0-15,-2-5 0 16,0 0 0-16,3 0 0 0,-3-7 0 0,0 0 0 16,0 7 28-16,0-7 2 0,0 0 1 0,3 7 0 0,-3-7-101 0,2 5-20 0,4-2-4 0,-1 1-667 15,3-8-134-15</inkml:trace>
  <inkml:trace contextRef="#ctx0" brushRef="#br0" timeOffset="18310.337">21963 5935 979 0,'5'-8'43'0,"-5"8"9"0,3-7-41 0,2 5-11 0,-2-3 0 0,2-2 0 16,-5 0 271-16,0 0 52 0,-2 2 10 0,2 5 3 31,0 0-218-31,0 0-43 0,-8-7-9 0,0 7-2 16,0 0 0-16,0 0 0 0,-3 7 0 0,-5-2 0 16,-2 2-51-16,2 0-13 0,0 0 0 0,0 0 0 15,3 5 0-15,2 0 0 0,3-3 0 0,3-2 0 16,0 5 0-16,5-5 0 0,0 0 0 0,3 5 0 15,2-5-27-15,0 0-8 0,6 0-1 0,2-4-1 0,3 1 21 0,-3-4 5 16,3 0 1-16,-3 5 0 0,-5-5 10 0,3 0 0 16,2 0 0-16,-3-5 0 0,-2 5 0 0,3-4 0 15,-3 1 0-15,0 3 0 0,-3-5 0 0,3 3 8 16,0-3-8-16,-3 3 11 0,1-5-27 0,-1 0-6 16,-2-2-1-16,2 6 0 0,0-2 44 0,-2-2 9 0,-3 7 2 0,0 0 0 15,8 0 0-15,-3 0 0 0,0 5 0 0,1-3 0 0,-1 3-32 0,3 7 0 16,-3-3 0-16,3-2 0 15,0 5-17-15,0 2-10 0,0 0-1 0,2 1-1 0,1-4 47 0,-3 3 10 16,0-2 1-16,-3-2 1 0,3 6 6 0,-3-7 2 16,-2 6 0-16,2-4 0 0,-5 3 14 0,0 1 2 15,-2-4 1-15,-4 3 0 16,1 0-11-16,-5-6-3 0,-1 3 0 0,-5-4 0 16,0 5-17-16,0-2-4 0,-5-6-1 0,0 3 0 15,-5-2-11-15,2-3-8 0,-3-2 12 0,1 0-12 16,2 0-19-16,0 0-10 15,0-2-3-15,6-3 0 0,-1 1-129 0,6 1-27 16,0-1-4-16,-3-4-2 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08.919"/>
    </inkml:context>
    <inkml:brush xml:id="br0">
      <inkml:brushProperty name="width" value="0.05" units="cm"/>
      <inkml:brushProperty name="height" value="0.05" units="cm"/>
    </inkml:brush>
  </inkml:definitions>
  <inkml:trace contextRef="#ctx0" brushRef="#br0">0 76 10136 0 0,'0'0'464'0'0,"0"0"-10"0"0,0 0-222 0 0,0 0 156 0 0,0 0 100 0 0,0 0 22 0 0,1 2 2 0 0,6 17 404 0 0,0 1 0 0 0,-2 0 0 0 0,0 0-1 0 0,-2 0 1 0 0,0 0 0 0 0,-1 2-916 0 0,13 64 1880 0 0,-1 19 784 0 0,12-86-2408 0 0,-22-18-240 0 0,-3-2 9 0 0,1 1 0 0 0,-1 0-1 0 0,1-1 1 0 0,-1 0 0 0 0,1 1 0 0 0,-1-1-1 0 0,1 0 1 0 0,-1 1 0 0 0,1-1 0 0 0,-1 0-1 0 0,0 0 1 0 0,0 0 0 0 0,0 0-1 0 0,1 0 1 0 0,-1-1 0 0 0,0 1 0 0 0,0 0-1 0 0,0 0 1 0 0,-1-1 0 0 0,1 1 0 0 0,0 0-1 0 0,0-1 1 0 0,-1 1 0 0 0,1-1-1 0 0,-1 1 1 0 0,1-1 0 0 0,-1 1 0 0 0,0-1-1 0 0,1 0-24 0 0,4-13 131 0 0,4-2-224 0 0,-8 14 40 0 0,0-1 0 0 0,1 1-1 0 0,0 0 1 0 0,-1-1 0 0 0,1 1-1 0 0,1 0 1 0 0,-1 0-1 0 0,0 0 1 0 0,1 0 0 0 0,-1 1-1 0 0,1-1 1 0 0,0 1 0 0 0,0-1-1 0 0,3-1 54 0 0,1 2-52 0 0,0 0 0 0 0,1 0-1 0 0,-1 1 1 0 0,1 0 0 0 0,0 0 0 0 0,-1 1-1 0 0,1 0 1 0 0,0 0 0 0 0,-1 1 0 0 0,1 0-1 0 0,-1 0 1 0 0,1 1 0 0 0,-1 0 0 0 0,0 0-1 0 0,1 0 1 0 0,-1 1 0 0 0,0 1 0 0 0,-1-1-1 0 0,1 1 1 0 0,0 0 0 0 0,-1 0-1 0 0,0 1 1 0 0,0 0 0 0 0,0 0 0 0 0,-1 0-1 0 0,0 1 1 0 0,0 0 0 0 0,0 0 0 0 0,-1 0-1 0 0,3 4 53 0 0,-2 21-348 0 0,-5-29 483 0 0,-9 15 594 0 0,1-10-669 0 0,0-2-1 0 0,-1 1 1 0 0,0-1-1 0 0,0-1 1 0 0,0 1-1 0 0,0-2 1 0 0,-1 1 0 0 0,1-1-1 0 0,-1-1 1 0 0,0 1-1 0 0,0-2 1 0 0,0 1-1 0 0,0-2 1 0 0,0 1-1 0 0,0-1 1 0 0,0-1-1 0 0,-1 0-59 0 0,-13-5-3509 0 0,14 2-1536 0 0,2-3-1392 0 0</inkml:trace>
  <inkml:trace contextRef="#ctx0" brushRef="#br0" timeOffset="328.049">639 340 15520 0 0,'0'0'356'0'0,"0"0"49"0"0,0 0 19 0 0,0 0-51 0 0,-4 1-270 0 0,1 0-1 0 0,-1 1 1 0 0,1-1 0 0 0,-1 0-1 0 0,1 1 1 0 0,0 0 0 0 0,0 0-1 0 0,0 0 1 0 0,0 0 0 0 0,0 0-1 0 0,0 1 1 0 0,0-1-1 0 0,1 1 1 0 0,-1 0 0 0 0,1 0-1 0 0,0 0 1 0 0,0 0 0 0 0,0 0-1 0 0,0 0 1 0 0,1 0 0 0 0,-1 1-1 0 0,1-1 1 0 0,-1 2-103 0 0,1-3-8 0 0,1-1 8 0 0,-2 1 0 0 0,0 1 0 0 0,1 0 0 0 0,0 0 0 0 0,-1 0 0 0 0,1 0 0 0 0,0 0 0 0 0,0 0 0 0 0,0 0 0 0 0,1 0 0 0 0,-1 0 0 0 0,1 0 0 0 0,0 0 0 0 0,0 1 0 0 0,0-1 0 0 0,0 0 0 0 0,0 0 0 0 0,1 2 0 0 0,18 27 0 0 0,-11-28-17 0 0,0-1 0 0 0,0 0 0 0 0,0-1 1 0 0,0 0-1 0 0,1 0 0 0 0,-1-1 0 0 0,1 0 0 0 0,-1 0 0 0 0,1-1 0 0 0,-1 0 0 0 0,1 0 0 0 0,-1-1 0 0 0,1 0 0 0 0,-1-1 0 0 0,0 0 0 0 0,8-3 17 0 0,8 0-30 0 0,-21 5 41 0 0,0 0 1 0 0,0-1-1 0 0,0 0 0 0 0,0 0 0 0 0,0 0 1 0 0,0 0-1 0 0,0 0 0 0 0,-1-1 1 0 0,1 1-1 0 0,0-1 0 0 0,-1 0 0 0 0,1 1 1 0 0,-1-1-1 0 0,0-1 0 0 0,0 1 1 0 0,0 0-1 0 0,0 0 0 0 0,0-1 0 0 0,0 1 1 0 0,0-1-1 0 0,-1 1 0 0 0,1-1 1 0 0,-1 0-1 0 0,0 0 0 0 0,0 0 0 0 0,1-3-11 0 0,-2-1 0 0 0,0 5 0 0 0,1 0 0 0 0,-1 0 0 0 0,0 0 0 0 0,0-1 0 0 0,0 1 0 0 0,0 0 0 0 0,-1 0 0 0 0,1 0 0 0 0,-1 0 0 0 0,1-1 0 0 0,-1 1 0 0 0,0 0 0 0 0,1 0 0 0 0,-1 0 0 0 0,0 0 0 0 0,-1 1 0 0 0,1-1 0 0 0,0 0 0 0 0,0 0 0 0 0,-1 0 0 0 0,-4-3-404 0 0,-29-21 1172 0 0,10 18-6475 0 0,23 8-341 0 0</inkml:trace>
  <inkml:trace contextRef="#ctx0" brushRef="#br0" timeOffset="749.823">1018 351 8496 0 0,'0'0'388'0'0,"0"0"-11"0"0,5 3-96 0 0,23 26 3989 0 0,27 13-2868 0 0,-45-40-1300 0 0,0 0 0 0 0,-1-1-1 0 0,1-1 1 0 0,0 1 0 0 0,-1-2 0 0 0,1 1-1 0 0,0-1 1 0 0,-1-1 0 0 0,1 0 0 0 0,-1 0-1 0 0,0-1 1 0 0,0 0 0 0 0,4-2-102 0 0,0 1 151 0 0,-7 3-84 0 0,-1 0 0 0 0,0 0 1 0 0,1-1-1 0 0,-1 0 0 0 0,0 0 1 0 0,0 0-1 0 0,0-1 0 0 0,0 0 1 0 0,0 0-1 0 0,-1 0 0 0 0,1 0 1 0 0,-1-1-1 0 0,0 0 0 0 0,0 0 0 0 0,0 0 1 0 0,2-3-68 0 0,6-28 781 0 0,-12 34-518 0 0,-7-4 501 0 0,1 11 1028 0 0,6-2-1814 0 0,1 1 1 0 0,-1 0 0 0 0,1 0-1 0 0,0 0 1 0 0,0 0 0 0 0,0-1-1 0 0,0 1 1 0 0,1 0 0 0 0,0-1-1 0 0,0 0 1 0 0,0 1 0 0 0,1-1-1 0 0,-1 0 1 0 0,1 0 0 0 0,0 0-1 0 0,0 0 1 0 0,1-1 0 0 0,-1 1-1 0 0,3 1 22 0 0,49 41-12 0 0,-29-39-5729 0 0,-10-4-785 0 0</inkml:trace>
  <inkml:trace contextRef="#ctx0" brushRef="#br0" timeOffset="1140.355">1549 287 13040 0 0,'0'0'597'0'0,"0"0"-9"0"0,0 13 1215 0 0,31 52 1588 0 0,-19-41-3323 0 0,-12-23-32 0 0,1-1 0 0 0,-1 1-1 0 0,0-1 1 0 0,0 1 0 0 0,0-1-1 0 0,1 0 1 0 0,-1 1 0 0 0,0-1-1 0 0,1 1 1 0 0,-1-1 0 0 0,0 0-1 0 0,1 1 1 0 0,-1-1 0 0 0,0 0-1 0 0,1 0 1 0 0,-1 1 0 0 0,1-1-1 0 0,-1 0 1 0 0,0 0 0 0 0,1 0-1 0 0,-1 1 1 0 0,1-1 0 0 0,-1 0 0 0 0,1 0-1 0 0,-1 0 1 0 0,1 0 0 0 0,-1 0-1 0 0,1 0 1 0 0,-1 0 0 0 0,1 0-1 0 0,-1 0 1 0 0,0 0 0 0 0,1 0-1 0 0,-1 0 1 0 0,1 0 0 0 0,-1-1-1 0 0,1 1 1 0 0,-1 0 0 0 0,1 0-1 0 0,-1 0 1 0 0,0-1 0 0 0,1 1-1 0 0,-1 0 1 0 0,1-1 0 0 0,-1 1-1 0 0,0 0 1 0 0,1 0 0 0 0,-1-1-1 0 0,0 1 1 0 0,1-1 0 0 0,-1 1-1 0 0,0 0 1 0 0,0-1 0 0 0,0 1-1 0 0,1-1-35 0 0,3-3 22 0 0,41-41-88 0 0,15 8-1776 0 0,-56 36 1814 0 0,0 1 0 0 0,0 0-1 0 0,0 0 1 0 0,0 0 0 0 0,0 0-1 0 0,0 1 1 0 0,0-1 0 0 0,0 1-1 0 0,0 0 1 0 0,0 0 0 0 0,0 1-1 0 0,0-1 1 0 0,-1 1 0 0 0,1 0-1 0 0,-1 0 1 0 0,1 0 0 0 0,-1 0-1 0 0,0 1 1 0 0,1-1 0 0 0,-1 1-1 0 0,0 0 1 0 0,-1 0-1 0 0,1 0 1 0 0,-1 0 0 0 0,1 1-1 0 0,-1-1 1 0 0,0 1 28 0 0,46 66 1056 0 0,-47-55 340 0 0,-1-14-2431 0 0,0-1-397 0 0,3-1-82 0 0,13-2-19 0 0</inkml:trace>
  <inkml:trace contextRef="#ctx0" brushRef="#br0" timeOffset="1593.379">2256 333 2304 0 0,'-5'-15'696'0'0,"0"-5"9559"0"0,-10 6-5166 0 0,11 13-4957 0 0,1-1 1 0 0,-1 1-1 0 0,1 0 1 0 0,-1 0-1 0 0,0 0 1 0 0,1 1 0 0 0,-1-1-1 0 0,0 1 1 0 0,1 0-1 0 0,-1 0 1 0 0,0 0-1 0 0,0 0 1 0 0,1 1 0 0 0,-1 0-1 0 0,0 0 1 0 0,-1 0-133 0 0,-13 5 61 0 0,12-5-110 0 0,1 0-1 0 0,0 0 0 0 0,-1 0 0 0 0,1 1 0 0 0,0 0 1 0 0,0 0-1 0 0,0 1 0 0 0,1-1 0 0 0,-1 1 1 0 0,0 0-1 0 0,1 0 0 0 0,0 1 0 0 0,0-1 1 0 0,0 1-1 0 0,0 0 0 0 0,1 0 0 0 0,-1 0 0 0 0,1 1 1 0 0,0 0 49 0 0,2-4 6 0 0,0 0 0 0 0,0 1 0 0 0,1-1 0 0 0,-1 0 0 0 0,0 1 0 0 0,1-1 0 0 0,0 1 0 0 0,-1-1 0 0 0,1 0 0 0 0,0 1 0 0 0,-1-1 1 0 0,1 1-1 0 0,0-1 0 0 0,0 1 0 0 0,0-1 0 0 0,1 1 0 0 0,-1-1 0 0 0,0 1 0 0 0,0-1 0 0 0,1 0 0 0 0,-1 1 0 0 0,1-1 0 0 0,-1 1 0 0 0,1-1 0 0 0,0 0 0 0 0,0 0 1 0 0,-1 1-1 0 0,1-1 0 0 0,0 0 0 0 0,0 0 0 0 0,0 0 0 0 0,0 0 0 0 0,0 0 0 0 0,0 0 0 0 0,1 0 0 0 0,-1 0 0 0 0,0 0 0 0 0,0-1 0 0 0,1 1 0 0 0,-1 0-6 0 0,7 3-13 0 0,0 0 0 0 0,0 0 0 0 0,0-1 0 0 0,0 0 0 0 0,1 0 0 0 0,0-1 0 0 0,-1 0 0 0 0,1 0 0 0 0,0-1 0 0 0,0-1 0 0 0,0 1-1 0 0,-1-1 1 0 0,1-1 0 0 0,0 1 0 0 0,0-2 0 0 0,0 1 0 0 0,-1-1 0 0 0,1-1 0 0 0,-1 1 0 0 0,1-1 0 0 0,1-2 13 0 0,-5 2 50 0 0,0 0-1 0 0,0 0 1 0 0,-1-1 0 0 0,1 1 0 0 0,-1-1-1 0 0,0 0 1 0 0,0-1 0 0 0,0 1 0 0 0,-1-1-1 0 0,1 1 1 0 0,-1-1 0 0 0,0 0 0 0 0,0 0 0 0 0,-1-1-1 0 0,0 1 1 0 0,0 0 0 0 0,0-1 0 0 0,0 0-1 0 0,-1 1 1 0 0,0-1 0 0 0,0-5-50 0 0,0-2 102 0 0,-1-1 1 0 0,0 1-1 0 0,-1 0 0 0 0,0 0 1 0 0,-1-1-1 0 0,0 1 1 0 0,-1 1-1 0 0,-1-1 0 0 0,0 0-102 0 0,-45-120 2000 0 0,42 101-1956 0 0,6 31 122 0 0,1 1 52 0 0,0 0 6 0 0,0 0-60 0 0,0 0-252 0 0,0 0-110 0 0,16 26-248 0 0,9 36 610 0 0,3 28 531 0 0,-8-22-642 0 0,-15-53-42 0 0,2 0 0 0 0,-1 0-1 0 0,2 0 1 0 0,0-1 0 0 0,0 0-1 0 0,6 6-10 0 0,-10-15-332 0 0,-1-1 0 0 0,1 1 0 0 0,0-1 0 0 0,0 0-1 0 0,1 0 1 0 0,-1 0 0 0 0,1-1 0 0 0,0 1 0 0 0,0-1-1 0 0,0-1 1 0 0,0 1 0 0 0,0 0 0 0 0,1-1 0 0 0,3 1 332 0 0,11 2-1710 0 0</inkml:trace>
  <inkml:trace contextRef="#ctx0" brushRef="#br0" timeOffset="1999.539">2675 300 7368 0 0,'0'-13'784'0'0,"-1"-1"6335"0"0,-4 5-3429 0 0,-25 7-2022 0 0,29 2-1626 0 0,-63 35 254 0 0,57-31-296 0 0,1 1 0 0 0,-1-1 0 0 0,1 1 0 0 0,0 0 0 0 0,0 1 0 0 0,1-1 0 0 0,0 1 0 0 0,0 0 0 0 0,0 1 0 0 0,1-1 0 0 0,-1 1 0 0 0,1 2 0 0 0,3-8-8 0 0,0 1-1 0 0,1 0 1 0 0,-1-1-1 0 0,1 1 1 0 0,-1 0-1 0 0,1 0 1 0 0,0-1-1 0 0,0 1 1 0 0,0 0-1 0 0,0 0 1 0 0,0-1-1 0 0,0 1 1 0 0,0 0 0 0 0,1 0-1 0 0,-1-1 1 0 0,1 1-1 0 0,-1 0 1 0 0,1 0-1 0 0,0-1 1 0 0,-1 1-1 0 0,1-1 1 0 0,0 1-1 0 0,0-1 1 0 0,0 1-1 0 0,0-1 1 0 0,1 1-1 0 0,-1-1 1 0 0,0 0-1 0 0,0 0 1 0 0,1 0-1 0 0,-1 0 1 0 0,1 0-1 0 0,-1 0 1 0 0,1 0-1 0 0,-1 0 1 0 0,2 0 8 0 0,63 19-247 0 0,38-27-37 0 0,-100 7 163 0 0,1 0 0 0 0,0 0-1 0 0,0-1 1 0 0,0 1 0 0 0,0-1-1 0 0,0 0 1 0 0,-1-1 0 0 0,1 1-1 0 0,-1-1 1 0 0,1 0 0 0 0,-1 0-1 0 0,1 0 1 0 0,-1-1 0 0 0,0 0-1 0 0,0 1 1 0 0,0-1 0 0 0,0-1-1 0 0,-1 1 1 0 0,1 0 0 0 0,-1-1-1 0 0,0 0 1 0 0,0 0 0 0 0,0 0-1 0 0,-1 0 1 0 0,1 0 0 0 0,-1-1-1 0 0,0 1 1 0 0,0-1 0 0 0,-1 1-1 0 0,1-1 1 0 0,-1 0 0 0 0,0 0-1 0 0,0 0 123 0 0,-5-22-960 0 0,3 26 1042 0 0,1 1 50 0 0,0 0 203 0 0,0 0 89 0 0,0 0 20 0 0,0 0-46 0 0,0 0-207 0 0,16 17 60 0 0,20 22-227 0 0,29 5 98 0 0,-42-30-5043 0 0,-14-10-526 0 0</inkml:trace>
  <inkml:trace contextRef="#ctx0" brushRef="#br0" timeOffset="2311.953">3012 305 4144 0 0,'0'0'319'0'0,"0"0"125"0"0,0 0 1305 0 0,0 1 591 0 0,11 57 5765 0 0,34 20-5729 0 0,-44-77-2102 0 0,-1-1 88 0 0,0 0-305 0 0,1 1-1 0 0,0-1 1 0 0,-1 1 0 0 0,1-1 0 0 0,-1 0 0 0 0,1 1-1 0 0,0-1 1 0 0,-1 0 0 0 0,1 1 0 0 0,0-1 0 0 0,0 0-1 0 0,-1 0 1 0 0,1 0 0 0 0,0 0 0 0 0,-1 0 0 0 0,1 0 0 0 0,0 0-1 0 0,0 0 1 0 0,-1 0 0 0 0,1 0 0 0 0,0 0 0 0 0,0 0-1 0 0,-1-1 1 0 0,1 1 0 0 0,0 0 0 0 0,-1 0 0 0 0,1-1 0 0 0,0 1-1 0 0,-1 0 1 0 0,1-1 0 0 0,-1 1 0 0 0,1-1 0 0 0,-1 1-1 0 0,1-1 1 0 0,0 1 0 0 0,-1-1 0 0 0,0 1 0 0 0,1-1-1 0 0,-1 0 1 0 0,1 1 0 0 0,-1-1 0 0 0,0 0 0 0 0,1 1 0 0 0,-1-1-1 0 0,0 0 1 0 0,0 1 0 0 0,0-1 0 0 0,1 0 0 0 0,-1 0-57 0 0,13-41-940 0 0,-11 34 490 0 0,-1 1-1 0 0,1 0 1 0 0,0 0-1 0 0,1 0 1 0 0,0 0-1 0 0,0 1 1 0 0,0-1-1 0 0,1 1 1 0 0,0 0-1 0 0,0 0 1 0 0,1 0 0 0 0,3-3 450 0 0,35-13-1183 0 0,1 22 1559 0 0,-25 8-285 0 0,15 8 32 0 0,-14-4-4774 0 0,-8-4-217 0 0</inkml:trace>
  <inkml:trace contextRef="#ctx0" brushRef="#br0" timeOffset="2655.624">3495 397 1840 0 0,'2'0'133'0'0,"39"25"8096"0"0,53 13-2837 0 0,-87-37-5247 0 0,-1 0-1 0 0,1 0 1 0 0,0-1-1 0 0,-1 0 1 0 0,1 0-1 0 0,0 0 1 0 0,0-1-1 0 0,-1 0 1 0 0,1-1-1 0 0,-1 1 0 0 0,4-2-144 0 0,-5 0 74 0 0,0 0 0 0 0,0 1 0 0 0,0-2 0 0 0,-1 1 0 0 0,1 0 0 0 0,-1-1 0 0 0,0 0 0 0 0,0 0-1 0 0,0 0 1 0 0,0-1 0 0 0,-1 1 0 0 0,1-1 0 0 0,-1 0 0 0 0,0 0 0 0 0,-1 0 0 0 0,1 0-1 0 0,-1-1 1 0 0,0 0-74 0 0,4-7 54 0 0,-1-16 30 0 0,-5 29 18 0 0,0 0 24 0 0,0 0 2 0 0,0 0 24 0 0,0 0 102 0 0,-5 4 356 0 0,-26 71 830 0 0,-22 99 616 0 0,18-41-2712 0 0,34-124-101 0 0,1-7-46 0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9:57.374"/>
    </inkml:context>
    <inkml:brush xml:id="br0">
      <inkml:brushProperty name="width" value="0.05" units="cm"/>
      <inkml:brushProperty name="height" value="0.05" units="cm"/>
    </inkml:brush>
  </inkml:definitions>
  <inkml:trace contextRef="#ctx0" brushRef="#br0">40 0 920 0 0,'-8'0'376'0'0,"7"0"1244"0"0,1 0 548 0 0,0 0 110 0 0,0 0-182 0 0,0 0-858 0 0,0 0-376 0 0,0 0-78 0 0,0 8 671 0 0,-7 94 2690 0 0,0-74-3393 0 0,3 1 1 0 0,0 0-1 0 0,2 0 0 0 0,0 0 0 0 0,4 25-752 0 0,-2 27 1087 0 0,13-1-390 0 0,29-3 926 0 0,-8-69-1190 0 0,35-26 886 0 0,-11-2-692 0 0,-42 13-660 0 0,1 1-1 0 0,0 1 1 0 0,0 1-1 0 0,1 0 1 0 0,-1 1 0 0 0,1 1-1 0 0,1 0 34 0 0,20-2 46 0 0,34 4 99 0 0,-5 10-368 0 0,-40-3 463 0 0,-28-7-160 0 0,8 0 0 0 0,-1-2-282 0 0,-5 1-854 0 0,-2 1-382 0 0,0 0-895 0 0,0 0-3458 0 0,0 0-1476 0 0</inkml:trace>
  <inkml:trace contextRef="#ctx0" brushRef="#br0" timeOffset="1171.598">1946 389 17359 0 0,'-4'8'1904'0'0,"31"64"872"0"0,-8-42-1896 0 0,-17-28-813 0 0,-2-2 10 0 0,0 0 3 0 0,0 0 0 0 0,0 0-72 0 0,0 0-301 0 0,0 0-128 0 0,0 0-942 0 0,-1-1-3853 0 0,-1-6-1642 0 0</inkml:trace>
  <inkml:trace contextRef="#ctx0" brushRef="#br0" timeOffset="1421.924">1933 222 1840 0 0,'-11'-20'307'0'0,"10"9"2863"0"0,-8 2 5749 0 0,7 9-2377 0 0,16 10-7540 0 0,0-1-4016 0 0,-3 1-1336 0 0</inkml:trace>
  <inkml:trace contextRef="#ctx0" brushRef="#br0" timeOffset="1671.483">2388 282 5528 0 0,'-8'-9'584'0'0,"-40"-10"9368"0"0,41 20-9810 0 0,1-1 0 0 0,0 1 0 0 0,0 0 0 0 0,0 1 0 0 0,0 0 0 0 0,0 0 0 0 0,1 0 0 0 0,-1 0 1 0 0,1 1-1 0 0,-1 0 0 0 0,1 0 0 0 0,0 1 0 0 0,0-1 0 0 0,0 1 0 0 0,0 0 0 0 0,1 0 0 0 0,-2 2-142 0 0,5-4-27 0 0,0 0-1 0 0,0-1 0 0 0,0 1 0 0 0,0 0 0 0 0,1 0 1 0 0,-1-1-1 0 0,1 1 0 0 0,-1 0 0 0 0,1 0 0 0 0,-1 0 0 0 0,1 0 1 0 0,0 0-1 0 0,0 0 0 0 0,0 0 0 0 0,0 0 0 0 0,0 0 1 0 0,0 0-1 0 0,1 0 0 0 0,-1 0 0 0 0,1-1 0 0 0,-1 1 0 0 0,1 0 1 0 0,0 0-1 0 0,0 0 0 0 0,0 0 0 0 0,0-1 0 0 0,0 1 1 0 0,0-1-1 0 0,0 1 0 0 0,0-1 0 0 0,1 1 0 0 0,-1-1 1 0 0,1 1 27 0 0,56 46-121 0 0,-53-44 143 0 0,77 58-22 0 0,-80-61 84 0 0,0 0 0 0 0,0 0 0 0 0,-1 0 0 0 0,1 1 0 0 0,0-1 0 0 0,-1 1 0 0 0,1-1-1 0 0,-1 1 1 0 0,0-1 0 0 0,1 1 0 0 0,-1 0 0 0 0,0 0 0 0 0,0 0 0 0 0,0 0 0 0 0,0 0 0 0 0,-1 0-1 0 0,1 0 1 0 0,0 0 0 0 0,-1 0 0 0 0,0 0 0 0 0,1 0 0 0 0,-1 0 0 0 0,0 0 0 0 0,0 0-1 0 0,0 0 1 0 0,0 1 0 0 0,0-1 0 0 0,-1 0 0 0 0,1 0 0 0 0,-1 0 0 0 0,1 0 0 0 0,-1 0-1 0 0,0 0 1 0 0,0 0 0 0 0,0 0 0 0 0,0 0 0 0 0,0-1 0 0 0,0 1 0 0 0,0 0 0 0 0,-1 0-1 0 0,1-1 1 0 0,-1 1 0 0 0,1-1 0 0 0,-1 0 0 0 0,0 1-84 0 0,-2 1 84 0 0,-1 0 1 0 0,0-1-1 0 0,1 1 0 0 0,-1-1 0 0 0,0 0 1 0 0,0 0-1 0 0,-1-1 0 0 0,1 0 0 0 0,0 0 0 0 0,0 0 1 0 0,-1 0-1 0 0,1-1 0 0 0,0 0 0 0 0,-1 0 1 0 0,1 0-1 0 0,-1-1-84 0 0,-23-3-1280 0 0,14 1 477 0 0</inkml:trace>
  <inkml:trace contextRef="#ctx0" brushRef="#br0" timeOffset="2265.087">3137 369 13248 0 0,'0'0'298'0'0,"0"0"46"0"0,0 0 22 0 0,0 0-48 0 0,0 1-208 0 0,19 72 4968 0 0,-3-42-4979 0 0,-16-29-281 0 0,0-2-1274 0 0,0 0-5087 0 0</inkml:trace>
  <inkml:trace contextRef="#ctx0" brushRef="#br0" timeOffset="2421.714">3080 183 6912 0 0,'0'0'608'0'0,"0"0"-480"0"0,0 0-128 0 0,0 0 0 0 0,0 0 1760 0 0,0 0 336 0 0,0 0 64 0 0,0 0 16 0 0,8 0-1561 0 0,-1 0-303 0 0,7 0-64 0 0,-3 3-16 0 0,1 0-232 0 0,5 4 0 0 0,-5 1 0 0 0,4-1-4631 0 0,3 1-873 0 0</inkml:trace>
  <inkml:trace contextRef="#ctx0" brushRef="#br0" timeOffset="1858.999">2642 158 16671 0 0,'-17'-7'382'0'0,"13"6"54"0"0,4 1 20 0 0,0 0-55 0 0,-1 2-174 0 0,1 4 16 0 0,-1 1 0 0 0,1-1-1 0 0,0 1 1 0 0,1-1 0 0 0,0 1 0 0 0,0-1 0 0 0,0 1 0 0 0,0-1 0 0 0,1 0 0 0 0,0 0-1 0 0,3 5-242 0 0,-4-8-22 0 0,43 111 271 0 0,-11-42 46 0 0,-22-20-130 0 0,-11-50-1545 0 0,-1-1-3699 0 0,-7 5-1585 0 0</inkml:trace>
  <inkml:trace contextRef="#ctx0" brushRef="#br0" timeOffset="2015.326">2557 372 9360 0 0,'0'0'416'0'0,"0"0"80"0"0,0 0-400 0 0,0 0-96 0 0,8-3 0 0 0,4-2 0 0 0,-4 2 752 0 0,4 3 128 0 0,0 0 24 0 0,5 0 8 0 0,2 0-624 0 0,2 3-128 0 0,-2 2-32 0 0,2-5 0 0 0,3 0 64 0 0,4 3 0 0 0,-4 0 8 0 0,4-6-6224 0 0</inkml:trace>
  <inkml:trace contextRef="#ctx0" brushRef="#br0" timeOffset="421.782">1009 308 1376 0 0,'-13'-8'507'0'0,"-22"-8"11585"0"0,6 22-9819 0 0,-30 41-1146 0 0,19 19-1127 0 0,27-36 0 0 0,11-26 2 0 0,1 1 0 0 0,0-1 0 0 0,0 1 0 0 0,0 0 0 0 0,0-1 0 0 0,1 1 0 0 0,0 0 0 0 0,0-1 0 0 0,0 1 0 0 0,1 0 0 0 0,-1-1 0 0 0,1 1 0 0 0,0 0 0 0 0,1-1 0 0 0,-1 1 0 0 0,1-1 0 0 0,-1 0 0 0 0,2 1 0 0 0,-1-1 0 0 0,0 0 0 0 0,1 0 0 0 0,-1-1 0 0 0,1 1 0 0 0,0 0 0 0 0,1-1 0 0 0,-1 0 0 0 0,0 1 0 0 0,1-1 0 0 0,0-1 0 0 0,0 1 0 0 0,0 0 0 0 0,4 1-2 0 0,1 0 71 0 0,0-1-1 0 0,0 0 0 0 0,1 0 1 0 0,-1 0-1 0 0,1-2 0 0 0,-1 1 0 0 0,1-1 1 0 0,0 0-1 0 0,0-1 0 0 0,0 0 0 0 0,0-1 1 0 0,-1 0-1 0 0,1-1 0 0 0,0 1 1 0 0,-1-2-1 0 0,1 0 0 0 0,-1 0 0 0 0,0 0 1 0 0,0-1-1 0 0,0-1 0 0 0,0 1 1 0 0,-1-1-1 0 0,0-1 0 0 0,4-3-70 0 0,-9 6 129 0 0,0 0 1 0 0,-1 0-1 0 0,1 0 0 0 0,-1-1 0 0 0,0 1 0 0 0,0-1 1 0 0,0 1-1 0 0,-1-1 0 0 0,1 0 0 0 0,-1 0 0 0 0,0 0 1 0 0,0 1-1 0 0,0-1 0 0 0,0 0 0 0 0,-1 0 0 0 0,0 0 1 0 0,0-1-1 0 0,0 1 0 0 0,0 0 0 0 0,0 0 1 0 0,-1 0-1 0 0,0 0 0 0 0,0 0 0 0 0,0 1 0 0 0,0-1 1 0 0,-1 0-1 0 0,1 0 0 0 0,-1 1 0 0 0,0-1 0 0 0,0 1 1 0 0,0-1-1 0 0,-1 1 0 0 0,1 0 0 0 0,-2-1-129 0 0,-23-6-2782 0 0,19 10-4723 0 0</inkml:trace>
  <inkml:trace contextRef="#ctx0" brushRef="#br0" timeOffset="906.067">1440 369 7368 0 0,'0'0'333'0'0,"-1"-8"120"0"0,-6-11-259 0 0,-10-7 6231 0 0,16 25-5353 0 0,-14 1 1209 0 0,6 2-2183 0 0,1 0-1 0 0,0 0 1 0 0,-1 1-1 0 0,1 0 1 0 0,0 1-1 0 0,1 0 1 0 0,-1 0-1 0 0,1 0 1 0 0,0 1 0 0 0,0 0-1 0 0,0 0 1 0 0,-2 4-98 0 0,6-7 22 0 0,-5 4-33 0 0,1 0 0 0 0,-1 1-1 0 0,1 0 1 0 0,1 0-1 0 0,-1 0 1 0 0,1 1-1 0 0,0 0 1 0 0,1 0-1 0 0,0 1 1 0 0,1-1 0 0 0,-1 1-1 0 0,-1 7 12 0 0,5-13-50 0 0,0 0 1 0 0,1 0-1 0 0,-1 0 0 0 0,1 0 0 0 0,0 0 1 0 0,0 0-1 0 0,0 0 0 0 0,0 0 0 0 0,1 0 0 0 0,-1 0 1 0 0,1 0-1 0 0,0 0 0 0 0,0 0 0 0 0,0 0 1 0 0,0 0-1 0 0,0 0 0 0 0,0-1 0 0 0,1 1 1 0 0,0-1-1 0 0,-1 1 0 0 0,1-1 0 0 0,0 1 1 0 0,0-1-1 0 0,0 0 0 0 0,1 0 0 0 0,-1 0 1 0 0,0 0-1 0 0,1 0 0 0 0,-1 0 0 0 0,1-1 1 0 0,0 0-1 0 0,0 1 0 0 0,1-1 50 0 0,3 3 20 0 0,0-1 0 0 0,0-1 0 0 0,0 0 0 0 0,0 0 0 0 0,1 0 0 0 0,-1-1 0 0 0,1 0 0 0 0,-1 0 0 0 0,1-1 0 0 0,0 0 0 0 0,-1-1 0 0 0,1 1-1 0 0,1-2-19 0 0,71-19-301 0 0,-28-12 1545 0 0,-41 25-803 0 0,15-4-225 0 0,-20 11-216 0 0,-1 0 0 0 0,1 1 0 0 0,-1 0 0 0 0,1 0 0 0 0,-1 0 0 0 0,1 0 0 0 0,-1 1 0 0 0,1 0 0 0 0,-1 0 0 0 0,0 1 0 0 0,1-1 0 0 0,-1 1 0 0 0,0 0 0 0 0,0 1 0 0 0,0-1 0 0 0,-1 1 0 0 0,1 0 0 0 0,0 0 0 0 0,-1 1 0 0 0,0-1 0 0 0,4 5 0 0 0,57 62 0 0 0,-40-3 1152 0 0,-24-63-1075 0 0,0 1 1 0 0,0-1-1 0 0,-1 0 0 0 0,1 1 0 0 0,-1-1 0 0 0,0 1 0 0 0,0-1 0 0 0,-1 1 0 0 0,1-1 1 0 0,-1 0-1 0 0,0 1 0 0 0,0-1 0 0 0,0 0 0 0 0,-1 1 0 0 0,0-1 0 0 0,0 0 0 0 0,0 0 0 0 0,0-1 1 0 0,0 1-1 0 0,-1 0 0 0 0,0-1 0 0 0,1 1 0 0 0,-1-1 0 0 0,-1 0 0 0 0,1 0 0 0 0,0 0 1 0 0,-1 0-1 0 0,1-1 0 0 0,-1 1 0 0 0,0-1 0 0 0,-4 2-77 0 0,-96 25 508 0 0,13-18-3127 0 0,74-11 1107 0 0</inkml:trace>
  <inkml:trace contextRef="#ctx0" brushRef="#br0" timeOffset="8326.731">193 1305 2760 0 0,'-1'-2'420'0'0,"-14"-36"7014"0"0,15 38-6851 0 0,0 0 288 0 0,0 0 121 0 0,-20-6 1252 0 0,12 7-2169 0 0,1 0 0 0 0,0 0 0 0 0,0 1 0 0 0,0 0 0 0 0,0 1 0 0 0,0 0 0 0 0,0 0 1 0 0,0 0-1 0 0,1 1 0 0 0,0 0 0 0 0,0 0 0 0 0,0 0 0 0 0,0 1 0 0 0,0 0 0 0 0,1 0 1 0 0,0 0-1 0 0,0 1 0 0 0,1 0 0 0 0,0 0 0 0 0,0 0 0 0 0,0 0 0 0 0,0 1 0 0 0,-1 4-75 0 0,3-6 1 0 0,-1 0 0 0 0,1 1 0 0 0,0-1 0 0 0,0 1 0 0 0,1 0 0 0 0,-1-1-1 0 0,1 1 1 0 0,1 0 0 0 0,-1 0 0 0 0,1 0 0 0 0,0 0 0 0 0,0 0-1 0 0,1 0 1 0 0,0 0 0 0 0,0 0 0 0 0,0-1 0 0 0,1 1 0 0 0,-1 0-1 0 0,3 2 0 0 0,-2-6 59 0 0,1 1-1 0 0,0-1 1 0 0,-1-1-1 0 0,1 1 0 0 0,0 0 1 0 0,0-1-1 0 0,0 1 1 0 0,0-1-1 0 0,1 0 0 0 0,-1 0 1 0 0,0 0-1 0 0,0-1 1 0 0,1 1-1 0 0,-1-1 0 0 0,1 1 1 0 0,-1-1-1 0 0,0 0 1 0 0,1-1-1 0 0,-1 1 0 0 0,0 0 1 0 0,1-1-1 0 0,-1 0 0 0 0,0 0 1 0 0,0 0-1 0 0,1 0 1 0 0,-1 0-1 0 0,0-1 0 0 0,0 0 1 0 0,0 1-1 0 0,-1-1 1 0 0,1 0-1 0 0,0 0 0 0 0,-1 0 1 0 0,2-2-59 0 0,7-7 352 0 0,-1 0 0 0 0,0-1 0 0 0,0 0 0 0 0,-2 0 0 0 0,1-1 1 0 0,-2 0-1 0 0,3-5-352 0 0,-10 17 12 0 0,3-7 90 0 0,0 1 0 0 0,-1-1 0 0 0,0 0 0 0 0,0 0 1 0 0,-1 0-1 0 0,0 0 0 0 0,-1 0 0 0 0,1 0 0 0 0,-2 0 0 0 0,1 0 0 0 0,-1 0 0 0 0,0 0-102 0 0,-1-29 456 0 0,-27-138-168 0 0,9 97-237 0 0,1 36 1358 0 0,19 40-1205 0 0,0 2-4 0 0,5 19 0 0 0,29 53-200 0 0,6 13 0 0 0,-4 8-109 0 0,1 20 145 0 0,-8-31-11 0 0,-21-63-25 0 0,0-8-801 0 0,0-8-3180 0 0,-8-3 2123 0 0</inkml:trace>
  <inkml:trace contextRef="#ctx0" brushRef="#br0" timeOffset="8670.409">518 1323 10136 0 0,'0'0'230'0'0,"0"0"30"0"0,0 0 19 0 0,2 0-40 0 0,61-4 2650 0 0,1-7-778 0 0,-60 10-2060 0 0,3 0 10 0 0,-1-1 0 0 0,1 1 0 0 0,-1-2 0 0 0,0 1 0 0 0,1 0 0 0 0,-1-1 0 0 0,0 0 0 0 0,-1-1 0 0 0,1 1 0 0 0,0-1 0 0 0,-1 0 0 0 0,1-2-61 0 0,1-1 94 0 0,2-14 427 0 0,-11 16-448 0 0,-1 1-1 0 0,0 0 1 0 0,0 0 0 0 0,0 0-1 0 0,-1 1 1 0 0,1-1-1 0 0,-1 1 1 0 0,0 0-1 0 0,0 0 1 0 0,0 0 0 0 0,0 0-1 0 0,0 1 1 0 0,-1-1-1 0 0,1 1 1 0 0,-1 0 0 0 0,0 1-1 0 0,1-1 1 0 0,-1 1-1 0 0,0 0 1 0 0,0 0 0 0 0,0 0-1 0 0,0 1 1 0 0,0 0-1 0 0,0 0 1 0 0,0 0 0 0 0,0 1-1 0 0,0-1 1 0 0,0 1-1 0 0,-3 1-72 0 0,0 1 28 0 0,0 0 0 0 0,0 1 0 0 0,0 0 0 0 0,1 0 0 0 0,-1 0 0 0 0,1 1 0 0 0,0 0 0 0 0,1 1 0 0 0,-1-1 0 0 0,1 1 0 0 0,0 1 0 0 0,0-1 0 0 0,1 1 0 0 0,0 0 0 0 0,0 0 0 0 0,1 1-1 0 0,0-1 1 0 0,0 1 0 0 0,1 0 0 0 0,0 0 0 0 0,0 0 0 0 0,0 0 0 0 0,1 1 0 0 0,1-1 0 0 0,-1 6-28 0 0,2-11-29 0 0,-1 1 0 0 0,1 0 0 0 0,0-1 0 0 0,1 1 0 0 0,-1-1 0 0 0,1 1 0 0 0,-1-1 0 0 0,1 1 0 0 0,0-1 1 0 0,0 1-1 0 0,1-1 0 0 0,-1 0 0 0 0,1 0 0 0 0,0 1 0 0 0,-1-1 0 0 0,1 0 0 0 0,1-1 0 0 0,-1 1 0 0 0,0 0 0 0 0,1-1 0 0 0,0 1 29 0 0,2 2 23 0 0,1-1-1 0 0,0 0 1 0 0,1 0 0 0 0,-1-1-1 0 0,0 0 1 0 0,1 0 0 0 0,0 0-1 0 0,0-1 1 0 0,0 0 0 0 0,0 0-1 0 0,0-1 1 0 0,0 0 0 0 0,0 0-1 0 0,2-1-22 0 0,34-3-638 0 0,-15-3-4337 0 0,-6 1-1235 0 0</inkml:trace>
  <inkml:trace contextRef="#ctx0" brushRef="#br0" timeOffset="8935.959">1001 1241 5528 0 0,'0'-8'568'0'0,"-19"-13"2143"0"0,10 13 1646 0 0,-9 3 209 0 0,-9 17-2882 0 0,-8 22-1493 0 0,17-10 173 0 0,14-20-345 0 0,0 1-1 0 0,0 0 1 0 0,1-1 0 0 0,-1 1 0 0 0,1 1 0 0 0,1-1-1 0 0,-1 0 1 0 0,1 1 0 0 0,0-1 0 0 0,0 1-1 0 0,-1 6-18 0 0,2-4 6 0 0,0-6-13 0 0,0 1-1 0 0,0-1 0 0 0,1 0 0 0 0,-1 1 1 0 0,1 0-1 0 0,0-1 0 0 0,-1 1 0 0 0,1-1 1 0 0,0 1-1 0 0,1-1 0 0 0,-1 1 0 0 0,0 0 1 0 0,1-1-1 0 0,-1 1 0 0 0,1-1 0 0 0,0 1 1 0 0,0-1-1 0 0,0 0 0 0 0,0 1 0 0 0,0-1 1 0 0,1 0-1 0 0,-1 0 0 0 0,0 0 0 0 0,1 0 1 0 0,0 0-1 0 0,0 0 0 0 0,-1 0 0 0 0,1 0 1 0 0,0-1-1 0 0,0 1 0 0 0,1-1 1 0 0,-1 1-1 0 0,0-1 0 0 0,2 1 8 0 0,11 2-262 0 0,-1 0 0 0 0,1-1 0 0 0,0 0-1 0 0,0-1 1 0 0,0-1 0 0 0,0 0 0 0 0,0-1 0 0 0,1-1 0 0 0,-1-1 0 0 0,0 0-1 0 0,0 0 1 0 0,-1-2 0 0 0,9-2 262 0 0,-4 2-6014 0 0</inkml:trace>
  <inkml:trace contextRef="#ctx0" brushRef="#br0" timeOffset="9185.902">1214 1265 12984 0 0,'0'0'596'0'0,"0"0"-14"0"0,-4 8 386 0 0,4-3-725 0 0,-1 0 1 0 0,1 0-1 0 0,0 0 0 0 0,1-1 0 0 0,-1 1 1 0 0,1 0-1 0 0,0 0 0 0 0,0 0 0 0 0,1 0 1 0 0,-1 0-1 0 0,1-1 0 0 0,0 1 0 0 0,0-1 0 0 0,1 1 1 0 0,-1-1-1 0 0,3 3-243 0 0,9 19 411 0 0,-2-17-69 0 0,23 18 378 0 0,-34-26-846 0 0,1-2-1004 0 0,5-5-430 0 0</inkml:trace>
  <inkml:trace contextRef="#ctx0" brushRef="#br0" timeOffset="9467.406">1331 1119 12440 0 0,'0'0'957'0'0,"0"-4"-658"0"0,2 5 7304 0 0,12 10-7431 0 0,-5 1-310 0 0,5 7-449 0 0,-6-10-4934 0 0,-7-8-1024 0 0</inkml:trace>
  <inkml:trace contextRef="#ctx0" brushRef="#br0" timeOffset="9732.648">1612 1241 13824 0 0,'0'0'314'0'0,"4"-9"760"0"0,-18-16 877 0 0,10 24-1791 0 0,-1-1 0 0 0,0 0 0 0 0,0 1-1 0 0,1 0 1 0 0,-1 0 0 0 0,0 0-1 0 0,0 1 1 0 0,0-1 0 0 0,-1 1 0 0 0,1 1-1 0 0,0-1 1 0 0,0 1 0 0 0,0-1-1 0 0,-1 2-159 0 0,2-1 1 0 0,-1 0 0 0 0,0 1 0 0 0,0-1 0 0 0,1 1 0 0 0,-1 0 0 0 0,1 0 0 0 0,-1 1 0 0 0,1 0 0 0 0,0-1 0 0 0,0 1 0 0 0,0 1 0 0 0,0-1 0 0 0,1 0 0 0 0,-1 1 0 0 0,1 0 0 0 0,0 0 0 0 0,0 0 0 0 0,0 0 0 0 0,1 1 0 0 0,-1-1 0 0 0,1 0 0 0 0,0 1 0 0 0,0 2-1 0 0,3-4 19 0 0,0-1 0 0 0,0 0-1 0 0,0 1 1 0 0,0-1 0 0 0,1 0 0 0 0,-1 0-1 0 0,1 0 1 0 0,-1 0 0 0 0,1 0-1 0 0,0-1 1 0 0,0 1 0 0 0,-1 0 0 0 0,1-1-1 0 0,1 1 1 0 0,-1-1 0 0 0,0 0 0 0 0,0 0-1 0 0,0 0 1 0 0,1 0 0 0 0,-1 0 0 0 0,1 0-1 0 0,1 0-18 0 0,0 1-55 0 0,129 42-397 0 0,-79-12 483 0 0,-49-24 30 0 0,-4 2-49 0 0,-1-7 47 0 0,-2-1 0 0 0,1 1-1 0 0,0 0 1 0 0,0 0 0 0 0,-1-1-1 0 0,0 1 1 0 0,1-1 0 0 0,-1 0-1 0 0,0 1 1 0 0,0-1-1 0 0,0 0 1 0 0,-1 0 0 0 0,1 0-1 0 0,0 0 1 0 0,-1-1 0 0 0,1 1-1 0 0,-1-1 1 0 0,0 1 0 0 0,1-1-1 0 0,-1 0 1 0 0,0 0-1 0 0,0 0 1 0 0,0-1 0 0 0,-2 1-59 0 0,-1 2 156 0 0,-4-1-206 0 0,0 0 0 0 0,0-1 0 0 0,0 0 0 0 0,-1 0 0 0 0,1-1 0 0 0,0 0 0 0 0,0-1 0 0 0,-7-1 50 0 0,4 1-1770 0 0,0-2-5055 0 0</inkml:trace>
  <inkml:trace contextRef="#ctx0" brushRef="#br0" timeOffset="9888.86">1942 1259 10136 0 0,'0'0'777'0'0,"0"0"-273"0"0,0 0 727 0 0,0 0 370 0 0,0 0 79 0 0,0 0-130 0 0,0 0-600 0 0,0 0-258 0 0,0 1-55 0 0,7 64 867 0 0,6-21-1255 0 0,-13-42-252 0 0,1 0 0 0 0,0 0 0 0 0,-1 1-1 0 0,1-1 1 0 0,-1 0 0 0 0,0 1 0 0 0,0-1 0 0 0,0 0-1 0 0,0 1 1 0 0,0-1 0 0 0,0 0 0 0 0,-1 0-1 0 0,1 1 1 0 0,-1-1 0 0 0,1 0 0 0 0,-1 0-1 0 0,0 1 1 0 0,0-1 0 0 0,0 0 3 0 0,0-1-589 0 0,1-1-842 0 0,-1-1-3402 0 0,-7-1-1460 0 0</inkml:trace>
  <inkml:trace contextRef="#ctx0" brushRef="#br0" timeOffset="10060.694">1930 1147 10592 0 0,'-3'-3'1104'0'0,"5"0"-886"0"0,0 1 5062 0 0,0-1-2764 0 0,15 8-3104 0 0,6 8-294 0 0,-11-2-3613 0 0,-7-3-1418 0 0</inkml:trace>
  <inkml:trace contextRef="#ctx0" brushRef="#br0" timeOffset="10341.878">2267 1265 12408 0 0,'0'0'281'0'0,"-12"4"686"0"0,-76 45 242 0 0,21 17 513 0 0,65-64-1721 0 0,0 0-1 0 0,1 0 1 0 0,0 1-1 0 0,-1-1 0 0 0,1 1 1 0 0,0-1-1 0 0,0 1 0 0 0,1-1 1 0 0,-1 1-1 0 0,0 0 0 0 0,1-1 1 0 0,0 1-1 0 0,-1 0 1 0 0,1-1-1 0 0,0 1 0 0 0,0 0 1 0 0,1-1-1 0 0,-1 1 0 0 0,1 0 1 0 0,-1-1-1 0 0,1 1 0 0 0,0 0 1 0 0,0-1-1 0 0,0 1 1 0 0,0-1-1 0 0,0 0 0 0 0,1 1 1 0 0,-1-1-1 0 0,1 0 0 0 0,-1 0 1 0 0,1 0-1 0 0,0 0 0 0 0,1 1 0 0 0,3 0 18 0 0,1 0 0 0 0,-1-1-1 0 0,1 1 1 0 0,0-1-1 0 0,0-1 1 0 0,0 1-1 0 0,0-1 1 0 0,0-1 0 0 0,0 1-1 0 0,0-1 1 0 0,0-1-1 0 0,1 1 1 0 0,-1-1-1 0 0,0 0 1 0 0,0-1 0 0 0,0 1-1 0 0,-1-1 1 0 0,1-1-1 0 0,0 1 1 0 0,-1-1-1 0 0,1-1 1 0 0,-1 1-1 0 0,2-2-17 0 0,-5 4 62 0 0,0-1 0 0 0,0 1-1 0 0,0-1 1 0 0,0 0 0 0 0,0 0-1 0 0,0 0 1 0 0,-1 0 0 0 0,1-1-1 0 0,-1 1 1 0 0,1-1 0 0 0,-1 1-1 0 0,0-1 1 0 0,0 0-1 0 0,0 0 1 0 0,0 0 0 0 0,-1 0-1 0 0,1 0 1 0 0,-1 0 0 0 0,0 0-1 0 0,0-1 1 0 0,0 1 0 0 0,0 0-1 0 0,0-1 1 0 0,-1 1-1 0 0,0-1 1 0 0,1 1 0 0 0,-1-1-1 0 0,0 1 1 0 0,-1 0 0 0 0,1-1-1 0 0,-1 1 1 0 0,0-1 0 0 0,1 1-1 0 0,-1 0 1 0 0,-1-1-1 0 0,1 1 1 0 0,0 0 0 0 0,-1 0-1 0 0,0 0-61 0 0,-40-23 396 0 0,21 22-5758 0 0,12 3-839 0 0</inkml:trace>
  <inkml:trace contextRef="#ctx0" brushRef="#br0" timeOffset="10732.411">2501 1308 10592 0 0,'0'0'488'0'0,"0"0"-12"0"0,0 2-60 0 0,15 52 7470 0 0,-14-28-6049 0 0,-1-25-1578 0 0,0-1-90 0 0,0 0-38 0 0,0 0-10 0 0,0 0 17 0 0,0 0 74 0 0,0 0 38 0 0,0 0 6 0 0,0 0-32 0 0,5-5-140 0 0,38-56-1226 0 0,-23 40 505 0 0,-15 14 428 0 0,1 1 1 0 0,0-1-1 0 0,0 2 0 0 0,1-1 1 0 0,0 0-1 0 0,0 1 1 0 0,0 1-1 0 0,1-1 1 0 0,-1 1-1 0 0,2 0 209 0 0,-4 2 42 0 0,-1 1 0 0 0,1 0 0 0 0,-1 0-1 0 0,1 1 1 0 0,-1 0 0 0 0,1-1 0 0 0,-1 1 0 0 0,1 1-1 0 0,-1-1 1 0 0,1 1 0 0 0,-1 0 0 0 0,1 0 0 0 0,-1 0 0 0 0,0 0-1 0 0,0 1 1 0 0,1 0 0 0 0,-1 0 0 0 0,0 0 0 0 0,0 0 0 0 0,2 2-42 0 0,72 65 1548 0 0,-63-54-1333 0 0,19 20 524 0 0,-32-34-658 0 0,-2-1-8 0 0,1 1-2 0 0,13 12 58 0 0,-13-12-1637 0 0,-1-1-6287 0 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12.621"/>
    </inkml:context>
    <inkml:brush xml:id="br0">
      <inkml:brushProperty name="width" value="0.05" units="cm"/>
      <inkml:brushProperty name="height" value="0.05" units="cm"/>
    </inkml:brush>
  </inkml:definitions>
  <inkml:trace contextRef="#ctx0" brushRef="#br0">126 29 2304 0 0,'13'-8'1187'0'0,"-4"-2"2116"0"0,-8 10-3080 0 0,8-4 950 0 0,-5-2 5349 0 0,-19 14-5164 0 0,-26 51-70 0 0,-19 74-1207 0 0,36-44-81 0 0,3 26 0 0 0,21-101-40 0 0,0 2 221 0 0,0-1 1 0 0,0 0-1 0 0,2 0 1 0 0,0-1-1 0 0,0 1 0 0 0,1 0 1 0 0,4 9-182 0 0,-3-13 87 0 0,-3-6-71 0 0,1 1 0 0 0,0 0 1 0 0,0-1-1 0 0,0 0 0 0 0,1 1 0 0 0,0-1 0 0 0,0 0 1 0 0,0 0-1 0 0,0 0 0 0 0,1-1 0 0 0,0 1 1 0 0,0-1-1 0 0,0 0 0 0 0,1 0 0 0 0,-1 0 0 0 0,1-1-16 0 0,58 26 1051 0 0,-36-35-939 0 0,-26 5-23 0 0,-1 1 2 0 0,0 0-10 0 0,0 0-253 0 0,0 0-1057 0 0,0 0-450 0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0:16.636"/>
    </inkml:context>
    <inkml:brush xml:id="br0">
      <inkml:brushProperty name="width" value="0.05" units="cm"/>
      <inkml:brushProperty name="height" value="0.05" units="cm"/>
    </inkml:brush>
  </inkml:definitions>
  <inkml:trace contextRef="#ctx0" brushRef="#br0">3448 56 8576 0 0,'0'0'197'0'0,"0"0"24"0"0,0 0 17 0 0,1-3-38 0 0,6-16-160 0 0,-7 0 2138 0 0,0 17-1668 0 0,0 2 2 0 0,0 0 28 0 0,-2-1 118 0 0,-1-1-482 0 0,0 1 0 0 0,-1-1 0 0 0,1 1 0 0 0,-1 0 0 0 0,1 0 0 0 0,-1 0 0 0 0,1 0 0 0 0,-1 0 0 0 0,0 1 0 0 0,0 0 0 0 0,1 0 0 0 0,-1 0 0 0 0,0 0 0 0 0,0 0 0 0 0,1 1 0 0 0,-1-1 0 0 0,0 1 0 0 0,1 0 0 0 0,-1 1 0 0 0,1-1 0 0 0,-1 0 0 0 0,1 1 0 0 0,-2 1-176 0 0,0 0 76 0 0,1-1-55 0 0,0 1 1 0 0,0-1-1 0 0,0 1 1 0 0,0 0-1 0 0,0 0 1 0 0,1 1-1 0 0,-1-1 1 0 0,1 1-1 0 0,0 0 1 0 0,0-1-1 0 0,0 2 1 0 0,0-1-1 0 0,1 0 1 0 0,0 0-1 0 0,0 1 1 0 0,0-1-1 0 0,0 1 0 0 0,1-1 1 0 0,-1 1-1 0 0,1 1-21 0 0,0 1-11 0 0,1 0 0 0 0,0 0 0 0 0,0 0 0 0 0,0 0-1 0 0,1 0 1 0 0,0-1 0 0 0,1 1 0 0 0,-1 0 0 0 0,1 0-1 0 0,0-1 1 0 0,1 1 0 0 0,0-1 0 0 0,0 0 0 0 0,0 0-1 0 0,3 4 12 0 0,63 112 674 0 0,-64-113-541 0 0,0 0 0 0 0,-1 0 0 0 0,0 0 0 0 0,0 1 0 0 0,-1-1-1 0 0,0 1 1 0 0,-1 0 0 0 0,0 0 0 0 0,-1 0 0 0 0,0 0 0 0 0,0 0 0 0 0,-1 0 0 0 0,0 0 0 0 0,-1 1-133 0 0,-23 16 792 0 0,7-26-6584 0 0,2-4-982 0 0</inkml:trace>
  <inkml:trace contextRef="#ctx0" brushRef="#br0" timeOffset="249.909">3222 338 11488 0 0,'8'-12'264'0'0,"-7"9"34"0"0,-1 3 20 0 0,72 0 1859 0 0,89 4-1082 0 0,-100-7-1566 0 0,-41 0-3489 0 0,-8 2-857 0 0</inkml:trace>
  <inkml:trace contextRef="#ctx0" brushRef="#br0" timeOffset="531.088">3696 356 4608 0 0,'81'15'4214'0'0,"-20"-30"-2923"0"0,-61 15-1288 0 0,2-1 55 0 0,-1 1-1 0 0,1 0 1 0 0,0-1 0 0 0,-1 1 0 0 0,1-1-1 0 0,-1 1 1 0 0,0-1 0 0 0,1 1-1 0 0,-1-1 1 0 0,1 0 0 0 0,-1 0 0 0 0,0 0-1 0 0,0 0 1 0 0,1 0 0 0 0,-1 0-1 0 0,0 0 1 0 0,0 0 0 0 0,0-1 0 0 0,0 1-1 0 0,0 0 1 0 0,-1-1 0 0 0,1 1-1 0 0,0 0 1 0 0,0-1 0 0 0,-1 1 0 0 0,1-1-1 0 0,-1 0-57 0 0,0 0 149 0 0,0-1-1 0 0,0 1 0 0 0,0 0 1 0 0,0 0-1 0 0,-1 0 1 0 0,1 0-1 0 0,-1-1 0 0 0,0 1 1 0 0,1 0-1 0 0,-1 0 1 0 0,0 0-1 0 0,0 0 0 0 0,-1 0 1 0 0,1 1-1 0 0,0-1 1 0 0,0 0-1 0 0,-1 0 0 0 0,1 1 1 0 0,-1-1-1 0 0,0 1 1 0 0,1-1-1 0 0,-1 1 0 0 0,0 0 1 0 0,0 0-1 0 0,0 0 1 0 0,0 0-1 0 0,0 0 0 0 0,0 0 1 0 0,0 0-1 0 0,0 1 0 0 0,0-1 1 0 0,0 1-1 0 0,-1-1 1 0 0,1 1-1 0 0,0 0 0 0 0,0 0 1 0 0,-1 0-149 0 0,0 0 14 0 0,-1 0 1 0 0,0 0 0 0 0,0 0-1 0 0,0 1 1 0 0,0 0 0 0 0,0-1-1 0 0,1 2 1 0 0,-1-1-1 0 0,0 0 1 0 0,1 1 0 0 0,-1-1-1 0 0,1 1 1 0 0,-1 0 0 0 0,1 0-1 0 0,-3 3-14 0 0,-12 6-1 0 0,12-8 37 0 0,0 1-1 0 0,0 0 1 0 0,1 0-1 0 0,0 0 1 0 0,0 1-1 0 0,0 0 1 0 0,0 0-1 0 0,1 0 1 0 0,-1 1-1 0 0,1-1 1 0 0,1 1-1 0 0,-1 0 1 0 0,1 0-1 0 0,0 0 1 0 0,1 1-1 0 0,-1-1 1 0 0,1 1-1 0 0,0-1 1 0 0,1 1-1 0 0,0 0 1 0 0,0-1-1 0 0,0 1 1 0 0,1 0-1 0 0,0 0 1 0 0,0 0-1 0 0,1 2-35 0 0,0-6-7 0 0,0 0 1 0 0,0-1-1 0 0,0 1 1 0 0,1 0-1 0 0,-1-1 0 0 0,1 1 1 0 0,-1-1-1 0 0,1 0 0 0 0,0 1 1 0 0,0-1-1 0 0,0 0 1 0 0,0 0-1 0 0,0 0 0 0 0,0-1 1 0 0,1 1-1 0 0,-1 0 0 0 0,1-1 1 0 0,-1 0-1 0 0,2 1 7 0 0,55 13-4895 0 0,-39-15-94 0 0</inkml:trace>
  <inkml:trace contextRef="#ctx0" brushRef="#br0" timeOffset="937.24">4163 317 10080 0 0,'0'0'462'0'0,"0"0"-12"0"0,0-2-292 0 0,0-5 2 0 0,-15-5 2587 0 0,11 11-2551 0 0,0 0 0 0 0,0 0 0 0 0,0 1 1 0 0,0-1-1 0 0,0 1 0 0 0,0 0 0 0 0,0 0 0 0 0,0 0 1 0 0,0 1-1 0 0,0-1 0 0 0,1 1 0 0 0,-1 0 0 0 0,0 0 1 0 0,0 1-1 0 0,0-1 0 0 0,-2 2-196 0 0,-7 1 81 0 0,5-1-75 0 0,0 0 0 0 0,0 1 1 0 0,0 0-1 0 0,0 0 0 0 0,1 1 0 0 0,0 0 1 0 0,0 0-1 0 0,0 1 0 0 0,0 0 1 0 0,1 0-1 0 0,0 0 0 0 0,1 1 0 0 0,-1 0 1 0 0,1 0-1 0 0,0 0 0 0 0,1 0 0 0 0,-4 9-6 0 0,8-14-5 0 0,0 0 0 0 0,-1 1-1 0 0,1-1 1 0 0,0 1 0 0 0,0-1-1 0 0,1 0 1 0 0,-1 1 0 0 0,0-1-1 0 0,1 0 1 0 0,-1 1 0 0 0,1-1-1 0 0,0 0 1 0 0,0 0 0 0 0,0 1-1 0 0,0-1 1 0 0,0 0 0 0 0,0 0-1 0 0,1 0 1 0 0,-1 0 0 0 0,1-1-1 0 0,-1 1 1 0 0,1 0 0 0 0,0-1-1 0 0,0 1 1 0 0,-1-1 0 0 0,1 1-1 0 0,0-1 1 0 0,0 0 0 0 0,1 0-1 0 0,-1 0 1 0 0,0 0 0 0 0,0 0-1 0 0,0 0 1 0 0,1 0 0 0 0,-1-1-1 0 0,0 0 1 0 0,1 1 0 0 0,-1-1-1 0 0,1 0 1 0 0,-1 0 0 0 0,0 0-1 0 0,1 0 1 0 0,-1-1 0 0 0,1 1 5 0 0,81-4-1324 0 0,-64-2 1044 0 0,-14 5 271 0 0,-1 0-1 0 0,0 0 0 0 0,0-1 0 0 0,0 1 0 0 0,0-1 0 0 0,0-1 0 0 0,0 1 1 0 0,0-1-1 0 0,-1 0 0 0 0,1 0 0 0 0,-1 0 0 0 0,0 0 0 0 0,0-1 1 0 0,1-1 9 0 0,12-24 0 0 0,-14 24 42 0 0,-2 4 186 0 0,-1 1 104 0 0,0 0 27 0 0,-3-6 1963 0 0,34 36-2328 0 0,22 13-8 0 0,11-3 98 0 0,-52-34-799 0 0,-1-2-3679 0 0,-3-3-1460 0 0</inkml:trace>
  <inkml:trace contextRef="#ctx0" brushRef="#br0" timeOffset="1187.182">4469 152 14456 0 0,'0'0'661'0'0,"0"0"-16"0"0,0 0-318 0 0,4 8 801 0 0,40 101 978 0 0,-35-36-1898 0 0,-4-30 301 0 0,-1-6-1272 0 0,2-16-4333 0 0,-5-19-1005 0 0</inkml:trace>
  <inkml:trace contextRef="#ctx0" brushRef="#br0" timeOffset="1359.016">4417 306 7800 0 0,'0'0'344'0'0,"8"0"72"0"0,3 4-328 0 0,3-4-88 0 0,-2 3 0 0 0,3-3 0 0 0,1 4 320 0 0,0-1 40 0 0,5 0 16 0 0,-6 2 0 0 0,6-5-216 0 0,-1 0-48 0 0,0 3-8 0 0,1-3-2880 0 0,-2 0-576 0 0</inkml:trace>
  <inkml:trace contextRef="#ctx0" brushRef="#br0" timeOffset="1687.092">4778 320 3680 0 0,'0'0'284'0'0,"1"2"123"0"0,8 27 6080 0 0,-12 20-2435 0 0,1-19-2714 0 0,10-21-400 0 0,-6-6-931 0 0,0 1 0 0 0,1-1 0 0 0,0 0 0 0 0,0 1 0 0 0,0-1-1 0 0,0-1 1 0 0,0 1 0 0 0,0 0 0 0 0,1-1 0 0 0,0 0 0 0 0,-1 0 0 0 0,1 0 0 0 0,0 0 0 0 0,0 0-1 0 0,0-1 1 0 0,0 0 0 0 0,0 0 0 0 0,0 0 0 0 0,0 0 0 0 0,1 0 0 0 0,-1-1 0 0 0,0 0 0 0 0,0 0-1 0 0,4 0-6 0 0,-1-1 110 0 0,0 0-1 0 0,0-1 0 0 0,0 0 0 0 0,-1 0 0 0 0,1 0 0 0 0,0-1 0 0 0,-1 0 0 0 0,0 0 0 0 0,0 0 0 0 0,1-1 0 0 0,-2 0 0 0 0,1 0 0 0 0,-1-1 0 0 0,1 0 0 0 0,3-4-109 0 0,26-31-1540 0 0,-21-15 1562 0 0,-14 53 176 0 0,-5 0 1501 0 0,6 9-1579 0 0,-1 0-1 0 0,1-1 1 0 0,1 1-1 0 0,-1 0 1 0 0,1 0-1 0 0,0-1 1 0 0,1 1-1 0 0,0-1 1 0 0,0 0-1 0 0,0 0 1 0 0,1 0-1 0 0,-1 0 1 0 0,1 0-1 0 0,4 3-119 0 0,24 33-80 0 0,-31-41 198 0 0,1-1 12 0 0,6 2-1443 0 0,-6-1-5765 0 0</inkml:trace>
  <inkml:trace contextRef="#ctx0" brushRef="#br0" timeOffset="1983.868">5188 338 1376 0 0,'1'1'503'0'0,"28"51"12672"0"0,-26-26-10506 0 0,5 28-969 0 0,-5-46-1657 0 0,-2-6 176 0 0,-1-2 65 0 0,0 0 10 0 0,0 0-15 0 0,0 0-72 0 0,0 0-30 0 0,0 0-8 0 0,0 0-85 0 0,9-17-1233 0 0,35-27-2250 0 0,32-20-304 0 0,-70 61 3593 0 0,-1-1 1 0 0,1 1 0 0 0,0 0-1 0 0,0 1 1 0 0,0 0 0 0 0,0 0-1 0 0,0 0 1 0 0,1 1 0 0 0,-1-1-1 0 0,1 2 1 0 0,-1-1 0 0 0,1 1-1 0 0,-1 0 1 0 0,1 0 0 0 0,0 1 109 0 0,6 1 0 0 0,2-5 0 0 0</inkml:trace>
  <inkml:trace contextRef="#ctx0" brushRef="#br0" timeOffset="2327.538">5587 366 1376 0 0,'1'1'65'0'0,"39"9"356"0"0,-13-6 3538 0 0,10 2 1055 0 0,48-14-3177 0 0,-84 8-1814 0 0,1 0 1 0 0,0 0 0 0 0,0-1-1 0 0,-1 1 1 0 0,1-1 0 0 0,0 1-1 0 0,0-1 1 0 0,-1 1 0 0 0,1-1-1 0 0,-1 0 1 0 0,1 0 0 0 0,0 0-1 0 0,-1 0 1 0 0,0 0 0 0 0,1 0-1 0 0,-1-1 1 0 0,0 1 0 0 0,1 0-1 0 0,-1-1 1 0 0,0 1 0 0 0,0-1-1 0 0,0 1 1 0 0,0-1 0 0 0,-1 1-1 0 0,1-1 1 0 0,0 0 0 0 0,-1 0-1 0 0,1 1 1 0 0,-1-1 0 0 0,1 0-1 0 0,-1 0 1 0 0,0 1 0 0 0,0-1-1 0 0,0 0 1 0 0,0 0 0 0 0,0 0-1 0 0,0 1 1 0 0,0-1 0 0 0,-1 0-1 0 0,1 0 1 0 0,-1 1 0 0 0,1-1-1 0 0,-1 0 1 0 0,0 0-24 0 0,-1-2 77 0 0,0 0 0 0 0,-1 0 0 0 0,0 0 0 0 0,0 0 0 0 0,-1 0 0 0 0,1 1 0 0 0,0-1 1 0 0,-1 1-1 0 0,0 0 0 0 0,0 0 0 0 0,0 0 0 0 0,0 1 0 0 0,-1-1 0 0 0,1 1 0 0 0,-1 0 0 0 0,1 0 0 0 0,-1 1 0 0 0,0-1 0 0 0,1 1 0 0 0,-1 0 1 0 0,0 1-1 0 0,0-1 0 0 0,0 1 0 0 0,0 0 0 0 0,0 0 0 0 0,0 0 0 0 0,0 1 0 0 0,0-1 0 0 0,1 1 0 0 0,-1 1 0 0 0,0-1 0 0 0,0 1 0 0 0,1-1 0 0 0,-1 1 1 0 0,1 1-1 0 0,0-1 0 0 0,-1 0 0 0 0,1 1 0 0 0,0 0 0 0 0,0 0 0 0 0,1 0 0 0 0,-1 1 0 0 0,1-1 0 0 0,0 1 0 0 0,-1 0 0 0 0,2 0 0 0 0,-2 2-77 0 0,2 0-7 0 0,0 0 0 0 0,1 0 0 0 0,0 1-1 0 0,0-1 1 0 0,0 1 0 0 0,1-1 0 0 0,0 0-1 0 0,0 1 1 0 0,1-1 0 0 0,0 1-1 0 0,0-1 1 0 0,0 0 0 0 0,2 3 7 0 0,-1-3 9 0 0,0 0 0 0 0,1 0 0 0 0,0 0 0 0 0,0 0 0 0 0,0-1 0 0 0,1 1 0 0 0,0-1 0 0 0,0 0 0 0 0,0 0 0 0 0,0-1 0 0 0,1 1 0 0 0,0-1 0 0 0,0 0 0 0 0,0 0 0 0 0,0 0 0 0 0,1-1 0 0 0,-1 0 0 0 0,1 0 0 0 0,0 0 0 0 0,0-1 0 0 0,0 0 0 0 0,0 0-1 0 0,5 0-8 0 0,10 2 223 0 0,0-2 0 0 0,0-1 0 0 0,0 0-1 0 0,0-2 1 0 0,15-1-223 0 0,23-11-4972 0 0,-42 8-865 0 0</inkml:trace>
  <inkml:trace contextRef="#ctx0" brushRef="#br0" timeOffset="-3233.649">30 349 6448 0 0,'0'0'297'0'0,"0"0"-9"0"0,0 0-117 0 0,0 0 205 0 0,0 0 110 0 0,0 0 24 0 0,0 0-22 0 0,0 0-100 0 0,0 0-42 0 0,0 0-8 0 0,0 0-24 0 0,0 0-88 0 0,0 0-40 0 0,0 0-8 0 0,0 0 43 0 0,0 0 190 0 0,0 0 79 0 0,0 0 20 0 0,0 0-20 0 0,-5 14 946 0 0,-3 5-749 0 0,-7 26-418 0 0,14-22 244 0 0,9 33-224 0 0,-7-54-310 0 0,0 1 0 0 0,1-1 0 0 0,-1 0 0 0 0,0 0 1 0 0,1 0-1 0 0,0 0 0 0 0,-1 0 0 0 0,1 0 0 0 0,0 0 1 0 0,0 0-1 0 0,0-1 0 0 0,0 1 0 0 0,0-1 0 0 0,0 0 1 0 0,1 1-1 0 0,-1-1 0 0 0,0 0 0 0 0,1 0 1 0 0,-1-1-1 0 0,1 1 0 0 0,-1 0 0 0 0,2-1 21 0 0,-1 1 57 0 0,1-1 0 0 0,0 1 0 0 0,-1-1 0 0 0,1 0-1 0 0,0 0 1 0 0,0 0 0 0 0,-1-1 0 0 0,1 1 0 0 0,0-1 0 0 0,-1 0-1 0 0,1 0 1 0 0,-1-1 0 0 0,1 1 0 0 0,-1-1 0 0 0,1 1 0 0 0,-1-1-1 0 0,0 0 1 0 0,0 0 0 0 0,1-1-57 0 0,28-16 927 0 0,-29 15-834 0 0,1 0 0 0 0,-1 0 0 0 0,0 0 0 0 0,0-1 0 0 0,-1 1 0 0 0,1-1 0 0 0,-1 0 1 0 0,0 1-1 0 0,0-1 0 0 0,-1 0 0 0 0,1 0 0 0 0,-1-1 0 0 0,0 1 0 0 0,-1 0 0 0 0,1 0 0 0 0,-1 0 0 0 0,0-1-93 0 0,0 4 256 0 0,0 2-21 0 0,0 0-91 0 0,0 0-43 0 0,0 0-5 0 0,0 0-4 0 0,0 0-17 0 0,0 0-10 0 0,0 0-1 0 0,-1 2-25 0 0,1 1-52 0 0,0 0 0 0 0,1 0-1 0 0,-1 0 1 0 0,1 1 0 0 0,-1-1 0 0 0,1 0 0 0 0,0 0-1 0 0,0 0 1 0 0,1 0 0 0 0,-1 0 0 0 0,1 0 0 0 0,-1-1-1 0 0,1 1 1 0 0,0 0 0 0 0,0-1 0 0 0,0 1-1 0 0,0-1 1 0 0,0 0 0 0 0,1 0 0 0 0,-1 0 0 0 0,1 0-1 0 0,0 0 1 0 0,-1 0 0 0 0,1-1 0 0 0,0 1 0 0 0,0-1-1 0 0,0 0 1 0 0,0 0 0 0 0,0 0 0 0 0,0 0 0 0 0,0 0-1 0 0,3 0 14 0 0,29 9 64 0 0,-24-10-60 0 0,70-10 56 0 0,-77 6-49 0 0,-2 2 35 0 0,0-1-1 0 0,0 1 1 0 0,0-1-1 0 0,-1 1 1 0 0,1-1-1 0 0,0 0 1 0 0,-1 0-1 0 0,0 1 1 0 0,0-1 0 0 0,0 0-1 0 0,0 0 1 0 0,0 0-1 0 0,0-1 1 0 0,-1 1-1 0 0,0 0 1 0 0,1 0-1 0 0,-1 0 1 0 0,0 0-1 0 0,-1 0 1 0 0,1-1 0 0 0,0 1-1 0 0,-1 0 1 0 0,0 0-1 0 0,0 0 1 0 0,0 0-46 0 0,-14-48 1782 0 0,7 25-3722 0 0,8 25 662 0 0,0 1-60 0 0</inkml:trace>
  <inkml:trace contextRef="#ctx0" brushRef="#br0" timeOffset="-2983.704">484 361 9560 0 0,'0'0'432'0'0,"0"0"-4"0"0,1 1-274 0 0,18 21 696 0 0,41 69 4588 0 0,-44-61-4957 0 0,-12-25-1632 0 0,-3-4-4609 0 0</inkml:trace>
  <inkml:trace contextRef="#ctx0" brushRef="#br0" timeOffset="-2733.43">545 203 7368 0 0,'0'0'656'0'0,"-5"-4"-528"0"0,5 4-128 0 0,0 0 0 0 0,0-8 1392 0 0,0 8 248 0 0,0 0 56 0 0,0 0 0 0 0,0 0-1120 0 0,0 0-232 0 0,0 0-48 0 0,0 0-8 0 0,0 0-216 0 0,0 0-72 0 0,0 0 0 0 0,0 0-4280 0 0,0 0-896 0 0</inkml:trace>
  <inkml:trace contextRef="#ctx0" brushRef="#br0" timeOffset="-2483.824">674 160 10136 0 0,'0'0'464'0'0,"0"0"-10"0"0,14 3-192 0 0,-7 3 137 0 0,0 1 0 0 0,0 0 0 0 0,-1 0 1 0 0,0 1-1 0 0,0-1 0 0 0,-1 1 0 0 0,0 0 0 0 0,-1 1 1 0 0,0-1-1 0 0,2 6-399 0 0,0-2 354 0 0,7 44 899 0 0,10 73 1271 0 0,-19-94-2193 0 0,-4-34-418 0 0,0-1-19 0 0,0 0-48 0 0,0 0-232 0 0,0 0-102 0 0,0 0-1147 0 0,0 0-4503 0 0</inkml:trace>
  <inkml:trace contextRef="#ctx0" brushRef="#br0" timeOffset="-2311.991">669 363 5064 0 0,'0'0'389'0'0,"8"-2"904"0"0,49-6 4567 0 0,-32 8-5688 0 0,0-1 0 0 0,0-2-1 0 0,0 0 1 0 0,-1-1 0 0 0,5-3-172 0 0,3 0 327 0 0,-17 2-151 0 0</inkml:trace>
  <inkml:trace contextRef="#ctx0" brushRef="#br0" timeOffset="-2062.051">987 199 2760 0 0,'0'0'125'0'0,"0"0"366"0"0,4 4 4027 0 0,12 29 2467 0 0,4 19-5321 0 0,-12 6-837 0 0,4 20 1102 0 0,0-10-414 0 0,-4-43-916 0 0,-7-19-490 0 0,11-38 1945 0 0,-1 16-2180 0 0,10-10-1294 0 0,27 2 803 0 0,-29 19 683 0 0,-13 6-188 0 0,1-1 0 0 0,-1 2-1 0 0,0-1 1 0 0,0 1 0 0 0,0 0 0 0 0,-1 0-1 0 0,1 0 1 0 0,0 1 0 0 0,-1 0-1 0 0,0 0 1 0 0,1 0 0 0 0,-1 1-1 0 0,0 0 1 0 0,-1 0 0 0 0,1 0 122 0 0,10 17-102 0 0,-6 4 1472 0 0,-9-11-3825 0 0,0-13-4267 0 0</inkml:trace>
  <inkml:trace contextRef="#ctx0" brushRef="#br0" timeOffset="-1718.382">1469 399 3680 0 0,'0'0'167'0'0,"-3"-4"26"0"0,3-1 190 0 0,0 4 1599 0 0,-1 0 1365 0 0,-2-2-1401 0 0,1 3 1920 0 0,-6 6-3702 0 0,1 0 1 0 0,-1 1 0 0 0,1 0-1 0 0,1 0 1 0 0,-1 0 0 0 0,1 1 0 0 0,1 0-1 0 0,-1 0 1 0 0,1 1 0 0 0,1-1-1 0 0,-1 3-164 0 0,4-9-1 0 0,0 1-1 0 0,0-1 0 0 0,0 0 1 0 0,1 0-1 0 0,-1 0 0 0 0,1 0 1 0 0,0 1-1 0 0,-1-1 0 0 0,1 0 1 0 0,0 1-1 0 0,0-1 0 0 0,0 0 1 0 0,1 0-1 0 0,-1 1 0 0 0,1-1 1 0 0,-1 0-1 0 0,1 0 0 0 0,0 0 1 0 0,0 0-1 0 0,-1 0 0 0 0,2 0 1 0 0,-1 0-1 0 0,0 0 0 0 0,0 0 1 0 0,1 0-1 0 0,-1 0 0 0 0,1-1 1 0 0,-1 1-1 0 0,1 0 0 0 0,0-1 1 0 0,-1 0-1 0 0,1 1 0 0 0,0-1 1 0 0,0 0-1 0 0,0 0 0 0 0,0 0 1 0 0,0 0-1 0 0,0 0 1 0 0,0-1-1 0 0,1 1 0 0 0,-1 0 1 0 0,0-1-1 0 0,0 0 0 0 0,1 0 1 0 0,-1 1-1 0 0,0-1 0 0 0,0-1 1 0 0,1 1 0 0 0,65-5-169 0 0,-40-2 157 0 0,44-22 12 0 0,-49 17 65 0 0,-21-2 16 0 0,-2 11-19 0 0,0 0-1 0 0,-1 0 1 0 0,1 0-1 0 0,-1 0 0 0 0,1 1 1 0 0,-1-1-1 0 0,0 0 0 0 0,0 0 1 0 0,0 1-1 0 0,-1-1 0 0 0,1 0 1 0 0,-1 1-1 0 0,1-1 0 0 0,-1 1 1 0 0,0 0-1 0 0,0-1 0 0 0,0 1 1 0 0,0 0-1 0 0,0 0 0 0 0,-1 0 1 0 0,1 1-1 0 0,0-1 0 0 0,-1 1 1 0 0,1-1-1 0 0,-1 1 0 0 0,0 0 1 0 0,0 0-1 0 0,1 0 0 0 0,-1 0 1 0 0,0 0-1 0 0,0 0 0 0 0,0 1 1 0 0,0 0-1 0 0,-2-1-60 0 0,-43-2-2572 0 0,42 3 1058 0 0,5 0-19 0 0</inkml:trace>
  <inkml:trace contextRef="#ctx0" brushRef="#br0" timeOffset="-1312.224">1707 349 10136 0 0,'0'0'464'0'0,"0"0"-10"0"0,0 0-154 0 0,0 0 443 0 0,0 0 228 0 0,0 0 42 0 0,0 1-69 0 0,12 73 1342 0 0,-6-58-2228 0 0,-5-11-57 0 0,1-1 0 0 0,-1 0 0 0 0,1 0 0 0 0,0 0 0 0 0,0 0 0 0 0,0 0 0 0 0,1 0 0 0 0,0-1 0 0 0,-1 1 0 0 0,1-1 0 0 0,0 1 0 0 0,1-1 0 0 0,-1 0 0 0 0,2 0-1 0 0,7 8 0 0 0,21 2 0 0 0,-15-15 113 0 0,56-20 1302 0 0,-30-17-935 0 0,-29-3-480 0 0,-14 6 1915 0 0,16 49-1750 0 0,-11-6-165 0 0,1 0 0 0 0,0 0 0 0 0,0-1 0 0 0,0 0 0 0 0,1 0 0 0 0,0-1 0 0 0,1 0 0 0 0,-1 0 0 0 0,1-1 0 0 0,3 1 0 0 0,-7-2-52 0 0,-1-1 4 0 0,0 0 1 0 0,0 1-1 0 0,1-2 0 0 0,-1 1 0 0 0,1 0 0 0 0,-1-1 0 0 0,1 0 1 0 0,0 0-1 0 0,0 0 0 0 0,-1 0 0 0 0,1-1 0 0 0,0 0 0 0 0,0 0 0 0 0,0 0 1 0 0,-1-1-1 0 0,1 0 0 0 0,0 0 0 0 0,2 0 48 0 0,5-4-2167 0 0,-6-5 1047 0 0</inkml:trace>
  <inkml:trace contextRef="#ctx0" brushRef="#br0" timeOffset="-1062.257">2242 142 10592 0 0,'0'0'818'0'0,"0"0"-360"0"0,0 8 1647 0 0,15 106 2752 0 0,-10-94-4685 0 0,-1 0 1 0 0,0 1-1 0 0,-2 0 0 0 0,0-1 0 0 0,-1 1 0 0 0,-2 8-172 0 0,-20 40-177 0 0,17-61-830 0 0</inkml:trace>
  <inkml:trace contextRef="#ctx0" brushRef="#br0" timeOffset="-890.452">2138 317 10136 0 0,'8'1'918'0'0,"51"11"66"0"0,17 1 2158 0 0,-28-10-2986 0 0,21 0-1942 0 0,-69-3 1132 0 0</inkml:trace>
  <inkml:trace contextRef="#ctx0" brushRef="#br0" timeOffset="3342.923">660 1014 6448 0 0,'0'0'297'0'0,"0"0"-9"0"0,3 0-188 0 0,101 19 3391 0 0,-87-17-2736 0 0,2 1-312 0 0,0-1 0 0 0,0-1 0 0 0,-1-1 0 0 0,1 0 0 0 0,0-1 0 0 0,0-1 0 0 0,15-4-443 0 0,-27 4 55 0 0,-2 1-3 0 0,-1 0 0 0 0,0-1 0 0 0,0 1 1 0 0,0-1-1 0 0,0 1 0 0 0,0-1 0 0 0,0-1 1 0 0,0 1-1 0 0,-1 0 0 0 0,1-1 0 0 0,-1 0 1 0 0,0 0-1 0 0,0 0 0 0 0,2-2-52 0 0,-4 2 81 0 0,-1 0 0 0 0,1 0 0 0 0,-1-1 0 0 0,0 1 0 0 0,0 0 0 0 0,-1 0 0 0 0,1 0 0 0 0,-1 0 0 0 0,1 0 0 0 0,-1 0 0 0 0,0 0 0 0 0,0 0 0 0 0,0 0 0 0 0,-1 0 0 0 0,1 1 0 0 0,-1-1 0 0 0,1 0 0 0 0,-1 1 0 0 0,0-1 0 0 0,0 1 0 0 0,0 0 0 0 0,0-1 0 0 0,-1 1 0 0 0,1 0 0 0 0,0 0 0 0 0,-1 1 0 0 0,0-1 0 0 0,1 0 0 0 0,-1 1 0 0 0,0 0 0 0 0,0-1 0 0 0,0 1 0 0 0,0 0 0 0 0,0 1 0 0 0,0-1 0 0 0,0 0 0 0 0,-3 1-81 0 0,0-1 19 0 0,-1 0 0 0 0,1 1-1 0 0,-1 0 1 0 0,1 0 0 0 0,-1 0-1 0 0,1 1 1 0 0,-1 0 0 0 0,1 0-1 0 0,0 1 1 0 0,-1-1 0 0 0,1 2-1 0 0,0-1 1 0 0,0 1 0 0 0,0-1-1 0 0,1 2 1 0 0,-1-1 0 0 0,1 1-1 0 0,-1-1 1 0 0,1 2 0 0 0,0-1-1 0 0,1 0 1 0 0,-1 1 0 0 0,1 0-1 0 0,0 0-18 0 0,-32 56 0 0 0,34-55-24 0 0,0 0-1 0 0,1 0 0 0 0,-1-1 1 0 0,1 2-1 0 0,1-1 0 0 0,-1 0 1 0 0,1 0-1 0 0,0 0 0 0 0,1 0 1 0 0,-1 0-1 0 0,1 0 0 0 0,1 4 25 0 0,-1-7 0 0 0,0 0 0 0 0,0 1 0 0 0,0-1-1 0 0,0 0 1 0 0,0-1 0 0 0,1 1-1 0 0,-1 0 1 0 0,1 0 0 0 0,0-1 0 0 0,0 1-1 0 0,0-1 1 0 0,0 1 0 0 0,0-1 0 0 0,1 0-1 0 0,-1 0 1 0 0,1 0 0 0 0,-1 0-1 0 0,1 0 1 0 0,0 0 0 0 0,0-1 0 0 0,0 0-1 0 0,-1 1 1 0 0,1-1 0 0 0,1 0-1 0 0,0 0 1 0 0,82 9-110 0 0,22-17 14 0 0,-37-4-2753 0 0,-46 5-2792 0 0</inkml:trace>
  <inkml:trace contextRef="#ctx0" brushRef="#br0" timeOffset="3827.183">1236 895 3224 0 0,'0'0'143'0'0,"0"8"2194"0"0,5 24 4401 0 0,15 18-3807 0 0,-8-21-2168 0 0,7 31 308 0 0,2-4 249 0 0,-20-45 335 0 0,-2-28-1142 0 0,1 10-570 0 0,-1 0-1 0 0,1 0 1 0 0,0 0-1 0 0,1 0 0 0 0,0 0 1 0 0,0 0-1 0 0,0 0 1 0 0,1 1-1 0 0,0-1 0 0 0,0 0 1 0 0,1 1-1 0 0,-1 0 1 0 0,2-1-1 0 0,-1 1 0 0 0,1 0 1 0 0,0 1-1 0 0,0-1 1 0 0,0 1-1 0 0,1-1 0 0 0,4-3 58 0 0,40-13-680 0 0,-40 23 705 0 0,0-1-1 0 0,1 1 1 0 0,-1 1-1 0 0,0 0 1 0 0,0 0-1 0 0,0 1 1 0 0,0 0-1 0 0,-1 0 1 0 0,1 1-1 0 0,-1 0 1 0 0,0 1-1 0 0,0 0 0 0 0,0 0 1 0 0,-1 1-1 0 0,1-1 1 0 0,-1 2-1 0 0,-1-1 1 0 0,1 1-1 0 0,-1 0 1 0 0,0 1-25 0 0,-3-3 115 0 0,0 0 0 0 0,0 0 1 0 0,-1 1-1 0 0,0-1 0 0 0,0 1 1 0 0,0-1-1 0 0,0 1 0 0 0,-1 0 1 0 0,0 0-1 0 0,0 0 0 0 0,-1 0 1 0 0,0 0-1 0 0,0 0 0 0 0,0 4-115 0 0,2 4 358 0 0,3-13-1204 0 0,-2-1-5496 0 0,-3 0 837 0 0</inkml:trace>
  <inkml:trace contextRef="#ctx0" brushRef="#br0" timeOffset="4327.065">1863 936 7344 0 0,'0'0'332'0'0,"0"0"-4"0"0,0 0-103 0 0,0 0 339 0 0,-9-11 2409 0 0,-54 11 197 0 0,-13 40-2674 0 0,73-38-501 0 0,0 0 0 0 0,1 1 0 0 0,0 0 0 0 0,-1 0 1 0 0,1-1-1 0 0,0 1 0 0 0,0 1 0 0 0,0-1 0 0 0,1 0 1 0 0,-1 0-1 0 0,1 1 0 0 0,0-1 0 0 0,0 1 0 0 0,0-1 1 0 0,0 4 4 0 0,2-4-12 0 0,0 1 0 0 0,0-1 1 0 0,1 1-1 0 0,-1-1 1 0 0,1 0-1 0 0,0 1 0 0 0,0-1 1 0 0,0 0-1 0 0,0 0 0 0 0,1-1 1 0 0,-1 1-1 0 0,1 0 1 0 0,0-1-1 0 0,-1 1 0 0 0,1-1 1 0 0,0 0-1 0 0,0 0 1 0 0,1 0-1 0 0,-1-1 0 0 0,0 1 1 0 0,1-1-1 0 0,-1 1 1 0 0,1-1-1 0 0,-1 0 0 0 0,1-1 1 0 0,0 1-1 0 0,2 0 12 0 0,98 7-337 0 0,-92-9 314 0 0,-10 1 85 0 0,1 0 1 0 0,-1-1 0 0 0,0 1-1 0 0,0-1 1 0 0,1 1 0 0 0,-1-1 0 0 0,0 0-1 0 0,0 1 1 0 0,0-1 0 0 0,0 0-1 0 0,0 0 1 0 0,0-1 0 0 0,0 1-1 0 0,0 0 1 0 0,0-1 0 0 0,0 1-1 0 0,-1-1 1 0 0,1 0 0 0 0,0-1-63 0 0,0 1 30 0 0,-1 1 0 0 0,1-1 0 0 0,-1-1 0 0 0,0 1 0 0 0,1 0 0 0 0,-1 0 0 0 0,0 0 0 0 0,0-1 0 0 0,-1 1 0 0 0,1 0 0 0 0,0-1 0 0 0,-1 1 0 0 0,0-1 0 0 0,1 1 0 0 0,-1-1 0 0 0,0 1 0 0 0,0 0 0 0 0,-1-1 0 0 0,1 1 0 0 0,0-2-30 0 0,-1-3 78 0 0,1 6-128 0 0,16-1-207 0 0,8 19 185 0 0,39 46 497 0 0,-45-23 185 0 0,-16-35-494 0 0,0-1-1 0 0,-1 1 0 0 0,1 0 0 0 0,-1 0 0 0 0,0-1 0 0 0,0 1 0 0 0,0 0 0 0 0,-1 0 0 0 0,0 0 0 0 0,0 0 0 0 0,0 0 0 0 0,0 0 0 0 0,-1 0 0 0 0,0 0 0 0 0,0 0 0 0 0,0 0 0 0 0,-1 0 0 0 0,0-1 0 0 0,0 1 0 0 0,0-1 0 0 0,0 1 0 0 0,0-1 0 0 0,-1 0 0 0 0,0 1 0 0 0,-3 2-115 0 0,4-3 35 0 0,-1-1-1 0 0,1 1 1 0 0,-1 0-1 0 0,0-1 0 0 0,0 0 1 0 0,0 1-1 0 0,-1-1 1 0 0,1 0-1 0 0,-1-1 0 0 0,0 1 1 0 0,1-1-1 0 0,-1 1 1 0 0,0-1-1 0 0,-1 0 0 0 0,1-1 1 0 0,0 1-1 0 0,0-1 1 0 0,-1 0-1 0 0,1 0 0 0 0,-5 1-34 0 0,-88-6 488 0 0,37-10-1838 0 0,40 7-428 0 0</inkml:trace>
  <inkml:trace contextRef="#ctx0" brushRef="#br0" timeOffset="4577.006">2173 989 12752 0 0,'0'0'289'0'0,"4"8"391"0"0,48 69 1972 0 0,-36-38-1586 0 0,-15-38-898 0 0,-1-1 66 0 0,0 0-1232 0 0,0 0-4973 0 0</inkml:trace>
  <inkml:trace contextRef="#ctx0" brushRef="#br0" timeOffset="4733.219">2181 817 5064 0 0,'0'0'448'0'0,"0"0"-352"0"0,0 0-96 0 0,0 0 0 0 0,0 0 1312 0 0,0 0 256 0 0,0 0 40 0 0,12 4 16 0 0,-4 4-1272 0 0,-3-2-256 0 0,2 1-96 0 0,-2 0-3216 0 0,2 1-688 0 0</inkml:trace>
  <inkml:trace contextRef="#ctx0" brushRef="#br0" timeOffset="5112.222">2362 979 11832 0 0,'8'6'898'0'0,"56"62"1582"0"0,-36-11 1500 0 0,-27-56-3885 0 0,-1-1-21 0 0,0 0 57 0 0,0 0 246 0 0,0-14 1035 0 0,0 9-1467 0 0,0-1 0 0 0,0 1 0 0 0,0-1 0 0 0,1 1 0 0 0,0-1 0 0 0,0 1 0 0 0,0 0-1 0 0,1-1 1 0 0,0 1 0 0 0,0 0 0 0 0,0 0 0 0 0,1 0 0 0 0,-1 0 0 0 0,1 0 0 0 0,0 1 0 0 0,1-1-1 0 0,-1 1 1 0 0,1 0 0 0 0,0 0 0 0 0,0 0 0 0 0,0 1 0 0 0,0-1 0 0 0,1 1 0 0 0,-1 0 0 0 0,1 0 0 0 0,0 1-1 0 0,0-1 1 0 0,0 1 0 0 0,0 0 0 0 0,0 0 0 0 0,1 1 0 0 0,-1 0 0 0 0,1 0 0 0 0,-1 0 0 0 0,1 0-1 0 0,2 1 56 0 0,-5 0-19 0 0,1 0 0 0 0,-1 1 1 0 0,1-1-1 0 0,-1 1 0 0 0,1 0 0 0 0,-1 0 0 0 0,0 0 0 0 0,1 1 0 0 0,-1-1 0 0 0,0 1 0 0 0,0 0 0 0 0,0-1 0 0 0,0 2 0 0 0,0-1 0 0 0,-1 0 0 0 0,1 0 0 0 0,0 1 0 0 0,0 0 19 0 0,4 4 48 0 0,-3-4 11 0 0,0 0-1 0 0,-1 0 1 0 0,0 0 0 0 0,1 0-1 0 0,-1 1 1 0 0,0-1 0 0 0,0 1-1 0 0,-1 0 1 0 0,1 0 0 0 0,-1 0-1 0 0,0 0 1 0 0,0 0 0 0 0,0 1-1 0 0,0 1-58 0 0,12 35 672 0 0,-6-15-304 0 0,-7-25-272 0 0,-1 1-16 0 0,0 3-154 0 0,0-4-401 0 0,0-1-180 0 0,0 0-38 0 0,0 0-10 0 0</inkml:trace>
  <inkml:trace contextRef="#ctx0" brushRef="#br0" timeOffset="5502.752">2864 997 10136 0 0,'2'1'58'0'0,"0"1"0"0"0,0-1 1 0 0,0 0-1 0 0,0 1 1 0 0,0-1-1 0 0,1 0 0 0 0,-1 0 1 0 0,0 0-1 0 0,1-1 1 0 0,-1 1-1 0 0,0 0 0 0 0,1-1 1 0 0,-1 0-1 0 0,1 1 1 0 0,-1-1-1 0 0,1 0 0 0 0,-1 0 1 0 0,1 0-1 0 0,-1-1 1 0 0,1 1-59 0 0,7 0 136 0 0,1 0-1 0 0,-1 0 1 0 0,1-1 0 0 0,-1 0 0 0 0,1-1 0 0 0,-1 0 0 0 0,0-1 0 0 0,0 0 0 0 0,0 0 0 0 0,0-1-1 0 0,0-1 1 0 0,2-1-136 0 0,-3-13 336 0 0,0-10-32 0 0,-21 22-134 0 0,8 5-176 0 0,0 0 0 0 0,1 0 1 0 0,-1 0-1 0 0,0 1 1 0 0,-1 0-1 0 0,1-1 1 0 0,0 2-1 0 0,0-1 0 0 0,0 0 1 0 0,-1 1-1 0 0,1 0 1 0 0,0 0-1 0 0,0 0 1 0 0,-1 0-1 0 0,1 1 0 0 0,0 0 1 0 0,0-1-1 0 0,-1 2 1 0 0,1-1-1 0 0,0 0 1 0 0,0 1-1 0 0,-1 0 6 0 0,-12 4 421 0 0,12-5-362 0 0,-1 1 0 0 0,1 0 0 0 0,0-1 0 0 0,-1 2 1 0 0,1-1-1 0 0,0 1 0 0 0,0-1 0 0 0,0 1 0 0 0,1 1 0 0 0,-1-1 1 0 0,1 1-1 0 0,-1-1 0 0 0,1 1 0 0 0,0 1 0 0 0,1-1 0 0 0,-1 0 1 0 0,-1 4-60 0 0,1 2-11 0 0,0 0 0 0 0,0 0 1 0 0,1 0-1 0 0,1 0 0 0 0,0 1 1 0 0,0-1-1 0 0,1 1 0 0 0,0 0 1 0 0,1 6 10 0 0,0-12 13 0 0,0-1 1 0 0,0 0 0 0 0,1 1 0 0 0,-1-1 0 0 0,1 0 0 0 0,0 0 0 0 0,1 1 0 0 0,-1-1 0 0 0,1 0 0 0 0,-1 0 0 0 0,1 0 0 0 0,0-1 0 0 0,1 1 0 0 0,-1 0-1 0 0,1-1 1 0 0,-1 1 0 0 0,1-1 0 0 0,0 0 0 0 0,0 0 0 0 0,1 0 0 0 0,-1 0 0 0 0,0-1 0 0 0,1 1 0 0 0,0-1 0 0 0,0 0 0 0 0,-1 0 0 0 0,4 1-14 0 0,1 0-126 0 0,1 1 0 0 0,-1-2 0 0 0,1 1 0 0 0,0-1 0 0 0,0 0 1 0 0,0-1-1 0 0,0 0 0 0 0,0 0 0 0 0,0-1 0 0 0,0 0 1 0 0,7-2 125 0 0,3 0-512 0 0</inkml:trace>
  <inkml:trace contextRef="#ctx0" brushRef="#br0" timeOffset="5862.043">3218 1022 2304 0 0,'2'0'167'0'0,"62"0"1682"0"0,-37-5-300 0 0,25-13-282 0 0,-52 16-1209 0 0,1 0 1 0 0,0 0-1 0 0,-1 1 1 0 0,0-1-1 0 0,1 0 1 0 0,-1 0-1 0 0,0 0 1 0 0,0 0-1 0 0,0 0 1 0 0,0 0-1 0 0,-1 1 1 0 0,1-1-1 0 0,0 0 1 0 0,-1 0-1 0 0,1 0 1 0 0,-1 1-1 0 0,0-1 1 0 0,1 0 0 0 0,-1 0-1 0 0,0 1 1 0 0,0-1-1 0 0,0 1 1 0 0,0-1-1 0 0,-1 1 1 0 0,1-1-1 0 0,0 1 1 0 0,0 0-1 0 0,-1-1 1 0 0,1 1-1 0 0,-1 0 1 0 0,1 0-1 0 0,-1 0 1 0 0,0 0-1 0 0,1 1 1 0 0,-1-1-59 0 0,-3 0 50 0 0,0 0 0 0 0,0 0 0 0 0,0 1 0 0 0,0 0 0 0 0,0 0 0 0 0,0 0 0 0 0,0 1 0 0 0,0 0 0 0 0,0 0 0 0 0,0 0 0 0 0,1 0 0 0 0,-1 1 0 0 0,0 0 0 0 0,1 0 0 0 0,-1 0 0 0 0,-1 1-50 0 0,-10 5 156 0 0,1 1 1 0 0,0 1-1 0 0,1 0 1 0 0,0 0 0 0 0,1 1-1 0 0,0 1 1 0 0,-4 5-157 0 0,14-14 6 0 0,0 1 1 0 0,0-1 0 0 0,0 0-1 0 0,0 1 1 0 0,1 0 0 0 0,0-1-1 0 0,0 1 1 0 0,0 0 0 0 0,0 0-1 0 0,1 0 1 0 0,-1 0 0 0 0,1 1-1 0 0,0-1 1 0 0,0 0 0 0 0,1 1-1 0 0,-1-1 1 0 0,1 0 0 0 0,0 1-1 0 0,0-1 1 0 0,1 0 0 0 0,-1 1-1 0 0,1-1 1 0 0,0 0 0 0 0,1 4-7 0 0,25 22 436 0 0,-21-26-297 0 0,-1 0 1 0 0,1 0 0 0 0,0 0-1 0 0,0-1 1 0 0,0 0 0 0 0,0 0-1 0 0,1-1 1 0 0,-1 0 0 0 0,1 0-1 0 0,-1 0 1 0 0,1-1 0 0 0,2 1-140 0 0,12 3-56 0 0,16 0 123 0 0,-13-4-3609 0 0,-8-4-679 0 0</inkml:trace>
  <inkml:trace contextRef="#ctx0" brushRef="#br0" timeOffset="6252.596">3479 1022 5064 0 0,'0'7'528'0'0,"1"1"115"0"0,-1 0-1 0 0,1 0 1 0 0,0 0 0 0 0,1 0 0 0 0,-1 0-1 0 0,2 0 1 0 0,-1-1 0 0 0,1 1 0 0 0,0-1 0 0 0,1 1-1 0 0,4 6-642 0 0,29 61 3002 0 0,-37-75-2959 0 0,1 0 1 0 0,-1-1 0 0 0,0 1 0 0 0,0 0 0 0 0,0 0 0 0 0,0-1 0 0 0,1 1 0 0 0,-1 0 0 0 0,0-1 0 0 0,0 1 0 0 0,1 0 0 0 0,-1 0-1 0 0,0 0 1 0 0,1-1 0 0 0,-1 1 0 0 0,0 0 0 0 0,0 0 0 0 0,1 0 0 0 0,-1 0 0 0 0,0 0 0 0 0,1 0 0 0 0,-1-1 0 0 0,0 1-1 0 0,1 0 1 0 0,-1 0 0 0 0,0 0 0 0 0,1 0 0 0 0,-1 0 0 0 0,0 0 0 0 0,1 0 0 0 0,-1 0 0 0 0,0 0 0 0 0,1 1 0 0 0,-1-1 0 0 0,0 0-1 0 0,1 0 1 0 0,-1 0 0 0 0,0 0 0 0 0,1 0 0 0 0,-1 1 0 0 0,0-1 0 0 0,0 0 0 0 0,1 0 0 0 0,-1 0 0 0 0,0 1 0 0 0,0-1 0 0 0,1 0-1 0 0,-1 0 1 0 0,0 1 0 0 0,0-1 0 0 0,0 0 0 0 0,1 1 0 0 0,-1-1-44 0 0,4-37 692 0 0,-3 28-973 0 0,1 0 0 0 0,0 0-1 0 0,0 0 1 0 0,1 0-1 0 0,0 0 1 0 0,0 1-1 0 0,1-1 1 0 0,0 1 0 0 0,1 0-1 0 0,-1 0 1 0 0,2 1-1 0 0,-1 0 1 0 0,1-1 0 0 0,1 1 281 0 0,-3 3-78 0 0,1 0 0 0 0,0 0 0 0 0,1 0 0 0 0,-1 1 1 0 0,1-1-1 0 0,0 1 0 0 0,-1 1 0 0 0,1-1 0 0 0,1 1 1 0 0,4-1 77 0 0,-2 0-286 0 0,61 9 215 0 0,-36 5 550 0 0,-16-4-2577 0 0,-18-7 1284 0 0</inkml:trace>
  <inkml:trace contextRef="#ctx0" brushRef="#br0" timeOffset="6502.516">3970 1017 3224 0 0,'0'0'143'0'0,"2"2"-3"0"0,35 44 9024 0 0,-19-22-7525 0 0,7 40-180 0 0,-13-35 147 0 0,-10-23-2763 0 0,-2-4-4629 0 0</inkml:trace>
  <inkml:trace contextRef="#ctx0" brushRef="#br0" timeOffset="6658.73">4075 870 3680 0 0,'0'0'167'0'0,"0"0"373"0"0,0 0 1462 0 0,0 0 639 0 0,0 0 130 0 0,0 0-350 0 0,0 0-1550 0 0,2 1-690 0 0,13 11-4350 0 0,-3-5-592 0 0</inkml:trace>
  <inkml:trace contextRef="#ctx0" brushRef="#br0" timeOffset="7049.262">4208 982 10136 0 0,'0'0'464'0'0,"0"0"-10"0"0,0 1-294 0 0,19 44 788 0 0,13 7 2626 0 0,-31-51-3070 0 0,0 1-1 0 0,17 24 380 0 0,-17-24-598 0 0,-1-2 3 0 0,9-1 794 0 0,22-64-2324 0 0,15-2-1729 0 0,-8 45 1623 0 0,-25 22 1139 0 0,-11-1 201 0 0,-1 1 0 0 0,1 0 1 0 0,-1 0-1 0 0,1 0 1 0 0,0 0-1 0 0,-1 0 0 0 0,1 0 1 0 0,0 0-1 0 0,-1 0 1 0 0,1 1-1 0 0,-1-1 0 0 0,1 1 1 0 0,-1-1-1 0 0,1 1 1 0 0,0 0-1 0 0,-1-1 0 0 0,0 1 1 0 0,1 0-1 0 0,-1 0 0 0 0,0 0 1 0 0,1 0-1 0 0,-1 0 1 0 0,1 1 7 0 0,46 53 1992 0 0,-46-52-1878 0 0,0-1 0 0 0,0 0 0 0 0,0 1 1 0 0,0 0-1 0 0,0-1 0 0 0,0 1 0 0 0,-1 0 1 0 0,1 0-1 0 0,-1 0 0 0 0,0 0 1 0 0,0 0-1 0 0,0 0 0 0 0,0 1 0 0 0,0-1 1 0 0,-1 0-1 0 0,0 0 0 0 0,1 4-114 0 0,1 2 331 0 0,0 0-2727 0 0,-2-9 879 0 0</inkml:trace>
  <inkml:trace contextRef="#ctx0" brushRef="#br0" timeOffset="7564.797">4835 939 456 0 0,'-37'-12'9858'0'0,"-15"41"-6978"0"0,46-23-2853 0 0,-27 41-8 0 0,36-20-19 0 0,-6-13 0 0 0,15-6 0 0 0,45-6 0 0 0,-5-16 0 0 0,-4-18 1289 0 0,-17 11-930 0 0,-31 20-295 0 0,0 1-26 0 0,0 0-96 0 0,0 0-10 0 0,0 0 30 0 0,8 5 245 0 0,0 0-187 0 0,0 0 1 0 0,0 0-1 0 0,-1 1 1 0 0,0 0-1 0 0,0 1 1 0 0,-1-1-1 0 0,0 1 1 0 0,0 0-1 0 0,0 1 1 0 0,-1 0-1 0 0,0 0 1 0 0,0 0-1 0 0,-1 0 1 0 0,1 5-21 0 0,15 90 1223 0 0,-27-68-176 0 0,-5-17-542 0 0,-17-10 167 0 0,20-8-803 0 0,0 0-1 0 0,1 0 1 0 0,-1 0-1 0 0,0-1 1 0 0,1 0-1 0 0,-1-1 1 0 0,1 0-1 0 0,-1-1 1 0 0,1 1-1 0 0,-4-3 132 0 0,-3 0-1587 0 0,-1 1-4246 0 0</inkml:trace>
  <inkml:trace contextRef="#ctx0" brushRef="#br0" timeOffset="7986.54">5023 728 2760 0 0,'0'0'125'0'0,"3"0"-3"0"0,76 43 8641 0 0,-7 10-7152 0 0,13 21-186 0 0,-58-47-783 0 0,39 79 1801 0 0,-59-92-2031 0 0,30 76 1484 0 0,-26-26-1096 0 0,-12-53-695 0 0,1-8-66 0 0,0 0 0 0 0,-1 1 0 0 0,1-1 0 0 0,-1 0 0 0 0,0 0 0 0 0,1 1 0 0 0,-2-1 0 0 0,1 0 0 0 0,0 0 0 0 0,-1 0 0 0 0,1 0 0 0 0,-1-1 0 0 0,0 1 0 0 0,0 0 0 0 0,0-1 0 0 0,0 1 0 0 0,-1 0-39 0 0,3-3-1 0 0,-2 3 59 0 0,0-1-1 0 0,-1 1 0 0 0,1-1 0 0 0,0 1 1 0 0,-1-1-1 0 0,0 0 0 0 0,0 0 0 0 0,1 0 1 0 0,-1 0-1 0 0,0-1 0 0 0,0 1 0 0 0,-1-1 1 0 0,1 0-1 0 0,0 0 0 0 0,0 0 0 0 0,-1 0 0 0 0,1 0 1 0 0,0-1-1 0 0,-4 1-57 0 0,-100-1-1343 0 0,103-2-420 0 0,-3-1 368 0 0,5 3-4176 0 0,2 0 29 0 0</inkml:trace>
  <inkml:trace contextRef="#ctx0" brushRef="#br0" timeOffset="11960.518">6383 366 6072 0 0,'0'0'274'0'0,"0"0"0"0"0,0 0-106 0 0,0 0 208 0 0,0 0 110 0 0,0 0 24 0 0,0 0-8 0 0,0 0-38 0 0,0 0-14 0 0,0 0-2 0 0,0 0-8 0 0,10 13 1976 0 0,9 29 256 0 0,36 69-297 0 0,-23-43-1863 0 0,-4 6 415 0 0,-15-17-854 0 0,2 33 1303 0 0,-11 10-728 0 0,-15-39 656 0 0,-17 33-38 0 0,-12 23-924 0 0,28-75-422 0 0,-4-3 230 0 0,-18 40-76 0 0,11-29-74 0 0,11-17 0 0 0,-4 2 0 0 0,-16 40 64 0 0,16-32-64 0 0,0-7 64 0 0,-1 0-64 0 0,6-18 11 0 0,-5 10 53 0 0,-4 30-11 0 0,11-33-53 0 0,-7 0 0 0 0,-3 7 0 0 0,13-4 0 0 0,3-17 0 0 0,-1-7 0 0 0,-8 18 118 0 0,9-17-122 0 0,2-4-114 0 0,1-1-198 0 0,0 0-78 0 0,0 0-20 0 0,-18-19-5979 0 0,15 17-117 0 0</inkml:trace>
  <inkml:trace contextRef="#ctx0" brushRef="#br0" timeOffset="12585.371">6018 1600 1376 0 0,'0'0'65'0'0,"0"0"371"0"0,0 0 1535 0 0,0 0 667 0 0,-12 5 5844 0 0,8 30-7350 0 0,16 39-511 0 0,16 9 25 0 0,-5-29-68 0 0,35 31 124 0 0,-56-82-660 0 0,0-1 0 0 0,0 1 0 0 0,0-1-1 0 0,0 0 1 0 0,1 1 0 0 0,-1-1-1 0 0,1 0 1 0 0,-1 0 0 0 0,1 0 0 0 0,0-1-1 0 0,0 1 1 0 0,-1-1 0 0 0,1 1-1 0 0,1-1 1 0 0,-1 0 0 0 0,0 0 0 0 0,0-1-1 0 0,0 1 1 0 0,0-1 0 0 0,1 1-1 0 0,-1-1 1 0 0,0 0 0 0 0,0 0 0 0 0,0 0-1 0 0,1-1 1 0 0,-1 1 0 0 0,0-1-1 0 0,0 0 1 0 0,0 1 0 0 0,1-2-42 0 0,87-46 2012 0 0,70-58-820 0 0,-21 42-732 0 0,-44 39-261 0 0,-63 18-68 0 0,-32 6-65 0 0,-1 1 16 0 0,0 0 4 0 0,0 0 2 0 0,0 0 0 0 0,0 0-110 0 0,0 0-466 0 0,0 0-206 0 0,0 0-1419 0 0,0 0-5529 0 0</inkml:trace>
</inkml:ink>
</file>

<file path=ppt/ink/ink1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15:35.329"/>
    </inkml:context>
    <inkml:brush xml:id="br0">
      <inkml:brushProperty name="width" value="0.05292" units="cm"/>
      <inkml:brushProperty name="height" value="0.05292" units="cm"/>
      <inkml:brushProperty name="color" value="#92D050"/>
    </inkml:brush>
  </inkml:definitions>
  <inkml:trace contextRef="#ctx0" brushRef="#br0">22693 11240 1202 0,'0'0'26'0,"0"0"6"0,3-4 0 0,5 1 3 0,0-1-35 0,0 4 0 15,-3-8 0-15,0 6 0 0,-2-3 38 0,2 3 1 16,3-3 0-16,-2 5 0 0,-6 0 24 0,7 0 5 0,-1-2 0 0,-1-3 1 15,3 5-14-15,0 0-3 0,0 0-1 0,0 0 0 16,0 0-17-16,2 0-3 0,1 0-1 0,-1 0 0 16,4 0 6-16,-4 0 0 0,4 0 1 0,-1 0 0 15,0 0-19-15,0 0-4 0,3 0-1 0,0 0 0 16,0 0-1-16,-3 0-1 0,3 0 0 0,-3-2 0 16,0 2 0-16,1 0 0 15,-1 0 0-15,-3-5 0 0,1 5 14 0,0 0 3 16,-3-4 1-16,2 4 0 0,-2-3-5 0,-3 3-2 15,3-5 0-15,-2 5 0 0,-6 0 2 0,2 0 0 16,4-2 0-16,-6 2 0 0,0 0 4 0,0 0 0 16,0 0 1-16,0 0 0 0,2-5-16 0,-2 5-3 0,0 0-1 0,3-2 0 15,-1-3 8-15,-2 5 2 0,0 0 0 0,0 0 0 16,6-2-9-16,-4-3-2 0,-2 5 0 0,0 0 0 16,0 0 10-16,0 0 2 0,0 0 0 0,0 0 0 0,0 0-20 15,0 0 0-15,0 0 0 0,0 0 0 0,0 0 10 0,0 0-2 16,0 0 0-16,0 0 0 0,0 0-8 0,0 0 0 15,0 0 9-15,3-2-9 0,-3 2 8 0,3-5-8 16,-3 5 8-16,0 0-8 0,-3-4 12 0,3 1-3 16,0 3 0-16,-3-4 0 15,6 1-1-15,-3 3 0 0,3-5 0 0,-1-2 0 16,-2 5-8-16,0 2 0 0,0-5 0 0,0-2 0 16,3 0 0-16,0 0 0 0,-3 2 0 0,2-2 0 15,1 5 28-15,0-3 3 0,-3-2 1 0,0 0 0 16,2-5-20-16,1 5-4 0,-3 0-8 0,3 0 12 15,-1-2-12-15,-2 0 0 0,0-1 0 0,-2 3 0 16,4 0 0-16,-4-5 0 0,2 5 0 0,0 0 0 0,-3 0 0 0,3 0 11 16,-3-5-11-16,1 5 10 0,2 0-10 0,-3 2 8 15,0-2-8-15,1 0 8 0,2 0-8 0,-3 0 12 16,0 0-12-16,3 2 12 0,0 3-12 0,0-3 0 16,-2-2 0-16,2 0 8 0,0 5-8 0,0-3 0 0,0 1 0 15,-3 1 0-15,0-4 0 0,1 2 0 0,2 5 8 0,0 0-8 16,-3-2 0-16,0-3 0 0,3 5 0 0,3-2 8 15,-3 2-8-15,0 0 0 0,-5-5 0 0,5 5 0 0,0 0 0 16,0 0 8-16,-3-2-8 0,3 2 0 0,0 0 0 0,0 0 0 16,0 0 0-16,0 0 0 0,-2-5 0 0,2 5 0 15,0 0 0-15,0 0 0 0,-3-2 9 0,3 2-9 16,0 0 10-16,0 0-10 0,0 0 0 0,0 0 0 16,3-5 0-16,-3 5 0 15,0 0 0-15,0 0 0 0,0 0 0 0,0 0 0 16,0 0 0-16,0 0-8 0,0 0 8 0,0 0 0 15,0 0 0-15,0 0 0 0,0 0 0 0,0 0 0 16,0 0 0-16,0 0 0 0,0 0 0 0,0 0 0 16,0 0 0-16,0 0-8 0,0 0 8 0,0 0 0 15,0 0 0-15,0 0 0 0,0 0 0 0,0 0 0 16,2 5 0-16,3-3 0 0,1-2 0 0,-1 0 0 0,3 0 0 0,0 0 0 16,-3-2 0-16,3 2 0 0,3-5 0 0,-3 5 0 15,2-5 0-15,1 5 0 0,2 0 0 0,-2-2-8 16,-1 2 8-16,3 0 0 0,-2 0 0 0,0 0 0 15,-1 0 0-15,1 0 0 0,-3 0 0 0,2 0 0 0,-2 0 0 0,0 0 0 16,0 0 0-16,0 0 0 0,0 0 0 0,0 0 0 31,0 0 0-31,0 0 0 0,-3 0 0 0,3 0 0 16,-3 0 0-16,3 0 0 0,-2 0 0 0,2 0 0 0,-6 0 0 16,6 0 0-16,-3 0 0 0,3 0 0 0,-2 0 0 0,-1 0 0 15,0 0 0-15,0-5 0 0,1 5 0 0,-1 0 0 16,-5 0 0-16,0 0 0 0,0 0 0 0,3-2 0 15,-3 2 8-15,0 0-8 0,0 0 0 0,0 0 8 16,0 0-8-16,2-5 0 0,-2 5 0 0,3-2 8 0,-3 2-8 0,0 0 0 16,0 0 0-16,0 0 0 0,0 0 0 0,3-5 0 15,-3 5 0-15,0 0 0 0,0 0 0 0,0 0 0 16,0 0 0-16,0 0 0 0,0 0 0 0,0 0 0 16,0 0 0-16,0 0 8 0,0 0-8 0,0 0 0 15,2 0 0-15,-2 0 0 0,0 0-12 0,0 0 12 16,0 0 0-16,0 0 8 0,0 0 0 0,0 0 1 0,0 0-9 0,0 0 0 15,0 0 0-15,0 0 0 0,0 0 0 0,0 0 0 16,0 0 0-16,0 0 0 0,0 0 0 0,0 0 8 16,-2-7-8-16,4 5 0 0,1-3 0 0,0-2 0 0,-3 7 8 0,0 0-8 15,0-7 0-15,0 2 0 0,0 3 9 0,0-5-9 16,0 0 8-16,0 2-8 0,2-2 8 0,-2 0-8 31,0 2 0-31,0 3 9 0,3-5-9 0,-3 0 0 0,0 2 10 16,0-2-10-16,-3 0 8 0,3 2-8 0,0-2 8 15,0 5-8-15,0-5 0 0,-2 2 8 0,2-2-8 0,-3 0 0 16,3 0 0-16,3 2 0 0,-6-2 0 0,3 5 0 16,0-3 0-16,-3-2 0 0,3 0 0 0,-2 0 0 15,2 2 8-15,0 3-8 0,2-3 0 0,-2-2 0 16,-2 5 0-16,2-3 0 0,0 3 0 0,0-3 0 0,-3 3 0 0,0-3 0 16,3 5 0-16,0 0 0 0,-2-7 0 0,2 7 0 15,0 0 0-15,0 0 0 0,0-5 0 0,0 5 0 16,-3-7 0-16,3 5 0 0,-3-3 0 0,3 5 0 15,-2 0 0-15,2 0 0 0,0-7 0 0,0 7 0 16,0 0 0-16,0 0 0 0,-3 0 0 0,3 0 0 16,0 0 0-16,0 0 0 15,0 0 0-15,0 0 0 0,0 0 0 0,0 0 0 16,0 0 0-16,0 0 0 0,0 0 0 0,0 0 0 16,0 0-9-16,0 0 9 0,0 0 0 0,0 0 0 15,0 0 0-15,0 0 0 0,0 0 0 0,0 0 0 0,0 0 0 16,5 0 0-16,3 5 0 0,-2-3 0 0,-6-2 0 0,5 0 0 15,0 0 0-15,3 0 0 0,-3 0 0 0,1 0 0 16,-1 0 0-16,3 0 0 0,-3-2 0 0,3 2 0 0,0-5 0 16,0 5-8-16,3 0 8 0,-3-2 0 0,0 2 0 0,2-5 0 15,-2 5 0-15,0 0 0 0,0 0 0 0,0 0 0 16,0-5 0-16,-8 5 0 0,8-2 0 0,-8 2 0 16,5 0 0-16,3 0 0 0,0 0 0 0,0 0 0 15,-8 0 0-15,5-5 0 0,3 5 0 0,-8 0 0 16,8 0 0-16,-3 0 0 0,-5 0 0 0,8-2 0 0,-8 2 0 0,6-5 0 15,-6 5 0-15,0 0 0 0,2-2 0 0,-2 2 0 16,8 0 0-16,-8 0 0 0,0 0 8 0,0 0-8 16,0 0 0-16,0 0 0 0,0 0 0 0,3-5 0 15,-3 5 0-15,0 0 0 0,0 0 0 0,0 0 0 16,0 0 0-16,0 0 0 0,0 0 0 0,0 0 0 16,0 0 0-16,0 0 0 15,0 0 0-15,0 0 0 0,0 0 0 0,0 0 0 16,0 0 0-16,0 0 0 0,0 0 0 0,0 0 0 15,0 0 0-15,0 0 0 0,0 0 0 0,0 0 0 16,-3-2 0-16,3 2 0 0,0 0 0 0,0 0 0 0,0 0 0 0,0 0 0 16,0 0 0-16,0 0 0 0,0 0 0 0,0 0 0 15,0 0 0-15,0 0 0 0,0-5 0 0,0 5 0 16,0 0 0-16,0 0 0 0,-3 0 0 0,3 0 0 0,0 0 0 0,0 0 0 16,0-2 0-16,0-3 0 0,0 5 0 0,0 0 8 15,-5-2-8-15,5-3 0 0,0 5 0 0,-2-5 0 16,2 3 0-16,0-3 0 0,-3 3 0 0,3-5 8 15,-3 2-8-15,1 3 0 0,2-5 0 0,-3 2 8 16,0-2-8-16,1 0 0 0,2 0 8 0,-3 0-8 16,0-5 0-16,-2 5 0 15,2 0 8-15,1-5-8 0,-1 5 0 0,1 0 0 16,-4-5 0-16,4 5 8 0,-4 0-8 0,4 0 0 16,-4 0 0-16,4 0 0 0,-1 0 0 0,0 2 0 15,3 3 0-15,-2-3 0 0,-1-2 0 0,3 5 0 16,0-5 0-16,0 0 0 0,0 2 0 0,0-2 0 15,0 2 0-15,0 3 0 0,3-3 0 0,-3-2 0 16,2 5 0-16,-2 2 0 0,0-5 0 0,0 5 0 0,3-7 0 0,-3 7 0 16,0-7 0-16,3 2 0 0,-3 5 0 0,0-2 0 15,0 2 0-15,0 0 0 0,2-5 0 0,-2 5 0 0,0 0 0 16,0 0 0-16,0-2 0 0,0 2 0 0,0-7 0 0,3 2 0 16,-3 5 0-16,0 0 0 0,0 0 0 0,0 0 0 15,0 0 0-15,0 0 0 0,0 0 0 0,0 0 0 31,0 0 0-31,0 0 0 0,0 0 0 0,0 0 0 0,0 0 0 0,0 0 0 16,0 0 0-16,0 0 0 0,0 0 0 0,0 0 0 16,0 0 0-16,0 0 0 0,0 0 0 0,0 0 0 15,0 0 0-15,0 0 0 0,0 0 0 0,0 0 0 16,0 0 0-16,0 0 0 0,0 0 0 0,0 0 0 16,0-7 0-16,0 7 0 0,0 0 0 0,3 0 0 15,-3 0 0-15,5-2 0 0,-5 2 0 0,3-5 0 0,-3 5 0 0,0 0 0 16,2-5 0-16,-2 5 0 0,3-2 0 0,-3 2 0 15,5-5 0-15,-5 5 0 0,3 0 0 0,2-7 0 16,-5 7 0-16,3 0 0 0,-1-2 0 0,1-3 0 16,0 3 0-16,-3 2 0 0,5-5 0 0,-2 3 0 15,-1-3 0-15,-2 5 0 0,3-7 0 0,0 2 0 16,-1 3 0-16,1-3 0 0,-1 3 0 0,-2 2 0 0,6-5 0 0,-6 5 0 16,2 0 0-16,4-7 0 0,-4 7 0 0,4-7 0 0,-1 5 0 15,0-3 0-15,1 5 0 0,-1-5-8 0,0 3 8 0,3-3 0 16,-3 3 0-16,1-3 0 0,-1 3 0 0,0-3 0 15,1-2 0-15,-1 5 0 0,3-3 0 0,0-2 0 16,0 2 0-16,0 3 0 0,-1-3 0 0,4-2 0 16,2 5 0-1,-2-3-8-15,2-2 8 0,0 5 0 0,-2-3 0 0,2-2 0 16,-2 2 0-16,-1-2 0 0,4 7 0 0,1-7 0 16,-4 0 0-16,-3 5 0 0,3-3 0 0,-4 5 0 15,1-7 0-15,-2 2 0 0,-1 3 0 0,3-3 0 16,-3-2 0-16,3 7 0 0,-3-2 0 0,-5 2 0 15,0 0 0-15,8-5 0 0,-2 5 0 0,-6 0 0 16,0 0 0-16,5-2 0 0,-5 2 0 0,0 0 0 0,5-5 0 0,-5 5 0 16,0 0 0-16,0 0 0 0,0 0 0 0,0 0 0 15,0 0 0-15,0 0 0 0,0 0 0 0,0 0 0 16,0 0 0-16,0 0 0 0,0 0 0 0,0 0 0 16,0 0 0-16,0 0 0 0,0-2 0 0,0 2-10 15,-2 0 1-15,-1 0 0 0,0 0 0 0,-2 0 0 31,5-5-16-31,-3 5-3 0,1 0-1 0,-1 0 0 16,0 0-121-16,-2 0-24 0,3 0-5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8:54.703"/>
    </inkml:context>
    <inkml:brush xml:id="br0">
      <inkml:brushProperty name="width" value="0.1" units="cm"/>
      <inkml:brushProperty name="height" value="0.1" units="cm"/>
      <inkml:brushProperty name="color" value="#66CC00"/>
    </inkml:brush>
  </inkml:definitions>
  <inkml:trace contextRef="#ctx0" brushRef="#br0">4746 1361 6448 0 0,'0'0'141'0'0,"0"0"23"0"0,0 0 13 0 0,0 0 55 0 0,0 0 182 0 0,0 0 76 0 0,0 0 20 0 0,-4-2 291 0 0,3 0 2494 0 0,1-13-2631 0 0,0 13-278 0 0,0 2 102 0 0,0 0 22 0 0,0 0-10 0 0,0 0-51 0 0,0 0-22 0 0,0 0-4 0 0,0 0-43 0 0,0 0-186 0 0,0 0-88 0 0,0 0-11 0 0,0 0 21 0 0,0 0 111 0 0,0 0 49 0 0,0 0 10 0 0,0 0-24 0 0,0 0-113 0 0,0 0-49 0 0,4 28 548 0 0,3 7 161 0 0,-4-22-497 0 0,11 10 110 0 0,-14-22-344 0 0,0-1 45 0 0,5 9 226 0 0,3 16-473 0 0,-5-16 178 0 0,-4-1-44 0 0,-1-6 1 0 0,12 15 186 0 0,-9-16-125 0 0,-1-1 0 0 0,0 0 4 0 0,0 0 15 0 0,0 0-3 0 0,0 0-5 0 0,0 0 5 0 0,0 0 1 0 0,0 0-18 0 0,0 0-1 0 0,-1-1-10 0 0,-5-4-48 0 0,1 1-12 0 0,-15-3 0 0 0,-3 6 64 0 0,-10 2-64 0 0,-20-1 118 0 0,30-3-108 0 0,-14-2-10 0 0,9 5 0 0 0,4-2 0 0 0,17 1 0 0 0,2 1 0 0 0,-2 0-12 0 0,5 1-36 0 0,0 2 36 0 0,4 4 2 0 0,0 2-33 0 0,1 0 32 0 0,1 0 11 0 0,-3 0 0 0 0,-1 0 0 0 0,0 0 0 0 0,-3 16 0 0 0,5-15 0 0 0,-1 0 11 0 0,-1-7 32 0 0,0 4-22 0 0,0-5 34 0 0,-1 28 319 0 0,-6-15-531 0 0,6-14 210 0 0,1-1 13 0 0,0 0 6 0 0,0 0 9 0 0,0 0 12 0 0,0 0 3 0 0,0 0 0 0 0,-21 7-24 0 0,15-7-125 0 0,-15-3-46 0 0,-12 2 227 0 0,3-4-136 0 0,16 0-45 0 0,-24 5 56 0 0,29 0-17 0 0,0 0 14 0 0,-25-8 75 0 0,32 8-22 0 0,0 0 1 0 0,-7-2-44 0 0,2 1 1 0 0,6 1 42 0 0,-2 0 1 0 0,-6-2-54 0 0,-28-6-54 0 0,17 7 54 0 0,-15-3-10 0 0,32 3-33 0 0,-3-4 32 0 0,2-2 11 0 0,2 0 0 0 0,-1-1 0 0 0,3-11 60 0 0,3 14-58 0 0,-3 2-45 0 0,-3-4 46 0 0,3 5 37 0 0,0 2-67 0 0,-13-2 68 0 0,11 1-75 0 0,2 1 86 0 0,-6 3-52 0 0,-41 8 122 0 0,39-10-122 0 0,3 2 0 0 0,-21 0 75 0 0,24-3-22 0 0,2 0 1 0 0,-55 7-142 0 0,54-6 33 0 0,1-1-16 0 0,0 0-1 0 0,0 0 0 0 0,0 0 28 0 0,0 0 110 0 0,0 0 15 0 0,-1 0-20 0 0,-22 11-297 0 0,19-4 236 0 0,-4 18 68 0 0,3-4-64 0 0,3-13-20 0 0,-7 23 16 0 0,9-24 0 0 0,0 0 0 0 0,0 1 0 0 0,0-1 0 0 0,0 3 0 0 0,0-2 0 0 0,0-1 0 0 0,-1 0 0 0 0,-2 0 0 0 0,-22 11 0 0 0,-14-6 0 0 0,34-10 0 0 0,-30-1 0 0 0,29 2 0 0 0,-1 0 0 0 0,0 0 0 0 0,-2-2 0 0 0,1 2 0 0 0,0-1 0 0 0,0 0 0 0 0,1-2 0 0 0,-2 0 0 0 0,1 0 0 0 0,-60 0 0 0 0,59 1 0 0 0,2 1 0 0 0,-69 15 0 0 0,71-17 0 0 0,-3-5 0 0 0,0-10 0 0 0,8-6 0 0 0,-4-7 0 0 0,4 10 16 0 0,4-13 587 0 0,-4 30-680 0 0,1-7-290 0 0,3-25 168 0 0,-4 27 199 0 0,-9-16 831 0 0,9 21-879 0 0,0-4 44 0 0,0 3 47 0 0,0-4-33 0 0,3 3-20 0 0,-2 2-44 0 0,-1 1 13 0 0,0 0 89 0 0,-1-1 7 0 0,-5-4-45 0 0,1 0-10 0 0,-4-1 0 0 0,-2 2 0 0 0,3 1 0 0 0,0 1 11 0 0,-12-7 42 0 0,-1-2-81 0 0,-14-1-304 0 0,34 12 523 0 0,-26-3-38 0 0,7 0-241 0 0,-21-14 88 0 0,34 16 0 0 0,2-2 0 0 0,0 2 0 0 0,-2 1 0 0 0,-42-10-494 0 0,22 7 828 0 0,22 2-334 0 0,1-2-21 0 0,4 2-92 0 0,0 1-50 0 0,-32 0-188 0 0,17 4 891 0 0,14-3-602 0 0,1-1-88 0 0,0 0-11 0 0,-1 0 22 0 0,-38 0 111 0 0,23 0 28 0 0,10 4 0 0 0,4 3 0 0 0,2 3 0 0 0,0 0 0 0 0,-8 30 0 0 0,5-12 0 0 0,2-17 0 0 0,-3-1 0 0 0,0-2 0 0 0,3 2 0 0 0,1 2 0 0 0,0-2 0 0 0,0 1 0 0 0,0-1 0 0 0,0-2 0 0 0,0 24 0 0 0,1-21 0 0 0,3-1 0 0 0,0 0 0 0 0,-3-2 0 0 0,1 2 0 0 0,-3-2 0 0 0,-5-1 0 0 0,-6 4 0 0 0,7-8 0 0 0,-2-2 0 0 0,-29 1 0 0 0,-12-1 0 0 0,12-4 23 0 0,34 3 101 0 0,2 0 68 0 0,0 0 21 0 0,-1-1-33 0 0,-6-2-144 0 0,-3 2-36 0 0,1-2 0 0 0,1-1 11 0 0,1 2 42 0 0,-10-1 11 0 0,9 2-64 0 0,3 0 0 0 0,-3-2 0 0 0,1 3 0 0 0,-18 5 0 0 0,6 0 0 0 0,-2-5 0 0 0,17 0 0 0 0,0-2 0 0 0,1 1 0 0 0,-2 0 0 0 0,-15-19 0 0 0,17 15 0 0 0,-2-11-64 0 0,-7-45 115 0 0,4 39-38 0 0,4-31-13 0 0,7 20 0 0 0,1 15 0 0 0,-3 11 0 0 0,0 0 0 0 0,2 0 0 0 0,-3 1-14 0 0,0 4-45 0 0,0-4 44 0 0,-5 2 15 0 0,-27-7 64 0 0,25 10-53 0 0,-41 2 42 0 0,28-1-53 0 0,-3 0-10 0 0,21 1-33 0 0,-2 1 32 0 0,-4-1 11 0 0,0-1 0 0 0,4-1 0 0 0,0-1 0 0 0,-28 1 0 0 0,-4-2-152 0 0,23 2 152 0 0,-18-6 0 0 0,-2-1 0 0 0,-10-1 0 0 0,37 9 0 0 0,-53 0-702 0 0,58 0 798 0 0,-6 3 230 0 0,-2-2-179 0 0,1-1-118 0 0,-23 3-18 0 0,30-3 42 0 0,-8 4-42 0 0,-5 7 50 0 0,8 20-167 0 0,4 6-73 0 0,4-10 232 0 0,-1-19-53 0 0,12 25-53 0 0,-10-6 106 0 0,-4-19-53 0 0,-1 2-10 0 0,-7 20 10 0 0,5-20 10 0 0,4-2-10 0 0,0 0-10 0 0,0-6-22 0 0,-7 19 242 0 0,6-14-210 0 0,1-1 11 0 0,-1-3 32 0 0,-3 2-33 0 0,-3-1-10 0 0,-18 7 0 0 0,18-7 0 0 0,-26 1 0 0 0,26-4 0 0 0,-12-2 0 0 0,14-2 0 0 0,8-17 0 0 0,-2 13 0 0 0,-2-26 0 0 0,2 2 0 0 0,1 17 0 0 0,-4-34 0 0 0,1 42 0 0 0,-2 1 0 0 0,-1 1 0 0 0,-4-10 0 0 0,4 8 0 0 0,3 1 0 0 0,1-1 0 0 0,0 2 0 0 0,-4-2 0 0 0,1 2 0 0 0,-2 3 0 0 0,0-2 0 0 0,-13 6 0 0 0,-42 1 0 0 0,43-10 0 0 0,5 9 0 0 0,-17 4 0 0 0,22-7 0 0 0,3-3 0 0 0,-48 2 0 0 0,34 1 0 0 0,11 1 0 0 0,0 4 0 0 0,2-2 0 0 0,-2 5 0 0 0,6 1 0 0 0,1 9-17 0 0,0-16-63 0 0,0-1 20 0 0,0 6 49 0 0,0 2 11 0 0,-1 0 0 0 0,-1 1 0 0 0,2 1 0 0 0,2 0 0 0 0,-8 17 0 0 0,5-20 0 0 0,1 2 0 0 0,0-2 0 0 0,-8 18 122 0 0,7-23-172 0 0,1 6 50 0 0,0-1 64 0 0,0 1-48 0 0,-2-1-16 0 0,1 0-16 0 0,1 0-48 0 0,0 1 48 0 0,1-4 16 0 0,2 1 0 0 0,1 1 0 0 0,0-2 0 0 0,-3-1 0 0 0,2 2 0 0 0,0 1 16 0 0,-2-6 59 0 0,-2 0-16 0 0,-14 17-49 0 0,-9-9-10 0 0,16-7 0 0 0,-69 14 0 0 0,69-13 0 0 0,1 1 0 0 0,-2-1 0 0 0,1-3 0 0 0,-3 0 0 0 0,-15 3 0 0 0,16-2 0 0 0,4 2 0 0 0,-5-2 0 0 0,3-1 0 0 0,0 0 0 0 0,0 0 0 0 0,0 2 0 0 0,-1-1 0 0 0,2-1 0 0 0,-1 0 0 0 0,0 0 0 0 0,0 0 0 0 0,0 3 0 0 0,-8-6 0 0 0,8 3 0 0 0,2 0 0 0 0,-1 0 0 0 0,0 0 0 0 0,3 0 0 0 0,-18-3 0 0 0,16 2 0 0 0,0-2 0 0 0,-1 2 0 0 0,-1-1 0 0 0,4 1 0 0 0,0 1 0 0 0,0 0 0 0 0,-80 0 0 0 0,80 0 0 0 0,-1 0 0 0 0,-15 0 0 0 0,9-2 0 0 0,-10-3 0 0 0,5 2 0 0 0,12 2 0 0 0,0-2 0 0 0,-1 2 0 0 0,-2-1 0 0 0,4 3 0 0 0,2 5 0 0 0,-3 1 0 0 0,0 0 0 0 0,3 3 0 0 0,1 35-216 0 0,0-36 216 0 0,0-1 0 0 0,0 2 0 0 0,-3 16 0 0 0,3-16 0 0 0,-3-2 0 0 0,6 19 0 0 0,-3-18 0 0 0,0 55 0 0 0,0-55 0 0 0,1 2 0 0 0,1 0 0 0 0,-2-3 0 0 0,-2 2 0 0 0,-2 18 0 0 0,3-21 14 0 0,1-6 50 0 0,0 11-131 0 0,0-5 67 0 0,0-5 57 0 0,-1-1 13 0 0,-2 5-56 0 0,3 1-3 0 0,-1-5 32 0 0,-2 4-33 0 0,-2 0-10 0 0,-3-2 0 0 0,1 0 0 0 0,2-1 0 0 0,-2-3 0 0 0,-25-3 0 0 0,-4 3 0 0 0,-18 7-98 0 0,26-7 59 0 0,-3-8 39 0 0,10 1 0 0 0,-5 2-4 0 0,-4 7-7 0 0,21-2 22 0 0,7 0 17 0 0,1 0-76 0 0,-3 0 33 0 0,-4 0 15 0 0,1 0-12 0 0,-12 4 48 0 0,18-5-74 0 0,1 1 96 0 0,0 0 10 0 0,0 0-29 0 0,0 0-98 0 0,0 0-9 0 0,0 0 4 0 0,0 0 26 0 0,0 0 96 0 0,0 0 10 0 0,0 0-30 0 0,-2 0-92 0 0,-4 0 54 0 0,5 0 50 0 0,1 0-104 0 0,0 0-14 0 0,-1 2 15 0 0,-2 2 57 0 0,2-2 65 0 0,1-2-1 0 0,0 0-4 0 0,0 0-29 0 0,-15 18-166 0 0,12-15 147 0 0,-6 7-137 0 0,0 30 106 0 0,6-33 15 0 0,2 0 0 0 0,-2-2 0 0 0,-2 1 0 0 0,-1-1 0 0 0,-22-2 54 0 0,23-4-44 0 0,0-1-10 0 0,-2 1 0 0 0,-1-2 0 0 0,3 2 0 0 0,-2 1 0 0 0,2 0 0 0 0,-35-6 0 0 0,35 5 0 0 0,-1 1 0 0 0,1-1 0 0 0,-20-1 0 0 0,-2 2 0 0 0,6-3-53 0 0,17 17 42 0 0,4 36 11 0 0,1-22-64 0 0,3-3 64 0 0,-3-17 0 0 0,1 2 0 0 0,0 26 0 0 0,0-8 0 0 0,-2-20 0 0 0,-2 1 0 0 0,1 0 0 0 0,1 0 0 0 0,0-1 0 0 0,-3 33 0 0 0,2-36 0 0 0,1 3 0 0 0,0-2 16 0 0,-13 5 312 0 0,-2-13-328 0 0,-8-5-16 0 0,21 6-48 0 0,-25-2 48 0 0,18 3 16 0 0,-18-4 0 0 0,21 4 0 0 0,-3 0 11 0 0,-35 0-24 0 0,42 0 51 0 0,0 0-83 0 0,-7 0 30 0 0,-1 0 15 0 0,-2 4 0 0 0,0-1 0 0 0,2-3-10 0 0,8 0-22 0 0,2 0 48 0 0,-1-1-70 0 0,-6-5 38 0 0,-7-3 16 0 0,13 8 0 0 0,-4-14 0 0 0,-2-9 64 0 0,10 0-64 0 0,-3-10 0 0 0,0 26 0 0 0,0 1 11 0 0,0 2 42 0 0,0 4-10 0 0,0 1-64 0 0,0 0 42 0 0,0 0-42 0 0,0 0 42 0 0,0 0-65 0 0,0-1-15 0 0,0-2 63 0 0,0 2 71 0 0,0 1-31 0 0,-2 0-92 0 0,-7-3 33 0 0,0-1 15 0 0,-34-6 64 0 0,22 0-53 0 0,-31-9-22 0 0,23 12 75 0 0,-3 6-64 0 0,-12 6 0 0 0,21-5-113 0 0,22 0 172 0 0,1-3-58 0 0,0 2-54 0 0,-4 1 39 0 0,-19 0 14 0 0,10-3 0 0 0,-23 14 0 0 0,33-8-10 0 0,1 4-33 0 0,-1-1 22 0 0,-6 53-105 0 0,9-31 126 0 0,-7-3 0 0 0,9-1 0 0 0,-4-16 0 0 0,2 2 0 0 0,2-6 0 0 0,-1-2 0 0 0,0 0 0 0 0,-1 0 0 0 0,1-1 0 0 0,-1 1 0 0 0,0 0 0 0 0,1 0 0 0 0,-1 0 0 0 0,0 0 0 0 0,0 0 0 0 0,0 0 0 0 0,-1 0 0 0 0,1 0 0 0 0,0 0 0 0 0,-1 0 0 0 0,1-1 0 0 0,-1 1 0 0 0,1 0 0 0 0,-1 0 0 0 0,0 0 0 0 0,0-1 0 0 0,0 1 0 0 0,0 0 0 0 0,0-1 0 0 0,0 1 0 0 0,-1-1 0 0 0,1 1 0 0 0,0-1 0 0 0,-4 6 0 0 0,2 1 0 0 0,-1 16 152 0 0,6-5-293 0 0,-4-9 130 0 0,2-2 11 0 0,11 27 0 0 0,-10-29-13 0 0,-1-1-384 0 0,0 8-168 0 0,0-9-6649 0 0,0-4 356 0 0</inkml:trace>
  <inkml:trace contextRef="#ctx0" brushRef="#br0" timeOffset="6357.06">4777 1516 920 0 0,'0'0'273'0'0,"0"0"813"0"0,0 0 354 0 0,0 0 68 0 0,0 0-115 0 0,0 0-552 0 0,0 0-244 0 0,0 0-49 0 0,0 0-20 0 0,0 0-41 0 0,0 0-20 0 0,0 0-3 0 0,0 0-14 0 0,0 0-54 0 0,4-6 954 0 0,8-71 227 0 0,-17 39-1058 0 0,-6 18-390 0 0,11 14-106 0 0,0 0 47 0 0,0 4 54 0 0,-12-16 1389 0 0,24-2-1449 0 0,-8 13-64 0 0,1 3 0 0 0,-2-1 0 0 0,1 0 11 0 0,18-7 42 0 0,-4 5-53 0 0,11-1 11 0 0,55 1 40 0 0,-56 8-49 0 0,37-1 126 0 0,-27 3 112 0 0,-13 0 164 0 0,-23-3-320 0 0,14 0 340 0 0,-10 0-348 0 0,-4 0 16 0 0,20-10 647 0 0,12-11-582 0 0,-11 11-93 0 0,-22 9 3 0 0,-1 1 10 0 0,0 0 10 0 0,0 0 28 0 0,0 0 11 0 0,0 0 2 0 0,1-8 264 0 0,13-18 3 0 0,-10 3-264 0 0,-6-28 133 0 0,-3 9-200 0 0,1 20 0 0 0,4-2-54 0 0,-2-22-83 0 0,3 12 122 0 0,4 14-49 0 0,-2 9 0 0 0,-6 3 0 0 0,3 2 0 0 0,0 1 0 0 0,0 0-13 0 0,0 4-58 0 0,0 1 6 0 0,0 0 132 0 0,0 0 22 0 0,0-2-21 0 0,1 1-74 0 0,0 0-1 0 0,-1 0 1 0 0,1 0-1 0 0,1-1 1 0 0,-1 1-1 0 0,0 0 1 0 0,0 0-1 0 0,0 1 1 0 0,1-1-1 0 0,-1 0 1 0 0,0 0-1 0 0,1 0 1 0 0,-1 1-1 0 0,0-1 1 0 0,1 1-1 0 0,-1-1 1 0 0,1 1-1 0 0,-1 0 1 0 0,1-1-1 0 0,-1 1 1 0 0,1 0-1 0 0,-1 0 1 0 0,2 0 6 0 0,17-4-54 0 0,84-10 118 0 0,-72 14-64 0 0,-3 2 0 0 0,-18-1 11 0 0,-2-1 32 0 0,31 4-33 0 0,-31-4-10 0 0,1 0 0 0 0,0 0 0 0 0,-4 0 11 0 0,-5 0 42 0 0,-1 0 11 0 0,0 0 16 0 0,0 0 63 0 0,0 0 10 0 0,0 0-1 0 0,0 0-50 0 0,0 0-198 0 0,0 0-28 0 0,0 0 45 0 0,0 0 138 0 0,-16-83 739 0 0,9 44-727 0 0,5 31-65 0 0,1 0 0 0 0,0-1 0 0 0,0 1 0 0 0,0-1 0 0 0,1 1 0 0 0,1 0-1 0 0,-1-1 1 0 0,1 1 0 0 0,2-6-6 0 0,-2 0 0 0 0,1 6 0 0 0,-4 2 0 0 0,-2 1 0 0 0,4-4 0 0 0,3 2-10 0 0,7-1-67 0 0,13 4 36 0 0,49-5-23 0 0,-57 8 64 0 0,-2 1 0 0 0,-1 0 0 0 0,0-1 0 0 0,3-2 0 0 0,-2 3 0 0 0,-1 0 0 0 0,3 0 0 0 0,-1 0 0 0 0,-1 0 11 0 0,-11 0 42 0 0,-2 0 11 0 0,0 0 0 0 0,0-29 182 0 0,-19-16 20 0 0,-3-13-74 0 0,0 3-128 0 0,18 36-64 0 0,-5-36 0 0 0,5 30 0 0 0,0 8 0 0 0,1-6 0 0 0,6-19 0 0 0,1 20 0 0 0,5-6 0 0 0,2 11 0 0 0,-10 11 0 0 0,-1-3 0 0 0,2 2-10 0 0,0 5-33 0 0,15-11-244 0 0,26-4 491 0 0,140-24-324 0 0,-137 31 120 0 0,-14 0 64 0 0,-24 9-64 0 0,0-2 0 0 0,0-1 0 0 0,41-11 0 0 0,-21 9 0 0 0,-17 2 0 0 0,-4 2-124 0 0,-5 1-526 0 0,-3 2-254 0 0,-3 6-58 0 0</inkml:trace>
</inkml:ink>
</file>

<file path=ppt/ink/ink1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15:48.693"/>
    </inkml:context>
    <inkml:brush xml:id="br0">
      <inkml:brushProperty name="width" value="0.05292" units="cm"/>
      <inkml:brushProperty name="height" value="0.05292" units="cm"/>
      <inkml:brushProperty name="color" value="#FF0000"/>
    </inkml:brush>
  </inkml:definitions>
  <inkml:trace contextRef="#ctx0" brushRef="#br0">11041 1153 864 0,'-3'0'76'0,"-2"-5"-60"15,5-2-16-15,-3 7 0 0,6-9 144 0,-3 4 25 16,5-2 6-16,-2 0 1 0,2 0-95 0,3 2-18 16,-2-4-4-16,4-3-1 0,3 8 2 0,1-6 1 15,-1 3 0-15,0 2 0 0,3-9-12 0,0 12-2 16,0-7-1-16,2 6 0 0,3-4-15 0,-2-5-3 0,5 5-1 0,0 5 0 16,-1-3-27-16,1 1 0 0,-3 1 0 0,3-1 0 15,0 8 47-15,0-1 4 0,0-3 1 0,-3 4 0 16,-3 3-32-16,-4 0-7 0,1 0-1 0,-4 5 0 15,-3-5 42-15,0 5 8 0,-6-3 2 0,1 6 0 16,-3-4-52-16,0 3-12 0,-3 1 0 0,1 1 0 16,-3-7 0-16,-1 5 0 15,-2-2 0-15,-2 0 0 0,2 4 29 0,0-4 3 16,-3-5 1-16,1 0 0 0,2 7-23 0,-3-6-10 16,1-1 8-16,2 0-8 0,0-3 9 0,2 3-9 0,-2-2 10 15,1-3-10-15,-1 5 24 0,2-2-2 16,1 2 0-16,0-7 0 0,5 0-31 0,0 0-7 0,0 0 0 15,0 0-1-15,2 3 17 0,-2-3-12 0,0 0 12 16,8 9-10-16,3-9 10 0,2 2-12 0,3 5 12 0,3 0-12 16,-1-7-19-16,1 12-4 0,2-9-1 0,0 8 0 0,-3-4 54 0,1 8 10 15,-1-4 3-15,4 1 0 0,-6-3-31 0,-3 10 0 16,3-9 0-16,-6 1 0 0,1 8 11 0,-3-9-11 16,0 1 12-16,-6 4-12 0,-2-1 28 0,0 2 0 15,-2-7-1-15,-4 6 0 0,1-4 0 0,-3 1 0 16,-5-2 0-16,0 4 0 0,-3-7 9 0,-3 4 1 0,1-3 1 0,-9 3 0 15,1-4 20-15,-3-4 4 0,2 6 1 0,-2-7 0 16,3 5-52-16,-1 1-11 0,3-8 0 0,3 4 0 16,0-4 0-16,3 0 0 0,2 0 0 0,2 0 0 15,4-4 0-15,-1 4 0 0,3-8 0 0,0 1 0 16,3 5-45-16,0-7-16 0,2 6-3 0,3-8-1 31,3 4-153-31,0-8-30 0,4-3-7 0,-1 1-1 0</inkml:trace>
  <inkml:trace contextRef="#ctx0" brushRef="#br0" timeOffset="432.39">12023 1113 1094 0,'0'0'97'0,"0"0"-77"0,0-7-20 0,-3 2 0 16,0 5 118-16,1-7 20 0,-1 0 4 0,3 7 1 16,0 0-37-16,0 0-7 0,-5 0-2 0,0-2 0 15,2-3-39-15,-2 5-8 0,2 5-2 0,-2-3 0 16,2 3-25-16,-2-3-6 0,-1 5-1 0,1-2 0 0,2 2 17 15,-2-4 3-15,5 1 1 0,-2 3 0 0,2 0-8 0,0 0-1 16,0-7-1-16,0 0 0 16,5 0-73-16,0 7-14 0,0-2-4 0,1-5 0 0,2 0 103 0,-3 0 20 0,3 0 4 0,-3-5 1 31,3 3-103-31,-3-3-20 0,1 5-4 0,-1-7-1 0,-2 0 103 0,-1 5 20 0,-2 2 4 0,3-5 1 31,0 1-52-31,-3 1-12 0,0-1 0 0,-3 1 0 0,3 3 54 0,-3-5 8 0,1-2 2 0,-1 0 0 16,3 7-52-16,-8 0-12 15,3-2 0-15,5 2 0 0,0 0 0 0,-8 0 0 16,8 0 0-16,-5 2 0 0,5-2 0 0,-8 0 0 16,8 0 0-16,-6 7 0 15,1 0-253-15,0-2-54 0,-3 2-10 0,2 7-3 0</inkml:trace>
  <inkml:trace contextRef="#ctx0" brushRef="#br0" timeOffset="919.156">12081 1522 518 0,'0'0'46'0,"0"0"-37"0,0 0-9 0,0 0 0 16,0 0 220-16,0 0 41 0,0 0 9 0,5-2 2 15,-2-3-130-15,-1 1-26 0,-2 1-4 0,0 3-2 16,0 0-22-16,0 0-5 0,3-4-1 0,-3 4 0 16,0 0-22-16,0 0-4 15,0 0 0-15,0 0-1 0,0 0-37 0,0 0-7 16,0 0-2-16,0 0 0 0,0 0-9 0,0 0 0 16,0 0 0-16,0 0 0 0,0 0 53 0,-3 4 9 15,-2-1 2-15,5-3 0 0,-2 0-52 0,-4 4-12 16,4-4 0-16,2 0 0 0,-3 7 0 0,-2-7 0 15,5 0 0-15,-3 5 0 0,3-5 0 0,0 0 0 16,0 0 0-16,0 0 0 0,-3 2 0 0,3-2 0 0,0 0 0 0,0 0 0 16,0 0 0-16,0 0 0 0,0 0 0 0,0 0 0 15,6-2-48-15,-4-3-13 0,4-2-3 0,-4 3 0 0,1 1 103 0,-3 3 20 16,0 0 4-16,0 0 1 0,3-4-52 0,-1 1-12 16,-2 3 0-16,0-7 0 0,0 3 0 0,0 4 0 15,0-8 0-15,0 8 0 0,0 0-11 0,-2 0-5 16,-4-2 0-16,6 2-1 15,0 0 27-15,-2-5 6 0,-1 5 0 0,3 0 1 32,0 0-149-32,0 0-29 0,-3-2-7 0,1 2 0 0</inkml:trace>
  <inkml:trace contextRef="#ctx0" brushRef="#br0" timeOffset="1420.706">12390 1153 864 0,'0'0'76'0,"-5"-7"-60"0,3 2-16 0,2-2 0 0,-3 0 195 0,6 5 36 16,-3-3 7-16,2 1 2 0,1 1-128 0,2-4-26 16,0 2-5-16,3-2-1 0,-2 0-24 0,-1 0-6 15,5 3-1-15,-2 4 0 0,6-7-40 0,-1 7-9 0,0 0 0 0,0 0 0 16,3 0 34-16,5 0 7 0,1 4 2 0,-4-1 0 16,3 6-25-16,-2 0-5 0,-3-2-1 0,0 5 0 15,-3 0-2-15,-3 4-1 0,-2-1 0 0,-5 3 0 16,-3 1 27-16,-5 2 4 0,-1 5 2 0,-2 0 0 15,-2-5-16-15,-3 0-3 0,-1 1-1 0,1 3 0 16,0-3-22-16,2-4 0 0,-2 1 0 0,2-9 0 0,1 6 0 0,2-2 0 16,3-4 0-16,-1 1 0 0,1 4 0 0,2-4 0 15,3-4 0-15,0 0 0 0,0 0 0 0,3 0 0 0,0 1 0 0,2-1 0 16,3-3 0-16,0-1 0 0,2 1 0 0,6 1 0 16,-2-5 0-16,4 0 0 0,1 0 0 0,2 0 0 15,3-5 56-15,-1 1 6 0,-1 1 2 0,4-1 0 16,1 1-64-16,-4 3-18 15,1-4-1-15,0-4 0 0,0 6 19 0,-3-3 0 16,5-2 0-16,-2 3 0 16,-3-3-188-16,1 4-41 0,-4-4-8 0,-2 3-2 0</inkml:trace>
  <inkml:trace contextRef="#ctx0" brushRef="#br0" timeOffset="1791.301">13039 1113 2091 0,'0'-7'46'16,"-3"2"10"-16,0-2 1 0,3 0 2 0,3 0-47 0,-3 0-12 0,-3 3 0 0,3 4 0 15,6-3 115-15,-6 3 21 0,0 0 4 0,0 0 0 0,0 0-72 16,0 0-14 0,0 0-3-16,2 7-1 0,-2 0-25 0,0 7-5 15,6-2 0-15,-1-2-1 0,-5 1-8 0,0 3-2 0,5-2 0 0,3 2 0 16,-3 0-9-16,3-2 0 15,0-2 0-15,3 6 0 0,2-2 0 0,0-4 0 0,-2 1 0 0,2 1 0 16,3 2 0-16,-3-7 0 0,3 5 0 0,0-5 0 16,0 2 0-16,0 3 0 0,0-9 0 0,0 8 0 15,-1-4 0-15,-1 8 0 0,4-4 0 0,-5-4 0 0,-2 0 0 0,-3 7 0 16,0-2 0-16,0-2 0 0,-3-6 0 0,-2 3 12 16,-3 0-12-16,0 1 12 15,-3-1-12-15,-2-3 0 0,-1-1-12 0,-1 6 12 0,-4-7 31 0,0 3 13 16,1-3 4-16,-9-2 0 0,1 8-48 0,-3-8 0 15,-1 0-10-15,1 0 2 16,-3-8-155-16,1 8-30 0,-1-7-7 0,3 5 0 0</inkml:trace>
  <inkml:trace contextRef="#ctx0" brushRef="#br0" timeOffset="1969.217">13033 1040 1785 0,'3'-2'159'0,"2"-7"-127"31,1 6-32-31,2 3 0 0,5-7 147 0,-3 7 23 16,4-5 5-16,-1-2 1 0,3 7-90 0,2 0-18 16,1 7-3-16,-1-7-1 0,1 0-20 0,2 0-5 0,0 0-1 0,3 5 0 15,-3-5-30-15,3 2-8 0,5 3 0 0,-5-5 0 16,-3 3 10-16,0-3-2 0,3 9-8 0,-3-7-825 16,0-2-172-16</inkml:trace>
</inkml:ink>
</file>

<file path=ppt/ink/ink1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26:55.689"/>
    </inkml:context>
    <inkml:brush xml:id="br0">
      <inkml:brushProperty name="width" value="0.05292" units="cm"/>
      <inkml:brushProperty name="height" value="0.05292" units="cm"/>
      <inkml:brushProperty name="color" value="#FF0000"/>
    </inkml:brush>
  </inkml:definitions>
  <inkml:trace contextRef="#ctx0" brushRef="#br0">11155 8376 903 0,'0'0'40'0,"0"0"8"0,0 0-38 0,0 0-10 15,0 0 0-15,0 0 0 0,-5 7 87 0,5-7 15 16,0 0 3-16,-3 4 1 0,0-1 27 0,1 4 6 0,2-7 1 0,-3 7 0 16,0-2-46-16,1-3-9 0,-4 3-1 0,6-5-1 15,0 7-44-15,-5-3-9 0,2-1-2 0,-2 2 0 0,3-3 33 0,-4 3 7 16,1-3 0-16,-3-2 1 0,0 5-27 0,-3-3-6 15,4-2 0-15,-1 5-1 0,-6-5 6 0,-2 2 2 16,1 3 0-16,-1-5 0 0,-3 4-19 0,-2-1-3 16,-3-3-1-16,0 7 0 0,-2-7 2 0,0 5 0 15,-9-3 0-15,1 3 0 0,-1-3-1 0,1 3 0 16,0-3 0-16,-6 3 0 0,5 2-7 0,1-3-2 0,2-1 0 0,-5 4 0 16,3 0-12-16,-1-2 11 0,1 2-11 0,-3 0 10 15,3 0-2-15,-1 0-8 0,3 0 12 0,6 0-4 16,2 0-8-16,-2 5 10 0,5-5-10 0,-3 0 10 15,3 5-10-15,-1-5 0 0,4 0 0 0,-3 0 8 16,2 5-8-16,1-5 0 0,-1-5 0 0,1 5 0 16,-3 2 14-16,5-6 1 15,-3 4 0-15,1-2 0 0,-1 2-15 0,1-5-16 16,7 3 3-16,-2-3 1 0,0 5 12 0,2-2 0 0,-2 0 0 16,2-3 0-16,-2 5 0 0,2-7 10 0,3 7-10 0,-2-2 8 15,-1-3-8-15,1 3 0 16,2-5 0-16,0 7 8 0,0-7-8 0,0 4 0 0,3-1 0 0,-3 2 8 15,2-3-8-15,1-2 0 0,2 0 0 0,-2 0 0 16,0 0 0-16,5 0 0 0,0 0 0 0,0 0 0 0,0 0 0 0,0 0 0 16,0 0 0-16,-5 5 0 0,2-5 0 0,3 0 0 15,0 0 8-15,-5 2-8 0,-1-2 0 0,6 0 0 16,0 0 0-16,-2 0 0 0,2 0 0 0,-6 0 0 16,4 0 0-16,-4 5 0 0,4-3-14 0,2-2-5 15,0 0-1-15,-6 0 0 31,1 0-172-31,5 0-36 0,0 0-6 0,0 0-2 0</inkml:trace>
  <inkml:trace contextRef="#ctx0" brushRef="#br0" timeOffset="378.874">9581 8630 864 0,'0'0'76'0,"0"0"-60"0,0 0-16 0,0-5 0 15,2 5 156-15,-2 0 28 0,0-7 5 0,0 7 2 16,0 0-67-16,0 0-14 0,0 0-2 0,0 0-1 16,0 0 0-16,0 0 0 0,0 0 0 0,-2 7 0 15,-4 5-39-15,1 0-8 0,-3-3-2 0,0 3 0 0,-2 2-20 0,-1 5-4 16,0-5-1-16,-2 5 0 0,3-3-33 0,-4 3 0 15,4 2 0-15,-1-2 0 0,1 2 0 0,2-7 0 16,0 5 0-16,2-5 0 16,4 5 20-16,-1-5-2 0,6-2-1 0,2-5 0 15,3 7-27-15,3-7-6 0,2 0 0 0,5 0-1 16,-2-2 17-16,5-3 0 16,3 3 0-16,5-5 0 0,0 2 0 0,3 3 0 0,0-5 0 0,-3-5 0 15,-3 5 20-15,1-2 8 0,-6 2 2 0,0 0 0 16,-2-5-48-16,-6 5-10 0,-8 0-1 0,1 0-770 15,-6 0-153-15</inkml:trace>
  <inkml:trace contextRef="#ctx0" brushRef="#br0" timeOffset="1234.406">7752 8865 576 0,'16'-7'51'0,"-16"7"-41"16,0 0-10-16,0 0 0 0,0 0 156 0,-2-2 28 16,-1-3 7-16,-2-2 1 0,2 2-56 0,3 5-12 0,5 0-1 0,1-2-1 15,-6 2-42-15,0 0-8 0,0 0-1 0,0 0-1 31,0 0 31-31,-3 2 7 0,0 3 0 0,3 2 1 0,-2 5-40 0,2-5-8 16,-3 2-1-16,6 3-1 0,2 0-19 0,-2 2-4 16,-3 0-1-16,-3 0 0 0,-5 5-35 0,3-5-11 15,-3 7 0-15,2-2 0 0,1 0 46 0,2-3 9 0,9 3 1 0,-4-5 1 16,4 5-22-16,-6-5-5 0,0 0-1 0,2 0 0 16,4 3-18-16,-1-8-11 0,-8 5 2 0,9-7 0 15,7 5 9-15,-3-5 0 0,1 0 0 0,-6 0 0 0,-2-2 8 0,0-3 0 16,-1 3 0-16,-2-5 0 0,3 0-8 0,5 7 0 15,2-7 0-15,1 5 0 0,-11-5 0 0,8 2 0 16,8-2 0-16,0 0 0 0,-6 0 0 0,1 0 0 16,2 0 0-16,0 5 0 0,1-10 27 0,-4 5 4 15,-2 0 1-15,3 0 0 0,-1 0-32 0,-2 0 8 16,-8 0-8-16,0 0 0 16,11 0 0-16,-3 0 8 0,-8 0-8 0,0 0 0 15,0 0 0-15,0 0 0 0,0 0 0 0,0 0 0 16,0 0-154-16,0 0-34 0,0 0-6 0</inkml:trace>
  <inkml:trace contextRef="#ctx0" brushRef="#br0" timeOffset="1666.41">8115 9119 1728 0,'0'0'38'0,"8"0"8"0,-3 0 2 0,-5 0 0 0,0 0-39 0,8 0-9 0,3 5 0 0,-6-5 0 16,-5 0 43-16,8 2 6 0,2-2 2 0,-2 0 0 0,-2 0-31 0,2 0-5 16,2 0-2-16,1 5 0 0,2-5-13 0,-5 0 0 15,-6-5 0-15,6 5 0 0,6 0 34 0,-6 0 4 16,-6-7 1-16,1 7 0 0,-3 0-1 0,3 0 0 16,-3-7 0-16,0 7 0 0,-6 0 10 0,4-5 3 15,2 3 0-15,-3-3 0 0,-8-2-41 0,6 5-10 16,2-3 0-16,1-2 0 15,-4 7 53-15,-1-7 9 0,-1 7 2 0,5-5 0 16,3 5-52-16,-3-2-12 0,-5 2 0 0,3 0 0 16,5 0 0-16,-5 0 0 0,-8 0 0 0,2 7 0 15,0-7 0-15,3 7 0 0,3 0 0 0,-5-2 0 0,-4-3 0 0,4 5 0 16,10-7 0-16,-6 12 0 0,-1-5 0 0,1 5 0 16,6-3 0-16,3 3 0 0,0-5 0 0,-3 5 0 15,0-3 0-15,5-2 0 16,3 5-48-16,-3 0-13 0,-5-5-3 0,5 2 0 0,3-2 64 0,3 3 24 0,-3-8 0 0,0 5-1 15,0 0-36-15,0-7-7 0,5 5-2 0,-3-5 0 32,-10 0-188-32,14 0-38 0</inkml:trace>
  <inkml:trace contextRef="#ctx0" brushRef="#br0" timeOffset="2083.237">8422 9126 1267 0,'0'0'56'0,"5"0"12"16,-5 0-55-16,0 0-13 0,0 0 0 0,0 0 0 16,0 0 152-16,0 0 28 0,0 0 6 0,0 0 1 0,0 0-95 0,0 0-18 15,-5-2-4-15,2 2-1 0,-2 2-4 0,-1 3-1 0,1-3 0 0,-3 5 0 16,-5 0-51-16,2 0-13 16,3 5 0-16,-2-5 0 0,2 5 0 0,5-5 0 0,1 5 0 0,2-3 0 15,0 3 0-15,-3-5-10 0,3 0 10 0,5 0-8 0,3 5 0 0,3-10 0 16,-1 5 0-16,-2 0 0 0,-2-7-2 0,2 5 0 15,-3-5 0-15,3 2 0 0,-8-2 10 0,10-2-8 16,1 2 8-16,-3-5-8 16,-8 5 8-16,11 0 0 0,-1-7 8 0,1 5-8 15,-6-5 12-15,0 2-1 0,1-2-1 0,-4 0 0 16,1 0 13-16,-3 2 2 0,2-2 1 0,-2 5 0 0,0-3 7 0,0 5 2 0,0 0 0 0,0 0 0 16,0 0-15-16,0 0-2 0,0 0-1 0,0 0 0 15,0 0-17-15,0 0 0 0,0 0 0 0,0 5 0 31,0 2 17-31,3-5 0 0,0 5 0 0,-1-2 0 0,1 2-17 0,2 0 0 16,1 0 0-16,-1-2 0 0,3-3 0 0,-5 5-9 16,2-7 9-16,5 5 0 0,4 2-21 0,2-7 1 15,-6 5 0-15,-2-3 0 16,-5-2-175-16</inkml:trace>
  <inkml:trace contextRef="#ctx0" brushRef="#br0" timeOffset="2584.392">8837 9025 979 0,'0'0'43'0,"0"0"9"16,0-7-41-16,0 2-11 0,0-2 0 0,-3 0 0 16,1 5 244-16,-1-3 46 15,-2-2 10-15,2 0 1 0,-2 2-165 0,0 3-34 16,-1-3-6-16,1 5-2 0,-3-7-38 0,0 7-8 15,0-2-2-15,0 2 0 0,-2-5-14 0,2 5-2 0,-3 0-1 0,3 5 0 16,-2-3-29-16,-1-2 0 0,1 5-11 0,-4-3 11 16,4 3 0-16,-1 2 0 0,-2 0 0 0,5 0 0 15,8 5 0-15,0-3 0 0,-3 3 0 0,-2 2 0 0,-3 0 0 0,3-2 0 16,-1 7 0-16,4-3 0 0,2-4 0 0,0 7 0 16,2-5 0-16,6 5 0 0,0-3 0 0,3-4 0 15,0 7 0-15,4-5 0 16,-4 0 0-16,0-2 0 0,-1 2 0 0,-2-5 0 0,3-2 0 0,-3 3 10 15,-3-1 1-15,0-4 0 0,0 2-11 0,1-5 0 32,-6-2 0-32,0 0-11 0,0 0-150 0,0 0-31 0,0 0-5 15,0 0-2-15,0 0 60 0,0 0 12 0,-3-2 3 0,0-3 0 16,1-2 12-16,-3 0 4 0,-1 0 0 0,1 0 0 16,-3-5 67-16,0 5 13 0,3-2 4 0,-3-3 0 0,5 5 70 0,1 0 14 15,-1 0 4-15,0 2 0 0,3-2 0 0,-2 5 0 16,2 2 0-16,0 0 0 0,0 0 51 0,0 0 10 15,0 0 3-15,0 0 0 0,0 0-72 0,8-5-13 0,5 5-3 0,3 0-1 16,-3 0-16-16,3 5-3 0,-3-3-1 0,0-2 0 16,0 0-19-16,-2 5 10 0,2-3-10 0,1-2 8 15,-7 0-8-15,4 5 0 0,0-5 0 0,-3 0-965 16</inkml:trace>
  <inkml:trace contextRef="#ctx0" brushRef="#br0" timeOffset="3755.392">8744 9681 1267 0,'0'0'28'16,"0"0"5"-16,0 0 2 0,0 0 1 0,0 0-36 0,0 0 0 0,0 0 0 0,0 0 0 15,6-2 109-15,-6 2 15 0,0 0 4 0,0 0 0 0,0 0-22 0,0 0-4 16,0 0-1-16,0 0 0 0,-8 2-40 0,0 5-8 16,0-2-1-16,0 2-1 0,-3-5-24 0,4 10-5 15,-1-5-1-15,5 0 0 0,-5 5-1 0,3-3-1 16,2-2 0-16,3 5 0 16,3-5-37-16,-1 5-7 0,-2-5-2 0,3 0 0 15,8 0-8-15,-3 0-1 0,-3 0-1 0,3 0 0 0,2-2 37 0,1-3 0 16,5-2 0-16,-3 0 0 0,0 5 0 0,0-5 0 15,1-5 0-15,-1 5 0 0,-2 0 0 0,2-2 0 16,-5-3 0-16,0 3 0 0,0-3 0 0,-3-2 0 16,0 5 0-16,0-3 0 0,-2-2 42 0,0 2 16 15,-1-2 3-15,-2 0 1 0,0 0-48 0,-2 5-14 16,-1-3 0-16,0-2 8 0,1 0 34 0,-1 2 7 16,-2 5 2-16,2-2 0 0,-2-3-31 0,0 3-7 0,-1-3-1 0,-2 5 0 15,8 0-60-15,0 0-12 16,-5-2-2-16,0-3-684 0,5 5-137 0</inkml:trace>
  <inkml:trace contextRef="#ctx0" brushRef="#br0" timeOffset="4287.115">9051 9716 1036 0,'0'0'23'0,"0"0"5"0,6-2 0 0,-1-3 1 0,3 3-29 0,-3-3 0 0,-5 5 0 0,3-2 0 15,2-3 160-15,-5 5 25 0,0 0 6 0,0 0 1 16,0 0-97-16,0 0-19 16,-2-2-4-16,-4-3-1 0,-2 5-8 0,3 0-2 15,0 0 0-15,-6 5 0 0,1-3-18 0,-1 3-4 16,8-3-1-16,1 10 0 0,-6-5-24 0,0 0-5 16,0 5-1-16,3-3 0 0,-1-2-8 0,4 5 0 15,-1 0 0-15,3-3-11 0,0 3 11 0,3 0-12 16,-1-3 12-16,1-2-12 15,2 0-22-15,-2 0-5 0,5-2-1 0,0 2 0 0,0-2 40 0,2-5 0 0,-2 0 0 0,3-5 0 16,-3 5 0-16,0-7 0 0,2 2 0 0,1 3 0 16,-3-5 0-16,-3-5 0 0,0 5 0 0,3-5 0 15,0 3 48-15,-3-3 18 0,-2-2 3 0,2 2 1 16,-2-2-17-16,2 0-3 0,-2 0-1 0,-3-5 0 16,0 5-16-16,0 0-3 0,0 0-1 0,0-5 0 15,-3 7 12-15,1-2 3 16,2 0 0-16,0 2 0 0,-3 3-36 0,0-3-8 15,3-2 0-15,0 7 0 0,0-5 0 0,0 10 0 16,0-5-10-16,3 0 10 0,0 2 0 0,-3 5 0 16,0 0 0-16,0 0 10 0,0 0-10 0,0 0 0 0,0 0 0 0,0 0 0 15,0 0 0-15,2 7 0 0,4 0 0 16,-4 5 0-16,1 2 0 0,0 0 0 0,2-2 0 0,0 2 0 16,0 0 0-16,1 0 0 0,-4 5 0 0,6-5 0 0,-2 0 21 0,-1-2 3 15,0 2 0-15,1 0 0 0,1 0-24 0,-1-2 0 16,2 0-12-16,0-3 4 15,0 3-110-15,-1-5-22 0,4 0-4 0,-6-2-640 16,3 2-128-16</inkml:trace>
  <inkml:trace contextRef="#ctx0" brushRef="#br0" timeOffset="4641.051">9350 9735 518 0,'0'0'23'0,"0"0"5"15,0 0-28-15,6-2 0 0,4 2 0 0,-2-5 0 16,-8 5 254-16,0 0 46 15,8 0 8-15,3-7 3 0,-1 7-186 0,4 0-37 16,-1-7-7-16,-3 7-1 0,4 0-56 0,-6-5-12 16,-1 5-1-16,1-2-1 0,-2-3 21 0,-6 5 4 15,8-2 1-15,-8 2 0 16,5-5-6-16,-2-2-1 0,-1 0 0 0,-2 0 0 0,-2 2 12 0,-1-2 3 0,0 5 0 16,1-3 0-16,-1-2-10 0,-5 5-2 0,-3-3 0 0,-2 3 0 15,5-3 4-15,-5 5 1 0,-3-5 0 0,6 5 0 16,-1 0-18-16,-2 0-4 0,0 5-1 0,-3 0 0 15,0-3 2-15,5 5 0 0,1 0 0 0,2-2 0 0,-3 2-16 0,3 0 0 16,6 0-12-16,-4 5 12 0,1-3-15 0,2-2 4 16,1 5 1-16,4 2 0 0,-2-2 10 0,6-5-10 15,-4 7 10-15,4-7-10 0,1 7 10 0,4-7 0 16,-3 0 10-16,0 5-10 16,3-5 0-16,2-2 0 0,3 2 0 0,-1-5 0 31,4 3-148-31,0-3-35 0,-1-2-7 0,1 0-479 0,-4 0-96 0</inkml:trace>
  <inkml:trace contextRef="#ctx0" brushRef="#br0" timeOffset="4941.563">9737 9634 1728 0,'5'-7'76'0,"-5"7"16"0,-3-5-73 0,1-2-19 16,2 0 0-16,-3 5 0 0,0-3 106 0,-2-2 18 15,2 5 3-15,-2-3 1 0,0 0 0 0,0 3 0 16,-1-3 0-16,1 5 0 0,-3 0-103 0,0 0-25 0,0 0 0 0,-2 5 0 15,2-3 0-15,0 3 0 0,5 0 0 0,-2 2 0 16,-1-5 0-16,1 5 0 0,5 0 0 0,0 5 0 16,3-5 17-16,-1 5-1 0,4-3-1 0,2-2 0 15,2 5-15-15,1 0-18 0,2-3 4 0,-5-2 1 0,-3 0 13 0,3-2 0 16,0 2-10-16,0 5 10 0,0-3 0 0,-3-2 0 16,1 0 8-16,-1 5-8 0,0 0 0 0,-2-3 0 15,-6 3 0-15,1-5 0 0,-1 0 25 0,-2 0 0 16,-1 5 0-16,-2-5 0 0,-2-5 14 0,-3 8 2 15,-1-8 1-15,-1 5 0 0,-4 0-42 0,3-2 0 32,0-3-8-32,0 3 8 0,1-3-28 0,-1 3 1 15,-6-3 1-15,7-2-1228 0</inkml:trace>
  <inkml:trace contextRef="#ctx0" brushRef="#br0" timeOffset="9919.42">11808 4133 633 0,'0'0'28'0,"0"0"6"0,6 0-34 0,-6 0 0 15,0 0 0-15,0 0 0 16,0 0 192-16,0 0 31 0,0 0 6 0,0 0 2 16,0 0-93-16,0 0-18 0,0 0-4 0,0 0-1 0,0 0-28 0,0 0-6 15,0 0-1-15,-6 7 0 0,6-7-20 0,0 0-5 16,0 0-1-16,0 0 0 0,0 0-11 0,0 0-3 16,-2 7 0-16,2-7 0 0,0 0 0 0,0 0 0 0,0 0 0 0,0 0 0 15,0 0-15-15,0 0-3 0,0 0-1 0,0 0 0 16,0 0 4-16,0 0 1 0,0 0 0 0,0 0 0 15,-11 0-9-15,3 0-1 16,8 0-1-16,0 0 0 0,0 0 1 0,-5-2 1 16,5 2 0-16,-5-5 0 0,-3 5-4 0,2-2-1 0,1 2 0 0,0-5 0 0,0 3-1 0,-3-3-1 15,0-2 0 1,-3 7 0-16,3-7 0 0,-2 2 0 16,-1 5 0-16,-2-7 0 0,-1 7-1 0,1-7 0 0,-3 0 0 0,1 0 0 15,-1 2-1-15,-6-2 0 0,4 5 0 0,-1-3 0 16,-2-4-8-16,5 4 0 0,1-2 0 0,-4 0 0 15,-2 2 0-15,0 3 8 0,-1-3-8 0,-1-2 8 16,2 0-8-16,-6-2 0 0,3-1 9 0,0 3-9 16,3 0 0-16,-3 0 0 0,3 0 0 0,-3 5 8 0,1-3-8 0,-1 5-12 15,-5-2 4-15,0-3 0 0,5-2 8 0,0 7 0 16,-5-5 0-16,-3 3 0 0,3-3 0 0,0-2 0 16,-3 5 0-16,0-3 0 0,-2 5 0 0,0-2 0 15,-1 2 0-15,-2-5 0 0,-2 5 0 0,4-5 0 16,6 3 0-16,-3 2 0 0,6-5 0 0,-3 5 0 15,2-2 0-15,1 2 0 16,-1 0 0-16,-2-5 0 0,0 5 0 0,-3 0 0 16,1 0 0-16,-1 0 0 0,5 0 0 0,-2 0 0 15,0 0 12-15,0 0 5 0,0-2 1 0,3 2 0 16,-1 0-18-16,1 0 0 0,2 0 0 0,0 0 0 0,0 0-11 16,-2 0-5-16,2 0-2 0,-3 0 0 0,6 2 18 0,0 3 12 15,-3-3-1-15,3-2-1 0,0 5-10 0,-3-5 0 16,0 2 0-16,3 3 0 0,0-5 0 0,3 0 12 0,-1 5-12 0,0-3 12 15,1-2-12-15,-1 5 0 0,1-3 0 0,2-2 0 16,-2 7 0-16,2-7 0 0,-3 0 0 0,1 5 8 16,2-3-20-16,0-2-5 0,0 5-1 0,-3-5 0 15,6 7 26-15,0-7 6 0,-6 0 1 0,6 7 0 16,3-7-15-16,-1 7 0 0,-2-7 0 0,2 0 0 16,1 0 0-16,2 0 8 0,0 0-8 0,0 0 0 0,3 5 9 0,5-5-1 15,0 0 0-15,0 0 0 0,-6 0-8 0,6 0-11 16,-2-5 3-16,2 5 0 0,0 0 0 0,0 0 0 15,0 0 0-15,0 0 0 16,0 0-88-16,0 0-18 0,0 0-3 0,0 0-743 16,0 0-149-16</inkml:trace>
  <inkml:trace contextRef="#ctx0" brushRef="#br0" timeOffset="10373.946">9419 3752 576 0,'0'0'51'0,"0"0"-41"16,0 0-10-16,0 0 0 16,0 0 191-16,0 0 36 0,-5 0 7 0,0 0 2 15,-1 0-118-15,-2 0-23 0,3 5-5 0,-3 2-1 16,-2-7-29-16,2 2-5 0,-3 3-2 0,-2 2 0 0,0 0-16 0,-1 0-3 16,1 0-1-16,0 5 0 0,0-5-17 0,-1 7-3 15,1-7-1-15,0 5 0 0,0 2 10 0,0-2 2 16,-1-3 0-16,4 3 0 0,-4 0 1 0,1 4 1 0,-3-9 0 0,3 10 0 15,0-3 10-15,5 0 1 0,0 0 1 0,0 0 0 16,3 0-8-16,5 3-2 0,-3-8 0 0,3 5 0 0,0-2-19 0,5 0-9 16,1-3 8-16,4 3-8 0,1-3 0 0,5 3 0 15,2-5 0-15,1-2 0 0,2 2 12 0,3-5-4 16,2-2 0-16,3 0 0 16,3 0 1-16,5 0 0 15,3 0 0-15,-3 0 0 0,-3-2-9 0,-2 2 8 0,-3 0-8 0,-5 0 8 31,-6 2-35-31,1-2-7 0,-8 0-2 0</inkml:trace>
  <inkml:trace contextRef="#ctx0" brushRef="#br0" timeOffset="15795.694">7403 3893 806 0,'0'0'36'0,"0"0"7"0,0 0-35 0,0 0-8 16,0 0 0-16,0 0 0 15,0 0 104-15,0 0 18 0,0 0 4 0,-3 5 1 0,3-5-50 0,-2 2-9 0,-1 3-3 0,3 2 0 16,-3 0-1-16,3 0 0 0,0 0 0 0,0-2 0 16,0 2 38-16,0 7 7 0,-2-7 2 0,2 7 0 15,-3 3-42-15,3-1-8 0,-2-4-1 0,2 2-1 16,-3 5-30-16,0-5-5 0,3 0-2 0,0 0 0 15,0-7 23-15,0 5 5 0,-2 2 1 0,2-2 0 16,2 2-31-16,-2-2-5 0,0-3-2 0,-2 3 0 0,2-5-13 0,0 0 0 16,0-2 0-16,-3 2 0 0,0-5 54 0,3-2 8 15,0 0 2-15,0 0 0 0,0 0-52 0,0 0-12 16,0 0 0-16,0-7 0 0,-2 5 16 0,2-8 1 16,-3 3 0-16,-2 0 0 0,2-2-8 15,0-3-1-15,-2 0-8 0,2 3 12 0,3-5-12 0,-2-3 0 0,-1 3 0 0,3-2 0 16,0-3-14-16,0 0-9 15,0 0-1-15,3 5-1 0,-3 0 25 0,2 0 0 16,1 2 0-16,2 3 0 0,1-3 10 0,-1-2 7 16,3 7 2-16,0-5 0 0,0 5-19 0,0 0 0 15,0 0-11-15,0 0 11 0,0 2-9 0,2 3 9 16,-2-3 0-16,5 5-9 0,-5 0 9 0,3 0 0 16,-1 0-9-16,1 0 9 0,2 7 0 0,-2-2 0 15,-3 2 0-15,2 0 0 0,-2 0 0 0,-2 0 0 0,-1 5 0 0,0-5 0 16,-2 5-10-16,-1-3 10 0,1-2-13 0,-3 0 5 15,-3 5 8-15,1 0 0 0,-3-3 0 0,2 3 0 16,-5-5 0-16,0 7 0 0,-3-7 0 0,1 5 0 16,-1-5 17-16,-2 0 6 0,0 0 1 0,0 0 0 15,-1-2-24-15,1-3 8 0,3 5-8 0,-1-7 0 16,3 0 0-16,0 5 0 16,0-5 0-16,3 0 0 0,0 0 0 0,2 0 0 15,-2 0 0-15,5 0 0 0,0 0-12 0,0 0 4 16,0 0 0-16,0 0 0 0,10 2-1 0,-2-2 0 15,3 0 0-15,2 5 0 0,-2-3 9 0,4 3-13 0,-1 2 5 16,1 0 8-16,1-2 0 0,0 2 0 0,0 0 0 0,0 0 0 16,-3 5-9-16,0-3 9 0,-2-2-12 0,-3 0 12 15,0 5 0-15,0-5 0 0,-6 5 8 0,1-3-8 0,0-2 0 0,-3 5 0 16,-6-5 0-16,1 0 0 0,0 0 0 0,-3 0 0 16,0 0 0-16,0 3 0 0,-2-3 15 0,-1-5-3 15,-2 5-1-15,2-2 0 0,1-5-11 0,-4 0-16 16,4 2 4-16,2-2 1 0,-3 0 21 0,3 0 4 15,0 0 1-15,3 0 0 16,0-2-75 0,2-3-16-16,0-2-2 0,3 7-744 0,0-7-149 0</inkml:trace>
  <inkml:trace contextRef="#ctx0" brushRef="#br0" timeOffset="16197.072">7742 4253 518 0,'-6'0'46'0,"4"0"-37"0,2 0-9 0,0 0 0 15,0 0 220-15,0 0 41 0,-3 5 9 0,3-5 2 16,11 2-116-16,-9 5-22 0,-2-2-5 0,0-3-1 16,3 5-52-16,-3 0-10 0,0 3-2 0,0-3-1 15,-3-5 1-15,6 5 1 0,2 0 0 0,-2 0 0 0,-8-2-52 0,5 2-13 16,2-2 0-16,1-3 0 0,0 5 0 0,-3-7 0 15,-3 7 0-15,3-7 0 0,11 0 54 0,-6 0 8 16,-5 0 2-16,0 0 0 0,8-2-52 0,-8 2-12 16,0 0 0-16,0-12 0 15,0 5-48-15,0 0-13 0,2-5-3 0,-2 3 0 16,-8-3 0-16,6-2 0 0,4 2 0 16,-2 3 0-16,-5-3 0 0,5 5 0 0,5-5 0 15,3 5 0-15,0 0 44 0,-2 0 9 0,-4 0 2 0,6 0 0 16,3 7 9-16,-3-5-13 0,-3 3 5 0,3-3 8 15,-3 5 0-15,-5 0 18 0,0 0-2 0,8 0 0 16,-8 0-7-16,11 5-1 0,-1-3-8 0,-2-2 12 0,-8 0-12 0,0 0-8 16,14 5 8-16,-4 2-13 15,-10-7-87-15,8 5-18 0,8 4-3 0,-5-2-1 0</inkml:trace>
  <inkml:trace contextRef="#ctx0" brushRef="#br0" timeOffset="16613.426">8062 4241 946 0,'-11'-2'42'0,"11"2"9"0,0 0-41 0,0 0-10 15,0 0 0-15,0 0 0 0,0 0 124 0,0 0 24 16,0 0 4-16,0 0 0 0,-8-5-70 0,6 5-14 16,2 0-4-16,-6 5 0 0,-4-5 0 0,5 0 0 15,-3 2 0-15,2 3 0 0,-2 0-51 0,0-3-13 16,0 5 0-16,1 0 0 0,1 0 0 0,-2-2 0 15,-2 2 0-15,4 0 0 0,1 0 0 0,3 0 0 0,-4 0 0 0,-2 0 0 16,6-2 0-16,2 7 0 0,0-5 0 0,2 0 0 16,-4 0 0-16,4-5 0 0,4 5 0 0,-1-2 0 0,-5-5 0 15,8 0 0-15,0 2 0 0,0 3 0 0,2-5 0 16,-2 0 0-16,-8 0 0 0,11-5 0 0,-1 3 0 0,-2-3 0 16,-2 3 0-16,-4-3 0 0,6 3 54 0,-5-3 8 15,-3 5 2-15,2-7 0 16,1 0-103-16,-3 5-20 0,5-3-4 0,-5 5-1 0,-2-5 52 0,2 5 12 0,5-7 0 0,-5 7 0 15,0 0 0-15,0 0 0 0,0 0 0 0,5 5 0 16,1-5 0-16,-4 2 0 0,-2-2 0 0,6 5 0 16,2 0 0-16,-1 2 0 0,-4-5 0 0,0 5 0 15,2 0 0-15,0 5 0 0,-2-5 0 0,0 5 0 16,-3-10 26-16,2 5 8 16,6 0 2-16,-5-2 0 0,-3-5-28 0,0 7-8 15,8 0 0-15,-3-2-616 16,-5-5-127-16</inkml:trace>
  <inkml:trace contextRef="#ctx0" brushRef="#br0" timeOffset="17013.801">8186 4274 1494 0,'0'0'66'0,"0"0"14"16,0 0-64-16,0 0-16 0,-2 5 0 0,2-5 0 15,5 2 106-15,-5-2 18 0,0 0 4 0,0 12 1 0,3-5-1 0,-3 5 0 16,5-5 0-16,-5 0 0 0,-5 5-102 0,2-3-26 15,8-2 0-15,-2 5 0 0,-6-5 56 0,1 0 7 32,4 5 1-32,1-5 0 0,2-5-52 0,-5 5-12 0,-3-2 0 0,3-5 0 15,8 2 0-15,-8-2 0 0,0 0 0 0,0 0 0 16,0 0 0-16,0 0 0 0,0 0 0 0,3-2 0 31,-6-5-18-31,3 0-6 0,3 0-2 0,0 0 0 16,-6-5-18-16,6 0-3 0,2 5-1 0,3 0 0 0,-3-7-21 15,0 7-5-15,3-5-1 0,3 5 0 0,2 0 26 0,-5 0 5 0,-5 0 0 0,5 2 1 0,2-2 35 0,-2 7 8 16,-5-2 0-16,-3 2 0 0,8 0 28 0,-3 2 8 16,3-2 2-16,-8 0 0 0,0 0-10 0,3 7-1 15,5-2-1-15,-3 2 0 0,-5-2 30 0,3 2 7 16,2 0 1-16,0 0 0 0,-2-5-52 0,-1 5-12 16,1 3 0-16,0-3 0 0,2 0 0 0,-2 0 0 15,-6-5 0-15,6 5 0 16,-1 0-71-16,1-2-17 0,-3-5-3 0,0 0-892 15</inkml:trace>
  <inkml:trace contextRef="#ctx0" brushRef="#br0" timeOffset="17298.379">8493 4293 288 0,'0'0'25'0,"3"-5"-25"16,-1 3 0-16,1 2 0 0,0-5 216 0,-1 3 37 0,1-3 8 0,0 3 2 15,-3-3-117-15,0 5-23 0,0 0-5 0,0 0-1 16,2-2-31-16,-2 2-6 0,0 0-2 0,0 0 0 15,0 0-26-15,0 0-6 0,0 0-1 0,-5 2 0 16,5-2-21-16,-8 0-5 0,0 7-1 0,0-2 0 16,3 2-10-16,0-5-8 0,-3 10 12 0,0-5-12 15,0 0 8-15,3 0-8 0,-1 0 0 0,1 3 0 0,0-3 0 0,-1 2 0 16,4-2 0-16,2 5 0 0,0 0 0 0,0-5 0 16,0 0-11-16,0 0 11 0,5 0 0 0,0 0 0 15,1 0 0-15,-1-2 0 0,5 2 0 0,1 0 0 16,0-5 0-16,-1 3 0 0,3-3 0 0,1-2 0 15,-4 5 0-15,-2-5 0 0,0-5 0 0,0 3 0 16,3-3 8-16,-3-2-654 16,-3 0-130-16</inkml:trace>
  <inkml:trace contextRef="#ctx0" brushRef="#br0" timeOffset="17683.752">8647 4164 806 0,'0'0'36'0,"2"-5"7"0,-2-2-35 0,0 7-8 15,3-5 0-15,-3 5 0 0,3-2 207 0,-3 2 39 0,0 0 8 0,0 0 2 16,0 0-100-16,0 0-20 0,0 0-4 0,2 2-1 16,1 10-107-16,-1-5-24 0,1 5 0 0,-3-3 0 15,0 5 48-15,0-2 13 0,0 2 3 0,0 0 0 16,0 5 0-16,-3-5 0 0,3 5 0 0,0-5 0 16,0 0-52-16,-2 3-12 0,2-1 0 0,0-2 0 15,0-2 0-15,0-5 0 16,-3 5 0-16,1-5 0 0,4 0 0 0,-2-5 0 15,-2 3 8-15,2-5-8 0,0 0 10 0,0 0-1 16,0 0 0-16,0 0 0 0,-3-5-9 0,3-2-16 16,5 0 4-16,-2 0 1 0,-1 0 11 0,6-5 0 15,3 5 0-15,0 0 0 16,2 0-53-16,0 0-9 0,0 0-2 0,-2 7 0 0,2-2 52 0,-2 2 12 16,2-5 0-16,-3 5 0 0,-2 0 0 0,3 5 0 0,-3-3 0 0,3 3 0 15,-1 4 0-15,-2-2-12 0,0 0 12 0,-3 0-12 16,-2 3 27-16,0-1 5 0,-1-2 2 0,1 5 0 0,-3-5 21 0,2 5 4 15,-2-5 1-15,3 2 0 0,0-2-59 0,-3 0-11 16,0 3-2-16,2-3-1 16,-2-7-126-16,0 2-25 0</inkml:trace>
  <inkml:trace contextRef="#ctx0" brushRef="#br0" timeOffset="18564.137">7588 4662 921 0,'0'0'82'0,"0"0"-66"0,0 0-16 0,3 5 0 16,-3-5 124-16,0 7 22 0,-3 0 4 0,3 0 1 0,3 0-27 0,-3 5-6 15,-3-3-1-15,3 3 0 0,0 0-35 0,0 2-7 16,0 0-2-16,0 0 0 0,-2 0-16 0,-1 0-3 15,3-2-1-15,-3 2 0 0,1 0-18 0,-1-2-4 16,3 2-1-16,0-7 0 0,-3 5-15 0,3 0-3 16,0-5-1-16,0 0 0 0,0-7-3 0,0 7 0 15,0-7 0-15,0 0 0 0,0 0 2 0,0 0 0 0,0 0 0 0,0 0 0 0,0 0 4 0,0 0 1 16,-2-5 0-16,-4-2 0 0,4 0-15 0,-1-5 0 16,3 3 0-16,-2-5 0 31,2-5-44-31,0 5-4 0,0-5-2 0,2 5 0 0,1-5 40 0,-1 5 10 0,1 0 0 0,2 2 0 0,-2-2 0 0,2 7 0 15,-2-5 0-15,0 5 0 0,2 0-11 0,0 0 0 16,-2 5 0-16,-3 2 0 16,2 0 11-16,4 0 16 0,2 0-4 0,-6 2-1 15,1 3-11-15,2-3 0 0,6 5 0 0,-3 0 0 16,0 5 53-16,0 0 9 16,0-3 2-16,0 3 0 0,2 2-64 0,1-2-16 0,-1 4-2 0,6-4 0 15,-3 0 29-15,6 2 5 0,-3 0 2 0,0 0 0 16,0-2-18-16,-3-3 0 0,3 3 0 0,-6-5 0 15,1 0 0-15,-3 0 15 0,2-2-2 0,1-3 0 0,-11-2 6 0,5 5 1 16,3-5 0-16,0 0 0 0,-3 0 5 0,1-5 2 16,-4 5 0-16,4-7 0 0,2 0 2 0,-6 0 1 15,1 0 0-15,0-5 0 0,2-2-13 0,0-2-2 16,-5-1-1-16,3-4 0 0,-3 7-14 0,2-5 9 16,1 5-9-16,-3 0 8 0,0-5-8 0,0 10 0 0,3-3 0 15,-1 0 0 1,-2-2 0-16,0 7 0 0,0 0 0 0,3 0 0 0,0 0 20 0,-3 0 3 15,0 2 0-15,2-2 0 16,4 7-39-16,-6 0-8 0,0 0-2 0,0 0 0 16,0 0-61-16,2 0-12 0,-2 0-2 0,5 7-1 15,1-2-123-15,2 2-25 0,2 2-5 0,-4 3-1 0</inkml:trace>
  <inkml:trace contextRef="#ctx0" brushRef="#br0" timeOffset="18917.728">8207 4860 1497 0,'0'0'32'15,"0"0"8"-15,0 0 0 0,0 0 4 0,3-5-36 0,-3 5-8 16,-5-7 0-16,2 2 0 0,3 5 100 0,0 0 19 16,-8-2 3-16,6-3 1 0,2 5-59 0,0 0-11 15,0 0-2-15,-6-2-1 0,-4 2-25 0,2 0-5 16,8 0 0-16,-11 2-1 0,-5 3-19 0,3 2 0 15,8 0 0-15,-3 0 0 0,-3 0 0 0,3 5 0 16,-2-5 0-16,2 0 0 0,5 5 0 0,0-3 0 0,-2-2 0 0,3 0 0 16,4 0 0-16,-2-2 0 0,3 2 0 0,2 0 0 0,0 0 22 0,3-2 1 15,6-3 0-15,-7-2 0 0,1 5-37 0,3-3-7 16,5-2-2-16,-6-2 0 0,-10 2 23 0,11-5 18 16,2 5-3-16,3-2-1 0,-5-3-14 0,-3-2 0 15,-3 5 0-15,3-3 0 0,5-2 0 0,-8 2-18 16,-5-2 2-16,3 5 1 0,0-3 34 0,-3-2 6 15,-3 5 2-15,0-3 0 0,-5 3-19 0,6-3-8 0,2 5 8 0,0 0-8 16,0 0 0-16,0 0-12 0,-3 0 0 0,1-5-663 16,-4 3-133-16</inkml:trace>
  <inkml:trace contextRef="#ctx0" brushRef="#br0" timeOffset="19433.938">8438 4902 460 0,'0'0'41'0,"0"0"-33"16,0 0-8-16,0 0 0 0,0 0 205 0,0 0 39 15,0 0 8-15,0 0 2 0,-3 0-126 0,3 0-24 0,0 0-6 0,0 0-1 16,-5-7-25-16,5 7-6 0,0 0-1 0,-3 0 0 16,-5 0-37-16,0 0-8 0,5 0-2 0,-4 0 0 0,1 2-29 0,1 3-5 15,-3 2-2-15,3-2 0 0,2-3 35 0,0 5 7 16,-5-2 2-16,3 2 0 15,5 0-42-15,0 0-8 0,-2 0-1 0,2-2-1 0,0 2 35 0,0-5 7 16,7 5 2-16,-4-2 0 0,0-3-29 0,2 3-5 16,6 0-2-16,-1-5 0 0,-2 2 18 0,0-2 12 15,5 0-1-15,-2-2-1 16,-3-3-10-16,0 5 0 0,-3-7 9 0,6 7-9 16,-3-5 10-16,0-2-2 0,-3 0-8 0,0 0 12 15,3 0-25-15,-3 0-6 0,-5-5-1 0,0 3 0 16,-2-3 48-16,2-2 8 0,2 2 3 0,-2-2 0 15,-2 0-13-15,-1 2-2 0,3-2-1 0,0-5 0 16,-3 5 14-16,3 5 3 0,-2-3 1 0,2 5 0 16,2-5-13-16,-2 3-2 0,-2 2-1 0,2 0 0 15,-3 2 31-15,3-2 7 0,0 2 1 0,0 5 0 0,-3-2-52 0,3 2-12 16,0 0 0-16,0 0 0 0,0 0 15 0,0 0 0 16,0 0 0-16,0 2 0 0,-2 5-15 0,2 5 0 15,2 0 0-15,-2-3 0 0,3 3-12 0,-3 2-1 16,5 0-1-16,-2 0 0 0,2 5 14 0,-2-5 0 0,0-2 0 15,2 7 0-15,-2-10 0 0,2 5 0 0,0-2 0 0,0 2 0 0,-2-7 0 0,5 5 0 16,-3-5 0-16,1 0 0 16,-1 0-155-16,0-2-28 0,1-3-5 0,1 3-800 15</inkml:trace>
  <inkml:trace contextRef="#ctx0" brushRef="#br0" timeOffset="19787.791">8684 4890 633 0,'0'0'56'0,"0"0"-44"0,0 0-12 0,0 0 0 16,0 0 143-16,5-2 26 0,3-3 6 0,-3 5 1 16,3-2-72-16,0 2-15 0,0-5-2 0,0 5-1 15,2-2-35-15,1 2-7 0,0-5-2 0,-1 5 0 16,-4-2-34-16,4-3-8 0,-2 5 0 0,0-2 0 16,0-3 0-16,-3 5 0 0,-2-7 8 0,5 7-8 0,-3-5 15 0,-2 3-3 15,-3-3 0-15,0 5 0 0,0-7-21 0,-3 5-5 16,0-3-1-16,1-2 0 0,-6 0 59 0,3 7 12 15,-1-5 3-15,1 3 0 0,-6-3-43 0,3 5-16 16,-2 0 11-16,-1 0-11 0,-2 0 0 0,2 0 0 0,1 5 0 0,-3-3 0 16,-3 3 0-16,3 2 0 0,-1-2 0 0,1 4 0 15,-3-2 36 1,3 0 0-16,2 5 1 0,6 0 0 0,0-3-29 0,0-2-8 16,5 5 0-16,2 0 0 0,6-3 0 0,-3-2 0 15,-2 0 0-15,2 5 0 0,6-5 0 0,2 0 0 16,-5 0-9-16,5 0 9 0,1 0 0 0,-1-2 0 15,5-5 0-15,1 2 0 16,-1 3-28-16,4-5-2 0,-4 0 0 0,6 0-567 16,0-5-114-16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8:25.384"/>
    </inkml:context>
    <inkml:brush xml:id="br0">
      <inkml:brushProperty name="width" value="0.05" units="cm"/>
      <inkml:brushProperty name="height" value="0.05" units="cm"/>
      <inkml:brushProperty name="color" value="#E71224"/>
    </inkml:brush>
  </inkml:definitions>
  <inkml:trace contextRef="#ctx0" brushRef="#br0">21 0 1376 0 0,'-1'1'107'0'0,"-5"1"93"0"0,4-2 725 0 0,2 0 314 0 0,0 0 59 0 0,0 0-87 0 0,0 0-418 0 0,0 0-178 0 0,-11 9 3387 0 0,11 40-2122 0 0,11-13-481 0 0,-8 14-116 0 0,-9-20-416 0 0,3-15-760 0 0,18-31-26 0 0,-3-20-81 0 0,-5-5 0 0 0,-7 39 29 0 0,0-1-1 0 0,0 1 0 0 0,0-1 0 0 0,1 0 0 0 0,-1 1 0 0 0,1-1 1 0 0,0 1-1 0 0,-1-1 0 0 0,1 1 0 0 0,0-1 0 0 0,0 1 1 0 0,1-1-1 0 0,-1 1 0 0 0,0 0 0 0 0,1 0 0 0 0,0 0 0 0 0,-1 0 1 0 0,1 0-1 0 0,0 0 0 0 0,0 0 0 0 0,0 0 0 0 0,0 1 0 0 0,0-1 1 0 0,0 1-1 0 0,1 0 0 0 0,-1-1 0 0 0,0 1 0 0 0,1 0 0 0 0,-1 0 1 0 0,1 1-1 0 0,1-1-28 0 0,10 0-87 0 0,30 5-52 0 0,-30 1 126 0 0,27 30-332 0 0,-13 6 103 0 0,-23-4 242 0 0,10 50 55 0 0,-7-58 1465 0 0,2-12-1167 0 0,-8-14-293 0 0,8 2-1342 0 0,-11-6-5191 0 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8:27.055"/>
    </inkml:context>
    <inkml:brush xml:id="br0">
      <inkml:brushProperty name="width" value="0.05" units="cm"/>
      <inkml:brushProperty name="height" value="0.05" units="cm"/>
      <inkml:brushProperty name="color" value="#E71224"/>
    </inkml:brush>
  </inkml:definitions>
  <inkml:trace contextRef="#ctx0" brushRef="#br0">170 14 6448 0 0,'-31'-13'3521'0'0,"29"13"-3116"0"0,-21 0 2485 0 0,18 2-2884 0 0,0-1 1 0 0,0 1-1 0 0,1 0 1 0 0,-1 1-1 0 0,1-1 1 0 0,-1 1 0 0 0,1 0-1 0 0,0 0 1 0 0,0 0-1 0 0,0 0 1 0 0,1 1-1 0 0,-1-1 1 0 0,1 1 0 0 0,-2 3-7 0 0,-10 8-8 0 0,13-14 74 0 0,-1 18-124 0 0,51 22 48 0 0,15-5 61 0 0,10 28 2313 0 0,-72-64-1883 0 0,-23 39 2683 0 0,18-35-3137 0 0,-1 0 1 0 0,0 0-1 0 0,0-1 0 0 0,-1 1 1 0 0,1-1-1 0 0,-1 0 0 0 0,1-1 0 0 0,-1 1 1 0 0,0-1-1 0 0,0-1 0 0 0,-2 1-27 0 0,-21 9 757 0 0,-55 19-399 0 0,72-23-2818 0 0,12-7 1130 0 0</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3:09:44.910"/>
    </inkml:context>
    <inkml:brush xml:id="br0">
      <inkml:brushProperty name="width" value="0.05292" units="cm"/>
      <inkml:brushProperty name="height" value="0.05292" units="cm"/>
      <inkml:brushProperty name="color" value="#FF0000"/>
    </inkml:brush>
  </inkml:definitions>
  <inkml:trace contextRef="#ctx0" brushRef="#br0">12867 7811 921 0,'0'0'82'0,"0"-4"-66"0,-3-1-16 0,0 3 0 0,3-6 132 0,-2 4 22 15,-1-3 5-15,0 4 1 0,3-1-77 0,-2-3-15 16,-1 0-4-16,-2 2 0 0,0-2 38 0,-1 4 7 16,4-1 2-16,-4-3 0 0,1 4-29 0,-3-1-6 15,3-3 0-15,-3 7-1 0,0-7-21 0,-3 7-4 0,1-5-1 0,-1 5 0 16,-2 0-22-16,0 0-5 0,-3-3-1 0,0 6 0 15,-3-3-21-15,1 5 0 0,-1-5 0 0,1 7 0 16,2 0 20-16,-2-3-1 0,4 3 0 0,-2 0 0 16,1 3-19-16,4-5 0 0,0 6-8 0,3-4 8 15,6 0 0-15,-3 3 0 0,2-3 0 0,0 5 0 16,1-1-9-16,-1-1 1 16,3 2 0-16,0 6 0 0,0-4 8 0,3-4-13 15,2 9 5-15,3-5 8 0,0 0-8 0,2 2 8 16,4 1 0-16,1-5 0 0,4 2 0 0,5 0-9 15,0-2 9-15,2 6 0 0,3-8 0 0,0 4-8 16,0-2 8-16,3 2 0 0,-3-2 0 0,-5-5 0 16,0 7 0-16,-8-7 0 0,2 0 0 0,-2 5 14 15,0-5-4-15,-3 7-1 0,0-7 8 0,1 5 2 0,-6-3 0 0,-3 7 0 0,0-6 10 16,-2 2 3-16,-3 2 0 0,-3-3 0 0,-2-1 8 16,0-3 3-16,-6 5 0 0,-2-5 0 0,0 5-13 0,-3-5-2 15,2 0-1-15,-4 0 0 0,-1 0-13 0,1 0-2 16,-3 0-1-16,-3 0 0 0,3-2-11 0,-3-3-12 15,-3-2 2-15,4 5 1 0,1-5 9 0,1 0 0 16,-2 0 0-16,7 0 0 16,0 0 0-16,3-5 0 0,-1 5 0 0,4-2 0 31,2 2-156-31,0-5-28 0,3 5-7 0,5 0-999 0</inkml:trace>
  <inkml:trace contextRef="#ctx0" brushRef="#br0" timeOffset="485.3">13385 8242 1706 0,'-10'-7'76'0,"4"2"15"0,-2 5-73 0,1-7-18 16,1 5 0-16,-2-3 0 0,3-2 107 0,-3 7 17 31,0-7 4-31,0 2 1 0,3 3-45 0,-3-3-10 0,0 5-2 0,0 0 0 0,-2 0-31 0,2 0-6 0,-3 0-2 0,3 0 0 15,-5 5-14-15,2 2-3 0,1 0-1 0,-4 5 0 16,1-3-15-16,0 3 9 16,2 2-9-16,1 0 8 0,2-2 1 0,0 2 0 0,3 5 0 15,2-5 0-15,0 0-9 0,3 0 0 0,6-2 0 0,2 2 0 16,0-7 0-16,5 5 0 0,-3-5 0 0,6 0 0 16,0 0 0-16,0-7 0 0,2 0 0 0,1 0 0 31,-3-3-24-31,0-1-8 0,0-3 0 0,-1 0-1 0,-1 0 24 0,-1-5 9 15,0 5 0-15,-5-5-9 0,3 3 29 0,-6-3 5 16,3-2 2-16,-5 2 0 0,-1 3 9 0,-2-3 3 0,0 5 0 0,0 0 0 16,3 0-19-16,-3 2-4 0,0-2-1 0,0 7 0 15,0 0 3-15,0 0 1 0,0 0 0 0,0 0 0 16,0 0-19-16,0 0 0 0,0 0 0 0,0 7 0 0,3 0 0 0,-1 0 0 16,3 2 0-16,-2 1 0 0,0-3 0 0,2 0 0 15,0 0 0-15,1 2 0 0,-1 1 0 0,0-3 0 16,3 0 0-16,0 0 0 0,0-2 0 0,-3-3 0 15,1 3 0-15,-6-5 0 16,8 0-99-16,-1 0-23 0,-1 4-5 0,-1-8-1 16,3 4-204-16,-3-5-42 0,9-4-8 0,-4 2-2 0</inkml:trace>
  <inkml:trace contextRef="#ctx0" brushRef="#br0" timeOffset="986.09">13539 8216 1681 0,'0'0'74'0,"0"0"16"16,0 0-72-16,0 0-18 0,0 0 0 0,0 0 0 0,0 0 116 0,-6 7 20 15,4-2 4-15,2 2 1 0,0 0-10 0,0 0-3 16,2 4 0-16,1-1 0 0,0 2-102 0,-1 2-26 0,1-7 0 0,0 5 0 16,2-5 56-16,-2 0 7 0,-3 0 1 0,2 0 0 15,-2-2-52-15,0-5-12 0,0 0 0 0,0 0 0 16,0 0 0-16,0 0 0 0,0 0 0 0,0 0 0 16,3-5 0-16,0-2 0 15,-1 0 0-15,3-5 0 0,-2 3 0 0,5-3 0 16,-3-2 0-16,3 2 0 0,0-2 0 0,0 0-16 15,3 2 3-15,-1 3 1 0,-2-3-7 0,3 0-1 16,-3 5 0-16,2-2 0 16,-2 4 20-16,-2-2 0 0,-1 7-8 0,3 0 8 15,-6 0 0-15,6 0 0 0,-5 0 0 0,2 4 0 0,1-1 8 0,-1 4 4 16,0 0 2-16,1-2 0 0,-4 6 15 0,3-1 3 16,-2 2 1-16,0-5 0 0,-1 4-5 0,1-1-2 0,0-3 0 0,2 0 0 0,-2 0-16 15,-1-2-10-15,1 2 12 0,-3-7-12 16,0 0 11-16,0 0-11 0,0 0 10 0,0 0-10 15,5 0 17-15,1 0-2 0,-1-5-1 0,0 3 0 0,0-5-24 0,3 0-5 16,0-1-1-16,0 1 0 0,3-4 4 0,-1 4 1 16,1 2 0-16,2-2 0 0,0 0-1 0,-2 4 0 15,0-1 0-15,-1 1 0 0,-2-1 12 0,0 4-10 0,-3 0 10 0,-2 0-10 16,2 4 10-16,1-1 0 0,-1 1 0 0,-3-1 0 16,1 4 0-16,2 0 0 0,1 0 0 0,-4 2 0 15,4 1-20-15,-4-3 0 0,4 5 1 0,-4-5 0 16,4 4 45-16,-4-4 9 0,3 1 1 0,-2-1 1 15,2 0-28-15,-2 0-9 0,0-3 0 0,-1-1 0 16,1 1 27-16,2-1-2 16,-2-3 0-16,2 0 0 15,1 0-276-15,1-3-55 0,1-1-11 0,0 1-3 0</inkml:trace>
  <inkml:trace contextRef="#ctx0" brushRef="#br0" timeOffset="1355.71">14129 8263 1728 0,'0'0'76'0,"0"0"16"0,0 0-73 0,0 0-19 0,0 0 0 0,0 0 0 0,0 0 131 0,5 5 22 16,3-3 5-16,-3-2 1 0,3 0-50 0,0 0-9 16,0 0-3-16,3 0 0 0,-1-2-77 0,-2 2-20 15,3-5 0-15,-1 2 0 0,1-1 0 0,0 1 0 16,-6-1 0-16,3-3 0 0,-3 2 38 0,0 3 4 16,1-3 1-16,-6-2 0 0,-6 5-19 0,6-3-3 15,3-2-1-15,-3 0 0 16,-3 2 0-16,-2-2 0 0,2 0 0 0,-2 5 0 15,0-6-10-15,2 4-2 0,-2-3-8 0,-3 4 12 16,3-6-12-16,-3 7 0 0,2-3 0 0,1 3 0 16,-3-3 8-16,3 5-8 0,0 0 0 0,-1 0 0 15,-2 0-17-15,3 5-10 0,0-3-1 0,0 3-1 16,-1 2 48-16,1 0 9 0,0 0 3 0,-3 5 0 16,2-3-50-16,1-2-9 0,0 9-3 0,0-1 0 0,-1-6 31 0,1 7 0 15,2-1 0-15,1-1 0 0,-1 0 0 0,3-2 0 16,0-3 0-16,0 3 0 0,3 2 0 0,-1-2 0 15,4-5 0-15,-1 0 0 0,3-5 0 0,2 3 0 16,1-1 0-16,5-1 0 0,0-3 0 0,5-3 0 0,0-1 0 16,6-3 0-1,-1 2-160-15,3 3-25 0,0-5-6 0,6 0-1 0</inkml:trace>
  <inkml:trace contextRef="#ctx0" brushRef="#br0" timeOffset="1950.45">15370 8162 864 0,'13'-3'38'0,"-13"3"8"0,0 0-37 0,0 0-9 0,0 0 0 0,-3-4 0 16,-2 4 245-16,0-5 47 0,2 3 10 0,-2-3 2 16,-1 5-141-16,-2-2-28 0,3-3-6 0,-3 2-1 15,3-1-60-15,-3 4-12 16,-3 0-2-16,4-3-1 0,-4 3-33 0,3 0-8 15,-5 3 0-15,0-3-1 0,2 0 11 0,-2 7 2 16,-1-2 1-16,4-3 0 0,-3 5-25 0,2 2 0 16,1 1 0-16,2-3 0 0,2 0-15 0,1 0-8 15,5-2-1-15,0 6-1 0,0-1 25 0,5-3 0 16,1 0 0-16,2 0 0 0,5-2 0 0,0 2 0 16,0 0 0-16,6-7 0 0,-3 0 0 0,-1 0 0 0,1 0 0 0,0 0 0 15,-3-7 0-15,3 4 0 0,0-6 0 0,0 7 0 16,-5-3 0-16,-1-2 0 0,1 0 0 0,-6 0 0 15,-2 4 0-15,-3-1 0 16,2-3 0-16,-2 7 0 0,6-5 0 0,-1 5 0 16,0-2 0-16,-2-3 0 0,-3 5 16 0,0 0 9 0,0 0 2 0,5 7 0 31,3-7-43-31,-5 5-9 0,-3-5-2 0,2 11 0 0,6-4 47 0,0 3 8 16,-2-3 3-16,4 5 0 0,-2-5-21 0,3 4-10 15,-3-1 10-15,2 2-10 16,-2-5-23-16,0 0-10 0,0 0-3 0,0-2 0 0,0 2 80 0,0-5 16 0,-3 3 4 0,3-3 0 31,-3 3-103-31,1-5-20 0,-1-5-4 0,0 5-1153 0</inkml:trace>
  <inkml:trace contextRef="#ctx0" brushRef="#br0" timeOffset="2335.86">15790 8103 864 0,'0'0'76'0,"0"0"-60"15,0-7-16-15,0 5 0 0,-5-6 237 0,5 4 45 0,0 4 9 0,0-3 1 16,0-1-128-16,-3 1-27 0,3 3-5 0,-2-4 0 16,-1 4-48-16,-2-5-10 0,0 5-2 0,-3 0 0 15,0 0-57-15,0 0-15 0,0 0 0 0,0 5 0 16,0-5 0-16,0 4 0 0,0-1 0 0,0 4 0 16,0-3 0-16,3-1 0 0,0 4 0 0,-1 0 0 0,1-2 15 0,2 2 0 31,3 0 0-31,3 4 0 0,0-3-15 0,2-1-10 15,0 0 2-15,3 0 0 0,-3 0 8 0,1 5 0 16,2-5-9-16,2 0 9 0,-2 0 0 0,0 4-11 0,-3-1 11 16,3-3-8-16,-2 5 8 0,-1-1 0 0,0-1 0 0,1 2 0 15,-6-5 0-15,2 0 0 0,-2 4 0 0,-2-3 0 16,2-1 0-16,-6 0 0 0,4 0 0 0,-1 0 0 16,-2 0 0-16,-1 0 0 0,-2 0 0 0,0 0 0 0,1-2 0 0,-7-3 0 15,1 3 0-15,0 2 0 0,-3-7 0 0,0 7 0 16,0-7 0-16,-2 5 0 15,4-3-53-15,1-2-9 0,-3 0-2 0,6-2 0 0</inkml:trace>
  <inkml:trace contextRef="#ctx0" brushRef="#br0" timeOffset="3175.2">16833 7828 115 0,'8'-7'10'0,"-6"0"-10"15,4 7 0-15,-4-7 0 0,4 2 258 0,-6 3 50 0,-3-3 9 0,3 5 3 16,0 0-156-16,0 0-30 0,0 0-6 0,0 0-2 16,0 0 3-16,0 0 1 0,3 7 0 0,-1 5 0 15,4-1-53-15,-4 6-10 0,-2 2-3 0,3 2 0 16,-3-2-51-16,5 9-13 0,-2-2 0 0,-1 0 0 16,1-1 54-16,0 1 8 0,-3-2 2 0,5 2 0 0,0-5-40 0,1 5-8 15,-4-7-2-15,-2-5 0 0,0 5 29 0,-2-10 5 16,-4 3 2-16,4-1 0 0,-1-3-40 0,0-6-10 0,3-2 0 0,0 0 0 15,0 0 0-15,-2-2 0 0,-6-6 0 0,2-3 0 16,-1-1 53-16,-1-5 9 0,0-6 2 0,2 2 0 31,1-5-103-31,2 2-20 0,-2-6-4 0,0 2-1 0,8-1 52 0,-1-1 12 16,-2 2 0-16,3 2 0 0,2 0 0 0,-2 2 0 16,5 1 0-16,-6 2 0 0,4 2 0 0,-1 5 0 15,3 0 0-15,2 2 0 16,1 2 0-16,0-1 0 0,-1 4 0 0,1 0-9 0,2 2 9 0,0 3 0 15,0 2 0-15,3 2 0 0,3 3 0 0,-1 2 0 16,-2 4 0-16,-3-1 0 0,1 2 0 0,-6 2 0 16,0 0 0-16,-3 0 0 0,0 5 0 0,-5 0 0 0,3-5 0 0,-6 4 0 15,-5-1 0-15,3 2 0 0,0-5 0 0,-1 5 0 16,-4-5 56-16,-1 0 6 0,3 5 2 0,0-8 0 16,0-1-103-16,0 2-20 0,-2-1-4 0,2-1-1 0,3-3 52 0,-3 0 12 15,-3-2 0-15,3-3 0 0,0 3 0 0,0 2 0 16,3-7 0-16,0 4 0 0,-3-1 0 0,5-3 0 15,3 0 0-15,0 0 0 0,0 7 0 0,0-7 0 0,8 7 0 16,0-2 0-16,3 2 0 0,2 0 0 0,5 0 0 16,3 0 0-1,3 0-54-15,3 0-8 0,-3 5-2 0,2-5 0 0,-5 0 52 0,-2 0 12 0,-3 0 0 0,2 0 0 16,-2 0 48-16,-5 2 13 0,2-2 3 0,-5 1 0 16,2-6-52-16,-4 5-12 0,-6-7 0 0,8 5 0 15,-8-5-14-15,0 0-6 16,0 0 0-16,0 0-821 15,0 0-164-15</inkml:trace>
  <inkml:trace contextRef="#ctx0" brushRef="#br0" timeOffset="3391.88">17383 8096 2343 0,'0'0'52'0,"0"0"10"0,0 0 2 0,0 0 2 16,0 0-53-16,0 0-13 0,0 0 0 0,0 0 0 15,0 7 64-15,-3 0 9 0,6 5 3 0,-3-5 0 16,0 5-54-16,0-3-10 0,0 3-3 0,0-5 0 0,0 5 20 0,0-5 4 16,0 0 1-16,3 0 0 0,-1-3-3 0,-2-4-1 15,0 0 0-15,0 0 0 32,0 0-126-32,0 0-26 0,0 0-5 0,6-4-649 0,-1 4-131 0</inkml:trace>
  <inkml:trace contextRef="#ctx0" brushRef="#br0" timeOffset="3528.5">17380 7988 979 0,'0'0'43'0,"0"-7"9"0,-2 2-41 0,2-2-11 0,2 5 0 0,-2-6 0 0,0 8 270 0,3-4 52 15,-3 4 10-15,0-3 3 0,0 3-216 0,0 0-43 16,0 0-9-16,0 0-2 31,0 0-103-31,5 0-21 0,3 3-4 0,3-3-1 0,-3 4-102 0,0 4-21 16,8-1-4-16,-3 4-1 0</inkml:trace>
  <inkml:trace contextRef="#ctx0" brushRef="#br0" timeOffset="4040.27">17677 8096 1814 0,'0'0'40'0,"0"0"8"0,0 0 1 0,0 0 3 0,0-7-42 0,2 4-10 15,-2-4 0-15,3 3 0 0,0-3 91 0,-3 2 16 16,0 3 3-16,0-3 1 0,2-2-43 0,-2 7-9 0,-2-3-2 0,-1-1 0 15,3 4 6-15,-5 0 1 0,0-3 0 0,-6 6 0 16,0-3-64-16,1 4-20 0,2-1 0 0,-5 4 0 16,-6 5 20-16,6-5 0 0,5 4 0 0,-3-1 0 15,1 2 0-15,2 2 0 0,3-3 0 0,2-1-10 16,6 2 10-16,-3 2-12 0,0-7 12 0,7 0-12 16,4 5-19-16,2-5-4 0,-5 0-1 0,3-3 0 0,5-1 36 0,0-3 0 15,2 0 0-15,-2 0 0 0,0-7 0 0,0 7 0 16,-3-7 0-16,3 0 0 0,-6 0 0 0,4 0 20 15,-4-5-2-15,1 2-1 0,-3-1-2 0,0-4-1 16,-3 1 0-16,-5 3 0 0,0-8 15 0,0 5 3 16,0-5 1-16,0-2 0 0,-3 2-33 0,1-2 0 15,-1 2 0-15,-2-5 0 16,-3 1 0-16,0 2 0 0,3 7 0 0,-1-5 0 0,-2 5 58 0,3 0 5 16,0 2 1-16,-1-2 0 0,1 7-56 0,3-5-8 15,-4 5 0-15,4 4-10 16,2-4 10-16,0 3 0 0,0 4 10 0,0 0-10 0,0 0 0 0,0 0 0 15,0 0 0-15,0 0 0 0,2 7 0 0,1 0 0 16,2 0 0-16,0 5 0 0,3 2 0 0,0 5 0 16,-2-1 0-16,2-1 0 0,-3 2 0 0,0 2 0 0,0 2 0 0,1-1 0 15,-1-1 0-15,-2-3 0 0,-1-1 0 0,4 2 0 16,-1 0 29-16,-2-5 0 0,2 0 0 0,-3-2 0 16,-2-5-29-16,3 7 0 0,2-7 0 0,1 5 0 15,-4-5-127 1,4 0-25-16,-1 0-4 0</inkml:trace>
  <inkml:trace contextRef="#ctx0" brushRef="#br0" timeOffset="4545.48">18074 8049 1850 0,'0'0'40'0,"0"0"9"0,0 0 2 0,0-3 1 0,-3-1-41 0,0-3-11 0,1 7 0 0,2 0 0 0,0 0 92 0,-3-7 16 15,-2 7 3-15,0-5 1 0,-1 5-44 0,1 0-8 16,-6 5-1-16,3-5-1 0,-2 7-31 0,2-3-7 16,-3 3 0-16,1 1-1 0,-3-6-19 0,2 10 8 15,8-5-8-15,-7 4 0 0,-1-1 0 0,3-3 0 16,6 5 0-16,2-5 0 0,0 4 0 0,2-1-9 16,1-3 9-16,5 5-8 15,2-5 8-15,-2-3-10 0,0-1 10 0,0 4-10 16,5-7-10-16,1 5-1 0,-1-10-1 0,-3 5 0 15,1-2 22-15,0-3 12 0,-1 2-2 0,1-1 0 16,-3-3-10-16,-3 0 12 0,3 2-12 0,-3-2 12 16,-2-3 9-16,0 3 3 0,-1-4 0 0,1 4 0 15,-3 0-3-15,0 0 0 0,0-1 0 0,0 4 0 16,0-3-13-16,0 4-8 0,0 3 8 0,0 0-8 0,0 0 0 0,0 0 0 16,0 0 0-16,0 0 0 0,0 0 0 0,0 0 0 15,2 7 0-15,4 0 0 0,-4 1-10 0,4-1 0 0,-1 0 0 16,3 7 0-16,-3-7 10 0,3 7 16 0,-3-7-4 0,3 5-1 15,-2 2-11-15,2 0 0 16,-6-2-10-16,4 2 10 0,-6-2 0 0,2-5 0 0,-2 7 0 0,3-3 10 16,-3-1-10-16,0-3 0 0,0 0 0 0,-3 5 0 0,1 0 0 0,-4-5 0 15,4 0 0-15,-4-5 0 0,-2 3 53 0,3 2 9 32,-3 0 2-32,0-2 0 0,0-3-64 0,-2-2-28 15,2 0 3-15,-3 0 0 0,1 0 40 0,4-2 8 16,-2-3 1-16,6 2 1 15,-1-4-276-15,0-2-55 0</inkml:trace>
  <inkml:trace contextRef="#ctx0" brushRef="#br0" timeOffset="4928.32">18254 8110 1267 0,'10'-2'112'0,"-5"2"-89"0,3-5-23 0,-2 5 0 16,-6 0 123-16,0 0 20 0,0 0 4 0,2-2 1 0,-2 2-84 0,8-5-16 15,6 3-3-15,-1-3-1 0,0 2 9 0,-2-1 2 0,-1 1 0 0,1-1 0 16,-3 1-27-16,2-1-6 0,-2-1-1 0,0-2 0 16,0 5-1-16,0-3-1 0,-5-2 0 0,2 0 0 15,-2-7 4-15,-3 7 1 0,0-5 0 0,-3 5 0 16,0 0-12-16,-2 0-3 0,-6 0 0 0,1 2 0 16,-3 3 44-16,-1-3 9 15,1 5 2-15,-3 0 0 0,0 0-52 0,1 5-12 16,-1-3 0-16,-3 3 0 0,3 2 0 0,3 0 0 15,0 4 0-15,5-1 0 0,-3 2-16 0,6 2-7 16,0 0-1-16,-1-2 0 0,1 2 24 0,5 5 0 16,0-5-9-16,0 7 9 0,3-7 17 0,2 5 7 15,3-5 2-15,-3 5 0 16,6-5-44-16,-3 5-9 0,2-10-1 0,1 3-1 0,2 2 29 0,-2-7 0 0,2 0 0 0,0-2 0 16,3-3 27-16,-3 3-2 0,1-5 0 0,1-5 0 15,-1 3-25-15,-1 2 0 0,0-5 0 0,0-2-780 16,1 5-160-16</inkml:trace>
  <inkml:trace contextRef="#ctx0" brushRef="#br0" timeOffset="25218.809">16735 12158 1875 0,'0'0'41'0,"0"0"9"0,0 0 2 0,0 0 0 0,8 0-41 0,-8 0-11 0,-3 7 0 0,3 0 0 16,0 0 87-16,0 4 15 0,-2 1 3 0,-4 2 1 15,-2 0-27-15,0 5-6 0,6-2-1 0,-6 9 0 16,-3-8-35-16,3 4-7 0,6-1-2 0,-4-2 0 15,-4-1-16-15,4-1-3 16,1 2-1-16,0-5 0 0,2-3-8 0,1 4 10 16,-4-8-10-16,1 0 10 15,8 4-75-15,-3-8-15 0,-6 2-4 0</inkml:trace>
  <inkml:trace contextRef="#ctx0" brushRef="#br0" timeOffset="25882.44">18230 11515 1094 0,'0'0'97'0,"2"-7"-77"15,1 0-20-15,0 0 0 0,-1 3 128 0,1-3 23 16,-3 4 4-16,0-4 1 0,-3 0-42 0,1 2-8 15,-1-2-2-15,-2 3 0 16,2 1-25-16,-2 3-6 0,0 0-1 0,-3 0 0 16,-3 3-18-16,-2 1-4 0,2 3-1 0,-5 0 0 15,-2 8-21-15,-1-4-5 0,-2 1-1 0,-3 5 0 16,3 1-14-16,-5 3-8 0,-1 1 8 0,3 4-8 16,3-1 8-16,0 1-8 0,0 2 10 0,2-2-10 15,4 3 9-15,1 4-9 0,1-3 8 0,5 1-8 0,3 2 0 16,5-3 8-16,3-2-8 0,7 1 0 0,1-4 10 0,5 4-10 0,2-6 12 15,6-2-12-15,2 1 20 0,3-4-2 0,6-4-1 0,2 1 0 16,0-8-7-16,3 4-2 0,-1-4 0 0,1-2 0 16,0-2-8-16,-3 1 12 0,0-8-12 0,0 4 12 31,-3-3-72-31,1-2-13 0,-9-2-3 0,1 3-688 0,-4-3-136 0</inkml:trace>
  <inkml:trace contextRef="#ctx0" brushRef="#br0" timeOffset="26321.3">18661 11570 2048 0,'0'0'45'0,"0"0"10"0,0 0 1 0,3 0 1 0,-3 0-45 0,0 0-12 0,0 0 0 0,0 0 0 15,5 0 52-15,3 4 9 0,3 3 2 0,-4 5 0 0,1 2-11 0,0 3-1 16,6 1-1-16,1 4 0 0,-1 1-17 0,2-2-3 16,-1 8-1-16,1-4 0 0,3 4-5 0,-6-4-2 0,0 1 0 0,1 3 0 15,-4-4 0-15,1-3 0 0,-1 1 0 0,-4-6 0 16,1 1 3-16,-1-3 1 0,-4-1 0 0,4-3 0 16,-4 1 5-16,4-5 1 0,-4-4 0 0,-2-3 0 15,0 0 0-15,8 0 1 0,-2 0 0 0,-1 0 0 16,3-7 4-16,2-5 1 0,-2 2 0 0,6-8 0 15,-1-4-10-15,5 4-3 16,1-8 0-16,2 2 0 0,5-9-13 0,-2 0-2 16,-5-4-1-16,2 6 0 0,3-7-9 0,-6 6 10 15,1-1-10-15,-3-3 10 0,0 3-10 0,-1 5 0 16,-1-2 9-16,-1 1-9 0,-3 4 12 0,4 1-1 16,-6 0-1-16,0 10 0 0,2-4-10 0,-2 3 0 15,-3 1 9-15,3 0-9 0,-2 2 0 0,-1 5 0 16,0 0 0-16,-2 5 0 15,-1-3-38-15,1 5-12 0,2 0-2 0,3 0-1398 0</inkml:trace>
</inkml:ink>
</file>

<file path=ppt/ink/ink1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28:46.565"/>
    </inkml:context>
    <inkml:brush xml:id="br0">
      <inkml:brushProperty name="width" value="0.05292" units="cm"/>
      <inkml:brushProperty name="height" value="0.05292" units="cm"/>
      <inkml:brushProperty name="color" value="#FF0000"/>
    </inkml:brush>
  </inkml:definitions>
  <inkml:trace contextRef="#ctx0" brushRef="#br0">10435 7999 57 0,'3'0'0'0,"2"-4"0"16,-2 4 0-16,-1 0 0 0,4 0 161 0,-4-3 27 15,-2 3 6-15,0 0 1 0,0 0-63 0,3 0-13 16,2 0-3-16,-5 0 0 0,0 0-6 0,0 0-2 0,8 3 0 0,-5-3 0 16,-3 0-28-16,5 7-7 0,-5-7-1 0,5 7 0 15,1 0-12-15,-4-2-4 0,1 2 0 0,0 0 0 16,-1 4-19-16,-2-1-4 0,0-5-1 0,0 6 0 0,3-4-1 0,0 0-1 16,-3 1 0-16,0 1 0 0,0-4-16 0,2 2-3 15,-2 0-1-15,3-3 0 0,-3-4-10 0,3 3 0 16,-1 1 0-16,-2-4 0 0,0 0 0 0,5 0 0 15,1 0 9-15,-1-4-9 0,0 1 12 0,1-1-3 16,-4-3 0-16,6-5 0 0,-5 5-9 0,2-7 0 16,3 4 9-16,3-1-9 15,-3-4 22-15,2 1 0 0,-2-2 0 0,0 6 0 16,0-1-22-16,0 1 0 0,-3 1 0 0,1 2 0 16,-4 5 0-16,-2 2 0 0,0 0 0 0,0 0 0 15,0 0 56-15,0 0 6 0,0 0 2 0,0 0 0 16,0 2-52-16,0 5-12 0,0 5 0 0,-2-5 0 15,-1 0 0-15,0 0 0 0,1 5 0 0,2-5 0 0,0 4 0 0,0-4 0 16,-3 1 0-16,0-1 0 0,3 0 0 0,3 0 0 16,-3 0 0-16,0-7 0 0,0 0 0 0,0 0 0 0,0 0 0 15,0 0 0-15,0 0 0 0,0 0 0 0,8 0 0 0,-8 0 0 16,8-3 0-16,0-1 0 0,0-3 0 0,0 0 0 16,0 0 0-16,0-1 0 0,2 1 0 0,-2-4 0 15,0 4 0-15,3 2 0 0,-3-5 0 0,-1 3 0 16,-1 0 0-16,2 3 0 0,-8 4 0 0,0 0 0 0,0 0 0 0,5 0 0 15,-5 0 0-15,5 4 0 0,1 3 0 0,-4 0 0 16,1-4 0-16,-1 9 0 0,-2-5 54 0,0 7 8 16,0-2 2-16,-2-3 0 0,2 3-52 0,-3-1-12 15,3-1 0-15,3-3 0 0,-3 5 0 0,2-5 0 16,-2 0 0-16,3-3 0 0,-3-1 0 0,0-3 0 16,0 0 0-16,0 0 0 15,0 0 0-15,8 5 0 0,-8-5 0 0,5-5 0 16,3 5 0-16,-2-3 0 15,-4-1 0-15,4-3 0 0,-1 0 0 0,0 2 0 0,0-2 0 0,1 0 0 16,-1 5 0-16,-2-6 0 0,2 1 0 0,0 3 0 16,1-3 0-16,-4 7 0 0,-2 0 0 0,5-5 0 0,-5 5 0 15,3 0 0-15,-3 0 0 0,5 0 0 0,-5 0 0 0,3 5 0 16,2-1 0-16,-2-1 0 0,0 1 0 0,2-1 0 16,-2 1 0-16,-1-1 0 0,1 2 0 0,2-3 0 0,-2 3 0 15,2-3 0-15,-2 3 0 0,-3-5 0 0,0 0 0 0,5 0 0 16,0 2-14-16,-2-2-6 0,-3 0 0 0,5 0-1 15,1-2 21-15,1 2 8 0,-1-5 0 0,-1-2 0 16,3 5-8-16,-3-6 0 0,1-3 0 0,-1 4 0 16,3 0 12-16,-3-5 1 15,6 2 0-15,-3-1 0 0,0-1-13 0,-3 5 0 16,3-3 0-16,-3 3 0 0,0 0 0 0,1-2 0 16,-1 7 0-16,-5 2 0 0,3-5 0 0,-3 5 0 15,0 0 0-15,0 0 0 0,0 0 0 0,0 0 0 16,0 0 0-16,0 7 0 0,0 2 0 0,0 1 0 15,2-3 0-15,-2 0 0 0,0 0 0 0,3-2 0 16,-3 2 0-16,3 0 0 0,-1 0 0 0,-2 0 0 0,0 0 0 0,0-7 0 16,5 5 0-16,-5-5 0 0,0 0 0 0,0 0 0 15,6 2 0-15,-6-2 0 0,0 0 0 0,0 0 0 16,0 0 0-16,0 0 0 0,0 0 0 0,0 0 0 16,0 0 0-16,0 0 0 0,0 0 0 0,8 0 0 0,-8 0 0 0,0 0 0 15,0 0 0-15,0 0 0 0,0 0 0 0,0 0 0 16,5-2 0-16,-2-3 0 0,-1 5 0 0,1-2 0 15,-3-3 0-15,0 2 0 0,-3-1 0 0,3 4 0 0,-2-3 0 0,2-1 0 16,-3 4 0-16,0 0 0 0,-2-7 0 0,2 7 0 16,-2 0 0-16,2-5 0 0,-2 5 0 0,3 0 0 15,-6 0 0-15,2 0 0 0,1 5 0 0,-3-5 0 16,-3 7 0-16,4-7 0 0,-7 7 0 0,1-3 0 16,3 4 0-16,-1-6 0 15,-2 3 0-15,2 2 0 0,1-3-9 0,-1-1-5 16,3 4-1-16,-3-3 0 0,3-1 4 0,1 4 1 15,-1-7 0-15,0 5 0 16,2-3-15-16,1-2-3 0,0 0-1 0,0 0 0 0,5 0 9 0,-8 0 3 16,8 0 0-16,0 0 0 15,-3 0 2-15,3 0 1 0,-5 0 0 0,5 0 0 0,-3-7 28 0,0 7 6 16,1-7 0-16,2 4 1 0,-3-1-68 0,0-3-13 0,3 0-4 0,-2 0 0 16,2 2 52-16,0-2 12 0,-3 0 0 0,3 0 0 15,-3 4 0-15,3 3 0 0,-5-4 0 0,0-3 0 16,2 7 0-16,3 0 0 0,-8-5 0 0,3 5 0 0,-3-2 0 15,0-3 0-15,0 5 0 0,3 5 0 0,-3-5 0 0,-3 2 0 16,3-2 0-16,1 5 0 0,1-3 0 0,-2 3 0 31,3 2 0-31,-3 0 0 0,0 0 0 0,3 0 0 0,0-2 0 16,-1 2 0-16,1 0 0 0,2 0 0 0,1 0 9 0,-1 0-9 16,3-7 0-16,0 5-8 0,0-5-1 0,0 0 0 31,0 0-23-31,0 0-4 0,0 0 0 0,0 0-1 15,0 0-30-15,0 0-5 0,0 0-2 0,0 0-554 0,0 0-112 0</inkml:trace>
  <inkml:trace contextRef="#ctx0" brushRef="#br0" timeOffset="14603.942">8345 9615 57 0,'-5'0'0'0,"-6"-2"0"16,1-5 0-16,-1 2 0 0,-2 3 274 0,2-3 50 15,3-2 9-15,0 2 3 0,-5 3-192 0,0-3-37 16,2 5-8-16,6-2-2 0,5 2-9 0,0 0-3 0,0 0 0 0,0 0 0 31,8-5-26-31,-8 5-6 0,0 0-1 0,10 5 0 0,9-3-34 0,-1-2-7 0,1 7-2 0,2-2 0 16,6 2 4-16,7 0 1 0,8 0 0 0,9-2 0 15,4 2-1-15,11-5 0 0,3 5 0 0,5 3 0 0,6-8-5 0,2 5 0 16,5-2-8-16,3-3 12 0,0 5-12 16,5-2 8-16,0-3-8 0,1 3 0 15,-6 0 12-15,-3-3-4 0,3 3-8 0,-8-3 12 16,-5-2 8-16,-9 5 0 0,-4-3 1 0,-1-2 0 16,1 5 0-16,-6-5 0 0,-5 0 0 0,-8 2 0 15,-8-4-3-15,-3 2-1 0,-5 0 0 0,-5-5 0 16,-5 5 7-16,-3-2 0 0,-6-3 1 0,4 3 0 15,-7-3 15-15,1 3 2 0,-2-3 1 0,-4 0 0 16,1 3-8-16,0-3-2 0,-3 3 0 0,0-3 0 0,0 3-14 0,0 2-3 16,0-5-1-16,0 5 0 0,0 0-15 0,0 0 8 15,-3-7-8-15,3 7 0 0,0 0 0 0,0 0 0 16,0 0-11-16,0 0 11 16,0 0-96-16,0 0-11 0,0 0-2 0,0 0-689 0,0 0-138 15</inkml:trace>
  <inkml:trace contextRef="#ctx0" brushRef="#br0" timeOffset="16532.247">8483 10029 633 0,'0'0'56'16,"0"0"-44"-1,0 0-12-15,0 0 0 0,-6 0 143 0,6 0 26 0,0 0 6 0,0 0 1 0,-5-2-68 0,5 2-12 32,0 0-4-32,0 0 0 15,0 0-27-15,0 2-5 0,3 3-2 0,-3 2 0 16,0 0-13-16,2 2-2 0,1-2-1 0,2 5 0 0,3 0 45 0,-3 2 9 16,3 0 1-16,-5 0 1 0,0 0-54 0,-3 5-12 15,0-5-1-15,-3 5-1 0,0 0 27 0,3-3 6 0,3 3 1 0,-3-5 0 16,-5 0-52-16,2 3-12 0,6-8 0 0,-1 5 0 15,1-2 0-15,-3 0 0 0,-5-3 0 0,2-2 0 16,0-2 0-16,3-3 0 0,0-2 0 0,0 0 0 0,3 0 54 0,-3 0 8 16,5-2 2-16,-5 2 0 0,0-7-52 0,-2-5-12 15,-1 3 0-15,3-8 0 0,-3 3 0 0,6 0 0 16,0-5 0-16,-1 5 0 16,1-7-11-16,0 7-5 0,-3-5 0 0,0 0-1 15,0 5 17-15,0 0 0 0,0 0 0 0,0 0 0 0,2 2 0 0,1 0 0 0,0 5 0 0,2 0 0 16,0 0 0-16,3 5 0 31,-8 2 0-31,0 0 0 0,0 0 0 0,0 0 0 0,0 0 0 0,0 0 0 0,3 7 0 0,2 0 0 0,8 2 0 0,1 3 0 31,-1 0 0-31,0-3 0 0,3 5 0 0,-3 3 0 16,0-3 0-16,3-5 0 0,0 3 0 0,0 2 0 0,2 0 15 0,-2-2 0 16,-2 0 0-16,1-3 0 0,-4-2-15 0,2 0 0 15,-2 5 0-15,-1-5 0 0,1-2 0 0,-3 2 0 0,-3-5 0 0,-5-2 0 16,0 0 0-16,8 0 0 0,-8 0 0 15,5 0 0-15,3-2 0 0,-2-3 0 0,-1-2 0 0,-2 0 0 16,-1-7 54-16,1 2 8 0,-3-2 2 0,0 0 0 16,0 0-43-16,0-5-8 15,0 5-1-15,3-5-1 0,-3 5-11 0,2-5 0 0,-2 5 0 0,3 0 8 0,-3 2-16 0,0 3-4 16,0-3-1-16,-3-2 0 0,3 7 13 0,0 0 0 16,0-5 0-16,-2 5 0 0,2 5 0 0,0 2 0 15,0-5 0-15,0 5 0 16,0 0 0-16,0 0 0 0,0 0 0 0,0 0 0 15,0 0-105-15,0 0-19 0,0 0-3 0,7 5-1 16,1-3-124-16</inkml:trace>
  <inkml:trace contextRef="#ctx0" brushRef="#br0" timeOffset="16910.519">9221 10257 1728 0,'0'0'38'0,"0"0"8"0,0 0 2 0,0 0 0 0,0-7-39 0,-3 5-9 0,-2-3 0 0,0 0 0 15,-1 3 72-15,-2 2 12 0,3 0 2 0,-3 0 1 16,0 0-35-16,-2 7-6 0,-4-7-2 0,1 7 0 16,0 0-12-16,0 0-4 0,-3 0 0 0,3-2 0 31,-3 7-47-31,5-3-9 0,0 3-3 0,4-3 0 0,-4 3 31 0,6-5 0 15,5 5 0-15,-3-3 0 0,3-2 0 0,3 5 0 16,5-5 0-16,2 0 0 0,1-2 0 0,-1-3 0 16,4 5 0-16,-1-2 0 0,5-5 0 0,-2 0 0 15,0 0 0-15,-3 0 0 0,3-5 0 0,-3 3 0 16,1-3 0-16,-4 3 0 0,-2-5 0 0,0 2 0 16,0-2 0-16,-3 0 0 0,1 0 0 0,-4 2 0 0,1-2 0 0,0 5 0 15,-3-5 45-15,-3-5 15 0,0 5 4 0,-2 2 0 16,2-2-52-16,-2 5-12 0,-3-5 0 0,3 2 0 15,-3 3 0-15,3-3 0 0,-1 5 0 0,4-2 0 16,2 2-202-16,0 0-43 0,0 0-9 16,0 0-565-16</inkml:trace>
  <inkml:trace contextRef="#ctx0" brushRef="#br0" timeOffset="17480.015">9311 10257 57 0,'0'0'0'0,"0"0"0"0,0 0 0 0,0 0 0 15,-3 7 376-15,3-7 71 0,3 7 13 0,-3-2 4 16,0 2-283-16,2 0-56 16,-2 0-11-16,3-2-2 0,0-3-76 0,-3 5-16 15,2-2-2-15,4 2-1 0,-4-5 38 0,1 3 7 16,0 2 2-16,-3-7 0 0,2 5-52 0,-2-5-12 16,0 0 0-16,0 0 0 0,0 0 0 0,0 0 0 15,0 0 0-15,0 0 0 0,0 0 0 0,5 0 0 16,-5 0 0-16,6-5 0 0,-1-2 0 0,-2 2 0 15,-3-2 0-15,5 5 0 0,0-3 0 0,1-2 0 0,-4 0 0 0,3 0 0 16,1-5 0-16,2 3 0 0,0-3 0 0,0 3 0 16,0-3 0-16,2 7 0 0,1-2 0 0,-3 0 0 15,-3 7 0-15,0-2 0 0,1-3 0 0,1 5 0 0,-1 0 0 16,-1 5-10-16,0-3 2 0,3 3 0 0,-2 2 8 0,-1 0 11 16,0 0-3-16,-2 0 0 0,-1 5 45 0,1-5 9 15,2 0 2 1,-2 0 0-16,0 0-52 0,-3 0-12 0,0 0 0 0,0-7 0 15,0 0 54-15,0 5 8 0,0-5 2 0,0 0 0 16,0 0-52-16,0 0-12 0,0 0 0 0,8 2 0 31,-3-2-48-31,0 0-13 0,3 0-3 0,0-2 0 0,3-3 52 0,-3 3 12 0,0-3 0 0,2 3 0 16,1-3 0-16,-3 3 0 0,0-3 0 0,-1-2 0 16,1 7 0-16,0-5 0 0,-2 5 0 0,2-2 0 0,-3 2 0 0,0 0 0 15,0 0 0-15,1 0 0 0,-1 0 0 0,0 2 0 16,1-2 0-16,-1 5 0 0,3-5 0 0,-5 2 0 15,2 3 0-15,-3 2 0 0,-2-2 0 0,0-3 0 16,3 5 0-16,0 0 0 0,2 0 48 0,-2-2 13 16,2 2 3-16,-2 0 0 0,-1 0-52 0,1 0-12 15,0 0 0-15,-1-2 0 0,-2-5-11 0,0 7-5 0,0-7 0 0,0 0-1 16,0 0-45-16,0 0-9 0,0 0-1 0,8 0-1 16,-8 0-127-16,8 0-24 0,0 0-6 0,0-7-675 15</inkml:trace>
  <inkml:trace contextRef="#ctx0" brushRef="#br0" timeOffset="17696.127">9880 10217 864 0,'15'7'76'0,"-15"-7"-60"0,0 0-16 0,3 7 0 16,0-2 193-16,2 2 36 0,-5 0 7 0,0 0 2 16,-3 0-86-16,3 5-18 0,3-5-3 0,0 0-1 15,-6 5-53-15,0-3-10 0,3-2-3 0,-2 0 0 16,2 5-24-16,0-5-4 0,0-2-2 0,0 4 0 15,0-4-34-15,0-5 0 0,0 0 0 0,0 0 0 16,0 0-100-16,0 0-28 0,0 0-4 0,5 0-2 16,0-5 34-16,1 5 6 0,-1-7 2 0,-2 0 0 15,-1 0-29-15,1-5-6 0,-3 5-1 0,0-7-512 0</inkml:trace>
  <inkml:trace contextRef="#ctx0" brushRef="#br0" timeOffset="17811.81">9906 10128 633 0,'13'-5'56'0,"-13"5"-44"0,0 0-12 0,0 0 0 15,0 0 194-15,0 0 37 0,0 0 7 0,0 0 2 16,0 0-112-16,0 0-21 0,0 0-5 0,0 0-1 16,0 0-65-16,0 0-14 0,6 7-2 0,-4-2-1 15,-2-5-76-15,3 2-15 0,2 5-4 0,0-2-705 16</inkml:trace>
  <inkml:trace contextRef="#ctx0" brushRef="#br0" timeOffset="18197.074">10012 10257 691 0,'0'0'61'0,"0"0"-49"0,0 0-12 0,0 0 0 16,5 5 182-16,-2 2 34 0,-1-5 6 0,-2 3 2 15,3 2-40-15,-3 0-7 0,3-2-1 0,-1 2-1 0,-4 0-83 0,2-5-16 16,2 5-3-16,-2-2-1 0,0 2-50 0,0-7-10 16,3 7-3-16,-3-2 0 0,0-5-9 0,0 0 0 15,0 0 0-15,0 0 0 0,0 0 0 0,0 0 0 16,0 0 0-16,0 0 0 0,0 0 0 0,8-5 0 15,-3 5 0-15,-2-7 0 0,0 2 0 0,2-2 0 16,0 0 0-16,0 0 0 16,-2 5 0-16,2-5 0 0,1 2 0 0,-1-2 0 15,0 0 0-15,1 0 0 0,-1 0 0 0,3 2 0 16,-3-2 0-16,0 0 0 0,1 2 0 0,-1 3 0 0,0 2 0 0,0 0 0 16,1 0 0-16,-1 0 0 0,-5 0 0 0,5 0 0 15,1 2 0-15,-1 8 0 0,0-8 48 0,1 5 15 16,-1 0 2-16,0 0 1 0,-2-2-53 0,2 2-13 15,-2 0 0-15,-1 0 0 0,1-2 0 0,2 2 0 0,-2 0 0 0,-3 0 0 16,3 0 0-16,-1-2 0 0,-2-5 0 0,3 7 0 31,-3-7-48-31,3 2-13 0,-3-2-3 0,0 0 0 16,7 7-153-16,-1-7-31 0,4 0-7 0</inkml:trace>
  <inkml:trace contextRef="#ctx0" brushRef="#br0" timeOffset="18614.155">10459 10264 1173 0,'0'0'52'0,"3"-2"11"0,-3-3-51 0,0 5-12 15,2-2 0-15,1-3 0 0,0-2 112 0,-3 7 19 16,0-5 4-16,0 5 1 0,0 0-44 0,0 0-8 16,-6-2-1-16,6 2-1 0,0 0-14 0,-5 0-4 0,-6-5 0 0,1 5 0 15,-1 5-24-15,1-5-6 0,-1 2-1 0,0 3 0 0,1 0-1 0,-1-3-1 16,3 5 0-16,0-2 0 15,1 2-76-15,-1-5-15 0,2 5-4 0,1-2 0 0,2 2 52 0,1 0 12 16,-4 0 0-16,6 0 0 0,3 0 0 0,0-2 0 16,-3-5 0-16,2 7 0 0,4 0 0 0,-1-2 0 15,3-3 0-15,0 3 0 16,0-5 0-16,0 2 0 0,0-2 0 0,0 0 0 16,2-2 0-16,-2 2-11 0,0-5 11 0,0 5-10 15,-3-7 10-15,3 5 0 0,-3-3 0 0,1-2 0 16,-4 2 0-16,4-2 9 0,-4 0-9 0,1 0 0 15,0 5 0-15,-1-3 0 0,-2 5 0 0,0 0 0 16,3-7 0-16,-3 7 0 0,0 0 0 0,0 0 0 16,0 0 24-16,0 0-3 0,0 0 0 0,0 0 0 0,0 0 1 0,0 0 0 15,3 7 0-15,-3 0 0 0,2 0-1 0,-2 0 0 16,6 0 0-16,-4-2 0 0,1 2-21 0,2 0-20 16,-2-2 4-16,-1-3 1 0,-2-2 15 0,3 7 0 15,-3-7 0-15,5 5 0 16,-5-5-91-16,6 0-18 0,2-5-4 0</inkml:trace>
  <inkml:trace contextRef="#ctx0" brushRef="#br0" timeOffset="18836.331">10597 10069 172 0,'0'0'8'0,"0"0"1"0,0 0-9 0,0 0 0 15,0 7 0-15,0 0 0 16,0 5 450-16,0-3 88 0,2 3 18 0,-2 2 3 15,0 5-396-15,3 0-79 0,0-3-16 0,-1 3-4 16,-2 0 0-16,3-5 0 0,-1 7 0 0,1-7 0 16,-3 5-51-16,3-5-13 0,-1 0 0 0,1 5 0 15,-3-7 0-15,3-3 0 0,-1 3 0 0,-2 0 0 16,3-5 0-16,0-5-12 0,-3-2 3 0,0 0-771 16,0 0-153-16</inkml:trace>
</inkml:ink>
</file>

<file path=ppt/ink/ink1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29:34.441"/>
    </inkml:context>
    <inkml:brush xml:id="br0">
      <inkml:brushProperty name="width" value="0.05292" units="cm"/>
      <inkml:brushProperty name="height" value="0.05292" units="cm"/>
      <inkml:brushProperty name="color" value="#FF0000"/>
    </inkml:brush>
  </inkml:definitions>
  <inkml:trace contextRef="#ctx0" brushRef="#br0">497 2023 1728 0,'0'0'38'0,"0"0"8"0,0 0 2 0,0 0 0 0,0 0-39 0,0 0-9 16,0 0 0-16,3 3 0 0,2 4 104 0,1-3 20 15,-1 4 3-15,-2-1 1 0,5 4-52 0,-1-4-9 0,-4-4-3 0,5 9 0 16,0 2-20-16,0-7-5 0,0 0-1 0,-5 0 0 16,2 2-15-16,-3-2-3 0,6 3-1 0,-5-6 0 15,2-1-3-15,-2 4 0 0,-3-7 0 0,0 0 0 16,0 4-16-16,0-4-11 0,0 0 2 0,0 0 0 16,0 0-7-16,0 0-2 0,0 0 0 0,0 0 0 31,0 0-196-31,-3-7-39 0,-5-11-8 0,0 4-2 0</inkml:trace>
  <inkml:trace contextRef="#ctx0" brushRef="#br0" timeOffset="162.808">561 1979 979 0,'3'4'87'0,"2"-4"-70"0,-2 0-17 0,4 0 0 16,1 3 214-16,0-3 39 0,-5 0 8 0,5 0 2 16,2 4-112-16,-2-4-23 0,0 8-4 0,0-1 0 0,-2 4-37 0,2-1-7 15,-1-3-2-15,1 5 0 0,0 2-63 0,0-3-15 16,-5-4 0-16,5 1 0 0,-5 6 0 0,2-3 12 15,-3-4-4-15,4 1-8 0,-4-1 0 0,6 0 0 16,-8-7 0-16</inkml:trace>
  <inkml:trace contextRef="#ctx0" brushRef="#br0" timeOffset="951.152">4694 1943 345 0,'0'0'15'0,"0"0"4"0,0 0-19 0,0 0 0 16,0 0 0-16,0 0 0 0,0 0 260 0,0 0 48 15,0 3 9-15,0 1 3 0,0-4-156 0,0 8-32 16,-6-4-5-16,1 6-2 0,2-6-53 0,1 6-10 15,-1-1-2-15,-2 1-1 16,-3 1-3-16,3-1 0 0,-3-3 0 0,0 5 0 16,3-5-32-16,-1 4-6 0,-2-4-2 0,3-4 0 15,0 6-16-15,5-6 0 0,-8 4 0 0,8 0 0 16,0-7-99-16,0 0-23 0,0 0-5 0,0 0-820 16</inkml:trace>
  <inkml:trace contextRef="#ctx0" brushRef="#br0" timeOffset="1136.465">4879 1965 864 0,'0'0'76'0,"0"0"-60"0,0 0-16 0,0 0 0 15,5 7 195-15,-5-3 36 0,0 3 7 16,0-4 2-16,0 1-53 0,0 4-11 0,-2-1-1 16,-1 4-1-16,0-1-78 0,1 1-15 0,-4-3-3 0,1 6-1 0,2-10-50 0,1 3-11 15,-1 0-1-15,3-7-1 0,0 8-14 0,-5-1 0 16,5-7 0-16,0 0-796 15,0 0-156-15</inkml:trace>
</inkml:ink>
</file>

<file path=ppt/ink/ink1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30:34.888"/>
    </inkml:context>
    <inkml:brush xml:id="br0">
      <inkml:brushProperty name="width" value="0.05292" units="cm"/>
      <inkml:brushProperty name="height" value="0.05292" units="cm"/>
      <inkml:brushProperty name="color" value="#FF0000"/>
    </inkml:brush>
  </inkml:definitions>
  <inkml:trace contextRef="#ctx0" brushRef="#br0">8139 3632 1267 0,'0'0'56'0,"-3"0"12"0,-5 0-55 0,3 0-13 0,5 0 0 0,0 0 0 16,-8 0 105-16,8 0 19 0,0 0 3 0,10 0 1 16,-2 5-31-16,-8-5-5 0,-5 0-2 0,5 0 0 15,5 7-27-15,-2 0-6 16,-11 0-1-16,5 0 0 0,6 5-6 0,-3-5-2 15,-5 0 0-15,-3 5 0 0,0-3-5 0,3-2-2 16,-1 5 0-16,-2 0 0 0,-2-3-26 0,2 3-6 16,5 2-1-16,-2 0 0 0,-3-2 16 0,0 2 2 15,3 0 1-15,2 0 0 0,3 3-27 0,-5-3-17 16,-3-5 2-16,5 10 1 0,1-5 14 0,-1 0 0 16,-2 5 0-16,-1 2 0 0,4-7 0 0,-4 5 0 0,4 0 0 0,-1-5 0 0,-2 7 28 0,2-7 8 15,3 5 1-15,0 0 1 0,0-5-25 0,-3 5-5 16,3-5 0-16,0 7-8 0,-2-7 12 0,2 5-12 15,0 2 12-15,0-2-12 0,0 2 32 0,0 3 0 16,-3-3 0-16,3 0 0 0,3 7-32 0,-3-2 0 16,-3-5 0-16,3 5 0 0,0-7 13 0,0 7-4 15,0-5-1-15,0 0 0 16,-2-2-8-16,2 7 0 0,5-5 0 0,-3 0 0 16,-2 0 0-16,3 3 0 0,0-3 0 0,5 0 0 15,-6 5 0-15,1-5 0 0,0 5 0 0,2-5 0 16,3-2 0-16,-3 2 0 0,-2 3 0 0,2-3 0 15,3-5 0-15,-5 3 0 0,-1 0 0 0,-4 2 0 16,-1-7 0-16,6 5 0 0,-1 2 0 0,4-2 0 16,-9 0 0-16,6-3 0 0,5 3 0 0,-6 2 0 0,-2-2 0 0,0 2 0 15,6-2 0-15,-1 0 0 0,3-3 0 0,-8 3 0 16,0-5 0-16,2 5 0 0,12-5 0 0,-9-2 0 16,-8 2 0-16,3-2 0 0,6-3 0 0,-1 5 0 15,-5-7 0-15,0 5 0 0,0-5 0 0,-3-2 0 16,1 2 9-16,-1-5-9 0,0 3 0 0,3-3 9 0,6 3-9 15,-4 0 0-15,-4-3 10 0,2-2-10 0,0 7 8 0,5-2-8 0,0-3 8 0,-5 3-8 16,0-5 8-16,0 0-8 0,8 2 0 0,-5 5 0 16,-3-7 8-16,0 0-8 0,0 5 8 0,0-5 0 15,0 0 0-15,-6 2 0 0,-2 3-8 0,6 2 0 16,2-2 9-16,-3-3-9 0,-5 5 0 0,6 0 0 16,2-2 0-16,0-3 8 0,0 3-8 0,0 2 0 15,-3-2 0-15,3-3 0 16,5 5 0-16,-5-2 0 0,-2-3 0 0,2 5 0 15,2-2 0-15,-2-5 8 0,-2 2-8 0,-4 3 0 16,4 2 9-16,-4 0-9 0,4-2 12 0,-4 2-12 16,-1 0 23-16,-1 0-3 0,5-2 0 0,-2 2 0 15,-3 0-20-15,0 0 0 0,2-5 0 0,1 10 0 16,3-5 0-16,-4 0 0 0,-2 0 0 0,0 0 0 16,6 0 0-16,-6-2 0 0,0 7 0 0,3-3 0 0,2-4 0 0,-2 4 0 15,-1-4 0-15,-2 2 0 0,-2 0-12 0,5 0-1 16,2 5 0-16,-2-10 0 0,-6 5 13 0,6 0 16 15,2 5-3-15,-2-5-1 0,-1 0-12 0,1-2 0 16,3 2 0-16,-1 0 0 0,3-7 0 0,0 7 0 0,-8 0 0 16,5 0 0-16,3 0 0 0,0 0 0 15,-8-2 0-15,3 7 0 0,0-3 0 0,2-2-16 16,0 0 3-16,-2 5 1 0,-5-5 12 0,4 0 16 16,6 0-3-16,-2 0-1 0,-6 0-12 0,0 1 8 15,10 3-8-15,-2-4 0 0,-2-2 0 0,2 2-21 16,2-5 3-16,1 10 1 0,5-5 17 0,-3-2-8 15,-7-3 8-15,2-2 0 0,8 7-8 0,-3 0 8 16,-5-7 0-16,0 0 0 0,5 5-8 0,0-3 8 16,3 3 0-16,-2 2 0 0,-6-7 0 0,5 0-8 0,6 0 8 0,-6 7 0 15,0-2 0-15,3-3 0 0,-3 3 0 0,3-3 0 16,0 5 0-16,0-7 0 0,-5 5 10 0,5-2-2 16,0 1-8-16,-3 1 0 0,-5-5 0 0,5 2 0 15,1 3 0-15,-1-3 0 0,-5-2 0 0,0 0 0 0,0 0 0 0,3 7 0 16,2-7 0-16,-5 0 0 0,0 0 0 15,0 0 0 1,2 7 0-16,4-2 0 16,-6-5 0-16,0 0 0 0,0 0-9 0,0 0 9 0,2 3 0 0,-2-3 0 0,0 0 0 0,0 0 0 15,3 4 0-15,-3-4 0 0,0 0 0 0,0 0 0 16,0 0 0-16,3 7 0 0,-3-7 0 0,0 5 0 16,0-5 0-16,0 0 0 0,0 2 0 0,0-2 0 15,-3 7 0-15,3-7 0 0,3 7 0 0,-3-7 0 16,0 5 0-16,0-5 0 0,0 0 0 0,0 0 0 0,2 7 0 0,-2-4 0 15,0-3 0-15,0 9 0 0,0-9 20 0,0 0-2 16,-2 7 0-16,-1 0 0 0,0-5-18 0,1 5 0 16,2 1 0-16,-3-4 0 0,-2 3 8 0,5-7-8 15,-3 5 0-15,3-3 0 0,-8 5 0 0,6 0 0 16,2 1 0-16,-3-1 0 0,0 2 0 0,1 0 0 16,-4-2 0-16,4 8 0 0,2-4 0 0,-3 3 0 0,-5-2 0 0,3-2 0 15,5 1-9-15,-3 8-6 0,-2-5-1 0,0 0 0 16,-3 0 16-16,2 1 0 0,4 1 0 0,-4 1 0 15,-4-6 0-15,5 10 0 0,5-6-10 0,-3 1 10 16,-2 0 0-16,-1-1 0 0,4 3 0 0,2 1 0 0,0-5 0 0,0 8 0 16,-6-8 0-16,4 4 0 0,7 4 0 0,-5-4 0 31,-5 4 0-31,-1-4 0 0,6 4 10 0,-2-4 6 16,-1 4 2-16,-5-4 0 0,0 4-29 0,3-4-5 0,5 4-2 15,-3-1 0-15,-7-3 18 0,5 1 0 0,5 2 0 0,2-2 0 16,-2-2 0-16,0 6 0 0,-2-6 0 0,2 6 0 15,5-6 0-15,-3 9 0 0,-7-5 0 0,5 5 0 16,3-8 0-16,-3 4 0 0,-5-1 0 0,-1 2 0 16,4-2 0-16,2 1 0 0,0 3 0 0,-6-3 0 0,-7 4 0 0,8-5 0 15,7 2 0-15,-2 1 0 0,-10-1 0 0,5 1 0 16,7 2 0-16,-2 0 0 0,0-5 0 0,0 0 0 16,-2 5 0-16,4 0 0 0,6-5 0 0,-5 5 0 15,-11-1 0-15,8 1 0 0,8-4 0 0,-3 6 0 16,-2-2 0-16,-6 2 0 0,-2 2 0 0,-3-1 0 31,0-1 0-31,0 2 0 0,-3-1 0 0,9-3 0 0,7 2 0 0,-8-2 0 16,-5-1 0-16,6-3 0 0,2 6 0 0,5-5 0 15,3-1 0-15,-5-1 0 0,-6 0 0 0,-2 2 0 16,5-6 0-16,0 6 0 0,2-1 0 0,6-1 0 0,0 0 0 0,3 2 0 16,-6-1 0-16,0-1 0 0,-2 0 0 0,-3 5 0 15,0-5 0-15,-3 2 0 0,1 1 0 16,2-5 0-16,8 2 0 0,-6 5 0 0,1-5 0 0,-3-2 0 0,3 7 0 15,-1 0 0-15,-2-5 0 0,3 7 0 16,0-2 0-16,2-5 0 0,5 5 0 0,-2 0 0 0,-8 0 0 0,3-3 0 16,0 3 0-16,2 0 0 0,0-5 0 0,1 5 0 15,-6 0 0-15,2-5 0 0,6 5 0 0,-3-5 0 16,-5 5 0-16,6 0-8 0,-1-5 8 0,3 5 0 16,-3 0 0-16,3-5 0 15,-5 7 0-15,5-7 0 0,0 3 0 0,0-3 0 16,-8 0 0-16,5-2 0 0,3 2 0 0,0-2 0 15,0 0 0-15,-6-3 0 0,-2 8 0 0,0-3 0 16,0 0 0-16,0 0 0 0,0-2 0 0,0 2 0 16,3-2 0-16,0 2 0 0,-1-2 0 0,4 0 0 15,-1-3 0-15,0 3 0 0,3-5 0 0,-3 0 0 16,-2 5 0-16,0-5 0 0,7 0 0 0,-4-2 0 0,-6 2 0 0,0 0 0 16,8 3 0-16,-6-8 0 0,1 5 0 0,-3-2 0 15,2 2 0-15,1 0 0 0,0-2 0 0,-3 2 0 0,-6-2 0 0,6-3 0 16,6 3 0-16,-4 2 0 0,-4-2 0 0,2-3 0 15,2-2 0-15,1 5 0 0,-3-5 0 0,3 0 0 16,-1 0 0-16,4-2 0 0,2-5 0 0,-3 2 0 16,-8 3 0-16,3-5 0 0,0 0 0 0,0 0 0 0,0 0-12 0,0 0 12 31,-5-7-156-31,0 0-24 0,7-7-4 0</inkml:trace>
  <inkml:trace contextRef="#ctx0" brushRef="#br0" timeOffset="1220.172">7213 5739 403 0,'7'-2'36'0,"-7"2"-36"0,0 0 0 0,0 0 0 16,0 0 163-16,0 0 25 0,0 0 6 0,0 0 1 15,0 0-55-15,0 0-12 0,0 0-1 0,0 0-1 16,0 0-48-16,0 0-10 0,0 0-1 0,3 2-1 0,-3 5-2 0,0 0-1 15,0 0 0-15,0 5 0 0,0-5-24 0,3 5-5 16,-3 2-1-16,0 5 0 0,0-3-1 0,0-4 0 16,2 7 0-16,-2-3 0 15,3 3 0-15,-3 0 0 0,-3 2 0 0,3-2 0 0,0-2 0 0,0 1 0 0,0 1 0 16,0 2 0-16,0-2-32 0,0-5 0 0,0 0 0 0,0-7 0 16,0 5 11-16,0-5-2 15,0-2 0-15,0-5 0 0,0 0 3 0,0 0 0 16,0 0 0-16,0 0 0 0,0 0 25 0,0-5 6 15,0-2 1-15,0 2 0 16,0-4-20-16,-2-3-3 0,-1-2-1 0,3 2 0 0,-3-4-12 0,3-3-8 16,0 0 8-16,-2-7-8 0,2 5 0 0,0 3 0 15,2-4 0-15,-2 4-8 0,0 3 8 0,3 1 0 16,-3 0 0-16,0 2 0 0,3 5 0 0,-1-2 0 0,-2-3 0 0,3 5 0 16,0 2 0-16,-1 3 0 0,1-3 0 0,0 5 0 15,-3 0 0-15,0 0 0 0,5 0 0 0,0 0 0 16,1 5 0-16,-1-3 0 0,0 3 8 0,3 2-8 15,0 0 14-15,0 5-2 0,-3-5 0 0,3 2 0 16,3 3-12-16,-1 0 0 0,-2-3 0 0,0 10-10 16,3 2 18-16,-1-2 3 15,1-5 1-15,2 0 0 0,0-2-12 0,1 2 0 16,-1-7 0-16,-3 7 0 0,-2-2 0 0,3-5 0 16,-3 0 0-16,0 0 0 0,-3 0 0 0,0 1-16 15,1-1 3-15,-4-3 0 0,-2-4 36 0,0 0 7 16,0 0 2-16,0 0 0 0,0 0-16 0,0 0-4 0,0 0 0 0,0 0 0 15,3-4-3-15,0 1-1 0,-1-4 0 0,-2-5 0 16,0-2 4-16,-2 0 0 0,4-5 0 0,-2-2 0 0,0 2-3 0,0-2 0 16,0 0 0-16,3-2 0 0,-3 1-9 0,0 1 0 15,0 2 9-15,3-2-9 0,-3 2 0 0,2 5 0 16,-4-5 0-16,2 5 8 0,-3 0-8 0,3 0 0 16,-3 2 0-16,1 5 0 0,-1-2 0 0,0-3 0 15,3 5 0-15,0 2 0 0,-5 3 0 0,5 2 0 16,0 0 0-16,0 0 0 0,0 0 0 0,0 0 0 0,0 0 0 0,0 0 0 15,0 0-198-15,5 2-41 0,9 13-8 16,-14-15-1-16</inkml:trace>
  <inkml:trace contextRef="#ctx0" brushRef="#br0" timeOffset="2477.849">9573 492 864 0,'0'-7'76'0,"0"7"-60"0,0 0-16 0,0 0 0 15,0-7 98-15,0 5 17 0,-3-3 3 0,3 5 1 16,0 0 1-16,0 0 1 0,0 0 0 0,0 0 0 15,0 0-43-15,0 0-9 0,0 0-1 0,0 0-1 16,0 0-11-16,0 5-3 0,0 4 0 0,0-2 0 16,3 5-4-16,-3-5-1 15,0 5 0-15,2-3 0 0,1 3-8 0,-3 2-3 16,0 0 0-16,0 0 0 0,0 1-9 0,0 3-3 16,0-6 0-16,3 2 0 0,-6 0-1 0,6 0-1 15,-1-2 0-15,1 0 0 0,0-3-4 0,-3 3-1 16,0-5 0-16,2 0 0 0,1 0 5 0,-3 0 1 15,0 0 0-15,0-7 0 0,0 0 0 0,0 0 1 16,0 0 0-16,0 0 0 0,0 0-11 0,0 0-2 0,0 0-1 0,0 0 0 16,-3-7-11-16,1 0-16 0,4-4 4 0,-2 1 1 0,0-2 44 0,0-2 9 15,0 2 2-15,0-2 0 0,0 0-30 0,0 0-6 16,0 2 0-16,0-2-8 0,0-5 0 0,0 10 0 16,0-10 0-16,0 7 0 0,0 3 0 0,3-10 0 15,-1 7 0-15,1 5 0 0,-3-2 0 0,3-3 0 31,-3 5-8-31,2 0 8 0,-7 2 12 0,5 5 4 0,5-7 2 0,-2 7 0 16,-3 0-18-16,5 0 0 0,1 5 0 0,2-3 0 16,-3 10-8-16,3-5-6 15,-3 0-1-15,3 5 0 0,0-3 24 0,0 1 5 0,2-1 1 0,1 5 0 16,5-2-26-16,2 2-5 0,4 5 0 0,-1-5-1 16,3 0 17-16,-3-2 0 0,0-3 0 0,0 3 0 15,-2 2 0-15,-1-2 0 0,-2-10 0 0,0 6 0 0,-3 1 0 0,0-7 0 16,-2 5 0-16,-3 0 0 0,0-7 0 0,-3 0 0 15,0 0 0-15,1 0 9 0,-1-7 3 0,0 7 1 16,-2-7 0-16,2-4 0 0,0 1 2 0,-2-2 0 16,2-2 0-16,-5-5 0 0,3 5-24 0,0 0-5 15,-1 0-1-15,1-5 0 0,-3-2 34 0,0 2 6 16,3 0 2-16,-1 3 0 16,-2-3-27-16,3 0 0 0,-6 5 8 0,3-5-8 0,3 10 0 15,-3-10 0-15,0 10 9 0,0-1-9 0,0 1 0 0,0-3 8 16,0 5-8-16,3 0 0 0,-3 2 0 0,0 5 0 15,0 0 0-15,0 0 0 0,0 0-10 0,0 0 0 16,5 0 0-16,0 0 0 16,0 5-214-16,3-5-42 0,8 14-9 15,-5-7-864-15</inkml:trace>
  <inkml:trace contextRef="#ctx0" brushRef="#br0" timeOffset="2693.665">10456 497 115 0,'0'0'0'0,"0"0"10"0,0 0-10 0,0 0 0 15,0 0 0-15,6-5 0 0,-6 5 347 0,8 0 67 16,2-7 14-16,1 7 2 0,-1-7-330 0,4 7-67 16,-4 0-13-16,6-7-2 0,-3 7 22 0,-2-5 5 15,2 5 1-15,0 0 0 0,3 0-23 0,-3 0-5 16,1 0-1-16,-1 0 0 15,0 0-17-15,-2 0 0 0,-3 0 0 0,0 5-864 16</inkml:trace>
  <inkml:trace contextRef="#ctx0" brushRef="#br0" timeOffset="2878.552">10549 598 1497 0,'0'0'66'0,"5"3"14"0,3-3-64 0,0 0-16 0,0 0 0 0,3 0 0 15,-1 4 106-15,1-4 18 0,5 0 3 0,0 0 1 16,-1-4-62-16,4 4-12 0,-3 0-2 0,2-3-1 16,-2-2-32-16,0 5-7 0,0 0 0 0,0 0-1 15,-3 0 0-15,3-2 0 0,-3 2 0 0,0 0 0 16</inkml:trace>
  <inkml:trace contextRef="#ctx0" brushRef="#br0" timeOffset="3611.717">11480 410 864 0,'0'0'76'0,"0"0"-60"16,0 0-16-16,0-5 0 0,0-2 130 0,0 0 23 15,-5 0 5-15,2 2 1 0,-2 3-30 0,0-5-5 0,-3 7-2 0,3-5 0 16,-6-2-32-16,3 7-6 0,-3-7-2 0,3 7 0 16,-2 0-10-16,-1-2-3 0,1 2 0 0,2 2 0 15,-3-2-69-15,1 7-10 0,-1-7-4 0,-2 7-1 0,2 0 15 0,3-2 0 16,-2 2 0-16,2 0-9 0,0 7-2 0,0-2 0 15,5-3 0-15,-2 3 0 0,5 2 11 0,-3-7-12 16,6 5 12-16,0-5-12 0,-1 0 3 0,4 5 0 16,1-5 0-16,-1-5 0 0,2 3 9 0,2-3 0 15,1 3-9-15,5-5 9 0,-6-5 0 0,6 5 0 16,-3-7 8-16,1 7-8 16,-4-2 19-16,1-5-2 0,-1-5 0 0,1 5 0 15,-3 0 13-15,0 2 2 0,-3-2 1 0,0 0 0 16,1 0 5-16,-1 0 1 0,0 0 0 0,-2 2 0 15,2 5-18-15,-2-2-3 0,0-3-1 0,-1 5 0 16,1 0-2-16,0 5-1 0,-1-3 0 0,3 8 0 0,-2-8-3 16,0 12-1-16,-1-7 0 0,4 5 0 0,-4 9-1 0,4-9 0 15,-1-3 0-15,0 10 0 0,0-5 17 0,1 3 3 16,-1 4 1-16,-2-12 0 0,-1 10-30 0,4 2 0 16,-1-2 0-16,-2 0 0 0,-1-2 0 0,-2-6 0 15,3 8 0-15,0-9 0 0,-3 1 33 0,0 3 1 0,0-9 0 0,2 4 0 16,3-4-3-16,-5-5-1 0,0 0 0 0,0 0 0 15,0 0-30-15,0 0 0 0,0 0 0 0,0 0 0 16,0 0 0-16,-2-5 0 16,4-2 0-16,-2 0 0 15,3-7-96-15,0 3-26 0,-1 1-5 0,4-2-1127 16</inkml:trace>
  <inkml:trace contextRef="#ctx0" brushRef="#br0" timeOffset="4885.17">12229 553 921 0,'-5'0'40'0,"2"0"10"0,3-2-40 0,-3-3-10 0,3 5 0 0,-5 0 0 15,3-2 181-15,-1 2 35 0,3-5 6 0,-3 5 2 0,1 0-111 0,-6-7-21 16,2 7-5-16,1 0-1 0,-3 0-35 0,3 7-7 16,0-2-2-16,-6-5 0 0,0 2 18 0,1 3 3 15,-1 2 1-15,1-2 0 0,-1 4-52 0,0-2-12 16,1 5 0-16,2-5 0 0,0 0-14 0,3 0-6 15,-1 7 0-15,4-7-1 0,2 0 12 0,0 5 9 16,2-5-12-16,1 0 12 16,0-2-12-16,5 2 12 0,-3-7-12 0,3 0 12 15,5 2-32-15,-2-2 1 0,2 5 0 0,0-5 0 0,0-5 76 0,1 5 15 16,-1-2 4-16,3-3 0 0,-3-2-20 0,-2 0-4 16,-1 0-1-16,1 0 0 0,-3 2-7 0,0-4 0 15,0-3-1-15,-1-2 0 0,1 2 5 0,-5 3 2 16,0-10 0-16,2 0 0 0,-2-2-17 0,-3 2-3 15,-3-2-1-15,3 2 0 0,-3-2-17 0,1 7 8 0,-1 0-8 0,-2-5 0 16,-1 5 0-16,1 7 0 0,0-5 0 0,2-2 0 16,-2 7 36-16,2 0 1 0,1 2 0 0,2 3 0 15,0 2-8-15,0 0-1 0,-3-5-1 0,3 5 0 16,0 0-27-16,0 0 0 0,-3 5 0 0,1-3 0 16,4 10-8-16,-2-5-8 0,0 0 0 0,0 5-1 15,3-3 17-15,0 3 0 16,-1 7-8-16,4-3 8 0,-1 3 12 0,0 0 5 15,3 2 2-15,0-2 0 0,0-5-33 0,3 7-6 16,-1-7-2-16,1 5 0 0,-1-7 22 0,1 5 0 16,-1-6 0-16,-2 3 0 0,0 0 0 0,0-2 0 15,0-5 0-15,0 5 0 0,0-5-10 0,0 0 10 16,-3 0-13-16,1-2 5 16,2-3-176-16,-1-2-36 0,1 0-6 0,0 0-882 0</inkml:trace>
  <inkml:trace contextRef="#ctx0" brushRef="#br0" timeOffset="5264.866">12629 553 2149 0,'0'0'47'0,"0"0"9"0,0 0 3 0,0 0 2 0,0 0-49 0,0 0-12 15,0 0 0-15,0 0 0 0,0 0 114 0,0 0 20 0,-6-2 4 0,1 4 1 16,0-2-111-16,-3 5-28 0,-3 0 0 0,1-3 0 16,-1 5 0-16,3 0 0 15,3 0 0-15,-3 0 0 0,0 1 0 0,0 3 0 0,0-4 0 0,5 5 0 16,-2-10 0-16,2 10 0 0,1 2 0 0,2-7 0 15,0-2 0-15,2 2 0 0,6-5 0 0,-2 6 0 16,2-4 0-16,0 3 0 16,-1 0 0-16,4-7 0 0,0 0 0 0,-1 0 0 15,1 0 0-15,-1 0 0 0,-2 0 0 0,3-7 0 16,-3 5 0-16,2-3 0 0,-4 1 0 0,-1-4 0 16,3 1 0-16,-3 0 0 0,-2 0 0 0,2-7 0 0,-2 9 0 0,-1-2 0 15,-2 5 0-15,3-3 0 0,0-2 0 0,-3 0 0 16,2 7 0-16,-2 0 0 0,0-7 0 0,0 7 0 15,0 0 0-15,0 0 0 0,0 0 0 0,0 0 0 0,3 0 0 0,0 0 0 16,-1 5 0-16,4-3 0 0,-4 5 0 0,4-7 0 16,-1 7 0-16,0-7 0 0,0 5 0 0,1-3 0 15,-1 3 0-15,0-3 0 0,1 3 0 0,-1 0 0 16,0-3 0-16,1-2 0 16,-1 7-46-16,0-7-14 0,0 0-4 0</inkml:trace>
  <inkml:trace contextRef="#ctx0" brushRef="#br0" timeOffset="5519.207">12861 438 1152 0,'0'0'51'0,"-2"-7"10"16,-1 2-49-16,3 5-12 0,0 0 0 0,0 0 0 0,0 0 272 0,0 0 52 15,0 0 11-15,0 0 1 0,0 0-214 0,3 5-43 16,-1 2-9-16,4 7-2 0,-4-2-52 0,1 2-16 0,0 5 8 0,-1-5-8 15,1 0 8-15,2 5-8 0,-2-5 8 0,0 0-8 16,-1 5 8-16,1-9-8 0,-3 8 8 0,2-6-8 16,1-3 13-16,0 1-1 0,-3-1-1 0,0 3 0 31,0-12-69-31,2 2-14 0,-2 5-2 0,0-7-1 16,0 0-145-16,0 0-28 0,0 0-7 0,-2-2-1 0</inkml:trace>
  <inkml:trace contextRef="#ctx0" brushRef="#br0" timeOffset="5651.435">12819 565 345 0,'0'0'31'0,"0"0"-31"16,0 0 0-16,3-7 0 0,-1 2 252 0,-2 5 44 16,6 0 8-16,2-2 3 0,-3-3-171 0,5 5-33 0,-2 0-7 0,6-2-2 15,-1 2-94-15,-3 0-8 16,4 2-8-16,-4-2 0 0,1 0 64 0,2 0 12 0,0 5 4 0,3-5 0 16,0 2-108-16,3-2-20 0,-1 0-5 0,1 5-731 15</inkml:trace>
  <inkml:trace contextRef="#ctx0" brushRef="#br0" timeOffset="6021.115">13237 572 1497 0,'0'0'32'0,"0"0"8"0,0 0 0 0,0 0 4 0,0 0-36 0,0 0-8 0,0 0 0 0,0 0 0 15,-3 0 121-15,3 0 23 0,0 0 4 0,-5 0 0 16,0 0-72-16,0 0-14 0,-1 7-3 0,1-7-1 16,-3 5-27-16,3 2-6 0,-3-5-1 0,3 6 0 15,-1-4-16-15,4 1-8 16,-4-3 8-16,4 5-8 0,-1 5 0 0,0-10 0 15,6 5 8-15,0-2-8 0,-3-5 0 0,0 7-11 16,5 0 3-16,0 5 0 0,1-10 8 0,1 3 0 16,1-3 0-16,0 3 0 0,0-2-12 0,0 1-3 15,3-4-1-15,-3 0 0 0,0 0-4 0,0-4 0 16,-3 1-1-16,0-2 0 0,1 5 21 0,-6 0 0 16,2-2 12-16,1-5-4 0,2 2 0 0,-5-2 0 0,3 0 0 0,-1 0 0 15,-4 2-18-15,2 5-4 0,0 0-1 0,0 0 0 0,5-7 49 16,-5 7 10-16,0 0 1 0,0 0 1 0,8 0-38 0,-3 0-8 15,1 0 0-15,-1 0 0 0,0 7 15 0,0-7 3 16,1 0 1-16,-1 5 0 0,3 2-29 0,-3 0-6 16,1 0 0-16,1-2-1 0,-1-3 17 0,-1 3 0 31,3-3 0-31,-3 6 0 16,-5-8-116-16,6 0-20 0,4 4-4 0,-5-4-1 0</inkml:trace>
  <inkml:trace contextRef="#ctx0" brushRef="#br0" timeOffset="6422.095">13433 591 1666 0,'0'0'74'0,"0"0"15"0,3 7-71 0,-1-4-18 15,1 6 0-15,-1 0 0 0,6-2 120 0,-5 0 20 16,-3 5 4-16,3 2 0 0,-1 5-64 0,1-9-12 16,2 8-4-16,-2-4 0 0,0-2 0 0,-1 9 0 15,4-7 0-15,-4 5 0 0,-2 0-44 0,0-5-8 16,5 0-3-16,-5 5 0 0,3-7-1 0,-3-3 0 15,0-2 0-15,0 5 0 16,3-10 5-16,-3-2 1 0,0 0 0 0,0 0 0 16,0 0 0-16,0 0 0 0,0 0 0 0,2 0 0 0,-2-7 4 0,0 0 1 15,-2-7 0-15,-1 0 0 0,3-5-19 0,-3-2 0 16,1 2 0-16,-1-9 0 16,1 2-48-16,2 0-12 0,0 5-4 0,2 0 0 0,1 2 52 0,-1 0 12 15,6 5 0-15,-2 0 0 16,2 0-54-16,0 7-8 0,2-5-2 0,1 3 0 0,-1 4 50 0,1 0 14 0,-3 3 0 0,2-3 0 15,1 5 0-15,-3 0 0 0,3 5 0 0,-1-3 0 16,-2-2 0-16,0 5 0 0,3 9 0 0,-6-7 0 16,0-2 36-16,0 2 9 0,-2-5 2 0,0 10 0 15,-3-5-24-15,-3 0-5 0,0 0-1 0,-2 0 0 16,3 0-17-16,-6-2 0 0,0 2 0 0,-3 0 0 16,3 0 0-16,-2-2 0 0,-1 2 0 0,0-7 0 15,1 2-55-15,-1-2-14 0,6 5-3 0,-3-5-669 16,0 0-134-16</inkml:trace>
  <inkml:trace contextRef="#ctx0" brushRef="#br0" timeOffset="6769.86">13840 591 864 0,'0'0'38'0,"0"0"8"0,0 0-37 0,0 0-9 15,8-5 0-15,0 3 0 0,-8 2 260 0,0 0 49 16,0 0 11-16,0 0 1 0,0 0-183 0,-5 2-37 15,-6-2-7-15,3 5-2 0,3-3-56 0,0 3-12 16,-3-2-3-16,0 1 0 0,-3 3-13 0,3 0-8 16,3 5 8-16,0-5-8 0,0-5 0 0,2 10 0 0,3-5-10 0,3 5 10 15,-3-5-8-15,5-5 8 0,0 6 0 0,3 1 0 16,8 0 0-16,-5-9 0 0,-4 7 0 0,4-7 0 16,5 5-12-16,0-3 0 0,-3-4 1 0,3 2 0 15,-5 0 11-15,4-5 0 0,-1 5 0 0,-1-7 0 16,-3-2 12-16,-2 0-3 0,0 1 0 0,0 1 0 15,-5 0-9-15,0-7 0 16,-3 7 0-16,0 0 0 0,-3-5 53 0,0 5 9 16,-2-2 2-16,-3 0 0 0,0 1 0 0,-3 6 0 15,4-5 0-15,-1 7 0 0,2-5-64 0,-2-2-15 16,0 7-1-16,3 0-1 16,0-7-127-16,5 7-26 0,0 0-5 0,0 0-901 0</inkml:trace>
  <inkml:trace contextRef="#ctx0" brushRef="#br0" timeOffset="7071.535">14105 601 1432 0,'0'0'64'0,"3"4"12"0,-1 3-60 0,1 0-16 16,0-7 0-16,-1 7 0 0,-2-2 111 0,3 2 19 16,-3-5 4-16,2 8 1 0,-2-1-57 0,3-2-11 0,0-2-3 0,-1 2 0 31,4-5-42-31,-4-2-9 0,1 8-1 0,2-4-1 15,-5-4-11-15,0 0 0 0,3 0 0 0,-3 0 0 16,0 0-108-16,5-4-23 0,-5 4-5 0,3-8 0 16,-3 6-67-16,3-10-13 0,-3 5-2 0,0-7-1 0,0 9 107 0,-3-4 20 0,3-3 5 0,0-2 1 31,-3 2 13-31,3 3 2 0,0-3 1 0,0-2 0 0,-2 2 202 0,-1 10 41 16,3-10 8-16,-3-2 2 0,3 9-13 0,0-2-2 15,0 7-1-15,0-7 0 0,0 0-55 0,0 7-12 16,0 0-1-16,0 0-1 0,0 0-78 0,6 0-20 0,-1 0 0 15,3 0 0-15,-3 0 0 0,0 5 0 0,3-5 0 0</inkml:trace>
  <inkml:trace contextRef="#ctx0" brushRef="#br0" timeOffset="7457.48">14293 605 172 0,'0'0'16'0,"0"0"-16"16,0 0 0-16,0 0 0 0,0 0 348 0,2 7 68 15,-2 0 12-15,3 0 4 16,-3-7-234-16,3 7-46 0,-1 0-10 0,4-2-2 16,-4 2-70-16,4 0-14 0,-1 0-4 0,0-2 0 15,0-3-1-15,-5-2-1 0,0 0 0 0,6 5 0 16,-1-3-29-16,-5-2-5 0,0 0-2 0,0 0 0 16,0 0-14-16,0 0 0 0,5 0 0 0,-5 0 0 0,6 0 54 0,2-2 8 15,-6-3 2-15,4 3 0 16,-1-3-103-16,0-2-20 0,3 0-4 0,-3 0-1 0,3 0 52 0,0 0 12 15,-2 2 0-15,1-2 0 16,1 0-53-16,0 7-8 0,-2-2-2 0,-1-3 0 0,0 5 50 0,3 0 13 16,0 0 0-16,-3 0 0 0,1-4-12 0,-1 8 4 0,0-4 0 0,1 5 0 15,-1-3 8-15,0 5 11 0,0-7-3 0,1 7 0 16,-1 0 45-16,-2-2 9 0,-1 2 2 0,4 0 0 16,-4 0-52-16,1 5-12 15,-3-12 0-15,3 7 0 0,-1 0 0 0,1-4 0 16,-3-3 0-16,2 4 0 0,1 3 54 0,2 0 8 15,1 0 2-15,-1-2 0 16,-2-5-163-16,2 0-32 0,0 0-6 0,0-5-633 16,1-2-126-16</inkml:trace>
  <inkml:trace contextRef="#ctx0" brushRef="#br0" timeOffset="7673.316">14721 445 921 0,'0'0'82'15,"0"0"-66"-15,0 0-16 0,0 0 0 16,0 0 257-16,0 0 48 0,0 0 10 0,0 0 1 0,0 0-172 0,0 0-36 15,3 0-6-15,0 12-2 0,-1-3-61 0,1 3-13 16,0 2-2-16,-1 0-1 16,1-2-7-16,2 9-2 0,1-9 0 0,-1 2 0 0,0 0-5 0,0-2-1 15,1-2 0-15,-1 8 0 0,-2-11 1 0,2 0 0 0,-2 0 0 16,-3-7 0-16,0 0 0 0,0 0 0 0,0 12 0 0,0-12 0 31,0 0-107-31,0 0-22 0,0 0-4 0,0 0-585 0,-6 7-118 0</inkml:trace>
  <inkml:trace contextRef="#ctx0" brushRef="#br0" timeOffset="7811.077">14713 551 460 0,'0'0'20'0,"0"0"5"0,0 0-25 0,0 0 0 15,3-5 0-15,-3 5 0 0,8-2 286 0,-3-3 52 16,1 5 10-16,-1-7 3 16,3 7-217-16,0 0-43 0,0 0-9 0,2 0-2 0,1 7-46 0,0-7-10 15,-1 5-1-15,3-5-1 0,-2 2-22 0,2-2 0 16,0 5 0-16,-2-3 8 0,2-2 0 0,0 0 1 0,1 5 0 0,2-5-949 15</inkml:trace>
  <inkml:trace contextRef="#ctx0" brushRef="#br0" timeOffset="8312.335">15282 544 864 0,'0'0'76'0,"0"0"-60"16,0 0-16-16,-2-5 0 0,2-2 133 0,-3 7 24 16,0-7 5-16,1 0 1 15,2 7-54-15,-6-5-10 0,1 5-3 0,0-2 0 16,-3-3-51-16,3 3-10 0,-3 2-3 0,0 0 0 16,-3-5-17-16,3 5-4 0,-2 5-1 0,2-5 0 0,2 0-10 0,1 2 0 15,0-2 0-15,2 7 0 0,-2-7 0 0,5 5 0 16,-3 2 9-16,3 0-9 0,3 0-16 0,2 0-7 15,-2 0-1-15,2 3-1 0,3-1 10 0,0 3 3 16,0-3 0-16,3-1 0 0,-4 3 12 0,1 3 0 0,0-7 0 0,0 5 0 16,0-5 27-16,-2 7 8 0,-1-2 1 0,-3-5 1 15,4 0 6-15,-6 0 1 0,2 0 0 0,-2 5 0 16,-2-10 25-16,-4 6 6 0,4-4 1 0,-3 3 0 16,-3 0-4-16,2-7 0 0,-2 0 0 0,0 0 0 15,-2 0-64-15,-6 7-8 0,3-14-13 0,0 7 3 16,-1 0-71-16,-4 0-15 0</inkml:trace>
  <inkml:trace contextRef="#ctx0" brushRef="#br0" timeOffset="11340.801">9284 2755 1036 0,'0'0'46'0,"0"0"10"0,0 0-45 0,0 0-11 15,0 0 0-15,0 0 0 0,0 0 91 0,0 0 16 16,0 0 3-16,0 0 1 0,0 0-31 0,0 0-7 16,0 0-1-16,0 0 0 0,0 0 1 0,0 0 0 15,6-7 0-15,-4 4 0 0,3-1-27 0,-5 4-6 0,6-7 0 0,-1 7-1 0,3-3-11 0,0 3-3 16,-3-4 0-16,3-1 0 0,3 3-25 0,-1-3 0 15,-2-2 0-15,5 0 0 0,-2 4 0 16,2-1 0-16,3-3 0 0,0 2 0 0,0-2 56 16,0 0 7-16,0 4 1 0,0-1 0 0,-1-3-52 0,1 4-12 15,0-1 0-15,0 1 0 0,0-6-9 0,0 7-5 16,-3 2-1-16,3-5 0 16,2 2 15-16,1-1 0 0,-1-3 0 0,1 7 0 15,0-3 0-15,2-1 0 0,-3 1 0 0,3-1 0 16,1-1 0-16,1 5 0 0,-1-2 0 0,1-3 0 15,1 2 9-15,-3-1-9 0,3 1 0 0,-3 3 9 16,3-4 1-16,0 1 0 0,-3-1 0 0,6-3 0 16,-4 4-10-16,4 3 0 0,-6-9 0 0,5 6 0 15,1 3 0-15,-1-4 0 0,1 1 0 0,2-1 0 0,0 4 50 0,-3 0 11 16,1-7 3-16,-1 7 0 16,1-3-76-16,-3-1-14 0,5 4-3 0,-3-3-1 0,3-1 30 0,3 4 0 15,-3 0 0-15,3 0 0 0,0-5 0 0,-1 5 0 16,1 0 0-16,-3 0 10 0,0 0-10 0,-2 0 0 15,-3 0 9-15,2 0-9 0,1 0 8 0,-4 0-8 16,1 0 8-16,0 0-8 0,-3 0 8 0,3 0-8 0,-3 5 8 0,0-5-8 0,0 7 9 0,1-7-9 16,-4 4 12-16,3-1-12 0,-2 4 12 0,-3-7-4 15,0 7 0-15,-1-3-8 0,4-1 8 0,-6 6-8 16,0-9 0-16,3 3 0 0,-2 4 8 0,1 0-8 16,1-3 9-16,-2-1-9 0,1 4 9 0,-1-2-9 15,-1-3 8-15,3 3-8 0,-3-5 10 0,3 7-10 16,-6-3 12-16,4-1-12 15,-1 4 0-15,0-7-17 0,-5 4 1 0,3 4 1 16,-1-6 15-16,1 7 0 0,-3-6 0 0,2 1 0 16,-2-1 28-16,3 1 8 0,-3-1 1 0,2 1 1 15,-2-1-38-15,3 1 0 0,-1-1 0 0,1 2 0 16,-3-3 0-16,0 3 0 0,3-5 0 0,-1 7 0 16,-2 0 26-16,0 0 1 0,0-7 0 0,-3 4 0 15,3-1-43-15,-3 2-9 0,3-5-2 0,0 2 0 0,-2 7 43 0,-1-9 9 0,3 3 2 16,0 1 0-16,0-1-35 0,-3 1-8 0,0 3 0 0,1-4-1 15,-1-3 17-15,3 5 0 0,-3-3 0 0,-2 3 0 16,2-3 0-16,0 3 0 0,1-5 0 0,2 4 9 16,-6-1-9-16,-2-3 10 0,6 0-10 0,-1 0 10 15,0 0-10-15,0 0 10 0,-5 0-10 0,0 0 10 16,0 0-10-16,6 0 0 16,-4 4 9-16,-2-4-9 0,6-4 18 0,-6 4-1 15,0 0 0-15,0 0 0 0,0 0-7 0,2 0-2 16,4-3 0-16,-4 3 0 0,-2 0-8 0,5-4 0 15,-5 4 9-15,6 0-9 16,-1 0-18-16,-5 0-8 0,0 0-2 0,5 0 0 0,-5 0 28 0,6 0 0 16,-1 0 0-16,0-5 0 0,-5 5 0 0,8 0 0 15,-3-2 0-15,3-3 0 0,0 5 0 0,0-2 0 0,3-3 0 0,-3 2 0 16,0-1 0-16,5-3 0 0,-2-3 0 0,2 1 0 16,-3 2 21-16,1 0 10 0,0 0 1 0,-1 0 1 15,3 0-25-15,-2-5-8 0,0 5 0 0,-1 4 0 16,1-4-24-16,-1 0-8 0,-2 0-1 15,0 3-1-15,-3-3 54 0,3 7 12 0,0-5 1 0,0-2 1 16,0 7-34-16,0-7 0 16,0 4 0-16,0-1 0 0,0 1 0 0,-3-1 0 0,6-1 0 0,-3 3 0 15,0-3 0-15,2 2 0 0,-2-1 0 0,0 1 0 16,3-1 0-16,-3 4 0 0,0-3 0 0,2-1 0 16,-2 4 0-16,0-3 0 0,0 3 0 0,0-4 0 15,0 4 0-15,0-3 0 0,0 3 0 0,-3 0 0 16,-2 0 0-16,5 0 0 0,-3-4 0 0,0 4 0 15,3 0-20-15,0-5-12 0,-3 5-1 0,3 0-1 0,0 0 54 0,-2 0 10 16,1-3 2-16,-1 3 1 0,-6 0-33 0,5 3 0 16,3-3 0-16,-8 0 0 0,5 9 0 0,1-9 0 15,-1 3 0-15,-5-3 0 0,0 0 0 0,5 7 0 16,0 0 0-16,3 0 0 16,-5 0-24-16,2 0-6 0,-2 5-1 0,2-5 0 0,-2 0 50 0,2-3 9 15,-2 6 3-15,-1 2 0 0,1-5-50 0,2 0-9 0,-2 4-3 0,2-3 0 16,-2-1 31-16,2 0 0 0,-2 7 0 0,0-7 0 15,2-2 0-15,0 6 0 0,0-8 0 0,1 4 0 16,-1 4 0-16,0-3 0 0,-2-6 0 0,2 5 0 0,-2 2 0 0,0-2 0 16,2-4 0-16,-2 4 0 0,-1-3 24 0,1 4 12 15,-3-8 1-15,2 0 1 0,-2 0-27 0,3 2-11 16,-3-2 8-16,5 0-8 16,-5 0 9-16,0 0-9 0,6 5 10 0,-1-5-10 15,0-5 10-15,-2 3-10 0,2 2 10 0,0 0-10 16,1-8 11-16,-4 4-11 0,4-3 12 0,-1 7-12 15,0-3 12-15,-2-1-12 0,2-3 12 0,1 7-12 16,-1 0 0-16,0-5 0 0,0-2 0 0,1 7 0 16,-1-2 0-16,3-3 0 0,0 2 0 0,0-4 0 15,0 3 0-15,0 1 0 0,2-1 0 0,1 1 0 0,-3-1 0 0,0-1 0 16,2 3 0-16,-2 2 0 0,3-12 0 0,-1 12 0 16,-2-7 0-16,3 0 0 0,-3 4 0 0,2-1 0 15,1-1 0-15,0-2 0 0,-1 4 0 0,3-1 0 16,-2-3-10-16,0 4 10 0,-1-1 0 0,-2 1 0 15,3-1 0-15,-1 1 0 0,4-1-8 0,-1-1 8 0,-3 3 0 0,6-3 0 32,0 2 0-32,3-1 8 0,-1 4 0 0,3-7 0 15,-2 4-8-15,5-1-12 0,-3 1 2 0,3-1 1 0,-3 4 9 16,3-5 0-16,-3 5 0 0,3-7 0 0,-1 4 0 0,-1-1 0 16,-1 1 0-16,3-1 0 0,-3 4 0 0,2-7 0 15,1 4 0-15,-5-1 0 0,2 4 0 0,0-3 12 16,3 3-2-16,2-9-1 15,1 6-9-15,-1 3-12 0,1 0 2 0,7-7 1 0,-5 3 9 0,0 4 12 0,-2 0-2 0,-1-7-1 16,3 7-9-16,-2 0-12 0,-3-3 2 0,0-1 1 16,-1 4 9-16,1-3 0 0,0-1 0 0,0 4 0 15,0 0 0-15,-1 0 0 0,1 0 0 0,0 0 0 16,0 0 0-16,0 0 12 0,-1 0-2 0,1 0-1 16,0 0-9-16,0 4-14 0,2-4 3 0,-2 3 1 15,3-3 10-15,-4 0 0 16,7 0 0-16,-1 4 0 0,-3-1 0 0,1-3 0 15,-1 0 0-15,0 7 0 0,-2-7 0 0,3 0 0 16,-3 0 0-16,2 0 0 0,-2 0 0 0,0 0 0 16,2 0 0-16,1 0-8 0,-6 0 8 0,-3 4 0 15,6-4 0-15,-3 0 0 0,0 3 0 0,1-3 0 0,-1 4 0 16,3-4 0-16,-3 0 0 0,8 0 0 0,-3 0 0 0,-2 0 0 16,0 0 12-16,2 0-1 0,-4 0-1 0,4 0 0 15,-2 3-22-15,2-3-4 0,-2 0 0 0,3 5-1 0,-4-1 17 0,4-4 0 16,-6 0 0-16,-3 0 0 0,1 3 0 0,2-3 0 15,-2 4-8-15,2-1 8 0,0-3 0 0,3 4 0 16,-3-4 0-16,11 3 0 0,-1-3 9 0,-1 4 9 16,-4-4 2-16,3 3 0 0,0-3-36 0,0 4-6 15,0-1-2-15,-2-3 0 0,-1 5 39 0,-2-3 7 0,3 3 2 0,-6-5 0 16,0 0-24-16,3 4 0 0,-6-1 0 0,6-3 0 31,-3 7-18-31,0-7-8 0,3 7-2 0,3-7 0 0,-1 4 45 0,1-1 9 0,-4 2 2 0,4-5 0 16,-1 2-47-16,-2 3-9 0,0-1-1 15,-3-1-1-15,3 1 30 0,0-1 0 0,-3 4 0 0,0-3 0 16,-2-4 0-16,-1 3 0 16,6-3 0-16,-3 7-9 0,-8-2 9 0,3-3 0 15,8-2 0-15,5 5 0 16,-2 2-31-16,-1 0-1 0,-2 0 0 0,0 0 0 0,2-2 45 0,-2-3 9 16,-5 7 2-16,2-6 0 0,0 4-24 0,-3 0 0 15,1 0 0-15,-1 0-12 0,-2 5 12 0,-2-5 0 16,4 0 0-16,-5 0-8 0,-7-3 8 0,4 4 0 15,1-6 0-15,-1 3 0 0,-2-1-18 0,-2-1 2 0,-6-3 0 0,7 4 0 16,-1-4-89-16,-6 0-18 0,-6 0-3 0,4 3-1 0</inkml:trace>
  <inkml:trace contextRef="#ctx0" brushRef="#br0" timeOffset="12360.8">12099 2197 172 0,'0'0'8'0,"0"0"1"0,0 0-9 0,0 0 0 0,0 0 0 0,0 0 0 16,0 0 272-16,0 0 53 0,0 0 11 0,0 0 1 15,6 0-184-15,-6 0-37 16,5 0-7-16,-5 0-1 0,5 3-28 0,1 4-4 15,-4-2-2-15,4 2 0 16,-4 0-26-16,-2 0-6 0,3 0-1 0,-3 0 0 0,0-2 15 0,0 6 2 16,0-1 1-16,0 1 0 0,0 4 8 0,0-1 1 15,0-3 1-15,2-1 0 0,-2 2-55 0,0 2-14 16,0-3 0-16,0-3 0 0,3-1 0 0,-3 0 0 16,-3 0 0-16,3 0 0 0,0 0 0 0,0-7 0 0,0 0 0 0,0 0 0 15,0 0 54-15,0 0 8 0,0 0 2 0,0 0 0 16,0 0-64-16,0 0 0 0,0-7-14 0,-2 0 2 15,2 0 12-15,0-5 16 0,-3 2-4 0,3-1-1 16,0 1-11-16,0-6 0 0,0 2 0 0,3 0 0 0,-1 2 0 16,1 2 0-16,0-8 0 0,2 8 0 0,0 1 0 15,1-1 0 1,-1-1 0-16,0 4 0 0,3-5 0 0,0 5-9 0,0 4 9 16,3-1-13-16,-1-3 13 0,1 7 8 0,2-7 0 0,3 7-8 15,-3 0-10-15,0 0-9 0,3 0-1 0,-3 0-1 16,1 7 33-16,2-3 8 0,-3 3 0 15,0-4 1-15,-2 4-33 0,-1 2-6 0,1 1-2 0,-1 1 0 16,1-1 32-16,-3 2 7 0,-6 2 1 0,1-3 0 16,0-1-20-16,-1 2 0 0,-2 2 0 0,0-7 0 0,3 5 0 0,-6-1 0 15,-5-1 0-15,-2 1 0 0,-1-1 0 0,-2 2 0 16,3-5 0-16,-4 0 0 0,-4 0 32 0,2-3 2 16,0-1 1-16,0 2 0 0,-2-5-5 0,2 0-1 15,3 4 0-15,-3-4 0 0,5-4-19 0,0 4-10 16,-2 0 10-16,0-5-10 0,0 5 0 0,2-7 0 15,1 0 0-15,2 7-10 0,0-7 10 0,0 0 0 0,3 4 0 0,-3-1 0 16,5-1 0-16,3 5 0 0,0 0 0 0,0 0 0 16,-3-2-53-16,3 2-9 0,6-5-2 0,-1 2-819 15,3 3-164-15</inkml:trace>
  <inkml:trace contextRef="#ctx0" brushRef="#br0" timeOffset="13751.34">16301 640 1267 0,'8'0'28'0,"-8"0"5"0,0 0 2 0,0 0 1 0,0 0-36 0,0 0 0 15,0 0 0-15,0 0 0 0,-8 5 140 0,8 0 22 16,5-3 4-16,-5 5 1 0,-5 5-63 0,2-5-12 0,6 3-2 0,-3 1-1 16,0 8-20-16,-3-9-4 0,-5 8-1 0,8-4 0 15,8 5-7-15,-8 2-1 0,-10-6-1 0,7 3 0 16,6 1-37-16,-3-5-7 0,-3 0-2 0,-2 0 0 0,2 3 15 15,3-8 4-15,0 3 0 0,-2-5 0 0,-9-4-20 0,8 1-8 16,9 1 8-16,-6-5-8 0,-3 0 31 0,3 0 1 16,3-5 0-16,7 1 0 15,-2-4-231-15,0 1-45 0,-3-18-10 0,9 3-2 0</inkml:trace>
  <inkml:trace contextRef="#ctx0" brushRef="#br0" timeOffset="14400.783">17113 405 1789 0,'0'0'39'0,"0"0"8"0,-8 0 1 0,8 0 4 0,6 5-42 0,-6-5-10 16,-3 7 0-16,0 0 0 0,6 5 76 0,-3-3 12 16,-3 5 4-16,3 5 0 15,-2 0-8-15,-1-3 0 0,6 3-1 0,-6 2 0 16,-2-2-42-16,2-5-8 0,6 5-1 0,-3-5-1 15,-3 0 1-15,3-2 1 0,3 2 0 0,2 0 0 16,0-7 8-16,-2 5 2 0,-6-5 0 0,1 0 0 16,2-7-18-16,0 0-3 0,-3 7-1 0,-2-7 0 15,-1 5-21-15,4-10 0 0,-1 5 0 0,-2-7 0 16,-6 0 38-16,6-4 3 0,8 1 1 0,-6-2 0 0,-5-9-26 0,3 7-4 16,10-5-2-16,-5 0 0 0,-3-2-10 0,1 2 0 15,4-2 0-15,6 2 0 0,3 3-12 0,-3-5 3 16,-5 4 0-16,4 3 0 0,7 0 1 0,-1 2 0 15,-3 3 0-15,1-3 0 16,5 5-20-16,-3 7-4 0,3-7-1 0,0 7 0 0,2 0 33 0,-2 0 17 16,0 7-1-16,3 0-1 15,-1 0-24-15,1 5-5 0,-1-3-1 0,-2 10 0 0,0-7 25 16,3 2 5-16,-4 7 1 0,-1 0 0 0,-6-2-26 0,0 0-5 16,-1 2-1-16,-1-2 0 0,-6-5 16 0,-3 7 0 15,0-7 0-15,-2-2 0 16,-3 2 35-16,-2 0 9 0,-1-2 3 0,0 2 0 0,1-2-24 0,2-5-5 15,-3 0-1-15,-4 7 0 0,4-2-17 0,-2-5 0 16,-1-5 0-16,-1 8 0 0,1-8 0 0,1-2 0 0,0 0 0 0,0 0 0 16,2 0 0-16,-2-2 0 0,0-3 0 0,2 0 0 31,0 3-48-31,4-5-12 0,4 2-4 0,-2-2 0 16,2 0-102-16,0 0-21 0,6 3-4 0,0-6-897 0</inkml:trace>
  <inkml:trace contextRef="#ctx0" brushRef="#br0" timeOffset="14585.692">17674 523 1688 0,'0'0'37'0,"0"0"8"0,5-5 2 0,1 5 0 0,-1-5-38 0,3 5-9 16,-3 0 0-16,3 0 0 15,0 0 100-15,3-2 17 0,-3 2 4 0,5-5 1 0,-3 5-60 0,4 0-12 16,-1 0-2-16,5 0-1 0,1 0-28 0,-3-2-6 15,0 4-1-15,-3-2 0 0,3 0-3 0,-3 0-1 16,0 0 0-16,-2 0 0 16,-6 5-68-16,3-3-15 0,-3-2-2 0</inkml:trace>
  <inkml:trace contextRef="#ctx0" brushRef="#br0" timeOffset="14755.691">17785 633 1958 0,'0'0'43'0,"0"0"9"0,0 0 1 0,3 5 3 0,5-3-45 0,-3-2-11 0,6 0 0 0,-1 0 0 16,1 0 53-16,5 5 9 15,-3-5 2-15,3-5 0 0,2 5-52 0,1-2-12 16,-1-3 0-16,1 5-646 16,-3-2-132-16</inkml:trace>
  <inkml:trace contextRef="#ctx0" brushRef="#br0" timeOffset="15289.556">18172 419 1267 0,'0'-9'112'0,"0"9"-89"16,0 0-23-16,2-12 0 0,1 5 170 0,0 0 30 15,-1 2 5-15,1 3 2 0,2-5-75 0,0 7-16 16,1-5-2-16,2 5-1 15,0-7-90-15,0 7-23 0,5 0 0 0,-5 0 0 16,0-7 0-16,2 7 0 0,6 0 0 0,0 0 0 16,0 0 0-16,0 0 0 0,0 0 0 0,2 7 0 15,-2-7 23-15,-3 7 0 0,0-7 0 0,1 5 0 16,-1 2-13-16,0 0-2 0,-5 0-8 0,0 0 12 16,0 0 1-16,-3 5 0 0,1-10 0 0,-1 10 0 15,0-5 0-15,-2 7 0 0,-3-7 0 0,2 0 0 0,-4 3-4 0,2-8-1 16,-3 5 0-16,0 0 0 0,-2-2 19 0,3-3 3 15,-4 3 1-15,1-3 0 0,0-2-19 0,-1 5-3 0,1-3-1 16,0-2 0-16,2 5-8 0,-2-5 0 0,0 5 0 0,2-3 8 16,3-2-8-16,0 0 0 0,-3 0 0 0,3 7 0 15,0-7-9-15,0 0 9 0,0 0-12 16,0 0 12-16,6 7-14 0,1 0 4 0,4 0 1 0,-3-2 0 0,3 2-12 0,-3-7-3 16,2 7 0-16,-2 0 0 0,0 0 24 0,0-2 0 15,-3 2 0-15,0 0 0 0,1 0 0 0,-1 0 0 16,0 5 0-16,-2-5 0 0,-3-7 0 0,3 7 0 15,-3 7 0-15,0-14 0 0,0 7 36 0,0-7 12 16,-3 7 3-16,0 0 0 0,-2 1-31 0,0-4-5 16,-1 3-2-16,-4 0 0 15,-1-7-13-15,-2 0 0 0,0 7 0 0,-3-7 0 16,0 0 0-16,-2 5 0 0,-1-5 0 0,-2 0 0 16,0-5 0-16,2 5 0 0,1 0 0 0,-1 0 0 15,3-7-48-15,3 7-13 0,0 0-3 0,5-7-1152 16</inkml:trace>
  <inkml:trace contextRef="#ctx0" brushRef="#br0" timeOffset="15875.822">19550 311 1267 0,'0'0'56'0,"0"0"12"0,-3-7-55 0,3 7-13 0,-5-2 0 0,2-8 0 15,1 8 112-15,-1-5 19 0,-2 2 4 0,-3-2 1 16,0 7-33-16,3-7-7 16,-6 5 0-16,3-3-1 0,-2 5-34 0,-1-5-6 0,-2 5-2 0,2 0 0 15,1 0-23-15,-4 5-5 0,1-5-1 0,3 7 0 0,-1 0-9 0,0 0-3 16,4-2 0-16,-1 4 0 0,0 3-12 0,2 2 0 16,4-2 0-16,-4-3 0 0,4 3 0 0,-1 7-8 15,0-5 8-15,3 7-10 0,0 0 10 0,0-2-10 16,0 2 10-16,0 5-10 0,3-12 10 0,0 12 16 15,-1-12-4-15,1 5-1 0,0 0-11 0,-1-2 0 16,1-6 0-16,0 8 0 0,-1-10 14 0,1 10 1 0,0-12 0 0,-1 5 0 16,-2-5-24-16,0 0-5 0,3 0-1 0,-3 0 0 0,-3 0 63 15,3-7 13-15,-2 5 3 0,2-5-820 16,0 0-163-16</inkml:trace>
  <inkml:trace contextRef="#ctx0" brushRef="#br0" timeOffset="16076.938">19209 579 1580 0,'0'0'35'0,"0"0"7"0,2 0 2 0,4 0 0 0,-1 0-36 0,0 0-8 0,3 0 0 0,0 0 0 16,3 0 33-16,2 0 5 0,0 0 1 0,-2 0 0 16,-3 5-22-16,2-5-4 0,1 0-1 0,2 0 0 15,0 0-4-15,3-5 0 0,3 5-8 0,2 0 12 0,0 0 2 0,0 0 0 16,-2-7 0-16,-1 7 0 15,1 0-140-15,-6 0-28 0,11 0-6 0,-14 0 0 0</inkml:trace>
  <inkml:trace contextRef="#ctx0" brushRef="#br0" timeOffset="16431.154">19643 605 518 0,'0'0'46'0,"0"0"-37"16,5 0-9-16,0 0 0 0,1 0 220 0,1-4 41 15,-1 4 9-15,2 0 2 0,0-3-180 0,2 3-35 16,3-5-7-16,-2 5-2 0,-3-2-32 0,0 2-6 16,0 0-2-16,-3-5 0 0,0 3 0 0,1-3 0 15,-1 5 0-15,-2-7 0 0,-1 7 19 0,1-7 3 0,0 5 1 0,-1-3 0 16,-2 5 13-16,0-5 4 0,3-2 0 0,-6 5 0 16,1 2 12-16,2 0 4 0,0 0 0 0,-6-5 0 15,1-2-12-15,0 7-3 0,-1-7 0 0,-1 7 0 16,-1 0-39-16,0 0-10 0,2 7 0 0,-2-7 0 15,-2 7-11-15,-1-7-4 0,3 5-1 0,-2-3 0 16,-1 5 16-16,3-2 0 16,0 2-10-16,3 7 10 0,-3-9-9 0,5 2 9 15,3 0-12-15,3 0 12 0,-3 0-11 0,3 0 11 16,-3 5-10-16,0-10 10 16,2 5-33-16,4 3-1 0,-4-1 0 0,6-2 0 0,-3-2 34 0,1 2 0 15,4-5 0-15,1 6 0 0,0-4 0 0,2 1 0 16,3-5 0-16,-6 0 0 15,1 0-212-15,2 0-35 0,13-5-7 0,-2 1-462 0</inkml:trace>
  <inkml:trace contextRef="#ctx0" brushRef="#br0" timeOffset="16832.832">20026 586 1558 0,'6'-7'69'0,"-6"7"15"0,0 0-68 0,2-7-16 16,-2 0 0-16,3 5 0 0,-3 2 124 0,0 0 20 15,-3-5 5-15,1 0 1 0,2 3-49 0,-6-3-9 0,-2 5-3 0,0 0 0 16,-2 0-71-16,2 5-18 0,-3-3 0 0,-2 3 0 15,3 2 0-15,-4 0 0 0,6 0 0 0,0 0 0 16,-2 0 0-16,2-2 0 0,3 2 0 0,2 0 0 16,0 0 0-16,3 0 0 0,0 0 0 0,0-2 0 15,0-3 0-15,-2 3 0 0,2 2 0 0,0 0 0 0,2-7-15 0,4 7-6 32,2-7-2-32,2 5 0 0,3-5 23 0,1 0 0 15,-4 0-9-15,3 0 9 16,1-5-35-16,-4 5-3 0,-2-7-1 0,3 7 0 0,-11 0 83 0,8-7 16 15,-3 0 3-15,0 2 1 0,-5 5-52 0,6-7-12 0,-6 7 0 16,5 0 0-16,0-2-12 0,-5 2-4 0,0 0-2 0,0 0 0 16,0 0 29-16,0 0 5 0,0 0 2 0,0 0 0 15,0 0-18-15,5 0 0 0,3 7 0 0,0 0 0 0,-2-2 0 0,-1 4 0 16,3-9 0-16,-3 12 0 0,3-5 0 0,0 0 0 16,0-4 0-16,0 6 0 0,-5 0 0 0,4-9 0 15,-1 7 0-15,-1-7 0 0,3 5 0 0,-3-5 0 16,-5 0 0-16,6 0 0 15,1 0-150-15,-1-5-34 0,-1 5-6 0,0-7-693 0</inkml:trace>
  <inkml:trace contextRef="#ctx0" brushRef="#br0" timeOffset="17011.274">20217 438 1728 0,'-8'-12'76'0,"8"10"16"0,0-3-73 0,-3 3-19 15,1-3 0-15,2 5 0 0,0 0 106 0,0 0 18 16,0 0 3-16,0 0 1 0,0 0-52 0,0 7-9 15,2 0-3-15,1 5 0 0,0-5-16 0,-1 7-3 16,3 3-1-16,1-8 0 16,-4 5-26-16,1-2-6 0,0 2 0 0,-1 0-1 0,1-7-11 0,2 10 0 0,-2-8 0 0,2 10 8 15,-2-9-8-15,0 1 12 0,-3 3-12 0,2-7 12 32,1 0-183-32,-3-7-36 0,0 0-7 0,-5 10-2 0</inkml:trace>
  <inkml:trace contextRef="#ctx0" brushRef="#br0" timeOffset="17180.842">20137 584 1580 0,'0'0'35'0,"0"-5"7"0,3-2 2 0,-3 7 0 0,3 0-36 0,-1 0-8 0,6-7 0 0,-2 5 0 0,-1-3 72 0,3 5 13 31,2-5 3-31,4 5 0 0,2 0-57 0,-1 0-11 16,4-2-3-16,-1 2 0 0,1-5-17 0,-1 5 0 0,1 5 0 0,0-5 0 15,-1-5 21-15,-2 5 1 0,2 5 0 0,-2-3 0 16,0-2-205-16,-3 0-41 0,11 0-8 0,-11 5-1 15</inkml:trace>
  <inkml:trace contextRef="#ctx0" brushRef="#br0" timeOffset="17534.067">20550 553 806 0,'0'0'36'0,"0"0"7"0,0 0-35 0,0 0-8 0,0 0 0 0,0 0 0 16,0 0 185-16,0 5 35 0,0-5 8 0,0 7 0 16,0 0-106-16,0 0-22 0,0-2-4 0,0 2 0 15,0-5-29-15,0 6-6 0,-2 1-1 0,4 0 0 16,-2-2-48-16,3-2-12 0,-1-3 0 0,1 3 0 15,0-3 0-15,2 3 0 0,0-5 0 0,3 7 0 16,-2 0 0-16,2-7 0 16,2 0 0-16,1 0 0 0,-3-7 34 0,0 7 4 15,5-7 1-15,-3 2 0 0,1 5-39 0,0-7-23 16,-4 0 3-16,-1 0 1 16,-4 0 19-16,1 0 0 0,-3 3 0 0,0-6 0 0,0 3 0 0,3-5 0 15,-3 5 0-15,0 0 0 0,0-5 0 0,0 10 0 16,0-3 0-16,0 5 0 0,0 0 20 0,0 0 7 15,0 0 1-15,0 0 1 0,0 0-9 0,0 0-1 0,0 0-1 0,2 5 0 16,4-3-18-16,2 5 0 0,-3-2 0 0,0 0 0 16,3 4 19-16,0-2 9 0,0-2 3 0,0 2 0 15,0-5-19-15,-3 6-3 0,3 1-1 0,0-7 0 0,-3 5 14 16,3 0 2-16,0-2 1 0,-3-3 0 0,1 3-36 0,2-3-7 16,-3 3-2-16,0-5-752 31,3 5-152-31</inkml:trace>
  <inkml:trace contextRef="#ctx0" brushRef="#br0" timeOffset="17834.855">20923 539 1497 0,'0'0'66'0,"0"0"14"0,0 0-64 0,0 0-16 0,0 0 0 0,0 0 0 16,3 5 128-16,0 2 23 0,-3 0 4 0,2 0 1 0,-2 0-54 0,3 0-10 15,-3 5-3-15,2-10 0 0,1 6-28 0,-3 3-5 16,3-4-2-16,-3 5 0 0,2-10-30 0,-2 5-5 15,3-2-2-15,-3 2 0 0,0 0-5 0,0-7-2 16,0 0 0-16,0 0 0 0,0 0-10 0,0 0 0 16,0 0-12-16,0 0 12 0,0 0 0 0,3-7 0 15,-1 0 0-15,1 2 0 0,0-4-13 0,2-3 5 0,0 5 8 0,1-4-13 16,-4 1-33-16,3 3-6 0,1-5-2 0,4 3 0 16,1-1 18-16,-6 3 4 0,3 5 1 0,-3-10 0 0,1 12 17 15,-1-9 3-15,3 4 1 0,-3 0 0 0,3 3 1 0,3-3 0 16,-3 5 0-16,2 0 0 15,1 0-31-15,-3 0-7 0,2 7-1 0,1-7 0 0</inkml:trace>
  <inkml:trace contextRef="#ctx0" brushRef="#br0" timeOffset="18151.329">21325 591 864 0,'0'0'76'0,"0"0"-60"0,0 0-16 0,0 0 0 16,0 0 212-16,0 0 40 0,0 0 8 0,3 0 2 15,2 0-132-15,3-5-26 0,-2 5-6 0,2-2-1 0,-1 2-61 0,1 0-12 16,0 0-2-16,0 0-1 0,3-5-21 0,-3 5-15 16,0-7 3-16,2 0 0 0,-2 5 60 0,0-3 13 15,-3 0 3-15,3-2 0 0,-2 5-52 0,-1-3-12 16,0-2 0-16,-2 0 0 0,-3-5 0 0,-3 5 0 16,3 5 0-16,-2-5 0 15,-4 2-48-15,1-2-13 0,0 0-3 0,-3 5 0 16,-3-3 52-16,1 5 12 0,-1 0 0 0,1 0 0 15,-1 5 20-15,-2-3 8 0,-1 5 0 0,4 5 1 16,-3-5-12-16,2 2-2 0,3 3-1 0,0 2 0 0,0-2 6 0,3 2 0 16,2 5 1-16,6-2 0 0,0 1-21 0,-1-4 0 15,4 5 0-15,1 0 0 0,1-10 0 0,0 8 0 16,6-1 0-16,1-4 0 0,1 2 28 0,6 0 2 16,4-2 0-16,8-5 0 15,3 0-99-15,6 7-20 0</inkml:trace>
  <inkml:trace contextRef="#ctx0" brushRef="#br0" timeOffset="19001.548">18269 2995 288 0,'0'0'12'0,"0"0"4"0,0 0-16 0,0 0 0 0,0 0 0 0,0 0 0 16,0 0 272-16,11 0 51 0,-11 0 10 0,8-3 3 15,0 3-167-15,3-9-33 0,-1 7-6 0,3-5-2 16,1-5-20-16,-1 5-4 0,3-5 0 0,2-2-1 15,1 0-44-15,-1-7-9 0,3 2-2 0,3 0 0 16,0-5-5-16,2-1-2 0,4-1 0 0,7-3 0 16,-3-1-33-16,3 2-8 0,5-1 0 0,-10 8 0 15,3-2 12-15,2-5 0 0,2-1 0 0,4-1 0 0,4 4-12 0,1-2-17 16,-1 2 4-16,17-7 1 0,-11 5 12 0,-5 6 0 0,-11 4 0 0,0-1 0 16,-3 5 0-16,-2 0 0 0,-3 2 0 0,3 2 0 15,-3-1 0-15,0 4 0 0,0 0 0 0,0 0 0 16,-5 2 0-16,-3-2 0 0,-2 7 0 0,-4 0 0 15,-1 0 28-15,-1 0 9 0,-5 0 2 0,0 0 0 0,-8 0-19 0,0 0-4 16,0 0-1-16,0 0 0 0,0 0-15 0,0 0-10 16,0 0 2-16,-6 7 0 15,1-2-184-15,-5 2-37 0,-17 7-7 0,-2 0-2 0</inkml:trace>
  <inkml:trace contextRef="#ctx0" brushRef="#br0" timeOffset="19534.466">18267 2778 345 0,'10'-4'31'0,"-7"4"-31"16,-6-7 0-16,6 2 0 0,0-2 108 0,-1 0 16 15,1 0 4-15,-3 0 0 0,3 4 5 0,-3-1 2 16,2-3 0-16,1 7 0 0,0-8-11 0,-3 8-3 15,0 0 0-15,5-4 0 0,-2 4-45 0,-3 0-10 16,0 0-2-16,0 0 0 0,0 0-8 0,0 0-3 16,0 0 0-16,2 4 0 0,1 4 18 0,-3 3 3 0,0-1 1 0,-3 4 0 15,1 0-60-15,-4-2-15 0,1 6 0 0,0 1 0 16,2-2 0-16,-2 2 0 0,2-1 0 0,0-1 0 16,1-1 0-16,-1-2 0 0,6 3 0 0,-6-5 0 0,0-1 54 15,3-1 8-15,6 2 2 0,-1-1 0 0,3-8-52 16,-3 4-12-16,9 0 0 0,-4-2 0 0,6-3 0 0,-3-2 0 15,0 7 0-15,3-7 0 16,0 0 0-16,3 0 0 0,-1-2 0 16,1-3 0-16,-1 5 54 0,-2-2 8 0,3-3 2 15,4-2 0-15,-1 4-64 0,4-1-18 0,-2-3-1 16,-3 0 0-16,-2 7 31 0,-4-7 5 0,1 2 2 0,0-2 0 31,0 0-67-31,-3 7-12 0,-5-7-4 0,3 7 0 0</inkml:trace>
  <inkml:trace contextRef="#ctx0" brushRef="#br0" timeOffset="20321.697">19955 1936 1267 0,'0'0'56'0,"0"0"12"0,0-4-55 0,0 4-13 16,0 0 0-16,0 0 0 0,0 0 54 0,0 0 8 0,0 0 2 0,0 0 0 15,0 0 0-15,5 7 0 0,0 0 0 0,-2 2 0 16,-3-2 26-16,0 7 6 0,0-4 0 0,3 2 1 16,-1 2-31-16,1 4-6 0,-3-3-2 0,5 10 0 15,-2-10-12-15,0 3-2 0,-1-1-1 0,1 2 0 16,0-5-11-16,-1 5-3 0,-2-1 0 0,3-1 0 16,0-1-5-16,-3 1-2 15,2-5 0-15,-2 2 0 0,3 4-12 0,-1-8-2 16,1 2-8-16,2 2 12 0,-2-7 21 0,0 0 4 15,2-2 1-15,3 2 0 0,-3-7-10 0,3 7-1 16,0-7-1-16,3 0 0 0,-1 0 1 0,1-3 0 16,2-1 0-16,-2 4 0 15,-3 0 8-15,5-7 1 0,-3 7 1 0,4-5 0 0,-1 2-37 0,0-1-23 0,0 1 3 0,6-1 1 16,-3 4 19-16,0 0 0 0,-3-7 0 0,0 7 0 0,-2-7 0 0,-1 7 0 16,1 0 8-16,-3 0-8 0,-3 0 0 0,3-3 0 15,-3-1 0-15,1 4 0 16,-4-5-80-16,3 2-21 0,-2 3-5 0,2 3-1147 15</inkml:trace>
  <inkml:trace contextRef="#ctx0" brushRef="#br0" timeOffset="20738.959">20630 2186 1728 0,'-8'-10'76'0,"8"10"16"16,0 0-73-16,0-4-19 0,0-4 0 0,-3 4 0 15,0-3 106-15,1 4 18 16,-1-1 3-16,3 4 1 0,-5-7-52 0,2 7-9 16,-5-3-3-16,3 3 0 0,0 0 0 0,-3 3 0 15,2 4 0-15,-2-3 0 0,0-1-64 0,1 1-20 0,1 3-1 16,-2 1 0-16,3-1 21 0,0 0-9 0,-1 0 9 0,4-3 0 16,2 3 0-16,0 1-8 15,2-1 8-15,1-3 0 16,0 6-35-16,2-10-3 0,3 7-1 0,3-3 0 0,-1-1 39 0,1 2 0 0,-1 2 0 0,-2-7 0 0,0 0 0 0,-3 0 0 15,1-3 0-15,2-1 0 0,0 4 0 0,0-5 0 16,0 5 0-16,-1-7 0 0,1 7 0 0,-2-3 0 16,-1-1 0-16,0-3 0 0,-2 7 23 0,0-7 12 15,-1 0 2-15,-2 7 1 0,0 0-28 0,0 0-10 16,3 0 0-16,-3 0 9 0,0 0 11 0,0 0 3 16,0 0 0-16,0 0 0 15,0 0-35-15,5 0-6 0,0 0-2 0,1 7 0 16,-1-3 32-16,0-1 7 0,1 4 1 0,2-7 0 15,-1 7-20-15,4-3 0 0,-3 4 0 0,0-4 0 16,3-1 0-16,-4-3 0 0,1 7 0 0,0 0 0 16,0-7 0-16,-2 0 0 0,1 0 0 0,-1 0 0 15,-1 0-157-15,0 0-35 0,3 0-8 0</inkml:trace>
  <inkml:trace contextRef="#ctx0" brushRef="#br0" timeOffset="21140.44">20839 1939 2188 0,'0'0'48'0,"0"-3"11"0,-3 3 1 0,0-7 1 0,3 7-49 0,0 0-12 0,0 0 0 0,0 0 0 0,0 0 92 0,0 0 15 15,-2 7 3-15,4 3 1 0,4 6-75 0,-4-2-16 32,4 5-2-32,1-2-1 0,-1 4-17 0,2-2 0 0,0 2 0 0,0-2 0 0,-3-1 0 0,0 4 0 15,-2-8 0-15,2 0 0 0,0-2 0 0,-2 2 0 16,0-3 0-16,-3-1 0 0,2-1 55 0,-2-2 7 15,0 3 2-15,0-10 0 16,0 0-64-16,0 0-15 0,0 0-1 0,0 0-1 16,0 0 27-16,0 0 6 0,6-7 0 0,-1 0 1 15,0 4-17-15,3-6 0 0,0-1 0 0,0 3 0 16,3 3-16-16,-1-6-8 0,3 3 0 0,-2 2-1 16,0 1-11-16,-3 4-3 0,-1-3 0 0,1-1 0 15,0 8 39-15,3-4 0 0,-3 3 0 0,2-3 0 0,1 4 0 16,-3 4 0-16,0-1 0 0,0 0 0 0,-3 0 0 0,-2-3 0 0,-1 6 0 0,-2-5 0 15,-2 2 44-15,2-7 16 0,-11 7 3 0,1 4 1 16,-1-4-52-16,0-4-12 0,3 2 0 0,-2 2 0 16,-1-3 0-16,-2-1 0 0,3-3 0 0,-6 7 0 31,5-7-100-31,-5 0-22 0,3 0-5 0,2 0-649 0,6-7-131 0</inkml:trace>
  <inkml:trace contextRef="#ctx0" brushRef="#br0" timeOffset="21526.433">21344 2132 1324 0,'0'0'118'0,"0"0"-94"0,0 0-24 0,0 0 0 16,0 0 156-16,0 0 26 0,0 0 6 0,0 0 0 15,0 0-90-15,0 0-18 0,0 0-4 0,5 0-1 0,3 0-59 0,0 0-16 16,3 0 0-16,-1 0 8 0,1 0-8 0,-1 0 8 15,1-3-8-15,-3 3 8 16,0-4 4-16,0 4 0 0,-3-5 0 0,0-2 0 0,-2 4 4 0,2 3 2 16,-2-7 0-16,0 3 0 15,-3-6 4-15,0 3 1 0,-3-2 0 0,0 6 0 16,-5-4-3-16,3 3-1 0,-3-3 0 0,0 0 0 16,0 7-19-16,-2-3 10 0,-1-2-10 0,1 5 8 15,-1 0-8-15,-2 5 0 0,0-2-12 0,2 4 12 16,-5 4-14-16,5-4 5 0,-2 0 1 0,5 1 0 15,0 6 8-15,0-7-13 0,3 4 5 0,3 1 8 16,2-2-12-16,0 1 12 0,2-1-10 0,3 2 10 0,3-5-12 0,-2 4 12 16,2-1-13-16,0-3 5 0,-1 5-1 0,9 2 0 15,-2-10 0-15,1 6 0 0,4-5 17 0,0-1 3 16,2-1 1-16,2-3 0 0,1 4 1 0,-3-8 1 16,1-3 0-16,1 2 0 15,-1-2-134-15</inkml:trace>
  <inkml:trace contextRef="#ctx0" brushRef="#br0" timeOffset="21780.936">21683 1918 172 0,'0'0'16'0,"0"0"-16"15,0 0 0-15,0-8 0 0,0 6 356 0,0 2 69 16,0 0 14-16,0 0 2 0,0 0-258 0,0 0-52 16,5 7-11-16,0 3-1 15,0 4-44-15,3 2-9 0,0 5-2 0,0 1 0 16,0 6-13-16,0-2-3 0,0-1-1 0,-3 8 0 15,1-11 1-15,-1 6 1 0,0-2 0 0,-2-5 0 16,2 5-13-16,-2-3-4 0,2 1 0 0,0-5 0 16,1 2-32-16,2-2 0 0,-3 2 0 0,0-10 0 15,1 4 0-15,-1-4 0 0,-3-1 0 0,4-6 0 16,-4-1 32-16,4 1-1 0,-6-4 0 0,0 0 0 16,0 0-56-16,8-7-11 0,0 3-3 0,-6-10 0 0</inkml:trace>
</inkml:ink>
</file>

<file path=ppt/ink/ink15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31:36.78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7030A0"/>
    </inkml:brush>
  </inkml:definitions>
  <inkml:trace contextRef="#ctx0" brushRef="#br0">15174 1196 1497 0,'0'0'66'0,"0"0"14"0,0 0-64 0,0 0-16 16,0 0 0-16,3-3 0 0,-3 3 144 0,2-5 24 16,1 5 6-16,2-7 1 0,0 5-75 0,-2-3-16 15,2-2-2-15,3 3-1 0,0-3-27 0,3-1-6 0,-3-6 0 0,5 5-1 0,0-3-24 16,0-7-5-16,1 5-1 0,4 0 0 0,3-5 17 0,0-2 3 15,3 2 1-15,5-6 0 0,3-4-10 0,0 8-1 16,5-9-1-16,0 1 0 0,-5 8-26 0,-3-5 0 16,3 5 0-16,-11 2 0 15,3 5 0-15,-3 0 0 0,3 2 0 0,-1-2 0 0,1 2 0 0,0 5 0 16,0-7 0-16,5 3 0 0,-3 1 28 0,-2 3 0 0,-3-5 0 0,1 12 0 16,-7-14-10-16,4 9-2 0,-6 3 0 0,3-3 0 15,-3 3-1-15,-2 2-1 0,-1-5 0 0,1 5 0 16,-3-7-6-16,0 7-8 0,-3 0 11 0,0 0-11 15,-5 0 0-15,3 0 0 0,-3 0 0 0,0 0 0 16,0 0 23-16,0 0-3 0,0 0 0 0,0 0 0 16,0 0-12-16,0 0-8 15,0 0 10-15,0 0-10 16,0 0-50-16,0 0-16 0,0 0-3 0,0 0-1 16,0 0-156-16,0 0-31 0,-13-7-7 0,13 7 0 0</inkml:trace>
  <inkml:trace contextRef="#ctx0" brushRef="#br0" timeOffset="416.952">15761 593 1893 0,'0'0'41'0,"0"0"9"0,6-2 2 0,-4 2 2 0,-2 0-43 0,8-7-11 0,0 2 0 0,3-2 0 16,-1 0 68-16,6 5 11 0,-3-3 2 0,6 0 1 16,-1-2-54-16,4 5-12 0,-1-3-1 0,10-2-1 15,-4 0 5-15,-1 5 1 0,-2-3 0 0,0 5 0 16,-5 0 8-16,-1 0 1 0,-2 0 1 0,0 0 0 16,-3 7 27-16,0 0 6 0,0 0 1 0,1 0 0 15,-6 0-52-15,2 3-12 0,-4-1 0 0,1-2 0 0,-4 5 54 0,0-2 8 16,-3 1 2-16,0 3 0 0,-3-7-52 0,0 5-12 15,-2-5 0-15,0 7 0 0,-3-2 0 0,3-2 0 16,-3 1 0-16,2-4 0 0,-2 5 54 0,3-10 8 16,3 6 2-16,-4-4 0 0,1 10-56 0,0-7-8 15,2-2-8-15,0-3 8 0,-2 5 0 0,-3 3 0 0,5-10 12 16,1 2-3-16,2-2-9 16,0 0 0-16,0 0 0 0,0 0 0 0,0 0 0 0,0 0-9 15,0 0 9-15,0 0 0 16,5-2-209-16,0-8-35 0,6 1-8 15,0-3-872-15</inkml:trace>
  <inkml:trace contextRef="#ctx0" brushRef="#br0" timeOffset="1157.736">16481 410 1728 0,'-16'-5'38'0,"13"5"8"0,3 0 2 0,0 0 0 0,-2 0-39 0,2 0-9 0,0 0 0 0,0 0 0 16,0 0 104-16,0 0 20 15,0 0 3-15,0 0 1 0,8 5-52 0,-3 4-9 16,-5-2-3-16,3 5 0 0,2 7-32 0,0-10-8 16,0 10 0-16,1-5-1 0,-6 0 19 0,2 5 4 15,4-5 1-15,-4 5 0 0,-2-5 9 0,3 0 1 16,0-2 1-16,2 2 0 0,-2-2-30 0,-1-3-5 16,1 3-2-16,0-5 0 0,2 5-33 0,-3-5-8 15,-2-7 0-15,0 0-1 0,0 0 68 0,0 0 13 0,0 0 4 0,0 0 0 16,0 0-51-16,0 0-13 0,0 0 0 0,-5-5 0 15,0 3 19-15,0-10-2 0,2 5 0 0,0-5 0 16,-5-2-8-16,6-7-1 0,-4 7-8 0,4-12 12 16,2 0-29-16,-3 0-7 0,3 5 0 0,3-5-1 0,-1 12 25 0,-2-7 0 15,3 7 0-15,0 2 0 0,2-2 0 0,0 2 0 32,-2 3 0-32,2 4 0 0,3-9 0 0,0 7 0 15,-3 2 0-15,3 3-8 0,0-3 8 0,3 5 0 16,-1-2 0-16,4 4 0 0,-4-2 0 0,6 5-8 15,0-3 8-15,0 8-12 0,-3-1 12 0,0-2 0 0,-5-2 0 16,0 2 0-16,-2 5 0 0,-4-3 0 0,-2 3 0 0,-5-5 8 16,0 2-8-16,-3 3 0 0,-3-5 8 0,0 5-8 15,1-3 9-15,-1-4-9 0,9 2 12 0,-9 0-12 0,-2 5 0 0,2-10 0 16,6 3-10-16,-3 2 10 0,0-5 0 0,3 3 0 16,0 0 0-16,5-5 0 0,0 0 0 0,0 0 0 15,-3 2 0-15,3-2 0 0,3 7-24 0,-3-7-1 16,0 0 0-16,0 0 0 15,0 7 11-15,2-2 2 0,3-3 1 0,1 5 0 16,2-2-13-16,-3 0-4 0,8 4 0 0,0-2 0 16,1-2 28-16,-1 2 0 0,3 0 0 0,0 0 0 15,-3 0 0-15,3 0 0 0,-3 0 0 0,0-2 0 0,3-3 0 16,-3 5 0-16,-2-7 0 0,-1 5 0 16,1 2 23-16,0 0 9 0,-6-7 3 0,0 7 0 15,-5-7-56-15,6 0-11 0,-6 0-3 0,0 0 0 0,0 0 64 0,0 0 13 16,0 0 2-16,0 0 1 15,0 0-73-15,0 0-16 0,0 0-2 0,0 0-827 0,0 0-166 0</inkml:trace>
  <inkml:trace contextRef="#ctx0" brushRef="#br0" timeOffset="1551.937">16912 546 1728 0,'8'0'153'0,"-8"0"-122"16,0 0-31-16,0 0 0 0,0 0 136 0,0 0 20 15,0-2 5-15,0 2 1 0,-5 0-55 0,5 0-11 16,0 0-3-16,0 0 0 0,-11 0-61 0,3 0-12 16,6 0-2-16,-4 2-1 0,1 5-9 0,-3-2-8 15,0 2 12-15,0 0-12 0,6 5 0 0,-4-5 0 16,-2 0 0-16,6 0 0 16,2 7-11-16,0-7-9 0,0 0-1 0,0 0-1 15,0 3 22-15,5-8 13 0,-2 5-1 0,5 0-1 0,-6-2-11 0,6-3 0 16,8 3 0-16,-5-5-11 0,-1 0 11 15,1 0-13-15,5-5 5 0,2 3 8 0,-2-3 0 16,-5 5 0-16,-1-7 0 0,3 0 0 0,6 0 0 0,-6 2 0 16,-13-4 0-16,6 4 0 0,4-9 11 0,-7 7 9 15,-3 3 3-15,-3-4 0 0,-2 1 14 0,2 0 3 0,3 0 1 0,-5 7 0 16,-8-7-41-16,5 5-19 16,-3-3 2-16,3 5 0 0,3 0 17 0,0 0 0 0,-3 0 11 0,2 0-11 15,1 0 0-15,0 5-19 0,0-3 3 0,5-2 0 16,0 0-171-1,0 0-33-15,-3 7-8 0,0 0 0 0</inkml:trace>
  <inkml:trace contextRef="#ctx0" brushRef="#br0" timeOffset="1859.828">17280 572 115 0,'0'0'0'0,"0"0"10"0,0 0-10 0,0 0 0 16,-3-7 0-16,-2 0 0 0,2 7 506 0,1-5 99 15,-4 5 20-15,-2-2 4 0,1 2-444 0,-4 2-89 0,3-2-17 0,-3 0-4 0,4 5-47 0,-4 2-8 16,-2 0-3-16,5 0 0 0,2 0-17 0,-1 0 0 16,-4 1 0-16,3 3 0 0,8-4-10 0,0 5-6 15,-5-3 0-15,2 1-1 0,0-1 17 0,6-2 0 16,5 5 11-16,-3-10-11 0,1 3 0 0,2-2 0 16,5 1-10-16,3 1 10 0,0-3-16 0,-3-2 5 15,3 0 1-15,-1 0 0 0,-1-7 10 0,-4 7-12 16,-2-4 12-16,0 4-12 0,0-8 12 0,0 8 0 0,-3-7 0 0,1 5 0 15,-4-10 17-15,1 5 6 0,0 0 1 0,-1-5 0 16,-2 5 12-16,0 0 4 0,-2 0 0 0,-1-4 0 16,-2 3-17-16,2 6-3 0,-2-5-1 0,2 2 0 15,-2-2-19-15,2-2 0 0,0 4 0 0,1 0 0 32,-1-2-191-32,1 5-35 0</inkml:trace>
  <inkml:trace contextRef="#ctx0" brushRef="#br0" timeOffset="2076.114">17396 351 1958 0,'0'0'87'0,"0"0"17"0,0 0-83 0,0 0-21 0,0 0 0 0,0 0 0 0,0 7 105 0,3 5 17 16,0-5 3-16,2 0 1 0,0 0-77 0,1 12-15 16,1-3-3-16,-1 3-1 0,-1-5 4 0,3 5 1 15,-3 0 0-15,1-3 0 0,-4 3-9 0,4-5-2 16,-4 3 0-16,3-1 0 0,-2-4-37 0,-3-2-8 15,3 1-2-15,-1 3 0 0,-2-7 23 0,0 5 0 16,-2-5 0-16,-1 0 0 31,3-7-263-31,-3 0-45 0,-10 0-8 0,3 0-3 0</inkml:trace>
  <inkml:trace contextRef="#ctx0" brushRef="#br0" timeOffset="2208.135">17370 553 1497 0,'0'0'66'0,"0"0"14"0,3 0-64 0,-3 0-16 0,5-7 0 0,3 7 0 15,0-2 103-15,0 2 17 0,5 0 3 0,0 0 1 0,3-5-45 0,0 5-9 16,5 5-2-16,-2-5 0 0,2 0-54 0,3 0-14 16,-3 0 0-16,3 0 0 0,-3 2 25 0,2-2 3 15,1-2 0-15</inkml:trace>
  <inkml:trace contextRef="#ctx0" brushRef="#br0" timeOffset="3110.629">18209 337 1728 0,'10'-5'76'0,"-10"5"16"0,0 0-73 0,0 0-19 16,0 0 0-16,-2 5 0 0,2-3 52 0,-3-2 8 15,3 0 0-15,-3 5 1 0,3 2-2 0,0 7-1 0,3-9 0 0,2 9 0 16,1 0-21-16,-1 0-4 0,3 0-1 0,-3 5 0 16,-2-5 8-16,2 3 0 0,-2-1 1 0,-1-2 0 15,1-2 3-15,0 2 0 0,-1 0 0 0,-2-2 0 0,3 2-18 0,-3-7-3 16,0 0-1-16,0 0 0 0,0 1-22 0,0-4 0 16,0 1 0-16,-3-3 0 0,3-2 0 0,0 7 0 31,0-7 0-31,0 0 0 0,0-7 36 0,-2 7 8 15,2-7 3-15,0 3 0 0,0-4-25 0,0-1-5 0,-3-3-1 0,3-2 0 16,-3 0-16-16,3-5 0 0,0 0 0 0,-2 5 0 16,2-2 0-16,0-1 0 0,0 3 0 0,0 0 0 15,0 0 0-15,0 7 0 0,0-5 0 0,0 5 0 16,0 0 0-16,2 2 0 0,-2 5 0 0,0 0 0 16,0 0 0-16,0 0 0 0,11 5 0 0,2 0 0 0,-2-3 0 0,5 5 0 15,2 5 0-15,1-3 0 0,2 3 0 0,-3 2 0 16,3 0 0-16,1-2 0 0,-4 2-8 0,1 0-9 15,-1-2-2-15,-2-5 0 0,0 7 19 0,-3-7 0 16,3 0 0-16,0 0 9 0,-3-2-9 0,3 0 0 16,0-3 0-16,2 5 8 0,-4-7 4 0,-1 0 1 15,0 0 0-15,-2-7 0 16,-1 0 3-16,-2 2 1 0,0-2 0 0,-3 5 0 16,1-10 33-16,-4-2 6 0,1 0 2 0,-3-5 0 15,0 0-18-15,0 5-4 0,-3-7-1 0,1 2 0 16,-1 5-14-16,0 0-2 0,-2 0-1 0,5 2 0 0,-3-2-18 0,1 9 0 15,2-4-8-15,0 4 8 0,-3-2-8 0,1 0 8 16,-1 0 0-16,0 5-9 16,3-3 9-16,0 5 0 0,0 0 0 0,0 0 0 0,0 0-15 0,0 0 3 15,0 0 0-15,8 7 0 16,0 0-128-16,5 5-24 0,-2-5-6 0,2 2-1110 0</inkml:trace>
  <inkml:trace contextRef="#ctx0" brushRef="#br0" timeOffset="3481.362">19000 532 1670 0,'0'0'74'0,"0"0"15"0,0 0-71 0,0 0-18 15,0 0 0-15,0 0 0 0,2 0 119 0,-2-7 20 16,0 0 4-16,0 7 1 0,0 0-40 0,0 0-8 16,-2-5-2-16,2 5 0 0,-3 0-48 0,-2 0-10 15,-3 0-1-15,3 5-1 16,-1 0-34-16,-2-3 0 0,3 5 0 0,0 0 0 15,-1-2 24-15,1-3-1 0,0 5-1 0,0 3 0 16,2-8-35-16,0 5-7 0,-2 5-2 0,5-5 0 0,0-5 22 0,0 6 0 16,0-4 0-16,3 1 0 0,2-3 0 0,0 5 0 15,1-7 0-15,1 7 0 0,4-2 0 0,0-5 0 16,-1 2 0-16,1-2 0 16,-3 0-38-16,2 0-3 0,-2-2-1 0,0 2 0 15,-3-5 16-15,3 5 3 0,-2-7 1 0,-1 0 0 0,3 5 69 0,-3-7 13 0,-2 1 4 0,0 6 0 16,-1-5-52-16,1-5-12 0,-6 5 0 0,1 0 0 15,-1 2 54-15,0-2 8 0,1 0 2 0,-1 0 0 16,0 7-52-16,-2-7-12 0,2 7 0 0,-2-2 0 16,2-3 18-16,1 5 1 0,2 0 0 0,0 0 0 31,0 0-147-31,0 0-30 0,0 0-6 0,0 0 0 0</inkml:trace>
  <inkml:trace contextRef="#ctx0" brushRef="#br0" timeOffset="3929.313">19418 518 2052 0,'0'0'45'0,"0"0"10"0,0 0 1 0,0 0 1 0,-8 0-45 15,3-5-12-15,-1 5 0 0,-2 0 0 0,0 0 91 0,0 0 16 16,-2 5 3-16,2-5 1 0,-3 0-77 0,1 7-15 16,-3 0-3-16,-1-7-1 0,4 7-15 0,-4 0 0 15,1 0 0-15,3-2 0 0,2 2-10 0,0 0 10 16,0 5-8-16,5-5 8 0,1-5-10 0,4 6 10 15,1-4-12-15,2 3 12 16,0 0-28-16,3 0 0 0,3-7 1 0,5 5 0 16,0-3-14-16,-3 3-3 0,3-5-1 0,-6 0 0 0,-2-5 29 0,3 5 5 0,-6-2 2 0,3 2 0 15,-3-12 30-15,1 5 7 0,2 0 0 0,-3 0 1 32,-2-5 44-32,-1-2 9 0,1 0 2 0,-3 0 0 15,0-5 0-15,0 0 1 0,-3-2 0 0,1 0 0 0,-4 2-68 0,4-7-17 16,-4 5 0-16,4 2 0 0,-1-2 0 0,-2 7 0 15,2 0 0-15,-2 2 0 0,2-2 35 0,1 2 3 16,-4 5 1-16,6 0 0 0,-2 0-13 0,-1 0-2 16,0 7-1-16,3 0 0 0,0 0-11 0,0 0-1 15,0 0-1-15,0 0 0 0,3 7-10 0,-3 0 0 16,3 0 0-16,-1 5 0 0,4 2 0 0,-1 5-9 16,3-10 9-16,2 10 0 0,4 2-9 0,-1 5 9 0,0-12 0 0,0 5-9 0,1 2 9 0,-4-2 0 15,1 0 0-15,2-5 0 0,-2 0 0 0,-1 0 0 16,1 0 0-16,-1-2 0 15,1 2-206-15,-3-7-39 0,13 8-8 16,-8-6-875-16</inkml:trace>
  <inkml:trace contextRef="#ctx0" brushRef="#br0" timeOffset="4284.261">19725 532 1566 0,'0'0'69'0,"0"0"15"0,5 0-68 0,3 0-16 0,-3 0 0 0,3-7 0 15,0 7 91-15,0-2 14 16,-5-3 3-16,2 5 1 0,3-5-30 0,-3 5-7 0,0 0 0 0,3-7-1 16,3 7-63-16,0-2-8 0,-1-5-9 0,-2 2 9 0,0-2 34 0,-3 0 14 15,1 5 4-15,-1-8 0 0,-5 8-15 0,3-5-2 16,-3-5-1-16,-3 5 0 0,0 0 6 0,-2 2 2 16,0-2 0-16,-1 5 0 0,-4-5-34 0,-1 7-8 15,1-5 0-15,-1 5 0 0,0 0 0 0,1 0 0 0,-1 5 0 0,1-3 0 16,-1 3 0-16,-2 2 0 0,0 0 0 0,-1 7 0 15,1-2 0-15,3-3 0 16,-1 3 0-16,3 2 0 0,0 0 0 0,3-2 0 16,0 2 0-16,5 0 0 0,0-2 0 0,5 2 0 15,0 0 0-15,6-2 0 0,-1 0 0 0,1-3 0 16,0-2 0-16,-1 0 0 16,3 0 0-16,1-2 0 0,-1 2 0 0,3 0 0 0,2-7 0 0,6 7 0 15,0-7 0-15,10 0 0 0,-2 0 0 0,2 0 0 16,-2-7 0-16,0 0-1176 0</inkml:trace>
  <inkml:trace contextRef="#ctx0" brushRef="#br0" timeOffset="22503.393">19108 1029 1407 0,'0'0'62'0,"0"0"14"16,0 0-61-16,0 0-15 0,0 0 0 0,-2 0 0 0,-1 0 125 0,3 0 23 15,-3 0 4-15,3 0 0 0,-5 0-20 0,2 0-5 16,-2 0-1-16,0 0 0 0,-3 4-62 0,0-4-12 0,0 5-2 0,0-5-1 16,-3 0-25-16,1 2-6 0,-1-2-1 0,1 5 0 15,-4-3 18-15,7-2 3 0,-7 0 1 0,1 7 0 16,2-7-22-16,-2 0-4 0,-3 0-1 0,3 0 0 0,-3 0 1 0,0 0 0 15,-2 5 0-15,2-3 0 0,-3 3-13 0,1-5 0 16,5 3 0-16,-1-3 0 0,1 4 0 0,3-1 0 16,-1-3 0-16,3 0 0 0,3 4 8 0,0-4-8 15,-3 0 11-15,5 5-11 0,3-5 8 0,0 0-8 16,-3 2 0-16,-2 3 0 0,5-3 0 0,0-2 0 0,0 0-13 16,0 7 5-16,0-2 8 0,0-5 0 0,0 0 0 0,5 7 0 15,-2 0 0-15,2 0 0 0,1-2 0 0,-4 4 0 16,1 3 23-16,0-9 6 0,-3 4 2 0,2 2 0 15,1 0-50-15,-1 10-9 0,-4-16-3 16,-1 8 0-16,3 3 76 0,-2 1 15 0,-1-4 4 0,-5 3 0 16,5 1-52-16,-2 1-12 15,5-7 0-15,-3 10 0 0,-2-9 0 0,2 1 0 16,3 4 0-16,0-4 0 0,0 3 0 0,0 0 0 16,3-2 0-16,0-2 0 0,2 1 0 0,0 4 0 15,1-4 0-15,2-4 0 0,2 5 0 0,-2-2 0 16,-3 1 0-16,3-1 0 0,3 1 0 0,-1-4 0 15,-7 5 0-15,5-2 0 0,0-1 0 0,0-2 0 16,0 3 0-16,0-3 0 0,-3 0 0 0,3 0 0 0,-3 2 0 0,3-2 0 16,0 3 0-16,0-6 0 0,0-1 0 0,0 1 0 0,0-1 0 15,2 1 0-15,-2 1 0 0,0-5 0 0,0 2 0 16,3-2 0-16,-1 0 0 0,4 0 0 0,2 0 0 0,7 0 0 16,1 0 0-16,-3 0 0 0,3-2 0 0,0 2 0 15,0 0 0-15,-3 2 0 0,3-2 0 0,-6 0 0 16,1 0 0-16,-1 0 0 15,1 0 0-15,-3 0 0 0,-3 0 0 0,0 5 0 16,-2-3 54-16,-1-2 8 0,-2 0 2 0,0 0 0 16,0 0-75-1,-3 0-14-15,1 0-3 0,-1 0-1 0,0 0 29 0,-2-2 0 0,0 2 0 0,2-5 0 16,-2 5 0-16,-1 5 0 0,-2-5 0 0,0 0 0 16,0 0-149-16,0 0-31 0,0 0-5 15,0 0-2-15</inkml:trace>
  <inkml:trace contextRef="#ctx0" brushRef="#br0" timeOffset="25094.37">19577 1461 1036 0,'0'0'46'0,"0"0"10"0,0 0-45 0,0 0-11 16,0 0 0-16,0 0 0 0,0 0 155 0,0 0 29 16,0 0 5-16,0 0 2 0,0 0-101 0,0 3-20 15,0 6-4-15,0-2-1 0,0 3 11 0,0 1 3 16,2-1 0-16,1 1 0 0,-3 8-24 0,0-9-5 0,2 6-1 0,1 1 0 16,-3 1-5-16,3 4-2 0,-3-8 0 0,5 4 0 15,0 1-8-15,-2-5-2 0,0-2 0 0,-1 2 0 16,1-4 18-16,0 1 3 0,-3 4 1 0,0-8 0 15,2 0-54-15,-2-7 0 0,0 0-13 0,0 7 2 16,0-7 11-16,0 0 14 0,0 0-3 0,0 0-1 16,0 0 32-16,0 0 6 0,0 0 2 0,0 0 0 0,0-7-29 0,0 4-5 15,-2-4-2-15,2-4 0 0,0-4 7 0,0 1 2 16,-3-5 0-16,3-2 0 0,-3 0-37 0,3 2-7 16,6-7-2-16,-4 8 0 0,1-4 38 0,0 4 7 15,-1 4 2-15,1-3 0 0,2 1-24 0,-2 2 0 16,2-1 0-16,0 4 0 0,1 1 0 0,-1-2-10 15,3 5 10-15,-3 0 0 0,3 3-21 0,0 1 2 0,-3-1 1 0,3 4 0 0,0 0 18 0,0 0 0 16,-3 0 0-16,1 4 0 16,-1-1 0-16,0 1 0 0,-2 1 0 0,2-3 0 0,-2 5 0 0,2 5 0 15,-5-5 0-15,3 5 0 0,-3-10 0 0,0 13 0 16,-3-8 0-16,1 0 0 0,-4 0 0 0,4-3 0 16,-6 10 0-16,0-2 0 0,-3-2 0 0,1-1 0 15,-4 0 0-15,1-1 0 16,0-4 0-16,0-1 0 0,-3 1 0 0,5-1 0 15,-2 1 0-15,2-4 0 0,1-4 0 0,-1 4 0 16,6 0 0-16,5 0 0 0,0 0 0 0,0 0 0 16,0 0-157-16,3-3-28 0,-1-4-6 0,1 3-999 15</inkml:trace>
  <inkml:trace contextRef="#ctx0" brushRef="#br0" timeOffset="25495.226">20061 1461 1094 0,'0'0'48'0,"0"0"11"0,-3-4-47 0,0 1-12 16,1 3 0-16,-4 0 0 0,4-4 194 0,-3 4 37 15,2 4 7-15,-5-4 2 0,5 0-110 0,-2 0-22 16,-3 3-4-16,0 4 0 0,0 2-64 0,0-7-12 15,0 13-2-15,3-4-1 0,-3-8-25 0,5 8 0 16,-2 1 0-16,5-2 0 0,-5 1 0 0,2-4 0 16,3 0 0-16,3 8 0 0,0-11 0 0,-1 3 0 0,6-4 0 0,0 1 0 15,3-1 0-15,-3 1 0 0,5-4 0 0,0 0 0 16,-2 0 0-16,2-4 0 0,-3 4 0 0,1-7 0 16,2 4 16-16,-2-4-3 0,-1 3 0 0,1-6 0 15,-3 3-13-15,-3-2-18 0,1-1 4 0,-1-2 1 16,-3 3 52-16,-2 0 10 0,0-1 3 0,0 3 0 15,0 3-3-15,-2-4 0 16,-1 1 0-16,1 5 0 0,-4-7-13 0,1 9-2 16,2-3-1-16,-2 3 0 0,0 0-25 0,-1-4-8 15,1 4 0-15,5 0 0 16,0 0-34-16,0 0-14 0,0 0-2 0,0 0-1 16,-3 4-181-16,3-4-36 0,0 0-7 0,0 0-659 0</inkml:trace>
  <inkml:trace contextRef="#ctx0" brushRef="#br0" timeOffset="25817.535">20349 1473 691 0,'0'0'61'0,"0"0"-49"16,0 0-12-16,0 0 0 0,0 0 233 0,0 0 44 15,0 0 9-15,0 0 2 0,-5-9-88 0,-3 9-18 16,3 4-3-16,-1 1-1 0,1-3-115 0,2 5-23 16,1 1-5-16,-1-1-1 0,-2 0 8 0,-1 0 2 0,4 4 0 0,-3 4 0 15,2-8-36-15,0 4-8 0,6-4 0 0,0 8 0 16,-3-11 0-16,2 3 0 0,6-4 0 0,-3 4 0 15,1-3 0-15,-1 1 0 0,3-3 0 0,3-2 0 16,2 8-49-16,-3-8-12 0,1 0-3 0,2-8 0 16,0 8 103-16,-2-7 20 0,0 3 4 0,-4-3 1 15,1 0-52-15,0 0-12 16,-2-1 0-16,-1 1 0 0,-5-4 54 0,3 4 8 16,-1-8 2-16,-4 8 0 0,-1 0-52 0,0 3-12 15,1-6 0-15,-1 3 0 0,-2 3 41 0,-1-4 6 16,1 1 1-16,0 5 0 0,5 2-26 0,-5-9-5 0,-1 9-1 0,1 0 0 15,5 0-16-15,0 0 0 0,-5-3 0 0,5 3 0 32,0 0-182-32,0 0-40 0,0 0-8 0,0 0-2 0</inkml:trace>
  <inkml:trace contextRef="#ctx0" brushRef="#br0" timeOffset="26149.644">20590 1494 460 0,'0'0'20'0,"0"0"5"0,0 7-25 0,0-4 0 15,5 4 0-15,-5-3 0 16,0-4 366-16,3 7 68 0,-1-2 14 0,1-3 2 16,-3 10-286-16,0-5-56 0,3-4-12 0,-3 6-3 15,-3-7-23-15,3 5-5 0,3 1-1 0,-3-1 0 16,0-7-51-16,2 4-13 0,-2-1 0 0,0-3 0 16,0 0 54-16,0 0 8 0,0 0 2 0,0 0 0 15,0 0-52-15,0 0-12 0,6-3 0 0,-4-4 0 16,1 3 0-16,0-11 0 0,-1 8 0 0,4-4 0 0,-1-4 21 0,3 1 2 15,-3 3 0-15,3 1 0 0,3-2-23 0,-3 3-12 0,2-3 2 16,1 5 0-16,-1-5 10 0,1 5-13 0,-1 0 5 0,1 3 8 16,2 1-13-16,1-1 5 0,-4 4 8 0,3 0-13 15,3-3 13-15,-3 3 0 0,1 0-10 0,-4 3 10 16,3-3 0-16,-2 7 0 0,2-7 0 0,-2 4 0 16,-3 3 0-16,-3-2 0 0,0-3 0 0,1 6 0 15,-4-4-157-15,1 3-24 0,0-4-5 0</inkml:trace>
  <inkml:trace contextRef="#ctx0" brushRef="#br0" timeOffset="26381.141">21021 1635 2649 0,'0'0'58'0,"0"0"12"0,0 0 2 0,0 0 4 15,-2 3-61-15,-4 1-15 0,4 3 0 0,-1 0 0 16,-2 1 54-16,2-4 8 0,-2 6 2 0,2-3 0 0,-2 2-31 16,-1 1-5-16,1-3-2 0,0 4 0 15,0-4-42-15,-3 0-8 0,2 8-1 0,1-8-1 0,-3 0 46 0,5 4 8 16,-2-4 3-16,0 1 0 16,2 3-101-16,1-4-20 0,-4-4-4 0,4 1-1141 0</inkml:trace>
  <inkml:trace contextRef="#ctx0" brushRef="#br0" timeOffset="28879.296">21648 1188 1267 0,'0'0'28'0,"0"0"5"0,0 0 2 0,0 0 1 0,0 0-36 0,0 0 0 0,0 0 0 0,0 0 0 15,0 0 109-15,0 0 15 0,0 0 4 0,0 0 0 16,3 0-22-16,-3 0-4 0,0 0-1 0,0 0 0 16,0 0-8-16,5 0-1 0,0 12-1 0,-2-5 0 15,0 7-22-15,-1-2-4 0,-2 5-1 0,6 1 0 16,-6 1-45-16,2-5-10 16,1 8-1-16,0-4-8 0,-1 4 52 0,1 1 4 15,0-7 1-15,-1 3 0 0,1 0-45 0,-1-2-12 16,1-1 0-16,0 1 0 0,-1-3 0 0,4-3 0 15,-6 3 0-15,2 1 0 0,4-8 40 0,-6 4 7 16,2 4 1-16,-2-11 0 0,3 3-26 0,-3-7-5 16,0 0-1-16,0 0 0 0,3 3-16 0,-3-3 0 15,0 0 0-15,0 0 0 0,0 0 17 0,5-3 0 0,-2-1 0 0,2-3 0 16,-3-1-85-16,4-1-18 0,-4 0-3 0,4-1-1 16,2-2-177-16,-3 3-35 0,3 0-7 0,0-1-2 0</inkml:trace>
  <inkml:trace contextRef="#ctx0" brushRef="#br0" timeOffset="29196.143">21929 1377 1036 0,'0'0'92'0,"0"0"-73"0,2 0-19 0,-2 0 0 15,0 0 192-15,0 0 36 0,0 0 6 0,0 0 2 16,0 0-78-16,0 0-15 0,0 0-3 0,0 0-1 16,-2 9-79-16,2-7-15 0,-3 5-3 0,3 5-1 15,-5-2-18-15,2 1-4 0,-2 3-1 0,0-2 0 16,-1-2-10-16,6 1-8 0,-2 4 9 0,2-4-9 15,2-1 0-15,1 1 0 0,0 4 0 0,2-8 0 0,-3 0 13 0,4 2-3 16,2-7-1-16,0 5 0 0,2-7-9 0,1 8 0 16,2-8 0-16,0 0 0 0,0 0 0 0,1-8 0 15,-4 8 0-15,1-7 0 0,-1 0 0 0,-2 0 0 16,0 0 0-16,-2-5 0 0,2 3 0 0,-6-3 0 0,1 1 0 16,-3-4 0-16,0 6 45 0,0 0 7 15,-3-1 2-15,-2-2 0 0,0 5-10 0,-3 0-3 0,0 3 0 0,-3-3 0 16,1 4-14-16,-1-4-3 0,0 2-1 0,1 5 0 0,-1-7-23 15,3 7 0-15,3 0 0 0,0 0 0 16,5 0-200-16,-6 0-34 0</inkml:trace>
  <inkml:trace contextRef="#ctx0" brushRef="#br0" timeOffset="30152.497">22273 1433 172 0,'0'0'16'0,"0"0"-16"0,0 0 0 0,0 0 0 16,0-5 245-16,0 5 47 0,0 0 8 0,0 0 3 0,5-4-144 0,-5 4-29 15,0 0-6-15,0 0 0 0,3 0-44 0,-3 0-8 16,0 0-1-16,0 0-1 0,0 0 9 0,0 0 1 15,2 4 1-15,1 3 0 0,-6 8-27 0,3-11-6 16,0 6 0-16,-2-1-1 0,2 0 13 0,0 3 4 16,-3-5 0-16,3 3 0 0,-3-1-52 0,1 0-12 15,2-1 0-15,2 3 0 0,1-8 0 0,0 6 0 0,2-7 0 0,0 5 0 16,6-7 0-16,-1 8 0 0,4-8 0 0,-1 0 0 16,3-8 0-16,0 8 0 0,2-7 0 0,1 5 0 15,-4-7 54-15,-1 2 8 0,-1 0 2 0,-3-3 0 16,-2-2-52-16,0 5-12 0,-2 0 0 0,-1 0 0 15,0-5 17-15,1 5 4 0,-4 5 1 0,1-7 0 0,-1 2-6 16,-2 7-2-16,0 0 0 0,0 0 0 16,0 0-14-16,0 0 0 0,0 0 0 15,0 0 0-15,3 4 0 0,0-1 0 0,-1 6-9 0,6-7 9 32,-2 5-30-32,2 1 0 0,2 3 0 0,1-4 0 0,2-4 30 0,-5 1 0 0,0 3 0 0,-3-7 0 15,3 7 0-15,0-7 0 0,3 0 0 0,-1 8 0 16,3-8 15-16,1-8 9 0,-1 8 1 0,-3-7 1 15,1 7-42-15,0-7-8 0,-3 3-1 0,-1 1-1 0,-1-4 71 0,-1 0 15 16,-2 3 2-16,-1-11 1 0,-2 8-50 0,0 0-13 16,0-4 0-16,-2 1 0 0,-1-2 56 0,0 5 7 15,1 0 1-15,-1-5 0 0,-2 5-64 0,2 0 0 16,1 5-9-16,-1-7 0 0,0 6 9 0,3 3 12 16,-2-4-2-16,2 4-1 0,0 0-24 0,0 0-5 15,0 0 0-15,0 0-1 16,0 0-81-16,0 0-16 15,0 0-3-15,2 4-773 0,1-1-154 0</inkml:trace>
  <inkml:trace contextRef="#ctx0" brushRef="#br0" timeOffset="30384.104">22976 1537 2322 0,'0'0'51'0,"0"0"10"0,0 0 3 0,6 4 1 0,-4 6-52 0,1-6-13 0,0 1 0 0,-3 2 0 15,0 3 76-15,0-3 12 0,0 0 2 0,-3 4 1 16,0 1-22-16,1 2-4 0,-1-4-1 0,0 1 0 16,-2 4-12-16,2-4-4 0,-2-1 0 0,3 1 0 15,-4 4-30-15,1-4-6 0,0-4-2 0,-1 5 0 0,6-2-10 0,-5-3 8 16,0-3-8-16,2 3 8 16,1 0-48-16,2 0-9 0,-3-7-3 0,3 0 0 15,0 0-193-15,0 0-39 0</inkml:trace>
  <inkml:trace contextRef="#ctx0" brushRef="#br0" timeOffset="31286.391">23291 1109 1267 0,'-5'-8'56'0,"5"8"12"0,0 0-55 0,0 0-13 0,3-9 0 0,-3 4 0 15,2-2 134-15,1 3 24 0,0 4 5 0,2-7 1 16,3 4-58-16,-3-4-11 0,3 2-3 0,0-2 0 16,3 5-73-16,-1-3-19 0,1 3 0 0,2-3 0 0,0 1 45 0,3 4 6 15,-3-3 1-15,3 3 0 0,0-5-24 0,3 5-5 16,-1 0-1-16,-7 0 0 0,2 5 2 0,0-5 1 16,0 3 0-16,1 6 0 0,-1-7 3 0,0 5 0 15,-5 0 0-15,5 5 0 0,-5-2-28 0,-3 1 0 16,-2 3 8-16,-3 1-8 0,-3-4 53 0,-2-4 9 15,0 12 2-15,-3-9 0 0,-3 1-52 0,1 3-12 0,2-2 0 0,-3 0 0 16,1-3 0-16,-1-2 0 0,3 5 0 0,-2-9 0 16,2 4 0-16,0-3 0 0,5 3 0 0,-2-7 0 15,5 0 0-15,0 0 0 0,0 0 0 0,0 0 0 16,0 0 0-16,0 0 0 0,0 0 0 0,10 5 0 0,1-5 0 16,2 0 0-16,3 2 0 0,3-2 0 0,-1 7 0 0,1-2 0 31,2-2 0-31,0 1 0 0,-3 3 0 0,1 0 8 0,-3 0-8 15,0 0 0-15,-3 5 0 0,-3-2 0 0,1-1 0 0,-3 0 0 16,-5 3 0-16,-1-5 0 0,-2 5 0 0,0-5 0 16,-2 2 24-16,-4-4 9 0,1 2 2 0,-3-4 0 15,0 4-7-15,-2-3-2 0,-4 3 0 0,1-2 0 16,0-3-12-16,-3 6-2 0,3-8-1 0,0 0 0 16,-3 0-11-16,0 4-11 0,3-8 3 0,2 4 0 0,0 0 8 0,4-8 0 15,-1 8-9-15,0-2 9 16,2-3-212-16,4 3-39 0</inkml:trace>
  <inkml:trace contextRef="#ctx0" brushRef="#br0" timeOffset="31903.361">23857 1240 1724 0,'0'0'38'0,"0"0"8"0,0 0 2 0,0 0 0 0,0 0-39 0,0 0-9 15,0 0 0-15,0 0 0 0,3 3 77 0,0 4 14 16,2-3 2-16,0 3 1 0,1 0-38 0,-1 5-7 16,3-5-1-16,2 0-1 0,-2 0-5 0,3 0-1 0,0 0 0 0,2 5 0 31,0-9-14-31,0 4-3 0,0-3-1 0,3 3 0 15,0-2-12-15,-3-3-3 0,1-2 0 0,-1 0 0 16,-2 0 5-16,-1 0 1 0,-2 0 0 0,0-7 0 0,0 5 0 16,0-3 0-16,-6 1 0 0,4-3 0 0,-4 0-14 0,1-1 9 15,0-6-9-15,-3 7 8 0,0-4-8 0,2 3 0 16,-2-6 0-16,0 3 0 0,-2 4 0 0,4 4 0 16,-2-9 0-16,0 12 0 0,0 0 9 0,0 0 3 0,0 0 1 0,0 0 0 15,0 0-13-15,0 0 0 0,0 0 0 0,-5 5 0 16,2 2 24-16,1 3 1 0,-1 1 1 0,0 8 0 15,1-9 10-15,-3 8 1 0,-1 1 1 0,1 2 0 16,0-2-12-16,-3 0-2 0,0 2-1 0,-3 0 0 16,3 1-3-16,-5-8-1 0,5 12 0 0,-2-12 0 15,2 2 2-15,0 1 1 16,0-3 0-16,0-3 0 0,2 4-22 0,1-4 0 16,0-8 0-16,2 8 0 0,1-6 0 0,-1-3 0 15,3-2 0-15,0 0 0 16,0 0-98-16,0 0-24 0,11-2-5 0,-1-7-1127 0</inkml:trace>
  <inkml:trace contextRef="#ctx0" brushRef="#br0" timeOffset="32257.008">24278 1268 1324 0,'0'0'59'0,"0"0"12"0,0 0-57 0,0 0-14 15,0 0 0-15,0 0 0 0,0 0 204 0,3 12 39 16,-1-5 7-16,1-4 2 0,0 8-124 0,-3-4-24 15,0 5-4-15,2-2-2 0,-2-3-64 0,0 2-13 0,0 0-2 0,0-1-1 16,0-1 31-16,0 0 7 0,0 2 0 0,3-7 1 16,-3-2-37-16,0 0-7 0,0 0-1 0,0 0-1 31,0 0-11-31,0 0 0 0,0 0 0 0,0 0-11 16,0 0 30-16,0-7 5 0,3 0 2 0,-3 0 0 15,2-7-26-15,4 2-17 0,-4-2 2 0,6 2 1 16,0-2-10-16,3 3-1 0,-1 1-1 0,1-2 0 0,2 5 26 0,3-4 17 15,-3 1-2-15,0 3-1 0,-2 2-14 0,2 5 0 16,1-7 0-16,-1 7 0 16,0-2-21-16,3-3-7 0,-3 5-2 0,0 0 0 0,3 5 30 0,0-3 0 15,-3-2 0-15,1 7 0 0,-1-7 25 0,0 5 2 0,0 2 0 16,-2-4 0 0,2-3-91-16,-5 4-17 0,0-4-4 0</inkml:trace>
  <inkml:trace contextRef="#ctx0" brushRef="#br0" timeOffset="32905.335">24424 906 1958 0,'0'0'43'0,"0"0"9"0,0 0 1 0,0 0 3 0,2 0-45 0,4-4-11 0,-1 1 0 0,0-2 0 15,3 5 52-15,0 0 9 0,3 0 2 0,-1 0 0 16,1-2-50-16,2 2-13 0,0 0 0 0,3 0 0 31,0 0 56-31,3 0 7 0,-6 0 1 0,5-5 0 0,-2 3-52 0,0-3-12 16,0 5 0-16,0 0 0 0,0 0 0 15,0-7 0-15,-1 7-9 0,-1-2 9 0,-4-3 0 0,-2 5 0 16,0-2 0-16,-3 2 10 0,-5 0 61 0,0 0 12 16,0 0 2-16,0 0 1 0,0 0-27 0,0 0-6 15,0 0-1-15,0 0 0 0,0 0-28 0,3 2-5 16,-3 5-2-16,0 5 0 0,3-3-17 0,-3-1 10 0,5 3-10 0,-2 3 8 15,2 1-8-15,0-4 0 0,3 3 0 0,0 1 0 16,0 3-25 0,0 1-4-16,0-9-1 0,0 8 0 0,2 4 30 0,-2 1 0 15,0 1 0-15,3 1 0 0,-6-6 18 0,6 9 10 0,-3-4 1 0,0 4 1 16,0-7 3-16,2 8 1 0,-2-4 0 0,-3-3 0 16,3 4-48-16,-2-8-10 0,-1 3-1 0,0-6-1 0,1 3 42 0,-4 1 8 15,1 0 1-15,-1-2 1 0,-2-6-26 0,3-1 0 16,-6 1 0-16,1 4 0 0,-1-8 0 0,1 0 0 0,-1 2 0 15,-2-7 0-15,-3-2 48 0,0 7 4 0,0-7 0 0,-3 8 1 16,-2-8-24-16,-3-8-5 0,-5 8 0 0,-3-2-1 16,0-3-10-16,0 3-1 0,1-7-1 0,-1 6 0 31,3-4-27-31,2 3-6 0,-2-4-1 0,5 1 0 0,3 5 39 16,2-3 7-16,-2 1 1 0,5 4 1 0,0-3-25 15,0-1 0-15,3 4 0 0,5 0 0 16,0 0-49-16,0 0-6 0,0 0-1 0,0 0 0 15,0 0-132-15,0 0-28 0</inkml:trace>
  <inkml:trace contextRef="#ctx0" brushRef="#br0" timeOffset="34179.472">19701 913 230 0,'0'0'20'0,"0"0"-20"0,3 0 0 0,-3 0 0 16,0 0 132-16,0 0 23 0,0-2 4 0,0-3 1 16,0 1-2-16,0 4 0 0,0 0 0 0,0 0 0 15,0-3-36-15,-3-2-7 0,-2 5-2 0,2-2 0 16,3 2-30-16,-5 0-7 0,-3 0 0 0,5 0-1 15,-2 0-27-15,-1 0-4 0,1 0-2 0,-3 2 0 16,3 3-13-16,-3-2-2 0,3-3-1 0,-3 4 0 0,3 3-6 0,-3 0 0 16,2 0-1-16,1-2 0 0,0 2-7 0,2-4 0 15,-5 6-1-15,5-2 0 0,-2 2-1 0,5-4 0 16,-5 5 0-16,2-3 0 0,1 2-1 0,2 0 0 16,2-2 0-16,1 5 0 0,0-5-19 0,-1 0-4 15,6 0-1-15,3 0 0 0,-3-2 29 0,2 2 6 16,1-7 0-16,2 3 1 0,3 4-33 0,0-7-8 0,0 0 0 0,-6 0-1 15,3 0-90-15,1 0-17 0,-1 0-4 0</inkml:trace>
  <inkml:trace contextRef="#ctx0" brushRef="#br0" timeOffset="34542.866">19907 953 57 0,'0'0'0'15,"-2"0"0"-15,-4-2 0 0,1 2 0 0,0 0 446 0,-1 0 84 0,1 0 17 0,5 0 3 16,0 0-356-16,0 0-71 0,0 0-15 0,0 0-2 16,-2 2-47-16,2 5-10 0,0-7-1 0,0 7-1 15,0-7-25-15,0 7-5 0,0 1-1 0,0-1 0 16,0-7-3-16,2 4-1 0,-2-4 0 0,0 0 0 0,0 0-3 0,3 7-1 16,-3-7 0-16,2 7 0 0,-2-7-21 0,0 0-5 15,0 0-1-15,0 0 0 0,0 0 44 0,0 0 9 16,0 0 2-16,0 0 0 0,0 0-36 0,0 0-17 15,0-7 1-15,0 0 1 16,-2 3-19-16,2-6-4 0,0 3-1 0,2 2 0 16,-2-9 3-16,0 7 0 0,3 0 0 0,-3 0 0 15,3-5 21-15,-1 5 5 0,1 0 1 0,0 3 0 0,-1 1 9 16,4-2 0-16,-4 3 0 0,4-5 0 0,-1 2-8 0,0 5 8 16,0 0-8-16,3-7 8 0,-2 7 0 0,2 0 0 15,0 0 0-15,-1-2 0 0,1 2 0 0,0 2 0 16,-2-2 0-16,2 7-716 15,-3-7-141-15</inkml:trace>
  <inkml:trace contextRef="#ctx0" brushRef="#br0" timeOffset="34897.569">20087 934 691 0,'0'0'30'0,"0"0"7"0,0 0-29 0,0 0-8 0,0 0 0 0,8 5 0 15,-3-5 241-15,1 3 47 0,2-3 10 0,-3 0 2 16,0 0-188-16,1 0-38 0,-1-3-7 0,0 3-2 0,0 0-33 0,1 0-8 15,-1-7 0-15,0 7-1 0,-5 0-7 0,3-5 0 16,2 5-1-16,-5 0 0 0,3-7-1 0,-1 5 0 16,-2 2 0-16,0 0 0 0,0 0 0 0,-2-5 0 0,2 5 0 0,0-7 0 15,-5 3-2-15,2 1 0 16,3-2 0-16,0 5 0 0,-5-2-4 0,-1 2 0 16,1-5-8-16,5 5 12 0,-5-2-2 0,-1 2-1 15,-1 2 0-15,1-2 0 0,6 0 6 0,-5 5 1 16,0-5 0-16,-1 2 0 0,-2 3-8 0,3 2-8 15,0-2 11-15,0 2-11 0,-1 2 8 0,4-4-8 16,-1 2 0-16,-2-4 0 0,2 6 0 0,0-7 0 16,3-2 0-16,3 7 0 0,-3 0 0 0,3 5 0 15,-3-12-12-15,5 3 12 0,3 1 0 0,0-1 0 16,2 1 0-16,-2 1 0 0,6-3-24 0,-1-2 0 0,0 0 1 0,0 0 0 31,3 0-128-31,0-2-25 0,3 2-6 0,-1 0-667 0</inkml:trace>
  <inkml:trace contextRef="#ctx0" brushRef="#br0" timeOffset="35267.202">20415 906 1432 0,'0'0'64'0,"0"0"12"0,-2-4-60 0,-1 1-16 15,-2-2 0-15,-1 5 0 0,4-2 147 0,-4 2 26 16,6 0 6-16,-7 0 1 0,-1 0-86 0,-3 0-17 16,6 2-3-16,-6 6-1 0,1-4-41 0,2 3-9 0,2 0-2 0,1 5 0 15,2-5-21-15,1-4 0 16,-4 6 0-16,4-7 0 0,2 5 0 15,-6 0-15-15,4-2 3 0,2-5 0 0,0 0 12 0,2 7-9 0,1-4 9 16,5 1-8-16,0-1 8 0,5-3 0 0,-2 0 0 0,2 0 0 0,0-3 11 0,1-1-3 16,-1 1 0-16,0-2 0 0,-5-2 3 0,0 0 0 15,0 0 0-15,-6-4 0 0,4 1 3 0,-4 5 1 16,-2-9 0-16,0 3 0 0,0-6 6 0,-2 5 2 16,-4-2 0-16,1 0 0 0,0 0-3 0,-3-2 0 15,0 6 0-15,0-2 0 0,0-2-20 0,0 7 0 16,3 0 0-16,2 0 8 15,-2 2 36-15,0 5 7 0,2-7 1 0,3 7 1 16,0 0-31-16,0 0-6 0,0 0-2 0,0 0 0 16,8 0-14-16,-3 0 9 0,-5 0-9 0,6 7 8 15,1-7-8-15,1 5-9 0,0 4 9 0,0 3-13 16,3 2 13-16,-3-7 0 0,0 8 0 0,0-4 0 16,-3 3 0-16,0-2 0 0,3 0 0 0,-3-3 0 15,1 3-67-15,-1-3-10 0,-2 3-3 0,2-5-725 16,0 0-146-16</inkml:trace>
  <inkml:trace contextRef="#ctx0" brushRef="#br0" timeOffset="35451.733">20577 906 1958 0,'0'0'87'0,"0"0"17"0,0 0-83 0,0 0-21 0,0 0 0 0,0 0 0 16,0 0 100-16,0 0 16 0,2 5 4 0,-2-3 0 0,3 5-44 0,0 0-9 15,-1-2-2-15,1 2 0 0,-3-4-39 0,3 1-8 16,-3-4-2-16,5 5 0 0,-5-5-8 0,0 0-8 15,0 0 12-15,0 0-12 16,2 2-50-16,-2-2-17 0,0 0-3 0,0 0-1 16,0 0-154-1,0 0-31-15,3-2-7 0</inkml:trace>
  <inkml:trace contextRef="#ctx0" brushRef="#br0" timeOffset="35567.99">20587 819 1728 0,'0'0'38'0,"0"0"8"0,0-4 2 0,0-4 0 16,0 8-39-16,0 0-9 0,3-2 0 0,-3-3 0 15,3-2 91-15,-3 7 16 0,0 0 3 0,0 0 1 0,5 0-83 0,3-7-16 16,-3 14-3-16,0-7-1 16,-5 0-101-16,8 7-21 0</inkml:trace>
  <inkml:trace contextRef="#ctx0" brushRef="#br0" timeOffset="35852.699">20725 746 403 0,'0'0'17'0,"0"0"5"16,0 0-22-16,0 0 0 0,0 0 0 0,0 0 0 0,0 0 248 0,0 0 44 15,-3 0 10-15,1 12 2 0,2-5-192 0,0 0-39 0,0 0-7 0,2 0-2 16,3 7 52-16,1 1 9 0,-1-4 3 0,-2 3 0 15,-3-7-52-15,2 5-9 0,4 2-3 0,-4-2 0 16,1-3-51-16,0 3-13 0,-1-5 0 0,4 7 0 16,-4-9 0-16,1 2 0 0,-1-4 0 0,-2-3 0 15,0 0-100-15,0 0-22 0,0 0-5 0,0 0-820 16</inkml:trace>
  <inkml:trace contextRef="#ctx0" brushRef="#br0" timeOffset="35984.776">20720 906 1724 0,'-3'-4'38'0,"6"1"8"0,2-2 2 0,-5 5 0 0,0 0-39 0,5-2-9 0,6-3 0 0,-1 3 0 16,1 2 85-16,2 0 15 0,3-5 4 0,0 5 0 16,-3 0-64-16,0 0-12 15,3 0-2-15,-3 0-1 0,1 0-14 0,-4 0-3 16,3 0-8-16,1 0-648 16,-4 0-136-16</inkml:trace>
  <inkml:trace contextRef="#ctx0" brushRef="#br0" timeOffset="36533.157">21230 974 576 0,'0'0'51'0,"0"0"-41"0,0 0-10 0,0 0 0 0,0 0 258 0,0 0 50 16,0 0 9-16,5 5 3 0,1 5-154 0,-4-6-30 15,-2-4-7-15,0 12-1 0,3 2-59 0,-3-4-12 0,0-1-2 0,0 0-1 16,-3 3-10-16,1-2-1 0,-1-3-1 0,3 4 0 16,-3-4-8-16,1 5-2 0,-1-5 0 0,1 5 0 15,-1-10-32-15,3 5 0 0,-3 0 0 0,1-2 0 31,2-5-147-31,0 0-36 0,0 0-7 0,0 0-2 0</inkml:trace>
  <inkml:trace contextRef="#ctx0" brushRef="#br0" timeOffset="36872.499">21680 880 864 0,'0'0'76'0,"0"0"-60"0,0 0-16 0,0 0 0 16,0 0 228-16,0 0 44 0,0 0 8 0,0 5 1 15,3 2-156-15,-1 0-31 0,-2 0-6 0,3 0-2 16,-3 7-18-16,3-7-3 0,-1 1-1 0,1 1 0 16,-1-7-19-16,-2 5-4 0,3 0-1 0,-3-7 0 15,0 0-22-15,0 0-5 0,0 0-1 0,0 0 0 32,5 12-51-32,-5-12-10 0,0 0-3 0,0 0-688 15,0 0-139-15</inkml:trace>
  <inkml:trace contextRef="#ctx0" brushRef="#br0" timeOffset="37034.747">21659 746 1728 0,'0'0'76'0,"0"0"16"0,0 0-73 0,0 0-19 0,0-7 0 0,0 7 0 0,0 0 106 16,0 0 18-16,0 0 3 0,0 0 1 0,0 0-52 0,0 0-9 16,8 0-3-16,-8 0 0 0,2 0-51 0,4 0-13 15,-4 7 0-15,6 5 0 16,-2-10-107-16,-1 5-24 0,0 3-5 0,0-1 0 0</inkml:trace>
  <inkml:trace contextRef="#ctx0" brushRef="#br0" timeOffset="37389.625">21852 855 1976 0,'0'0'88'15,"0"0"17"-15,0 0-84 0,0 0-21 0,0 0 0 0,0 0 0 16,-3 4 115-16,3 1 18 0,0-3 4 0,0 5 1 15,3 0-71-15,-3 0-15 0,3 0-2 0,-3 1-1 0,2-4-39 0,-2 1-10 16,0-5 0-16,3 2 0 0,-3-2 53 0,3 7 9 16,-1 0 2-16,-2-7 0 0,0 0-64 0,0 0 0 15,0 0-14-15,0 0 2 0,0 0 12 0,0 0 8 0,0 0-8 0,0 0 11 16,0 0-24-16,0 0-5 0,3-7-1 0,2-2 0 31,0 0-31-31,1-1-6 0,-1 3-2 0,3-5 0 0,0 5 8 0,-3 0 2 0,3 3 0 0,0 1 0 0,3-4 28 0,-3 7 5 16,-3-5 2-16,3-2 0 0,2 7 13 0,1 0 8 15,-3 0 0-15,0 0-8 0,0 7 39 0,0-2 1 16,0-5 0-16,0 7 0 0,0-4-7 0,-3 6-1 16,0-2 0-16,3 2 0 0,-5-9-4 0,2 12-2 15,0-10 0-15,3 6 0 0,-5-4-15 0,-3-4-3 16,2 5-8-16,1-3 12 16,-3-2-12-16,5 7 0 0,-5-7 0 0,0 0-820 15,6 7-163-15</inkml:trace>
  <inkml:trace contextRef="#ctx0" brushRef="#br0" timeOffset="37621.52">22259 805 2264 0,'0'0'50'0,"0"0"10"0,0 0 3 0,0 0 0 0,0 0-51 0,0 0-12 0,0 0 0 0,-5 0 0 15,0-5 65-15,0 5 11 0,-1 0 1 0,1 5 1 16,-3-3-49-16,0 6-9 0,0-4-3 0,3 3 0 15,0 0-17-15,-1 5 0 0,1-2 0 0,0-1 0 16,-1 0 0-16,4 3 0 16,-1-3 0-16,3-1-9 0,0-4 9 0,0 3-8 15,3 0 8-15,-1 5-8 0,1-10 8 0,5 3 0 16,-3 2 0-16,8-2 0 16,-2-3-84-16,5-2-11 0,2 5-2 0,1-3-607 15,2-2-120-15</inkml:trace>
  <inkml:trace contextRef="#ctx0" brushRef="#br0" timeOffset="37953.154">22386 852 1152 0,'0'0'102'15,"-5"0"-82"-15,2-5-20 0,1 5 0 16,-1 0 186-16,-2-2 33 0,0 2 6 0,-1 2 2 16,6-2-121-16,-2 5-24 0,-6-2-5 0,2 6-1 0,1-7-53 15,2 5-11-15,3 5-3 0,-2-5 0 0,-1 0-9 0,3 0 0 16,0 0 0-16,5 0 8 0,1 5-8 0,-1-5 0 15,0 0 0-15,3 0 0 0,3-2-10 0,-1 4-4 16,4-9-1-16,-1 5 0 16,3 2-48-16,0-7-9 0,0 0-3 0,-3 0 0 15,0 0-20-15,-2 0-4 0,-1-5-1 0,3-2 0 16,-5 7 56-16,-2-7 12 0,-1 0 1 0,-2-4 1 0,-1 3 30 0,1 1 0 16,-6-7 0-16,1 7 0 0,-1-5 52 0,0 5 9 15,-2 0 3-15,0-7 0 0,-3 12 44 0,0-7 8 16,0 1 3-16,0 6 0 0,0-3-52 0,3-2-11 15,-3 7-1-15,2 0-1 0,4 0-40 0,2 0-14 16,0 0 9-16,0 0-9 16,0 0-58-16,0 0-17 0,0 0-3 0,8 7-575 15,0-2-115-15</inkml:trace>
  <inkml:trace contextRef="#ctx0" brushRef="#br0" timeOffset="38437.807">22654 840 518 0,'0'0'46'0,"0"0"-37"0,0 0-9 0,0 0 0 15,0 0 212-15,0 0 41 0,0 0 8 0,5 5 2 0,-5-5-101 16,0 7-20 0,-3-4-4-16,1 6-1 0,2-7-42 0,0 5-9 15,0 0-2-15,0 0 0 0,0 0-18 0,0 1-4 16,0-4-1-16,0 3 0 0,0 0-24 0,0 0-5 16,0-7 0-16,0 0-1 0,0 0-13 0,0 0-2 15,2 5-1-15,-2-3 0 0,0-2-4 0,0 0-1 0,0 0 0 0,0 0 0 16,0 0-10-16,0 0-12 0,0 0 2 0,0 0 1 15,0 0-20-15,3-2-4 0,0-10-1 0,2 5 0 16,0 0-36-16,0-5-7 0,1 10-2 0,-1-10 0 16,0 3-16-16,1 2-3 0,-1 2-1 0,3 1 0 0,-6 1 66 0,4-4 13 15,-1 2 2-15,0 5 1 0,-2-7 49 0,-3 7 11 16,5 0 1-16,3 0 1 0,-2 7 9 0,-1-7 2 16,-5 0 0-16,8 5 0 0,-3-5 5 0,0 7 2 15,1-7 0-15,-1 3 0 0,-5-3-18 0,5 0-3 0,1 4-1 0,-6-4 0 16,5 5-21-16,-5-5-4 0,8 0 0 0,-3 2-1 15,3-2-5-15,-3 0-1 0,3 0 0 0,-3 5 0 16,3-5-9-16,-2 2 0 0,2-2 0 0,0 0 0 16,0 0 0-16,-1 0 0 0,-1 0 0 0,2 0 0 15,-3 0-16-15,0 7 4 0,3-14 0 0,-2 7 1 0,-6 0 20 0,5 7 4 32,3-7 1-32,-3 0 0 0,0 0-14 0,-5 0 0 15,6 5 0-15,-1 2 0 16,0-7-18-16,-2 2-6 0,-3-2-2 0,5 5 0 0,0 2 26 0,-2-7-10 15,-3 0 10-15,5 7 0 0,-5-7 16 0,3 5 11 16,-3-5 1-16,3 2-800 0,-3-2-160 0</inkml:trace>
  <inkml:trace contextRef="#ctx0" brushRef="#br0" timeOffset="38738.52">23074 866 345 0,'0'0'31'0,"6"0"-31"15,-1-2 0-15,0-7 0 0,0 6 211 0,1-2 36 16,-4 3 7-16,6-3 2 16,0-2-136-16,-2 5-28 0,-1-3-4 0,0 3-2 15,-2-3-46-15,2 1-8 0,-5-4-3 0,0 6 0 16,0 2 15-16,-3 0 2 0,-2-12 1 0,0 12 0 16,0 0 2-16,-1 0 1 0,-2-7 0 0,0 7 0 15,0 7-4-15,1-7-1 0,-1 7 0 0,0-7 0 16,0 5-37-16,-3 2-8 0,3 0 0 0,0 0 0 0,3 7 0 15,0-2 0-15,-1 0 0 0,6-3 0 0,-2 3 0 0,2-3 0 16,0 3 0-16,2 0 0 0,1-3 51 0,0-2 10 16,-1 1 3-16,4-4 0 0,2 1-64 0,0-3 0 15,-1 5-9-15,7 0 0 0,-1-7 1 0,3 5 0 0,0-3 0 16,10 3 0-16</inkml:trace>
  <inkml:trace contextRef="#ctx0" brushRef="#br0" timeOffset="39293.212">23590 605 1728 0,'0'0'38'0,"0"0"8"0,0 0 2 0,0 0 0 16,3 7-39-16,2 0-9 0,0 0 0 0,-2-2 0 0,2 2 100 15,1 0 17-15,-1 0 4 0,-2 7 1 0,2-7-42 0,0 5-8 16,1 0-1-16,-4-3-1 0,3 3-56 0,-2-2-14 16,0 1 0-16,-1-4 0 0,-2 5 0 0,3-3 0 31,-3 1 0-31,3-3 0 0,-6 2 0 0,3-2 0 0,0-7 0 0,-3 5-714 15,-2 2-146-15</inkml:trace>
  <inkml:trace contextRef="#ctx0" brushRef="#br0" timeOffset="39455.719">23506 753 1684 0,'0'0'37'0,"0"0"8"0,8 0 2 0,-3-7 0 0,-5 7-38 0,5 0-9 16,3 0 0-16,3-7 0 0,2 7 12 0,0-2 0 15,3 2 0-15,-3 0 0 0,6-5-12 0,2 5 0 16,-3 0 0-16,4 0 0 16,-7 0-49-16,4 0-12 0,-6-4-3 0,3 4 0 0</inkml:trace>
  <inkml:trace contextRef="#ctx0" brushRef="#br0" timeOffset="39809.176">23842 720 1728 0,'0'0'38'0,"0"0"8"0,0 0 2 0,0 0 0 0,0 0-39 0,0 0-9 15,0 0 0-15,2-2 0 0,-2 2 104 0,0 0 18 16,6 0 4-16,-1-5 1 16,0 5-83-16,3-7-16 0,-3 7-3 0,3 0-1 15,-2 0-37-15,4 0-8 0,-2 0-2 0,-3 0 0 16,3 0 23-16,-2 0 0 0,-1 0 0 0,-5 0 0 16,0 0 0-16,0 0 0 0,0 0 0 0,0 0 0 15,0 0 47-15,0 0 13 0,0 0 4 0,0 0 0 16,-3-7-64-16,-2 0 0 0,0 7-9 0,-1 0 0 15,1-4-7-15,0 4-2 0,0 0 0 0,-3-3 0 16,2 3-15-16,-2 3-3 0,0-3-1 0,3 0 0 0,0 4 37 0,-3-4 0 16,3 0 0-16,-1 5 0 0,1-3 0 0,0 5 0 15,2 0 0-15,-2-2 0 0,2-3 0 0,3 6 0 16,-2-4 0-16,2 3 0 0,0-7 0 0,0 7 0 16,2 5 0-16,1-5 0 0,-1-5 14 0,4 8 10 15,-1-8 3-15,3 5 0 16,0 0-19-16,2-7-8 0,-2 7 8 0,6-2-8 15,-4-5-69-15,3 0-19 0,1 0-4 0,-1 0-838 16</inkml:trace>
  <inkml:trace contextRef="#ctx0" brushRef="#br0" timeOffset="40125.593">24080 680 979 0,'0'0'87'0,"0"0"-70"0,0 0-17 0,0 0 0 16,0 0 200-16,0 0 37 0,0 8 7 0,2-4 2 15,-2 1-125-15,3 4-25 0,0-2-4 0,-1-2-2 16,4 2-21-16,-1-4-4 0,0 6-1 0,-2 0 0 16,-1-2 0-16,4-2 0 0,-6-5 0 0,2 7 0 15,-2-5-64-15,0-2-28 0,0 0 1 0,0 0 1 0,6 10 26 0,-6-10 17 16,0 0-2-16,0 0-1 0,0 0-2 0,2-10-1 16,-2 8 0-16,0-5 0 0,3 2-11 0,-3-2 0 31,0-2 0-31,0 0 0 15,3 1-97-15,-1 6-25 0,1-3-5 0,2-2-1 16,1 0 52-16,-1 0 9 0,0 3 3 0,0-4 0 0,3 6 51 0,0 2 13 0,-2-7 0 0,-1 2 0 16,3 5 0-16,0-7 0 0,-3 7 0 0,0 0 0 15,3 0 0-15,-2 0 0 0,1 0 0 0,-1 0 0 16,2 0 27-16,-3 0 8 0,0 0 1 0,1 7-638 16,-1-7-128-16</inkml:trace>
  <inkml:trace contextRef="#ctx0" brushRef="#br0" timeOffset="40694.614">24318 666 1267 0,'0'0'56'0,"0"0"12"0,0 0-55 0,0 0-13 0,0 0 0 0,0 0 0 16,0 0 154-16,5 5 28 0,-2-3 6 0,-3-2 0 16,0 0-96-16,5 5-20 0,0-3-4 0,-2 6-1 15,0-4-3-15,-1 3 0 16,4 0 0-16,-4 0 0 0,1-2 0 0,-3-3 0 15,0-2 0-15,5 8 0 0,-5-8-52 0,0 0-12 16,0 0 0-16,3 4 0 0,-1 3 0 0,-2-7 0 16,0 0 0-16,0 0 0 0,0 0 0 0,0 0 0 15,0 0 0-15,0 0 0 0,0 0 55 0,0 0 7 16,0 0 2-16,0 0 0 16,3-7-103-16,2 3-20 0,-2 1-4 0,2-2-1 0,1-2 52 0,-1 0 12 0,0 0 0 0,1 0 0 15,-1 7 0-15,3-4 0 0,-3-4 0 0,0 6 0 16,-5 2 0-16,8-7 0 0,0 7 0 0,-2-5 0 15,-1-2 0-15,0 7 0 0,3 0 0 0,-3 0 0 0,3 0 0 0,-8 0 0 16,0 0 0-16,6 0 0 0,1 0 0 0,-1 0 0 16,-1 7 0-16,-5-7 0 0,5 0 0 0,3 0 0 15,-8 0 0-15,0 0 0 16,0 0 0-16,0 0 0 0,0 0 0 0,6 0 0 16,-1 5 0-16,-5-5 0 0,5-5 0 0,-5 5 0 15,8 0 48-15,-3 0 13 0,1-7 3 0,-4 7 0 16,4-7-52-16,-6 7-12 0,5 0 0 0,0 0 0 15,3-2 0-15,-3-3 0 0,1 5 0 0,2 0 0 16,-3 0 0-16,0 0 0 0,3 0 0 0,0 0 0 16,0 0 0-16,0 0 0 0,0 0 0 0,0 0 0 0,0 0 0 0,2 0 0 15,-2 0 0-15,0 0 0 16,-2 0-48-16,-1 0-13 0,0 5-3 0,3-3 0 0,-8-2 52 0,0 0 12 16,5 7 0-16,1 0 0 0,-4-2 15 0,1 2 5 15,0-5 2-15,-1 6 0 0,4 3-35 0,-4-4-7 16,3 5-2-16,-2-5 0 0,0 5 48 0,2-3 10 15,3-2 1-15,-3 0 1 0,1 0-27 0,-1 3-11 0,-5-10 8 0,5 2-8 16,0 5 8-16,-5-7-8 0,0 0 8 0,0 0-8 16,0 0-83-16,0 0-21 0,0 0-5 0</inkml:trace>
  <inkml:trace contextRef="#ctx0" brushRef="#br0" timeOffset="50832.799">24432 6134 748 0,'0'0'67'0,"0"0"-54"15,0 0-13-15,0 0 0 0,0 0 162 0,0 0 30 16,0 0 5-16,0 0 2 0,0 0-101 0,0 0-20 16,0 0-4-16,0 0-1 0,8 5-17 0,-3-5-4 15,3 2-1-15,0 6 0 0,2-4-31 0,-2 3-5 16,3 0-2-16,2 0 0 0,0 0-13 0,-2 5 0 0,-1 2 0 0,1 0 0 16,0 1 54-16,-1 1 8 0,-2-2 2 0,3 0 0 15,-6 5-18-15,0-2-3 0,3 1-1 0,-2 1 0 16,-4-2-16-16,3 1-3 0,1 1-1 0,-1-5 0 15,-2 5 34-15,2-5 6 0,-2 0 2 0,-1 0 0 16,-2 1-52-16,0-4-12 0,0 1 0 0,0-2 0 0,-2-3 54 16,-1 4 8-16,-2-4 2 15,-3 0 0-15,0 1-33 0,0-1-7 0,-3-3 0 0,-2-1-1 16,-3 1 7-16,0-1 2 0,-2 1 0 0,-1-4 0 16,1 0-19-16,-1 0-3 0,1 5-1 0,-1-5 0 15,1 0 5-15,2 0 1 0,3-5 0 0,2 5 0 16,0 0-15-16,1-4 0 0,5 1 0 0,-1 3 0 31,4-4-60-31,2 4-16 0,0 0-2 0,0 0-1 0,0 0-141 0,5-3-29 0,8-8-6 0,3 3-1 0</inkml:trace>
  <inkml:trace contextRef="#ctx0" brushRef="#br0" timeOffset="54521.164">24831 7186 576 0,'0'0'51'0,"-5"0"-41"15,5 0-10-15,-5-3 0 16,5 3 148-16,-3-4 27 0,-2 1 5 0,-1-1 2 16,1 4-88-16,0-7-18 0,-1 7-3 0,1-8-1 15,-3 4 0-15,3 1-1 0,-6-1 0 0,1-3 0 16,-1 4 7-16,3-1 2 0,0-3 0 0,0-1 0 0,-2 4-9 0,2-3-2 16,-3 0 0-16,1 4 0 0,-4-4-25 0,-1-4-4 15,1 3-2-15,-2 1 0 0,1 0 21 0,-4 0 4 16,-5-4 1-16,0 3 0 0,1 1-52 0,-6 3-12 0,-3-6 0 0,0 3 0 15,0 0 0-15,-2 0-15 0,2 2 3 0,0 1 1 16,1 1 11-16,-1-1 14 0,-2 1-3 0,-4 3-1 16,4 0-10-16,-6 0 0 0,3 0 9 0,-2 0-9 15,2 3 8-15,0 1-8 0,5-1 10 0,-3 1-10 16,1 3 16-16,-6 1-4 0,3-1 0 0,-5 0 0 16,0 0-12-16,2 4 0 15,0-3 0-15,1 3 0 0,4-1-12 0,1 1-4 16,2 1-2-16,-2 2 0 0,-3 0 18 0,2 1 0 15,-4-1 0-15,1 4 0 0,-1 1 0 0,2 2 20 16,0 1-2-16,5 3-1 0,0 1-25 0,3 0-6 16,3-2-1-16,-3 6 0 0,-1 3 15 0,4-5 0 15,0 8 0-15,2-3 0 0,0 7 0 0,3-7-9 16,2 7 9-16,3 0 0 0,0-5 0 0,9 5-10 0,-1 0 10 0,5 0 0 16,3-3-10-16,5 6 10 0,3-3-8 0,5 0 8 15,6 4 0-15,5-4-10 0,2 0 10 0,6-2 0 16,-3 2 0-16,-3-9-8 0,9-3 8 0,5 0 0 0,2 5 0 15,3-7 0-15,5 7 0 0,0-7 0 0,3-1 0 0,24 4 0 16,-5-1 0-16,2-9 0 0,0 2 0 0,-6-7 0 16,-1-2 0-16,-4-5 0 0,3 0 0 0,-2-10 8 0,-1-1-8 0,-2-3 0 15,-8-5 11-15,3-4-1 0,2-8 0 0,-3-4 0 16,4-5 10-16,-4-7 3 0,1-7 0 0,-3 0 0 16,-3-7 1-16,-5 2 0 0,0-4 0 0,-16 11 0 15,3-2-24-15,-3-3 8 0,0 3-8 0,-3-4 0 16,-2 4 21-16,-5 2 0 0,-1 3 0 0,1-17 0 15,-6 12 28-15,-5 4 6 16,-5-1 1-16,-3 4 0 0,-6 4-44 0,-2 4-12 16,-2-1 0-16,-6 0 0 0,-3 4 13 0,-2-3-1 15,0 6-1-15,-5-3 0 0,-1 8-11 0,1-2 0 16,-6 6 0-16,0-2 0 0,-5 8-15 0,-5-3 5 16,-6 7 1-16,-2-1-917 15,0 8-183-15</inkml:trace>
  <inkml:trace contextRef="#ctx0" brushRef="#br1" timeOffset="63209.725">19256 1965 460 0,'6'-7'20'0,"-6"7"5"15,0 0-25-15,0 0 0 0,5 0 0 0,0-3 0 16,-5 3 184-16,8-5 32 0,-8 5 7 0,0 0 1 15,5 0-77-15,-5 0-15 0,6 0-4 0,-6 0 0 16,0 0 0-16,0 0 0 16,5 0 0-16,-5 0 0 0,0 0-51 0,0 0-10 15,0 0-3-15,0 0 0 0,0 0 0 0,0 0 0 0,0 0 0 0,0 0 0 16,-5 0-51-16,-3 0-13 0,0 0 0 0,-5 0 0 16,-1 0 40-16,-1 0 6 15,-1 5 1-15,0-5 0 0,-3 0-24 0,1 0-5 0,-6 3-1 0,5-3 0 16,-2 0-17-16,5 0-11 15,1 4 2-15,1-4 0 0,-2 0 9 0,3 3 12 0,0-3-2 0,2 0-1 0,-2 0-9 0,0 0 0 16,2 0 0-16,1 0 0 0,2 7 0 0,0-14 0 16,0 7 0-16,0 0 0 0,5 0 0 0,3 0 0 15,0 0 0-15,0 0 0 0,-5 0 0 0,0 7 0 16,-1-7 0-16,6 0 0 0,-2 0 0 0,2 0-12 16,-5 4 2-16,5-4 1 0,-3 0 9 0,0 3 12 15,3 1-2-15,-2-1-1 16,-1-3-9-16,3 0-16 0,0 4 4 0,-3 4 1 15,3-1 11-15,0-7 16 0,0 0-4 0,0 7-1 16,0 0-11-16,0 0 0 0,0 0 0 0,0 2 0 16,0-2 0-16,3 3 0 0,-3 1 0 0,0-4 0 15,0 1 10-15,0 6 0 0,0-3 0 0,0-1 0 16,0 2-2-16,0 2-8 0,0-3 12 0,0 4-4 0,0-1 1 16,0-3 0-16,0-1 0 0,0 2 0 0,3 2 23 0,-3 0 5 15,0-2 1-15,-3 2 0 0,3 0-38 0,0-2-23 16,3 2 3-16,-3 0 1 0,0-2 31 0,0-1 5 15,-3-1 2-15,3 1 0 0,0-1-19 0,0 2 0 0,0 2 0 16,0-7 0-16,0 0 0 0,0-2 8 0,0 6-8 16,0-1 0-16,0-6 0 0,0 3 0 0,0-7 0 0,0 3 0 15,0 6 0-15,0-9 0 0,0 3 0 0,0 4 0 0,0-7 13 0,0 7 6 16,0-7 1-16,3 7 0 0,-3-7-20 0,0 7 8 16,0-2-8-16,0-5 0 0,2 7 8 0,-2-7-8 15,0 0 0-15,0 0 0 0,6 4-16 0,-4-1-6 16,3 1-2-16,-5-4 0 0,6 3 24 0,-1 4 0 15,0-7 0-15,1 0 0 0,-1 0 19 0,3 0 8 16,0 0 1-16,2 0 1 16,1 0-29-16,2 0 8 0,3 0-8 0,0 0 0 15,0 0 0-15,2 0 0 0,1 0 0 0,-1 0 0 16,1 0 0-16,2-7 0 0,-2 7 0 0,-1 0 0 16,1 0-19-16,-3 0-9 0,-1 0-3 0,1 0 0 0,0 0 51 15,-3 0 9-15,-2 0 3 0,0 0 0 0,-1-3-24 0,-5 3-8 16,3-4 0-16,0 4 9 15,0-3-9-15,-5-1 0 0,2 4 0 0,-2-5 8 0,2 5 16 0,-2 0 2 16,-3 0 1-16,2-7 0 0,4 7-42 0,-6 0-8 0,2-3-1 0,-2 3-1 31,0 0-94-31,0 0-18 0,0 0-4 0</inkml:trace>
  <inkml:trace contextRef="#ctx0" brushRef="#br1" timeOffset="66256.946">19913 2092 172 0,'0'0'16'0,"0"0"-16"0,0 0 0 0,0 0 0 31,0 0 206-31,0-7 38 0,-6 7 8 0,4-8 2 0,-1 4-112 0,3 4-22 0,-3-3-5 0,1-1-1 16,-1 1 6-16,3 3 2 0,0 0 0 0,-3-4 0 0,-2-3-28 0,0 4-6 15,0-1 0-15,-1 4-1 0,1 0-31 0,0-3-5 16,-3 3-2-16,2 0 0 0,-2 3-41 0,1-3-8 15,1 0 0-15,1 4 0 0,-3-1 48 0,0 4 13 16,5-7 3-16,-2 4 0 16,0 3-74-16,0-7-14 0,-1 3-4 0,1 6 0 0,0-6 28 0,2 4 0 15,-2 0 12-15,2 0-4 16,0-3-8-16,-2 6 12 0,3-5-4 0,2 2 0 16,-3 7-8-16,0-10 11 0,3 6-11 0,0-1 12 15,0 1-2-15,3-3 0 0,0 4 0 0,-1-1 0 16,3-1 2-16,-2 1 1 0,0 4 0 0,-1-2 0 15,4 9-22-15,-4-10-5 0,4 4-1 0,-1 6 0 16,0-7 63-16,0 2 13 0,1-2 3 0,-4-4 0 16,4 6-52-16,-1-6-12 0,-2 1 0 0,2-1 0 0,0-1 0 0,1 1 0 15,-4-3 0-15,3-3 0 0,-2 3 18 0,-3-7 1 16,0 0 0-16,0 0 0 0,0 0-19 0,0 0 0 16,0 0 0-16,-5 0 0 15,0-7-121-15,-3 3-25 0,0-6-5 0</inkml:trace>
  <inkml:trace contextRef="#ctx0" brushRef="#br1" timeOffset="66441.992">19717 2277 1094 0,'0'0'48'0,"0"0"11"16,0 0-47-16,0 0-12 0,2-4 0 0,4 4 0 0,-6 0 194 0,5-7 37 16,-2 7 7-16,5-3 2 0,-3-1-141 0,3 4-28 15,2 0-6-15,-2 0-1 16,-2 0-51-16,2 4-13 0,-1-4 0 0,-1 0 0 0,2 0 29 0,0 3 3 0,0-3 1 0,5 7 0 15,-3-7-1-15,1 0-1 0,-3 0 0 0,0 4 0 16,2-1-191-16,-2 1-37 0,-2-4-8 0</inkml:trace>
  <inkml:trace contextRef="#ctx0" brushRef="#br1" timeOffset="66874.297">20090 2287 748 0,'0'0'67'0,"0"0"-54"0,0 0-13 0,0 0 0 15,2-3 169-15,-2 3 31 16,0 0 7-16,0 0 1 0,3 0-64 0,-3 0-13 0,0 0-3 0,0 0 0 16,0 0-68-16,0 0-13 0,-8 0-3 0,3 0-1 15,0 0-18-15,-1 3-3 0,-2 1-1 0,0 4 0 16,0-1 19-16,3 0 4 0,-3 0 1 0,3 4 0 0,-3-3-21 0,5-1-4 16,-2 0 0-16,2 0-1 0,-2 4-19 0,5-8-14 15,0 4 2-15,0 2 1 0,0-2 11 0,5-4 0 16,1 4 0-16,2 0-8 0,0-3 16 0,0-1 4 15,-1-3 1-15,4 5 0 0,0-5-13 0,-1 0 0 16,1-5 0-16,-6 5 0 0,6-7 0 0,-3 7-16 16,-3-3 3-16,3-1 1 0,-3-3 12 0,0 0 16 0,-2 0-3 0,2 2-1 15,-2-5-12-15,0 6 0 0,-1-3 0 0,-2 0 0 16,3 0 0-16,-3 0 0 0,0 7 0 0,0-5 0 16,-3-2 39-16,3 7 5 0,0 0 0 0,0 0 1 15,0 0-26-15,0 0-6 0,0 0-1 0,0 0 0 16,0 0-4-16,3 0-8 0,-3 0 11 0,5 7-11 0,1-2 0 15,-1-1 0 1,0-1 0-16,0 4 0 0,-2 0 8 0,2-7-8 16,3 7 0-16,-2-3 0 0,-1 4 0 0,3-6 0 0,0-2 0 0,-3 5 0 15,3-1 0-15,0-1 0 0,-3-3 0 0,3 4 0 32,-3-4-221-32,3 3-48 0,0-6-10 0,-8 3-1 0</inkml:trace>
  <inkml:trace contextRef="#ctx0" brushRef="#br1" timeOffset="67042.865">20317 2277 1954 0,'-8'0'43'0,"8"0"9"0,0 0 1 0,0 0 3 0,0 0-45 0,0 0-11 15,8 7 0-15,-2-7 0 0,-6 0 105 0,2 7 19 16,1 1 4-16,2-1 1 0,-2-7-103 0,0 7-26 16,-3 0 0-16,5 0 0 15,-3 0 56-15,1-2 7 0,-6 2 1 0,1 0 0 16,4-7-110-16,-2 0-22 0,-2 7-4 0,-1-7 0 15,3 0-161-15,0 0-32 0,0 0-7 16,0 0 0-16</inkml:trace>
  <inkml:trace contextRef="#ctx0" brushRef="#br1" timeOffset="67174.496">20299 2197 1036 0,'0'0'92'0,"0"0"-73"0,2-7-19 0,-2 7 0 16,0 0 175-16,0 0 31 0,3-4 6 0,-3 4 2 15,0 0-117-15,0 0-23 0,0 0-5 16,0 0-1-1,0 0-68-15,5 0-28 0,1 0 2 0,-4 0 0 16,4 0-30-16,2 4-7 0,-3 3-1 0</inkml:trace>
  <inkml:trace contextRef="#ctx0" brushRef="#br1" timeOffset="67528.756">20471 2284 1350 0,'0'0'60'0,"0"0"12"0,0 0-58 16,0 0-14-16,0 0 0 0,2 0 0 0,4 10 138 0,-1-5 25 15,-5-5 5-15,5 4 0 16,1 3-83-16,-1-4-17 0,0 4-3 0,1 0-1 16,-1 0 0-16,-3-2 0 0,4-1 0 0,-4-1 0 15,1 1-51-15,-3-4-13 0,0 0 0 0,0 0 0 16,0 0 0-16,0 0 0 0,0 0 0 0,0 0 0 16,0 0 21-16,0 0 2 0,0 0 0 0,3-4 0 15,-1-3 14-15,-2-1 3 0,3-3 1 0,0 4 0 16,-1 0-84-16,1-5-17 0,2 2-3 0,3-1-1 0,-3 4 52 0,1 0 12 0,4 0 0 0,-2-1 0 31,-2 4 0-31,1 1-12 0,-1-1 12 0,2 4-12 0,0-7 12 0,2 4 0 0,1-1 0 0,-1 1 0 16,4 3 0-16,-4 0 0 0,3 0 9 0,1 0-9 15,-4 3 0-15,3-3 8 0,1 0-8 0,-4 4 0 16,4-4 0-16,-4 3 0 0,1-3 0 0,-3 7 0 31,0-7-48-31,-3 0-13 0,0 0-3 0,0 4-947 16</inkml:trace>
  <inkml:trace contextRef="#ctx0" brushRef="#br1" timeOffset="68331.041">21193 2350 1494 0,'0'0'32'0,"0"0"8"0,0 0 0 0,0 0 3 0,0 0-35 0,0 0-8 16,0 0 0-16,0 0 0 0,0 0 105 0,3 3 19 0,-1 4 4 0,-2 4 1 31,-2-3-52-31,2-1-10 0,0 4-3 0,-3-1 0 16,0 4 0-16,3-2 0 0,0 2 0 0,0-3 0 0,-2 1-20 0,2-5-5 16,-3 3-1-16,3-3 0 0,0 5-19 0,0-5-4 15,-2 0-1-15,2 0 0 0,0-7-14 0,0 0 11 16,0 0-11-16,0 7 10 0,0-7-2 0,0 0-8 15,0 0 12-15,0 0-4 0,-6 0-8 0,6 0 12 16,0 0-12-16,0 0 12 16,0 0-73-16,0 0-15 0,0 0-2 0,0 0-1030 0</inkml:trace>
  <inkml:trace contextRef="#ctx0" brushRef="#br1" timeOffset="69706.019">21728 2033 1267 0,'0'0'56'0,"0"0"12"0,0 0-55 0,0 0-13 0,2-3 0 0,-2 3 0 15,0-4 54-15,0 4 8 0,0 0 2 0,0 0 0 16,6-7 40-16,-6 7 8 0,0 0 1 0,0 0 1 16,0 0-36-16,0 0-7 0,5 4-2 0,0-1 0 15,0 4 3-15,1 2 1 0,-4 1 0 0,1 4 0 16,2-3-28-16,1 4-5 15,-1 3-2-15,0-3 0 0,-2 6-4 0,5-7-1 16,-6-2 0-16,4 6 0 0,-1-1-7 0,0-5-2 16,-2 2 0-16,-3 0 0 15,3-5-6-15,-3 1-2 0,2-3 0 0,-2 4 0 0,0-11 1 0,0 7 0 16,0-4 0-16,0 2 0 0,0-5-17 0,0 0 0 16,0 0 0-16,0 0 0 0,0 0 13 0,0 0 3 0,0 0 0 0,0-5 0 15,3-2-25-15,-1 4-5 0,1-8-1 0,-3 1 0 16,3 3 15-16,-1-2 0 0,6-1 0 0,-2-1 0 0,2 1 12 0,0 1 4 15,-1-1 2-15,4 3 0 0,-3 3-18 0,3-3 0 16,-3 0 0-16,2 4 0 0,-2-2-9 0,3 5 9 16,-3 0-8-16,2 0 8 0,-2 5 0 15,3-2-10-15,-3 1 10 0,2-1 0 0,-2 4 0 0,0 0 0 16,0-3 0-16,-3 3 0 16,3-4-13-16,0 2 4 0,-5 2 1 0,5 0 0 15,-3 0 21-15,0-7 5 0,1 4 1 0,-6-4 0 16,2 3-19-16,-2-3 0 0,6 7 8 0,-6-7-8 15,0 0-13-15,0 0-7 0,0 0 0 0,0 0-1 16,0 0-35 0,0 0-6-16,5-7-2 0,-3 4 0 0,1-1-204 15,0-3-42-15,-1-12-8 0,4 9-2 0</inkml:trace>
  <inkml:trace contextRef="#ctx0" brushRef="#br1" timeOffset="69869.066">22162 2132 921 0,'0'0'40'0,"0"0"10"0,0 0-40 0,0 0-10 0,0 0 0 0,0 0 0 16,0 0 266-16,5 0 51 0,-3 7 11 15,1-7 1-15,0 7-194 0,-1-3-39 0,1-1-8 0,-3 4-2 16,3-3-21-16,-1 4-4 0,1-1-1 0,-3 0 0 0,3 4-44 0,-3-11-16 16,0 0 9-16,0 0-9 0,0 7 0 0,0-7 0 15,0 0 0-15,0 0 0 16,0 0-97-16,0 0-25 0,0 0-5 0,0 0-581 16,0 0-116-16</inkml:trace>
  <inkml:trace contextRef="#ctx0" brushRef="#br1" timeOffset="70007.04">22154 2042 921 0,'0'0'82'0,"0"-5"-66"0,0-2-16 0,0 0 0 16,0 3 216-16,0-3 40 0,0 7 8 0,0 0 2 15,0 0-138-15,0 0-28 0,0 0-6 0,0 0-1 16,0 0-80-16,0 0-13 0,0 0-8 0,0 0 8 16,0 0-59-16,2 4-4 15,4 3-1-15,-4-4-844 0</inkml:trace>
  <inkml:trace contextRef="#ctx0" brushRef="#br1" timeOffset="70471.533">22378 2113 1321 0,'0'0'58'0,"0"0"13"0,0 0-57 0,0 0-14 16,0 0 0-16,0 0 0 0,3-3 108 0,-3 3 20 15,-3-4 3-15,3 4 1 0,0 0-70 0,-2-3-14 16,-6-1-2-16,0 4-1 0,5 0 19 0,-5 4 3 15,0-4 1-15,0 7 0 0,-2-7-44 0,2 3-9 16,0 4-2-16,0-2 0 0,0 2-13 0,3 0 0 16,2 0 0-16,3 0 0 0,-2 0 0 0,2-3 0 15,2 4-9-15,4-1 9 0,1 0-16 0,-1 0 4 0,-1-3 0 0,3-4 0 16,0 3 12-16,-3-3 0 0,3 4 0 0,-3-1 0 16,1-3 0-16,2 0 0 0,2 0 0 0,-2 0 0 15,0-7 0-15,0 4 0 0,0 3 0 0,-3-4 0 16,-5 4 0-16,6-3 12 0,-1-1-3 0,-2-3 0 15,-3 7-9-15,0 0-12 0,0 0 2 0,0 0 1 16,7-7 37-16,-7 7 7 16,0 0 1-16,0 0 1 0,0 0-20 0,0 0-4 15,0 0-1-15,0 0 0 0,8 4-12 0,-2-1 0 0,2 4 0 0,-3-7 0 16,0 7 8-16,0-3-8 0,3-1 0 0,0 4 9 16,-2 2 10-16,-1 1 1 0,-2-3 1 0,2 0 0 15,-2 0 27-15,-1 5 4 0,-2-5 2 0,3 4 0 16,-3-4-43-16,-3 0-11 0,1 1 0 0,-1-1 0 15,0 0 53-15,-2 0 9 0,0-3 2 0,-1-1 0 0,1 4-52 0,-3-7-12 16,0 5 0-16,3-1 0 0,0-4 0 0,-3 0 0 16,0-4 0-16,2 4 0 15,-1 0-100-15,4-5-22 0,-2-2-5 0,2 4-1 16,3-1-102-16</inkml:trace>
  <inkml:trace contextRef="#ctx0" brushRef="#br1" timeOffset="70958.168">22545 1986 1497 0,'0'0'32'0,"0"0"8"0,0-3 0 0,0 3 4 0,0 0-36 16,0 0-8-16,3-7 0 0,-3 7 0 0,0 0 104 0,0 0 20 0,0 0 3 0,5 7 1 16,-2-4-54-16,-1 1-10 0,4 11-3 0,-1-8 0 15,0 7 0-15,1-3 0 0,-1 4 0 0,0-4 0 0,0 3-44 0,1 1-9 16,-4-4-8-16,4-1 12 0,-1 2 41 0,-2-1 9 16,-1-1 2-16,1-3 0 0,0 0-52 0,2 2-12 15,-5-2 0-15,2 3 0 0,-2-10 0 0,0 0 0 16,0 0 0-16,0 0 0 0,0 0 54 0,0 0 8 15,0 0 2-15,0 0 0 0,0 0-64 0,8 0 0 16,-2-7-9-16,-4 0 0 16,-2 7 9-16,3-8 12 0,0 4-2 0,2-3-1 15,-2 7-58-15,2-3-12 0,0-1-3 0,3-3 0 0,0 0 52 16,-3 7 12-16,3-3 0 0,-2 3 0 0,1-4 0 16,1 8 0-16,-2-1 0 0,2-3 0 0,-3 4 0 0,3-1 0 15,0 4 0-15,0 0 0 0,-3 0 0 0,3-3 0 16,0 4 0-16,0-4 0 0,2-1 0 0,-2 4 0 15,-5 0 0-15,2-3 0 0,1-1 34 0,-1 4 10 0,-5-2 1 0,0-5 1 16,0 0-33-16,0 0-13 0,0 7 11 0,0-7-11 31,-3 7-103-31,3-7-26 0,0 0-6 0</inkml:trace>
  <inkml:trace contextRef="#ctx0" brushRef="#br1" timeOffset="71443.319">23085 2160 576 0,'0'0'25'0,"0"0"6"0,0 0-31 0,0 0 0 15,0 0 0-15,0 0 0 0,0 0 313 0,0 9 57 16,0 1 11-16,-3-3 3 0,1 4-205 0,-1-4-41 16,0 1-8-16,1 6-2 0,-4-3-60 0,4 4-12 15,-4-1-2-15,4-3-1 0,-1-1-33 0,-2 2-8 0,5 2 0 16,-3-7-1-16,3 0-11 0,-2 5 0 0,2-5 0 0,0 0 0 15,0 0 0-15,0-3 0 0,0-4 0 0,0 0-783 16,0 0-158-16</inkml:trace>
  <inkml:trace contextRef="#ctx0" brushRef="#br1" timeOffset="73654.474">23495 1910 345 0,'0'0'15'0,"0"0"4"0,5 0-19 0,-5 0 0 0,0 0 0 0,0 0 0 0,0 0 157 0,0 0 28 31,0 0 6-31,0 0 1 0,0 0-103 0,0 0-20 0,6 0-4 0,-6 0-1 16,0 0 0-16,0 0 0 0,2 8 0 0,4-1 0 15,-6-7 0-15,2 7 0 0,1 0 0 0,-1 0 0 16,1-3 0-16,0 4 0 0,-6-1 0 0,3 0 0 16,3-3-24-16,-3 3-4 0,0-4-2 0,0 6 0 0,0-2-16 0,2 3-3 15,4-6-1-15,-4 3 0 0,-2-7-14 0,0 0 0 16,6 3 8-16,-1 1-8 0,6-1 14 0,-1 1 0 0,1 4 0 0,5-8 0 15,-1 7-14-15,1 0 0 16,5-3 0-16,-2-1 0 0,0 1 34 0,-4-1 4 0,-1 6 1 16,1-2 0-16,-4 3-11 0,-3-6-3 0,-3 3 0 0,1-4 0 15,-1 4 6-15,-2 2 1 0,-3-2 0 0,0-4 0 16,-3 8 0-16,-2-8 0 0,-3 1 0 0,0-1 0 16,-3 1-14-16,1 1-2 15,-4-2-1-15,1-3 0 0,-3 0-24 0,-2 4-5 16,-1-8-1-16,1 4 0 15,-4 0-233-15,4-3-48 0</inkml:trace>
  <inkml:trace contextRef="#ctx0" brushRef="#br1" timeOffset="73871.127">23469 1939 1432 0,'0'0'64'0,"5"0"12"0,-3-3-60 0,4-1-16 0,-1 1 0 0,3-1 0 16,-5 4 68-16,5-7 12 0,2-1 1 0,1 8 1 0,-3-7-14 0,0 7-4 15,5 0 0-15,0 0 0 0,3-4-39 0,2 4-8 16,-2 0-1-16,8-3-1 0,0 3-15 0,-3 0 0 16,0 0 0-16,-2 0 0 15,-1 0 9-15,-4 0-1 0,-4 3 0 0,1-3 0 16,-1 0-24-16,-4 4-6 0,-1 1-1 0,-2-3-568 16,-3-2-113-16</inkml:trace>
  <inkml:trace contextRef="#ctx0" brushRef="#br1" timeOffset="74357.309">23860 2085 864 0,'0'0'76'0,"0"0"-60"0,0 0-16 0,0 0 0 15,0 0 179-15,0 0 33 0,0 0 6 0,5 7 2 0,-2 0-109 0,5-7-22 16,-3 4-4-16,1 3-1 0,-1-7-38 0,3 3-8 16,-3 4-2-16,3-2 0 0,-3-5-24 0,3 4-4 15,0-1-8-15,0-3 11 0,0 4-11 0,0-4 10 16,0 3-10-16,0-3 10 0,0 0-2 0,0 0 0 16,-3 0 0-16,0-3 0 15,3-1 2-15,-5 4 0 0,-3 0 0 0,8-3 0 16,-5-1-2-16,2 4 0 0,0-5 0 0,0-2 0 15,-2 4-8-15,0-1-12 0,-1-3 2 0,1 0 1 16,0 4 9-16,-1-1 9 0,1-4-1 0,-3 8-8 16,0-4 8-16,0 4-8 0,0 0 0 0,0 0 0 15,0 0 39-15,0 0 1 0,0 0 0 0,0 0 0 16,0 0 8-16,0 0 1 0,0 0 1 0,-3 12 0 0,-2-5-15 0,2 0-3 16,1 4-1-16,-4-1 0 0,4-1-7 0,-4 1-2 15,4 4 0-15,-3-3 0 0,-1 1-2 0,1-2 0 16,0 1 0-16,-1 4 0 0,1-4-8 0,2-1-1 15,-2 4-1-15,0-2 0 0,2-5-10 0,1 4 0 16,-4-4 0-16,4 3 0 0,-1 2 12 0,0-5-2 16,3 0-1-16,0-7 0 0,0 0-9 0,0 0 0 15,0 0 0-15,0 0 0 16,0 0-203-16,0 0-42 0,0 0-9 0,6 0-2 0</inkml:trace>
  <inkml:trace contextRef="#ctx0" brushRef="#br1" timeOffset="74728.11">24236 2059 864 0,'0'0'76'0,"0"0"-60"0,0 0-16 0,0 0 0 15,0 0 200-15,0 0 36 0,0 0 8 0,0 0 2 16,0 4-110-16,-3 3-23 15,3-4-4-15,0 9-1 0,0-5-36 0,0 4-8 16,0-4-2-16,0 3 0 0,3-5-21 0,-3 2-4 0,0 0-1 0,2 0 0 16,-2-3 7-16,0-1 1 0,0-3 0 0,0 0 0 15,0 0-44-15,0 0-20 0,0 0 1 0,0 0 1 16,0 0 29-16,0 0 5 0,0 0 2 0,0 0 0 16,0 0-18-16,3-3 0 0,-3-1 0 0,-3-6 0 15,3-1-31-15,0 3-6 0,0 1-2 0,0-4 0 16,3-3-39-16,0 6-8 0,-1 1-2 0,4 0 0 0,-4-4 78 0,4 1 10 15,-1 5 12-15,3-2-2 0,-3 3-10 0,3 1-12 16,3-4 2-16,-3 3 1 0,2 4 9 0,-2-7 0 16,3 7 8-16,-3-3-8 0,2 3 11 0,-2 0-3 15,0 3 0-15,0-3 0 0,0 0-8 0,-3 7-17 16,3-7 4-16</inkml:trace>
  <inkml:trace contextRef="#ctx0" brushRef="#br1" timeOffset="75345.646">24471 1852 1036 0,'0'0'92'16,"0"0"-73"-16,8 0-19 0,-2-3 0 0,-1 3 106 0,0-4 18 16,0 1 3-16,3 3 1 0,0 0-52 0,3 0-9 15,-1 0-3-15,4-4 0 0,-4 4-22 0,4 0-5 16,-1 0-1-16,3 0 0 15,-3 0-19-15,3-7-4 0,0 7-1 0,-3-3 0 16,3 3 3-16,0-5 0 0,-3 5 0 0,0 0 0 16,-2 0-15-16,-3 0 0 0,2-2 0 0,-2 2 0 15,-3 0 57-15,-5 0 6 0,0 0 1 0,6 0 0 0,-6 0-1 0,0 0 0 16,0 0 0-16,8 2 0 0,-6 6 1 0,-2-8 1 16,6 7 0-16,-1-7 0 0,0 11-65 0,-2-8-16 15,2 4-1-15,0-3-1 0,1 8 29 0,-1 2 5 0,3 0 2 0,0 8 0 16,0-8-18-16,0 2 0 15,0 1 0-15,0 1 0 0,-1 4 13 0,1-8-4 0,-2 5-1 0,-1-1 0 16,0 1 6-16,-2-2 1 0,0 4 0 0,-1-5 0 16,1 1 4-16,-3-6 1 0,0 11 0 0,-3-11 0 15,1 4 1-15,-1-1 1 0,0 0 0 0,-2-2 0 16,-3 2 4-16,0-7 1 16,-2 4 0-16,-4-4 0 0,-2 1 1 0,1-1 0 15,-7-3 0-15,1-1 0 0,-3 4-4 0,1-7-1 16,-1 4 0-16,0-1 0 0,0-6-5 0,3 3-1 15,0-4 0-15,2 4 0 0,1 0-9 0,2 0-8 16,3 0 12-16,-3-7-12 0,3 4 0 0,2-1 0 16,3 1 0-16,0-1 0 0,0 4 0 0,0-5 0 0,8 5-9 15,0 0 9-15,0 0-185 0,0 0-32 0,-10 0-7 16,10 0 0-16</inkml:trace>
  <inkml:trace contextRef="#ctx0" brushRef="#br1" timeOffset="79094.313">14258 2063 806 0,'0'0'36'0,"0"0"7"0,3 0-35 0,0-4-8 15,-3 4 0-15,0 0 0 0,0 0 53 0,2-7 9 16,1 7 2-16,0-3 0 0,-3 3 0 0,0 0 0 15,0 0 0-15,0 0 0 0,0 0 51 0,0 0 10 0,0 0 3 0,0 0 0 16,0 0-77-16,0 0-15 16,0 0-4-16,0 0 0 0,0 0 10 0,0 0 2 0,0 0 0 0,0 0 0 15,2 10-13-15,1-6-3 0,-3-4 0 0,0 0 0 16,3 3 0-16,-1 1-1 0,1-1 0 0,0 1 0 16,-3-4-3-16,0 8 0 0,0-8 0 0,2 7 0 0,-2 0-2 0,0-7-1 15,3 7 0-15,-3-3 0 0,0-4-5 0,2 7-2 16,-2-7 0-16,3 8 0 0,-3-1-3 0,0-7-1 15,0 7 0-15,0-7 0 0,0 7-2 0,0-7-8 16,0 4 12-16,3 3-4 0,-1 0 0 0,-2-2 0 16,0-5 0-16,3 7 0 0,0 3 3 0,-3-6 0 15,0 3 0-15,0-4 0 16,2 4-2-16,1 2 0 0,0-2 0 0,-3 3 0 16,2-6-1-16,-2 3-8 0,0 1 12 0,0-1-4 15,0 0 0-15,0 4 0 0,3-1 0 0,-3 2 0 16,0-5-8-16,0 0 12 0,0 4-12 0,0-1 12 0,0-1-12 15,-3 1 0-15,3-3 0 0,0 4 0 0,0-1 0 0,0-1 0 16,-2 1 0-16,2-3 0 0,0 4 0 0,2-3 0 16,-2 6 0-16,-2-7 0 0,2 4 28 0,0-3 4 0,-3-1 1 15,3 4 0-15,-3-1-22 0,3-3-11 0,0 0 10 16,-2 2-10-16,2 1 11 0,0-3-11 0,-3 4 12 16,0-8-12-16,3 6 11 0,0-2-11 0,0-4 10 0,-2 4-10 15,2 0 10-15,0 0-10 0,0-7 10 0,0 7-10 16,0 2 10-16,0-2-10 0,0-7 10 0,0 10-10 15,0-6 8-15,0 4-8 16,0-8 0-16,0 7 0 0,-3 0 8 0,3-3-8 16,0-4 0-16,0 7 9 0,0 0-9 0,0-4 0 15,0 4 0-15,0 0 0 0,0-7 0 0,0 9 0 16,0-6 9-16,0 4-9 0,3 0 0 0,-3 0 0 16,0-2 0-16,0-5 0 0,0 2 0 0,2 7 0 15,-2-6 0-15,0-3 0 0,-2 4 0 0,4 3 0 16,1 0 0-16,-3-7 0 0,0 0 0 0,0 0 19 0,3 3-3 0,-3-3-1 0,-3 7-24 15,3-7-5-15,0 0-1 0,0 0 0 0,0 0 15 0,0 0 0 16,0 0 0-16,0 0 0 0,0 0 0 16,3 7 0-16,-3-2 0 0,0-5 0 0,0 0 0 15,0 0 0-15,2 4 0 0,-2-4 0 0,0 0 0 0,0 0 0 16,0 0 0-16,0 0 0 0,0 3 0 0,0-3 0 16,0 0 0-16,0 0 0 0,0 0 0 0,0 0 0 0,0 0 0 0,0 0 0 15,0 0 0-15,0 0 0 0,0 0 0 0,3 7 0 16,0-7 0-16,-3 0 0 0,0 0 0 0,0 0 0 15,0 7 0-15,0-7 0 0,0 0 0 0,0 0 0 16,0 0 0-16,0 0 0 0,0 0 0 0,2 4 0 16,1 4 0-16,-3-8 0 0,0 0 0 0,0 0 0 15,-3 0 0-15,3 2 0 16,0-2 0-16,0 0 0 0,0 0 0 0,0 0 0 0,0 0 0 0,0 0 0 16,0 0 0-16,3 9 0 0,-3-6 0 0,0-3 0 15,0 0 0-15,0 0 0 0,0 0 0 0,3 4 0 16,-3-4 12-16,0 0 6 0,0 0 1 0,0 0 0 15,0 0-31-15,0 0-5 0,0 0-2 0,0 0 0 0,0 0 19 0,0 0 0 16,0 3 0-16,0-3 0 16,0 0 0-16,0 0 0 0,0 0 0 0,0 0 0 0,0 0 0 0,0 0 0 15,0 0 0-15,0 0 0 0,0 0 0 0,0 0 0 16,0 0 0-16,0 0 0 0,0 0 0 16,0 0 0-16,0 0 0 0,0 0 0 0,0 0 0 0,0 0 0 15,0 0 0-15,0 0 0 0,0 0 0 0,0 0 0 16,0 0 0-16,0 0 0 0,0 0 0 0,0 0 0 15,0 0 0-15,0 0 0 16,0 0 0-16,0 0 0 0,0 0 0 0,0 0 0 16,0 0 0-16,0 0 0 0,5 4 0 0,-5-4 0 15,0 0 0-15,0 0 0 0,0 0 0 0,0 0 0 16,0 0 0-16,0 0 0 0,0 0 0 0,0 0 0 16,0 0 0-16,0 0 0 0,0 0 0 0,0 0 0 15,0 0 0-15,0 0 0 0,0 0 0 0,0 0 0 16,0 0 0-16,0 0 0 0,0 0 0 0,0 0 0 0,0 3 0 0,0-3 0 15,0 0 0-15,0 0 0 0,0 0 0 0,0 0 0 16,0 0 0-16,0 0 0 0,0 0 0 0,0 0 0 16,0 0 0-16,0 0 0 0,0 0 0 0,0 0 0 15,2 7 0-15,-2-7 0 0,0 0 0 0,0 0 0 16,0 0 0-16,0 0 0 0,0 0 0 0,0 0 0 16,0 0 0-16,0 0 0 0,0 0 0 0,0 0 0 0,0 0 0 0,0 0 0 0,0 0 0 0,0 0 0 15,0 0 0-15,0 0 0 0,0 0 0 0,0 0 0 31,3 7 0-31,-3-7 0 0,0 0 0 0,0 0 0 0,0 0 0 0,0 0 0 0,0 0 0 0,0 0 0 16,0 0 0-16,0 0 0 0,0 0 0 0,0 5 0 16,0-5 0-16,0 0 0 0,0 0 0 0,0 0 0 31,0 0 0-31,0 0 0 0,0 0 0 0,0 0 0 0,0 0 0 0,0 0 0 16,0 0 0-16,0 0 0 0,0 0 0 0,0 0 0 15,0 0 0-15,0 0 0 0,0 0 0 0,0 0 0 16,0 0 0-16,0 0 0 0,0 0 0 0,0 0 0 15,0 0 0-15,0 0 0 0,0 0 0 0,0 0 0 16,0 0 0-16,3 2 0 0,-3-2 0 0,0 0 0 16,0 0 0-16,0 0 0 0,0 0 0 0,0 0 0 0,0 0 0 0,0 0 0 15,0 0 0-15,0 0 0 0,0 0 0 0,0 0 0 16,0 0 0-16,0 0 0 0,0 5 0 0,0-5 0 16,0 0 0-16,0 0 0 0,0 0 0 0,0 0 0 15,0 0 0-15,0 0 0 0,0 0 0 0,0 0 0 16,0 0 0-16,0 0 0 0,0 0 0 0,0 7 0 15,0-7 0-15,0 0 0 0,0 0 0 0,0 0 0 16,0 0 0-16,0 0 0 0,0 0 0 0,0 0 0 16,0 0 0-16,0 0 0 0,0 0 0 0,0 0 0 15,2 7 0-15,-2-7 0 0,0 0 0 0,0 0 0 16,0 0 0-16,0 0 0 0,0 0 0 0,0 0 0 16,0 0 0-16,0 0 0 0,0 0 0 0,0 0 0 15,0 0 0-15,0 0 0 0,0 0 0 0,0 0 0 16,0 0 0-16,0 0 0 0,0 0 0 0,0 0 0 0,0 0 0 0,0 0 0 15,0 0 0-15,0 0 0 0,3 7 0 0,-3-7 0 16,0 0 0-16,0 0 0 0,0 0 0 0,0 0 0 16,0 0 0-16,0 0 0 0,0 0 0 0,0 0 0 15,0 0 0-15,0 0 0 0,0 0 0 0,0 0 0 16,0 0 0-16,0 0 0 0,0 0 0 0,0 5 0 16,0-5 0-16,0 7 0 15,0-7 0-15,0 0 0 0,0 0 0 0,0 0 0 16,0 0 0-16,0 0 0 0,0 0 0 0,0 0 0 15,0 0 0-15,0 0 0 0,0 0 0 0,0 0 0 16,0 2 0-16,0-2 0 0,0 0 0 0,0 0 0 0,0 0 0 0,0 0 0 16,0 0 0-16,3 9 0 15,-3-9 0-15,0 0 0 0,-3 3 0 0,3-3 0 0,0 0 0 16,0 0 0-16,0 0 0 0,0 0 0 0,0 0 0 0,0 7 0 0,0-7 0 0,0 0 0 16,0 0 0-16,0 0 0 0,0 0 0 0,0 0 0 15,0 0 0-15,0 0 0 0,0 0 0 0,0 4 0 16,0-4 0-16,0 0 0 0,0 0 0 0,0 0 0 15,0 0 0-15,0 0 0 0,0 0 0 0,0 0 0 16,0 0 0-16,0 0 0 0,0 0 0 0,0 0 0 16,0 0 0-16,0 0 0 0,0 7 0 0,0-7 0 0,0 0 0 0,0 0 0 15,0 0 0-15,0 8 0 0,0-8 0 0,0 0 0 16,0 0 0-16,3 2 0 0,-3-2 0 0,0 0 0 16,0 0 0-16,0 0 0 0,0 0 0 0,0 0 0 15,0 0 0-15,0 0 0 0,0 0 0 0,0 0 0 0,0 0 0 0,0 0 0 16,0 0 0-16,0 0 0 15,0 0 0-15,0 0 0 16,0 0 0-16,0 0 0 0,0 0 0 0,0 0 0 16,0 0 0-16,0 0 0 15,0 0-55-15,0 0-7 0,0 0-2 0,0 0-751 0,0 0-150 0</inkml:trace>
  <inkml:trace contextRef="#ctx0" brushRef="#br1" timeOffset="79542.106">14129 2731 57 0,'0'0'0'0,"0"0"0"0,0 0 0 0,0 0 0 0,0 0 0 0,0 0 0 16,0 0 305-16,0 0 56 0,0 0 11 0,0 0 3 15,0 0-247-15,0 0-48 0,0 0-11 0,2 3-1 16,4 1-12-16,-4 3-3 0,4 0 0 0,-1 3 0 0,-2-3 9 16,5-2 2-16,-1 9 0 0,1-3 0 0,-2 4-10 0,2-1-2 15,0-3 0-15,2 4 0 16,1-1-5-16,-1 0-2 0,4-2 0 0,-1-1 0 0,-3-1-36 0,4-3-9 16,-4 0 0-16,1 0 0 0,-1 0 30 0,1-2 4 15,-3-1 1-15,0-1 0 0,0 1-5 0,0-1-1 0,-8-3 0 0,10 0 0 16,-4-3-29-16,-1-1 0 0,0 4 0 0,3-7 0 15,-3 2 0-15,3-2 0 0,-5 0 0 0,2-7 0 16,-2 4 40-16,2-1 3 0,0-11 0 0,1-1 0 16,2 6-18-16,-3 3-3 15,0-2-1-15,1-1 0 0,-1 1-21 0,0 2 0 16,0 4 0-16,1-1 0 0,-4-1 0 0,4 2 0 16,-4-1 0-16,4 4-12 0,-4 0 12 0,1 0 0 15,0 2 10-15,-3 5-10 0,0 0 8 0,0 0-8 16,0 0 0-16,0 0 9 0,2-7-9 0,-2 7 0 15,0 0 0-15,0 0-860 16,0 0-166-16</inkml:trace>
  <inkml:trace contextRef="#ctx0" brushRef="#br1" timeOffset="80683.76">14192 4006 756 0,'0'0'33'0,"0"0"7"0,0 0-32 0,0 0-8 0,0 0 0 0,0 0 0 16,0 0 86-16,0 0 15 0,0 0 3 0,0 0 1 0,0 0-39 0,0 0-8 16,0 0-2-16,0 0 0 0,0 0-19 0,0 0-4 15,0 0-1-15,0 0 0 0,0 0 24 0,0 0 5 16,0 0 1-16,0 0 0 0,0 0-1 0,0 0 0 16,0 0 0-16,8 0 0 0,-8 0-9 0,0 0-3 15,0 0 0-15,3 7 0 0,2-7 3 0,-5 0 0 16,3 7 0-16,-1-2 0 15,-2-5-18-15,6 12-3 0,-6-3-1 0,0-2 0 0,0 0 3 16,0 5 1-16,2-5 0 0,-2 5 0 0,0-3-18 0,3-2-4 16,0 5-1-16,-1-5 0 0,-2 7-1 0,-2-2 0 15,2 0 0-15,0-3 0 0,-3 5-1 0,3-2 0 16,0 2 0-16,3 0 0 0,-3-2 19 0,0 0 4 16,0 4 1-16,-3-2 0 0,3-2-25 0,0 2-8 15,0 0 0-15,-3 5 0 0,3-7 10 0,0-3-2 16,0 3 0-16,-2 2 0 0,-1 5-8 0,0-5 0 0,6 0 0 0,-3 0 0 15,-3-2 0-15,1 2 0 0,-1 0 0 0,3-2 0 16,-3 2 0-16,3-7 10 0,-2 7-10 0,-1-7 10 16,6 5-10-16,-3-5 8 0,-3 5-8 0,3-5 8 15,3 0-8-15,-3 0 10 0,-3 0-10 0,3 0 10 16,0 5-10-16,0-5 0 0,0 0 0 0,0 0 8 0,-2 0-8 0,2 5 0 16,2-5 0-16,1 2 0 0,-6 3 0 0,3-5 10 15,0 5-10-15,3-5 10 0,-3 0-10 0,0 5 0 16,-3-3 0-16,3-2 0 0,0 0 17 0,3 0-1 15,-3-2-1-15,0 2 0 0,0 5-15 0,-3-5 0 16,3 2 0-16,0-4 0 0,0-5 0 0,0 7 0 16,3 0 0-16,-1 0 0 15,-2-7 0-15,-2 5 0 0,4 4 0 0,-2-4 0 0,0 2 0 16,0 0 0-16,3 0 0 0,-3 0 0 0,0 0 0 0,3 0 0 16,-3-7 0-16,0 0 0 0,2 5 0 0,-2 2 0 15,0-7 0-15,0 7 0 0,3 0 0 0,-3 0 0 16,0-7 0-16,0 7 0 0,0-2 0 0,0 2 0 15,0 0 0-15,0-2 0 0,0 2 0 0,0-5 0 16,5 5 0-16,-2-2 0 0,-3-5 0 0,0 2 0 0,3 3 0 0,-3-5 0 16,0 7 0-16,0-7 0 0,2 5 0 0,-2-5 0 15,0 2 0-15,0-2 0 0,0 0 0 0,0 7 0 16,0-7 0-16,0 0 0 0,0 0 0 0,0 0 0 16,0 0 0-16,0 0 0 0,0 0 0 0,0 0 0 15,0 0 0-15,0 0 0 0,0 5 0 0,0-5 0 16,0 0 0-16,0 0 0 15,0 0 0-15,0 0 0 16,0 0-48-16,0 0-13 0,0 0-3 0,0 0 0 16,0 0-153-16,0 0-31 0,0 0-7 0</inkml:trace>
  <inkml:trace contextRef="#ctx0" brushRef="#br1" timeOffset="81169.805">14023 4829 864 0,'0'0'76'0,"0"0"-60"0,0 0-16 0,0 0 0 15,0 0 124-15,5 0 23 0,-5 0 4 0,6 5 1 16,-1-3-52-16,0 5-11 0,0-2-1 0,1 2-1 16,-4 0-19-16,4 0-3 15,-1 0-1-15,3 5 0 0,-6-3-8 0,1 3-1 16,2 2-1-16,1-2 0 0,-1 2-34 0,0-2-8 16,-2-3 0-16,5 3-1 0,0-5 21 0,-3 5 5 15,0-3 1-15,3-2 0 0,3-7-24 0,-3 5-5 0,0 2-1 0,0-7 0 16,2 0 7-16,-2 0 1 0,3 0 0 0,-1-7 0 15,6 2 16-15,-2-2 4 0,1 0 1 0,1-2 0 16,0-3-6-16,3 0-2 0,-6-2 0 0,3-5 0 0,-3 5 28 0,0-7 6 16,0 7 1-16,-2-5 0 0,0 5-52 0,-1 2-12 15,-4-4 0-15,1 4 0 0,1 5 0 0,-2 0 0 16,-4 2 0-16,4 3 0 0,-6-5 34 0,2 2 4 16,1-2 1-16,-3 7 0 0,0 0-31 0,0 0-8 15,0 0 0-15,0 0 0 0,0 0 0 0,0 0 8 16,0 0-8-16,0 0 8 15,0 0-93-15,0 0-19 0,0 0-3 16,0 0-1133-16</inkml:trace>
  <inkml:trace contextRef="#ctx0" brushRef="#br1" timeOffset="84360.973">15047 5979 0 0,'0'0'0'0,"0"0"0"0,0 0 0 0,0 0 0 16,0 0 0-16,0 0 0 0,0 0 259 0,0 0-52 15,0 0 41-15,0 0 9 0,0 0-132 0,0 0-26 16,0 0-6-16,0 0-1 0,0 0-32 0,0 0-6 16,0 0-2-16,0 0 0 0,0 0 12 0,0 0 1 0,0 0 1 0,3 7 0 0,-1-2-11 0,1-3-3 15,-1 5 0-15,1 0 0 0,0-2-2 0,2-3-1 16,-2 6 0-16,-1-4 0 0,1 3-22 0,2 0-5 15,1-2-1-15,-1-3 0 0,-3 5 12 0,4-2 3 16,-6-5 0-16,5 7 0 0,3-4-23 0,-3 6-4 16,1-7-1-16,2 5 0 0,-3-2 4 0,3-3 0 15,-3 5 0-15,0-7 0 16,3 5 0-16,-2-2 0 0,2 1 0 0,-3-4 0 16,3 7 16-16,-3-7 3 0,0 5 1 0,3-3 0 15,-2-2-20-15,-1 5-3 0,0-3-1 0,0 3 0 16,3-3-8-16,-2-2 8 0,-6 0-8 0,5 0 8 15,0 5 0-15,1-2 0 0,-1 1 0 0,0-4 0 16,0 7-8-16,1-7 0 0,-1 7 0 0,0-7 0 16,1 7 0-16,-1-7 8 0,-2 5-8 0,4-3 8 0,-1 3-8 0,2-2 0 15,-3 1 0-15,0-1 0 0,1 1 8 0,-1 3 0 16,0-2 0-16,0-3 0 0,1 5-8 0,2-2 0 16,-3-3 0-16,0 6 0 0,1-4 0 0,-1 3 0 15,-3-2 0-15,4 2 0 0,-4 0 0 0,1 0 0 16,2 0 0-16,-2 0 0 0,2-2 28 0,-2-3 3 0,2 5 1 0,3 0 0 15,-3 1-32-15,3-1 0 0,-2-3 0 0,2 3 0 0,-3 0 0 0,0 0 0 16,0 0 0-16,1-2 0 0,2-2 0 0,-3 4 0 16,0-3 0-16,1 3 0 0,-1 0 0 0,0 0 0 15,0 1 0-15,1-4 0 0,-4 3 0 0,4 0 0 16,2 0 0-16,-6 0 0 0,6-2 0 0,-2-2 0 16,-1 4 0-16,0-3 0 0,-5-4 12 0,5 7-3 15,1 0-1-15,2 0 0 16,-3-2-8-16,0-3 0 0,0 3 0 0,-2-2 0 15,2 4 0-15,1-3 0 0,-1 3 0 0,0-2 0 16,1 2 0-16,-1-5 0 0,0 6 0 0,0-1 0 16,1 0 0-16,-1 2 0 0,0-2 0 0,1 0 0 15,2 3 0-15,-3-3 0 0,0 4 0 0,3-4 0 16,-3 5 0-16,1-5 0 0,-1 0 0 0,0 5 0 16,3-3 0-16,-3 3 0 0,3-2 0 0,0-3 0 0,0 4 0 0,-2 1 0 15,2-5 0-15,2 0 0 0,-2 5 0 0,0-3 0 16,-3-1 0-16,3-4 0 0,0-1-24 0,0 4-1 0,0-3 0 15,3 3 0-15,-3-2 40 0,-1 2 8 0,4 0 1 16,0 0 1-16,-1 0-25 0,3 0 0 0,-5 0 0 16,3 1 0-16,-6-1 10 0,3 0-10 0,0-3 12 0,-3-1-12 15,1 1 0-15,-1 3 0 16,3 0 0-16,-3 1 0 0,1-4 0 0,-1 3 0 16,0-4 0-16,0 1 0 0,1-1 13 0,2 1-4 15,-3-4-1-15,0 7 0 0,1-7-8 0,-4 8 0 16,6-8 0-16,-3 7 0 0,-2-3 0 0,5-1 0 15,-3 1 0-15,1-1 0 0,-1 1 0 0,0-4 0 16,0 3 0-16,1 1 0 0,-1 1 0 0,0-2 0 16,-5-3 0-16,6 4 0 0,-1-1 0 0,0-3 0 0,0 4 0 0,-2-1 0 15,-3-3 0-15,3 4 8 0,2-1-8 0,0 1 8 16,1-4-8-16,-1 3 0 0,0 1 0 0,1-4 0 16,1 5 0-16,-4-3 0 0,-3-2 0 0,3 0 0 15,5 5 8-15,-3-2 0 0,-5-3 0 0,3 0 0 16,5 0-8-16,-3 0 0 0,-5 0 0 0,0 0 0 15,0 0 28-15,0 0 3 16,5 4 1-16,-5-4 0 0,0 0-32 0,0 0 0 16,5 3 0-16,1-3 0 0,-6 0 0 0,0 0 0 15,0 0 0-15,5 7 0 0,3-3 0 0,-3-1 0 0,-5-3 0 0,3 4 0 16,5-4 0-16,-3 7-13 0,-5-7 1 0,0 0 0 16,0 0 12-16,5 0 10 15,-2 5-2-15,-3-5 0 0,-8 0-8 0,8 0 0 0,8 3-10 0,-8-3 10 16,0 0 0-16,0 0 0 0,0 0 13 0,0 0-4 0,0 0 0 0,0 0 0 15,0 0 0-15,0 0 0 0,11 0-9 0,-9 0 0 16,-7-3 0-16,5 3 0 0,3 0 0 0,-3 0 0 16,-6-5 0-16,6 5 0 15,-5 0-102-15,5 0-22 0,0 0-5 0,-5-4-1 16,-3 1-142-16,0 3-28 0,8 0-5 0,0 0-2 0</inkml:trace>
  <inkml:trace contextRef="#ctx0" brushRef="#br1" timeOffset="84968.703">15946 7002 748 0,'0'0'67'0,"0"0"-54"15,0 0-13-15,0 0 0 0,0 0 143 0,0 0 25 16,0 0 6-16,0 0 1 0,6 3-64 0,-6-3-13 15,0 0-2-15,5 7-1 16,3-3-28-16,-3 3-6 0,3 0-1 0,0 1 0 16,0-4-43-16,3-1-9 0,-1 8-8 0,1-4 12 15,-1-4 56-15,1 6 12 0,0 1 3 0,-1-3 0 16,3 0-51-16,-2 4-9 0,0-8-3 0,-1 6 0 0,6-2-6 0,-3 0-2 16,-7-4 0-16,4 4 0 0,3-3 21 0,-2-1 4 15,0 1 1-15,-6-4 0 0,-3 0-16 16,6 5-3-16,6-2-1 0,-6-3 0 0,-8 0 15 0,0 0 3 0,7-8 1 15,4 4 0-15,-8 1-37 0,2-4-18 0,3-4 2 0,3 4 0 16,-1-8 64-16,-2 4 12 0,-3-6 4 0,3-2 0 16,6 5-52-16,-4 0-12 0,-7-2 0 0,2 2 0 15,0-1 0-15,1 1 0 0,2 3 0 0,-3 4 0 16,-8-3 54-16,6-2 8 0,5 8 2 0,-6-3 0 16,-2 0-52-16,0 0-12 0,3 4 0 0,0-2 0 0,-6 3 0 0,3 2 0 15,5-5 0-15,-2-2 0 0,5 3 0 0,-5 4 0 16,-3-7 0-16,0 7 0 0,5 0 0 0,-5 0 0 15,0-7 0-15,0 4 0 0,0-2 0 0,0 5 0 16,3-7 0-16,-1 0 0 0,-4 3 0 0,-1 1-13 16,3 3 2-16,0 0 1 15,0 0-159-15,0-4-32 0,0 4-7 0,0 0 0 16</inkml:trace>
  <inkml:trace contextRef="#ctx0" brushRef="#br1" timeOffset="87482.195">16785 7473 1728 0,'5'-14'76'0,"-5"6"16"0,-2 4-73 0,2-6-19 15,5 3 0-15,0-4 0 0,-5 3 60 0,6 1 9 16,2-4 2-16,0 1 0 0,-3 1-44 0,-2-1-9 15,-1 3-2-15,1-4 0 0,5 4 3 0,-8 0 0 16,-6-1 0-16,1-3 0 0,3 4 8 0,-4-3 1 16,-7-2 1-16,-6 1 0 0,-4 1-10 0,-4-4-3 15,3 2 0-15,-5 1 0 0,-10-3-4 0,2 2 0 0,5 2-1 0,-3-1 0 16,-4 1 22-16,-4-2 5 0,4 1 1 0,-1-3 0 16,6 7 6-16,-3-5 2 0,-3 2 0 0,3-1 0 15,-3 1-24-15,0-2-5 0,-2 5-1 0,-3-4 0 16,-2 4 2-16,-4 0 0 0,4-1 0 0,-1 1 0 15,-2 3 7-15,2-3 2 0,-2 7 0 0,0 0 0 16,-3 0-11-16,0 4-1 0,-3-1-1 0,3 1 0 0,3 3-15 0,0 5 11 31,-1-2-11-31,4 1 10 0,-1 8 2 0,1-2 0 0,4 9 0 0,1-5 0 0,-3 9-12 0,5 3 0 16,1 2 0-16,2-2 0 0,-1 10-10 0,1-3 10 16,-2 11 0-16,7 4-9 0,0 3 9 0,3-1 0 0,3 9-9 0,2-5 9 15,3 9 0-15,5-1-11 0,3-1 11 0,2-2-8 31,3-1-5-31,5-3-1 0,3 3 0 0,6-3 0 0,2-1 3 0,8-9 1 16,5 2 0-16,10-12 0 16,4 5 10-16,7-7-13 0,8 0 5 0,9-7 8 0,9 0-9 15,12-7 9-15,4-5 0 0,14-2 0 0,6-5 0 0,1-2 20 16,4-10-2-16,5-2-1 0,2-2 6 0,3-8 1 16,3 3 0-16,-3-7 0 0,-5-7-24 0,-6-5 0 15,-5 0 0-15,3-2 0 0,0-7 9 0,-11-5-9 0,-13-5 12 0,-2-9-12 16,-4 0 16-16,-9 0-4 0,-17-5-1 0,-8-2 0 15,-10 2 1-15,-6-2 0 0,-7 2 0 0,-11-2 0 16,-11 4 53-16,-2 1 11 0,-3 2 3 0,-8 7 0 16,-8-7-28-16,-2 11-6 0,2-1-1 0,3 8 0 15,0 3-36-15,-6 0-8 0,-2 5 0 0,0 5 0 32,5 2-116-32,-10 2-24 0,-11 9-4 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7:50.107"/>
    </inkml:context>
    <inkml:brush xml:id="br0">
      <inkml:brushProperty name="width" value="0.05" units="cm"/>
      <inkml:brushProperty name="height" value="0.05" units="cm"/>
      <inkml:brushProperty name="color" value="#E71224"/>
    </inkml:brush>
  </inkml:definitions>
  <inkml:trace contextRef="#ctx0" brushRef="#br0">197 0 6448 0 0,'0'0'141'0'0,"0"0"23"0"0,0 0 13 0 0,0 0 123 0 0,0 0 468 0 0,0 0 206 0 0,0 0 39 0 0,0 0-60 0 0,0 0-287 0 0,0 0-122 0 0,0 3-28 0 0,-16 105 4850 0 0,-4-5-3457 0 0,0 75-395 0 0,20-31-600 0 0,9-24 14 0 0,15 33-600 0 0,-8-93 530 0 0,-4-22 16 0 0,-9-33-798 0 0,-3-17 172 0 0,-4-19-2456 0 0,0 21 984 0 0</inkml:trace>
  <inkml:trace contextRef="#ctx0" brushRef="#br0" timeOffset="453.011">1 669 8288 0 0,'0'0'381'0'0,"0"0"-6"0"0,1 1-242 0 0,29 41 1314 0 0,37 37 2977 0 0,7 45-1342 0 0,-70-116-2897 0 0,0-1 1 0 0,1 0-1 0 0,-1 0 0 0 0,2 0 1 0 0,-1-1-1 0 0,0 0 0 0 0,1 0 1 0 0,0 0-1 0 0,1 0 0 0 0,-1-1 1 0 0,1 0-1 0 0,4 1-185 0 0,-8-5 85 0 0,1-1 0 0 0,-1 0 0 0 0,1 0 0 0 0,-1 0 0 0 0,1-1 0 0 0,-1 1 0 0 0,0-1 0 0 0,1 0-1 0 0,-1 0 1 0 0,0 0 0 0 0,1 0 0 0 0,-1 0 0 0 0,0-1 0 0 0,0 0 0 0 0,0 1 0 0 0,0-1 0 0 0,0 0 0 0 0,0 0 0 0 0,-1-1 0 0 0,1 1 0 0 0,-1-1 0 0 0,1 1 0 0 0,-1-1-1 0 0,0 0 1 0 0,0 0 0 0 0,0 0 0 0 0,0-2-85 0 0,13-14 282 0 0,-1-2-1 0 0,-1 0 1 0 0,-1 0 0 0 0,-1-1-1 0 0,7-22-281 0 0,-14 35-52 0 0,-1 0-1 0 0,2 1 1 0 0,-1 0-1 0 0,1-1 1 0 0,0 2 0 0 0,0-1-1 0 0,1 1 1 0 0,0-1-1 0 0,4-2 53 0 0,14-24-1050 0 0,-24 33-4410 0 0,0 1-1877 0 0</inkml:trace>
  <inkml:trace contextRef="#ctx0" brushRef="#br0" timeOffset="3405.467">6695 661 920 0 0,'0'0'275'0'0,"0"0"815"0"0,-8 12 5903 0 0,6-5-5497 0 0,-59 28 2516 0 0,-68-14-1664 0 0,44-14-955 0 0,-40-2-399 0 0,-34-10-972 0 0,-42-2-46 0 0,-49-4 288 0 0,61-2-264 0 0,64 9 64 0 0,-132 8-16 0 0,102-12 112 0 0,-41-6-160 0 0,-80 10 64 0 0,147-3-64 0 0,-97 0 75 0 0,-86 17-22 0 0,207-10-53 0 0,1 4 0 0 0,-21 0 0 0 0,-25 10 0 0 0,-68-10 64 0 0,-42 10 0 0 0,123-7-64 0 0,-108-6 0 0 0,-9 4-262 0 0,126 3 564 0 0,47-4-302 0 0,-52-1 0 0 0,21 5 0 0 0,-26 5 0 0 0,66-9 0 0 0,12 3 0 0 0,9 0 0 0 0,5-7 0 0 0,-30 5 0 0 0,-7-2 0 0 0,26 1 0 0 0,24-1 0 0 0,-3 4 0 0 0,13-4-32 0 0,2 2-840 0 0,17-3 899 0 0,4-1 121 0 0,0-1 87 0 0,0 0 21 0 0,0 0-22 0 0,0 0-110 0 0,0 0-30 0 0,0 0-14 0 0,0 0-14 0 0,-12 0 97 0 0,9 0-6139 0 0,3 0-450 0 0</inkml:trace>
  <inkml:trace contextRef="#ctx0" brushRef="#br0" timeOffset="4968.115">6816 1987 1376 0 0,'7'0'236'0'0,"-5"0"455"0"0,-2 0 202 0 0,0 0 40 0 0,0 0-65 0 0,0 0-312 0 0,0 0-137 0 0,4 9 489 0 0,4 27 453 0 0,-8 1-540 0 0,-1 24 841 0 0,-15 57 316 0 0,16-43-1383 0 0,-7 51 820 0 0,-5-60-79 0 0,12-65-1190 0 0,0-1 46 0 0,0 0 21 0 0,0 0 3 0 0,0 0-18 0 0,0 0-78 0 0,0 0-31 0 0,0 0-8 0 0,0 0 50 0 0,0 0 213 0 0,0 0 96 0 0,0 0 21 0 0,0 0-53 0 0,0 0-234 0 0,0 0-94 0 0,0 0 22 0 0,-24-20 854 0 0,3-3-694 0 0,-3 1-114 0 0,-76-45 522 0 0,-21-12 1256 0 0,115 74-1986 0 0,1-1 0 0 0,-1 1 0 0 0,1-1 0 0 0,0 0 0 0 0,1-1 0 0 0,-1 1 0 0 0,1-1 0 0 0,1 0 0 0 0,-1 0 0 0 0,0-4 60 0 0,3 6 619 0 0,1 4-8181 0 0,0 1 5516 0 0</inkml:trace>
  <inkml:trace contextRef="#ctx0" brushRef="#br0" timeOffset="5327.375">6744 2526 9384 0 0,'0'0'208'0'0,"0"0"33"0"0,12-11 286 0 0,52-39 2531 0 0,-27 27-1838 0 0,95-61-522 0 0,13 14-698 0 0,-113 40-3484 0 0,-31 28-952 0 0</inkml:trace>
  <inkml:trace contextRef="#ctx0" brushRef="#br0" timeOffset="14754.766">6719 722 5496 0 0,'0'0'124'0'0,"0"0"17"0"0,0 0 11 0 0,0-1-20 0 0,0-4 137 0 0,-2-1-186 0 0,-5-2 373 0 0,4 5 756 0 0,-11 2 7827 0 0,10 6-9400 0 0,3-4 600 0 0,-10 19 472 0 0,10-19-777 0 0,1 10-71 0 0,3 53 1733 0 0,7-34-1275 0 0,1 41-321 0 0,4-18 0 0 0,-2-2 0 0 0,20 56 0 0 0,-9-3 732 0 0,4 3-437 0 0,-16-64-106 0 0,12 52 161 0 0,-9-30-185 0 0,-9-39-37 0 0,4 21-64 0 0,-6-20 53 0 0,-3 5-117 0 0,3-13 0 0 0,-4-6 0 0 0,3-5 0 0 0,2 17 0 0 0,-4 4 0 0 0,2 59 142 0 0,-3-87-50 0 0,0 1 10 0 0,0 35 2 0 0,-3 38-40 0 0,9-46-64 0 0,-2-17-155 0 0,-7 24 364 0 0,2-33-143 0 0,-5 38-602 0 0,5-34 536 0 0,-7 26 0 0 0,4-1 1723 0 0,3-31-1978 0 0,1 13-341 0 0,-7 9 688 0 0,0 7 888 0 0,6-13-1000 0 0,-4-3-581 0 0,2 27 744 0 0,14-11 229 0 0,-11-28-1058 0 0,0-2-264 0 0,0 0-1289 0 0,0 0-4923 0 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8:07.487"/>
    </inkml:context>
    <inkml:brush xml:id="br0">
      <inkml:brushProperty name="width" value="0.05" units="cm"/>
      <inkml:brushProperty name="height" value="0.05" units="cm"/>
      <inkml:brushProperty name="color" value="#E71224"/>
    </inkml:brush>
  </inkml:definitions>
  <inkml:trace contextRef="#ctx0" brushRef="#br0">3 22 2304 0 0,'-2'-3'327'0'0,"1"2"533"0"0,4-3 2715 0 0,-3 3-3549 0 0,0 1 0 0 0,0-1-1 0 0,0 1 1 0 0,0-1-1 0 0,1 1 1 0 0,-1-1 0 0 0,0 1-1 0 0,0-1 1 0 0,1 1 0 0 0,-1-1-1 0 0,0 1 1 0 0,0 0-1 0 0,1-1 1 0 0,-1 1 0 0 0,1 0-1 0 0,-1-1 1 0 0,0 1-1 0 0,1 0 1 0 0,-1-1 0 0 0,1 1-1 0 0,-1 0 1 0 0,1 0-1 0 0,-1-1 1 0 0,1 1 0 0 0,-1 0-1 0 0,1 0 1 0 0,-1 0-1 0 0,1 0 1 0 0,-1 0 0 0 0,1 0-1 0 0,-1 0 1 0 0,1 0-1 0 0,-1 0 1 0 0,1 0 0 0 0,-1 0-1 0 0,1 0 1 0 0,-1 0-1 0 0,1 0 1 0 0,-1 0-26 0 0,2 0 511 0 0,-2 0-27 0 0,0 0-118 0 0,0 0-50 0 0,0 0-10 0 0,0 0-5 0 0,10-3 1414 0 0,36 17 78 0 0,23 24-554 0 0,-13-5-1053 0 0,-46-30-179 0 0,1 1 0 0 0,-1 0-1 0 0,0 1 1 0 0,-1 0 0 0 0,1 0-1 0 0,-1 1 1 0 0,0 0 0 0 0,1 2-7 0 0,47 35 0 0 0,-13 0 833 0 0,24 8-216 0 0,89 23-240 0 0,-74-39-141 0 0,67 30 110 0 0,-106-43-644 0 0,-24-16 485 0 0,1 1 0 0 0,-2 1-1 0 0,1 0 1 0 0,-1 2 0 0 0,0 0-1 0 0,0 2-186 0 0,17 8 632 0 0,25 16-888 0 0,-24-17 392 0 0,43 24 147 0 0,-12-21-214 0 0,-24-11-69 0 0,57 20 0 0 0,-81-25 0 0 0,22 12 198 0 0,-4 5 522 0 0,18 5-635 0 0,-41-19-20 0 0,-2 3 6 0 0,10 5-7 0 0,-10-2 43 0 0,16 6 255 0 0,-17-6-47 0 0,15 3-278 0 0,-21-14-37 0 0,1-1-64 0 0,1 1 48 0 0,0 2 16 0 0,-2-1 12 0 0,-3-4 36 0 0,4 5-25 0 0,0-1 30 0 0,1 3 96 0 0,-6-7-2512 0 0,-2-1 1129 0 0</inkml:trace>
</inkml:ink>
</file>

<file path=ppt/ink/ink1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37:28.196"/>
    </inkml:context>
    <inkml:brush xml:id="br0">
      <inkml:brushProperty name="width" value="0.05292" units="cm"/>
      <inkml:brushProperty name="height" value="0.05292" units="cm"/>
      <inkml:brushProperty name="color" value="#FF0000"/>
    </inkml:brush>
  </inkml:definitions>
  <inkml:trace contextRef="#ctx0" brushRef="#br0">7911 7092 1558 0,'0'0'69'0,"0"0"15"0,0 0-68 0,0 0-16 0,0 0 0 0,0 0 0 15,0 0 94-15,3-3 15 0,-1-1 3 0,4-3 1 16,-4-1-40-16,4 1-8 0,-1-4-1 0,-2 4-1 16,2-8-10-16,5 1-1 0,-2-4-1 0,0-1 0 15,0 2-31-15,3-2-7 0,-3-6-1 0,2 3 0 0,-4-3 32 16,4-1 5 0,3 2 2-16,1-2 0 0,-4-7-15 0,1 7-4 15,2 1 0-15,3 3 0 0,0-3-32 0,-3 1 0 0,-2 1-10 0,-1 1 10 16,3 4 0-16,1-4 10 15,-4 8 1-15,6-5 0 0,-3 5-11 0,1 0 0 16,-4 0 0-16,1 2 8 0,2 1-8 0,-5 1 12 0,2-2-12 0,-2 5 12 16,0-4-12-16,-2 4 0 0,-1 4 0 0,-2-1 0 15,-1-4 8-15,4 6 0 0,-6 2 0 0,0 0 0 0,2-5-8 0,-2 5 8 16,0 0-8-16,0 0 8 0,0 0-8 0,0 0 0 16,0-2 0-16,0 2 0 15,0 0-59-15,0 0-13 0,0 0-4 0,0 0 0 16,-2 2-153-16,-4 3-31 0,-2 5-7 0,3-3-1 0</inkml:trace>
  <inkml:trace contextRef="#ctx0" brushRef="#br0" timeOffset="401.569">8102 6560 691 0,'0'0'61'0,"0"0"-49"0,5-5-12 16,-3-2 0-16,-2 0 144 0,3 3 27 0,5-3 5 0,-3-3 0 16,-2-2-76-16,5 5-16 0,3-4-4 15,2-4 0-15,-5 6-17 0,2-3-4 16,4 1-1-16,-1 1 0 0,3-2-28 0,-1 1-6 0,1-4 0 0,0 1-1 16,0 0 9-16,5-5 1 0,-5 1 1 0,0 4 0 15,0 4 6-15,-3-2 0 0,-2 1 1 0,-6 4 0 0,3 4-4 0,0-2-1 16,-3-2 0-16,-5 7 0 0,0 0-7 0,8 0-1 15,0 5-1-15,0-3 0 0,0 3 2 0,0 2 1 16,-3 0 0-16,0 5 0 0,-2-3 6 0,2 6 0 16,-2-4 1-16,2 10 0 0,-2-2-8 0,0 0-1 15,-1-2-1-15,1 1 0 0,-3-3-9 0,0 3-2 16,3-4 0-16,-3 1 0 16,0-4-16-16,0 1 8 0,0-3-8 0,0-1 0 15,-3-1 12-15,0 4-12 0,3-4 12 0,0 0-12 0,0 1 0 16,3-1 0-16,-6 0 0 0,6-3 0 0,-3-4 10 0,0 0-10 15,-3 7 8-15,3-7-8 16,0 0-114-16,0 0-28 0,0 0-6 0</inkml:trace>
  <inkml:trace contextRef="#ctx0" brushRef="#br0" timeOffset="1088.519">8379 5518 1220 0,'0'0'54'0,"-2"-2"11"0,-1-3-52 0,0-2-13 15,-2 2 0-15,2 3 0 0,1-3 101 0,-1 3 18 16,1-3 3-16,-4 3 1 0,1 2-18 0,0-5-3 0,-1 5-1 0,-2 0 0 16,1 5-55-16,-1-3-11 15,-3 3-3-15,0-3 0 0,-2 10 10 0,3-5 2 0,-4 0 0 0,-2 5 0 0,1-3-22 0,1 3-4 16,4 7-1-16,-1-5 0 0,1 0 14 0,-1 5 2 16,-2-3 1-16,2 3 0 0,3 0-26 0,3 0-8 15,-3-3 0-15,3-2 0 0,-1 5 0 0,4-5 0 16,2 5 0-16,0-5 0 0,0 0 0 0,2 3 0 15,6-3 0-15,-2-5 0 0,-1 10 0 0,0-5 0 16,6-7 0-16,-1 5 0 16,4-5 0-16,-1 5 0 0,5-10 0 0,1 5 0 15,2 0 0-15,-2-2 0 0,-1-5 0 0,1 3 0 16,-1 1-22-16,1-4-8 0,-3 0-2 0,-1 5 0 16,1-3-96-16,-2-2-19 0,-4 0-4 0,1 0-461 15,-3 0-92-15</inkml:trace>
  <inkml:trace contextRef="#ctx0" brushRef="#br0" timeOffset="1443.487">8559 5812 57 0,'0'0'0'0,"0"0"0"0,0 0 0 0,0-7 0 0,3 7 0 15,-6-5 0-15,-2-2 440 0,2 7 84 0,3 0 16 0,0 0 3 16,-5-2-331-16,5 2-65 0,0 0-14 0,0 0-2 16,-5-5-79-16,5 5-15 0,0 0-3 0,0 0-1 15,-13 5-33-15,5-3 0 16,5 5 0-16,3-2 0 0,0 2 0 0,-3 5 0 15,1-3 0-15,-4 3 0 0,4-5 0 0,-1 5 0 16,6-3 0-16,-3 5 0 0,2-2 0 0,-2 2 0 16,3-2 0-16,2-5 0 0,1 0 0 0,-1 0 0 15,0-2 0-15,3-3 0 0,3 5 0 0,-3-7 0 16,0 0 0-16,2 0 0 0,3 0 0 0,1-7 0 16,-4 7 0-16,3-7 0 0,1 0-12 0,-4 0 3 0,1 0 1 0,-1 0 0 15,-2 2 8-15,0-2 0 0,-2 0 0 0,-4 0 0 16,1 2 0-16,0-2 0 0,-3 0 8 0,0 0-8 15,-3 0 11-15,0 0-3 0,1 2 0 0,-1 3 0 16,-2-3 4-16,-1 3 0 0,1-3 0 0,2 5 0 16,-2-7-4-16,2 7 0 0,-4-2 0 0,4 2 0 0,0-5 4 0,3 5 0 15,-5 0 0-15,5 0 0 16,-3 0-189-16,3 0-38 0,0 0-7 0</inkml:trace>
  <inkml:trace contextRef="#ctx0" brushRef="#br0" timeOffset="1876.118">8758 5765 1677 0,'0'0'74'0,"0"0"16"0,0 0-72 0,0 0-18 15,0 0 0-15,0 0 0 0,2 3 139 0,1 6 24 16,-3-7 5-16,3 5 0 0,-3 0-89 0,2 0-19 16,1-2-3-16,-3 7-1 0,5-5-28 0,-2 2-7 15,-3-2-1-15,3 0 0 16,-1-2-6-16,1 7-2 0,-3-5 0 0,0 0 0 0,2-5-12 0,-2 5 0 15,0-2 0-15,3 2 0 0,-3 0 0 0,0-7 0 0,0 0 0 0,0 0 0 16,0 0 28-16,0 0 4 0,0 0 0 0,3-2 0 16,-1-3-32-16,-2-2 0 0,3 0 0 0,2 0 0 15,-2-5-22-15,2 5-7 0,3-7-2 0,-2 7 0 0,-1-5 19 0,3 5 3 16,-3-4 1-16,6 3 0 0,-3-1 8 0,2-3-8 16,1 5 8-16,-1 0-8 0,-2 0-1 0,3 2 0 31,-3 3 0-31,0-3 0 0,2 3 9 0,1 2 12 15,-6 0-2-15,3 0-1 0,0 0 12 0,0 2 3 0,0 3 0 0,0-3 0 16,0-2-24-16,0 5 0 16,-3-5 0-16,0 7 8 0,-2-7 36 0,2 7 8 0,-2 0 2 0,-3-2 0 15,3-3-35-15,-3 5-7 0,0 0-2 0,2 1 0 16,3-4 9-16,-5-4 1 0,-2 7 1 0,2 0 0 16,0-7-33-16,0 0-8 0,0 0 0 0,0 0-1 0,0 0 36 0,0 0 7 15,0 0 2-15,0 0 0 16,0 0-90-16,0 0-18 0,0 0-3 0,0 0-739 15,5-2-148-15</inkml:trace>
  <inkml:trace contextRef="#ctx0" brushRef="#br0" timeOffset="2076.4">9125 5577 2419 0,'0'0'53'0,"0"0"11"0,0 0 3 0,0 0 1 0,3 7-55 0,0 0-13 0,-1 0 0 0,1 5 0 16,0-3 54-16,-3 3 8 0,2 2 2 0,4 0 0 15,-6 0-52-15,2 3-12 0,1-3 0 0,0 0 0 0,-1 0 0 0,1 0 0 32,0-2 0-32,-1 2 0 0,1-2 32 0,-3-3 3 0,2-2 1 0,-2 5 0 31,3-5-65-31,-3 0-13 0,0-7-2 0,-3 7-752 0,3 0-151 0</inkml:trace>
  <inkml:trace contextRef="#ctx0" brushRef="#br0" timeOffset="2230.103">9078 5746 1267 0,'0'-2'56'0,"0"2"12"0,0 0-55 0,0 0-13 16,0 0 0-16,10-5 0 0,1-2 105 0,0 7 19 15,-1-7 3-15,1 7 1 0,-1-7-70 0,4 7-14 16,-1-5-2-16,-5 5-1 16,2 0-26-16,1 0-6 0,-3-2-1 0,2 2 0 15,-2 0-45-15,3 0-10 0,-3 0-1 0,0 0-1 16</inkml:trace>
  <inkml:trace contextRef="#ctx0" brushRef="#br0" timeOffset="2446.558">9369 5718 1094 0,'0'0'97'16,"0"0"-77"-16,0 0-20 0,0 0 0 0,0 0 178 0,0 0 32 16,0 0 6-16,-3 7 2 0,3-7-61 0,0 5-12 0,0 2-2 0,0-5-1 15,0-2-76-15,0 7-15 0,6 0-3 0,-4 0-1 16,-2-2-18-16,3 2-3 0,-1 0-1 0,1-2 0 15,-3 2-25-15,0-7 0 0,0 0 0 0,5 2-11 16,-2 5 11-16,-3-7 0 0,0 0 10 0,0 0-10 16,0 0 0-16,0 0 0 0,0 0 0 0,0 0 0 31,0 0-168-31,0 0-39 0,3-7-8 0,-1 5-439 16,-2-3-88-16</inkml:trace>
  <inkml:trace contextRef="#ctx0" brushRef="#br0" timeOffset="2578.206">9379 5650 1497 0,'0'-12'32'0,"0"12"8"0,3-7 0 0,-6 2 4 0,3 5-36 0,0-2-8 16,0-5 0-16,0 2 0 0,0 3 142 0,0 2 26 16,0 0 6-16,0 0 1 0,0 0-75 0,0 0-16 0,0 0-2 0,0 0-1 15,0 0-65-15,0 0-16 0,0 0 0 0,6 2 0 0,-6-2 0 0,5 7-19 16,-2 0 4-16,2-2-1046 16</inkml:trace>
  <inkml:trace contextRef="#ctx0" brushRef="#br0" timeOffset="2978.403">9462 5739 1728 0,'0'0'38'0,"0"0"8"0,0 0 2 0,0 0 0 0,0 0-39 0,0 0-9 0,0 0 0 0,0 0 0 16,0 0 100-16,10 7 19 0,-2-2 3 0,0-3 1 15,-8-2-95-15,5 5-18 16,-5-5-10-16,8 2 10 0,-3 3 24 0,-5-5 5 15,0 0 1-15,0 0 0 0,6 7-15 0,-6-7-2 16,0 0-1-16,0 0 0 0,0 0-22 0,0 0 8 16,0 0-8-16,0 0 0 0,0 0 0 0,0 0 0 15,0 0 0-15,0 0 0 0,0 0 28 0,0 0 0 16,8-7 1-16,-3 2 0 16,-2 3-46-16,2-5-10 0,-2 0-1 0,5 2-1 0,-3-2 29 0,3-5 0 0,-3 5 0 0,0 0 0 0,1 5 0 0,-1-3 0 15,3 3 0-15,-3-3 0 0,0 5 0 0,1-2 0 16,-4 2 0-16,4 0 0 0,-1 2 0 0,-2 3 0 15,2-3 0-15,0 3 0 0,0-3 0 0,-2 5 0 16,2-7 0-16,-2 7 0 0,0-2 28 0,2 2 11 16,-5 0 2-16,3-2 1 0,-3-5-16 0,2 2-3 15,-2 5-1-15,3-2 0 16,-3-5-22-16,0 0 0 0,0 0 0 0,3 7 0 16,-3-7 0-16,0 0 0 0,0 3 0 0,0-3 0 31,0 0-176-31,0 0-31 0,0 0-5 0</inkml:trace>
  <inkml:trace contextRef="#ctx0" brushRef="#br0" timeOffset="3395.938">9774 5685 1497 0,'16'0'66'0,"-11"0"14"15,-5 0-64-15,0 0-16 0,0 0 0 0,0 0 0 0,0 0 96 0,0 0 15 16,-3 5 3-16,1-3 1 0,2 5-51 0,-3-2-9 0,3-3-3 0,0 5 0 15,0 0-18 1,0-2-4-16,3 2-1 0,-3 0 0 0,2 0-15 0,1-2-3 16,0-3-1-16,-1 5 0 0,3-2-10 0,-2 2 0 15,5-7 9-15,3 5-9 0,-3-3-9 0,2-2-7 16,-5 0 0-16,3 0-1 0,0 0 32 0,3-2 6 16,-1-3 2-16,-2 1 0 0,0 1-15 0,0-2-8 15,-2 3 10-15,2-3-10 0,-3-2 12 0,-3 5-3 16,4-5-1-16,-4 0 0 0,1-3 1 0,0 3 0 0,-1 0 0 0,1 5 0 15,-3-5-1-15,3 2-8 0,-3-2 12 0,0 7-4 16,0 0 3-16,2-7 0 0,-4 7 0 0,2 0 0 16,0 0 43-16,0 0 9 0,0 0 1 0,0 0 1 15,0 0-52-15,0 0-13 0,0 0 0 0,0 0 0 16,0 0-17-16,5 3-7 0,-5-3 0 0,5 4-1 16,1 3 25-16,-4 0 0 0,1-2 0 0,2-3 0 0,0 5 0 0,-5-7 0 15,0 0 0-15,3 5 0 0,2 2 8 0,-5-7-8 16,0 0 8-16,3 5-8 0,2-3 0 0,-2 5 0 15,0-2 0-15,-3-5 8 16,0 0-218-16,0 0-43 0</inkml:trace>
  <inkml:trace contextRef="#ctx0" brushRef="#br0" timeOffset="3780.928">10104 5659 57 0,'0'0'0'0,"0"0"0"15,0 0 0-15,0 0 0 0,0 0 274 0,6 0 50 16,-6 0 9-16,0 0 3 16,0 0-167-16,0 0-33 0,0 0-6 0,0 0-2 0,0 0-53 0,0 0-11 0,0 0-3 0,-6 5 0 15,4-3-46-15,-3 5-15 0,2-2 8 0,0 2-8 16,1 0 32-16,-4 0 4 0,4 0 0 0,-4 0 0 16,4 5-36-16,-1-5 0 0,0 0 0 0,3 0 0 15,0 0 0-15,0-2 0 0,3 2 0 0,-3-7-9 16,5 7-18-16,1-7-3 0,-1 7-1 0,3-7 0 15,-3 0 47-15,6 0 8 16,-1 0 3-16,1 0 0 0,-3 0-27 0,0-2 0 16,2-3 8-16,-2-2-8 15,-5 7-20-15,0-7-7 0,2 2-1 0,3 3 0 0,-3-5 65 0,0 2 13 16,-5-2 2-16,3 0 1 0,2 2 3 0,-5-2 0 0,-2 5 0 16,2-5 0-16,-3 2-30 0,0-2-6 0,1 0 0 0,2 0-1 15,0 7-19-15,-3 0 0 0,3-7 0 0,-3 7 0 16,-4-5 55-16,7 5 7 0,0 0 2 0,0 0 0 15,0 0-103-15,0 0-20 0,0 0-4 0,0 0-1 16,0 0-153-16,0 0-31 0,0 0-7 0,0 0-1 0</inkml:trace>
  <inkml:trace contextRef="#ctx0" brushRef="#br0" timeOffset="4197.262">10255 5673 1497 0,'0'0'66'0,"0"0"14"0,0 0-64 0,0 0-16 0,0 0 0 0,0 0 0 16,0 0 104-16,3 0 16 0,2 5 4 0,-5-5 1 16,0 0-51-16,0 0-10 0,0 3-3 0,0 6 0 0,3-2-17 15,-3-5-4 1,0 5-1-16,2 0 0 0,4-2-21 0,-4 2-4 16,-2-2-1-16,6 2 0 0,-4-5-13 0,6 5 0 15,-2-2 8-15,-1-3-8 0,3 3 0 0,0-5 0 0,0 2 0 0,2 3 0 16,1-5 16-16,-1 0 0 0,1 0 0 0,2-5 0 15,-2 3-16-15,-3-3-16 0,2 3 3 0,1-3 1 16,0-2 12-16,-4 5 0 0,1-3 0 0,-2-2 10 16,2 0-2-16,-6 0 0 0,4-5 0 0,-4 5 0 0,1 0-8 0,0 0 0 15,-3 0 0-15,0 2 0 0,-3-2 0 0,3 0 0 16,-3 0 0-16,3 5 0 0,0 2 53 0,0 0 9 16,0 0 2-16,0 0 0 0,0 0-52 0,0 0-12 15,0 0 0-15,0 0 0 0,0 0 0 0,0 0 0 16,0 0 0-16,-2 7 0 0,2-5 0 0,0 5 0 15,0 0 0-15,2 0 0 16,-2-2 0-16,3 2 0 0,2 0 0 0,-5 0 0 16,0-7 0-16,3 5 0 0,2-3 0 0,-2 3 0 15,-3-5-117-15,5 2-27 0,0 3-4 0,1-5-880 16</inkml:trace>
  <inkml:trace contextRef="#ctx0" brushRef="#br0" timeOffset="4582.02">10673 5593 1728 0,'0'0'38'0,"0"0"8"0,0 0 2 0,0 0 0 0,0 0-39 0,0 0-9 0,0 0 0 0,0 0 0 16,3-2 89-16,-3 2 16 15,-3-5 3-15,3 5 1 0,0 0-72 0,0 0-14 16,0 0-3-16,0 0-1 0,-2-2 36 0,2 2 7 15,-6 0 2-15,1 0 0 0,-6 2-52 0,4-2-12 16,1 5 0-16,-2-3 0 0,0 3 0 0,-2 2 0 16,5 0 0-16,-1 0 0 0,1-2 0 0,0 2 0 15,-1-5 0-15,1 8 0 0,5-3 0 0,0-5 0 16,0-2 0-16,-5 12 0 0,2-10 0 0,3 5 0 0,3 1 0 0,-3 1 0 16,-3-2 0-16,3 0 0 0,3-5 0 0,5 5 0 15,-6-2 0-15,4 2 0 0,2 0 0 0,-3-2 0 16,3-3 0-16,0 5 0 0,0 0 0 0,0-2 0 15,0-3 0-15,-3 3 0 0,0 2 0 0,0-2 0 16,1-3 0-16,-6-2 0 0,0 0 0 0,0 0 0 0,0 7 0 16,-3-2 0-16,-2-3 0 0,-1 5 0 0,-4-2 0 0,-1-5 0 15,1 7 0-15,-1 0 0 0,1-7 0 0,-4 7 0 16,4-7 0-16,-1 7-714 0,-5-7-146 16</inkml:trace>
  <inkml:trace contextRef="#ctx0" brushRef="#br0" timeOffset="39140.153">10528 7030 403 0,'0'0'36'0,"0"0"-36"0,0 0 0 0,0 0 0 15,0 0 148-15,0 8 22 0,-3-1 5 0,3-7 1 16,0 0-23-16,0 0-4 16,0 0-1-16,3 4 0 0,-3 3-40 0,0-7-9 15,0 0-2-15,0 0 0 0,0 0-22 0,0 0-5 16,0 0-1-16,0 0 0 0,0 0-6 0,5 0-2 15,0 0 0-15,1-4 0 0,-1-3-19 0,3 4-4 16,0-4-1-16,-3-5 0 0,-2 1-1 0,2 1 0 16,0-2 0-16,3-2 0 0,3 0-28 0,-1-5-8 15,4 1 0-15,-1-4 0 0,-3 1 0 0,4 0 0 0,-4-2 0 0,4-6 0 16,1 11 52-16,-1-4 10 0,-4-3 2 0,1-1 0 16,-3 5-52-16,2-1-12 0,1 4 0 0,-1-4 0 0,1 1 0 0,-3 2 0 15,0 1 0-15,0 3 0 0,-3 1 0 0,3 3 0 16,0-4 0-16,0 1 0 0,-3 3 0 0,1 1 0 15,2-2 0-15,-3 5 0 0,-3-4 0 0,4 4 0 16,-1 4 0-16,-2-4 0 16,-1 2 0-16,1-2 0 0,0 7 0 0,2-2 0 15,-5 2 0-15,0 0 0 0,0 0 0 0,5-5 0 16,0 5 54-16,-5 0 8 0,0 0 2 0,6 0 0 16,-6 0-52-16,0 0-12 0,0 0 0 0,0 0 0 15,0 0 0-15,0 0-12 0,0 0 3 0,0 0 0 16,0 0 1-16,0 0 0 0,0 0 0 0,2 5 0 15,-2-5-83-15,0 0-16 0,0 7-3 0,0-7-726 16,-2 2-146-16</inkml:trace>
  <inkml:trace contextRef="#ctx0" brushRef="#br0" timeOffset="39703.278">10713 6461 1267 0,'-3'0'56'0,"3"0"12"0,0 0-55 0,0 0-13 16,0 0 0-16,0 0 0 0,0 0 54 0,0 0 8 16,6-4 2-16,2-3 0 0,0 4 0 0,-1-4 0 15,1 0 0-15,3 2 0 0,0-2-52 0,-4 3-12 16,4 1 0-16,0-4 0 0,-1 0 40 0,1 0 6 15,2 2 1-15,-2-2 0 0,-1-4-24 0,3 4-5 0,-2-1-1 0,0 6 0 32,-3-3 38-32,2-2 7 0,-2 7 2 0,0 0 0 0,-3-2-52 0,-5 2-12 15,8 0 0-15,0 2 0 0,-3-2 54 0,3 7 8 16,-5 0 2-16,2 1 0 0,1-4 0 0,-4 3 0 16,4 0 0-16,-4 5 0 0,1-2-52 0,0 1-12 15,-3 1 0-15,2 2 0 0,3 0 0 0,-2 0 0 16,-3 0 0-16,3 1 0 0,-1-4 45 0,-2 1 7 15,0-2 0-15,-5 1 1 0,2-4-35 0,3 5-7 0,0-2-2 0,0-3 0 16,-2 0 0-16,2-3 0 0,-3-1 0 0,3-3 0 16,0 0-9-16,0 0-9 0,0 0 9 0,0 0-13 15,0 0 13-15,0 0 0 0,0 0 0 0,0 0 0 16,0 0-54-16,0 0-8 0,8-3-2 0,-3-1-1152 16</inkml:trace>
  <inkml:trace contextRef="#ctx0" brushRef="#br0" timeOffset="68662.358">11113 5880 806 0,'0'0'17'0,"0"0"4"0,0 0 1 0,0-2 2 0,0 2-24 0,0 0 0 0,0-5 0 0,0 5 0 16,0 0 107-16,0 0 17 15,0 0 3-15,0 0 1 0,0 0-1 0,0 0 0 0,0 0 0 0,0 0 0 0,0 0 1 0,-6 5 1 16,1-3 0-16,0 5 0 16,2 5-71-16,0 0-14 0,3-3-4 0,-2 6 0 0,-1 1-12 0,3-2-4 15,3 0 0-15,-3 7 0 0,-6-7 32 0,4 5 7 16,-1-5 1-16,3 5 0 0,0-5-52 0,3 5-12 16,-1-9 0-16,4 6 0 0,-4-7 21 0,1 3 2 15,-3-5 0-15,0 7 0 16,3-7-37-16,-1 0-7 0,-2-7-2 0,-2 5 0 15,2-2 70-15,0-3 13 0,0 7 4 0,0-7 0 0,0 0-64 0,0 0-15 16,0 0-1-16,0 0-1 0,0 0 27 0,0 0 6 16,0-7 0-16,0-1 1 0,2-6-17 15,1 3 0-15,0-4 0 0,-3 1 0 0,5-4 0 0,-5 3 0 16,3-1 0-16,-1 0 0 16,-2-1 0-16,3 3 0 0,-1-3 0 0,-2 8 0 0,0-5 0 0,0 2 0 0,3 0 0 0,-3 5 0 31,0 0-48-31,0 0-12 0,0 0-4 0,0 3 0 0,0 4 52 0,0 0 12 15,0 0 0-15,0 0 0 0,0 0 0 0,8 4 0 0,-3 8 0 0,1-3 0 16,2 3 48-16,-1 2 13 0,-1 0 3 0,2 0 0 16,2 3-52-16,-2-1-12 0,3-1 0 0,-1-4 0 15,4 3-12-15,-4 0-6 16,1-2-1-16,2 0 0 0,3-3 19 0,-6-2 0 16,1 1 0-16,0-4 0 0,-1 3 16 0,1-2 1 0,-1-3 0 0,1 3 0 15,-3-3-17-15,3-2 0 0,-4 0 0 0,4 0 0 16,-6-2 41-16,1-3 5 0,-1-2 1 0,-2 0 0 0,-3 0-24 15,2-7-5-15,-2 0-1 0,0-3 0 0,0 3 12 0,-2-7 3 16,2 2 0-16,-3-2 0 16,3 2-20-16,0 3-4 0,-3-3-8 0,3 0 12 15,0 1-12-15,0 3 0 0,3 6 0 0,0-3-10 0,-1 0 10 0,1-2 16 16,-3 7-4-16,0 0-1 16,-3 0-11-16,3 0 0 0,-5 2 0 0,5 3 0 0,0 2 0 0,0 0 0 15,0 0 0-15,0 0 0 0,0 0 0 0,0 0 0 16,0 0-11-16,0 0 11 15,3 2-84-15,-3 3-11 0,2 2-2 0,3 0-1 16,1 5-146-16,-4-3-30 0,9 10-6 0,2 0 0 0</inkml:trace>
  <inkml:trace contextRef="#ctx0" brushRef="#br0" timeOffset="69047.721">11615 6045 1270 0,'0'0'56'0,"0"0"12"0,0 0-54 0,3-5-14 16,0-2 0-16,-3 7 0 0,0 0 105 0,0-7 19 15,2 3 3-15,-2 4 1 0,0 0-52 0,0 0-11 16,0 0-1-16,0 0-1 0,0 0 10 0,0 0 3 16,0 0 0-16,0 0 0 0,-5 4-40 0,-3 3-7 0,3 0-1 0,-3 0-1 0,0 0-14 15,0 1-2-15,0 3-1 0,0-4 0 0,0 5 4 0,3-3 1 16,-3 3 0-16,5-5 0 0,-2 5-23 0,5-5-5 15,0 3-1-15,2-6 0 0,4 3 14 0,-4 0 0 16,6 0 0-16,0-2-9 0,0-5 9 0,3 2 0 16,-3 3 0-16,0-2 0 15,0-3 0 1,2 0 0-16,-2-3 0 0,3-2 0 0,-3 3 0 0,0-3 11 0,-3 5-3 0,3-7 0 16,0 0 34-16,-6 0 6 0,4 0 2 0,-4 2 0 15,1-2 0-15,0 0 0 0,-3 0 0 0,0 0 0 16,-3 0-18-16,0 2-4 0,-2-2-1 0,2 5 0 15,-2-3-16-15,2 3-3 0,-2-3-8 0,5 5 12 16,0 0-12-16,0 0-12 0,0 0 3 0,0 0 0 16,0 0-138-16,0 0-27 0,0 0-6 0,0 0 0 15,0 0-136-15,0 0-26 0</inkml:trace>
  <inkml:trace contextRef="#ctx0" brushRef="#br0" timeOffset="69595.692">11771 6066 576 0,'0'0'51'0,"0"0"-41"0,0 0-10 0,8 0 0 31,-8 0 204-31,6 0 38 0,-4 0 8 0,6 3 2 0,-5 1-96 0,-3-4-20 16,0 0-3-16,5 7-1 0,3-7-28 0,-8 0-5 15,0 12-2-15,3-5 0 0,5 0-32 0,-3-4-6 16,-5-3-2-16,3 11 0 0,-3-4-15 0,2-2-3 16,1 2-1-16,-3-7 0 0,0 7-18 0,0-7-4 15,5 3-1-15,-5-3 0 0,0 0-24 0,0 4-5 16,0-4-1-16,0 0 0 0,0 0 39 0,0 0 8 0,0 0 2 0,8 7 0 15,3-7-18-15,-6-4-3 0,-5 4-1 0,3-3 0 16,-3-1-12-16,2-4 0 0,9 6 0 0,-6-10 0 16,0 5 0-16,1-4 0 0,2 1 0 0,0 3 0 15,-3-5 17-15,3 5 1 0,-3 0 0 0,3 0 0 16,0 0-32-16,-3 2-6 0,3 3-2 0,-3-3 0 16,1 5 22-16,-6 0 0 0,0 0-9 0,8 0 9 0,-8 0 0 0,8 0 0 15,-8 0 0-15,5 7 0 0,0-2 0 0,-2-3 11 16,-3-2 0-16,5 8 0 0,-5-8 2 0,3 4 1 15,-3-4 0-15,5 7 0 0,-5-7-14 0,0 0 0 16,0 0 0-16,3 7 0 0,-3-7 0 0,0 0 8 16,8 0-8-16,0 5 0 0,-8-5 8 0,2 0-8 15,4-5 0 1,-1 5 9-16,0 0-9 0,0 0 0 0,-2-2-12 0,2-3 12 0,-2 1 0 16,5 1 0-16,-3 3 12 0,3-4-4 0,-3 1-8 0,-5 3-11 15,6-5 3-15,-1 5 0 0,0 0 8 0,-5 0 0 16,0 0 0-16,8 0 0 0,0 0 0 0,0 5 0 15,-3-2 0-15,1 1 0 0,2-1 0 0,-3 1 0 16,0 1 0-16,1-3 8 0,-4 5-8 0,3 0 0 16,1-2 0-16,-1-3 8 0,-5-2-8 0,3 5 0 0,-3-5 0 0,5 7 0 15,-5-7 0-15,0 0 0 0,0 0-10 0,3 5 10 16,-3-5 0-16,0 0 0 0,0 0 0 0,5 2 9 16,-5-2-165-16,0 0-32 0,0 0-8 15</inkml:trace>
  <inkml:trace contextRef="#ctx0" brushRef="#br0" timeOffset="69780.404">12306 6062 1497 0,'0'0'66'0,"0"0"14"0,0 0-64 16,0 0-16-16,0 0 0 0,2 0 0 0,1 4 173 0,0-1 31 16,-3-3 7-16,2 4 1 0,1 3-90 0,0-2-18 0,-3-3-3 0,5 5-1 15,-5-2-73-15,3-3-15 0,-1 3-4 0,1-2 0 16,-3-3-8-16,3 4 0 0,-1 1 0 0,3-3 0 0,-2 3 0 0,-3-5 0 15,5 2 0-15,1-2 0 16,-1 0-152-16,0 0-32 0,-5 0-6 0,0 0-795 16</inkml:trace>
  <inkml:trace contextRef="#ctx0" brushRef="#br0" timeOffset="69911.823">12351 5960 1728 0,'0'0'38'0,"-3"0"8"0,3-7 2 0,0 7 0 0,0-7-39 0,0 5-9 0,0 2 0 0,0 0 0 16,0 0 104-16,0 0 20 0,0-9 3 0,0 9 1 15,0 0-103-15,0 0-25 0,0 0 0 0,0 0 0 16,0 0-46-16,0 0-14 0,5 4-4 0</inkml:trace>
  <inkml:trace contextRef="#ctx0" brushRef="#br0" timeOffset="70297.423">12467 6066 1728 0,'-10'0'76'0,"10"0"16"0,0 0-73 0,0 0-19 0,0 0 0 0,0 0 0 16,0 0 106-16,0 7 18 0,2 0 3 0,-2-7 1 0,0 0-52 0,3 5-9 15,-3-3-3-15,3 5 0 0,-3 0-7 0,5-2-1 16,-3-2-1-16,-2-3 0 0,0 0-37 0,0 0-7 16,6 4-2-16,-1-4 0 0,0 7-9 0,-5-7 0 15,0 0 0-15,0 0 0 0,0 0 0 0,0 0 0 16,0 0 0-16,0 0 0 0,0 0 0 0,3-2 0 15,2-3 0-15,1 5 0 16,-6 0 14-16,5-7 1 0,-2 2 0 0,4-2 0 16,-4 0-24-16,5 5-5 0,-3-5-1 0,3 2 0 15,-2-2-8-15,1 3-1 0,-1-4-1 0,-1 8 0 16,3-2 40-16,-3-3 8 0,-5 5 1 0,8 0 1 16,-2 5-37-16,1-5-8 0,-1 2-2 0,-1 3 0 15,0-2 22-15,3 1 18 0,-5-1-3 0,-3-3-1 16,0 4 2-16,3 3 1 0,5 0 0 0,-3-2 0 0,-3-3-17 0,1 5 0 15,2-2 8-15,1-2-8 0,2 1 0 0,-3 1 0 16,-5-5 0-16,8 2 0 16,5 3-188-16,-2-3-42 0</inkml:trace>
  <inkml:trace contextRef="#ctx0" brushRef="#br0" timeOffset="70698.89">12877 6052 1656 0,'0'0'73'0,"0"-5"15"0,0 5-70 0,3-7-18 16,-3 7 0-16,0-7 0 0,-3 5 104 0,3-3 18 16,0 1 3-16,-2 1 1 0,2 3-47 0,0 0-10 15,0 0-1-15,-6-5-1 0,4 5-32 0,-6 0-7 16,0 0 0-16,0 5-1 0,0-2-11 0,3 1-3 0,-9 3 0 0,4 0 0 16,5 0-13-16,-3 0 0 0,0 1 8 0,2-4-8 15,-2 8 0-15,8-5 0 0,0 0 0 0,3 0 0 16,-6-5-23-16,9 3 3 0,2 2 0 0,0-2 0 15,0-3 20-15,-1 3 0 0,4-3 0 0,0-2 0 16,-1 0 0-16,1 0 0 0,-3 0 0 0,0-2 0 0,0-3 0 16,-3 5 0-16,0-7 0 0,1 3 0 0,-4 1 0 0,1-2 0 15,-1-2 0-15,-2 5 0 0,0 2 47 0,0-5 13 16,3-2 4-16,-3 7 0 16,0 0-77-16,0 0-15 0,0 0-4 0,0 0 0 0,0 0 32 0,0 0 0 0,0 0-8 0,0 0 8 15,5 0 0-15,1 7 0 0,-6-7 0 0,5 5 0 16,3 2 0-16,0-5 0 0,0 3 0 0,-3 2 0 15,0 0 0-15,1-2 0 16,-4-3 0-16,4 3 0 0,-1-3 24 0,0 3 7 16,-2-3 1-16,5-2 1 0,-6 5-33 0,6-2 0 15,-2-3 0-15,-1 0-778 16,-5 0-162-16</inkml:trace>
  <inkml:trace contextRef="#ctx0" brushRef="#br0" timeOffset="70930.568">12983 5840 2188 0,'-5'-14'48'0,"2"12"11"0,3-3 1 0,0-2 1 0,0 7-49 15,0 0-12-15,0 0 0 0,0 0 0 0,0 0 54 16,5 0 8-16,1 7 2 0,2 0 0 0,-3 0 0 0,3 5 0 31,0 2 0-31,0 7 0 0,0 3-52 0,2-1-12 0,-2 3 0 0,3-5 0 16,2 5 52-16,-5-4 7 0,3 3 1 0,-1-6 1 15,-2 2-34-15,3-2-7 0,-3 2-2 0,-3-9 0 16,3-2-26-16,0 1-6 0,0 1-1 0,0-3 0 16,-6-1 15-16,1-4 0 0,2 3 0 0,1-2-1283 15</inkml:trace>
  <inkml:trace contextRef="#ctx0" brushRef="#br0" timeOffset="72864.873">14190 7099 921 0,'0'0'82'0,"0"0"-66"15,0 0-16-15,2-7 0 0,1 4 132 0,2-4 22 16,-2-5 5-16,5 5 1 0,-3-4-28 0,0 1-4 16,-2-6-2-16,5 2 0 0,3 0-49 0,-1-8-9 15,3 4-3-15,3-4 0 0,3 1-19 0,-3-5-4 16,2 0-1-16,1-2 0 0,-1-2-13 0,1 1-2 15,-1-3-1-15,1-1 0 0,-3 0-13 0,2 4-4 0,3-3 0 0,6-1 0 16,-3 4-8-16,-6 8 12 16,1 0-12-16,2 2 12 0,-3 0-12 0,1 1 10 0,-1 1-10 0,1-2 10 0,-3 1 1 15,5 1 0-15,-5 1 0 0,-3 1 0 0,-2 8 1 0,-1-2 1 16,-5 0 0-16,1 6 0 0,-4-1-5 0,1 4 0 16,-3 0-8-16,0 0 12 15,0 0-152-15,0 0-32 0,-5 4-5 0</inkml:trace>
  <inkml:trace contextRef="#ctx0" brushRef="#br0" timeOffset="73228.205">14510 6400 1209 0,'0'0'108'0,"0"-5"-87"16,5-2-21-16,-2 0 0 0,2-4 48 0,0 4 4 16,1-8 2-16,4 6 0 0,1-7 20 0,5 1 4 15,-1 1 1-15,4 0 0 0,5-5-26 0,0 5-5 0,5-5 0 0,2 5-1 16,-1 0 7-16,-1 0 2 0,-3 2 0 0,3 3 0 16,-5-3 3-16,-5 8 1 0,-1 1 0 0,1-2 0 0,-6 5-16 0,3 5-4 15,0-2 0-15,-1 1 0 0,-4 3 24 0,2 0 5 16,-5 5 1-16,0-2 0 0,-3 8-22 0,1-4-4 15,-4 5 0-15,1 14-1 0,2-7-10 0,-2 2-1 32,-3-2-1-32,0-5 0 0,3 5-13 0,-3-9-2 0,-3 1-1 0,3-3 0 15,-3-4-15-15,1 3 9 0,-1 1-9 0,3-8 8 16,-3 0-8-16,3 2 0 0,0-7 9 0,0 5-9 16,0 1 0-16,0-4 0 0,-5-1 0 0,5 1 0 15,0-4-146 1,0 0-34-16</inkml:trace>
  <inkml:trace contextRef="#ctx0" brushRef="#br0" timeOffset="120158.809">15134 5471 806 0,'0'0'72'0,"0"0"-58"16,0 0-14-16,0 0 0 0,0 0 105 0,0 0 19 16,-2 0 3-16,-4 0 1 0,1-2 0 0,-3 2 0 15,3 0 0-15,-1 0 0 0,1 0-52 0,-3 2-9 16,0-2-3-16,-2 5 0 0,2-3 0 0,-3 5 0 0,-2 0 0 0,2 5 0 15,-2-5-51-15,0 7-13 0,-3-7 0 0,3 5 0 16,0 2 54-16,-1 5 8 0,-2-5 2 0,6 7 0 0,-1-2-56 0,3-5-8 16,0 7-8-16,3-2 8 0,0-5 0 0,0 5 0 15,5-5 8-15,0 0-8 0,0 0 0 0,5 3 0 16,0-8-8-16,3 5 8 16,3-2-9-16,-1-5 9 0,3 5 0 0,1-5-9 0,2-5 9 0,2 3 12 15,3-3-2-15,0-2-1 0,-2 5-9 0,-1-5 10 16,1-5-10-16,-1 3 10 15,-2-5 39-15,3 0 8 16,-1 0 2-16,-2-5 0 0,-2 5-10 0,1-5-1 16,-4 5-1-16,0-7 0 0,-1-5 1 0,-5 5 0 0,1 0 0 0,-1 0 0 15,-2 0-20-15,-1-2-3 0,-2 1-1 0,-2 6 0 16,-1-5 8-16,-2 2 2 0,-1 0 0 0,-2 5 0 0,1-7-11 16,-1 7-3-16,-3-5 0 0,0 10 0 0,1-5 0 0,-1 2-1 15,1-2 0-15,-1 5 0 0,1-3-19 0,2 5 0 16,-3 0 0-16,3 0 0 15,3 0-48-15,-1 0-12 0,1 5-4 0,0-3 0 16,2-2-72-16,3 7-14 0,-2 0-3 0,2 5-676 0,2-5-135 0</inkml:trace>
  <inkml:trace contextRef="#ctx0" brushRef="#br0" timeOffset="120543.859">15311 5678 57 0,'0'0'0'0,"0"0"0"16,0 0 0-16,0 0 0 0,0 0 334 0,0 0 62 16,0 0 12-16,0 0 2 0,0 0-210 0,0 0-41 15,0 0-9-15,3 7-2 0,0 0-60 0,-3 0-12 0,0-2-2 0,2 2-1 16,-2 0-39-16,3 0-8 0,0 0-2 0,-3 7 0 16,2-7 32-16,1 5 7 0,-3-5 1 0,3 0 0 15,-1 0-52-15,-2 0-12 0,3 0 0 0,0-2 0 0,-3-5 0 0,2 3 0 16,-2-3 0-16,0 0 0 0,3 4 0 0,-3-4 0 15,0 0 0-15,2 0 0 0,4 0 54 0,-6-7 8 16,2 2 2-16,4-2 0 0,-4 5-64 0,-2-5-15 0,6 0-1 0,-4-5-1 16,1 0 0-16,2 5 0 0,1-2 0 0,-1-3 0 15,3 0 1-15,-3 5 0 0,0 0 0 0,3 0 0 16,0 0 6-16,-2 3 2 0,-1 1 0 0,3-2 0 16,0 3 8-16,-3-3-12 0,0 5 12 0,3 0-12 15,0 0 12-15,0 0-10 0,-3 0 10 0,3 0-10 16,-2 0 10-16,-1 0 0 15,0 0 0-15,0 5 0 0,3-5 0 0,-2 2 0 16,-1 3 0-16,0-5 0 16,1 0-152-16,-1 7-28 0,0-7-5 0</inkml:trace>
  <inkml:trace contextRef="#ctx0" brushRef="#br0" timeOffset="121013.101">15785 5699 1094 0,'-11'0'48'0,"11"0"11"16,0 0-47-16,0 0-12 0,0 0 0 0,-5-2 0 16,3-3 194-16,2 5 37 0,-6 0 7 0,6 0 2 0,0 0-141 0,-2 0-28 15,-4 5-6-15,-2-3-1 0,0-2-20 0,0 7-4 32,1-7 0-32,-1 7-1 0,0-2-11 0,0 2-3 0,-3 5 0 15,3-3 0 1,0-2-44-16,6-2-9 0,-4 2-1 0,4 0-1 15,2 0-3-15,2 0-1 0,-2 0 0 0,6 0 0 0,2-2 34 0,-3-5 0 0,5 7 0 0,1-7 0 16,0 5 0-16,-1-3 20 0,1-2-2 0,-1 0-1 16,1-2-27-16,0-3-6 0,-4-2 0 0,1 2-1 15,0 3 64-15,0-3 13 0,0-2 2 0,0 0 1 0,-3-4 1 0,1 1 1 16,-4-2 0-16,1 3 0 0,0-8-14 0,-3 3-3 16,2 0-1-16,-2-7 0 0,-2 2-24 0,2 0-5 15,-3 5-1-15,0-7 0 0,1 2 38 0,-4 5 7 16,1-7 2-16,0 9 0 0,2-2-52 0,-2 0-12 15,0 7 0-15,2 0 0 0,-2-5 32 0,2 5 4 16,-2 5 1-16,5 2 0 16,0 0-25-16,0 0-4 0,0 0-8 0,0 0 11 15,-3 2-11-15,3 10 0 0,0-3-10 0,3 10 10 16,-1-5-10-16,1 5 10 0,2-5-10 0,1 7 10 16,2-2-32-16,0-5-1 0,-1 5 0 0,1-5 0 0,0 7 53 0,0-9 12 15,-2 2 1-15,-1 0 1 0,3-2-34 0,-3 0 0 16,-2-3 0-16,2 3 0 15,-2-5-132-15,2 0-21 0,-2-4-4 0,-3 1-1115 0</inkml:trace>
  <inkml:trace contextRef="#ctx0" brushRef="#br0" timeOffset="121197.985">16023 5673 1929 0,'0'0'85'0,"0"0"19"0,0 0-84 0,0 0-20 0,3 5 0 0,-1 2 0 0,-2 0 114 0,3 5 18 16,-3-5 4-16,0 0 1 0,3 5-59 0,-3-3-12 15,0-2-2-15,0 0-1 0,2-2-50 0,-2 2-13 16,-2 0 0-16,2 0 0 0,2 0 8 0,-2-7-8 16,0 0 8-16,0 0-8 15,0 0-110-15,0 0-27 0,0 0-6 0,0 0-561 0,0 0-112 16</inkml:trace>
  <inkml:trace contextRef="#ctx0" brushRef="#br0" timeOffset="121329.787">16036 5579 806 0,'0'-7'72'0,"0"7"-58"0,0 0-14 0,0 0 0 0,0-2 208 0,-2-3 38 16,2 3 8-16,0 2 2 0,0 0-103 0,0 0-20 16,0 0-4-16,0 0-1 0,0 0-54 0,0 0-11 15,0 0-3-15,2 7 0 0,-2 0-44 0,3-5-16 0,0 5 9 0,2-2-9 32,0 2-74-32,1 0-20 0,2 0-4 0</inkml:trace>
  <inkml:trace contextRef="#ctx0" brushRef="#br0" timeOffset="121699.421">16190 5697 1382 0,'0'0'123'0,"0"0"-99"15,0 0-24-15,0 0 0 0,0 0 139 0,0 0 22 16,0 0 5-16,0 7 1 0,0-5-25 0,-3 5-5 16,3-2-1-16,3 2 0 0,-3 0-69 0,3 0-15 15,-3 0-2-15,0 0-1 0,2-2-39 0,-2-3-10 16,0 3 0-16,0-5 0 0,0 0 0 0,3 7 0 15,-3 0 0-15,0-7 0 0,0 0 0 0,0 0 0 0,0 0 0 0,0 0 0 16,0 0 24-16,0 0 4 0,0 0 0 0,0 0 0 0,0 0-28 16,0 0 0-16,5-7-9 0,0 0 9 15,1 0-28-15,-1 2 2 0,0-2 0 0,3 0 0 16,-3 0-2-16,3 0-1 0,0 0 0 0,3 2 0 16,-6 3-2-16,3-3 0 0,0 5 0 0,0 0 0 0,0 0 31 0,0 0 0 15,-3 0 0-15,3 5 0 0,0-3 28 0,0 3 11 0,0 2 2 0,0 0 1 16,0 0-16-16,0 0-3 0,-3 0-1 0,3-2 0 15,-3 2-1-15,3 0 0 0,-2 0 0 0,1 0 0 16,-1-2-33-16,-1-3-8 0,0 5 0 0,1-2-1 16,-4-2 33-16,4 1 6 0,-4 3 2 0,4-2-817 15,1-3-163-15</inkml:trace>
  <inkml:trace contextRef="#ctx0" brushRef="#br0" timeOffset="122100.26">16682 5732 1728 0,'0'0'76'0,"0"0"16"0,0 0-73 0,0 0-19 15,0-7 0-15,0 7 0 0,0-7 106 0,0 2 18 0,-3 3 3 0,-5-3 1 16,3 3-24-16,0-3-4 0,-3 5 0 0,0 0-1 0,-3 0-62 0,3 0-12 16,0 0-2-16,1 0-1 0,-1 0-22 0,0 5 9 15,-3-3-9-15,6 5 0 0,-3-2 0 0,3 2 0 16,-1-2 0-16,-2 2 0 0,6 0 0 0,-1 0-12 15,0 0 12-15,1 0-12 0,2 0 20 0,0-7 4 16,2 5 0-16,4-3 1 16,-6 5-13-16,5 0 0 0,3 0 0 0,0-2 0 31,0-5-21-31,0 3-7 0,2-3-2 0,4 0 0 0,-4 0 48 0,1-3 10 0,-3 3 1 0,2-5 1 16,3 3-30-16,-2-3 0 0,-8-2 0 0,-3 7 0 15,8-2 0-15,-6-3 0 0,1-2 0 0,-3 7 0 16,0 0 0-16,3-7 0 0,2 2 0 0,-5 5 0 15,0 0 0-15,0 0 0 0,0 0 0 0,0 0 0 0,5 5 0 0,3-2 0 16,-3 1 0-16,6 1 0 0,-3 2 0 0,0-5 0 16,0 5 0-16,0-2 0 0,0-3 0 0,0 6 0 15,-3-4 0-15,3 3 0 0,-3-2 0 0,3-3 0 16,-3 3 0-16,3-3 0 0,-2-2 0 0,-6 0 0 16,2 0 0-16,-2 0 0 15,0 0-199-15,0 0-45 0</inkml:trace>
  <inkml:trace contextRef="#ctx0" brushRef="#br0" timeOffset="122363.317">16886 5492 345 0,'0'0'31'0,"0"0"-31"16,0 0 0-16,0 0 0 16,5-2 352-16,-5 2 65 0,0 0 13 0,0 0 2 15,5 0-250-15,1 2-50 0,-4 3-11 0,4 2-1 16,-4 5-26-16,1 2-5 0,2 0-1 0,0 0 0 15,1 12-65-15,2 0-14 0,-3-5-9 0,3 5 12 16,0-5 11-16,-3 5 2 0,3-10 1 0,-3 8 0 16,3-3 5-16,-2 0 1 0,-1-2 0 0,0 2 0 15,-2-7-32-15,2-2 0 0,0 7 0 0,1-10 0 0,-4 3 0 0,4 2 0 16,-4-7 0-16,1 0 0 0,-3-7 0 0,0 0 0 16,0 0 0-16,0 0 0 15,0 0-121-15,3-7-31 0,-1-7-5 0,-2-5-2 0</inkml:trace>
  <inkml:trace contextRef="#ctx0" brushRef="#br0" timeOffset="128979.1">16962 7092 1152 0,'0'0'51'0,"0"0"10"0,6-7-49 0,-1 4-12 0,-2-4 0 0,2-5 0 16,6 8 146-16,-1-6 26 0,1-1 6 0,-1-4 1 16,-4 4-85-16,4 1-17 0,6-9-3 0,3 8-1 15,-1-10-29-15,9 2-7 0,-1-2-1 0,3-1 0 16,-2-4 22-16,2 1 4 0,0-4 1 0,0-4 0 16,-3 1-28-16,6-1-6 0,0-3-1 0,2-4 0 15,-2 7-10-15,2-2-2 0,-2-2-1 0,3-3 0 0,-1 0-7 0,-5 4-8 16,-3 1 11-16,4-3-11 0,-4 5 10 0,6 5-10 15,0 2 8-15,-1-2-8 0,-4 7 11 0,-1-3-3 16,1 8-8-16,-4 0 12 0,-1-1-4 0,-4 3-8 16,1-3 11-16,-3 10-11 0,-3-2 15 0,-3 2-4 0,1 2-1 15,-3-2 0-15,-3 3-2 0,3-4 0 0,-8 8 0 16,0 0 0-16,0 0-8 0,0 0-12 16,0 0 2-16,0 0 1 15,0 0-242-15,0 12-48 0</inkml:trace>
  <inkml:trace contextRef="#ctx0" brushRef="#br0" timeOffset="129411.385">17497 6240 1094 0,'0'0'97'0,"0"0"-77"0,0 0-20 0,0 0 0 15,3-4 108-15,-1-4 17 0,3 6 4 0,1-5 1 16,4 0-79-16,1 0-16 16,-3-2-3-16,5 2-1 0,-2-1 7 0,2 1 2 15,0 0 0-15,0-4 0 0,6 4 3 0,-3-8 1 16,-3 6 0-16,6-3 0 0,7-2-2 0,3 0 0 16,0-5 0-16,3 7 0 0,2-2-2 0,1-4 0 15,-4 3 0-15,4 6 0 0,-6-3 2 0,-3 5 0 0,1 0 0 0,2 0 0 16,-5 2 0-16,0-2 0 0,-3 7 0 0,5 7 0 15,-2 0 2-15,0 0 1 0,-3-7 0 0,-2 8 0 0,-6 3-12 0,0 1-2 16,3-3-1-16,-3 3 0 0,-5 2 8 0,0-2 2 16,-3 2 0-16,1 0 0 0,-4 0 0 0,-4 5 0 15,-4-5 0-15,4 0 0 0,-4 5-14 0,1-5-2 16,-11 1-1-16,3 3 0 0,2-4-12 0,1 5-3 16,-1-5 0-16,1 5 0 0,-1-5-8 0,3 0 0 15,-2-2 9-15,2-2-9 0,0-3 0 0,2 4 0 0,1-6 0 0,0-3 8 16,2 3-8-16,-2-3 0 0,2 6 0 0,-2-8 0 15,-6 4 0-15,6-4 0 0,5 0 0 0,0 0 0 16,0 0-87-16,0 0-21 0,0 0-5 0,0 0-1223 16</inkml:trace>
  <inkml:trace contextRef="#ctx0" brushRef="#br0" timeOffset="145683.437">15534 5043 403 0,'0'0'36'0,"-6"5"-36"0,4-5 0 0,2 0 0 16,0 0 222-16,0 0 38 0,0 0 7 0,0 0 1 16,2 2-152-16,9-2-30 0,-3-2-6 0,3 2-2 15,4-5-11-15,1 5-3 0,0-2 0 0,3-3 0 16,-1-2-12-16,3 0-4 0,6-5 0 0,2 5 0 0,3-7-16 0,7 2-3 15,6-4-1-15,6-3 0 0,-4 5-15 0,6-5-3 16,0-7-1-16,8 5 0 0,-3-5 7 0,0 5 0 16,1-5 1-16,1 5 0 0,1 2-27 0,-8-2-6 15,-3 0 0-15,6-5-1 0,-3 12 17 0,0-5 0 16,-3 0 0-16,-2 5 0 0,-6 0 16 0,-2-5 6 0,5 5 2 16,-8 0 0-16,-11 2-15 0,3-2-9 0,11 5 12 0,0-3-12 0,-9 0 34 0,-1 3 0 15,-1-3 0-15,-3 5 0 0,-2 0-34 0,-6 0 0 16,-2 0 0-16,-2 2 0 0,-4-2 0 0,-2 7 0 15,-5 0 0-15,5-2 0 0,-8 2 58 0,5-5 5 16,-2 3 1-16,-3 2 0 0,0 0-52 0,0 0-12 16,0 0 0-16,0 0 0 31,0 0-48-31,0 0-13 0,0 0-3 0,0 0-1049 0</inkml:trace>
  <inkml:trace contextRef="#ctx0" brushRef="#br0" timeOffset="146061.808">16931 4359 1497 0,'13'-7'66'0,"-10"2"14"0,-3 5-64 0,2 0-16 15,6-7 0-15,0 0 0 0,0 2 55 0,0 3 7 0,8-3 2 0,5 3 0 16,-2-5-1-16,-1 0 0 0,3 2 0 0,6-2 0 15,2 7-50-15,3-7-13 16,-1 2 0-16,1 5 0 0,-3-7 26 0,3 7 0 16,0 0 0-16,2 0 0 0,-2 0-7 0,0 5-2 15,-9-3 0-15,4 5 0 0,-1 3 9 0,-5-3 2 16,-5 2 0-16,-5-2 0 0,-1 5 23 0,1 2 5 16,-6 0 0-16,-2-2 1 0,-6 7 3 0,-2-3 0 15,2-4 0-15,-7 7 0 0,-1-3-9 0,-2 1-2 16,-3-1 0-16,3-2 0 0,2-2-34 0,-5 2-7 0,6 0-8 0,-1-2 11 15,1 0 17-15,-1-3 3 0,1 3 1 0,2-5 0 16,0 5-32-16,2-5 0 0,-2-5 0 0,3 5 0 16,5-7 0-16,-3 7 0 0,3-7 0 0,0 0 0 15,0 0-80-15,0 0-23 0,0 0-4 0,0 0-1 16</inkml:trace>
  <inkml:trace contextRef="#ctx0" brushRef="#br0" timeOffset="147165.434">17891 4091 1497 0,'0'0'32'0,"0"0"8"0,0 0 0 0,0 0 4 0,0 0-36 0,0 0-8 15,0 0 0-15,0 0 0 16,0 0 53-16,0 0 9 0,0 0 2 0,-5 2 0 16,-3 5-20-16,3-2-4 0,-3-3-1 0,2 10 0 15,4-5 0-15,-4 5 0 0,6-3 0 0,-2-2 0 16,-3 5-11-16,2 2-3 0,3-7 0 0,-3 5 0 0,3 0-5 0,-2-3-2 16,2-2 0-16,0 0 0 0,2 5 6 0,-2-7 2 15,6-3 0-15,-4 5 0 0,3 0-26 0,1-2 0 16,2-3 0-16,2-2 0 0,1 0-10 0,-1 0-7 15,-2-2-2-15,6-3 0 0,-1 5 19 0,0-2 0 0,0-3 0 16,-2-2 0-16,2 0 35 0,-5 2 10 0,0-2 3 0,-3 5 0 16,1-10-9-16,-1 5-2 0,-3 0 0 0,1-5 0 15,-3 5-4-15,0 0-1 0,0-2 0 0,0-3 0 16,0 5-7-16,-3 0-1 0,1 0-1 0,-1-5 0 16,-2 5-3-16,2-5 0 15,-2 5 0-15,0 0 0 0,-1 0-4 0,1 0-2 16,-3 0 0-16,-2 2 0 0,2 3 3 0,-3-3 1 15,0 3 0-15,1-3 0 0,-3 5-18 0,-1-2 0 16,4 2 0-16,2 0 0 16,-3 0-48-16,3 2-12 0,0-2-4 0,6 7-751 15,-3-7-150-15</inkml:trace>
  <inkml:trace contextRef="#ctx0" brushRef="#br0" timeOffset="147688.883">18140 4060 1267 0,'0'0'56'0,"0"0"12"0,0 0-55 0,0 0-13 0,0 0 0 0,0 0 0 15,0 0 105-15,0 0 19 0,0 0 3 0,0 0 1 16,0 0-52-16,0 0-9 0,0 5-3 0,0 2 0 15,2-5 0-15,1 8 0 16,-3-8 0-16,0 5 0 0,3 0 0 0,-3 5 0 16,2-5 0-16,1 0 0 0,-3 5-16 0,0-3-3 15,3-4-1-15,-3 2 0 0,0 5-19 0,2-5-4 16,-2-5-1-16,0 5 0 0,3 0-20 0,-3-2 0 16,0-5 0-16,0 0 0 0,0 0 20 0,0 0-1 15,0 0 0-15,0 0 0 0,0 0 1 0,0 0 0 16,0 0 0-16,0 0 0 0,0 0 4 0,3-7 0 0,-3 2 1 0,0-9 0 15,0 7-58-15,0-5-12 0,2 3-3 0,1-3 0 16,2-2 5-16,1 2 1 0,1 5 0 0,1 0 0 0,0-2 20 0,3-3 4 16,0 5 1-16,2 0 0 0,-3 7 5 0,4-5 0 15,-4-2 1-15,3 7 0 0,1 0 2 0,-1 5 0 16,3-3 0-16,0 3 0 0,-3 2 9 0,3 0 0 16,-3 0 0-16,0 0 0 15,0 7 24-15,-2-7 9 0,0 5 3 0,-4 0 0 16,-1-3-7-16,-1 3-1 0,0-5 0 15,1 5 0-15,-6-3-3 0,2-2-1 0,1 0 0 0,-3-2 0 16,0 2-5-16,0 0-2 0,-3-2 0 0,3 2 0 16,0-5-5-16,-2 3 0 0,-1-5-1 0,3 2 0 15,-3-2-2-15,1 0 0 0,2 0 0 0,0 0-855 16,0 0-171-16</inkml:trace>
  <inkml:trace contextRef="#ctx0" brushRef="#br0" timeOffset="148184.19">18616 4065 864 0,'0'0'76'0,"0"0"-60"16,0 0-16-16,0 0 0 0,0 0 136 0,0 0 25 0,0 2 5 0,3 3 1 16,2 2-55-16,3-7-12 0,0 7-1 0,-3-2-1 15,3-3-41-15,3 5-8 0,-3-7-1 0,5 0-1 16,-3 0-30-16,1 0-5 0,0 0-2 0,-1 0 0 16,6 0 2-16,-3 0 1 0,-5 0 0 0,3 0 0 15,-3-7 16-15,0 7 3 0,0-7 1 0,-3 7 0 16,0-7-33-16,-2 0 0 0,0 2 0 0,-1 3-12 0,-7-5 12 0,5 0 0 15,-3 0 12-15,1 0-12 0,-4-3 58 0,1 3 5 16,0 0 1-16,-1 7 0 0,-2-7-52 0,1 5-12 16,-7-3 0-16,6 5 0 0,-2-2 0 0,-1-3 0 15,-2 5 0-15,0 7 0 0,0 0 54 0,2 0 8 16,-5 0 2-16,3-2 0 0,0 9-52 0,-1-2-12 16,1-3 0-16,3 3 0 0,4 0 0 0,-2-3 0 15,3 3 0-15,2-3 0 0,3 3 0 0,3 0-16 16,-3-3 3-16,5-2 1 0,1 5 12 0,2-5 0 15,5 0 0-15,0 0-9 0,3 0 9 0,2-2 0 16,-2-3 0-16,3 3-8 0,2 0 8 0,0-3 0 16,-2-2 8-16,-1 0-8 15,1 0-62-15,-1 0-17 0,1-2-3 0,-1-3-994 16</inkml:trace>
  <inkml:trace contextRef="#ctx0" brushRef="#br0" timeOffset="148384.688">19076 4020 864 0,'0'0'38'0,"0"0"8"16,-10-2-37-16,10 2-9 15,0 0 0-15,0 0 0 0,0 0 348 0,0 0 67 16,0 0 13-16,0 0 4 0,3 2-295 0,-1-2-58 16,6 0-12-16,3-2-3 15,-3 4-102-15,5-2-21 0,0 0-4 0,0 0-1 0,-2 0 103 0,2 0 20 16,0 0 4-16,1 0 1 0,-1 0-52 0,-3 0-12 15,4-2 0-15,-4 2-782 0,1-5-159 0</inkml:trace>
  <inkml:trace contextRef="#ctx0" brushRef="#br0" timeOffset="148839.995">19405 3851 1209 0,'5'-5'53'0,"-5"5"12"16,0 0-52-16,0 0-13 0,0-7 0 0,0 7 0 15,0 0 180-15,0 0 32 0,0 0 8 0,0 0 0 16,0 0-84-16,0 0-16 0,-5 0-4 0,5 0-1 16,-3 7-92-16,0-2-23 0,3 2 0 0,0 7 0 0,0-2 56 0,3-3 6 15,0 10 2-15,2 0 0 0,0 0-52 0,0 2-12 16,1-5 0-16,-1 3 0 0,-2 0 8 0,2 2 0 15,-2-7-8-15,2 0 12 0,-2 3-4 0,-1-8 0 0,1 3-8 0,-1 0 12 16,1-5-4-16,0 0-8 0,-1 0 11 0,1-5-11 16,-3-2 12-16,0 0-4 0,0 0 0 0,5 0-8 15,9 0 20-15,-4 0-2 0,1-2-1 0,-3-5 0 16,0 2 3-16,0-4 0 0,-1-1 0 0,7 1 0 16,-4-3-54-16,1 5-10 0,-3 0-3 0,2 0 0 0,4 0 24 0,-6 2 5 15,2 3 1-15,-2-3 0 0,0 5 7 0,0 5 2 16,0-5 0-16,2 2 0 0,-2 3 8 0,-2-3 11 15,-1 5-3-15,3-2 0 0,-3 2-20 0,3 0-5 16,-3 0-1-16,1 0 0 0,2 0 29 0,-3 3 5 16,-2-3 2-16,2 0 0 15,-2-5-18-15,-1 5-11 0,4-2 2 0,-4-3 0 16,-2-2 9-16,0 0 12 0,0 0-2 0,5 5-1 16,3 0-197-16,3-5-39 0</inkml:trace>
  <inkml:trace contextRef="#ctx0" brushRef="#br0" timeOffset="149141.14">20005 4039 1036 0,'0'0'92'0,"0"0"-73"0,0 0-19 0,-2-7 0 15,-4 7 260-15,6 0 48 0,0 0 9 0,-5 0 3 16,-3 0-209-16,0 5-42 0,3-3-8 0,-3 3-1 16,0-3-37-16,0 5-7 0,0 0-2 0,3 0 0 15,2-2-14-15,0 7 8 0,-5-3-8 0,6-2 0 16,-1 0 0-16,1 0-13 15,-1 5 1-15,3-5 0 0,-3 0 12 0,6 0 8 16,0 0 0-16,2-2-8 0,-3 2 0 0,1 0 0 16,8-7-15-16,-3 7 5 0,2-7 10 0,1 7 0 15,2-14 0-15,0 7 0 0,1 0 0 0,1 0-10 16,-1-2 1-16,-1-3 0 0,-3-2 9 0,1 0 12 16,-3 2-2-16,-3-2-1 0,1 5-9 0,-1-5 0 15,0-5 0-15,-5 5 0 0,0 0 40 0,0 0 5 0,-3 2 2 0,1-2 0 16,-3 0-24-16,-1 0-5 0,1 0-1 0,-3 0 0 15,3 0-17-15,-1 2 0 0,1-2 0 0,0 0-783 16,0 0-157-16</inkml:trace>
  <inkml:trace contextRef="#ctx0" brushRef="#br0" timeOffset="149373.573">20161 3839 2127 0,'-8'-7'94'0,"8"7"20"0,0 0-91 0,0 0-23 0,0 0 0 0,0 0 0 16,0 0 18-16,3 7-1 0,-3 0 0 0,3 5 0 15,2 0 38-15,3 2 7 0,2 0 2 0,1 0 0 0,0 5-52 0,-1 0-12 16,1-3 0-16,-1 3 0 0,-2 2 0 0,0-2 0 16,-5 0 0-16,2-3 0 0,0-4 24 0,-2 2 1 15,0 0 1-15,-3-2 0 16,0 0-86-16,-3-3-16 0,3-2-4 0,-3 0-1 15,1-2-187-15,2-5-38 0</inkml:trace>
  <inkml:trace contextRef="#ctx0" brushRef="#br0" timeOffset="149511.466">20225 4086 1278 0,'8'-12'28'0,"-6"10"5"0,1-3 2 0,5 3 1 0,-3-3-28 0,6-2-8 15,-3 7 0-15,0-2 0 0,0-3 101 0,0 5 19 16,-1 0 4-16,9-2 1 0,0 4-37 0,0-2-7 16,3 0-1-16,2 0-1 0,0 0-42 0,0 0-8 15,0 5-1-15,0-3-1 0,3-2-11 0,-3 0-1 16,-2 5-1-16,2-5 0 31,-2 2-107-31,-1-2-22 0</inkml:trace>
  <inkml:trace contextRef="#ctx0" brushRef="#br0" timeOffset="150347.01">15354 4368 1382 0,'0'0'123'0,"0"0"-99"16,0 0-24-16,0 0 0 0,0 0 68 0,0 0 8 16,5 0 1-16,3-7 1 0,0 7 16 0,5-7 3 15,0 0 1-15,1 0 0 0,-4 0-44 0,9 2-9 0,-3-2-1 0,7 0-1 16,-1-2-17-16,1-3-3 0,7-2-1 0,-1 2 0 15,-3-2-6-15,8 0-2 0,6-5 0 0,8-2 0 16,2 9-14-16,3-11 0 0,3-1 0 0,4 3 0 0,1-5 9 16,3 5-1-16,2-5 0 0,0 0 0 15,-5 5-37-15,-3 0-8 0,3 2-2 0,2-7 0 0,-7 5 60 0,2 2 12 32,3-2 3-32,3 7 0 0,-6-5-7 0,-11 5-1 15,-2-5 0-15,3 5 0 0,2 0-28 0,-10 0-20 0,-11 2 4 16,0-2 0-16,0 7 25 0,-2 0 6 0,-3-5 1 0,-3 10 0 15,-3-5-16-15,-2 0 0 0,-3-1 0 0,3 4 0 16,-3-3 37-16,-2 7 5 0,-3 0 1 0,-3 0 0 16,1-7-25-16,-1 2-5 0,-5 5-1 0,0 0 0 15,0 0 0-15,0 0-1 0,0 0 0 0,0 0 0 0,0 0 2 0,-5 0 1 16,-1 0 0-16,1 0 0 16,0 0-99-16,-1 0-20 0,1 0-4 0,-5 5-984 0</inkml:trace>
  <inkml:trace contextRef="#ctx0" brushRef="#br0" timeOffset="150732.316">16970 3597 1494 0,'0'0'66'0,"-2"-5"14"0,-1 3-64 0,3 2-16 0,5 0 0 0,3-5 0 16,-5 3 48-16,2-3 6 0,6 5 2 0,2-7 0 16,0 5 1-16,3-3 1 0,3 2 0 0,5-1 0 15,-1 4-34-15,6-5-8 0,1 3 0 0,-4-3-1 16,0 5 39-16,-2-2 8 0,3-3 2 0,-3 5 0 16,-3 0-52-16,0 5-12 0,0 2 0 0,-2 0 0 15,-1-3 34-15,-5 6 4 16,-2-3 1-16,-1 5 0 0,-4-5 19 0,-4 7 4 15,1 0 1-15,-3-2 0 0,-3 2-30 0,-2 0-5 16,2-2-2-16,-4 2 0 0,-4 5 22 0,3-5 5 16,0-2 1-16,0 4 0 0,-2-9-35 0,2 0-7 15,0 5-2-15,5-5 0 0,-5-2-10 16,0 2 0-16,3-5 9 0,0 3-9 0,-3 2 0 0,5-7 9 0,-2 7-9 16,2-2 0-16,3-5-69 0,0 0-21 0,0 0-4 0,0 0-1 0</inkml:trace>
  <inkml:trace contextRef="#ctx0" brushRef="#br0" timeOffset="151866.358">17891 3362 1350 0,'0'0'29'0,"0"0"7"0,-3-5 0 0,3-2 3 0,-2 4-31 0,2 3-8 0,-8-4 0 0,5 1 0 16,-5-6 95-16,6 7 17 15,-4 2 4-15,6 0 1 0,0 0-43 0,-5 0-9 16,0-7-1-16,0 7-1 0,-6 2-28 0,3 3-6 0,-3-5-1 0,3 2 0 16,1 7-4-16,-4-2-2 0,3 1 0 0,0 1 0 15,3 3-2 1,-3-5-1-16,0 7 0 0,0-2 0 15,5-5-19-15,1 7 0 0,2-7 0 0,0 5 0 16,0-3-17-16,2-2-11 0,1 2-1 0,2 1-1 0,1-3 30 0,-1 0 0 16,3-2-8-16,2-3 8 0,1 3 21 0,0-5 7 15,-1 0 2-15,1-5 0 0,-1 3-30 0,-2-3-20 16,3-2 4-16,-3 0 0 0,-3 0 62 0,-2 0 13 16,2 2 2-16,0-4 1 0,-2 2 3 0,0-5 1 0,-3 5 0 0,0 0 0 15,2 0-53-15,-2 0-13 0,0 2 0 0,0-2 0 16,0 0 0-16,0 7-15 0,0 0 3 0,0 0 1 15,0 0 11-15,0 0 16 0,5 7-4 0,3-7-1 16,0 7-23-16,0-2-4 0,0 2 0 0,0-5-1 16,5 7 17-16,-2 1 0 0,-3-3 0 0,5 0 0 15,-2 5 12-15,-1-5-4 16,-2 5-8-16,0-3 12 0,0-4-4 0,-3 2-8 16,1-5 11-16,-6-2-11 0,5 5 8 0,0 2-8 0,-5-7 0 15,0 0 0 1,0 0-48-16,0 0-12 0,11 0-4 0,-11 0-682 0,8-3-137 0</inkml:trace>
  <inkml:trace contextRef="#ctx0" brushRef="#br0" timeOffset="152220.198">18272 3296 2188 0,'0'0'48'0,"0"0"11"0,-5 0 1 0,0-5 1 0,-1 5-49 0,4-7-12 15,-4 7 0-15,4 0 0 0,2 0 105 0,-6-2 19 16,-4-3 3-16,5 5 1 0,-3 5-103 0,2-3-25 15,1-2 0-15,-3 7 0 0,-3-7 0 0,4 5 0 0,-1 2 0 0,2 0 0 16,-2 0 0-16,0 5 0 0,0-10 0 0,3 10 0 16,0-5 0-16,2 0 0 0,1 0 0 0,2 0 0 15,0 0 0-15,2 2 0 0,1-1 0 0,2 1 0 16,0-4 0-16,1 2 0 0,2-5 0 0,2 3 0 16,1 2-12-16,-1 0-7 0,4 0-1 0,-1-2-1 15,0-3 21-15,0 5 0 16,-2 0 0-16,0-2 0 0,-1-5 0 0,-2 4 15 15,3-1-3-15,-6 4 0 0,-5-7-3 0,0 0-1 0,-3 7 0 16,-2 5 0-16,2-12 12 0,-2 7 3 16,-6 0 0-16,1-2 0 0,-6-3-5 0,3 3-1 15,-3-3 0-15,3-2 0 0,2 5-17 0,1-5 10 0,2 0-10 0,0 0 8 16,0 0-25-16,2-5-6 0,1-2-1 0,2 5-792 16,1-3-160-16</inkml:trace>
  <inkml:trace contextRef="#ctx0" brushRef="#br0" timeOffset="152552.137">18463 3324 403 0,'0'0'17'0,"0"0"5"0,0 0-22 0,5-7 0 15,-5 7 0-15,5 0 0 16,-5 0 350-16,0 0 66 0,0 0 12 0,0 0 4 16,0 0-244-16,0 0-48 0,-2-10-9 0,-1 6-3 15,0 1-51-15,-2 3-10 0,0 0-3 0,2 0 0 16,-5 0-51-16,3 3-13 0,-3-3 0 0,0 4 0 15,0-1 0-15,0-3 0 0,3 7 0 0,-1-7 0 16,6 7 0-16,-2-2 0 0,-3 2 0 0,5 0 0 0,2 0 0 16,1-2 0-16,2 2 0 0,-2-5 0 0,5 5 0 0,0 0 0 15,0-2 0-15,2 2 0 0,1 0 0 0,-1 0 0 16,-2-2 0-16,0 2 0 0,0-7 18 0,3 7 1 0,-3-7 0 0,0 7 0 16,-3 0-19-16,3-2 0 0,-3 2 0 0,0-5 0 15,-5-2 0-15,0 0 0 0,0 0 0 0,-2 7 0 16,-1-2 13-16,0 2-1 0,-2 0 0 0,0-2 0 15,-3-5-3-15,0 2-1 0,0-2 0 0,0 0 0 0,0-2-8 0,-2-3 0 16,2 5 0-16,0 0-828 16,2-7-162-16</inkml:trace>
  <inkml:trace contextRef="#ctx0" brushRef="#br0" timeOffset="152736.527">18682 3310 1958 0,'0'0'43'16,"0"0"9"-16,3 0 1 0,0 7 3 0,2-7-45 0,0 7-11 0,-5-2 0 0,3-3 0 16,-3 7 104-16,2-6 20 0,-2 4 3 0,0 0 1 15,0 0-52-15,3 0-11 0,-3 0-1 0,3 2-1 16,-1 1-50-16,-2-3-13 0,0-7 0 0,0 0 0 16,3 7 0-16,-3-7 0 0,0 0 0 0,0 0 0 15,0 0-97-15,0 0-25 0,0 0-5 0,0 0-581 0,0 0-116 0</inkml:trace>
  <inkml:trace contextRef="#ctx0" brushRef="#br0" timeOffset="152868.237">18711 3242 1267 0,'-2'-12'56'0,"-1"12"12"0,0-7-55 0,1 0-13 0,-4 4 0 0,6-1 0 15,0-1 156 1,0-2 29-16,-2 5 6 0,2 2 1 0,0 0-103 0,0 0-20 16,0 0-4-16,0 0-1 0,0 0-51 0,8 2-13 15,0 5 0-15,0-2 0 16,2-1-151-16,1-1-33 0,13 4-6 0,-6 0-2 0</inkml:trace>
  <inkml:trace contextRef="#ctx0" brushRef="#br0" timeOffset="153322.275">18960 3244 1897 0,'0'0'84'0,"0"0"17"16,0 0-81-16,0 0-20 16,0 0 0-16,0 0 0 0,-3-2 120 0,-2 2 20 0,2 0 4 0,-2 0 1 15,0 0-65-15,0 0-12 0,-3 0-4 0,0 2 0 16,-3 7-64-16,1-2-14 0,-4-4-2 0,1 4-1 0,3 0 17 0,-1 5 0 15,0-5 0-15,6 0 0 0,0 7 10 0,2-9 6 16,0 2 0-16,3 4 1 16,0-11-34-16,6 3-7 0,-1 4-2 0,3 0 0 15,0-2-10-15,0-3-1 0,0 3-1 0,2-3 0 0,1-2 38 16,-3 0 0-16,2 0 0 0,-2 0 0 0,3 0 8 0,-3-2 8 0,0-3 3 0,2 5 0 16,-2-7-19-16,0 5 0 0,-5-3 0 0,2-2 0 15,-2 4 0-15,0-6 10 16,-3 7-10-16,0-5 8 0,0 2-8 0,-3-2 8 15,3 4-8-15,0-1 8 16,-3 1-28-16,3-1-5 0,0 4-2 0,0 0 0 0,0 0 27 0,0 0 0 16,0 0 0-16,0 0 0 0,6 7 0 0,2-3 0 15,-1 6 0-15,1-5 0 0,3 2-16 0,0 4 3 16,-1-4 0-16,3 3 0 0,-5-3 13 0,0 5 0 16,3-5 0-16,-3 7 0 0,-3-2 8 0,3-5 4 0,0 7 0 0,-3-7 1 15,-5 7-13-15,-2-7 0 0,-1 5 0 0,-2-5 0 16,-1 0 54-16,-2 5 8 0,0-3 2 0,-2 0 0 15,-1-6-64-15,1 4-23 0,-1 0 1 0,-5 0 0 16,3-2 35-16,0-3 7 0,2-2 2 0,3 0 0 16,-2-2-153-16,2-3-30 0,2 3-7 0,4-5 0 0</inkml:trace>
  <inkml:trace contextRef="#ctx0" brushRef="#br0" timeOffset="153654.609">19135 3253 2188 0,'0'0'48'0,"0"0"11"0,0 0 1 0,0 0 1 0,0 0-49 0,0 0-12 0,2 3 0 0,4 4 0 0,-1 0 67 0,3 0 10 15,-3 5 3-15,0-1 0 0,1-1-35 0,2 4-6 16,-6-2-2-16,6-1 0 0,-2-1-21 0,-1-3-4 16,-3 5 0-16,1-5-1 0,2 0-11 0,-2 0 0 15,0 0 0-15,-3-7 0 0,0 0 0 0,0 0 0 16,0 0 0-16,0 0 0 0,2 0 40 0,4-7 5 15,-1 0 2-15,0 0 0 16,1 0-47-16,-1-5 0 0,3-2 0 0,2 4 0 16,1-1-38-16,2-1-4 0,0 2-1 0,1-1 0 15,1-1 35-15,1 5 8 0,0-2 0 0,3 4 0 16,-3-2 0-16,-1 4 0 0,4 3 0 0,0 0 0 0,-4 0 0 0,-1 3 0 16,-1 1 0-16,3 4 0 0,2-1 0 0,-7 2 0 15,-3-2 0-15,0 2 0 0,0 1 44 0,-3-3 12 16,0 5 1-16,1-10 1 0,-4 10-37 0,1-5-7 15,2-2-2-15,0 2 0 0,-5-7-12 0,3 2 0 16,2 5-12-16,-5-7-1272 0</inkml:trace>
  <inkml:trace contextRef="#ctx0" brushRef="#br0" timeOffset="154974.821">19950 3103 57 0,'-8'0'0'0,"8"0"0"0,-3 0 0 0,3 0 0 16,0 0 274-16,0 0 50 0,0 0 9 0,0 0 3 15,0 0-167-15,0 0-33 0,0 0-6 0,8-2-2 16,5 2-58-16,0 0-12 0,-2 2-2 0,5-2-1 15,0 0 1-15,0 0 0 0,2 0 0 0,1 0 0 16,2 0-29-16,-3-2-6 0,1 2-1 0,-1 0 0 16,4-5-6-16,-4 5-2 0,-2 0 0 0,0 0 0 0,-3 0-21 0,0 0-5 15,-2-3-1-15,-1 3 0 0,-2-4 63 0,-2 4 13 0,-6 0 3 0,0 0 0 32,0 0-120-32,0 0-23 0,-8 0-5 0,0 4-906 0</inkml:trace>
  <inkml:trace contextRef="#ctx0" brushRef="#br0" timeOffset="155230.005">19918 3209 1497 0,'0'0'32'0,"2"0"8"0,1 4 0 0,2-4 4 0,1 0-36 0,2 0-8 15,0 0 0-15,2 0 0 0,3 0 104 0,1 0 20 16,2 0 3-16,-1 0 1 0,1 0-52 0,0-4-9 0,0 4-3 0,3 0 0 15,-4-5-51-15,1 5-13 0,0-2 0 0,3-3 0 16,-1 3 0-16,-2-3 0 0,0 5 0 0,0-2 0 16,-6 2 54-16,4-5 8 0,-4-2 2 0,1 7 0 0,-6 0-52 0,3 0-12 15,-3 0 0-15,3-3 0 16,-5 3 0-16,2 0 0 0,-2-4 0 0,-3 4 0 31,0 0-48-31,0 0-13 0,0 0-3 0,0 0 0 16,0 0-153-16,0 0-31 0,-11 0-7 0,1-7-1 0</inkml:trace>
  <inkml:trace contextRef="#ctx0" brushRef="#br0" timeOffset="155476.231">20042 3009 230 0,'0'0'10'0,"0"0"2"0,0 0-12 0,0 0 0 16,0 0 0-16,0 0 0 0,0 0 334 0,0 0 64 15,0 0 13-15,5 7 2 0,1 0-248 0,-4 0-49 16,4 2-11-16,-4 1-1 0,1 4-34 0,2 2-6 16,-2-6-2-16,0 4 0 15,-1 0-26-15,1-2-6 0,2 2-1 0,-2 0 0 16,-1-2-29-16,1 2 0 0,0-7 0 0,-1 7 0 16,1-2 0-16,0-5 0 0,-3 0 0 0,0-2 0 15,0-5-16-15,0 0-8 0,0 0-3 0,0 0-673 16,0 0-136-16</inkml:trace>
  <inkml:trace contextRef="#ctx0" brushRef="#br0" timeOffset="155662.295">20190 3002 691 0,'0'0'61'0,"0"0"-49"0,0 0-12 0,0 0 0 16,0 0 248-16,0 0 48 0,0 0 8 0,0 7 3 16,3 0-164-16,2 5-33 0,-2-1-6 0,2 6-2 15,1-5-25-15,-4 2-5 0,3 0 0 0,1 5-1 16,-1-5-6-16,0 5-1 0,1-5 0 0,-1 0 0 0,0 0-51 0,-2 0-13 15,5-2 0-15,-6 2 0 0,4-2-13 0,-4-10-6 16,1 10-1-16,0-8 0 16,2-1-70-16,-5-3-14 0,0 0-4 0</inkml:trace>
  <inkml:trace contextRef="#ctx0" brushRef="#br0" timeOffset="156264.194">20749 2948 1206 0,'0'0'53'0,"0"0"11"0,2 0-51 0,-2 0-13 16,0 0 0-16,0 0 0 0,0 0 118 0,0 0 21 15,6 0 4-15,-6 0 1 0,0 0-64 0,0 4-12 16,2 3-2-16,1 3-1 0,0 2-1 0,-1-1 0 0,1-1 0 0,-1 2 0 15,4 2-7-15,-4 0-1 0,1 0-1 0,0-2 0 16,-1 2-37-16,4 0-7 0,-4 0-2 0,1-2 0 0,0 2 44 0,-3-2 9 16,2-3 2-16,-2 0 0 0,0-6-52 0,3 4-12 15,-6 0 0-15,3 0 0 0,0-7 0 0,0 0 0 16,0 0 0-16,0 0 0 0,0 0 0 0,0 0 0 16,3-7 0-16,-3 7 0 0,0-7 0 0,5-3 0 15,0-1 0-15,3 4 0 31,0-5-19-31,0 5-6 0,0 0-2 0,0 2 0 16,0 3-8-16,0-3-1 0,3 5-1 0,-1 0 0 0,-2 0 37 0,0 5 0 0,0-3 0 0,5 7 0 16,-2-6-9-16,-3 11 9 0,-3-9 0 0,3 4 0 15,-3 0 0-15,3 1 0 0,-5-3 0 0,-1 0 0 16,-2 5 0-16,-2-5 0 0,-1 0 0 0,-5 7 0 16,3-7 51-16,-3 0 10 0,-3 5 3 0,1-5 0 15,-1 0-52-15,3 0-12 0,0-2 0 0,-2-3 0 0,2 3 0 0,0-3 0 16,3 3 0-16,-1-5 0 15,1 0-100-15,5 0-22 0,-5 0-5 0,5 0-922 0</inkml:trace>
  <inkml:trace contextRef="#ctx0" brushRef="#br0" timeOffset="156634.503">21241 3136 1983 0,'0'0'44'0,"0"0"8"0,0 0 3 0,2 0 1 0,-2-7-45 0,0 7-11 16,0 0 0-16,0 0 0 0,0-7 99 0,-5 7 17 15,-3-5 4-15,-2 5 1 0,2 5-97 0,-6-5-24 16,1 4 0-16,0-1 0 0,-3 4 0 0,6 0 0 16,-1 5 0-16,3-5 0 15,0 0 0-15,3 0 0 0,-1 0 0 0,4 0 0 16,2 0 0-16,0 0 0 0,2 2 0 0,-2-2 0 16,3-4 0-16,0 4 0 0,-1-2 0 0,6-3-11 15,0 3 11-15,0-5-13 0,0 0 5 0,3 0 8 16,-1 0-11-16,1 0 11 0,-1-5-8 0,4 3 8 15,-6-3 0-15,5 5 0 0,-5-7 0 0,0 4 0 16,0-4 0-16,-3-2 0 0,0 2 0 0,1 0 0 0,-1 5 0 0,0-3 8 16,-5 5-8-16,0 0 11 0,0 0-3 0,0-7 0 15,3 0 0-15,-3 7 0 0,0 0-8 0,0 0 0 0,0 0 0 0,0 0 0 16,2 7 0-16,1-3 0 0,2-1 0 0,-2 4 0 16,2-2 0-16,1-3 0 0,-1 5 0 15,-2-2 0-15,4-5-8 0,-1 7-1 0,-1-7 0 0,0 0 0 31,1 4-138-31,2-4-27 0,0 0-6 0,2-4 0 0</inkml:trace>
  <inkml:trace contextRef="#ctx0" brushRef="#br0" timeOffset="156935.441">21521 3039 1267 0,'0'0'56'0,"0"0"12"0,-5-4-55 0,0-1-13 0,-1 5 0 0,6 0 0 16,-8 0 208-16,0-2 38 0,1 2 8 0,1 0 2 15,-2 0-154-15,0 0-30 16,0 2-7-16,-2-2-1 0,2 5-36 0,0 2-7 0,0-7-1 0,5 7-1 16,-5-7-31-16,6 7-5 0,-1 5-2 0,1-5 0 15,4-3 19-15,1 3 0 0,-1 0 0 0,1 1 0 0,5-6 0 0,0 5 0 16,0 0 0-16,0-2 0 16,2 2 0-16,1 0 0 0,0 0 0 0,2-2 0 15,-3 2 0-15,1-7 0 0,-3 2 0 0,3 7 0 16,-6-6 0-16,3 1 0 0,-3-1 0 0,3 1 0 15,-3 4 0-15,-2-6 0 0,-6 5 0 16,3 0 0-16,-5-2 9 0,-3 2 6 0,3 0 1 0,-3 0 0 16,0-2-4-16,0 2-1 0,0-5 0 0,-3 3 0 15,3-1-111-15,1-4-21 0,-9 0-5 0,16 0-1 0</inkml:trace>
  <inkml:trace contextRef="#ctx0" brushRef="#br0" timeOffset="157252.345">21802 3129 1728 0,'0'0'38'0,"0"0"8"16,0 0 2-16,2-3 0 0,-2-1-39 0,3-1-9 0,0 5 0 0,-1-7 0 15,1 5 84-15,2-3 16 0,0 3 2 0,1-3 1 16,-1-2-63-16,0 4-13 0,-2-1-3 0,0 1 0 0,-3 3-24 0,0-9 0 16,0 7 8-16,0-5-8 0,-3 2 38 0,-2 5 6 15,-1-7 0-15,4 0 1 0,-4 4-29 0,1-1-7 16,0 4-1-16,-3 0 0 15,0-5 3-15,0 5 0 0,0 0 0 0,0 0 0 16,-2 0-11-16,-1 5-12 0,0-5 2 0,1 7 1 16,-1 0 9-16,1 0 0 0,2-2 0 0,0 2 0 15,0 0-8-15,5 0 0 0,1 0 0 0,-1 0 0 16,6 0 0-16,-1 0 0 0,-2 0 0 0,3 2 0 16,2 1-25-16,-2-3-5 0,5 5-1 15,0-10 0-15,0 7 39 0,2-2 0 0,3 0 0 0,3-4 0 16,-2 2-161-16,1-5-25 0,1 0-5 0,3 0-342 15,-1 0-69-15</inkml:trace>
  <inkml:trace contextRef="#ctx0" brushRef="#br0" timeOffset="157622.099">22111 3082 1854 0,'0'0'40'0,"0"0"9"0,0-3 2 0,0-6 1 0,0 7-41 0,-2-3-11 16,-4-2 0-16,1 7 0 16,-3-7 76-16,0 4 14 0,-2-1 2 0,-4 4 1 15,-2 0-26-15,3 0-6 0,0 4-1 0,-3-1 0 16,0 4-46-16,6 5-14 0,-1-12 0 0,3 11 8 0,3-8-8 0,0 4-10 15,-1 0 10-15,4 0-13 0,4 0 13 0,4 0 0 16,-4 2-10-16,6 1 10 0,3-3 0 0,-1-2 15 16,-2-3-3-16,8 3 0 0,-3-5-12 0,1 0 0 15,1 0 0-15,1-5 0 0,0 3 0 0,-5-3-16 0,2-5 3 16,-2 3 1-16,-1-2 12 0,-7 2 15 16,2-2-3-16,0-3-1 0,-2-2-11 0,-3 0 0 0,0-5 0 0,0 0 0 15,-3 2 49-15,-5-8 5 0,-2 3 1 0,-1-1 0 16,-2 2-37-16,0 0-7 0,0 2-2 0,-1 5 0 15,1-5 44-15,3 9 9 0,-1 3 2 0,0 0 0 16,3-2-52-16,3 7-12 0,3 2 0 0,2 0 0 0,0 0 0 0,0 0 0 16,2 2 0-16,6 10 0 0,0-1 0 0,3-1 0 15,-1 9 0-15,3 2 0 0,1-9 0 0,-1 9 0 32,3 0 0-32,0 2 0 0,0-1 0 0,-1-8 0 0,-1 5 0 0,4-5 0 0,1-3 0 0,2-1 0 15,8 2 0-15</inkml:trace>
  <inkml:trace contextRef="#ctx0" brushRef="#br0" timeOffset="158185.355">22794 3002 57 0,'0'0'0'0,"0"0"0"0,0 0 0 0,0-7 0 0,3 4 0 0,-3-1 0 0,0-3 275 0,0 7 49 16,2 0 11-16,-2 0 1 0,0-7-177 0,0 7-36 16,-2-5-7-16,2 5-2 0,0 0-13 0,0 0-2 15,0 0-1-15,0 0 0 0,0 0-35 0,-6 0-7 16,-2 5-2-16,-2 2 0 0,-4 0-1 0,4 0 0 15,-1 0 0-15,-2 5 0 0,2-3-53 0,4-2 0 16,-1 2-8-16,2 1 0 16,6 2 8-16,0-3 0 0,3 3 0 0,2-5 0 15,3 0 0-15,3 0 0 0,2 0 0 0,3-2 0 16,0-3 0-16,0-2 9 0,0 0 0 0,-1 0 0 16,4 0-9-16,-3-2-12 0,-3-3 2 0,0-2 1 15,-2 0 9-15,-1 0 12 0,-2 0-2 0,0 4-1 16,-5-8-9-16,2 4 0 0,-5-5 0 0,0 5 0 15,0-5 53-15,-5 5 9 0,2 0 2 0,-2-3 0 0,-3 3-32 0,3 0-5 16,-3-2-2-16,3 7 0 0,-1-3-15 0,1-2-10 16,-3 7 12-16,5-7-12 15,3 7-62-15,0 0-19 0,0 0-4 0,0 0-682 0,0 0-136 16</inkml:trace>
  <inkml:trace contextRef="#ctx0" brushRef="#br0" timeOffset="158523.99">23037 2948 115 0,'0'0'10'0,"0"0"-10"0,0 0 0 0,0 0 0 0,0 0 364 0,0 0 72 16,0 0 13-16,0 0 3 0,0 0-263 0,0 7-53 16,-2-3-10-16,-1-1-2 0,3 4-48 0,0 5-10 15,0-10-2-15,3 10 0 0,-3-5 0 0,2 0 0 16,1 5 0-16,2-3 0 16,-5-4-51-16,3 2-13 0,-3 0 0 0,3 0 0 15,-3-7 0-15,0 0 0 0,0 0 0 0,0 0 0 16,0 0 0-16,0 0 0 0,7 0 0 0,-1 0 0 15,-6 0 0-15,8-7 0 0,-3 4 0 0,3-4 0 16,0-2-48-16,0 2-13 0,0 0-3 0,2-3 0 16,1-1-2-16,2 4-1 0,0 0 0 0,1 0 0 15,-1 2 39-15,0-2 8 0,-2 0 2 0,2 7 0 0,-3-3 18 0,-2 3 0 16,3 0 8-16,0 3-8 0,-4-3 41 0,1 4 3 16,0-1 0-16,3 4 0 0,-3-7-3 0,0 12 0 0,0-10 0 15,0 7 0-15,0-2 15 0,-3 0 2 0,0 1 1 0,0 1 0 16,1-2-59-16,-4-2-16 0,-2-5 0 0,3 7-1 15,-3 0 27-15,0-7 6 0,0 0 0 0,0 0 1 16</inkml:trace>
  <inkml:trace contextRef="#ctx0" brushRef="#br0" timeOffset="158924.507">23794 2929 1728 0,'0'0'38'0,"0"0"8"0,3-7 2 0,-1 4 0 0,-2 3-39 0,0 0-9 0,0 0 0 0,0 0 0 16,0 0 104-16,0 0 20 0,-2-4 3 0,2 4 1 15,-6 0-52-15,-2 0-9 0,0 0-3 0,-2 4 0 0,-3-1-52 0,2 4-12 16,0 0 0-16,1 0 0 0,-3-2 0 0,5 6 0 15,2-1 0-15,1 2 0 0,0-5 0 0,5 0-16 0,3 4 5 0,-1-1 1 16,3-3 10-16,3 0-8 0,3-2 8 0,0 2-8 16,2-3 8-16,0-1 0 0,0-3 0 0,0 0 0 15,-2 0 0-15,2 0 0 0,-2-3 0 0,2-1 0 32,-5 1 10-32,3-6 4 0,-3 2 1 0,2 0 0 0,-2 0-15 15,-3 0 0-15,1-3 0 0,-1-1-10 0,-2 4 39 0,-3-5 8 16,-3-2 2-16,3 7 0 0,0-5-17 0,-3 5-3 15,1-3-1-15,-4 3 0 0,4-2-6 0,-4 7 0 16,4-5-1-16,-1 2 0 0,-2-2-11 0,5 7-14 16,0 0 3-16,0 0-768 15,0 0-153-15</inkml:trace>
  <inkml:trace contextRef="#ctx0" brushRef="#br0" timeOffset="159240.483">24053 2912 921 0,'0'0'40'0,"0"0"10"16,0 0-40-16,0 0-10 16,0 0 0-16,0 0 0 0,6 3 232 0,-4 1 45 15,4-1 9-15,-1 4 2 0,-3-2-149 0,1-3-30 0,2 5-5 0,1-2-2 16,-4-1-58-16,1-1-12 0,0 4-3 0,-3-7 0 16,2 7-6-16,-2-7-2 0,0 0 0 0,0 0 0 15,0 0-5-15,0 0 0 0,0 0-1 0,0 0 0 16,0 0 8-16,0 0 1 0,0 0 1 0,0 0 0 15,0 0-25-15,3 0 0 0,2-7 0 0,-2 4 0 0,2-4-9 0,0-2-7 16,1 2-2-16,2 0 0 16,0-3-22-16,2 3-5 0,-2 0-1 0,3-2 0 0,-3 2 23 0,2 0 5 15,-4 0 1-15,1 0 0 0,1 7 27 0,-2-7 6 16,2 7 0-16,-3 0 1 0,3 0-33 0,0-5-8 16,-3 10 0-16,3-5-1 0,0 0 16 0,-3 4 9 15,3-1-10-15,0-3 10 16,-3 4-33-16,1-1-1 0,2 4 0 0</inkml:trace>
  <inkml:trace contextRef="#ctx0" brushRef="#br0" timeOffset="159704.041">24490 2889 979 0,'0'0'87'16,"0"0"-70"-16,0 0-17 0,0 0 0 0,-3-7 221 0,1 7 41 0,2 0 8 0,-3-7 2 15,-2 4-144-15,-1-1-29 0,-2 4-6 0,0 0-1 16,1 4-59-16,-4-1-12 0,3 4-2 0,-3-7-1 16,1 12-18-16,2-10 0 0,0 7-11 0,3-2 11 15,-1 0-12-15,4 3 12 0,2-3-12 0,0 0 12 0,0-2-11 0,2 2 11 16,4 0-10-16,-1 0 10 16,0-7-29-16,1 5 0 0,1-5 0 0,1 2 0 0,-2-4 45 0,2 2 8 15,2-5 3-15,-2 5 0 0,0-7-14 0,0 0-2 16,-3 0-1-16,3 2 0 0,-2-4 14 0,-1-3 2 15,0 5 1-15,-2-3 0 0,-3-6 29 0,2 2 7 16,-2-5 1-16,0 5 0 16,0-7-44-16,-2 7-9 0,2-5-2 0,-3 0 0 15,0 2 37-15,1 3 7 0,2-2 2 0,-3 2 0 16,1 0-44-16,2 2-11 0,2 5 0 0,-2-3 0 16,-2 3 0-16,2 3 0 0,0 4 0 0,0 0 0 15,0-7 0-15,0 7 0 0,0 0 0 0,0 0 0 16,0 0 17-16,5 4 2 0,-5-4 0 0,2 10 0 15,1 1-31-15,2 4-5 0,3-1-2 0,0 5 0 0,-2-8 19 0,2 3 0 16,-3 3 0-16,3-5 0 0,0 9 0 0,0-9 0 0,0 2 0 16,0 0 0-1,-1 0-55-15,1-2-7 0,0-5-2 0,0 7 0 16,-2-7-153-16,1 0-31 0,7 5-7 0,-14-12-1 0</inkml:trace>
  <inkml:trace contextRef="#ctx0" brushRef="#br0" timeOffset="160026.278">24696 2875 1530 0,'0'0'33'0,"0"0"7"0,0 0 2 0,6 0 2 0,1-3-36 0,1-1-8 15,0 4 0-15,0 0 0 0,5 0 81 0,-2 0 15 16,2-3 2-16,-2 3 1 0,2-4-65 0,-2 4-13 16,2-5-2-16,-2 5-1 0,-1-2-7 0,-2-3-2 0,0 5 0 0,0 0 0 15,-8 0 4-15,5-7 1 0,-2 4 0 0,-1-1 0 16,-2-3 23-16,0 4 5 0,0-1 1 0,-5 1 0 15,0-6-43-15,0 7 0 0,-1 2 0 0,-2-5 0 16,0 2 11-16,-5-1 3 0,3 4 1 0,-6 0 0 16,3 0 2-16,-1 0 1 0,-2 4 0 0,3-1 0 15,0 2-8-15,2-3-2 0,1 7 0 0,2-2 0 0,-3 0-8 0,9 0-16 0,-1 3 4 16,0 2 1-16,1-5 2 0,4 7 0 0,1-7 0 0,2 0 0 16,1 2 9-16,4 1 0 0,-2-3 0 0,3 0 8 15,2 0-24-15,0 0-4 0,0-2 0 0,3-1-1 31,-3-1-134-31,1-3-26 0</inkml:trace>
  <inkml:trace contextRef="#ctx0" brushRef="#br0" timeOffset="160326.687">25045 2905 1036 0,'0'0'92'0,"0"0"-73"15,0 0-19-15,0 0 0 0,0 0 183 0,0 0 33 16,0 0 6-16,0 0 2 0,0 7-110 0,0 0-22 15,0 0-4-15,3 1 0 0,0 1-24 0,-1 0-4 0,1-2 0 0,-3 3-1 16,3-3-24-16,-1-2-5 0,1 6-1 0,0-8 0 16,-3-3-13-16,0 0-4 0,0 0 0 0,0 0 0 15,0 0 4-15,0 0 0 0,5 0 0 0,-5 0 0 16,0 0 0-16,3-3 1 0,2-1 0 0,0-3 0 16,0 0-17-16,1 2 0 0,-1-9 0 0,0 2-9 31,1 5-25-31,2-3-5 0,-1-1-1 0,1 4 0 15,3 0 5-15,0 0 1 0,-1 0 0 0,3 2 0 0,-2-2 18 0,2 7 3 0,3-3 1 0,-3-1 0 16,3 4 12-16,0 0 0 0,0 7 0 0,0-7 0 16,2 7 13-16,1-7-4 0,-3 0-1 0,-3 5 0 15,3 2-8-15,-8-7 0 0,-8 0 9 0,5 2-9 16</inkml:trace>
  <inkml:trace contextRef="#ctx0" brushRef="#br0" timeOffset="162656.934">21275 3959 403 0,'0'0'36'0,"0"0"-36"16,0 0 0-16,0 0 0 0,0 0 134 0,3 7 20 15,-1 0 4-15,1-7 1 0,-3 0-63 0,5 5-12 16,1-3-2-16,-1-2-1 0,0 5-13 0,6-5-4 16,-6 2 0-16,3-2 0 0,3 0 0 0,-3-2 0 15,0 2 0-15,-1-7 0 0,-1 2 0 0,2 3 0 16,0-3 0-16,0 3 0 0,-8 2-51 0,0 0-13 0,5-7 0 0,3 0 0 16,-6 2 54-16,1-2 8 0,0 0 2 0,-3 2 0 15,0 5 0-15,0-7 0 0,-6 0 0 0,4 0 0 0,-1 2-52 0,-2 3-12 16,0-3 0-16,-1 3 0 0,1-3 54 0,-3 3 8 15,0 2 2-15,3 0 0 0,-6 0-64 0,3 0-23 16,0 2 1-16,0-2 0 0,3 5 22 0,-3 2 0 16,0 0 8-16,0 0-8 15,3 0 0-15,-3 5 0 0,3-3 0 0,0 3 0 16,-3 2 9-16,5-2 10 0,-2-3 1 0,2 8 1 31,3-8-40-31,-3 5-8 0,3 3-1 0,3-8-1 0,0 3 21 0,2-3 8 0,0 3 0 0,1-5-9 16,1 0 9-16,1 0 0 0,3-2 0 0,2-3 0 15,0 3 0-15,1-5 8 0,-1 0 0 0,0-5 0 16,6 3-74-16,-3-3-14 0,-3 3-4 0,0-3-624 16,0-2-124-16</inkml:trace>
  <inkml:trace contextRef="#ctx0" brushRef="#br0" timeOffset="163057.39">21484 3879 1670 0,'5'0'36'0,"-2"0"8"15,0 0 2-15,-1 0 2 0,1 5-39 0,0-5-9 0,-1 2 0 0,-2 3 0 16,3 2 117-16,0 0 22 0,2 0 4 0,0 0 1 16,-2 5-64-16,2-5-13 0,-2 7-3 0,2-2 0 0,0-3-30 0,1 5-6 15,-4-2-2-15,1 2 0 0,2-7-6 0,-2 5-2 16,0-5 0-16,-1 0 0 0,1 0-2 0,-3 0-1 16,0-2 0-16,0-5 0 0,0 0-15 0,0 0 11 15,0 0-11-15,0 0 10 0,0 0-10 0,0-5 0 0,-3-2 0 0,3-2 0 16,3-3 0-16,-1 0 0 0,-2-2 0 0,3 7 0 15,0-7 0-15,5 2 0 0,-3 5 0 0,3 0 0 16,-3-7 0-16,3 7 0 0,0 0 0 0,0 2 0 16,0-2 0-16,0 7 0 0,-8 0 0 0,11-2 0 15,-4-3 0-15,4 5 0 0,-3 7 0 0,-3-7 0 16,3 7 0-16,0-2 0 0,0-3 0 0,0 3 0 0,-3-3 0 0,3 8 0 16,-5-8 0-16,5 5 0 0,-6 0 0 0,4 0 0 15,-4-2 0-15,1 2 0 0,-3-7 53 0,3 7 9 16,-1 0 2-16,1-2 0 0,-3-5-52 0,0 0-12 15,0 0 0-15,0 0 0 0,0 0 0 0,0 0 0 16,0 0 0-16,0 0 0 16,3 0-151-16,2 0-33 0,0-5-6 0,-2 3-898 15</inkml:trace>
  <inkml:trace contextRef="#ctx0" brushRef="#br0" timeOffset="163320.698">21950 3877 806 0,'2'-5'72'0,"-2"5"-58"0,3-7-14 0,0 0 0 0,-3 7 156 0,0 0 29 16,2-7 6-16,-2 7 1 0,3-5-40 0,-3 3-7 0,3-3-1 0,-3 5-1 16,0 0-75-16,0 0-16 0,-6 0-2 0,1 0-1 15,-3 0 12-15,3 5 3 0,-6-3 0 0,1 3 0 16,4 2-52-16,1 5-12 0,-3-3 0 0,0-2 0 16,0 5 0-16,0-5 0 0,6 0 0 0,-1 7 0 15,3-9 0-15,-3 2 0 0,6 5 0 0,-3-3 0 16,5-2 0-16,1 0 0 15,-1 0 0-15,3 5 0 0,0-5 18 0,0-2 1 16,0-3 0-16,5 5 0 0,0-7-31 0,0 7-5 16,1-7-2-16,2 5 0 15,2-10-87-15,-2 5-18 0,-3 0-3 0,3-7-1 16,0 7-112-16,-3-7-24 0,14 0-4 0,-6-7 0 0</inkml:trace>
  <inkml:trace contextRef="#ctx0" brushRef="#br0" timeOffset="163636.947">22238 3858 403 0,'8'0'17'0,"-8"0"5"0,0 0-22 0,0 0 0 15,0 0 0-15,0 0 0 0,0 0 298 0,-5-5 55 16,-3 5 11-16,3 0 3 0,5 0-217 0,-3 5-43 16,-2-5-9-16,-3 7-2 0,2-7-50 0,-1 7-10 15,1 0-3-15,-2 0 0 0,3 0-33 0,-3 5 0 16,0 0 0-16,6-3 0 0,-4-2 0 0,6-2 0 0,-2 7 0 0,2-3 0 16,2-2 0-16,4 0 0 0,-4-2 0 0,6 2 0 15,-3-7 9-15,3 7-9 0,0-7 0 0,5 0 9 16,-2 5 6-16,0-5 1 0,2-5 0 0,0 5 0 15,-2-7-39-15,2 2-7 0,0-2-2 16,0 0 0-16,-2 5 32 0,0-3 15 0,-1-2-2 0,-2-5 0 16,0 5-13-16,-3 0 0 15,1 0 0-15,-4 0 0 0,1 0 40 0,-3 0 6 16,0-5 1-16,-3 5 0 0,1 0-25 0,-6 0-5 16,0 0-1-16,0 2 0 0,2 3 2 0,-1-3 0 15,1 5 0-15,-2-2 0 0,3 2-8 0,-3 0-2 0,3 0 0 0,5 0 0 31,0 0-139-31,0 0-28 0,0 0-5 0,0 0-2 0</inkml:trace>
  <inkml:trace contextRef="#ctx0" brushRef="#br0" timeOffset="164091.915">22630 3811 2026 0,'0'0'44'0,"0"0"10"0,0 0 2 0,-5 0 1 0,5 0-45 0,-6 0-12 0,1 0 0 0,-3 0 0 16,0 2 53-16,0 3 9 0,0 2 2 0,0-2 0 16,0 4-64-16,0-4-18 0,0 2-1 0,1 0 0 15,1 5 19-15,1-3 0 0,2-2 0 0,1-2 0 16,2 2 0-16,0 0 0 0,2 0 0 0,4 0 0 16,-1 0 0-16,0-7 0 0,3 5 0 0,3-5 0 15,-3 0 12-15,2 0 5 0,-2-5 2 0,5 5 0 0,1-7-19 0,-1 0 0 16,0 0 0-16,0 0 0 0,-2 0 0 0,-1 0 12 0,-2-5-1 15,0 3 0-15,-8-3 41 0,3 0 8 0,0 3 1 0,-3-8 1 16,-3 3 6-16,-2 0 2 0,2-5 0 0,0 5 0 16,-5-7-14-16,3 7-4 0,-3-5 0 0,0 5 0 15,3-5-36-15,-3 5-7 0,0 0-1 0,0 2-8 16,6 3 37-16,-1 2 1 16,0-1 0-16,1-1 0 0,2 9-30 0,0 0-8 15,0 0 0-15,0 0 0 0,-6 0 0 0,6 0 0 16,6 5 0-16,-1 7 0 0,3-3 0 0,2-2 0 15,-2 7 0-15,6 5 0 0,1-5 0 0,-1-2 0 16,-1 7 0-16,3-5 0 0,-6 0 0 0,1 0 0 16,0 5 0-16,-4-12 0 0,1 12 0 0,-2-10 0 15,-4 3 0-15,1 2 0 0,2-7 0 0,-2 5 0 0,-3-5 8 0,5 0-8 16,-5 0-100 0,3-2-25-16,-3-5-5 0,0 0-1126 0</inkml:trace>
  <inkml:trace contextRef="#ctx0" brushRef="#br0" timeOffset="164260.112">22900 3738 2059 0,'0'0'45'0,"0"0"10"0,0 0 1 0,0 0 2 0,0 0-46 0,0 0-12 0,2 5 0 15,-2 4 0-15,3-4 96 0,-3 2 16 0,3 5 4 0,-1-3 1 16,1-2-56-16,-3 5-11 0,3-5-2 0,-1 0-1 16,1 0-38-16,0 0-9 0,-1 0 0 0,1-2 0 15,-3-5 0-15,2 2 0 0,4 5 0 0,-6-7 0 31,0 0-156-31,0 0-34 0,0 0-6 0</inkml:trace>
  <inkml:trace contextRef="#ctx0" brushRef="#br0" timeOffset="164407.715">22942 3649 864 0,'-3'-12'38'0,"3"7"8"16,-2-2-37-16,-1 0-9 0,3 5 0 0,-3-3 0 0,1-2 296 0,2 7 58 15,0 0 11-15,0 0 3 0,0 0-244 0,0 0-49 0,0 0-10 0,0 0-1 16,0 0-53-16,0 0-11 0,5 5 0 0,0 2 0 15,-2-5-40-15,2 5-4 0,-2 0-2 16,2-2-978-16</inkml:trace>
  <inkml:trace contextRef="#ctx0" brushRef="#br0" timeOffset="164791.764">23045 3731 1094 0,'0'0'97'0,"0"0"-77"0,3 7-20 0,2-2 0 15,0-3 184-15,1 5 32 0,-1 5 8 0,-2-12 0 16,2 7-116-16,-2 0-23 0,2-2-5 0,-2 2 0 16,2-5-3-16,-3 3 0 0,-2-5 0 0,0 0 0 15,0 0-31-15,0 0-6 0,0 0-2 0,0 0 0 0,0 0-8 0,0 0-2 16,3 2 0-16,-3-2 0 0,0 0-6 0,0 0-2 16,0 0 0-16,5-2 0 0,1-3-10 0,2-2-2 15,0 0-8-15,0 0 12 0,-1 0-12 0,1-5 8 16,-2 5-8-16,2 0 0 0,2-7 0 0,-2 9 0 15,3-4 0-15,-1 2 0 0,4 2 0 0,-4-2 0 16,1 0 0-16,2 7 0 0,-2-5 0 0,-4 5 0 0,4 0-10 0,-3 5 10 16,3-5-10-16,-6 7 10 0,3-2-12 0,0-3 12 15,-3 5 0-15,0 0 0 0,3 0 0 0,-2-2 0 16,-4 2 20-16,1 0 8 0,2 0 2 0,-2 0 0 16,-1 0-30-16,1-2 0 0,-3 2 0 0,0-7 0 15,3 7 0-15,-3-7 0 0,0 5 0 0,0-5 0 16,0 0 15-16,0 0-3 15,0 0-1-15,5 2 0 16,-5-2-69-16,0 0-14 0,0 0-2 0,3 5-1 16,-3-5-196-16,8-5-39 0,0 3-8 0,-8 2-2 0</inkml:trace>
  <inkml:trace contextRef="#ctx0" brushRef="#br0" timeOffset="165293.176">23537 3684 1512 0,'6'0'33'0,"-4"-7"7"0,4 7 2 0,-1-7 0 0,0 2-34 0,0-4-8 15,1 4 0-15,2 3 0 0,-3-3 101 0,-2-2 19 16,-3 7 3-16,0 0 1 0,0 0-48 0,0 0-10 16,-3-5-2-16,3 5 0 0,-5 0 52 0,-3 0 9 15,2 0 3-15,-4 0 0 0,2 0-103 0,0 5-25 16,-3-3 0-16,3 3 0 16,-2 2 0-16,2 0 0 0,0 0 0 0,0-2 0 15,3 2 0-15,-1 0 0 0,4 0 0 0,2 0 0 16,-3 0 0-16,3 0 0 0,0 0 0 0,5-2 0 15,-2 2-16-15,5-7-8 0,-3 7-1 0,3-2-1 16,0-3 42-16,0-2 8 0,3 7 1 0,-1-7 1 16,1 0-44-16,0 0-9 0,-1 0-1 0,1 0-1 15,-1 0 29-15,1-7 0 0,-1 7 0 0,-2-2 0 0,0-3 24 0,-2 3 2 0,2-3 0 16,-1-2 0-16,1 2-26 0,-2 3 0 0,-1-3 0 0,0-2 0 16,3 5 0-16,-2-3 0 0,-4 5 0 0,3-2 0 15,1 2 0-15,-1 0 0 0,0 0 0 0,3 2 0 16,-2-2 0-16,1 7 0 0,1 0 0 0,0 0 0 15,0 0 0-15,0 5 0 0,0 2 0 0,3-2 0 16,-6-5 0-16,3 7 0 0,-3-2 0 0,1-3 0 0,-1 3 56 0,-2-5 7 16,-1 7 1-16,1-7 0 0,-3 5-52 0,0-5-12 15,0 0 0-15,-3 5 0 0,3-5 0 0,-5 0 0 16,0 0 0-16,-1 0 0 0,-2 0 0 0,-2 0 0 16,-1-7 0-16,-2 0 0 0,-3 0 54 0,0 5 8 15,-2-5 2-15,-1 0 0 0,1-5-52 0,2-2-12 16,-3 5 0-16,1-3 0 31,2-2-100-31,0 2-22 0,3 3-5 0,0-3-1 0,2-2-30 16,0 5-6-16,1-3-2 0,-1-2 0 0</inkml:trace>
  <inkml:trace contextRef="#ctx0" brushRef="#br0" timeOffset="181848.588">18547 5603 1144 0,'0'0'51'0,"0"0"10"0,0 0-49 0,0 0-12 16,0 0 0-16,0 0 0 0,0 0 81 0,0 0 14 15,0 0 2-15,0 0 1 0,0 0 24 0,0 0 5 16,0 0 1-16,-2 9 0 0,4 3-52 0,-2-5-9 16,0 7-3-16,0-2 0 0,-2 2-8 0,-1 0-3 15,0 0 0-15,3-7 0 16,-2 7-33-16,2 3-8 0,0-3 0 15,-3 0-1-15,3 0 29 0,-3 0 7 0,3 1 1 0,-2 3 0 16,-1 1-26-16,0 0-5 0,3-5-1 0,-2 0 0 16,-1-2-16-16,3-3 0 0,0-9 0 0,0 7 0 15,0 0 0-15,0-7 0 0,0 0 0 0,0 0 0 16,0 0 0-16,0 0 0 0,0 0 0 0,-2-2 0 16,-1-5 55-16,3-5 7 0,0 1 2 0,-3 1 0 15,3-2-64-15,-2-2 0 0,2-5-9 0,0 5 0 0,0 0 9 0,0-5 12 16,5 5-2-16,-2 0-1 0,-1-5-19 0,1 5-4 15,-1 0-1-15,1 0 0 0,0 0 24 0,-1-5 5 16,1 5 1-16,0 0 0 0,-3 2-15 0,2 0-12 16,-2 5 3-16,3 0 0 0,-3 0 9 0,3 7 12 15,-1-5-2-15,-2 5-1 0,0 0-9 0,0 0 0 16,8 5 0-16,-2 2 0 16,1 5 0-16,-1-3 0 0,2 3 0 0,0 2 0 0,2 0 0 15,-2-2 0-15,5 2 0 0,-2 0 0 0,0 5 0 0,2-5 8 16,0 0-8-16,3-2 8 0,-3 7-8 0,3-5 0 15,-3 0 0-15,0-2 0 0,1-3 0 0,-1 3 8 16,-3-5-8-16,1 7 0 0,0-7 0 0,-3 0 0 16,0-2-12-16,-1-3 12 0,-7-2 11 0,6 0 9 15,-4 0 3-15,4-7 0 0,-1 5-4 0,-2-5-1 0,-1-5 0 0,1 5 0 16,0-7-2-16,-1 2 0 0,1-2 0 0,0 2 0 16,-1-2-8-16,1 0-8 0,-3-5 9 0,2 5-9 15,-2-7 8-15,0 2-8 0,0-7 0 0,0 5 0 16,0 0 0-16,0 2 0 0,3-2 0 0,-3 2 0 15,-3-2 0-15,3 2 8 0,0 5-8 0,3 0 0 16,-3 2 0-16,-3 3 0 0,3-3 0 0,0 0 0 0,3 5 0 0,-3 5 0 16,0-5 0-16,0 2 0 0,0 5 0 0,0 0-8 15,0 0 8-15,0 0 0 0,0 0-14 0,0 0 4 16,0 5 1-16,3 4 0 16,-1-2-85-16,-2 5-17 0,3 2-3 0,0 0-725 15,-1 5-145-15</inkml:trace>
  <inkml:trace contextRef="#ctx0" brushRef="#br0" timeOffset="182249.893">19103 5706 1728 0,'0'0'38'0,"0"0"8"0,0 0 2 0,0 0 0 0,0 0-39 0,0 0-9 0,0 0 0 0,0 0 0 16,0 0 89-16,0 0 16 0,-3 0 3 0,-2 5 1 16,2-3-58-16,-5-2-12 0,3 5-3 0,0 2 0 15,-3 0-17-15,0 0-4 0,0 5-1 0,0-3 0 16,-3 3-14-16,6 2 11 16,-3-2-11-16,3 2 10 0,0-2-10 0,2 2 0 15,0-5 0-15,3 3 0 16,3-5-29-16,0 5-5 0,-1-5-1 0,6 0 0 0,-2 0 35 0,1-2 0 15,4-5 0-15,0 0 0 0,2 2 20 0,-3-4 12 0,1-3 1 16,0 1 1-16,-1 1-25 0,3-2-9 0,1-2 0 0,-4 0 9 16,-2 0 15-16,-3-2 2 0,1-1 1 0,-1 3 0 15,-5 0-27-15,0-2 0 0,3-3 0 0,-6 5 0 0,0 2 40 0,1-2 2 16,-4 0 1-16,4 5 0 0,-1-5-23 0,-2 2-5 16,-3-2-1-16,3 7 0 0,-3-5-14 0,2 3 9 15,4 2-9-15,2 0 8 16,0 0-106-16,0 0-22 0,0 0-4 0,0 0-582 15,0 0-117-15</inkml:trace>
  <inkml:trace contextRef="#ctx0" brushRef="#br0" timeOffset="182819.84">19217 5746 1267 0,'0'0'56'0,"0"0"12"0,0 0-55 0,0 0-13 0,0 0 0 0,2 7 0 15,4 0 104-15,-4-2 19 0,-2-5 3 0,6 7 1 16,-1 0-50-16,0 0-9 15,0 0-3-15,1 0 0 0,-4 1-1 0,1 3 0 16,0-4 0-16,-1 0 0 0,-2 0 0 0,3-2 0 16,-3 2 0-16,0 0 0 0,0 0-51 0,0 0-13 0,0-7 0 0,-3 5 0 15,3-3 54-15,0-2 8 0,0 0 2 0,0 0 0 16,0 0-52-16,0 0-12 0,0 0 0 0,0 0 0 16,0 0 0-16,0-7 0 0,0 0 0 0,0-2 0 15,0-1 0-15,3 3 0 0,0 0 0 0,-1-2 0 16,1-3-48-16,2 5-13 0,-2 0-3 0,5 0 0 0,-3 0 52 0,-2 2 12 15,2-2 0-15,-2 3 0 0,2 1 0 0,-5 3 0 16,0 0 0-16,0 0 0 0,0 0 0 0,5 0 0 16,3 0 0-16,-8 0 0 0,0 0 34 0,5 3 10 15,3 6 1-15,0-7 1 0,0 5-22 0,-2-2-5 16,-1-3-1-16,0 5 0 16,-5-7-18-16,3 5 0 0,2 2 0 0,-5-7 0 15,0 0 34-15,3 0 3 0,-3 0 1 0,2 7 0 16,-2-7-30-16,6 0-8 0,-6 0 0 0,5-2 0 15,0-3 22-15,3 5 3 0,3-4 1 0,-1 1 0 16,-2-2-26-16,3-2 0 0,-3 5 0 0,0-3 0 16,0-2-11-16,2 5-7 0,1-3-2 0,-6-2 0 0,-2 2 11 15,2 3 9-15,3 2-13 0,-5-5 5 0,-3 5 28 0,0 0 5 16,5 5 2-16,-2-3 0 0,5 3-27 0,-3-5 0 16,3 7 0-16,0 0 0 0,-3-2 0 0,-2-3 0 0,-3-2 0 15,2 7 0-15,4 0 0 0,-4 1-11 0,4 1 1 0,-6-2 0 16,-3 0 10-16,3-5 0 0,5 5 0 0,-2-2 8 15,-3-3-8-15,5 8 0 0,-2-8 0 0,-3-2 8 16,0 0-16-16,0 0-4 16,0 0 0-16,0 0 0 15,0 0-181-15,0 0-37 0,5-2-7 0,0-3-777 16</inkml:trace>
  <inkml:trace contextRef="#ctx0" brushRef="#br0" timeOffset="183004.621">19635 5718 1728 0,'0'0'76'0,"0"0"16"0,0 0-73 0,0 0-19 0,0 0 0 0,5 0 0 16,-5 0 106-16,5 7 18 0,-2 0 3 0,0-2 1 16,-3 2-30-16,2 0-6 0,-2 2 0 0,0 3-1 15,0-5-45-15,3 0-9 0,-3 5-1 0,3-5-1 16,-3 5-27-16,2-3-8 0,1-2 0 0,-1 0 0 16,1 0 0-16,-3-2 0 0,3 2 0 0,-1 0 0 15,-2-7-96-15,0 0-25 0,0 0-6 0,6 0-1 16,-1-2-26-16,-5 2-6 0,3-7 0 0,-1-3-392 15,1 3-79-15</inkml:trace>
  <inkml:trace contextRef="#ctx0" brushRef="#br0" timeOffset="183135.761">19674 5685 864 0,'0'0'76'0,"0"-7"-60"0,0 0-16 0,3 2 0 15,-3-2 144-15,3 5 25 0,-3-5 6 0,0 7 1 16,0-5 10-16,0 5 2 16,2-7 1-16,-2 7 0 0,0 0-109 0,0 0-23 15,0 0-4-15,0 0-1 0,0 0-38 0,0 0-14 16,0 0 9-16,3 7-9 0,-3-2 0 0,3 2 0 15,-3 0-14-15,5-5-687 16,-2 5-138-16</inkml:trace>
  <inkml:trace contextRef="#ctx0" brushRef="#br0" timeOffset="183536.017">19804 5753 1497 0,'11'0'66'0,"-11"0"14"15,0 0-64-15,0 0-16 0,0 0 0 0,0 0 0 0,5 5 97 0,-2-3 16 32,-3-2 3-32,2 5 1 0,1 2-33 0,0-2-8 15,-3-3 0-15,2 5-1 0,-2-2-9 0,5-3-2 16,-2 5 0-16,0-2 0 0,-3-5 0 0,2 3 0 0,-2-3 0 0,0 0 0 16,0 0-51-16,0 0-13 0,3 4 0 0,-3-4 0 15,0 0-12-15,0 0-4 0,0 0-2 0,0 0 0 16,0 0 29-16,0 0 5 0,0 0 2 0,0 0 0 15,3-4-18-15,2 1-9 0,-2-4 1 0,2 2 0 0,-2-2 8 0,2 0 11 16,-2 0-3-16,2 0 0 0,0 0-8 0,3 2 0 16,-3 3 0-16,3-5 0 15,0 2-33-15,0-2-9 0,0 7-2 0,-8 0 0 0,8-2 20 0,0-3 3 16,3 5 1-16,-11 0 0 0,7 5 31 0,4-3 6 16,-3-2 2-16,0 7 0 0,3-2 5 0,-6-3 0 15,0 3 1-15,0-3 0 0,3 3-4 0,-5 2-1 0,0 0 0 0,-1-2 0 16,1-3 4-16,0 5 0 0,-3 0 0 0,2 0 0 15,-4 1-39-15,4-4-7 0,-2 3-2 0,3-2 0 16,-1-3-32-16,1 5-6 0,-3-7-2 0,0 0-682 16,0 0-137-16</inkml:trace>
  <inkml:trace contextRef="#ctx0" brushRef="#br0" timeOffset="184005.402">20180 5753 115 0,'10'0'0'0,"-10"0"10"0,0 0-10 0,3 0 0 0,2 0 0 0,-5 0 0 16,0 0 333-16,0 0 65 0,0 0 13 0,0 0 2 15,3-7-229-15,2 5-47 0,-5 2-9 0,0 0-1 0,0 0-44 0,0 0-9 16,-5-5-2-16,0 5 0 0,-1 0-27 0,1 0-5 16,0 0-2-16,-1 5 0 0,-1-3-19 0,1 3-4 15,-2-3-1-15,0 5 0 0,3-2-14 0,0 2 0 16,-3 0 0-16,3 0 0 0,2-2 0 0,0 4 0 15,1-4 0-15,2 2-10 0,0-7-8 0,0 7-2 16,2 0 0-16,1-2 0 16,0-3 20-16,2 5 16 0,0-2-4 0,0-5 0 15,-5 0-12-15,8 0-16 0,0 0 3 0,3 0 1 16,-3 0 12-16,-3-5 0 0,3 3 0 0,-3 2 0 16,3-5 0-16,-2 3 0 0,-1-3 0 0,3 5 0 15,-3-7 12-15,0 5 6 0,1-3 1 0,-1-2 0 16,0 2-7-16,1 5 0 0,-4-7-1 0,-2 7 0 0,0 0 4 0,0 0 1 15,6 0 0-15,-1 0 0 0,-5 0-6 0,5 0-1 16,-5 0 0-16,5 0 0 0,-2 5-9 0,2-3 0 16,3-2 0-16,0 5 0 0,-3-2 8 0,3 1-8 0,-2 1 8 15,2-3-8-15,0 5 0 0,2-7 0 16,3 5 0-16,-2-3 0 0,0 3 0 0,-3-3 0 16,-3-2 0-16,3 0 0 0,-3 5 9 0,3-10 0 0,3 5 0 0,-4 0 0 15,-4 0-83-15,2-2-17 0,1-3-3 0,-1-2-1 16,-2 5-159-16,-1-3-32 0</inkml:trace>
  <inkml:trace contextRef="#ctx0" brushRef="#br0" timeOffset="184306.208">20460 5492 1728 0,'0'0'76'0,"3"-7"16"0,2 0-73 0,-2 5-19 0,-1-3 0 0,4-2 0 16,-6 0 106-16,2 7 18 0,4-5 3 0,-1 10 1 15,-2-5-24-15,2 2-4 0,0 8 0 0,3-1-1 16,-5 3-56-16,5-3-11 0,-3 10-3 0,0 0 0 16,1 2 28-16,-4 0 6 0,4 3 1 0,-4-3 0 15,1 0-52-15,2-2-12 0,-2-2 0 0,-1 1 0 0,-2-4 0 0,0 3 0 16,3-1 0-16,0-2 0 0,2-2 0 0,-5 0 0 0,-3-5 0 16,3 2 0-16,0-1 24 0,0 1 3 0,0 0 0 0,0-4 0 15,3 2 8-15,-3-7 1 0,0 0 1 0,0 0 0 31,3 7-60-31,-3-7-12 0,0 0-2 0,0 0-1 16,0 0-42-16,0-5-8 0,2-2-1 0,4 5-1 16,-6-10-82-16,2 5-16 0,1 0-3 0,-3 2-1 0</inkml:trace>
  <inkml:trace contextRef="#ctx0" brushRef="#br0" timeOffset="-199219.666">20783 7019 633 0,'0'0'56'0,"0"0"-44"16,0 0-12-16,0 0 0 0,0 0 123 0,5-3 22 16,-2-1 5-16,2-3 1 0,1 4-89 0,1-1-18 0,-1-4-3 0,2 1-1 15,0 0-7-15,0 3-1 0,0-6-1 0,-3 3 0 16,5-5 7-16,-4 1 2 0,-1 1 0 0,6-4 0 15,4-2 0-15,-1-1 0 0,-1-2 0 0,5-2 0 16,6 0-12-16,0-2-1 0,5-6-1 0,3 3 0 0,2-2-11 16,3-5-3-16,0 0 0 0,-5 5 0 0,3-2-12 0,-1 1 8 15,-2 4-8-15,2-4 0 0,-2 3 8 0,-6 5-8 0,3 2 0 16,-2-2 9-16,-6 10 0 0,-2-4 0 0,-4 1 0 0,-4 3 0 16,2 8 13-16,-5-2 2 0,-3-2 1 0,1 5 0 15,-4-3 11-15,-2-2 1 0,0 7 1 0,0 0 0 16,0 0-1-16,0 0 0 0,0 0 0 0,0 0 0 15,-8 0-23-15,1 5-5 0,1-3-1 0,-2 5 0 32,3 0-74-32,-3 1-15 0,-3-1-3 0</inkml:trace>
  <inkml:trace contextRef="#ctx0" brushRef="#br0" timeOffset="-198787.645">21193 6461 979 0,'0'0'43'0,"0"0"9"15,3-7-41-15,-1 3-11 16,4 1 0-16,2-4 0 15,0-5 31-15,5 5 4 0,0-4 1 0,3 1 0 0,0-4-18 16,2-2-3-16,-2 1-1 0,3 1 0 0,2-4 10 0,0 1 3 16,3 3 0-16,5-2 0 0,0 1 9 0,0 1 3 0,3 0 0 0,0 2 0 15,-3 5-4-15,-3 0-1 0,-5 7 0 0,-2-2 0 16,-3 2 0-16,0 2 0 0,-8 3 0 0,0-3 0 16,-1 5 15-16,-1 0 3 0,-4 5 1 0,-2 2 0 0,0-2 17 0,-2 2 3 15,-1 0 1-15,0 0 0 0,1 5-8 0,-6-5-2 16,3 5 0-16,-3-5 0 0,0 7-18 0,-3-6-4 15,1 3-1-15,-1 1 0 0,0-5-17 0,3 0-3 16,-2-2-1-16,-1-2 0 0,3 1-12 0,0 1-8 16,0-5 8-16,6 0-8 0,-3 0 0 0,-1-4 9 15,4 1-9-15,-1 1 0 0,0-3-40 0,3-2-16 16,3 0-2-16,0 0-1027 0</inkml:trace>
  <inkml:trace contextRef="#ctx0" brushRef="#br0" timeOffset="-195438.484">21775 5657 633 0,'0'0'28'0,"0"0"6"0,0 0-34 0,0 0 0 16,-2-5 0-16,2 5 0 0,0 0 188 0,0 0 32 15,0 0 5-15,0 0 2 0,0 0-121 0,0 0-24 16,0 0-5-16,2 7-1 0,-2 0 7 0,3 5 1 16,0 0 0-16,-1-3 0 0,-2 5-16 0,0-2-4 15,0 7 0-15,0-5 0 0,3 0-25 0,-3 5-6 16,0-5-1-16,0 5 0 16,2-5 4-16,-2 0 0 0,0-2 0 0,0 2 0 15,0-5-13-15,0 3-3 0,0 2 0 0,0-7 0 16,0 0-9-16,0-7-3 0,0 5 0 0,0-5 0 15,-5 0 20-15,5 0 3 0,0 0 1 0,0 0 0 0,-2-5-16 16,-1 3-4-16,0-10 0 0,1 5 0 0,-1-7-3 0,3 2-1 16,-3-4 0-16,3-1 0 0,0 3-8 0,-2 0 0 15,-1-5 0-15,3 5 0 0,0 0 0 0,3-5-11 16,-3 10 3-16,0-5 0 0,0 2 8 0,0 0-8 0,2 3 8 16,1-3-8-16,-3 0 0 0,3 5 0 0,2 5 0 0,3-5 0 15,0 2 8-15,0 3 0 0,0-3 0 0,2 5 0 16,3 0 0-16,1 5 0 0,2-3 0 0,-3 3 0 15,0 2-17-15,0-5-2 0,3 10 0 0,-3-5 0 16,6 5 30-16,-3-3 5 0,-3-2 2 0,0 5 0 0,-2 2-7 0,-1-2-2 16,-2-5 0-16,-2 7 0 0,-1-2-9 0,-2-3 8 15,-3 6-8-15,-3 1 8 0,-2-7 4 0,-3 3 0 16,-3 2 0-16,0 0 0 0,-2-7 6 0,-5 5 2 16,2 0 0-16,-3-3 0 0,6 5 0 0,-3-2 0 15,-2-5 0-15,-1-2 0 0,3 2-9 0,0-5-2 16,1 3 0-16,-1-3 0 15,0-2-9-15,3 0 10 0,7 0-10 0,1 0 10 16,0-2-21-16,5 2-4 0,-3-5-1 0,3 5 0 16,0 0-144-16,5-7-30 0,1 0-6 0,2 0-914 15</inkml:trace>
  <inkml:trace contextRef="#ctx0" brushRef="#br0" timeOffset="-195200.385">22228 5793 1324 0,'0'0'118'0,"0"0"-94"16,0 0-24-16,0 0 0 0,0 0 84 0,5 7 12 15,-5-7 2-15,3 5 1 0,-1 2 4 0,4 0 1 16,-6 0 0-16,2 0 0 0,-2 0-41 0,3 5-8 15,-3-5-2-15,0 0 0 0,-3 0-21 0,1 0-4 16,4 0 0-16,-2 1-1 0,0 1-15 0,-2-2-4 16,2-5 0-16,0-2 0 15,0 0-57-15,0 0-12 0,0 0-3 0,0 0-600 0,0 0-121 0</inkml:trace>
  <inkml:trace contextRef="#ctx0" brushRef="#br0" timeOffset="-195068.883">22206 5725 1436 0,'0'0'64'0,"0"0"12"0,0 0-60 0,0 0-16 16,-2-7 0-16,2 7 0 0,0 0 58 0,0 0 9 16,0 0 1-16,0 0 1 0,0 0-60 0,0 0-9 0,0 0 0 15,0 0-749-15</inkml:trace>
  <inkml:trace contextRef="#ctx0" brushRef="#br0" timeOffset="-194636.63">22434 5739 864 0,'0'0'76'0,"0"0"-60"15,0 0-16-15,0 0 0 0,3-7 144 0,2 7 25 16,-2-7 6-16,-1 7 1 0,-2 0-90 0,6-7-18 16,-1 7-3-16,-3-5-1 0,-2 5-51 0,0 0-13 15,0 0 0-15,0 0 0 0,6 0 53 0,-6 0 8 0,0 0 2 0,0 0 0 0,0 0-19 16,0 0-3-16,-6 0-1 0,-1 0 0 15,4 5-12-15,-5-5-2 0,0 2-1 0,0 3 0 16,0 2-25-16,0-7 0 0,3 7 0 0,-3-2 0 0,3-3 0 0,-1 3 0 16,1-3 0-16,2 5 0 0,1-2 8 0,2-5-8 15,2 7 8-15,1-2-8 0,2-3 0 0,-2 5 0 16,2-2 0-16,3-3 0 16,0 5-12-16,0-2 12 15,0 2-10-15,0 0 10 0,3-7-12 0,-3 7 3 0,2 0 1 0,-2-2 0 16,0-3 8-16,0 5 0 0,0-2 0 0,-3 2 0 15,0 0 30-15,-2 0 8 0,0-2 2 0,-1-3 0 16,-2 5-13-16,-2 1-3 0,-1 1 0 0,0-2 0 16,-2-5 23-16,0 3 4 0,0-3 1 0,-1 5 0 15,-2-2-22-15,0-2-4 0,-2 1-1 0,2 1 0 0,0-3-25 0,0-2 0 16,0 0 0-16,0 0 0 16,3 0-148-16,0 0-36 0,5 0-6 0,0 0-2 0</inkml:trace>
  <inkml:trace contextRef="#ctx0" brushRef="#br0" timeOffset="-194320.523">22704 5768 518 0,'0'0'46'0,"0"0"-37"15,0 0-9-15,0 0 0 0,0 0 233 0,0 0 45 16,3-3 9-16,-3 3 1 0,0 0-169 0,0 0-35 15,0 0-6-15,0 0-2 0,0 0-11 0,0 0-2 0,-6 0-1 0,-2 0 0 16,-2 3-5-16,2 1-1 0,0 1 0 0,3-3 0 16,-6 5-25-16,3 0-6 0,0 0-1 0,3-2 0 15,-3 2-12-15,3 0-4 0,-1 5 0 0,1-3 0 16,5-4-8-16,0 7 0 0,-3-3 0 0,3-2 0 16,6 0 0-16,-1-2 0 0,-2-3 0 0,5 6 0 15,-1-4 0-15,7 3 8 0,-1-7-8 0,3 5 8 0,-3-10-8 0,3 5-16 16,0 0 4-16,-3-7 1 15,0 7-129-15,0 0-25 0,3 0-6 0,-2-7-1 16,-1 7 19-16,0-5 3 0,-2-2 1 0,-1 0 0 16,1 5-63-16,-3-5-12 0</inkml:trace>
  <inkml:trace contextRef="#ctx0" brushRef="#br0" timeOffset="-194034.751">22852 5805 115 0,'0'0'0'0,"0"0"10"0,0 0-10 0,0 0 0 0,-3-5 0 0,3 5 0 0,0 0 309 0,0 0 60 31,0 0 12-31,0 0 3 0,0 0-205 0,0 0-41 0,0 0-8 0,0 0-2 15,0 0-51-15,0 0-10 0,3 5-3 0,0-2 0 0,-1 1 0 0,-2 3 0 16,3 0 0-16,0 5 0 16,-1-5 0-16,1 0 0 0,-3 0 0 0,3 0 0 0,-1 0-51 0,1-2-13 15,0 2 0-15,2 0 0 0,-3 0 0 0,1-2 0 16,0-3 0-16,-1 5 0 0,-2-7 0 0,6 0 0 0,-6 0 0 0,5-2 0 16,-5 2 0-16,3-5 0 0,-1-2 0 0,1 0 0 15,-3 2 0-15,0-4 0 0,3-3 0 0,-1 3 0 16,-2-3-110-16,0 0-25 0,0 3-5 0,3-3 0 15,-3 5 20-15,3-5 4 0,-3 5 0 0,5 0 1 16,-3 0 103-16,1 0 20 16,2 0 4-16,1 0 0 15,-4 2-12-15,4 3-18 0,-1-3 4 0,0 3 1 0,0-3 13 0,1 5 16 16,-1-2-3-16,-5 2-1 0,5 0-4 0,1 0 0 16,-1 0-8-16</inkml:trace>
  <inkml:trace contextRef="#ctx0" brushRef="#br0" timeOffset="-193695.114">23056 5793 576 0,'0'0'25'0,"0"0"6"15,5 7-31-15,0-7 0 0,1 0 0 0,-6 0 0 0,8 0 233 0,-3 0 41 16,3 0 8-16,0 0 2 0,0 0-191 0,2-2-37 16,1 2-8-16,-1-5-2 0,-10 5-46 0,8 0 0 15,0-2-15-15,0-3 4 16,0 5 36-16,0-2 7 15,-8 2 2-15,8-5 0 0,-8 5-18 0,0 0-3 0,5-2-1 0,-5 2 0 16,0 0 5-16,0 0 1 0,-2-5 0 0,-1 1 0 16,-2 1-18-16,0-2 0 0,-1 5 0 0,-2-2 0 15,3 2 44-15,-3 0 4 16,0 2 2-16,3 3 0 0,-3-5-28 0,3 7-6 0,-3-2 0 0,0-3-1 16,0 5-15-16,0-2 0 0,0-3 0 0,3 5 0 15,-1-2 0-15,1 9 0 0,0-7 0 0,2 7 0 0,0-7 0 0,3 5 0 16,0-5 0-16,3 0 0 0,0 0 0 0,2 0 0 0,0-2 0 0,3 2 0 15,3-2 0-15,-1-3 0 16,4 3 0-16,-1-5 0 16,-3-5-52-16,1 5-9 0,0 0-3 0,2-7 0 15,0 7-96-15,-2-7-20 0,-1 2-4 0,3-2-285 0,-2 0-57 0</inkml:trace>
  <inkml:trace contextRef="#ctx0" brushRef="#br0" timeOffset="-193478.423">23344 5690 1306 0,'0'0'58'0,"3"-5"12"0,-3-2-56 0,0 7-14 16,0 0 0-16,0 0 0 0,0 0 160 0,0 0 28 15,0 0 7-15,0 0 1 0,0 0-84 0,0 0-17 16,0 0-3-16,0 0-1 16,5 7-28-16,-2 0-6 15,-1 0-1-15,1 0 0 0,0 5-12 0,-1-5-4 0,1 5 0 0,0-3 0 16,-3-2-16-16,2 5-3 0,-2-5-1 0,0 5 0 16,0-3-8-16,0 3-1 0,0-5-1 0,0 0 0 0,-2 5 11 0,2-5 3 15,-3-5 0-15,3 3 0 16,0-5-122-16,0 0-24 0,-5 2-5 0,2 3-1 15,3-5-102-15,0 0-21 0,0 0-4 0,0 0-308 0,-5-5-61 0</inkml:trace>
  <inkml:trace contextRef="#ctx0" brushRef="#br0" timeOffset="-193331.136">23297 5786 1036 0,'0'0'46'0,"0"0"10"0,0 0-45 0,0 0-11 0,0 0 0 0,0 0 0 16,0 0 104-16,0-2 20 0,2-3 3 0,1 3 1 16,2-3-5-16,0 5-1 0,1-4 0 0,2 1 0 15,2 3-93-15,-2 0-18 16,0 0-11-16,3-5 12 0,-1 5-12 0,1 0 0 15,-3-2 0-15,5 2 0 0,-5 0 0 0,3 0 0 16,-3 0 0-16,-1 0 0 16,1 0-144-16,0 0-32 0,0 0-5 0,0 0-507 0</inkml:trace>
  <inkml:trace contextRef="#ctx0" brushRef="#br0" timeOffset="-193045.961">23548 5751 1101 0,'0'0'24'0,"0"0"4"0,0 0 2 0,0 0 2 0,0 0-32 0,0 0 0 0,0 0 0 0,0 0 0 15,0 0 110-15,0 0 15 0,3 2 3 0,2-2 1 16,0 0-67-16,0 0-14 0,1 0-2 0,2 0-1 0,0 0-2 0,0 0-1 15,2-2 0-15,-2-3 0 0,3 5-29 0,-1-2-5 16,-2-3-8-16,3 3 11 0,-3-3-11 0,0 3 10 16,-3-3-10-16,0-2 10 0,-2 2 2 0,-3 3 1 15,3-3 0-15,-3 5 0 16,-3-2-13-16,-2-3 0 0,-1 3 0 0,1-3 0 16,-3 5 19-16,0 0 7 0,-2 0 2 0,-1 0 0 15,0 7-12-15,1-2-1 0,-1-3-1 0,-2 5 0 16,2 0 2-16,3 5 1 0,-2-5 0 0,2 5 0 15,3-5-17-15,2 3 0 0,-2 1 8 0,5-4-8 16,2 5 0-16,4-5 0 0,-1 7 0 0,0-7-9 16,6 0 9-16,2 0 9 0,-2-2-1 0,4-5-8 0,1 2 0 0,3 3 0 15,-1 0 0-15,1-5-9 0,2-5 9 0,0 0 0 16,0 3 10-16,-2-3-979 0</inkml:trace>
  <inkml:trace contextRef="#ctx0" brushRef="#br0" timeOffset="-192058.344">21773 5076 345 0,'0'0'15'0,"0"0"4"0,0 0-19 0,0 0 0 0,0 0 0 0,0 0 0 15,0 0 260-15,0 0 48 0,0 0 9 0,0 0 3 0,0 7-205 0,0 5-41 16,-3-3-8-16,3 3-2 0,3 0 30 0,-1 2 6 16,-2 0 0-16,0 0 1 0,3 5-37 0,-3 0-8 15,0-3-2-15,3 3 0 0,-3-5-24 0,2 0-5 16,-2-2-1-16,0 2 0 0,0 0 7 0,0-7 1 0,3 5 0 0,-3-5 0 16,2 0-20-16,-2-2-3 0,0-5-1 0,0 0 0 15,0 0 4-15,0 0 0 16,0 0 0-16,0 0 0 0,0 0 0 0,-2-5 0 15,-6-2 0-15,5-5 0 0,-2 5-12 0,0-2 0 16,2-3 0-16,0-2 0 16,1 7-17-16,-1-7-6 0,3-5-1 0,-3 7 0 15,3-2-12-15,0 0-4 0,0 0 0 0,3 0 0 0,-3-5 40 0,3 7 0 16,-1 5 0-16,1 0 0 0,0 0-14 0,-1 0 5 16,-2 7 1-16,0 0 0 0,0 0 8 0,0 0 11 0,8 0-3 0,0 7 0 15,-3 0 20-15,3 0 3 0,3 0 1 0,0 5 0 16,-1 0-20-16,3 2-3 0,3 0-1 0,0 0 0 15,-5 0-28-15,7 0-5 0,-2 5-2 16,3-5 0-16,-6-2 49 0,3 0 10 0,0-3 1 0,-3-2 1 16,0 0-21-16,-2 0-4 0,-1-2-1 0,1-3 0 15,-3 3 1-15,2-5 0 16,-2 0 0-16,-2 0 0 0,-6 0 19 0,5-7 3 16,0 2 1-16,-2-2 0 0,-3-2-16 0,2-3-4 15,-2-7 0-15,-2 5 0 0,2 0 0 0,-3-5 0 16,3 5 0-16,-3-5 0 0,1 5-12 0,-1 0 0 15,1 0 0-15,-1 2 0 0,0 3 0 0,1-3 0 0,-4 5 0 0,4 2 0 16,2-2 0-16,0 0 0 0,-3 0 0 0,3 7 0 16,0 0 0-16,0 0 0 0,0-7 0 0,0 7-10 15,0 0-85-15,0 0-17 0,0 0-3 0,0 0-641 16,8 5-129-16</inkml:trace>
  <inkml:trace contextRef="#ctx0" brushRef="#br0" timeOffset="-191656.724">22214 5250 1605 0,'0'0'71'0,"0"0"15"0,0 0-69 0,-2 5-17 0,2-5 0 0,-3 2 0 16,3-2 72-16,0 0 10 0,0 0 2 0,0 0 1 15,0 5-39-15,0-3-8 0,0 10-2 0,3-10 0 16,2 3-25-16,0 2-11 0,-5-7 8 0,3 7-8 0,0 0 0 0,2-2 0 15,0-3 0-15,6 5 0 0,-6-7 8 0,3 7-8 16,0-7 8-16,-3 5-8 0,3-5 8 0,-2-5-8 0,1 5 8 0,-1 0-8 16,-1-7 12-16,3 7-4 0,-3-2 0 0,1-5 0 15,1 2-8-15,-4-2 8 0,2 0-8 0,-2 0 8 16,0 2-8-16,-1-2 12 0,-2 0-12 0,3 0 12 16,0 5-12-16,-3-3 12 0,0-2-12 0,0 2 12 0,0 5-12 0,0 0 0 15,0 0 0-15,0 0 0 0,0-2 0 0,0 2 0 16,0 0 0-16,0 0 0 0,0 0 0 0,0 0 10 15,5 2-10-15,0 3 10 0,1 2 16 0,-4 0 3 16,1 0 1-16,2-2 0 0,0 2-17 0,1-5-3 16,-1 3-1-16,0 2 0 0,1 0 3 0,-1-2 0 15,-2-3 0-15,4 3 0 16,-4-3-12-16,2 3 0 0,1-5 0 0,-1 0-701 16,3 0-143-16</inkml:trace>
  <inkml:trace contextRef="#ctx0" brushRef="#br0" timeOffset="-191154.54">22540 5191 864 0,'0'0'76'0,"0"0"-60"15,0 0-16-15,0 0 0 0,0 0 216 0,0 5 41 0,0-5 8 0,0 7 2 16,3 0-131-16,-3 0-25 0,2 0-6 0,1 0-1 16,-1 0-19-16,1-2-4 0,-3 2-1 0,5 0 0 15,-2 0-54-15,-3-2-11 0,0-5-3 0,0 0 0 16,0 0-3-16,3 2-1 0,-3-2 0 0,0 0 0 15,0 0-8-15,0 0 8 16,0 0-8-16,0 0 8 0,0 0 0 0,5 0 0 16,0 0 0-16,1-2 0 0,-1-3-25 0,0-2-6 15,0 0-1-15,1 0 0 16,2 2-38-16,-3-2-8 0,3-2-2 0,0 2 0 16,-3 0 26-16,3-3 5 0,0 8 1 0,0-3 0 0,-5 3 28 0,-3 2 12 15,10 0-8-15,-2 0 8 0,-3 0 0 0,-5 0 14 16,8 2-2-16,0-2 0 0,-2 7 44 0,1-2 8 0,-4 2 1 0,2 0 1 15,1 5-15-15,-4-10-3 0,-2-2-1 0,3 7 0 16,2 5 0-16,-2-5 0 0,-3-7 0 0,5 5 0 16,-5-5-38-16,0 0-9 0,0 0 0 0,0 0 0 0,0 0 0 15,6 2 12-15,-1-2-12 0,-5 0 12 0,0 0-12 0,0 0 0 16,2 0-10-16,6-2 10 31,-2-3-29-31,-1-2 0 0,3 0 0 0,0 2 0 16,-3 3-6-16,3-3-1 0,0-2 0 0,0 0 0 15,-3 7-3-15,3-2-1 0,-3-3 0 0,1 5 0 0,-6 0 29 0,5 0 11 0,-5 0-8 0,0 0 8 16,5 5 0-16,1-3 0 0,-4 3 0 0,4 2 8 16,-4-5 25-16,1 3 6 0,-3-5 1 0,5 7 0 15,-2-5-23-15,-1 3-4 0,1 2-1 0,2-2 0 16,-5-5-3-16,3 2-1 0,-3-2 0 0,5 5 0 16,-5-5-147-16,6 0-29 0,-1 2-7 0,0-4-1 0</inkml:trace>
  <inkml:trace contextRef="#ctx0" brushRef="#br0" timeOffset="-190823.133">22995 5222 633 0,'0'0'28'0,"0"0"6"0,0 0-34 0,0 0 0 0,0 0 0 0,0 0 0 15,0 0 272-15,0 0 47 0,0 0 9 0,0 0 3 16,0 0-221-16,8 2-44 0,-3-2-9 0,6 0-1 0,-1 0-44 0,-2 0-12 16,3 0 0-16,-1-2 0 0,1-3 10 0,0 5-2 15,-3-2-8-15,-1-3 12 0,-1 3-12 0,-6 2 0 16,0 0 0-16,0 0 0 0,0-10 16 0,2 8 1 15,-2 2 0-15,-5-5 0 16,-3-2 19-16,0 5 3 0,0 2 1 0,0-5 0 16,0 5-32-16,3 0-8 0,-5-2 0 0,2 4 0 15,2-2 0-15,-2 0 0 0,0 0 0 0,1 7 0 16,1-2 11-16,-2 2 1 0,3-5 0 0,0 8 0 16,-3-1-12-16,2-2 0 0,4 0 0 0,-3 0 0 15,2-2 0-15,0 7 0 0,3-3 0 0,0-2 0 16,0 0 0-16,3 0 0 0,0 5 0 0,2-5-11 0,-3-2 11 0,4 2 0 15,-1-5 0-15,0 3 0 0,3-3 0 0,0-2 0 16,0 0 0-16,0 0 0 16,0 0-112-16,0 0-20 0,0-2-4 0,0-3-743 0</inkml:trace>
  <inkml:trace contextRef="#ctx0" brushRef="#br0" timeOffset="-190522.302">23151 5196 403 0,'0'0'36'0,"0"0"-36"15,0 0 0-15,0 0 0 0,0 0 301 0,0 0 54 16,0 0 10-16,0 0 3 0,5 7-244 0,-2-2-48 16,0-3-9-16,2 5-3 0,-2 0 22 0,2 0 4 15,-2 0 1-15,2-2 0 0,0 2-43 0,0 0-9 16,1 0-2-16,-1 0 0 0,-2-2-13 0,2-3-2 0,0 3-1 0,-5-5 0 16,3 2-9-16,-3-2-3 0,0 0 0 0,2 5 0 15,-2-5 4-15,0 0 1 0,0 0 0 0,0 0 0 16,6-5-14-16,-6 5 9 0,0-2-9 0,5-5 8 15,-5 0-40-15,3 0-8 0,-1 0-1 0,1-5-1 16,0 0-74-16,2 5-14 0,0 0-3 0,3 0-1 16,-3 0 56-16,3 0 11 0,-2 0 3 0,2 0 0 0,0-5 44 0,0 10 8 15,-3-3 3-15,3-2 0 0,2 2 9 0,-4 5 0 16,2-2 0-16,-3 2-508 16,0-5-94-16</inkml:trace>
  <inkml:trace contextRef="#ctx0" brushRef="#br0" timeOffset="-190337.825">23434 5208 2138 0,'0'0'47'0,"0"0"9"0,0 0 3 0,3 7 1 0,2-5-48 0,-5 5-12 15,3-2 0-15,-1 2 0 0,1-5 64 0,0 5 11 16,-3-7 1-16,0 5 1 0,2 2-48 0,-2 0-9 0,0-7-3 0,3 5 0 15,-3-5 25-15,0 2 5 0,0-2 1 0,0 0 0 32,0 0-165-32,0 0-33 0,0 0-6 0</inkml:trace>
  <inkml:trace contextRef="#ctx0" brushRef="#br0" timeOffset="-190184.6">23471 5097 1152 0,'0'0'102'0,"0"0"-82"16,0 0-20-16,0 0 0 0,0 0 126 0,0 0 21 16,0 0 4-16,0 0 1 0,0 0-116 0,3 7-22 15,2-2-5-15,-2 2-772 0</inkml:trace>
  <inkml:trace contextRef="#ctx0" brushRef="#br0" timeOffset="-189821.929">23691 5198 1728 0,'0'0'38'0,"0"0"8"0,0 0 2 0,0-7 0 0,2 5-39 0,-2-3-9 0,0-2 0 0,0 7 0 16,0 0 53-16,0 0 9 0,0 0 2 0,0 0 0 15,0 0 0-15,-2-2 0 16,-1-3 0-16,3 5 0 0,-5 0-52 0,0 0-12 16,-1 5 0-16,1-3 0 0,-3-2 32 0,0 5 4 15,0 2 1-15,-2-5 0 0,-1 5-27 0,3 5-10 16,0-5 0-16,0 5 9 0,-2-5-9 0,4 0 0 16,1 5 0-16,0-3 0 0,2-2 0 0,3 5-9 0,3-5 9 15,-1 0-10-15,4 0 10 0,4-2-12 0,1 2 12 0,2-5-12 16,0 5 12-16,3-7 0 0,3 5 0 0,-1-5-8 15,3 2 8-15,-2-2 0 0,-3 0 0 0,2 0 0 0,-2-2 0 16,-3 2 12-16,1-5-4 0,-1 3 0 16,-3-3-134-16,1-2-26 0,5 0-6 0,-13-2-1 0</inkml:trace>
  <inkml:trace contextRef="#ctx0" brushRef="#br0" timeOffset="-184819.31">23559 7110 230 0,'5'3'20'0,"-3"1"-20"16,-2-4 0-16,3 0 0 0,0 0 128 0,-3 5 22 15,0-5 4-15,0 0 1 0,2 3-66 0,-2-3-13 16,0 0-2-16,0 0-1 0,0 0-6 0,0 0-2 16,3 0 0-16,-3 0 0 0,3 0 9 0,2-3 2 15,-5 3 0-15,3-5 0 0,-1 1 4 0,1 1 0 16,2-4 1-16,-2 0 0 16,2 0-21-16,0-4-4 0,1 3 0 0,-1-6-1 15,3 3-23-15,0-8-5 0,2 5-1 0,-2 0 0 16,3-5-10-16,0 2-1 0,2-2-1 0,0 1 0 15,-2-4 2-15,-1 4 1 0,1-4 0 0,2 4 0 0,-2-3-17 16,2-1 0-16,-3 4 0 0,1 3 0 0,0-3 0 0,-1 3 12 16,-2 1-3-16,0 0 0 0,0 3-9 0,-3-4 10 15,1 8-10-15,-1-4 10 0,0 4 8 0,0-1 2 0,3 1 0 0,-5 0 0 16,2 0-6-16,1 3-1 0,-1 1 0 0,0-4 0 16,0 2-5-16,-2-2 0 0,2 0-8 0,-2 3 12 15,0 1-12-15,2-1 0 0,-2-3 8 0,-1 0-8 16,4-1 0-16,-4 1 0 0,4 5 8 0,-1-7-8 15,0 6 0-15,3-4 8 0,-5 3-8 0,-1-4 0 16,1 8 11-16,-3 0-11 0,0 0 12 0,0 0-12 0,0 0 0 0,0 0 0 16,0 0 0-16,-3 0-733 15,-2 5-149-15</inkml:trace>
  <inkml:trace contextRef="#ctx0" brushRef="#br0" timeOffset="-184433.191">23802 6440 1321 0,'0'-5'28'0,"3"-2"7"0,2 5 1 0,0-7 2 0,3 2-30 0,-3 0-8 0,3 4 0 0,0-4 0 16,5 0 64-16,-2 0 12 0,2-5 3 0,-2 8 0 15,5-6-30-15,-3 3-5 0,3-5-2 0,-3 8 0 16,3 1 6-16,-3 3 2 0,0 0 0 0,-2 0 0 16,2 3 1-16,-2 1 0 0,-3 1 0 0,0 2 0 15,0 2 3-15,-3 3 1 0,0-5 0 0,-2 7 0 16,0 1-9-16,-3-1-2 16,0 4 0-16,0-3 0 0,-3 3-16 0,0 1-4 15,1-2-1-15,-4 1 0 0,1 1-7 0,2 0-2 16,-2-2 0-16,0-3 0 0,-1 2-3 0,1-2-1 15,-3 0 0-15,3 0 0 0,2-2-2 0,-2-2-8 0,0-3 12 16,-1 4-4-16,-2-3-8 0,6-4 12 0,-3 3-12 0,-1-4 12 16,1-3-2-16,0 4 0 0,-3-4 0 0,5 0 0 15,-2 3-49-15,5-3-9 0,0-3-3 0,0 3-727 16,0 0-146-16</inkml:trace>
  <inkml:trace contextRef="#ctx0" brushRef="#br0" timeOffset="-179398.353">24016 5974 288 0,'0'0'25'0,"0"0"-25"0,0 0 0 0,0 0 0 15,0 0 152-15,0 0 24 0,0 0 6 0,0 0 1 16,0 0-68-16,0 0-14 0,0 0-2 0,0 0-1 16,0 0-10-16,0 0-3 0,0 0 0 0,0 0 0 0,0 0-19 0,0 0-4 15,0 0-1-15,0 0 0 0,0 0-6 0,0 0-2 16,6 5 0-16,-1 2 0 0,0 5-11 0,0-5-2 15,-2 2-1-15,0-1 0 0,2 3-6 0,-2 3-1 16,2-7 0-16,0 5 0 0,-2 0-5 0,0-3-2 16,2-2 0-16,-3 5 0 15,1-5 8-15,0 0 2 0,-1 0 0 0,-2-7 0 16,3 7-21-16,0 0-4 0,-3-7-1 0,2 5 0 16,-2-5 5-16,0 0 1 0,0 0 0 0,0 0 0 15,0 0 1-15,0 0 0 0,0 0 0 0,0 0 0 16,0 0 6-16,0 0 2 0,0 0 0 0,0 0 0 15,-2-5-5-15,-1 3-1 0,0-5 0 0,1 0 0 16,-4-5-9-16,1 5-1 0,0-5-8 0,0 5 12 0,2-2-12 0,-2-3 0 16,-1 0 0-16,1 5 0 0,2 0 0 0,1 0 0 15,-4 0 0-15,4 0 0 0,-1 2 0 0,1-2 0 16,2 0 0-16,-3 7 0 0,3 0 0 0,0 0-12 16,0 0 12-16,0 0-10 0,0 0 10 0,0 0-12 0,0 0 12 0,0 0-12 15,8 0 12-15,0 0 0 0,-3 5-9 0,3-3 9 31,0 3 0-31,0-3 0 0,0 6 0 0,0-4 0 16,2 3 0-16,-2-2 0 0,0-3 0 0,-3 5 0 0,9-2 0 0,-9-3 0 16,3 3 0-16,0-2 0 0,2 1 9 0,-2-4-9 15,-8 0 10-15,8 0-10 0,0 3 0 0,-2-3 8 16,-6 0-8-16,0 0 0 0,0 0 11 0,5 0-1 16,-5 0 0-16,0 0 0 0,0-3 5 0,3-1 1 15,-3 4 0-15,0-8 0 0,2 1-4 0,-4-7 0 0,-1 7 0 0,3-5 0 16,3 3-12-16,-6-3 11 0,0 5-11 0,3-5 10 15,-2-2-10-15,2 5 0 0,-6-3 0 0,4 5 0 16,-1 0 0-16,0-5 0 0,1 5 8 0,-6 0-8 16,2 3 0-16,1-4 0 0,8 6 0 0,-3-3 0 15,-3-2 0-15,1 5 0 0,2-3 0 0,0 5 0 16,5-2 0-16,-5-3 0 0,0 5-10 0,2 0 10 16,4 0-46-16,-1 0-3 0,-5 0-1 0,3 5 0 15,2-3-171-15,0 3-35 0,3-3-6 0</inkml:trace>
  <inkml:trace contextRef="#ctx0" brushRef="#br0" timeOffset="-178997.039">24360 5918 1292 0,'0'0'28'0,"0"0"7"0,0 0 1 0,0 0 0 0,-5-7-36 0,2 2 0 15,1-2 0-15,2 7 0 0,0 0 92 0,0 0 11 16,0 0 2-16,0 0 1 0,0 0-43 0,0 0-9 0,0 0-2 0,-6 7 0 16,4 0-30-16,2 0-6 0,0 0-2 0,-3 1 0 15,0 3-14-15,1-4 8 0,2 5-8 0,0-3 0 16,0 3 0-16,0-5 0 0,2 5 0 0,-2-5 0 16,0 0 0-16,0-7 0 0,3 3 0 0,2 1 0 15,3 3 0-15,0-7 0 0,0 0 0 0,3 0 0 16,-1 0 0-16,-2 0 8 15,0-2-8-15,0-3 0 0,0 1 12 0,0 1-4 16,-3-2-8-16,1-2 12 0,-1 0-3 0,-2 0-1 16,-1 5 0-16,-2-7 0 0,0 6 10 0,0-2 2 0,-2-2 0 0,-1 5 0 15,-2-5-3-15,-1 2 0 0,4-2 0 0,-4 0 0 16,4 0-5-16,-4 2 0 0,-2 5-1 0,3-2 0 16,3-3-11-16,-4 3 0 0,4-3 0 0,-4 5 0 15,1 0 0-15,0 0 0 0,2-7-14 0,3 7 5 16,0 0-132-16,0 0-27 0,0 0-4 0</inkml:trace>
  <inkml:trace contextRef="#ctx0" brushRef="#br0" timeOffset="-178448.579">24487 5840 1195 0,'0'0'52'0,"0"0"12"0,0 0-51 0,0 0-13 0,0 0 0 0,5 7 0 31,1-2 111-31,-4 0 19 0,1 2 4 0,0-5 1 0,-3-2-43 0,5 7-8 0,0-2-1 0,-2-3-1 16,-3-2-31-16,5 7-7 0,-5-7 0 0,6 5-1 16,-6-5-17-16,0 0-3 15,0 0-1-15,5 0 0 0,-5 0-6 0,0 0-2 0,2 7 0 0,-2-7 0 16,0 0 4-16,0 0 1 0,0 0 0 0,0 0 0 16,0 0-7-16,0-7 0 0,0 2-1 0,0-2 0 15,0 0-11-15,0-2 0 0,0-3 0 0,0 5 0 16,3-5-11-16,0 5-4 0,-3 0-1 0,0 0 0 15,5 0 8-15,-5 0 8 0,3 2-13 0,-3 5 5 16,0 0 8-16,0 0 0 0,0 0-9 0,0 0 9 0,0 0-9 0,5-2 9 16,-5 2-12-16,0 0 12 0,0 0 0 0,8 2 17 15,-3-2-1-15,3 0-1 0,-8 0 8 0,5 5 1 16,-5-5 1-16,0 0 0 0,0 0-7 0,6 2-2 16,-6-2 0-16,0 0 0 0,0 0-4 0,0 0 0 15,0 0-1-15,0 0 0 0,0 0 2 0,0 0 1 16,0 0 0-16,0 0 0 15,2-7-5-15,1 5-1 0,2-3 0 0,-2-2 0 16,-3 5-8-16,3-3 0 0,-1-2 9 0,1 0-9 16,2 2 0-16,-2 5 0 0,-3-7 0 0,0 7 0 15,5-2-9-15,-5 2 9 0,0 0-10 0,0 0 10 16,8 0-12-16,-3-5 12 0,-5 5-13 0,6 5 5 16,2-5 8-16,-8 0 0 0,5 2 0 0,-5-2 0 15,5 5 0-15,-5-5 12 0,5 2-2 0,1 3-1 0,2 2 1 0,-3-7 0 0,-5 0 0 16,5 7 0-16,-5-7-10 0,0 0 0 0,6 7 0 0,-6-7 8 15,0 0 0-15,5 5-8 0,-5-5 12 0,0 0-4 16,0 0-19-16,0 0-4 0,0 0-1 0,0 0 0 31,0 0-142-31,0 0-29 0,0 0-5 0</inkml:trace>
  <inkml:trace contextRef="#ctx0" brushRef="#br0" timeOffset="-178264.094">24725 5706 288 0,'0'0'25'0,"0"0"-25"0,0 0 0 0,0 0 0 0,0 0 268 0,0 0 49 15,0 0 10-15,0 0 1 0,6 0-171 0,-6 0-34 16,0 0-7-16,0 0-2 0,0 0-25 0,2 7-5 16,-2-7 0-16,3 5-1 0,0-5-31 0,-3 0-5 15,5 2-2-15,-3 3 0 0,-2-5-25 0,6 5-6 0,-6-5-1 0,0 0 0 16,0 0 0-16,0 0 0 0,0 0 0 0,0 0 0 16,0 0-77-16,0 0-15 0,0 0-3 15</inkml:trace>
  <inkml:trace contextRef="#ctx0" brushRef="#br0" timeOffset="-178148.536">24662 5631 518 0,'0'0'46'0,"-5"-5"-37"0,2-2-9 0,0 5 0 0,1-3 206 0,2 5 39 0,0 0 8 0,-3-2 2 15,3 2-127-15,0 0-24 0,0-5-6 0,0 5-1 16,0 0-80-16,5 0-17 0,-5 0 0 0,0 0 0 16,8 0-10-16,0 0 2 0,0 5 0 0</inkml:trace>
  <inkml:trace contextRef="#ctx0" brushRef="#br0" timeOffset="-177763.577">24770 5652 633 0,'0'0'28'0,"0"0"6"0,0 0-34 0,0 0 0 15,6 0 0-15,-6 0 0 0,0 0 228 0,8 0 40 0,-8 0 7 0,5 0 1 16,3 0-152-16,-3 5-32 0,3-3-5 0,-3 3-2 15,3-3-49-15,-2-2-9 0,1 0-3 0,-1 5 0 16,2-5-4-16,-3 0-2 0,-5 0 0 0,0 0 0 16,3 2-1-16,-3-2 0 0,0 0 0 0,0 0 0 0,0 0-1 15,0 0-1-15,0 0 0 0,0 0 0 0,0 0 1 0,0 0 1 16,2-2 0 0,1-3 0-16,-3-2-8 0,-3 5-1 0,3-5-8 0,-2 0 12 15,2-3-12-15,0 3 0 0,0 0 0 0,0 0 0 16,0 0-16-16,0 0 1 0,2 2 0 0,1 3 0 15,0-5 4-15,-3 7 1 0,2-5 0 0,3 5 0 16,1-2 1-16,-1-3 0 0,-2 5 0 0,5 0 0 16,-3 0 9-16,0 0-10 0,1 5 10 0,-1-3-10 15,0-2 10-15,-5 0 0 0,5 0 0 0,-2 5 0 0,2 2 11 0,-5-7-3 16,0 0 0-16,3 0 0 0,0 7 2 0,-3-7 0 16,0 0 0-16,0 0 0 15,2 7-110-15,-2 0-21 0,0-7-5 0</inkml:trace>
  <inkml:trace contextRef="#ctx0" brushRef="#br0" timeOffset="-177246.58">25085 5516 403 0,'0'0'36'0,"0"0"-36"0,0-5 0 0,0 5 0 16,0 0 134-16,0 0 20 0,0 0 4 0,0 0 1 15,0 0-57-15,0 0-11 0,0 0-3 0,0 0 0 16,0 0-20-16,0 0-4 0,-2-7 0 0,2 7-1 16,-3 0-24-16,-2 2-5 0,-1 3-1 0,1-5 0 15,0 7-11-15,-1-7-2 0,1 7-1 0,2-2 0 0,-2 2-7 0,3-5 0 16,-1 3-1-16,-2 2 0 0,5 0-11 0,0 5 0 15,0-5 9-15,2-5-9 0,-2-2 0 0,6 5 0 16,-1 2 0-16,0-7 0 0,0 7 0 0,1-7 8 16,-1 7-8-16,3-7 0 0,-8 0 8 0,8 0-8 15,-3 0 10-15,3-2-10 0,-3-3 12 0,1 0-4 16,-1 3-8-16,-2 2 12 16,2-5-1-16,0 3-1 0,-2-3 0 0,-3-2 0 15,0 7 2-15,2-2 0 0,1-3 0 0,-3-2 0 16,0 0-3-16,0 0 0 0,3 2 0 0,-3 3 0 15,-3-5-9-15,3 2 10 0,0-2-10 0,0 7 10 16,0 0-10-16,0 0 0 0,0 0 0 0,0 0 0 0,0 0 0 16,0 0 0-16,0 0 0 0,0 0 0 0,5 0 0 0,-5 0 13 15,0 0-1-15,0 0-1 0,0 0 11 0,6 0 2 0,-6 0 1 0,5 0 0 16,-5 0-6-16,8 0-2 0,-3 0 0 0,1 5 0 16,-6-5-7-16,7 2-2 0,-1 3 0 0,-1-3 0 15,0-2 0-15,1 5 0 0,-6-5 0 0</inkml:trace>
  <inkml:trace contextRef="#ctx0" brushRef="#br0" timeOffset="-176945.886">25080 5269 1796 0,'0'0'40'0,"0"0"8"0,0 0 1 0,0 0 1 0,0 0-40 0,0 0-10 0,0 0 0 0,0 0 0 16,0 0 63-16,0 0 10 0,0 0 3 0,5 2 0 15,3 5-36-15,0-2-6 0,0-3-2 0,0 10 0 0,2-5 11 0,1 5 1 16,0-3 1-16,-1-2 0 0,1 5-13 0,2 0-4 16,0-3 0-16,-2 3 0 0,-1-5-7 0,1 0-1 15,2 5-1-15,-2-3 0 0,-1-4-19 0,-2 7 0 0,3-5 0 0,-3 0 0 16,-3 2 0-16,0-4 10 0,1 2-10 0,-4 0 12 15,-2-7 2-15,0 0 1 0,0 0 0 0,0 0 0 32,0 5-182-32,0-5-36 0,27-12-7 0,-27 12-2 0</inkml:trace>
</inkml:ink>
</file>

<file path=ppt/ink/ink1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4:08.83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FFC000"/>
    </inkml:brush>
  </inkml:definitions>
  <inkml:trace contextRef="#ctx0" brushRef="#br0">5916 7122 669 0,'-13'0'29'0,"10"3"7"0,-2 1-28 0,2-1-8 0,-2-3 0 0,2 0 0 16,1 0 53-16,2 0 10 0,0 0 1 0,0 0 1 16,0 0 2-16,0 0 0 0,0 0 0 0,0 0 0 15,0 0 11-15,0 0 2 0,0 0 1 0,0 0 0 16,0 0-9-16,5 0-1 0,-5 0-1 0,13 0 0 0,-5 4-30 0,3-1-5 15,2-6-2-15,0 6 0 0,0 1-17 0,1-4-3 16,4 3-1-16,-2-3 0 16,0-3-1-16,2 6-1 0,9-3 0 0,-1 0 0 15,1 0 3-15,2 0 1 0,0 0 0 0,3 0 0 16,0 0 0-16,-1-3 0 0,1-1 0 0,-3 4 0 16,6 0-3-16,-9 0-1 0,0 0 0 0,1-3 0 15,2 3 2-15,-3 0 1 0,-2-4 0 0,-3 4 0 16,-2 0 7-16,-1 4 2 0,-2-4 0 0,0-4 0 15,-5 4 1-15,-1 0 0 0,1 0 0 0,-6 0 0 0,-5 0 8 0,0 0 1 16,0 0 1-16,0 0 0 0,0 0 5 0,0 0 1 16,0 0 0-16,0 0 0 0,0 0-16 0,0 0-3 15,0 0-1-15,0 0 0 0,0 0-19 0,0 0 10 16,0 0-10-16,0 0 8 0,0 0-8 0,0 0 0 16,0 0 0-16,0-3 0 0,-2-1 0 0,2 4 0 15,0 0 0-15,0 0 0 16,-6 0 0-16,6 0 0 0,-2 0 0 0,2 0 0 15,0 0-68-15,0 0-12 0,-3 0-2 0,3 0-978 16</inkml:trace>
  <inkml:trace contextRef="#ctx0" brushRef="#br0" timeOffset="2255.762">5940 9954 0 0,'0'0'0'0,"0"0"0"0,0 0 0 0,0 0 0 0,0 0 0 0,0 0 0 15,8-5 22-15,0 5-5 0,-8 0 4 0,5-7 1 16,0 5-22-16,1-3 0 0,2-2 0 0,-6 2 0 31,-2 5 0-31,3-2 0 0,2-5 0 0,0 2 0 0,-5 5 0 16,0 0 8-16,0-7-8 0,0 7 0 15,0-7 53-15,0 7 7 0,-2 0 0 0,2 0 1 0,0 0 16 0,0 0 3 16,0 0 1-16,0 0 0 0,0 0-29 0,0 0-7 16,0 0-1-16,0 0 0 0,0 0-21 0,0 0-5 15,0 0-1-15,0 0 0 0,0 0 3 0,0 0 1 16,0 0 0-16,0 0 0 0,5-5 17 0,-5 5 3 0,0 0 1 0,0 0 0 16,8 0 5-16,-3 0 1 0,-5 0 0 0,0 0 0 15,8 0-6-15,-2 5-1 0,-1-5 0 0,0 0 0 16,0 0-6-16,3 0-2 0,0 0 0 0,3 5 0 15,-3-3-1-15,2-2-1 0,9 0 0 0,2 0 0 16,-5 5-20-16,5-5-11 0,6 0 12 0,2 0-12 16,2 0 12-16,4 0-12 0,-6-5 12 0,8 5-12 0,-5-2 0 0,2 2 0 15,1-5 0-15,-4 5 0 0,1 0 11 0,-3-5-11 16,-5 5 10-16,2-2-10 0,-10 2 19 0,3 0-3 16,-6 0 0-16,-2 0 0 0,-1 0 30 0,-2-5 6 15,-8 5 0-15,0 0 1 0,0 0 12 0,0 0 3 0,0 0 0 0,0 0 0 16,0 0-15-16,0 0-2 0,-2 0-1 0,2 0 0 31,0 0-29-31,-6 5-5 0,1-5-2 0,0 0 0 16,-1 0-14-16,4 0 8 0,-4 0-8 0,-2 0 0 15,3 0 8-15,0 0-8 0,-3 0 0 0,3 0 9 0,-3 0-9 0,2 0 12 16,-4 0-12-16,2 0 12 0,0 0-4 0,0 0-8 16,0 0 12-16,0 0-4 0,0 0-8 0,0 0 10 15,-2 0-10-15,-1 0 10 0,3 0-10 0,-2 0 0 16,-4-5 9-16,1 5-9 0,0 0 0 0,0 0 0 0,-1-2 0 0,1-3 8 15,-3 5-8-15,0-2 0 0,1 2 0 0,-1-5 8 16,-3 5-8-16,-2 0 0 0,3 0 0 0,-4 0 0 16,1 0 0-16,0 0 0 0,0 0 0 0,2-2 0 15,1 2 10-15,-1 2-2 0,1-2-8 0,2 0 12 16,-3 5-12-16,6-5-13 0,-5 2 2 0,2-2 1 16,0 0 10-16,3 5 0 15,-1-3 0-15,4-2 0 0,-1 5 0 0,1-3 0 16,2 3 0-16,0 0 0 0,0-5 0 0,5 2-10 15,-7-2 10-15,7 5 0 0,3-5 0 0,-5 2-8 16,5-2 8-16,0 0 0 0,0 0 0 0,-6 0 0 16,1 0 0-16,5 0 0 0,-5 0 0 0,5 0 0 0,-3 5 0 0,3-5 0 15,0 0 0-15,0 0 0 0,0 0 0 0,0 0 0 16,0 0 0-16,0 0-8 0,0 0 8 0,0 0 0 16,0 0 0-16,0 0-8 0,0 0 8 0,0 0 0 15,0 0 0-15,5 2 0 0,-5-2-8 0,0 0 8 0,8 5 0 0,-2-3-8 16,2-2 8-16,2 0 0 15,-5 0-72-15,3 5-7 0,-2-10-1 0,-1 5-920 16</inkml:trace>
  <inkml:trace contextRef="#ctx0" brushRef="#br0" timeOffset="5640.507">13549 6301 230 0,'0'0'20'0,"0"0"-20"0,0 0 0 0,0 0 0 0,0 0 188 0,0 0 34 15,0 0 6-15,0 0 2 0,0 0-132 0,0 0-26 16,0 0-6-16,0 0-1 0,0 0 12 0,0 0 3 15,0 0 0-15,0 0 0 0,0 0 7 0,0 0 1 16,0 0 1-16,0 0 0 0,0 0-13 0,0 0-4 16,0 0 0-16,0 0 0 0,-5-2-21 0,-3-3-5 15,3 5-1-15,0-2 0 0,-3-3-15 0,0 1-3 0,0 1-1 0,-3-1 0 16,1 4 0-16,-1 0 0 0,-5-3 0 0,0-2 0 16,3 3-10-16,-3-3-3 0,0 5 0 0,-2-2 0 15,-1-3 1-15,1 5 0 0,-1 0 0 0,-2 0 0 16,0-2-1-16,-3-3 0 0,3 5 0 0,-3 0 0 15,-2 0 4-15,2 0 1 0,-5 0 0 0,2-4 0 16,3 1-8-16,3 3-2 16,-3-4 0-16,1 4 0 0,-7 0-8 0,7 0 0 15,-4 0 0-15,3 0 0 0,-5 0 0 0,3 0 0 0,-1 0 0 16,1 0 0-16,-3 0 0 0,0 0 0 0,-6 0 8 0,6 0-8 16,3 0 0-16,-3 0 0 0,0 4 8 0,2-4-8 15,3 0 0-15,0 0 0 0,-2 0 0 0,2 0 0 16,0 3 0-16,-2 1 0 0,2-4 0 0,-2 0 0 15,-1 0 8-15,3-4-8 0,1 4 0 0,-1 0 8 0,-3 4-8 0,3-4 0 16,-2 0 0-16,2 0 8 0,0 0-8 0,1 0 10 16,-1 0-10-16,0 0 10 0,0 7-10 0,-2-7 0 15,-1 0 0-15,1 0 8 0,-1 0-8 0,-2 5 0 16,3-3 0-16,-1-2 0 0,3 0 0 0,1 5 8 16,-1-5-8-16,3 0 0 0,-3 2 0 0,3 3 0 15,-3-5 0-15,3 0 0 16,0 3 0-16,-3-3 8 0,-3 0-8 0,3 0 0 15,1 4 10-15,-4-4-10 0,1 0 12 0,-1 0-12 16,3 3 0-16,3-3 0 0,-3 4 0 0,3 1 0 16,0-5 0-16,0 2 0 0,0 3 0 0,0-3 0 15,-1-2 0-15,4 7 0 0,-3-2 0 0,2-2 0 16,-2-3 0-16,0 0 0 0,2 4 0 0,1-1 0 0,-1-3 0 16,1 0 0-16,-1 0 0 0,1 4 0 0,2-4 0 0,0 3 0 15,3-3 0-15,0 0 0 0,-1 4 0 0,1-4 0 0,0-4 0 0,0 4 0 16,2 4 0-16,1 1 0 0,-1-5 0 0,0 2 0 15,1-2 0-15,-1 0 0 0,3 0 0 0,-2 5 0 16,-1-5 0-16,1 2 0 0,-1-2 0 0,-2 0 10 16,-1 0-10-16,4 0 0 0,-3 5 0 0,-1-5 0 15,1 0 0-15,0 0 0 0,0 0 0 0,0 0 0 0,-3 0 0 0,2 0 0 16,1 0 0-16,0 2 0 0,-3-4 0 0,3 2 0 16,2 0 0-16,1 0 0 0,-1 0 0 0,1 0 8 15,4 0-8-15,-2 0 0 0,3 2 0 0,0-2 8 16,-3 0-8-16,2 0 0 0,6 0 0 0,-5 0 8 15,0 5-8-15,0-5 0 0,-1 0 8 0,6 0-8 16,-5 3 8-16,0-3-8 16,5 0 0-16,-6 0 0 0,1 4 0 0,-3-4 0 15,3 0 0-15,5 0 0 0,-5 3 8 0,-3-3-8 16,2 4 0-16,6-4 0 0,-5 0 0 0,5 0 0 16,-5 7 14-16,5-7 1 0,-5 0 0 0,-1 5 0 15,-2-3-15-15,6 3 0 0,-4-3 0 0,6-2 0 16,0 0 0-16,-2 5 0 0,-4-2 0 0,1 1 0 15,2-1 0-15,3-3 0 0,-2 7 0 0,-1-3 0 0,-2 3 0 0,2-2 0 16,1-3 0-16,2 6 0 0,-6-1 0 0,6 0 0 0,-2 2 0 0,-1-2 0 16,3-5 0-16,-3 5 0 0,3 1 0 0,0-1 0 15,-2 0 0-15,2 4 0 0,-3-4-9 0,3 1 9 16,0 3 0-16,0-4 0 0,0 7 0 0,-3-6 0 16,3 3 0-16,0-1 0 0,-2 1 0 0,2 1 0 15,0 2 0-15,0 0 0 16,-3 1 0-16,0-1 0 0,3 4 0 0,-2-3 0 15,2-4 0-15,-3 8 0 0,3-2 0 0,-2-6 0 16,-1 8 0-16,3-2 0 0,-3-1 0 0,3 1 0 16,-2-3 0-16,2 2 0 0,0 1 8 0,0-3-8 15,0 2 0-15,0-2 0 0,-3 0 9 0,6 1-9 16,-3-1 0-16,2 0 9 0,1 2-9 0,-3-2 0 16,3 0 0-16,-3 1 8 0,2 3-8 0,-2-4 0 0,0 1 0 0,3-1 8 15,-3 0-8-15,2 2 0 0,-2-2 0 0,0 0 8 16,3 1-8-16,-3-1 0 0,0-3 0 0,0 4 8 15,3-1-8-15,-3-3 0 0,0 4 0 0,0-1 0 16,0 0 0-16,0-2 0 0,2 2 8 0,-2 0-8 16,0-2 0-16,3 2 0 0,-3 0 0 0,0-3 0 0,0 4 0 0,0-1 0 15,0 0 8-15,3 5-8 0,-3-5 0 0,0-2 0 0,0 2 0 0,0 0 0 16,0 5 0-16,0-1 0 0,0-4 8 0,0 5-8 16,-3-5 0-16,3 1 0 0,0-1 0 0,0 4 8 15,0-3-8-15,0-1 0 0,0 0 0 0,3 0 0 16,-3 2 0-16,0-2 0 0,0 1 8 0,0-1-8 15,0 0 0-15,0-2 0 0,-3 2 0 0,3 0 8 16,-3 0-8-16,3 2 0 16,0-2 9-16,-2 1-9 0,2-1 0 0,0 0 8 15,-3 0-8-15,3 5 0 0,-3-5 0 0,3 0 8 16,0 5-8-16,0-5 0 0,0-2 0 0,-2 2 8 16,2 0-8-16,0 0 0 0,0 2 0 0,0-1 8 15,0-6-8-15,0 7 0 0,2-6 8 0,-2 4-8 16,-2-2 8-16,2-1-8 0,0-1 0 0,0 2 8 15,0-1-8-15,0-1 0 0,0 2 0 0,-3-3-10 0,3-2 1 0,0 5 0 16,0 0 19-16,-2-3 4 0,2-2 1 0,0 5 0 16,0-5-15-16,0 7 0 0,-3-7 0 0,3 5 0 15,0-5 8-15,0 0-8 0,0 0 0 0,0 0 0 16,0-2 0-16,0 2 8 0,0 0-8 0,0-3 0 16,0-4 0-16,0 3 8 0,0 4-8 0,0-7 0 0,0 0 8 0,0 0-8 15,0 0 0-15,0 0 9 16,0 0-9-16,0 0 0 0,0 0-10 0,-5 0 10 31,5 0-152-31,-6 0-25 0,1-2-5 0,0-3-1029 0</inkml:trace>
  <inkml:trace contextRef="#ctx0" brushRef="#br0" timeOffset="6125.878">10075 8209 1566 0,'0'0'69'0,"0"0"15"0,0 0-68 0,0 0-16 15,0 0 0-15,0 0 0 0,0 0 0 0,6 4 0 16,-6-4 0-16,8 3-9 0,0 2 20 0,-3-3 4 15,0 5 1-15,0-2 0 0,3 2 32 0,0 0 8 16,0 0 0-16,0 5 1 16,0-3 7-16,0 3 2 0,0 2 0 0,-3-2 0 15,1-3-25-15,1 3-5 0,1 2 0 0,0 0-1 16,3 2-9-16,0-6-2 0,2 4 0 0,0-2 0 16,0-5-9-16,-2 5-3 0,2-5 0 0,0 0 0 15,3-5 1-15,-3 3 0 0,-2-5 0 0,5 0 0 16,-6 0 23-16,4 0 4 0,-4-5 0 0,1-2 1 15,-1 0 3-15,1-3 1 0,-3-1 0 0,2-1 0 0,1-2-4 0,0 0-1 16,-3 2 0-16,2-2 0 0,-2 0-18 0,-3 0-4 16,3 0-1-16,0 2 0 0,3-2-7 0,-6 2-2 15,0 5 0-15,1 0 0 0,-4-3-8 0,4 1 12 16,-4 2-12-16,1 0 12 0,2 0-12 0,-2 4 0 16,0-1 9-16,-3 4-9 0,0 0 8 0,0 0-8 15,2-3 8-15,-2 3-8 16,0 0 0-16,0 0-13 0,0 0 1 0,0 0 1 15,0 0-161-15,0 0-32 0,0 0-6 0</inkml:trace>
  <inkml:trace contextRef="#ctx0" brushRef="#br1" timeOffset="13903.367">16275 7494 403 0,'10'0'36'0,"-5"0"-36"0,-7-3 0 0,-4-1 0 16,-1 4 102-16,7 0 14 0,7-3 2 0,1-1 1 16,-8 4-67-16,0 0-12 0,11 0-4 0,-11 0 0 15,-3-3 25-15,3 3 5 0,0 0 1 0,11 3 0 0,-11-3 8 0,0 0 1 16,0 0 1-16,5 4 0 0,6-1-5 0,-6 4-2 0,-8-3 0 0,3-4 0 15,6 8-18-15,-4-1-3 0,-2 0-1 16,-2 0 0-16,-1 0-8 0,3 5-1 16,0-5-1-16,0 7 0 0,-8-7-5 0,6 5-1 0,7-1 0 0,-3 3 0 15,-4-4-7-15,2 6-1 0,5-6-1 0,-2 4 0 16,-1-2-3-16,-2 2 0 16,0-3 0-16,3-1 0 0,5 6-3 0,-8-6-1 15,-8 4 0-15,5-2 0 0,9 2-2 0,-4 0-1 16,-4-2 0-16,-4 2 0 0,4 0-5 0,-1 0 0 15,3-2-8-15,0 2 12 0,-5 0-12 0,2-2 11 16,6-1-11-16,-3-1 10 0,0 4 2 0,-3-7 1 16,6 5 0-16,-1-1 0 0,1 4 2 0,0-8 0 15,-6 7 0-15,3-7 0 0,8 5-3 0,-3-5-1 0,-7 4 0 0,-1-1 0 16,6-3-3-16,-1 0-8 0,1 0 12 0,-3 2-4 16,-5-2 1-16,5 0 0 0,2 1 0 0,-2-6 0 15,-2 5 0-15,-1-2 0 0,6 2 0 0,-1 0 0 16,1 0 0-16,-3 0 0 0,-3 0 0 0,3-2 0 15,3 2-1-15,-3 4-8 0,-5-4 12 0,2 1-4 16,8-6-8-16,-2 5 8 16,-6 0-8-16,3 5 8 0,0-8-8 0,0 4 0 0,6-1 0 15,-6-5 0-15,-3 5 0 0,3-2 8 0,3 2-8 0,-1 0 0 16,-2 0 10-16,0 0-10 0,0 0 12 0,3-2-12 16,0 2 16-16,-3 0-3 0,0-3-1 0,0-1 0 15,5 4-2-15,-3-2-1 0,-2-3 0 16,0 5 0-16,6-2-9 0,-4 2 10 0,-2-7-10 0,0 4 10 15,-2-1-10-15,2-3 0 0,0 0 0 0,0 7 8 0,-6-2-8 0,6-5 0 16,0 0 0-16,0 0 8 0,0 2-8 0,0 5 12 16,0-7-12-16,3 5 12 0,-3-5-12 0,0 0 12 15,0 0-12-15,5 7 12 0,1-3-12 0,-6-4 0 16,0 3 9-16,0-3-9 0,0 0 0 0,2 7 9 16,-2-7-9-16,0 0 0 0,0 0 8 0,0 0-8 15,0 0 0-15,0 0 0 0,-2 5 8 0,2-5-8 0,0 0 0 0,0 0 0 16,0 0 9-16,0 0-9 0,0 0 0 0,0 0 9 15,0 0-9-15,0 0 0 0,-3 2 0 0,3-2 0 16,0 0-12-16,0 0-8 0,0 0-2 0,0 0-852 16,0 0-170-16</inkml:trace>
  <inkml:trace contextRef="#ctx0" brushRef="#br1" timeOffset="15679.776">5903 7814 403 0,'0'0'17'0,"0"0"5"0,0 0-22 0,0 0 0 0,0 0 0 0,0 0 0 15,0 0 143-15,0 0 24 0,0 0 5 0,0 0 0 16,0 0-72-16,0 11-14 0,0-11-3 0,3 7-1 15,2-4-18-15,3 2-3 0,0-3-1 0,2-2 0 0,1 5-8 0,2-5-3 16,6 0 0-16,-1 0 0 0,6 2-24 0,0-2-5 16,0 5 0-16,5-5-1 0,2 0-8 0,-1 0-2 15,1 0 0-15,1 0 0 16,-3 0-9-16,0 0 10 0,-5 4-10 0,2-1 10 16,-2-3-2-16,-3 4-8 0,-2-1 12 0,0 1-4 15,-9-1 4-15,6 1 1 0,2-1 0 0,-4-3 0 16,-4 5 23-16,4-3 5 0,-4-2 1 0,1 5 0 15,-3-5-4-15,-3 4-1 0,3-4 0 0,-3 0 0 16,0 0-5-16,-5 0-2 0,0 0 0 0,3 0 0 16,0 0-3-16,-3 0-1 0,0 0 0 0,0 0 0 0,0 0-6 0,0 0-2 15,0 0 0-15,0 0 0 16,-6 0-73-16,6 0-14 0,0 0-3 0</inkml:trace>
  <inkml:trace contextRef="#ctx0" brushRef="#br1" timeOffset="16444.133">5855 8477 907 0,'0'0'40'0,"0"0"8"0,0 0-38 16,0 0-10-16,0 0 0 0,0 0 0 0,0 0 50 0,0 0 8 0,0 0 2 0,0 0 0 15,0 0 8-15,0 0 1 0,0 0 1 0,3 0 0 16,5 0-10-16,0-2-1 0,0-3-1 0,5 5 0 15,-2 0-15-15,2 0-3 16,0 0-1-16,3 0 0 0,0 0-1 0,0 0 0 16,2 0 0-16,3 0 0 0,0 0-11 0,1 0-3 15,-1 0 0-15,3 0 0 0,5 5-4 0,0-3 0 16,0-2-1-16,-3 0 0 0,1 0-6 0,-1 0-1 0,-2 0 0 16,3 0 0-16,-1 0 0 0,-7 0 0 0,2 0 0 0,-3-2 0 15,1-3 15-15,-1 5 2 0,3 0 1 0,-5-3 0 16,0-1 10-16,-5 4 1 0,2-5 1 0,-2 3 0 0,-3 2-7 15,-1-5-2-15,-7 5 0 0,6-2 0 0,-1-3-9 16,-2 5-3-16,-3 0 0 0,0 0 0 0,2 0-10 0,-2 0-3 16,0 0 0-16,0 0 0 0,0 0-8 0,0 0 0 15,0 0 0-15,0 0 0 16,0 0-118-16,0 0-29 0,0 0-5 0,0 0-2 0</inkml:trace>
  <inkml:trace contextRef="#ctx0" brushRef="#br1" timeOffset="17584.212">5776 10591 460 0,'10'5'41'0,"-10"-5"-33"16,6 0-8-16,-4 0 0 0,6 2 98 0,0-2 18 0,-8 0 3 0,6 0 1 15,-1 0-50-15,3 0-10 0,0 5-1 0,0-3-1 16,2-2-2-16,3 0-1 0,1 0 0 0,4 0 0 16,-5 0-4-16,9 0-1 0,-4 5 0 0,6-5 0 15,2 2-6-15,6-2-2 0,0 0 0 0,2 0 0 16,6 0 2-16,0 0 0 0,-1 0 0 0,4-2 0 16,-1-3-20-16,-5 5-4 15,3 0-1-15,-3 0 0 0,-3-2 20 0,3 2 4 16,-5-5 1-16,0 5 0 0,-3 5-21 0,-5-5-4 0,-1 0-1 0,-1 0 0 15,-6 0 15-15,-1-5 3 0,-4 5 1 0,0 0 0 16,-4 0 7-16,-7 0 2 0,0 0 0 0,0 0 0 16,0 0 10-16,0 0 3 0,0 0 0 0,0 0 0 15,0 0-21-15,0 0-4 0,0 0-1 0,-5 0 0 16,3 0-24-16,-1-2-9 0,-2-3 0 0,2 5 9 16,-2-5-98-16,-1 3-20 0,1 2-4 0</inkml:trace>
  <inkml:trace contextRef="#ctx0" brushRef="#br1" timeOffset="18871.205">5969 12564 345 0,'0'0'31'0,"0"0"-31"0,-5 0 0 0,-1 0 0 16,1 0 160-16,-3 0 25 0,8 3 6 0,-8-3 1 15,3 0-100-15,0 0-20 0,5-3-4 0,-6 3-1 16,4 0-14-16,-1 3-2 0,0-3-1 0,3 0 0 15,0 0-2-15,0 0 0 0,0 0 0 0,0 0 0 0,0 0 0 0,0 0-1 16,0 0 0-16,0 0 0 0,0 0-4 0,0 0-1 16,8 7 0-16,-2-3 0 15,-4 4-5-15,4-4-1 0,4-1 0 0,-5 1 0 16,3-1-15-16,3 1-3 0,0-1-1 0,2 1 0 16,5-4-8-16,1 0-1 0,2 3-8 0,8-3 12 15,-5 0-12-15,5-3-10 0,3 3 2 0,2-4 0 16,1 1 20-16,-1-1 5 0,-2-3 1 0,-1 7 0 15,-4-7 3-15,5 2 1 0,-6 2 0 0,1-1 0 16,-4 4-4-16,1-3-1 0,-3-1 0 0,-2 4 0 0,2-7 18 0,-5 7 3 16,-3-3 1-16,0-1 0 0,1 4-14 0,-4 0-2 15,-2 0-1-15,0 0 0 0,-3 0 6 0,3 0 2 16,-8 0 0-16,6-3 0 0,-4 3-14 0,-2 0-2 16,0 0-1-16,0 0 0 0,0 0-5 0,0 0-8 15,3-4 11-15,-3 4-11 0,0-5 11 0,0 3-11 0,-3-3 10 0,3 2-10 31,0 3-113-31,-5 0-29 0</inkml:trace>
  <inkml:trace contextRef="#ctx0" brushRef="#br2" timeOffset="33825.938">5895 11313 403 0,'0'0'36'0,"0"0"-36"0,0 0 0 0,0 0 0 15,0 0 109-15,0 0 15 0,-8-5 4 0,3 3 0 16,5 2-37-16,0-5-7 0,-8-2-2 0,2 7 0 16,6 0-8-16,-5-7-2 0,5 7 0 0,-5 0 0 15,2-7-10-15,3 7-2 16,0 0-1-16,0 0 0 0,0 0-10 0,0 0-1 16,3-4-1-16,-3 4 0 0,5-3-7 0,0-1-2 0,3 4 0 0,-2-3 0 15,7 3-7-15,-2-5-2 0,-1 5 0 0,1-2 0 16,7-3-8-16,-7 5-1 0,5 0-1 0,-3 0 0 15,0 0-5-15,6 0-1 0,-1-2 0 0,6 2 0 16,-3 0 10-16,3-5 1 0,-3 5 1 0,6 0 0 16,2 0-25-16,0 0-11 0,3-2 1 0,-3 2 0 0,5-5 10 0,-8 5 8 15,6 0-8-15,-3 0 11 0,3-4 0 0,2 1 0 16,-7 3 0-16,5-4 0 0,-1 4 1 0,-4 0 1 16,-1 0 0-16,-2-3 0 0,-3-2 7 0,-2 5 2 15,-6 0 0-15,0 0 0 0,-5 0 18 0,0 0 3 16,-8 0 1-16,0 0 0 0,0 0 0 0,0 0 1 15,0 0 0-15,0 0 0 16,0 0-14-16,0 0-3 0,0 0-1 0,0 0 0 16,0 0-13-16,0 0-2 0,0 0-1 0,0 0 0 15,0 0-11-15,0 0 0 0,0 0 9 0,0 0-9 16,0 0-16-16,0 0-8 0,0 0-2 0,0 0 0 16,0 0-191-16,0 0-39 0</inkml:trace>
  <inkml:trace contextRef="#ctx0" brushRef="#br2" timeOffset="34513.48">5826 11991 1105 0,'-5'0'48'0,"5"0"12"0,0 0-48 0,0 0-12 15,-3 4 0-15,3-4 0 0,0 0 72 0,0 0 12 16,0 0 2-16,0 0 1 0,0 0-11 0,11 0-3 16,-1 3 0-16,6-3 0 0,-3 4-21 0,6-4-5 15,-3 0-1-15,8 0 0 0,-6 0-22 0,6 0-5 16,0-4-1-16,5 4 0 0,3 0 6 0,2-3 0 0,3 3 1 0,-5-4 0 15,8 4-9-15,-3-3-1 0,0 3-1 0,-3 0 0 16,0-5-14-16,1 5 0 0,-1 0 0 0,3 0 0 16,-2 0 0-16,-1-2 9 0,0 2-9 0,-7 0 8 0,5 0 1 0,-6 0 0 15,1 0 0-15,-4 0 0 0,-1 2 11 0,-4-2 3 16,1 0 0-16,-4 0 0 0,1 0 17 0,-8 0 3 16,0 0 1-16,0 0 0 0,0 0 4 0,-8 0 2 0,0 0 0 0,0 0 0 15,0 0 4-15,0 0 1 0,0 0 0 0,0 0 0 16,0 0-38-16,0 0-7 0,0 0-2 0,0 0 0 15,0 0-8-15,0 0-11 0,0 0 3 0,0 0-1205 32</inkml:trace>
  <inkml:trace contextRef="#ctx0" brushRef="#br2" timeOffset="37340.629">18399 6316 630 0,'-13'0'28'0,"10"0"5"0,-2 0-33 0,0 0 0 16,-3 4 0-16,5-1 0 0,-2-3 40 0,2 0 0 15,-2 0 1-15,5 0 0 0,0 0 15 0,0 0 2 16,0 0 1-16,0 0 0 0,0 0 29 0,0 0 7 15,0 0 1-15,0 0 0 0,8 0 5 0,0 4 2 16,0-4 0-16,0 0 0 0,0 3-27 0,2-3-4 0,-2 0-2 0,3 0 0 16,-1 4-25-16,-2-4-5 0,3 0 0 0,2 0-1 15,-5 0-16-15,3 0-3 0,2 0-1 0,0 0 0 16,-2-4-5-16,4 4-1 0,4 0 0 0,2-3 0 16,0 3 5-16,0 0 1 0,1-4 0 0,4 4 0 15,3-7-19-15,3 4 0 0,2-2 0 0,1 3 0 16,-1-3 12-16,1 3-4 15,-1-3 0-15,6 3-8 0,2-3 16 0,0-2-4 16,-2 3-1-16,2 1 0 0,3-2-11 0,0 3 10 16,-2-3-10-16,-1 5 10 0,3-7-10 0,0 7 12 0,0-2-12 15,-3-3 12-15,-2 5-12 0,0-4 12 0,-1 1-12 0,-2 3 12 16,3 0-12-16,-6 0 8 0,1 0-8 0,-1 0 8 16,-2-4-8-16,0 4 0 0,-3 0 9 0,0 0-9 15,0 0 13-15,0 0-1 0,-5 0-1 0,5 0 0 0,-3 4-11 0,1-4 0 16,-1 0 0-16,-2 0 8 0,0 0-8 0,0 0 0 15,0 3-10-15,-1-3 10 0,1 4 0 0,0-4 13 16,0 0-1-16,-3 0 0 0,5 5-12 0,1-5 0 16,2 2 8-16,0-2-8 0,0 0 0 0,0 0 0 15,0 0 0-15,1 0 0 0,-1 5 0 0,-3-3 0 16,3-2 0-16,3 0 0 0,0 0 0 0,2 0 0 0,-2-2 0 0,0 2 0 16,-3 0 8-16,-3 2-8 0,1-2 0 0,-1 0 9 15,-5 0-9-15,-2 0 0 0,2 0 9 0,-5-2-9 16,0 2 9-16,0 2-9 0,-1-2 12 0,4 0-12 15,0 0 10-15,-1 0-10 0,1 0 8 0,-1 0-8 16,3 5 8-16,-5-5-8 0,-5 0 8 0,2 0-8 16,0 2 8-16,0-2-8 15,1 5 0-15,-4-2 8 0,3-3 20 0,1 4 3 16,-4-1 1-16,3 1 0 0,1-4-20 0,-1 7-3 16,-2-7-1-16,2 7 0 0,0-7-8 0,0 5 0 0,0-3-12 15,3-2 12-15,0 5 0 0,-3-2 0 0,3 1 0 0,-2-1 0 16,4-3 0-16,-2 4 0 0,0-4 0 0,0 0 0 15,-3 7 0-15,3-7 0 0,0 5 10 0,-3-3-10 16,-3-2 20-16,1 0-2 0,-3 0-1 0,0 0 0 0,-3 7 4 0,0-7 1 16,3 0 0-16,-2 5 0 0,-6-5-6 0,5 0 0 15,-5 0-1-15,5 2 0 0,3-2-3 0,-8 0 0 16,0 0 0-16,6 0 0 0,-1 5-3 0,3-2-1 16,-8-3 0-16,8 0 0 0,-3 0 0 0,3 4-8 15,-8-4 12-15,5 0-4 0,-5 0-8 0,8 3 8 16,-8-3-8-16,0 0 8 15,0 0-8-15,0 0 0 0,0 0 0 0,0 0 0 16,5 4 16-16,-5-4-1 0,8 5-1 0,-8-5 0 16,0 0-14-16,6 7 8 0,-6-7-8 0,2 7 0 15,4-5 0-15,-6-2 0 0,2 8 0 0,1-1 0 16,0 0 0-16,-3 2 8 0,2 0-8 0,1-1 0 16,-3-1 0-16,0-3 0 0,2 3 0 0,-2 5 0 15,0-3 0-15,0-1 0 0,0 3 0 0,3 1 0 0,0-3 0 0,-3 3 0 16,0-2 0-16,2 1 0 0,-2 1 12 0,0-2 0 0,0 1 0 15,0 3 0-15,0 1-12 0,0-4-13 0,-2 3 2 0,2 1 1 16,0-1 10-16,-3-3 0 0,3 4 10 0,0-4-10 16,0 3 8-16,0-2-8 0,-3-2 0 0,1 4 9 15,2-3-9-15,0 1 0 0,-3-2 9 0,3 1-9 16,0 3 0-16,0-6 0 16,0 3 0-16,0-1 0 0,-2 1 0 0,4 4 0 15,-2-8 0-15,0 4 0 0,3 1 12 0,-3-2-3 16,2-3 0-16,4 4 0 0,-6-4-9 0,2 5-11 15,-2-5 3-15,3 0 0 0,0 3 8 0,-3-6 0 16,0 8 0-16,2-2 0 0,1-6 0 0,-3 6 0 16,3-3 0-16,-3 0 0 0,2 5 0 0,-2-5 0 15,0 0 0-15,3 4 8 0,-3-4-8 0,0 8 0 0,0-8 0 0,0 0 0 16,3 4 0-16,-1 4 0 0,-2-8 0 0,3 4 0 16,-3 3 0-16,0-2 0 0,3-2 0 0,-3 1 0 15,2 4 0-15,-2-4 0 0,0-1 0 0,0 1 0 16,3 4 0-16,-3-8 0 0,0 7 0 0,2-3 0 15,-2 1 0-15,0-2 0 0,0 4 0 0,0-2 8 16,0-5-8-16,0 7 0 0,0-7 0 0,0 4 8 0,0 4-8 0,3-4 0 16,0-1 0-16,-3 2 0 0,0-5 0 0,0 7 0 0,0-3 0 15,0-1 0-15,0 2 0 0,2-5 0 0,-2 0 0 0,0 4 0 16,0 4 0-16,3-4 0 0,-3 3 0 0,0-2 8 16,0-2-8-16,3 4 0 0,-3-2 0 0,0 2 0 15,0 0 0-15,2-3 0 0,-2 1 0 0,0-2 8 16,3 4-8-16,0-7 0 15,-3 5 0-15,2 2 0 0,-2-7 0 0,0 5 0 16,3-1 0-16,0-1 0 0,-1 1 0 0,1-1 0 16,-3-3 0-16,3 5 0 0,-1-1 0 0,-2-1 0 15,3 2 0-15,-3-5 0 0,2 7 0 0,1-7 0 16,-3 5 0-16,0-1 0 0,0-1 0 0,3-3 0 16,-3 0 0-16,0 0 8 0,0 5-8 0,0-5 0 15,2 0 0-15,-2 0 0 0,0 5 0 0,0-5 0 0,3 4 0 0,0-4 0 16,-1 1 0-16,1-1 0 0,0 0 0 0,-3 0 8 15,2 0-8-15,1 0 0 0,0 0 0 0,-1-2 0 16,1 2 0-16,-1-5 0 0,-2-2 0 0,3 9 8 16,-3-9-8-16,0 7 0 0,3 0 0 0,-3-7 0 15,0 8 0-15,0-6 0 0,0-2 0 0,2 12 8 0,-2-12-8 16,0 7 0 0,3 0 0-16,0 0 0 0,-3-7 0 0,2 7 0 0,1 0 0 15,0-2 0-15,-3-5 0 0,2 7 0 0,-2-7 0 0,3 7 8 16,0-3-8-16,-3-4 0 0,2 7 0 0,-2-7 8 15,0 3-8-15,0 4 0 0,0-7 0 0,0 0 0 16,0 7 0-16,3-2 9 0,-3-5-9 0,3 7 0 16,-1 0 0-16,-2-7 0 0,0 7 0 0,0-7 0 15,3 5 8-15,-3-5-8 0,0 7 0 0,0-5 0 0,0-2 0 0,2 7 0 16,1-2 0-16,-3-5 0 0,3 7 0 0,-3-3 0 16,0-4 0-16,2 8 0 0,-2-8 0 0,0 2 0 15,6 5 0-15,-6-7 0 0,0 0 8 0,0 0-8 16,0 0 0-16,2 7 0 0,-2 2 0 0,6-2 0 15,-6-7 0-15,0 0 0 0,2 3 8 0,-2-3-8 16,0 7 0-16,0-7 0 0,3 7 0 0,-3-7 0 0,0 7 0 0,3-2 0 16,-3-5 0-16,0 0 0 0,0 0 0 0,0 0 0 15,0 0 0-15,0 0 0 0,2 7 0 0,-2-7 0 16,0 0 9-16,0 0-9 0,0 0 0 0,0 0 9 16,0 0-60-16,0-5-12 0,-2-2-2 0</inkml:trace>
  <inkml:trace contextRef="#ctx0" brushRef="#br2" timeOffset="39887.444">5826 9178 57 0,'0'0'0'0,"0"0"0"15,-8 0 0-15,3 0 0 0,5 0 291 0,0 0 53 16,0 0 10-16,0 0 2 0,0 0-260 0,0 0-53 16,0 0-11-16,0 0-1 0,0 0 10 0,3 0 3 15,4 2 0-15,7-2 0 0,-1 0-10 0,5 0-2 0,1 0 0 0,5 0 0 16,0 0-5-16,2 0-2 0,3-2 0 0,-2 2 0 15,7-5-10-15,0 5-3 0,1 0 0 0,-3 0 0 16,5 0-1-16,-6 5-1 0,1-3 0 0,0-2 0 16,-6 5 2-16,1-3 1 0,-1-2 0 0,-2 5 0 0,3-3 2 0,-4 3 0 15,-2-5 0-15,1 0 0 16,1 5 5-16,-4-3 0 0,-3-2 1 0,0 0 0 0,-3 0 12 0,0 0 3 0,0 0 0 0,-7 0 0 16,2 0 8-16,0 0 1 0,-6 0 1 0,-2 0 0 15,0 0 6-15,0 0 0 0,0 0 1 0,0 0 0 16,0 0-17-16,0 0-4 0,0 0-1 0,0 0 0 15,-8 0-31-15,3 5 0 0,5-5 0 0,-5 2-1186 16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6:50.752"/>
    </inkml:context>
    <inkml:brush xml:id="br0">
      <inkml:brushProperty name="width" value="0.1" units="cm"/>
      <inkml:brushProperty name="height" value="0.1" units="cm"/>
      <inkml:brushProperty name="color" value="#33CCFF"/>
    </inkml:brush>
  </inkml:definitions>
  <inkml:trace contextRef="#ctx0" brushRef="#br0">1 0 1376 0 0,'0'0'279'0'0,"0"0"633"0"0,0 0 280 0 0,0 0 58 0 0,0 0-107 0 0,0 0-502 0 0,0 0-216 0 0,0 0-45 0 0,0 0-13 0 0,0 0-12 0 0,0 0-3 0 0,0 0 0 0 0,0 0-2 0 0,1 1-6 0 0,37 9 1002 0 0,-1 14 180 0 0,-1 6-620 0 0,-1 16 118 0 0,17 39-216 0 0,17-13-200 0 0,3-8 649 0 0,-23-56 316 0 0,-13-37-764 0 0,-11-31 159 0 0,-24 53-884 0 0,2-3-3 0 0,0 0-1 0 0,0-1 1 0 0,1 1-1 0 0,1 1 1 0 0,-1-1-1 0 0,1 0 1 0 0,1 1-1 0 0,4-6-80 0 0,1 2-8 0 0,1 0 0 0 0,1 1 0 0 0,0 0 0 0 0,0 1 0 0 0,1 0 0 0 0,0 1 0 0 0,1 1 0 0 0,0 0 0 0 0,14-5 8 0 0,-6-1 15 0 0,-22 15 54 0 0,11-1 63 0 0,-6-1-146 0 0,-5 2-228 0 0,-1 0-720 0 0,0 0-314 0 0,0 0-62 0 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6:56.171"/>
    </inkml:context>
    <inkml:brush xml:id="br0">
      <inkml:brushProperty name="width" value="0.1" units="cm"/>
      <inkml:brushProperty name="height" value="0.1" units="cm"/>
      <inkml:brushProperty name="color" value="#FFC114"/>
    </inkml:brush>
  </inkml:definitions>
  <inkml:trace contextRef="#ctx0" brushRef="#br0">0 175 1376 0 0,'0'0'244'0'0,"9"8"2417"0"0,15 3 471 0 0,55 35-417 0 0,-30-4-1526 0 0,-16-2-692 0 0,10-1-89 0 0,25 4 98 0 0,6-25 382 0 0,-70-18-779 0 0,0 1 0 0 0,1-1 0 0 0,-1-1 0 0 0,0 1 0 0 0,0-1 0 0 0,1 1 0 0 0,-1-1 0 0 0,0 0 0 0 0,0-1 0 0 0,0 1 0 0 0,0-1 0 0 0,0 0 0 0 0,0 0 0 0 0,0 0 0 0 0,-1 0 0 0 0,1-1 0 0 0,-1 1 0 0 0,1-1 0 0 0,-1 0 0 0 0,0 0 0 0 0,0 0 0 0 0,0 0 1 0 0,1-4-110 0 0,35-37 881 0 0,18-30-405 0 0,-36 51-443 0 0,0 1 0 0 0,2 1 0 0 0,0 0 0 0 0,1 2-1 0 0,18-10-32 0 0,-22 15-6 0 0,72-50 1580 0 0,-24 33-3086 0 0,-45 15 1820 0 0,-22 15-575 0 0,-1 1-828 0 0,0 0-360 0 0,0 0-73 0 0,0 0-8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44:44.747"/>
    </inkml:context>
    <inkml:brush xml:id="br0">
      <inkml:brushProperty name="width" value="0.05" units="cm"/>
      <inkml:brushProperty name="height" value="0.05" units="cm"/>
      <inkml:brushProperty name="color" value="#E71224"/>
    </inkml:brush>
  </inkml:definitions>
  <inkml:trace contextRef="#ctx0" brushRef="#br0">109 365 7368 0 0,'15'-29'1780'0'0,"2"11"2450"0"0,-16 17-3506 0 0,-1 1-20 0 0,0 0-61 0 0,0 0-231 0 0,-22 3 902 0 0,-35 54-1051 0 0,47-44-262 0 0,-17 26-1 0 0,26-38-1 0 0,-1 0-1 0 0,1-1 1 0 0,-1 1-1 0 0,1 0 0 0 0,-1 0 1 0 0,1 0-1 0 0,0 0 1 0 0,-1 0-1 0 0,1 0 0 0 0,0 0 1 0 0,0 0-1 0 0,0 1 1 0 0,0-1-1 0 0,0 0 0 0 0,0 1 1 0 0,0-1-1 0 0,0 1 1 0 0,1-1-1 0 0,-1 1 0 0 0,0-1 1 0 0,1 1-1 0 0,-1-1 1 0 0,1 1-1 0 0,0 0 0 0 0,0-1 1 0 0,-1 1-1 0 0,1-1 1 0 0,0 1-1 0 0,0 0 0 0 0,1-1 1 0 0,-1 1-1 0 0,0 0 1 0 0,1-1-1 0 0,-1 1 0 0 0,0-1 1 0 0,1 1-1 0 0,0 0 1 0 0,-1-1-1 0 0,1 1 0 0 0,1 0 2 0 0,4 3-15 0 0,1-1 0 0 0,1 0 0 0 0,-1-1 0 0 0,0 1 0 0 0,1-1 0 0 0,0-1 0 0 0,0 1 0 0 0,-1-1-1 0 0,1-1 1 0 0,1 0 0 0 0,-1 0 0 0 0,0 0 0 0 0,0-1 0 0 0,0 0 0 0 0,0-1 0 0 0,0 0 0 0 0,0 0-1 0 0,2-1 16 0 0,-2 1 35 0 0,0 0-1 0 0,0 0 0 0 0,-1-1 1 0 0,1 0-1 0 0,0-1 0 0 0,-1 0 1 0 0,0 0-1 0 0,0 0 0 0 0,0-1 1 0 0,0 0-1 0 0,0 0 0 0 0,-1-1 1 0 0,0 0-1 0 0,0 0 0 0 0,0 0 1 0 0,-1-1-1 0 0,0 0 0 0 0,0 0 1 0 0,0 0-1 0 0,0-1 0 0 0,-1 0 1 0 0,0 0-1 0 0,-1 0 0 0 0,3-6-34 0 0,9-79 920 0 0,-21 18-272 0 0,-43-55 788 0 0,-1 51-896 0 0,39 53-4 0 0,11 24-368 0 0,0 1-68 0 0,0 0-32 0 0,0 0-4 0 0,0 1 0 0 0,7 4 20 0 0,-1 0-1 0 0,1 1 0 0 0,-2 0 1 0 0,1 0-1 0 0,-1 0 1 0 0,0 1-1 0 0,0 0 0 0 0,0 0 1 0 0,-1 0-1 0 0,0 1 1 0 0,1 5-84 0 0,71 184-346 0 0,-64-171 226 0 0,-5-8-232 0 0,1 0 0 0 0,0-1 1 0 0,2 0-1 0 0,0 0 0 0 0,0-1 1 0 0,12 12 351 0 0,-15-21-1950 0 0</inkml:trace>
</inkml:ink>
</file>

<file path=ppt/ink/ink16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6:28.91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definitions>
  <inkml:trace contextRef="#ctx0" brushRef="#br0">11247 4803 1177 0,'0'0'52'0,"0"0"11"0,0 0-51 0,0 0-12 0,-5 0 0 0,5 0 0 15,0 0 60-15,0 0 8 0,0 0 3 0,0 0 0 0,0 0-19 0,0 0-3 16,0 0-1-16,8 0 0 0,0 0-8 0,3 5-3 16,-1-5 0-16,3 0 0 0,3 0-1 0,0 0 0 15,5 0 0-15,-2 2 0 0,2 3-9 0,3-5-3 16,5 0 0-16,3 0 0 0,-1 0-12 0,4 0-2 16,-3 0-1-16,-1 0 0 0,-2 0-1 0,1 0 0 15,4 0 0-15,-5 0 0 16,-2 0 2-16,-1 0 0 0,0 0 0 0,-2 0 0 15,0 0 10-15,-5-5 1 0,2 5 1 0,-5 0 0 16,-3 0 19-16,-3 0 4 0,-2-2 1 0,0 2 0 16,0 2-5-16,-8-2-1 0,0 0 0 0,0 0 0 15,6 0-16-15,-6 0-3 0,0 0-1 0,0 0 0 16,0 0-9-16,0 0-3 0,0 0 0 0,0 0 0 16,0 0-8-16,0 0 0 0,0 0 0 0,0 0 0 15,0 0-195-15,0 0-31 0</inkml:trace>
  <inkml:trace contextRef="#ctx0" brushRef="#br0" timeOffset="903.531">11195 6468 1036 0,'0'0'92'0,"7"0"-73"15,1-2-19-15,6 2 0 0,-1-5 34 0,3 5 3 16,2-4 1-16,1 1 0 0,5-1 9 0,7 1 1 0,6-1 1 0,0 1 0 31,6-2-17-31,-1 3-3 0,3-3-1 0,-3 5 0 0,-2-7-3 16,0 3-1-16,-3 1 0 0,0-1 0 15,0 1 16-15,-5-1 4 0,-1 1 0 0,-4-2 0 0,-3 5 4 16,-8-2 2-16,-3 2 0 0,0-5 0 0,-5 5-2 0,0 0 0 16,-8 0 0-16,0 0 0 0,0 0-17 0,0 0-4 15,0 0-1-15,0 0 0 0,0 0-13 0,0 0-2 16,0 0-1-16,0 0 0 15,-3-2-156-15,1 2-31 0,-4 2-7 0</inkml:trace>
  <inkml:trace contextRef="#ctx0" brushRef="#br0" timeOffset="1907.022">11255 7948 1713 0,'0'0'76'0,"0"0"16"0,0 0-74 0,0 0-18 15,8 0 0-15,0 0 0 0,0 0 0 0,5 0 8 16,1 0-8-16,-1 4 0 0,3-1 20 0,0-3-2 15,2 0-1-15,1 4 0 16,2-1-7-16,3 2-2 0,2-3 0 0,3-2 0 16,3 5 6-16,-3-3 1 0,3 3 0 0,-3 2 0 15,3-7-5-15,2 4-1 0,0-1 0 0,1-3 0 16,-1 0-9-16,3 0 10 0,-2 4-10 0,2-4 10 0,-8 3-10 16,3-3 0-16,-6 0 9 0,-2 4-9 15,-3-4 8-15,-5 3-8 0,-3-3 10 0,-2 0-10 16,-3 0 16-16,0 5-2 0,-8-5-1 0,0 0 0 0,0 0-13 0,0 0 0 0,-3 2 0 0</inkml:trace>
  <inkml:trace contextRef="#ctx0" brushRef="#br0" timeOffset="3729.074">11210 9528 403 0,'0'0'36'0,"0"0"-36"0,0 0 0 0,0 0 0 16,0 0 181-16,0 0 30 0,6 5 5 0,-1-3 2 15,0-2-142-15,1 5-28 0,4-5-5 0,-2 0-2 16,5 0 5-16,1 0 1 0,-1 0 0 0,8 0 0 0,3 0-13 0,0 2-2 16,-1-2-1-16,4 5 0 0,7-5-9 0,1 0-2 15,2 0 0-15,-3 5 0 0,3-3-6 0,0-2-2 16,3 0 0-16,0 0 0 0,-3 5 2 0,2-5 0 15,-2 2 0-15,0-2 0 0,-2 0-3 0,-6 5-1 16,-3-3 0-16,-2 3 0 0,-3-5 9 0,-2 2 1 16,-6-2 1-16,-2 0 0 15,-1 0 0-15,-5 0 0 0,-5 0 0 0,0 0 0 16,0 0-9-16,0 0-1 0,0 0-1 0,0 0-895 16</inkml:trace>
  <inkml:trace contextRef="#ctx0" brushRef="#br0" timeOffset="4647.2">11179 10979 864 0,'0'0'76'0,"0"0"-60"0,0 0-16 0,0 0 0 16,0 0 111-16,0 0 19 0,0 0 4 0,0 0 1 16,0 0-59-16,0 0-12 0,5 0-3 0,3 0 0 15,0 0-9-15,2 0-1 0,1 0-1 0,2 0 0 16,3 5-15-16,3-3-3 0,2-2-1 0,5 0 0 16,1 0-7-16,4 0-2 0,1 0 0 0,5 5 0 15,3-10-8-15,-3 5-2 0,3 0 0 0,-3 0 0 0,0 0-12 0,0 0 11 16,0 5-11-16,-3-5 10 0,3 2 4 0,-5-2 1 15,0 0 0-15,-3 5 0 0,-5-5 13 0,-3 0 4 16,0 0 0-16,-5 0 0 0,-3 0 14 0,0 0 3 16,-2 0 1-16,-3 0 0 0,-3 0-6 0,-5 0 0 15,8 0-1-15,-8 0 0 0,0 0-19 0,0 0-4 0,0 0-1 0,0 0 0 32,3-5-8-32,-3 5-2 0,0 0 0 0,0 0 0 15,0-7-9-15,0 7 0 0,0 0 9 0,0 0-9 16,0 0-79-16,0 0-20 0,0 0-4 0,0 0-956 15</inkml:trace>
  <inkml:trace contextRef="#ctx0" brushRef="#br0" timeOffset="9710.808">15801 9827 576 0,'0'0'51'0,"0"0"-41"16,0 0-10-16,0 0 0 0,0 0 97 0,0 0 18 15,0 0 3-15,0 0 1 0,0 0-30 0,0 0-5 16,0-5-2-16,0 5 0 16,0 0-20-16,0 0-4 0,0 0-1 0,0 0 0 15,0 0 5-15,5 0 1 0,1 0 0 0,-6 0 0 16,0 0 5-16,5 5 2 0,-5-5 0 0,2 7 0 16,-2-5-13-16,0 5-2 0,0 3-1 0,-2-3 0 15,2 0-9-15,-5 2-1 0,-1-2-1 0,-2-2 0 16,6 7-19-16,-1-3-4 0,-2-2-1 0,2 5 0 15,-2-5-19-15,5 7 10 0,0-7-10 0,0 0 8 0,0 0-8 0,2-2 0 16,4 2 0-16,-1 0 0 0,-2 0 0 0,2-2 0 0,6-3 0 0,-4 5 8 16,4-7-8-16,-3 5 8 0,5-5-8 0,-5 2 8 15,0-2 5-15,0 5 1 0,3-5 0 0,2 0 0 16,0 0 1-16,-2 0 0 0,-1 0 0 0,3-5 0 16,-2 3-5-16,2-3-1 0,-5 5 0 0,5-2 0 15,-5-3-9-15,3 3 10 16,0-3-10-16,-1 5 10 0,-2 0-10 0,-8 0 8 15,8-2-8-15,-8 2 8 0,0 0-8 0,0 0 10 16,5-5-10-16,-5 5 10 0,0 0-10 0,0 0 8 16,0 0-8-16,0 0 8 15,0 0-94-15,0 0-19 0,0 0-4 0,0 0-607 16,3-7-120-16</inkml:trace>
  <inkml:trace contextRef="#ctx0" brushRef="#br0" timeOffset="10027.816">16018 9881 576 0,'0'0'51'0,"0"0"-41"15,0 0-10-15,0 0 0 16,0 0 232-16,0 0 44 0,0 0 8 0,0 0 3 16,0 0-156-16,0 0-31 0,0 0-7 0,0 0-1 15,0 0-25-15,5 2-6 0,-2 3-1 0,-1 2 0 16,4 0-16-16,-4 0-4 0,1 5-1 0,0-3 0 15,2 3-6-15,-2-5-1 0,-1 7 0 0,1-2 0 16,-3 2-1-16,3 0-1 0,-1 0 0 0,1-2 0 16,-3 2-6-16,5 0 0 0,-2 3-1 0,2-8 0 0,-2 5-8 0,-1-2-2 15,1-5 0-15,0 5 0 0,-3-3-5 0,5-2 0 16,-5 5-8-16,0-5 12 0,0 0-3 0,0-7-1 16,0 5 0-16,0-5 0 0,0 0-8 0,0 0 0 15,0 0 0-15,0 0 0 16,0 0-89-16,0 0-23 0,0 0-5 0,0 0-968 0</inkml:trace>
  <inkml:trace contextRef="#ctx0" brushRef="#br0" timeOffset="10614.898">16650 9867 1465 0,'0'0'64'0,"0"0"15"0,0 0-63 0,0 0-16 0,8 2 0 0,-8-2 0 15,0 0 32-15,0 0 4 0,5 7 1 0,3-2 0 16,0-3 43-16,0 3 9 0,-10 2 2 0,4 0 0 16,9 0-14-16,-3 0-2 0,-13 5-1 0,5 2 0 15,5 0 6-15,-3 0 0 0,-2 3 1 0,-5-1 0 16,0 3-30-16,2 0-7 0,3-3 0 0,-5 3-1 15,-6 0-8-15,3 0-2 16,11-3 0-16,0 3 0 0,-6 0-9 0,0-3-3 16,1 3 0-16,4-5 0 0,6 0-10 0,-2 3-3 15,-9-8 0-15,3-2 0 0,8 0-8 0,-3 5 8 16,-5-7-8-16,-2-3 8 0,2-2 9 0,0 0 2 0,0 0 0 0,0 0-883 16,-8 0-176-16</inkml:trace>
  <inkml:trace contextRef="#ctx0" brushRef="#br1" timeOffset="14871.108">11311 5638 230 0,'0'0'20'0,"-8"0"-20"15,3 0 0-15,-1 0 0 0,-2 5 228 0,6-3 42 0,2-2 8 0,-5 5 2 16,5-5-221-16,0 0-44 0,0 0-15 0,0 7 9 16,0-7 23-16,5 2 5 0,0 5 1 0,0-7 0 15,3 5 22-15,0-3 4 0,3-2 0 0,-1 5 1 16,9-5-16-16,-3 3-3 0,0-3-1 0,0 4 0 16,7-4-16-16,4 0-3 0,-1 0-1 0,3 5 0 15,-2-3-6-15,2-2-2 0,-3 0 0 0,4 5 0 0,-4-3-7 0,0-2-2 16,1 5 0-16,-3-5 0 0,2 0 7 0,-2 0 1 15,0 2 0-15,2-2 0 0,-2 0-16 0,0 0 0 16,-6 5 0-16,1-5 0 0,-3 0 15 0,0 0 0 16,-6 0 0-16,4 0 0 0,-7 0-3 0,1 0 0 0,0 0 0 15,-2 0 0-15,-6 0-12 0,5 0 0 0,-5 0 8 0,0 0-8 32,0 0-76-32,0 0-17 0,0 0-4 0,8 2-751 15</inkml:trace>
  <inkml:trace contextRef="#ctx0" brushRef="#br1" timeOffset="15536.398">11168 7209 1321 0,'0'0'28'0,"0"0"7"0,0 0 1 0,0 0 2 0,0 0-30 0,0 0-8 0,0 0 0 0,0 0 0 15,8 3 20-15,-3 1 2 0,6-1 1 0,-1 1 0 16,1-1 7-16,5 4 2 0,0-7 0 0,2 4 0 15,3-1-7-15,3 1-1 0,-3 1 0 0,9-2 0 16,1-3 0-16,6 4-1 0,0-1 0 0,-2-3 0 16,-1 4 1-16,3-1 0 0,-2 1 0 0,-4-4 0 15,4 3-4-15,-1-3-1 0,1 0 0 0,-6 0 0 0,2 0-3 0,-1 4 0 16,-7-4 0-16,-1 3 0 0,-1 1 0 0,-3-4 0 16,-5 0 0-16,1 0 0 0,-4 3-2 0,-2 2-1 15,-3-5 0-15,-5 0 0 0,0 0-13 0,0 0 0 16,0 0 0-16,0 0-596 31,0 0-116-31</inkml:trace>
  <inkml:trace contextRef="#ctx0" brushRef="#br1" timeOffset="16122.11">11316 8665 1519 0,'0'0'67'0,"0"0"14"0,0 0-65 0,0 0-16 16,0 0 0-16,0 0 0 0,0 0 11 0,0 0-2 15,0 7 0-15,6-2 0 16,-1 2 18-16,3 0 3 0,0-7 1 0,5 5 0 16,0-3 4-16,0 3 1 0,1-3 0 0,1-2 0 15,4 5-19-15,5-5-3 0,-3 2-1 0,5-2 0 16,1 5 8-16,-1-5 2 0,1 7 0 0,-1-7 0 15,1 0-7-15,2 5 0 0,-3-3-1 0,3 3 0 16,-2-3 2-16,-3-2 1 0,5 5 0 0,-3-3 0 16,-2 3 1-16,0-3 0 0,-3-2 0 0,0 5 0 0,-5-3 0 0,0 3 0 15,-5-5 0-15,2 7 0 0,-3-7-6 0,-2 0-1 16,0 5 0-16,-8-5 0 0,0 0-2 0,0 0-1 16,0 0 0-16,0 0 0 15,0 0-191-15,0 0-38 0</inkml:trace>
  <inkml:trace contextRef="#ctx0" brushRef="#br1" timeOffset="16776.252">11340 10278 1440 0,'0'0'128'0,"0"0"-103"0,-3 0-25 0,3 0 0 15,0 0 64-15,0 0 8 0,0 0 2 0,0 0 0 16,0 0-34-16,6 5-8 0,-1-5 0 0,6 0-1 16,2 0 1-16,0 0 1 0,3 0 0 0,2-5 0 15,4 3-13-15,1-3-4 0,7 5 0 0,-1-7 0 16,0 5 3-16,-3-3 0 0,3 5 0 0,-2-2 0 15,-1-3 2-15,-2 5 1 0,0 0 0 0,0 0 0 0,-3 0 12 0,0 0 2 16,-8 0 1-16,3 0 0 0,-3 0-2 0,-2 0-1 16,-1 0 0-16,1 0 0 0,-3 0-7 0,0 0-2 15,0-2 0-15,0 2 0 0,-8 0-25 0,5 0 0 16,0 0 0-16,-5 0 0 0,0 0 0 0,6-5 0 16,2 5 0-16,-3-5 0 15,-5 5-28 1,5-2-2-16,0 2 0 0,-5 0-686 0,0 0-136 0</inkml:trace>
  <inkml:trace contextRef="#ctx0" brushRef="#br1" timeOffset="19488.356">21770 9883 288 0,'-5'-7'25'0,"5"7"-25"0,0 0 0 0,0 0 0 15,0 0 184-15,0 0 31 0,0 0 6 0,0 0 2 16,0 0-132-16,0 0-27 0,0-2-4 0,0 2-2 0,0 0 16 15,0 0 3-15,0 0 1 0,0 0 0 16,0 0-31-16,0 0-7 0,0 0 0 0,5 0-1 0,-5 0-8 0,11 0-2 0,-1 0 0 0,1-5 0 16,-1 5-9-16,3 0-3 0,3 0 0 0,0 0 0 15,3 0-9-15,-1 0-8 0,-2 0 9 0,3 5-9 16,-1-3 12-16,3-2-4 0,-2 5-8 0,-3-3 12 16,2 3 3-16,-4-5 0 0,-1 7 0 0,-3 0 0 15,-2 0 14-15,-2 0 3 0,-4 5 1 0,1-5 0 16,-3 7 31-16,-3-2 7 15,1-3 1-15,-4 3 0 0,-2 2-37 0,3-2-7 16,-3 2-2-16,0-2 0 0,0-3-16 0,0 5-10 16,0-7 12-16,3 5-12 0,0 0 8 0,2-3-8 15,0-2 0-15,1 3 0 0,-1-3 0 0,3 0 10 16,0 2-10-16,0-2 8 0,0-2 8 0,3 2 2 16,-3 0 0-16,2-2 0 0,1 2 2 0,-3 0 0 15,3 0 0-15,2-5 0 0,-5-2-8 0,5 10 0 0,3-8-1 0,-2 5 0 16,4-2-3-16,-2-3 0 0,3-2 0 0,-1 0 0 15,1 5 0-15,-1-5-8 0,1 0 12 0,0 0-4 16,-1 0 0-16,1-5-8 0,2 5 12 0,-5-2-4 16,3 2-8-16,-4-5 10 0,4 5-10 0,-3-2 10 0,-3 2-10 0,3 0 0 15,-3-5 0-15,-2 5 0 0,-3 0 0 16,0 0 0-16,0 0-9 0,5 0 9 16,1 0-207-16,2 0-34 0</inkml:trace>
  <inkml:trace contextRef="#ctx0" brushRef="#br1" timeOffset="20291.189">22482 9942 403 0,'0'0'17'0,"-3"-2"5"0,3-3-22 0,0 5 0 15,0 0 0-15,0 0 0 0,-3-5 107 0,3-2 17 16,0 7 3-16,0 0 1 16,3-2-52-16,-3 2-9 0,3-7-3 0,-3 7 0 15,5-5 10-15,-2 3 2 0,-3 2 0 0,8-5 0 16,-3 5-3-16,3-2 0 0,-3-3 0 0,3 5 0 0,0 0-12 0,-3 0-2 15,3 0-1-15,3 0 0 0,-1 0 1 0,1 0 0 16,2 0 0-16,3 0 0 0,-3 0-32 0,0 0-7 16,6 0 0-16,-6 5-1 0,0-3 14 0,1-2 3 15,-1 5 1-15,-3-3 0 0,-2 3-8 0,0 2-1 0,-2-5-1 0,-4 5 0 16,1 3 16-16,-3-1 3 0,0 3 1 0,-3-3 0 16,-5 3 6-16,3 2 2 0,-6-2 0 0,4 2 0 15,-4 0-41-15,3 0-14 0,3-2 9 0,-1 2-9 16,-4 0 0-16,5-2 0 0,2 2 0 0,3-2 0 15,0-3 0-15,0 3 0 0,0 0 0 0,3-3 0 16,2-2 0-16,3 5 0 0,-3-5 8 0,3 0-8 0,5 5 9 0,0-5-9 16,3-5 10-16,-2 5-10 0,1-7 23 0,1 5-2 15,-2-5 0-15,1 0 0 0,4 0-21 0,-1 0 0 16,-2 0 0-16,3-5 0 0,-3 5 19 0,-3 0-1 0,0-2 0 0,-2-3 0 16,-1 5-9-16,1-2-1 0,-3-3-8 0,0 3 12 15,-3-3-12-15,-5 5 9 0,0 0-9 0,0 0 8 31,0 0-60-31,0 0-13 0,0 0-3 0,0 0-761 16,0 0-153-16</inkml:trace>
</inkml:ink>
</file>

<file path=ppt/ink/ink1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7:42.912"/>
    </inkml:context>
    <inkml:brush xml:id="br0">
      <inkml:brushProperty name="width" value="0.05292" units="cm"/>
      <inkml:brushProperty name="height" value="0.05292" units="cm"/>
      <inkml:brushProperty name="color" value="#FF0000"/>
    </inkml:brush>
  </inkml:definitions>
  <inkml:trace contextRef="#ctx0" brushRef="#br0">2463 11261 925 0,'0'0'20'0,"0"0"4"0,8-2 0 0,-5-3 4 0,-3 5-28 0,5-7 0 15,-2 5 0-15,2-3 0 0,-2-2 62 0,2 3 7 16,-2-4 2-16,-3 6 0 15,0-3 1-15,0 5 1 0,0-7 0 0,0 7 0 16,0 0 19-16,-3-7 3 0,-2 7 1 0,2-7 0 16,-5 7-9-16,3-4-2 0,0 4 0 0,-3 0 0 15,0 0-36-15,-3 0-7 0,3 4-2 0,-8-4 0 0,6 7-16 0,-1-7-4 16,3 7-1-16,-2-2 0 16,-6 2-19-16,8-5 10 0,-3 6-10 0,3-4 8 0,-2 3-8 0,2-2 0 15,0 2 0-15,0-5 8 0,5 5-8 0,-5 1 0 0,6-4 0 0,-4 3 0 16,4 0 0-16,2 0-9 0,0-2 9 0,0 2 0 15,0-5-10-15,8 6 10 0,-6-4-8 0,6 3 8 16,0 0-10-16,3 0 10 0,5-2-12 0,-3 2 12 16,5-4 0-16,1 4 0 0,2-3 0 0,0 3 0 15,3 0 0-15,-3 0 0 0,-2-2 0 0,-1-2 0 16,6 4 8-16,-5-3-8 0,-6 3 11 0,0 0-11 0,-2 0 16 0,-3 0-3 16,0 1-1-16,-3-4 0 0,-5-4 16 0,0 7 4 15,0 0 0-15,-5-2 0 0,-3-3 16 0,0 3 3 16,-3-3 1-16,3 3 0 0,-8-2-20 0,6 1-3 15,-9-1-1-15,3 1 0 0,6-1-12 0,-9 1-2 16,3 1-1-16,3-3 0 0,-3-2-13 0,0 5 11 16,6-3-11-16,-6-2 10 15,3 5-10-15,-1-5 0 0,4 3 0 0,-1-3 0 16,1 4-65-16,2-4-15 0,-3 3-4 0,3-3-700 16,3 0-141-16</inkml:trace>
  <inkml:trace contextRef="#ctx0" brushRef="#br0" timeOffset="500.309">3000 11316 1569 0,'-8'-8'69'0,"1"6"15"0,4-3-67 0,-5 3-17 15,0-3 0-15,5 5 0 0,-5-7 44 0,3 7 6 16,-3-2 1-16,3-3 0 0,5 5-4 0,0 0-1 16,-8 0 0-16,0 5 0 0,-3-3-17 0,3 3-3 15,-2-3-1-15,2 5 0 0,-8 0-14 0,6 1-3 16,-1-1-8-16,-2 2 12 0,7 0-12 0,-7-2 0 16,5 5 0-16,3 2 0 0,-3-7 0 0,0 8 0 0,5-4 0 0,3 1 0 15,-5-3-11-15,10-2 11 0,-5 5-10 0,0-5 10 16,6 0-10-16,2 0 10 0,0-2-10 0,0-3 10 15,2 3-12-15,1-2 3 0,2-3 1 0,0 0 0 0,0 0 8 16,-2-3 0-16,2 3 0 0,0-5 0 0,-5-2 0 0,-2 0 9 16,7 0-1-16,-3 3-8 0,-2-3 35 0,0-1 0 15,-2 1 0-15,-1-2 0 0,3 0 21 0,-8 2 5 16,5 0 1-16,0-1 0 16,-5 1-14-16,0 5-2 0,0-3-1 0,0-2 0 15,0 7-13-15,0 0-2 0,0 0-1 0,0 0 0 16,0 0-15-16,0 0-3 0,0 0-1 0,0 0 0 15,0 0-10-15,3 7 10 0,5-2-10 0,-5 2 10 16,5 0-10-16,-3 3 0 0,3-6 0 0,-3 8 0 16,3-3 0-16,-3-2 8 0,1 1-8 0,2-1 0 15,-3-3 8-15,-2 3-8 0,2 0 0 0,0-2 8 0,0 2-8 0,-5-4 0 16,3 4 0-16,2-3 0 16,-2 3-160-16,5-7-30 0,-5 7-6 0</inkml:trace>
  <inkml:trace contextRef="#ctx0" brushRef="#br0" timeOffset="885.263">3437 11200 1940 0,'-11'-11'86'0,"9"8"18"0,2-2-84 0,0-2-20 15,0 0 0-15,0 0 0 0,0 0 51 0,0-4 5 16,0 3 2-16,-6 1 0 15,6 0-4-15,0 5-1 0,0-5 0 0,-2 2 0 16,2-2-12-16,0 7-2 0,-6-5-1 0,6 5 0 16,-5 0-2-16,-3-2 0 0,0 2 0 0,-2-5 0 15,2 5-5-15,-3 0-2 0,-2 0 0 0,0 5 0 16,-3-3-29-16,0 3 0 0,3 2 0 0,-3 0-10 16,0 0 10-16,3 5 0 0,0-5 0 0,-1 0 8 15,4 7-8-15,2-7 0 0,0 7 0 0,3-6-8 0,-1 3 8 0,6 3 0 16,0-2-9-16,0 2 9 0,0 0-10 0,6 1 10 15,2-4-13-15,-1 8 5 0,4-5 8 0,2 0 0 16,-2 0 0-16,-1 1 0 0,1 3 0 0,2-4 0 16,0 1 0-16,1-4 0 0,-4 3 0 0,-7-2 0 0,5-5 0 15,0 5 8-15,-6-3-8 0,4-4 0 0,-4 2 0 0,-2 0 0 32,0-4-211-32,0 1-43 0,-8-4-9 0,6 0-1 0</inkml:trace>
  <inkml:trace contextRef="#ctx0" brushRef="#br0" timeOffset="1054.399">3191 11332 2120 0,'0'0'94'0,"0"0"19"0,0 0-90 0,0 0-23 0,8 0 0 0,-6 0 0 16,4 0 28-16,4 0 2 0,-2 0 0 0,3 0 0 15,5 0-14-15,2 0-4 0,1 0 0 0,2 0 0 16,3 0-12-16,2 0 0 0,1-5 0 0,-6 5 0 15,3 0 0-15,-1 0-8 0,-4 0-1 0,2 0-660 16,-8-4-132-16</inkml:trace>
  <inkml:trace contextRef="#ctx0" brushRef="#br0" timeOffset="1417.443">3686 11327 1814 0,'0'0'80'0,"0"0"17"0,0 0-77 0,0 0-20 16,10 0 0-16,-2 0 0 0,0-4 32 0,0 1 2 16,-5 3 1-16,5-4 0 0,0 4-15 0,2-8-2 15,1 8-1-15,-1-2 0 0,4-3-3 0,-9 3-1 16,8-3 0-16,-5-2 0 0,-3 5-1 0,3-3-1 16,-2-2 0-16,-1 0 0 0,0 2 3 0,-2-2 1 15,2 0 0-15,-5 0 0 0,0 0 8 0,-5 3 1 0,2-4 1 0,-2 1 0 16,0 0 10-16,-1 5 1 0,-4-3 1 0,2 3 0 15,0-3-1-15,-3 5 0 0,1 0 0 0,-6 5 0 16,5-3-4-16,-5 5-2 0,3-2 0 0,-3 2 0 16,0 3-10-16,3-3-1 0,-3 4-1 0,6 1 0 15,-4-2-6-15,9 1 0 0,-3 3-1 0,0 0 0 16,3-2-11-16,2 2 0 16,3 0 9-16,0 1-9 0,3-4 0 0,5 3 0 15,-3 1 0-15,6-4 0 0,5 3 0 0,2-7 0 16,1 1 0-16,2-4-8 0,5 3-12 0,6-7-3 15,-3 0 0-15,6-7-764 16,-4 3-153-16</inkml:trace>
  <inkml:trace contextRef="#ctx0" brushRef="#br0" timeOffset="2557.953">6646 11214 864 0,'-5'0'76'0,"5"0"-60"0,0 0-16 0,0 0 0 16,0 0 92-16,0 0 15 0,0-2 3 0,0 2 1 16,0 0-39-16,3-5-7 0,-3-2-1 0,0 7-1 15,0-7 5-15,0 7 0 0,0-4 1 0,-3 1 0 0,3 3-2 0,-3-5-1 16,-2 5 0-16,0 0 0 0,0-2-12 0,-3 2-2 0,2 0-1 0,-4 2 0 15,-1-2-23-15,-2 5-4 0,5-2 0 0,-3 1-1 16,3 3-9-16,-2-2-2 0,-1-3 0 0,3 5 0 16,-2 0-12-16,4 1 8 0,-1-4-8 0,1 3 0 15,1 0 0-15,2 0 0 0,1 0 0 0,-4 1 0 16,4-4 0 0,2 3-8-16,2 0 8 0,4 0-10 0,-1-2 10 0,3 2-10 15,5-5 10-15,0 6-10 0,1-1 10 0,1 2-8 16,-1-2 8-16,4-5-8 0,1 5 8 0,-1-2 0 15,-2 2 0-15,0 0 8 0,-3 0 0 0,0-2 1 16,-5 2 0-16,3-5 0 0,-6 6 19 0,1-1 3 16,-4-3 1-16,1 3 0 0,-6 0 17 0,3 0 4 15,-5-2 1-15,0-3 0 0,-1 6-13 0,-2-4-2 0,-2-4-1 0,-1 7 0 16,1-2-17-16,-4-3-3 0,-1 3-1 0,1-3 0 16,1-2-5-16,2 7 0 0,-4-7-1 0,1 5 0 15,1-2 16-15,0-3 3 0,2 4 1 0,1-1 0 16,-1-3-75-16,1 4-14 0,4-4-3 0,1 3-773 15,-3-3-154-15</inkml:trace>
  <inkml:trace contextRef="#ctx0" brushRef="#br0" timeOffset="3021.944">6993 11294 2354 0,'0'0'52'0,"0"0"10"0,-8-7 2 0,3 5 3 0,5-3-54 0,0-2-13 16,-6 3 0-16,4 1 0 0,-4-2 37 0,4 3 5 15,2 2 1-15,-8 0 0 0,0 0-30 0,0 0-5 16,0 0-8-16,0 2 11 0,0 3-11 0,0-2 0 0,0 4 0 0,0 2 0 16,0-2 0-16,1 0 0 0,1 0 0 0,1 3 0 15,0-3-11-15,2 4 11 0,0-4-8 0,3 8 8 16,0-8 0-16,3 4 0 0,0-4 0 0,-1 5 0 15,1-9 0-15,2 4 0 0,3-3 0 0,0 3 0 16,0 0-9-16,0-7 9 0,0 5-10 0,3-3 10 16,-1-4 0-16,1 2 0 0,-1-5 0 0,-2 3 0 15,3-3 0-15,-6 1 0 0,0 1 0 0,1-4 10 0,4 3 8 16,-2-4 2 0,-3 1 0-16,1 0 0 0,2 0-1 0,0 0 0 0,-3 3 0 15,0-4 0-15,1 6 1 0,-6 2 0 0,5 0 0 0,-5 0 0 16,0 0-12-16,0 0-8 0,8 0 12 0,-3 0-12 15,0 2 17-15,1 6-3 0,-1-4-1 0,0 3 0 16,3 0-3-16,3 5-1 0,-9-2 0 0,4 1 0 16,2 1-9-16,-3-3 0 0,0 3 0 0,3-2 0 15,-3 1 0-15,1-4 13 0,-1 8-3 0,-2-8-1 0,2 0-9 0,-2 2 8 16,-1-7-8-16,4 5 8 16,-4 1-76-16,-2-8-15 0,0 0-3 0,5 0-710 15,3 0-141-15</inkml:trace>
  <inkml:trace contextRef="#ctx0" brushRef="#br0" timeOffset="3360.29">7419 11167 1724 0,'-3'-7'38'15,"3"5"8"-15,6-7 2 0,-1 2 0 0,-2-1-39 0,2 6-9 0,-5-3 0 0,0-2 0 0,2 0 96 0,1 0 18 16,-6 3 3-16,3 4 1 0,0 0-19 0,0 0-4 15,0 0-1-15,0 0 0 0,-2-8-51 0,2 8-11 0,-5 0-1 0,-1-2-1 16,1-3 10-16,-3 3 1 0,0 2 1 0,0 0 0 16,3 0-25-16,-3 0-5 0,0 0 0 0,-3 2-1 15,-2 3-11-15,5-3 10 0,-2-2-10 0,-1 8 10 16,0-4-10-16,4 3 12 0,1 0-12 0,1 5 12 16,0-2-12-16,5-3-11 0,-3 4 3 0,3 3 0 15,3-2 8-15,-1 2 0 16,1 0 0-16,0 1 0 0,5 1 0 0,-1-2 0 15,1 0 0-15,3 0 0 0,0-2 0 0,-4 2 0 16,1 0 0-16,3 0 0 0,-3-2 0 0,0-2 0 16,-3 1 0-16,0-4 0 0,-2 5 0 0,2-2 8 15,-2-6-8-15,-3 3 0 0,0 0 0 0,0-7 0 16,0 0 0-16,-3 5 0 16,-2-3-126-16,5-2-23 0,0 0-5 0,0 0-584 0,-5-2-117 0</inkml:trace>
  <inkml:trace contextRef="#ctx0" brushRef="#br0" timeOffset="3538.614">7242 11313 460 0,'5'-5'41'0,"-5"5"-33"0,0 0-8 0,0 0 0 0,3-2 288 0,2 2 55 15,0-5 11-15,-2 5 2 0,2 0-201 0,0-2-41 0,1-3-8 0,-1 5-2 16,-2 0-43-16,5 0-9 0,2 0-1 0,-2 0-1 16,3 0-35-16,-1 0-7 0,1 5-8 0,-1-5 11 15,1 0-11-15,0 2 0 0,2-2 9 0,0 5-9 31,0-5-112-31,1 0-28 0,1 2-4 0</inkml:trace>
  <inkml:trace contextRef="#ctx0" brushRef="#br0" timeOffset="3924.196">7612 11301 1936 0,'0'0'86'0,"0"0"18"0,0 0-84 0,0 0-20 16,0 0 0-16,0 0 0 0,0 0 75 0,0 0 10 15,0 0 3-15,0 0 0 0,5 5-58 0,3-5-11 0,-2 2-3 0,-1-2 0 0,-5 0-16 16,10 0 8-16,-2 0-8 0,0 0 0 16,-8 0 11-16,8 0-11 0,3 0 10 0,-1-2-10 15,-4 2 11-15,-1-5-11 0,0 3 12 0,3-3-12 0,0 3 13 0,-3-3-4 16,-5-2-1-16,6 3 0 0,2 1 1 0,-6-4 0 16,-4 0 0-16,2 2 0 0,-3-2-9 0,6 0 10 15,-3 0-10-15,0 3 10 16,-6-4-10-16,4 6 12 0,2 2-12 0,-6-5 12 15,-4 3 6-15,5-3 2 0,5 5 0 0,-6 0 0 16,1 0-1-16,-3 0 0 0,-2 0 0 0,4 7 0 16,-2-2-6-16,-2-3-1 0,-4 6 0 0,1-1 0 15,3 4-4-15,-1-4-8 0,-2 5 11 0,5-5-11 16,-3 5 8-16,3-3-8 0,0 3 0 0,3-2 0 16,3 1 0-16,-1 3 0 0,3-2 0 0,3-2-9 0,2 1 9 0,3 1 0 15,0-2-9-15,5-3 9 0,5 0-12 0,1 4 1 16,2-6 1-16,3-3 0 15,10 5-122-15,-7-2-24 0,-6-5-4 0</inkml:trace>
  <inkml:trace contextRef="#ctx0" brushRef="#br0" timeOffset="5213.381">9850 11172 57 0,'0'0'0'0,"0"0"0"15,0 0 0-15,0 0 0 0,-2 0 311 0,2 0 57 16,0 0 11-16,0 0 2 0,0 0-253 0,-3 7-52 16,6-5-9-16,2 6-3 0,0 1-9 0,-2 0-3 15,5-2 0-15,-3 0 0 16,1 1-13-16,-1-1-3 0,0 2-1 0,0-2 0 16,3 0 4-16,-5 0 1 0,2-4 0 0,-5-3 0 15,0 0-10-15,3 4-2 0,-3-4 0 0,0 0 0 16,0 0 0-16,0 0-1 0,0 0 0 0,0 0 0 0,0 0 1 15,0 0 1-15,0 0 0 0,0 0 0 16,0 0-3-16,-3-4-1 0,3 1 0 0,-2-4 0 0,-1 2-13 0,0-4-2 16,1-3-1-16,-1 8 0 0,-2-6-9 0,2-2 8 0,3 5-8 0,0-4 8 15,0 3-8-15,0-1 0 0,3-3 0 0,-1 5 0 16,1 0-12-16,2 3 12 0,1-4-12 0,-1 1 12 16,0 0-12-16,3 5 12 0,0-3-12 0,0-2 12 15,0 7-12-15,0-4 12 0,0 4-10 0,0-3 10 16,2 3-8-16,-2 0 8 0,0 0 0 0,3 0-9 15,-3 3 9-15,0-3 0 16,2 4 0-16,-2 1 0 0,0-3 0 0,0 3 0 16,0-3 0-16,3 5 0 0,-3-7-12 0,0 5 2 15,-1-3 1-15,1-2-719 16,-2 5-143-16</inkml:trace>
  <inkml:trace contextRef="#ctx0" brushRef="#br0" timeOffset="5426.889">10300 11167 1983 0,'0'0'44'15,"0"0"8"-15,0 0 3 0,0 0 1 0,0 0-45 0,0 0-11 0,3 5 0 0,0 2 0 0,-1-5 53 0,1 3 9 16,2 2 2-16,0 0 0 0,-2-2-31 0,0-3-5 16,2 5-2-16,-2-2 0 0,-1-3-18 0,-2-2-8 0,6 8 8 0,-4-4-8 15,-2-4 10-15,0 0-10 0,0 0 12 0,0 0-12 47,0 0-62-47,0 0-19 0,0 0-4 0,0 0-558 0,0 0-111 0</inkml:trace>
  <inkml:trace contextRef="#ctx0" brushRef="#br0" timeOffset="5583.506">10311 11047 1566 0,'0'0'69'0,"0"0"15"0,0 0-68 0,-3-2-16 16,3-5 0-16,0 7 0 0,0-7 109 0,0 7 19 15,0 0 3-15,0 0 1 0,0 0-76 0,0 0-14 16,0 0-3-16,0 0-1 0,0 0-38 0,0 0 0 16,0 0 0-16,3 0 0 0,5 0-104 0,-3 0-20 0,-2 2-3 0</inkml:trace>
  <inkml:trace contextRef="#ctx0" brushRef="#br0" timeOffset="5985.149">10634 11106 1267 0,'0'0'112'16,"0"-7"-89"-16,0 2-23 0,0 3 0 0,-3-3 144 0,3 5 25 0,0 0 5 0,0-2 1 16,0-3-75-16,-3-2-14 0,-2 5-3 0,2-3-1 15,3 5-32-15,-5-7-6 0,0 7-2 0,-3-5 0 16,3 5-28-16,-6 0-6 0,3 0 0 0,3 0-8 0,-6 5 15 0,6-5-4 15,-3 7-1-15,3-2 0 0,-3-3-10 0,2 3 0 16,1-3 0-16,2 3 0 0,-2-3-9 0,5 5 9 16,0-7-12-16,0 8 12 0,3-4-14 0,-1 8 4 0,4-5 1 0,2 0 0 15,2 0 0-15,1 0 0 0,-1 0 0 0,1 0 0 16,0 0 9-16,-3 0 0 0,2 0-9 0,1-2 9 31,-1 2 0-31,-2 0 0 0,3 0 0 0,-1 0 0 16,-4 0 0-16,-1-2 0 0,-5-5 0 0,3 7 0 0,-3-7 8 0,0 7 5 15,-6-2 2-15,1 2 0 0,0-5 24 0,-3 3 5 16,-3-3 0-16,1 3 1 0,2-2-9 0,-3-3-3 16,-2 4 0-16,0-4 0 0,2 0-20 0,-2 0-4 15,2 0-1-15,1 0 0 0,2-4-23 0,0 4-5 16,3 0 0-16,-1-3-757 0,4-2-151 0</inkml:trace>
  <inkml:trace contextRef="#ctx0" brushRef="#br0" timeOffset="6433.099">10800 10986 1774 0,'0'0'79'0,"-2"-2"16"0,2-3-76 0,0 5-19 0,0 0 0 0,-3-4 0 15,3 1 76-15,0 3 11 0,0 0 2 0,0 0 1 16,0 0-47-16,0 0-10 0,5 3-1 0,1 6-1 31,-1-2-16-31,0 0-3 0,3 0-1 0,-5 0 0 0,2 5 6 0,-2-3 2 16,2 3 0-16,0-3 0 0,-2 3 1 0,0-5 0 15,-1 5 0-15,1-3 0 0,0 3-3 0,-3-5 0 16,2 5 0-16,3-5 0 0,-5 0-5 0,0 0 0 16,3-4-1-16,-3 6 0 0,0-7-3 0,0-2-8 15,0 0 12-15,0 0-4 0,0 0 0 0,0 0-8 16,0 0 12-16,0 0-4 0,0 0 4 0,0 0 1 0,5-2 0 0,1-3 0 15,-4-2-1-15,4 3 0 0,-4-4 0 0,4 1 0 16,-1-2-12-16,3-3 0 0,-3 5 0 0,3 0 0 16,0 0 0-16,0-5 0 0,0 5 0 0,0 0 0 15,2 0 0-15,1 0 0 0,-3 0 0 0,2 0 0 16,-2 0 0-16,-2 2-8 0,2-2 8 0,-3 2 0 16,3 3 0-16,-3-3 0 15,-5 5 0-15,5-2 0 0,-5 2-12 0,0 0 0 16,0 0 1-16,0 0 0 15,0 0-168-15,0 0-33 0,-8 0-8 0,1 2 0 16,-1-2-39-16,-6 7-7 0,-17-2-2 0,9 2-256 0</inkml:trace>
  <inkml:trace contextRef="#ctx0" brushRef="#br0" timeOffset="6564.625">10853 11094 1026 0,'0'0'45'0,"0"0"10"0,3 8-44 0,0-4-11 0,-1 3 0 0,3-2 0 0,1 2 105 0,2-5 19 16,0 5 4-16,2-2 1 0,1-2-29 0,2-3-5 15,-2 4-2-15,2-4 0 0,3 3-32 0,-3 1-6 16,0-4-2-16,0 5 0 0,-2-5-24 0,2 0-5 15,0 2 0-15,-2-2-1 0,-3 0-12 0,0 0-3 16,0 0 0-16,0 0-634 16,-8 0-127-16</inkml:trace>
  <inkml:trace contextRef="#ctx0" brushRef="#br0" timeOffset="6787.365">11128 11094 2109 0,'0'0'46'0,"0"0"10"0,0 0 1 0,0 0 3 0,8 5-48 0,-2-2-12 0,2 1 0 0,-1 1 0 15,-1-3 32-15,2 5 4 0,0-2 1 0,0-3 0 16,0 5-23-16,2-7-5 0,-2 8-1 0,0-8 0 16,3 4-8-16,-3-1 0 0,2-3 9 0,-2 4-9 15,3-4 0-15,-3 0 0 0,-1 0 0 0,1-4 8 16,0 1-140-16,0-1-27 0,0-4-5 0,-2 1-2 15,-1 0-86-15,0 0-18 0</inkml:trace>
  <inkml:trace contextRef="#ctx0" brushRef="#br0" timeOffset="6972.44">11374 10993 1551 0,'0'0'68'0,"0"0"16"0,0 0-68 0,0 0-16 16,0 0 0-16,0 0 0 0,0 0 130 0,0 0 22 16,0 0 5-16,0 7 1 15,3 0-73-15,-3 5-14 0,0-5-3 0,-3 7-1 16,3-7-9-16,-2 8-2 0,-3 1 0 0,2-2 0 15,0 0-10-15,-2 7-2 0,2-6-1 0,-2 3 0 16,-3-4-34-16,5 5-9 0,-5-5 0 0,3 0 0 16,0-2 8-16,-3 2-8 0,3-2 10 0,-1-2-10 0,-2-3 0 0,0 2 0 15,3-7 0-15,0 5-811 16,-3-2-161-16</inkml:trace>
  <inkml:trace contextRef="#ctx0" brushRef="#br0" timeOffset="9958.692">3760 9754 550 0,'0'0'24'0,"0"0"6"0,0 0-30 0,0 0 0 16,0 0 0-16,0 0 0 0,0 0 67 0,0 0 7 16,0-5 2-16,0 5 0 0,0-7 9 0,0 7 3 15,0-2 0-15,0 2 0 0,0 0 1 0,0 0 1 0,-3-5 0 0,3 5 0 16,0 0-15-16,0-7-3 0,-8 0-1 0,8 7 0 15,0 0-13-15,0 0-2 0,-5 0-1 0,0-7 0 16,-1 7-15-16,-2-5-2 0,8 5-1 0,-5-2 0 16,-3-3-6-16,0 5-2 0,8 0 0 0,-5-2 0 0,-6-3-7 0,9 5-2 15,-9 0 0-15,6 0 0 0,2 0-5 0,-5 0-2 32,3 0 0-32,0 0 0 0,-3 0-5 0,2 5 0 15,1-5-8-15,-3 0 12 0,-2 2 0 0,2-2 0 0,0 5 0 0,-3-3 0 16,3 3 0-16,-2-3 0 0,2 3 0 0,-6-5 0 15,4 7-1-15,-1-7-1 0,1 7 0 0,-4-2 0 16,4-3-2-16,-6 5 0 0,5-2 0 0,-2-3 0 16,0 3-8-16,0 2 12 0,-3 0-12 0,5 0 12 15,-5 0-12-15,6 0 12 0,-6-2-12 0,3 7 12 0,5-3-12 0,-8-2 12 16,5 5-12-16,1 0 12 0,-4-3-12 0,4 3 0 16,2-3 0-16,-3 8 0 0,9-8 0 0,-6 5 0 15,0 5 0-15,8-5 0 0,-5 0 0 0,2 5 0 16,0-5 0-16,3 5 0 0,0-5 0 0,0 5 0 15,0 0 0-15,0-3 0 0,0 3 8 0,3-5-8 16,-3 5 0-16,3-5 8 0,2 5-8 0,-2-5 0 0,2 7 9 0,-3-7-9 16,4 0 0-16,4 5 8 0,-2-7-8 0,3 2 0 15,-1-2 9-15,1-3-9 0,2 5 12 0,6-2-12 16,-1-5 14-16,1 5-4 0,-3-3-1 0,5-2 0 16,3-2 0-16,-1 2 0 0,1 0 0 0,3-7 0 15,-6 0-9-15,5 0 12 0,1-2-12 0,-1-5 12 0,1-3-4 16,2 3-8-1,-3-2 12-15,6-3-4 0,-8-2 0 0,2 0 0 0,1-5 0 16,-3 0 0-16,2-2 4 0,-7 2 1 0,-1-4 0 0,-5-1 0 16,1 3-1-16,-4 2 0 0,1-2 0 0,-6 0 0 15,0 0 8-15,-2-3 0 0,-3 3 1 0,0 0 0 16,-3 2 7-16,-2-7 2 0,0 5 0 0,-3 2 0 16,-3 3-11-16,1-3-3 0,-1 0 0 0,-5 5 0 15,0 0-6-15,3 2-2 0,-3-2 0 0,-2 7 0 0,2-7-8 0,-3 9 0 16,6-2 0-16,-3 0 8 0,0 0-8 0,3 7 0 15,-3-7 0-15,0 7 0 0,3-2 0 0,0-3 0 16,0 5 0-16,5 0 0 16,-3 0-56-16,-2 0-6 0,8 0-2 0,-3 5-807 15,2-3-161-15</inkml:trace>
  <inkml:trace contextRef="#ctx0" brushRef="#br0" timeOffset="13751.803">7353 9728 997 0,'0'0'44'0,"0"0"9"0,0 0-42 0,-6-2-11 16,1-3 0-16,0 0 0 0,0 3 66 0,2-3 11 0,-5 5 3 0,3-2 0 16,-1-3-10-16,1 5-2 0,5 0 0 0,-5-2 0 15,-3-3-11-15,3 3-2 0,5 2-1 0,0 0 0 16,-6-5-11-16,1 5-3 0,2-2 0 0,3 2 0 15,0 0 3-15,-8 0 0 0,3-5 0 0,0 5 0 16,0 0-31-16,2 0-12 0,-5 0 11 0,0 0-11 16,3 5 23-16,-1-5-2 15,-1 2 0-15,-1-2 0 0,0 0-5 0,-3 5 0 0,3-3-1 0,0 5 0 16,-2-2-3-16,2-3 0 0,-6 3 0 0,4 2 0 16,-3 0 1-16,5 0 0 0,-6 0 0 15,7 0 0-15,-4 0-4 0,3 3-1 0,-3-1 0 0,4-2 0 16,-1 5-8-16,0-5 0 0,2 7 9 0,1-2-9 15,0 2 0-15,-3-2 9 0,0-3-9 0,3 5 0 16,2 0 16-16,-2 3-4 0,-1-3-1 0,1 0 0 0,0 0 0 0,-1 0 0 16,6 0 0-16,-2 5 0 0,2-5-2 0,-3 3 0 15,3-3 0-15,0 0 0 0,3 0-9 0,-1 0 10 16,4 0-10-16,-6-2 10 0,5 0-10 0,0-3 8 16,1 5-8-16,-1-2 8 0,0-5 1 0,1 5 0 15,1-3 0-15,-1 3 0 0,2-5 0 0,2 5 0 16,1-5 0-16,-1 2 0 15,1-4 4-15,0 7 1 0,-3-3 0 0,5-2 0 16,0 0-2-16,0-2-1 0,0-3 0 0,1 3 0 16,-1 2-3-16,3-7 0 0,0 5 0 0,-3-3 0 15,5-2 9-15,1 0 2 0,-3 0 0 0,2 0 0 16,-2 0-19-16,3-2 8 0,-3 2-8 0,2-5 0 16,3 5 0-16,-2-7 0 0,-3 2 0 0,0-2 0 0,-3 5 0 15,0-10 15-15,3 5-3 0,-3 0-1 0,0-5 4 0,-2 3 1 0,0-3 0 0,-1-2 0 16,-2 2 0-16,3-2 1 0,-3 0 0 0,0 0 0 15,-1 0-2-15,-1 0-1 0,-1-3 0 0,0 3 0 16,1 0-3-16,-4 0-1 0,1-5 0 0,-3 5 0 16,3 0 0-16,-6 0 0 0,0-3 0 0,1 3 0 15,-4 0-1-15,4 0 0 0,-4 0 0 0,-2-5 0 16,3 0-9-16,-3 5 10 16,0 0-10-16,0 0 10 0,0 0-10 0,0 2 0 15,1-2 9-15,-4 2-9 0,3 3 0 0,-3-3 8 16,1 5-8-16,-1-5 0 0,-2 5 0 0,0 0 0 15,0 0 0-15,-1 0 8 0,-2 0-8 0,3 2 0 16,0 5 0-16,0-7 8 0,2 7-8 0,1 0 0 16,-1 0 0-16,0 0 0 0,4 0 0 0,-4 0 0 15,3 0 0-15,0 5-8 0,0-3 0 0,3-2 0 0,-3 5 0 0,3-5 0 16,-1 0-24-16,6 0-5 0,0 0-1 0,-5 7 0 16,-3 0-190-16,5-7-37 0</inkml:trace>
  <inkml:trace contextRef="#ctx0" brushRef="#br0" timeOffset="19034.817">10184 9787 403 0,'0'0'17'0,"0"0"5"0,0 0-22 0,-3-5 0 16,-2 5 0-16,2-2 0 0,3 2 156 0,-2-5 28 15,-4 5 4-15,1-7 2 0,0 7-117 0,2-2-23 16,3 2-5-16,-5-5-1 0,-1 5 7 0,4-5 1 15,2 5 0-15,-3 0 0 0,-2-2 6 0,0 2 2 0,-1 0 0 0,4-5 0 16,2 5 0-16,-6 0 1 0,4 0 0 0,-4-2 0 0,4 2-26 0,-3 0-6 16,2 0-1-16,-2-5 0 15,-1 5 4-15,1 0 1 0,0 0 0 0,-1 0 0 16,1 0 7-16,-3 5 2 0,0-3 0 0,3-2 0 0,-3 5-10 0,0-5-3 16,0 7 0-16,0-7 0 0,0 7-7 0,-2 0-2 15,-1 0 0-15,3 0 0 16,-2 0-4-16,2 5-2 0,-3-5 0 0,0 7 0 15,4-2-14-15,-4 0 0 0,3 2 8 0,0-5-8 16,3 5 0-16,-1 3 9 0,1-1-9 0,0 1 8 16,0-1-8-16,-1-2-12 0,4 5 2 0,-1 2 1 15,3-2 9-15,0 0 0 0,0-3 0 0,3 3 0 16,-1 0 0-16,1 0 0 0,-3-3 0 0,5 3 0 16,1 0 0-16,-1-3 0 0,0 3 0 0,3-5 0 0,-3 5 0 0,3-5 0 15,0 5 0-15,3-5 0 0,-3-2 0 0,2-3 0 16,1 3 0-16,2 0 0 0,0-3 10 0,-2-2-2 15,5 0-8-15,-3-2 12 0,0 2-2 0,3-2-1 16,-3-3 0-16,3-2 0 0,3 0 3 0,-1 0 0 16,-2 0 0-16,-3-7 0 0,3 2 2 0,-2-2 1 0,-1 0 0 0,0 0 0 31,0-7 0-31,0 2 0 0,1 3 0 0,-1-10 0 0,-3 0 5 16,4 3 2-16,-4-8 0 0,1 8 0 0,-1-3-4 0,-2-2-1 15,0-3 0-15,0 8 0 0,-2-3 3 0,-1 0 0 16,-2 3 0-16,-1-3 0 0,1 0 3 15,-3 3 1-15,0-3 0 0,-3 0 0 0,3 5-10 0,-5 0-2 16,0 0 0-16,-1-3 0 0,-2 3-12 0,0-2 8 16,0-1-8-16,1 3 0 0,-1 0 8 0,0 2-8 0,-3 3 0 0,3-3 0 15,-2-2 8-15,-1 7-8 0,-2-5 0 0,2 5 0 16,-2 0 8-16,2 0-8 0,3 0 0 0,-2 7 0 16,-1-7 0-16,1 2 0 0,-4 5 0 0,1 0 0 15,0 5 0-15,0-5-12 0,0 2 1 0,-1 3 0 31,1 2-122-31,2 0-25 0,1 0-5 0</inkml:trace>
  <inkml:trace contextRef="#ctx0" brushRef="#br0" timeOffset="23906.285">14840 11127 1267 0,'3'-2'56'0,"-3"2"12"0,0 0-55 0,3-5-13 15,-1 3 0-15,1-3 0 0,5 5 101 0,-5-2 18 16,5-3 3-16,-3 5 1 0,5 5-49 0,-2-10-10 0,0 5-1 0,0 0-1 15,3 0-17-15,2-4-3 0,-2 4-1 0,2 0 0 16,0 0-1-16,0-3-1 0,3 3 0 0,0 0 0 16,-3 0-14-16,1 0-2 0,4 0-1 0,3 0 0 15,-5 0-14-15,3-5-8 0,-3 5 10 0,-1 0-10 16,-1 0 8-16,-1-2-8 0,-3 2 0 0,1 0 9 31,-3 0-9-31,0 2-11 0,-8-2 3 0,0 0 0 16,0 0-123-16,0 0-24 0,0 0-5 0,0 0-701 0</inkml:trace>
  <inkml:trace contextRef="#ctx0" brushRef="#br0" timeOffset="24106.832">14917 11299 1724 0,'11'0'76'0,"-6"0"16"0,3 0-73 0,5 0-19 15,0 0 0-15,3 0 0 0,3 0 92 0,-1-5 14 16,-2 5 3-16,5 0 1 0,6 0-37 0,-3-2-7 15,0-3-2-15,-1 5 0 0,1-7-31 0,-3 7-6 16,0 0-2-16,-2-4 0 0,0 1-15 0,-4-1-10 16,4 4 12-16,-6 0-12 15,0-3 9-15,1 3-9 0,-4-5 0 0,1 3 9 32,-3-3-113-32,-3 3-24 0,0-3-4 0</inkml:trace>
  <inkml:trace contextRef="#ctx0" brushRef="#br0" timeOffset="24477.111">15042 10998 1839 0,'0'0'40'0,"0"0"9"16,0-5 2-16,0 5 1 0,-3-2-42 0,0-3-10 0,3-2 0 0,0 7 0 16,0 0 60-16,0 0 9 0,-2 0 3 0,2 0 0 0,0 0-13 0,0 0-3 15,0 0 0-15,0 0 0 0,-3 7-16 0,0 0-4 16,6 5-1-16,-3-2 0 0,0 6-15 0,3-2-2 16,2-5-1-16,-2 8 0 0,-3-1-7 0,2-1-2 15,1 1 0-15,-3 0 0 0,3 3-8 0,-1-5 8 0,-2 0-8 0,0 5 8 16,3-7-8-16,-3 2 0 0,0 0 9 0,-3-2-9 15,3-3 0-15,0 3 0 0,0-5 0 0,0 0 0 32,0 0-21-32,0-7-9 0,3 7-2 0,-3-7 0 0,0 0-104 0,0 0-20 0,0 0-5 0,0 0-1 15,5-2-66-15,3-3-14 0,0-9-2 16,3 0-1-16</inkml:trace>
  <inkml:trace contextRef="#ctx0" brushRef="#br0" timeOffset="24709.533">15237 11040 57 0,'0'0'0'0,"3"-7"0"0,0 5 0 0,-1-5 0 15,-2 2 336-15,0 5 61 0,0-7 13 0,0 7 2 16,3-5-196-16,-3 5-40 0,0 0-8 0,0 0-2 16,0 0-75-16,0 0-15 15,0 0-4-15,5 8 0 0,-5 3-35 0,6 3-7 16,-1-2-2-16,0 2 0 0,0 0-13 0,3 0-3 16,-2 5-1-16,-1 0 0 0,3-5-2 0,0 5 0 15,-6-3 0-15,4-4 0 0,-4 7-1 0,4-5-8 16,-6-4 12-16,2 6-4 0,-2-7 4 0,0 3 1 15,0 0 0-15,-2-3 0 0,-1 3-13 0,0-5 0 16,1 0 0-16,-1 0 0 0,-2 0-10 0,2 0 2 0,1-2 0 0,-1-3 0 16,0 3-78-16,3-5-15 15,-5 0-3-15,5 0-607 0,0 0-121 0</inkml:trace>
  <inkml:trace contextRef="#ctx0" brushRef="#br0" timeOffset="25675.57">15642 11261 1116 0,'0'0'49'0,"0"0"11"0,0 0-48 0,0 0-12 0,-2 0 0 0,2 0 0 15,0 0 51-15,0 0 8 0,2-7 1 0,-2 7 1 16,0 0-11-16,0 0-2 0,0 0-1 0,0 0 0 0,0 0 20 0,0 0 4 16,5 0 1-16,-5 0 0 0,0 0 0 0,8 5 1 15,0-3 0-15,-2 6 0 0,2-4-29 0,-6 3-5 16,4 0-2-16,-4 5 0 0,6-5-5 0,-5 0 0 16,2 0-1-16,-2 0 0 0,-1 5-15 0,1-5-2 15,0-5-1-15,-3-2 0 0,2 8-5 0,-2-8 0 16,0 0-8-16,0 0 12 15,0 0-2-15,0 0-1 0,0 0 0 0,0 0 0 16,0 0 4-16,0 0 1 0,0 0 0 0,3-3 0 16,0-2-6-16,-3-2-8 0,0 0 11 0,0-4-11 0,2 4 8 15,1-3-8-15,-3-2 0 0,2 5 0 0,4-4 0 0,-4 1 0 16,4 3 0-16,-6-5 0 0,2 5-9 16,1 3 9-16,0 1-8 0,-1-1 8 0,-2 4-8 0,6-3 8 15,-1-2-8-15,0 5 8 0,3 0-8 0,-3 0 8 0,1 0-8 0,2 0 8 16,0 8 0-16,0-4 0 0,-3-4 0 0,5 7 0 15,1 0 0-15,-3 0 0 0,0-2 0 0,0-3 8 16,0 6 0-16,0-4 1 0,-3-1 0 0,3 1 0 16,-3 1 3-16,3-3 0 0,-8-2 0 0,0 0 0 15,0 0-12-15,3 5 0 0,-3-5 0 0,0 0 0 16,0 0 0-16,0 0 8 16,0 0-8-16,0 0 8 0,0 0 0 0,0 0 0 15,5-5 0-15,-2 3 0 0,2-3-8 0,-2 1 0 16,2-3 0-16,-2 4 0 0,5-4 0 0,-1 2 0 15,-1-2-10-15,2 0 10 0,2 0-19 0,1 3 3 16,-1-4 0-16,1 6 0 0,-3-3 5 0,3 5 2 0,-4-2 0 0,4 2 0 16,-11 0 9-16,5 0-10 0,3 2 10 15,0 5-10-15,-2-2 10 0,-1 2 8 0,0 0-8 0,0 0 11 16,-2 0 8-16,2 0 1 0,-2 1 1 0,0 3 0 0,2-4 0 0,-2 0 0 16,-1 5 0-16,1-10 0 0,-1 6-11 0,1-1-2 15,-3-7-8-15,0 0 12 0,0 4-12 0,0-4 0 16,3 7 8-16,-3-7-8 15,0 0-106-15,0 0-24 0,0 0-5 0,0 0-557 16,0 0-111-16</inkml:trace>
  <inkml:trace contextRef="#ctx0" brushRef="#br0" timeOffset="25873.179">16253 11207 1440 0,'0'0'128'0,"0"0"-103"0,0 0-25 0,0 0 0 15,0 0 165-15,0 0 28 0,0 0 6 0,0 0 1 0,6 5-122 0,-1-3-24 16,-5-2-5-16,0 7-1 0,0 1-20 0,0-1-4 16,3-3 0-16,-3-4-1 0,-6 7-23 0,6-7 8 15,6 7-8-15,-6-7 0 0,0 7 0 0,0-7-20 0,0 0 4 0,5 5 1 32,3-2-201-32,-8-3-40 0,0 0-8 0,0 0-1 0</inkml:trace>
  <inkml:trace contextRef="#ctx0" brushRef="#br0" timeOffset="26029.397">16200 11132 921 0,'0'0'82'0,"-5"-5"-66"16,3-2-16-16,2 7 0 0,5-2 200 0,-5 2 37 15,0-5 7-15,0 5 2 0,0 0-126 0,0 0-24 16,0 0-6-16,0 0-1 16,0 0-68-16,0 0-13 0,8 0-8 0,-8 0 8 15,0 0-8-15,0 0-8 0,10 5 8 0,1-3-12 31,-1 5-176-31,1-2-35 0,5 2-7 0,2 0-2 0</inkml:trace>
  <inkml:trace contextRef="#ctx0" brushRef="#br0" timeOffset="26414.946">16563 11219 1404 0,'-8'-5'62'0,"8"5"13"0,-3-2-60 0,3-3-15 0,0-2 0 0,0 0 0 15,-2 3 66-15,-1 1 10 0,6-2 3 0,-3-2 0 32,-3 5-16-32,0-3-3 0,3 5-1 0,0-2 0 0,0 2-16 0,-2-5-3 15,-6-2-1-15,5 7 0 0,3 0-18 0,-5 0-3 16,-6-4-1-16,3 4 0 0,-2 4-5 0,2-4-2 16,0 5 0-16,0-3 0 0,-3-2-10 0,3 5 0 15,6-3 0-15,-6 3 0 0,0-3 0 0,0 3 0 16,8-5 0-16,3 7 0 0,-3-7-16 0,5 7 5 15,0 0 1-15,3 0 0 0,5-2-1 0,1 2 0 0,-4-5 0 0,1 6 0 16,7-4 11-16,-4 3-10 0,-7 0 10 0,4-2-10 16,0 2 10-16,-1 0 8 0,-2 0-8 0,-5 0 11 15,-3 0 7-15,0 0 2 0,2-2 0 0,1 2 0 16,-8-5 24-16,-3 6 6 0,5-4 1 0,-2 3 0 16,0-7-7-16,-1 5 0 0,-4-3-1 0,4-2 0 15,1 5-24-15,-3-3-5 0,-5-2-1 0,2 0 0 16,-2 0-34-16,3-2-7 0,2-3-2 0,2 5-697 15,-2-2-139-15</inkml:trace>
  <inkml:trace contextRef="#ctx0" brushRef="#br0" timeOffset="26700.519">16727 11040 1094 0,'-34'-7'48'0,"26"7"11"0,8 0-47 0,0 0-12 15,0 0 0-15,0 0 0 0,-11 0 182 0,11 0 34 0,5 0 8 0,-5 0 0 16,-8 12-142-16,6-5-29 0,10 0-5 0,0 7-2 16,0 0-26-16,-3-2-4 0,0 7-2 0,3-3 0 15,5 3-6-15,-5 0-8 0,-8-5 11 0,6 0-11 16,1 0 13-16,-1 1-4 0,-9-4-1 0,-2 1 0 15,5-3-8-15,0-1-12 0,2-4 2 0,-4 3 1 32,-9-7-63-32,3 5-12 0,8-5-2 0,6-5-778 0</inkml:trace>
  <inkml:trace contextRef="#ctx0" brushRef="#br0" timeOffset="26848.557">16669 11106 288 0,'-11'0'25'0,"11"0"-25"0,0 0 0 0,0 0 0 15,0 0 288-15,0 0 52 0,0 0 10 0,8 0 2 0,3-4-207 0,-3 4-41 16,-3 0-9-16,8 0-2 0,6 0-54 0,-3 0-11 16,-6 0-3-16,3 4 0 0,6-4-25 0,2 5 0 15,-2-3 0-15,-6-2-583 16,-3 0-121-16</inkml:trace>
  <inkml:trace contextRef="#ctx0" brushRef="#br0" timeOffset="27287.462">17055 11158 172 0,'19'-5'8'0,"-19"5"1"15,-6 0-9-15,1 0 0 0,5 0 0 0,0 0 0 0,0 0 365 16,0-7 71-16,-8 7 15 0,8 0 2 0,0 0-301 0,0-4-61 16,-11 4-12-16,6-8-3 0,0 8-32 0,0 0-8 0,-6 0 0 0,3 0-1 15,0 5-23-15,0-2-4 0,6-3 0 0,-6 4-8 16,-6-4 12-16,6 7-12 0,6 0 12 0,-3-2-12 15,-3 2 16-15,2 0-3 0,1-5-1 0,2 10 0 16,3-5-4-16,0 0-8 0,-2 5 11 0,2-5-11 16,8 0 0-16,-6 0 0 0,-2-7 0 0,6 7 0 15,2 0 8-15,2 0-8 0,1 1 0 0,-6-4 0 0,-5-4 0 0,11 3 8 16,7-3-8-16,-7 0 0 0,-11 0 11 0,8 0-11 16,2-3 10-16,-2-1-10 0,0-4 0 0,-5 6 0 15,2-3 0-15,0-2 0 0,11 0 12 0,-8 0-4 16,-11 0-8-16,3 0 12 0,8 0-4 0,-5 0 0 15,-8 2-8-15,-3-2 12 0,5 7-12 0,3 0 8 16,0 0-8-16,0 0 0 16,-8-4 0-16,8 4 0 0,0 0 0 0,0 0 0 15,-8 4-12-15,6 3 12 0,4 0-12 0,4-2 12 16,-1 2 0-16,-2-5 0 0,-1 6 0 0,3-4 0 16,9 3 12-16,-6 0 0 0,-8-7 0 0,8 7 0 0,5-2-4 15,-5 2 0-15,-8-7-8 0,0 0 12 0,8 3-12 0,0 1-8 16,2-1 8-16,-10-3-13 15,0 0-182-15,0 0-36 0</inkml:trace>
  <inkml:trace contextRef="#ctx0" brushRef="#br0" timeOffset="27666.912">17142 10998 1670 0,'0'0'148'0,"0"0"-118"15,-2 0-30-15,2 0 0 0,5 0 120 0,-5 0 17 16,0 0 4-16,0 7 1 0,3 0-74 0,-3 0-14 16,5 0-3-16,-2 7-1 0,2-2-23 0,3-2-5 15,-3 8-1-15,3-4 0 0,0 5-21 0,0-5 0 16,0 5 0-16,2-5 8 0,-2 5-8 0,0-9 0 0,-2 6 0 0,2-7 8 16,-3 6-8-16,0-11 8 0,-2 3-8 0,-1 0 8 15,4 0 0-15,-6-7 0 0,0 0 0 0,0 0 0 0,0 0 1 16,0 0 1-1,0 0 0-15,0 0 0 0,0 0 3 0,2-7 1 16,1 0 0-16,0 0 0 0,-1-5-14 0,1-2 0 0,0 5 8 0,5-8-8 16,-3 8-8-16,0-3-5 0,3-2-1 0,-3 2 0 15,1 5 14-15,2-7-9 0,0 7 9 0,-3-5-8 16,0 10 8-16,0-3 0 0,1-2 0 0,2 0-8 16,-3 5 8-16,0-3 0 0,0-2 0 0,1 7 0 15,2-5 0-15,-3 3-16 0,-5 2 4 0,0 0 0 31,3-5-139-31,-3 5-28 0,0 0-5 0,0 0-438 0,0 0-87 0</inkml:trace>
  <inkml:trace contextRef="#ctx0" brushRef="#br0" timeOffset="27820.796">17330 11106 691 0,'0'0'61'0,"0"0"-49"16,0 7-12-16,0-2 0 0,0-5 149 0,3 2 27 16,-3 5 6-16,5-2 1 0,-2-3-62 0,2 6-12 0,3-4-2 0,-3-1-1 15,3 1-36-15,0 3-7 0,0-7-2 0,0 7 0 16,3-2-24-16,-1-3-5 0,-2 3 0 0,5-3-1 15,1-2-15-15,-4 0-4 0,3 5 0 0,-2-5 0 0,0 3-4 0,-1-3-8 16,1 0 11-16,-1 0-638 16,1 0-127-16</inkml:trace>
  <inkml:trace contextRef="#ctx0" brushRef="#br0" timeOffset="28167.719">17534 11142 806 0,'0'0'72'0,"0"0"-58"0,3 0-14 0,5 0 0 16,-1 0 177-16,1 0 33 0,0 0 6 0,0-3 2 15,3 3-133-15,-1 0-26 0,1-5-6 0,0 5-1 16,2 0-35-16,-5-2-7 0,2-3-2 0,-2 5 0 16,0-2-8-16,0-3 0 0,0 5 0 0,-3-7 8 0,3 7 4 0,-5-7 1 15,2 3 0-15,-5 1 0 0,0 3 22 0,3-5 4 16,-3-2 1-16,0 0 0 0,0 5-2 0,-3-3 0 15,-2-2 0-15,2 0 0 0,-2 2-13 0,0-2-2 0,-1 5-1 0,1-3 0 16,0 5-6-16,0 0-2 0,-3 0 0 0,0 0 0 16,-3 0 2-16,1 5 1 0,2-3 0 0,-3 3 0 31,-2 2 21-31,0-4 4 0,2 1 1 0,0 3 0 0,-2 5-28 16,3-3-6-16,-4-1-1 0,6 3 0 0,3 1-8 0,0-3 0 15,2 3 0-15,1 2 0 0,4-2 0 0,1-3 0 16,-1 3-12-16,6-5 12 15,3 5-135-15,8-5-19 0,-1 0-4 0,1-4-792 16</inkml:trace>
  <inkml:trace contextRef="#ctx0" brushRef="#br0" timeOffset="28490.182">17984 10993 460 0,'0'0'41'0,"-8"-2"-33"0,0-3-8 0,0-2 0 15,0 7 304-15,0-7 58 0,-3 7 12 0,1 0 2 0,10 0-222 0,0 0-45 16,-13 0-9-16,2 0-1 0,0 3-46 0,1 1-9 16,2 3-1-16,-3 0-1 0,3 0-24 0,3 0-5 0,3 1-1 0,-1 3 0 15,3 1-12-15,3-3 0 0,4-2 0 0,4 5 0 16,2 2 0-16,3-2 0 0,0-2 0 0,3 1-10 16,2 3 10-16,0-7 0 0,3 5 0 0,-6 2-8 31,1-2 8-31,-3-3 0 0,-1 3 0 0,-4-5 0 0,-3 0 0 0,0 0 0 15,-5-2 0-15,-1-3 8 0,-2 6 36 0,-5-4 7 16,-3-4 1-16,-3 3 1 0,-2 1 13 0,-3-4 2 16,-2 0 1-16,-3 0 0 0,-3 0-42 0,0 0-9 15,0 0-2-15,-2 0 0 16,2 0-38-16,0 0-8 0,0 0-2 0,0 0 0 16,3 5-179-16,-3-3-36 0</inkml:trace>
  <inkml:trace contextRef="#ctx0" brushRef="#br0" timeOffset="29138.041">14639 11650 2052 0,'0'0'91'0,"0"0"18"0,0 0-87 0,0 0-22 0,8 4 0 0,6-1 0 15,-1-3 20-15,5 0-1 16,6 4 0-16,5-4 0 0,3 3 33 0,2-3 8 15,3 0 0-15,8-3 1 0,8-1-12 0,8 4-2 16,8-3-1-16,2-1 0 0,9 1-16 0,2-2-3 0,8-2-1 16,2 5 0-16,1-3-15 0,5-2-3 0,0 3-8 0,2 1 12 15,-2-1-12-15,0 1 8 0,-3-2-8 0,-5 5 0 16,-5-7 9-16,-3 7-9 0,5 0 8 0,-7-2-8 16,-6 2 9-16,0 0-9 0,-3-5 10 0,1 10-10 0,-6-5 12 0,3 2-4 15,-1-2-8-15,-4 0 12 0,-3 5-1 0,-8-5-1 16,2 2 0-16,-7-2 0 0,0 0 4 0,-6 5 1 15,0-5 0-15,-2 3 0 0,-6-3 4 0,-7 4 1 16,-1-4 0-16,-5 0 0 0,1 0 1 0,-7 0 1 16,-1 0 0-16,-4 0 0 0,1 0-7 0,-3 0-2 15,-3-4 0-15,3 4 0 16,-5 0-13-16,-3 0 11 0,0 0-11 0,0 0 10 16,0 0-28-16,0 0-6 0,-6-8 0 0,1 8-1 31,-3-2-173-31,-2-3-34 0</inkml:trace>
  <inkml:trace contextRef="#ctx0" brushRef="#br0" timeOffset="29692.505">14758 12179 1216 0,'0'0'54'0,"0"0"11"0,0 0-52 0,3-3-13 0,-3-1 0 0,5 4 0 16,-2-3 80-16,0 3 14 0,2 0 2 0,3-4 1 15,0 4-18-15,5 0-4 16,-2 4-1-16,2-4 0 0,5 0-23 0,1 3-5 16,2-3-1-16,0 4 0 0,0-1-11 0,6-3-2 15,2 0-1-15,0 4 0 0,-2-1-14 0,-1-3-2 16,0 0-1-16,-2 0 0 0,-3 0-14 0,-2 0 9 15,-3 4-9-15,-3-4 8 0,-5 0-8 0,0 0 10 16,-3 0-10-16,-5 0 10 16,0 0-189-16,0 0-37 0,0 0-8 0,0 0-2 0</inkml:trace>
  <inkml:trace contextRef="#ctx0" brushRef="#br0" timeOffset="29892.721">14864 12393 1324 0,'0'0'118'0,"0"0"-94"16,0 0-24-16,0 0 0 0,0 0 84 0,0 0 12 16,8 4 2-16,-2-1 1 0,-6-3-12 0,10 0-3 0,1 4 0 0,2-4 0 15,3 0-16-15,2 0-3 0,1-4-1 0,2 4 0 16,5 0-29-16,-2-3-7 0,-3-1 0 0,6 1-1 16,-3-1-18-16,0 4-9 0,-6-7 10 0,1 7-10 15,-4-7 0-15,-1 2 0 0,-4 2 0 0,-4-1 0 16,-1 1-176-16,-5-1-31 0</inkml:trace>
  <inkml:trace contextRef="#ctx0" brushRef="#br0" timeOffset="30193.24">14901 12082 1764 0,'0'0'78'0,"0"0"16"16,0 0-75-16,0 0-19 0,0 0 0 0,6-4 0 0,-6 4 68 0,0 0 9 31,5 7 3-31,3 0 0 0,-3 0-16 0,0 4-2 16,-2 1-1-16,2 2 0 0,3 0-27 0,-5 5-6 0,2 2 0 0,-2 1-1 15,0-4-9-15,2 4-2 0,-3-1 0 0,-2 2 0 16,0-2-7-16,0-2-1 0,0-2-8 0,3 2 12 15,-3-1-12-15,0-4-15 0,0 1 3 0,0-8 1 32,3 4-197-32,-3-4-40 0</inkml:trace>
  <inkml:trace contextRef="#ctx0" brushRef="#br0" timeOffset="30440.654">15139 12078 1764 0,'0'0'78'0,"0"0"16"0,0 0-75 0,0 0-19 0,6 7 0 0,-1 0 0 15,-2 4 88-15,-1 4 13 0,1-1 3 0,2 0 1 16,-2 5-27-16,-3 2-6 0,3-2 0 0,-1 2-1 16,4 2-36-16,-4-6-7 0,1 6-2 0,-1-2 0 15,4 1-14-15,-4-4-4 0,1-1 0 0,-3 2 0 0,5-5-8 0,-5-2 0 16,3 2 9-16,-3-3-9 0,5-4 8 0,-5 0-8 15,3 1 8-15,0-1-8 0,-3-7 0 0,0 0 0 0,0 0-12 0,0 0 4 32,0 0-188-32,0 0-36 0</inkml:trace>
  <inkml:trace contextRef="#ctx0" brushRef="#br0" timeOffset="31073.39">15544 12252 1443 0,'0'0'64'0,"0"0"13"0,0 0-61 0,0 0-16 0,0 0 0 0,3 0 0 16,2 4 64-16,1-4 11 0,-1 3 1 0,0-3 1 15,3 4-10-15,0-4-3 16,0-4 0-16,0 4 0 0,2 0-31 0,-2 0-6 16,3-3-2-16,-3-1 0 0,0 1-1 0,0-1 0 15,0-4 0-15,-8 8 0 0,2-7 13 0,1 0 3 16,2 3 0-16,-2-3 0 0,0 0-4 0,-3-1 0 16,-3 1 0-16,3 3 0 0,-3-3-8 0,1 4-3 15,-4-4 0-15,1 3 0 0,0 1-11 0,-1-1-2 16,-1 1-1-16,1-2 0 0,-2 5 0 0,0 0 0 0,0 0 0 0,0 0 0 15,3 0-11-15,-5 5 8 0,2-2-8 0,-3 1 8 16,1-1-8-16,2 1 0 0,0 3 0 0,0 0 8 16,0 0-8-16,0 8 0 0,-3-8 0 0,6 7 0 15,2-7 0-15,-5 5 0 0,0 2-10 0,8 0 10 0,3 5 0 16,0-8 0-16,-1 3-8 0,4 1 8 0,-1-4 0 0,0 3 0 31,1 1 0-31,1-4 0 0,4-1 0 0,0 1 0 16,2-3 0-16,0 3 10 0,3-4-10 0,0 0 0 0,0-4 0 0,2 1 0 31,1-4-25-31,-3 0-1 0,2 0 0 0,1-4 0 16,-1 1-242-16,3-4-49 0,11-11-10 0,-8 6-1 0</inkml:trace>
  <inkml:trace contextRef="#ctx0" brushRef="#br0" timeOffset="31258.268">15872 12219 633 0,'0'0'28'0,"0"0"6"0,0 0-34 0,0 0 0 16,0 0 0-16,0 0 0 0,0 0 316 0,0 0 57 15,0 0 11-15,0 0 3 0,0 0-259 0,3 7-51 16,2 0-10-16,1 5-3 0,2-5-26 0,-1 4-6 16,1-4 0-16,3 8-1 0,0-8-8 0,2 7-2 0,0-3 0 0,-2 4 0 15,2-4-21-15,0-1 0 0,0-3 0 0,1 0 0 16,-7 2 0-16,4-2 8 0,-3-4-8 0,0 1 8 16,-8-4-8-16,0 0-10 0,0 0 10 0,0 0-13 15,8-4-160-15,-5-3-32 0,-3 4-7 0</inkml:trace>
  <inkml:trace contextRef="#ctx0" brushRef="#br0" timeOffset="31474.756">15991 12216 1738 0,'0'0'77'0,"0"0"16"0,0 0-74 0,0 0-19 0,0 0 0 0,0 0 0 16,0 0 117-16,0 0 20 0,0 0 4 0,0 0 1 15,0 0-51-15,0 7-11 0,-2 0-1 0,-4 0-1 16,1 5-39-16,-5-5-8 0,-1 3-2 0,0-3 0 0,-2 5-5 0,3-5 0 15,-6 4-1-15,3-1 0 0,-1 1-23 0,4 1 0 16,-1-2 0-16,3-3 0 0,-2 4-8 0,2 1-4 16,2-2 0-16,4-3 0 15,-4 0-21-15,4 0-5 0,2 2-1 0,2-2 0 16,1-4-183-16,0 1-37 0</inkml:trace>
  <inkml:trace contextRef="#ctx0" brushRef="#br0" timeOffset="31913.979">16370 12226 1695 0,'8'-7'37'0,"-8"7"8"0,-6-7 2 0,4 0 1 0,2-1-39 0,-3 1-9 0,-2 3 0 0,-3 4 0 15,0-7 83-15,3 4 14 0,5 3 3 0,-6-4 1 16,-4 4-37-16,2 0-7 0,8 0-1 0,0 0-1 15,-8 4-30-15,0-1-5 0,-3 4-2 0,3 0 0 16,6 5-6-16,-6-5 0 0,-5 7-1 0,2-3 0 16,6-3-11-16,-3 6 8 15,0-3-8-15,0-1 8 0,3 2-8 0,2 2-9 16,3-3 9-16,-3 4-13 0,1-8 13 0,4 4 0 16,6-4 0-16,0 0 0 0,-5 1-18 0,5-1 2 15,5 0 1-15,0-7 0 0,3 4-8 0,-3-4-1 16,-5 0-1-16,6 0 0 0,1-4 9 0,-1 4 3 0,-6-7 0 0,0 0 0 15,5-1 13-15,-8 1 0 0,-2 3 0 0,-3-6 0 16,2 3 19-16,-2-5 3 0,0 5 1 0,-2 3 0 0,-6-3 9 0,2 0 3 16,6 7 0-16,0 0 0 0,-2-3 3 15,2 3 1-15,0 0 0 0,0 0 0 0,0 0-27 16,0 0-4-16,0 0-8 0,2 7 11 0,6 0-11 0,0 0 0 16,-8 0 0-16,3 8 0 0,2-8 0 0,1 4 0 15,-1-4 0-15,-2 8 0 0,-1-8 0 0,1 4-9 16,7-4 9-16,-7 1-13 15,-3-1-91-15,0-7-17 0,8 4-4 0</inkml:trace>
  <inkml:trace contextRef="#ctx0" brushRef="#br0" timeOffset="32478.702">16489 12289 115 0,'-11'3'0'0,"11"-3"10"0,0 0-10 0,0 0 0 16,0 0 0-16,-2 7 0 0,-1 0 439 0,6 4 85 0,-1-4 18 0,1 8 3 16,-6-8-387-16,6 0-78 0,0 4-15 0,-1-3-3 15,-2-1-40-15,3 4-8 0,2-4-2 0,0-4 0 16,1 4-12-16,-6-7 11 0,0 0-11 0,2 5 10 0,6 2-10 0,-8-7 10 16,0 0-10-16,0 0 10 0,0 0 0 0,0 0 0 15,0 0 0-15,0 0 0 0,-5-7-2 0,2-1-8 16,6 4 12-16,-3-3-4 0,-3 0-8 0,3 0 0 15,3-5 0-15,2 2 8 0,-2-1-21 0,2 4-5 16,1-8-1-16,1 8 0 0,4 0 7 0,-3-4 0 16,-3 4 1-16,3 0 0 15,5-1 11-15,-5 8-12 0,-2-4 12 0,-1 4-12 16,3 0 12-16,0 0 8 0,0 0-8 0,-3 0 11 16,-5 0 22-16,5 4 5 0,6-4 1 0,-3 8 0 15,-8-8-23-15,3 7-5 0,4-3-1 0,1 3 0 16,0 0-10-16,-8-4 0 0,0-3 9 0,6 7-9 15,-1 2 12-15,0-2-3 0,-5-7 0 0,0 0 0 16,6 3 0-16,-6-3 0 0,0 0 0 0,0 0 0 0,0 0-9 0,0 0 8 0,0 0-8 16,0 0 8-16,-8 0-8 0,8 0 8 0,2-7-8 0,1 4 8 15,-3-6-16-15,0 2-4 0,8 0-1 0,2 0 0 16,4-3-10-16,-4 6-1 0,-5-4-1 0,3 4 0 16,6 1 8-16,-4-1 1 0,-7 1 1 0,5 3 0 15,-3-4 15-15,3 4 0 0,-8 0 0 0,0 0 0 16,0 0 15-16,5 7-1 15,6-3 0-15,-6 3 0 0,-2 1-1 0,0 3 0 16,4-4 0-16,1 3 0 0,-2-6 2 0,-4 3 0 16,4 1 0-16,2-1 0 0,-3 0-2 0,0 0 0 15,-5-7 0-15,0 0 0 0,8 0-5 0,-8 0-8 16,0 0 11-16,0 0-11 16,0 0-66-16,0 0-20 0,0 0-4 0</inkml:trace>
  <inkml:trace contextRef="#ctx0" brushRef="#br0" timeOffset="33165.839">16968 12332 576 0,'-11'-3'51'0,"11"3"-41"16,0 0-10-16,0 0 0 0,0 0 239 0,0 0 45 15,5-5 10-15,1 5 2 0,2 0-129 0,-8 0-26 16,0 0-5-16,5 8 0 0,6-1-59 0,-6 0-11 0,0 0-2 0,-2 0-1 16,2 5-23-16,0-5-4 0,1 4 0 0,-6-1-1 15,-3 2-7-15,3-5-2 0,3 4 0 0,-1-1 0 0,-4 1-1 16,-1-3 0-16,6-1 0 0,-1 0 0 0,1 0-6 0,-3-7-2 16,-5 7 0-16,5 0 0 15,5-2-8-15,-5-5-1 0,-3 7-8 0,3-7 12 0,0 0-4 0,0 0-8 16,0 0 11-16,-5 7-11 15,0-7 16-15,5 0-4 0,0 0-1 0,-3-3 0 16,-5-1-2-16,3-3 0 0,10-5 0 0,-5 5 0 16,-3-7-9-16,1 2 0 0,2-2 9 0,2 4-9 15,1-8 0-15,0 6 0 0,-6-5 0 0,6-2 0 16,2 5 0-16,0-4 0 0,-7 6 0 0,2 2 0 16,2-1 0-16,1 1-10 0,0-2 10 0,-1 5 0 15,-2 0-12-15,8 0 12 0,3 0-12 0,-3 3 12 0,-6-4-12 0,4 8 4 16,2 0 8-16,2 0-13 0,3 0 13 0,-2 0 0 15,2 5 0-15,0-2 0 0,6-3-11 0,-6 7 11 16,-5-3-12-16,3 3 12 0,-1-4 0 0,1 8 0 16,-8-3 12-16,-1-1-3 0,-2 4-9 0,0-1 0 0,-2-6 0 0,-4 8 0 15,-4-2 12-15,2-3 0 16,0 0 0-16,-3-3 0 16,-7 3 16-16,4 1 3 0,4-1 1 0,2 0 0 15,-3 0-32-15,1-3 0 0,-1-1 0 0,6 1-10 0,5-4 1 16,-5 0 0-16,-6 8 0 0,6-8 0 15,5 0-103-15,0 0-20 0,-3-5-4 0,0 2-1015 16</inkml:trace>
  <inkml:trace contextRef="#ctx0" brushRef="#br0" timeOffset="33435.348">17261 12023 1382 0,'0'0'123'0,"0"0"-99"0,0 0-24 0,0 0 0 0,0 0 115 0,0 0 17 16,0 0 4-16,6 8 1 0,-1-1-46 0,0 0-10 15,1 0-1-15,-1 4-1 0,0 1-33 0,3-2-6 16,-3 4-2-16,1-3 0 0,-1 8-15 0,0-5-3 0,-2 5-1 0,0-2 0 16,2 1-7-16,-2-3 0 0,-3-1-1 0,0 2 0 15,0 1-2-15,0-6 0 0,0 4 0 0,-3-1 0 31,3-3-9-31,0-4 0 0,0 5 0 0,0-2 0 16,0-6-196-16,0 3-32 0</inkml:trace>
  <inkml:trace contextRef="#ctx0" brushRef="#br0" timeOffset="33783.264">17415 12237 288 0,'0'0'25'0,"0"0"-25"0,0 0 0 0,0 0 0 16,0 0 305-16,0 0 56 0,3 0 11 0,-1-4 3 15,6 1-251-15,0 3-49 0,0 0-11 0,3 0-1 16,-3-4-16-16,2 4-3 0,3 0-1 0,-2 0 0 16,-1 0-32-16,1-3-11 0,0 3 0 0,-3 0 9 15,0-4-9-15,-1 4-11 0,-7 0 3 0,6-7 0 16,-1 7 8-16,-5 0 11 16,0-7-3-16,-3-1 0 0,1 1 8 0,-1 3 0 15,0 1 1-15,-4-1 0 0,1-3 5 0,1 4 1 16,0 3 0-16,-1-4 0 0,-2 4 10 0,3 0 3 0,-5 0 0 0,2 0 0 15,0 0-16-15,-3 4-2 0,3-1-1 0,0 1 0 16,-2-1 3-16,2 4 1 0,0-3 0 0,0 3 0 16,3 1-13-16,-1-1-8 0,1 0 8 0,0 0-8 15,5 4 0-15,0-3 0 0,-3 3 0 0,3-1 0 0,3 1 0 0,-1-3 0 16,4 6 0-16,-4-7 0 0,4 4-8 0,-1-4 8 16,0 1-8-16,3-1 8 15,3 0-51-15,-1-3-5 0,1-1 0 0,-1 1-1 16,4-1-143-16,-1-3-28 0,0 0-5 0,0 0-519 0</inkml:trace>
  <inkml:trace contextRef="#ctx0" brushRef="#br0" timeOffset="34084.182">17709 12158 806 0,'0'0'72'0,"0"-3"-58"0,0-2-14 0,2-2 0 16,-2 3 239-16,0 1 45 0,0-1 8 0,-2 1 3 15,2 3-158-15,-3-4-31 0,3 1-6 0,0 3-2 16,-3-4-47-16,1 4-10 15,-4 0-1-15,6 0-1 0,-5 0-17 0,2 0-3 16,-2 4-1-16,0-1 0 0,0-3-9 0,-1 7-1 16,1-3-8-16,2-1 12 0,3-3-12 0,0 4 0 0,-2 3 0 0,2 1 0 15,2-1 0-15,1 4-8 0,0-1 8 0,2-6-13 16,0 8-1-16,3-2 0 0,0-3 0 0,0 0 0 16,0 0-1-16,0 5 0 0,-3-5 0 0,0 4 0 15,1-1 15-15,-6 2 0 0,0-5 0 0,0 4 0 0,0-4 12 0,-6 0 6 16,4 0 1-16,-3 1 0 0,-1-1 22 0,1-3 5 15,-6-1 1-15,3 4 0 0,-5-7-19 0,0 0-3 16,-6 0-1-16,1 0 0 0,-1 0-24 0,-2-3-9 16,0 3 0-16,5-4-770 15,0 1-153-15</inkml:trace>
  <inkml:trace contextRef="#ctx0" brushRef="#br0" timeOffset="34506.767">18328 11697 806 0,'0'0'72'0,"0"0"-58"16,0 0-14-16,0 0 0 15,0 0 252-15,0 0 47 0,0 0 9 0,8-8 3 16,0 8-185-16,0-7-37 0,2 7-7 0,1 0-2 16,-1 0-24-16,3 0-6 0,1 0-1 0,2 5 0 15,2-3-23-15,-2-2-5 0,3 5-1 0,-4-5 0 16,1 3-9-16,0-3-3 0,3 4 0 0,-1-4 0 16,1 0-8-16,-3 3 0 0,-6-3 0 0,1 0 0 15,-3 0-168-15,-3 0-32 0,-5 0-6 0</inkml:trace>
  <inkml:trace contextRef="#ctx0" brushRef="#br0" timeOffset="34670.115">18307 11816 979 0,'7'5'87'0,"4"-5"-70"0,2 3-17 0,6-3 0 16,-1 4 140-16,3-4 24 16,3 3 4-16,0-3 2 0,3 0-59 0,-4 4-12 15,4-1-3-15,-1-3 0 0,1 0-49 0,-1 0-11 16,3-3-1-16,-5-1-1 0,-5 4-18 0,-1 0-4 15,3-3-1-15,-7-1-938 0</inkml:trace>
  <inkml:trace contextRef="#ctx0" brushRef="#br0" timeOffset="36617.463">19444 10913 979 0,'0'0'87'0,"0"0"-70"0,0 0-17 0,0 0 0 16,-5 0 95-16,5 0 15 0,0 0 3 0,0 0 1 16,0 0-41-16,0 0-8 0,3-7-1 0,-3 7-1 0,5-2-27 15,0-3-4-15,3 5-2 0,5-7 0 0,6 7 4 0,-3 0 1 16,0-7 0-16,-3 7 0 0,5 0-4 0,4 0-1 16,4-5 0-16,-5 5 0 0,3 0-10 0,-3 0-1 15,0 5-1-15,0-5 0 0,1 3 5 0,-6 1 1 16,-3 1 0-16,0 2 0 0,-2 0 0 0,-4 0 1 15,1 0 0-15,-5 0 0 16,-3 7 7-16,-3 0 2 0,-2-2 0 0,-3 2 0 16,-2 0-1-16,-1 5 0 0,-2-5 0 0,0 0 0 15,-3-2-9-15,5 2-3 0,1 0 0 0,-1-2 0 16,3 2-7-16,0 0-2 0,0-7 0 0,5 5 0 16,1-5-12-16,2 0 9 0,2 0-9 0,4 0 8 15,-1 0-8-15,6-2 10 0,-1-2-10 0,3 1 10 16,6-4 4-16,0 0 1 0,2 0 0 0,2 0 0 0,7-4-4 0,-4 4-1 15,-2-3 0-15,0-2 0 0,2 5 0 0,1-2 0 16,-4-3 0-16,1 5 0 0,-3 0-10 0,-2-2 0 16,-1 2 0-16,-2-5 0 0,-2 5 10 0,-4 0-10 0,1 0 12 15,-3 0-12-15,-3 0 0 0,-2 0 0 0,-3 0-15 0,0 0 5 32,0 0-138-32,0 0-28 0,-6 5-6 0</inkml:trace>
  <inkml:trace contextRef="#ctx0" brushRef="#br0" timeOffset="37097.448">19182 11468 2001 0,'0'0'88'0,"0"0"20"0,11-2-87 0,-1-3-21 0,9 5 0 0,2-7 0 15,3 7 8-15,2-4-8 16,6 1 8-16,5 3-8 0,6-4 24 0,4 4 1 16,1 0 0-16,2 0 0 0,0-3-1 0,3 3 0 15,3 0 0-15,-3 0 0 0,-3 0-5 0,3 0-2 16,-3-5 0-16,-2 5 0 0,-1 0 16 0,-2 0 3 16,-5 0 1-16,2 0 0 0,-2 0 6 0,-3 0 1 15,0 0 0-15,-2 0 0 0,-1 0 3 0,-2 0 1 16,-6-2 0-16,1 2 0 0,-6 0-33 0,-3 0-7 0,-2-5 0 0,-3 3-8 15,1-3 20-15,-6 5-4 0,0-2 0 0,-3-3 0 16,0-2-4-16,-5 3 0 0,0 1-1 0,0-1 0 16,-2 1-11-16,-1-2 0 0,-5 3 0 0,0-3 0 15,-3 5-190-15,-2 0-37 0</inkml:trace>
  <inkml:trace contextRef="#ctx0" brushRef="#br0" timeOffset="37838.843">19905 11828 1324 0,'0'0'59'0,"0"0"12"15,-6-4-57-15,1-4-14 0,2 1 0 0,1 0 0 16,-1 3 148-16,3 4 26 0,-3-7 6 0,-2 0 0 15,3 0-91-15,-4-1-18 0,4 6-4 0,-1-7-1 16,-2 6-18-16,-1-1-4 0,1-3-1 0,0 0 0 16,-1-1-15-16,-1 8-4 0,-4-7 0 0,0 5 0 15,-2-3-5-15,3 5-2 0,-4-4 0 0,1 4 0 16,0 0 0-16,-3 0 0 0,0 4 0 0,0 3 0 16,-2-2-3-16,2 2-1 0,0 0 0 0,0 3 0 15,-2-3-13-15,4 4 8 0,1 4-8 0,5-4 0 16,0 3 0-16,6 1-8 0,-4-4-1 0,6 3 0 0,6 1 9 0,-4-1 0 15,9-3 0-15,-1 4 0 0,4-1 0 0,4-3 0 16,1-4 0-16,-1 5 0 0,1-5 0 0,2-4 0 16,-3 1 0-16,1-1 0 0,2-6 0 0,-2 3 9 15,2-4-9-15,-3-3 10 0,-2-1 12 0,0 1 2 16,-3 0 1-16,1-4 0 0,-4 1-14 0,-2-2-3 16,0 5-8-16,-3-4 12 15,1 4 12-15,-1-3 1 0,0-2 1 0,-2 5 0 16,-1 3 18-16,-2 4 4 0,0 0 1 0,0 0 0 15,0 0-20-15,0 0-4 0,0 0-1 0,0 0 0 0,0 4-24 0,3 8-11 16,0-5 1-16,-1 3 0 0,1 8 19 0,2-3 4 16,-2 6 1-16,2-3 0 0,-2 1-6 15,-3 2-8-15,0 1 11 0,0 1-11 0,3-2 14 16,-3 0-4-16,-6 1-1 0,4-4 0 0,2 8-9 0,0-7 12 0,-3 2-12 0,0-4 12 16,-2 2-2-16,5-1 0 0,0-6 0 0,0 2 0 15,-3-4 1-15,3 1 0 0,3 1 0 0,-3-2 0 16,3-3-3-16,-3-3 0 0,0-4 0 0,0 0 0 15,0 0-8-15,0 0 12 0,0 0-12 0,0 0 12 16,0 0-12-16,0 0 0 0,0 0 0 0,2-4 8 31,1-3-79-31,-3 7-16 0,0-7-3 0,0 0-1294 0</inkml:trace>
  <inkml:trace contextRef="#ctx0" brushRef="#br0" timeOffset="40238.706">20984 11602 345 0,'0'0'31'0,"0"0"-31"16,0 0 0-16,0-2 0 0,0-5 272 0,3 2 49 16,2-2 10-16,-2 0 1 0,-3-5-246 0,5 5-50 15,3 0-9-15,-3 0-3 0,6-4 12 0,-3 1 3 16,0 3 0-16,2-5 0 0,3 5 0 0,-2-4 0 15,0 3 0-15,2 1 0 0,-3-2-7 0,1 0 0 0,0 2-1 0,-3-3 0 16,2 5-12-16,1-2-3 0,-6 0 0 0,3 0 0 16,0 3 17-16,-3 4 3 0,0-3 1 0,-2 3 0 15,-3 0 2-15,8 0 0 0,-3 3 0 0,1 1 0 16,2 3-23-16,0-2-5 0,-3 2-1 0,3 0 0 16,0 3-10-16,0-3 0 0,2-3 9 0,1 8-9 0,-1-3 9 0,1-1-9 15,0 3 12 1,-1 1-12-16,1-3 16 0,-1-1-4 0,4-1-1 0,-4-3 0 15,1 3-3-15,2-7 0 0,3 7 0 0,-3-7 0 16,0 0 2-16,0 0 0 0,-2 0 0 0,2-2 0 16,1-3 2-16,-1 1 0 0,-3 1 0 0,1-1 0 15,-3-3-4-15,-3-1 0 0,-2 1 0 0,-1 0 0 16,4 3-8-16,-4 1 0 0,-2 3 0 0,0 0 0 16,0 0-109-16,0 0-24 0,0-4-5 0</inkml:trace>
  <inkml:trace contextRef="#ctx0" brushRef="#br0" timeOffset="40656.53">21193 11831 1688 0,'-5'0'75'0,"5"0"15"0,0 0-72 0,0 0-18 15,0 0 0-15,0 0 0 0,0 0 41 0,0 0 5 16,0 0 1-16,0 0 0 0,5-3 13 0,0-1 4 16,1-4 0-16,-1 6 0 0,3-5-17 0,-3 2-3 0,1-2-1 0,1 0 0 15,1 0-11-15,3-5-1 0,-3 5-1 0,3 0 0 16,-4 3-12-16,4-3-2 0,0-3-1 0,-1 5 0 16,1-2-4-16,-1 0-1 0,-2 3 0 0,-2 1 0 15,-6 3 12-15,8 0 2 0,-3 0 1 0,0 0 0 16,-5 0-8-16,5 7-1 0,1-2-1 0,-4-3 0 15,1 5-7-15,0 5 0 0,-3-5-8 0,2 0 12 0,1 5-4 0,-3-2 0 32,3-3-8-32,-3 4 12 0,2-4-12 0,1 7 8 0,0-6-8 0,2-1 0 0,-5-3 0 0,5-1 8 15,3 1-8-15,0 3 0 0,0-7 0 0,0 0 9 0,2 0-9 0,4 0 8 16,2-4-8-16,-3 1 10 16,3-1-10-16,0-3 10 0,2 0 0 0,-2-1 0 0,0 1 0 15,0-4 0 1,0 4-161-16,-1-3-32 0,1 3-6 0</inkml:trace>
  <inkml:trace contextRef="#ctx0" brushRef="#br0" timeOffset="41190.18">22318 11490 1555 0,'0'0'68'0,"-3"-7"16"0,3 7-68 0,-8 0-16 0,3-3 0 0,-1-2 0 16,-4 5 73-16,2 0 11 0,-3 0 3 0,3 0 0 16,-2 5-9-16,-1-2-2 0,1 4 0 0,2 0 0 0,-3 9-36 0,1-2-8 15,-1 0-2-15,0 5 0 0,1-2-17 0,2 1-3 16,0 4-1-16,0-4 0 0,3 4-9 0,2-4 0 16,3 4 0-16,3-4 0 0,-1 1 0 0,4-2 0 15,2-6 0-15,0 4 0 0,-3-1 0 0,5-3 0 16,6-4 0-16,0 0 0 0,3-2 8 0,-1-2-8 15,3 1 8-15,3-4-8 16,0-4 12-16,2 1-4 0,-4-4 0 0,1-5 0 16,1 1 11-16,-3 1 1 0,-5-2 1 0,0-6 0 15,-3 1 15-15,1-2 2 0,-6 1 1 0,-1-4 0 16,-1 1-7-16,-4-5 0 0,1 5-1 0,-6-2 0 16,1 1 4-16,-4 6 1 0,1 0 0 0,0 1 0 15,-3-3 15-15,-3 4 3 0,1 4 1 0,-1-2 0 0,1 1-28 16,-1 4-6-16,0 4-1 0,1-2 0 0,-1 3-20 0,1-3 0 15,-1 5 0-15,3 0 0 16,-2 5-125-16,2 2-20 0,0-4-4 0,5 4-1055 0</inkml:trace>
  <inkml:trace contextRef="#ctx0" brushRef="#br0" timeOffset="41421.945">22625 11744 2332 0,'0'0'52'0,"0"0"10"0,0 0 2 0,0 0 1 0,0 0-52 0,0 0-13 0,0 0 0 0,-6 0 0 16,1 0 51-16,5 0 7 0,0 0 2 0,0 0 0 15,0 0-39-15,0 0-7 0,3 7-2 0,2-3 0 16,0-1-12-16,0 1 0 0,-5-4 8 0,6 0-8 15,2 0-73-15,0 0-18 0,-3 0-3 0</inkml:trace>
  <inkml:trace contextRef="#ctx0" brushRef="#br0" timeOffset="41876.288">22876 11443 864 0,'-3'0'76'0,"1"0"-60"16,2-8-16-16,0 8 0 0,2-2 220 0,-2 2 40 0,3-5 9 0,2-2 2 15,0 5-163-15,3-3-32 0,-2-2-6 0,4 7-2 16,-2-4-16-16,3 4-4 0,-1 0-1 0,1 0 0 16,0 0-23-16,2 4-4 0,-3-1 0 0,1 1-1 0,0 3 5 0,-1 0 2 15,1-2 0-15,2 2 0 16,-5 0 0-16,0 0 0 0,2 0 0 0,-2 0 0 0,-2 5 3 0,-1-2 1 16,-2 1 0-16,-6 3 0 15,3-2 5-15,-3 2 1 0,-5 0 0 0,0 1 0 16,3-4-15-16,-3 3-2 0,0-2-1 0,3-2 0 15,-3 1-4-15,3 1-1 0,2-5 0 0,0 3 0 16,3-3-13-16,0 4 0 0,6-6 0 0,2 2 0 16,0-5 0-16,2 6 0 0,1-4 0 0,2-1 0 15,5-3 0-15,1 0 0 0,-3 0 0 0,2 0 0 16,6-3-12-16,3-1-1 0,-6-4-1 0,0 6 0 16,0-5-75-16,-2-2-15 0,-3 2-4 0,-1 0-658 15,-1-3-132-15</inkml:trace>
  <inkml:trace contextRef="#ctx0" brushRef="#br0" timeOffset="42209.315">23302 11421 1713 0,'0'0'76'0,"0"0"16"16,5 0-74-16,-2-7-18 0,2 7 0 0,3-7 0 16,-3 7 52-16,3 0 6 0,-2-4 2 0,4 4 0 0,1 0 3 0,2 4 1 15,-2-4 0-15,2 0 0 0,0 7-29 0,3-7-6 16,0 7-1-16,0-7 0 0,-1 7 12 0,1-2 3 15,0 2 0-15,0-4 0 16,-3 1-5-16,1-1-1 0,-4 1 0 0,1 3 0 16,-3-2 7-16,0 2 0 0,-3 0 1 0,-2 0 0 15,-3 0-18-15,-3 0-4 0,-5 5-1 0,3-2 0 16,-1 1 4-16,1 1 1 0,-5-3 0 0,2 6 0 16,2-4-8-16,1 1-2 0,0-3 0 0,5 3 0 15,-3-2-17-15,3-1 8 0,5 0-8 0,1-1 0 16,-1-1 0-16,3 0 0 0,5-3 0 0,3 3 0 0,0-2 0 0,5-3 0 15,0-2 0-15,0 0 0 0,1 0 0 0,-1 0 10 16,0-2-10-16,-3-3 8 0,1 5-8 0,-1-4 0 16,-2 1 0-16,0-1 0 15,0-3-156-15,0-3-29 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57.311"/>
    </inkml:context>
    <inkml:brush xml:id="br0">
      <inkml:brushProperty name="width" value="0.05" units="cm"/>
      <inkml:brushProperty name="height" value="0.05" units="cm"/>
      <inkml:brushProperty name="color" value="#E71224"/>
    </inkml:brush>
  </inkml:definitions>
  <inkml:trace contextRef="#ctx0" brushRef="#br0">125 9 3104 0 0,'0'0'141'0'0,"0"0"106"0"0,4-5 2695 0 0,-3 2-1705 0 0,5 6 7201 0 0,1 1-8613 0 0,11 21 1239 0 0,5 13-311 0 0,-1-4-209 0 0,22 35 255 0 0,-1 16 52 0 0,2 28-317 0 0,-17-54-300 0 0,12 22-65 0 0,61 87 284 0 0,-61-103-277 0 0,0-4 6 0 0,-3 3-22 0 0,91 171 181 0 0,-60-113-106 0 0,-35-54-150 0 0,23 49 44 0 0,24 14-69 0 0,-31-35-60 0 0,42 32 0 0 0,6 25 11 0 0,5 16 42 0 0,-34-47-53 0 0,-21-47 0 0 0,122 221 310 0 0,-145-228-169 0 0,6-8-141 0 0,53 77 339 0 0,-18-48-179 0 0,-5-10 88 0 0,-21-27 145 0 0,-21-24 224 0 0,-8-17-397 0 0,2 3-20 0 0,-10-11-141 0 0,1 2 6 0 0,15 7 125 0 0,-3-5-126 0 0,12 4-54 0 0,-3-4 1 0 0,-21-7 32 0 0,2 2-22 0 0,-3 0 22 0 0,20 18 85 0 0,-18-16-107 0 0,-3-4 32 0 0,-1 0 11 0 0,0 0 6 0 0,0 0 15 0 0,0 0-16 0 0,-1 2-15 0 0,-2 5-33 0 0,1-4 22 0 0,-3 2-22 0 0,3-3 22 0 0,-6 4-33 0 0,-15-3 54 0 0,0-9-2388 0 0,3-7-3342 0 0,17 11 4810 0 0,-8-5-6817 0 0</inkml:trace>
  <inkml:trace contextRef="#ctx0" brushRef="#br0" timeOffset="687.338">172 138 6536 0 0,'0'0'298'0'0,"0"0"-4"0"0,1-10-56 0 0,-3 9 3645 0 0,-37 58-1775 0 0,-5 12-651 0 0,-25 58-263 0 0,51-77-1120 0 0,18-38 69 0 0,0-11-2871 0 0,4-6 1455 0 0</inkml:trace>
  <inkml:trace contextRef="#ctx0" brushRef="#br0" timeOffset="937.281">52 105 9384 0 0,'0'0'430'0'0,"0"0"-8"0"0,-1 0-274 0 0,-2-2-47 0 0,3 1 340 0 0,0 1 146 0 0,0 0 21 0 0,13-3 373 0 0,137 9 445 0 0,17-3-1325 0 0,-87-3-1077 0 0,-59 0-3917 0 0</inkml:trace>
  <inkml:trace contextRef="#ctx0" brushRef="#br0" timeOffset="2983.699">3032 105 4864 0 0,'0'0'223'0'0,"0"0"57"0"0,0 0 134 0 0,0 0 54 0 0,0 0 11 0 0,-1 9 865 0 0,-31 54 1606 0 0,-88 79 248 0 0,88-89-2770 0 0,-25 37 676 0 0,17-29-500 0 0,-16 54 247 0 0,39-65-611 0 0,-6-3 48 0 0,-62 117 734 0 0,50-86-697 0 0,11-24-172 0 0,-5 11 77 0 0,-4 30 152 0 0,10-37-168 0 0,-10 81 63 0 0,21-85-128 0 0,0-14 30 0 0,-27 120 280 0 0,35-53-265 0 0,7-39-140 0 0,0 0 20 0 0,-2 133 281 0 0,-9-80-130 0 0,5-32-138 0 0,2 39 174 0 0,-6-31-69 0 0,3-40-68 0 0,0 8-58 0 0,-9 52 134 0 0,5-6 8 0 0,16-71-187 0 0,-3-9 95 0 0,-3-27-85 0 0,-1 0 0 0 0,0 0 0 0 0,0 0 0 0 0,0 1 0 0 0,0-1 0 0 0,-1 0 0 0 0,0 0 0 0 0,1 1 0 0 0,-2-1-1 0 0,1 0 1 0 0,0 1 0 0 0,-1-1 0 0 0,0 0 0 0 0,-1 2-31 0 0,-25 76 320 0 0,26-76-309 0 0,0-3 32 0 0,-13 17-15 0 0,13-19 53 0 0,1-1-113 0 0,-5-8-1167 0 0,-2 1 459 0 0</inkml:trace>
  <inkml:trace contextRef="#ctx0" brushRef="#br0" timeOffset="3889.706">2633 156 456 0 0,'0'0'1348'0'0,"0"0"151"0"0,0 0 65 0 0,0 0-135 0 0,0 0-637 0 0,0 0-286 0 0,0 0-52 0 0,0 0-21 0 0,0 0-60 0 0,0 0-21 0 0,3 0-6 0 0,112-34 1483 0 0,13-8-1233 0 0,-45 17-401 0 0,-38 17-82 0 0,27 5 250 0 0,-68 4-259 0 0,-1 0 0 0 0,1-1 1 0 0,-1 1-1 0 0,1 1 1 0 0,-1-1-1 0 0,1 0 0 0 0,-1 1 1 0 0,0 0-1 0 0,0 0 0 0 0,1 0 1 0 0,-1 0-1 0 0,-1 0 1 0 0,1 0-1 0 0,0 1 0 0 0,-1 0 1 0 0,1-1-1 0 0,-1 1 0 0 0,0 0 1 0 0,0 0-1 0 0,0 0 1 0 0,1 3-105 0 0,-1 2 264 0 0,0 0 0 0 0,-1 0 0 0 0,0 0 0 0 0,0 0 0 0 0,-1-1 0 0 0,0 1 0 0 0,-1 0 0 0 0,1 0 0 0 0,-2 0 0 0 0,1 0 0 0 0,-1 0 0 0 0,0-1 0 0 0,-1 1 0 0 0,0-1 0 0 0,0 1 0 0 0,0-1 0 0 0,-3 3-264 0 0,6-10 15 0 0,-8 14 216 0 0,7-13-158 0 0,1-1-887 0 0,0 0-3726 0 0,0 0-1601 0 0</inkml:trace>
  <inkml:trace contextRef="#ctx0" brushRef="#br0" timeOffset="5951.719">5622 359 4144 0 0,'1'-3'262'0'0,"0"0"1"0"0,1 0-1 0 0,0-1 1 0 0,-1 1-1 0 0,1 1 1 0 0,1-1-1 0 0,-1 0 1 0 0,0 0-1 0 0,1 1 1 0 0,-1-1-1 0 0,1 1 1 0 0,0 0-1 0 0,-1 0 1 0 0,1 0-1 0 0,1 0-262 0 0,89-39 1503 0 0,67-12-962 0 0,-152 51-384 0 0,1-1-1 0 0,-1 1 1 0 0,1 1 0 0 0,0 0-1 0 0,-1 0 1 0 0,1 0 0 0 0,0 1-1 0 0,-1 1 1 0 0,1-1 0 0 0,7 3-157 0 0,-13-1 80 0 0,-1 0 0 0 0,0 0 1 0 0,-1 0-1 0 0,1 0 0 0 0,0 0 1 0 0,-1 0-1 0 0,1 1 1 0 0,-1-1-1 0 0,0 1 0 0 0,0-1 1 0 0,0 1-1 0 0,0-1 0 0 0,0 1 1 0 0,0 0-1 0 0,-1-1 0 0 0,1 1 1 0 0,-1 0-1 0 0,0 0 0 0 0,0-1 1 0 0,0 1-1 0 0,0 0 1 0 0,0 0-1 0 0,0-1 0 0 0,-1 1 1 0 0,0 0-1 0 0,1-1 0 0 0,-1 1 1 0 0,0 0-1 0 0,0-1 0 0 0,-1 1 1 0 0,1 0-81 0 0,-3 12 334 0 0,-44 111 1669 0 0,11-43-916 0 0,12-26-479 0 0,-13 45-136 0 0,34-84-1513 0 0,3-10-166 0 0</inkml:trace>
  <inkml:trace contextRef="#ctx0" brushRef="#br0" timeOffset="17741.67">6012 217 1376 0 0,'1'-6'2583'0'0,"6"0"3722"0"0,-30 9-5209 0 0,13 0-805 0 0,1 0 1 0 0,-1 0-1 0 0,0 0 1 0 0,1 1 0 0 0,0 1-1 0 0,0 0 1 0 0,0 0-1 0 0,1 0 1 0 0,-1 1 0 0 0,-2 3-292 0 0,-56 38 669 0 0,-18 38-16 0 0,54-38-447 0 0,19-35-183 0 0,-21 27 261 0 0,-3-2 0 0 0,-1-1 0 0 0,-39 29-284 0 0,-77 57 984 0 0,-96 78-136 0 0,49-57-192 0 0,46-46-113 0 0,-51 56 96 0 0,13-6-386 0 0,119-91-200 0 0,-47 27 79 0 0,88-63-94 0 0,2 2-1 0 0,0 1 0 0 0,2 1 0 0 0,0 1 0 0 0,-14 19-37 0 0,19-20 24 0 0,-65 60 416 0 0,-91 67-440 0 0,10-19 138 0 0,54-31 181 0 0,70-54-158 0 0,-39 45-257 0 0,-25 8 107 0 0,9-27 106 0 0,28-24-117 0 0,-82 62 128 0 0,61-26 0 0 0,44-30-128 0 0,11-9 0 0 0,14-18 0 0 0,10-3 0 0 0,8-17 12 0 0,-15 13 102 0 0,5-9-28 0 0,15-12 4 0 0,0 0-10 0 0,-4 2-14 0 0,3 0-12 0 0,-1 3-225 0 0,2-4-762 0 0,1-1-294 0 0,0 0-48 0 0</inkml:trace>
  <inkml:trace contextRef="#ctx0" brushRef="#br0" timeOffset="19303.803">1447 3608 3224 0 0,'0'0'373'0'0,"0"0"361"0"0,0 0 162 0 0,0 0 30 0 0,0 0-49 0 0,0 0-239 0 0,0 0-108 0 0,0 0-18 0 0,0 0 2 0 0,0 0 32 0 0,0 0 20 0 0,0 0 2 0 0,0 0 12 0 0,0 0 52 0 0,0 0 28 0 0,0 0 4 0 0,0 0-19 0 0,0 0-77 0 0,2 1-31 0 0,13 36 1112 0 0,-7-16-1329 0 0,-4-7-220 0 0,-1-5 757 0 0,5-23 1202 0 0,17-39-2059 0 0,-21 44 16 0 0,1 0 0 0 0,0 1 0 0 0,1-1 0 0 0,0 1 0 0 0,0 0 0 0 0,1 1 0 0 0,0-1-1 0 0,6-4-15 0 0,-12 11 1 0 0,56-31-1 0 0,11 21-166 0 0,-63 11 158 0 0,-2 0 8 0 0,-1 0 0 0 0,1 0 1 0 0,-1 0-1 0 0,1 0 1 0 0,-1 1-1 0 0,0 0 0 0 0,1-1 1 0 0,-1 1-1 0 0,1 0 0 0 0,-1 0 1 0 0,0 0-1 0 0,0 0 0 0 0,1 1 1 0 0,-1-1-1 0 0,0 1 0 0 0,0-1 1 0 0,-1 1-1 0 0,1 0 0 0 0,1 0 0 0 0,0 2 47 0 0,0-1 0 0 0,1 0 0 0 0,-1 1 0 0 0,-1-1 0 0 0,1 1 0 0 0,-1 0 0 0 0,1 0 0 0 0,-1 0 0 0 0,0 0 0 0 0,-1 0 0 0 0,1 1 0 0 0,-1-1 0 0 0,1 0 0 0 0,-1 1 0 0 0,0 1-47 0 0,14 41 637 0 0,-12-40-548 0 0,7-1 705 0 0,5-28-555 0 0,37-24-312 0 0,12 16-70 0 0,-61 30 133 0 0,1-1 0 0 0,0 1 0 0 0,0 1 0 0 0,0-1 0 0 0,0 0-1 0 0,0 1 1 0 0,0 0 0 0 0,-1 0 0 0 0,1 0 0 0 0,0 0 0 0 0,-1 1-1 0 0,1-1 1 0 0,-1 1 0 0 0,1 0 0 0 0,-1 0 0 0 0,0 0 0 0 0,0 1-1 0 0,0-1 1 0 0,0 1 0 0 0,0-1 0 0 0,2 4 10 0 0,-4-5 3 0 0,44 59-101 0 0,11 26 397 0 0,-42-64 90 0 0,-11-15-5906 0 0,-3-7-921 0 0</inkml:trace>
  <inkml:trace contextRef="#ctx0" brushRef="#br0" timeOffset="19631.849">2369 3554 6448 0 0,'0'0'297'0'0,"-8"-10"102"0"0,7 4-250 0 0,1 4 624 0 0,0 2 262 0 0,0 0 48 0 0,0 0-58 0 0,0 0-262 0 0,0 0-115 0 0,0 0-28 0 0,0 0-26 0 0,0 0-88 0 0,0 0-40 0 0,0 0-8 0 0,0 0-20 0 0,1 2-71 0 0,38 134 2423 0 0,-39-134-2714 0 0,1 0-4 0 0,4 10 48 0 0,-2-8-3078 0 0,-3-4 1357 0 0</inkml:trace>
  <inkml:trace contextRef="#ctx0" brushRef="#br0" timeOffset="20412.946">2284 3312 3824 0 0,'0'0'175'0'0,"0"0"61"0"0,0 0 150 0 0,8-14 1291 0 0,-8 17 4673 0 0,-2-1-6921 0 0,1 0 734 0 0,-1-2-3 0 0,-23 19 376 0 0,20-13-483 0 0,3 4-42 0 0,-1-3-11 0 0,2 0 0 0 0,1-7 0 0 0,1 1 1 0 0,-1 0 0 0 0,0-1 0 0 0,0 1 0 0 0,0-1-1 0 0,0 1 1 0 0,0-1 0 0 0,1 1 0 0 0,-1-1-1 0 0,0 1 1 0 0,1-1 0 0 0,-1 1 0 0 0,0-1 0 0 0,1 1-1 0 0,-1-1 1 0 0,1 1 0 0 0,-1-1 0 0 0,0 1 0 0 0,1-1-1 0 0,-1 0 1 0 0,1 1 0 0 0,-1-1 0 0 0,1 0-1 0 0,-1 0 1 0 0,1 1 0 0 0,0-1 0 0 0,-1 0 0 0 0,1 0-1 0 0,-1 0 1 0 0,1 0 0 0 0,-1 1 0 0 0,1-1-1 0 0,0 0 1 0 0,-1 0 0 0 0,1 0 0 0 0,-1 0 0 0 0,1 0-1 0 0,0-1 1 0 0,-1 1 0 0 0,1 0 0 0 0,-1 0 0 0 0,1 0-1 0 0,-1 0 1 0 0,1-1 0 0 0,-1 1 0 0 0,1 0-1 0 0,0-1 1 0 0,-1 1 0 0 0,0 0 0 0 0,1-1 0 0 0,-1 1-1 0 0,1 0 1 0 0,0-1-1 0 0,-1 0 12 0 0,44-31 423 0 0,-47 9 701 0 0,3 22-932 0 0,0 1 16 0 0,0 0 4 0 0,-14-11 744 0 0,11 11-879 0 0,-26 11 439 0 0,23-4-514 0 0,4 3-14 0 0,1-2 0 0 0,7-3 0 0 0,11-4-1621 0 0,-6-4 731 0 0</inkml:trace>
  <inkml:trace contextRef="#ctx0" brushRef="#br0" timeOffset="21131.499">2855 3547 2760 0 0,'-2'-1'87'0'0,"0"0"0"0"0,1 0 1 0 0,-1 0-1 0 0,0 0 0 0 0,1 0 0 0 0,-1 0 1 0 0,1 0-1 0 0,-1 0 0 0 0,1 0 0 0 0,0-1 1 0 0,-1 1-1 0 0,1-1 0 0 0,0 1 0 0 0,0-1 1 0 0,0 1-1 0 0,0-1 0 0 0,0 0 0 0 0,1 0 1 0 0,-1 1-1 0 0,0-1 0 0 0,1 0 0 0 0,-1 0 1 0 0,1 0-1 0 0,0 0 0 0 0,-1 0-87 0 0,-6-32 3217 0 0,12-4-1455 0 0,-7 36-1631 0 0,1-1 0 0 0,-1 1 0 0 0,1 0 0 0 0,-1-1 0 0 0,1 1 0 0 0,-1 0 1 0 0,0 0-1 0 0,0 0 0 0 0,0 0 0 0 0,-1 0 0 0 0,1 1 0 0 0,0-1 0 0 0,0 1 0 0 0,-1-1 1 0 0,1 1-1 0 0,-1 0 0 0 0,0 0 0 0 0,1 0 0 0 0,-1 0 0 0 0,0 1 0 0 0,1-1 0 0 0,-1 1 1 0 0,0-1-1 0 0,0 1 0 0 0,0 0 0 0 0,1 0 0 0 0,-1 0 0 0 0,0 1 0 0 0,0-1-131 0 0,-2 0 65 0 0,-1 0-1 0 0,1 0 0 0 0,-1 0 1 0 0,1 1-1 0 0,-1 0 1 0 0,1 0-1 0 0,-1 0 1 0 0,1 1-1 0 0,0-1 0 0 0,0 1 1 0 0,0 1-1 0 0,0-1 1 0 0,-2 2-65 0 0,-11 7 64 0 0,12-9-47 0 0,1 1 0 0 0,0 0-1 0 0,0 0 1 0 0,0 1-1 0 0,1-1 1 0 0,-1 1 0 0 0,1 0-1 0 0,0 0 1 0 0,0 1-1 0 0,0-1 1 0 0,1 1 0 0 0,-1 1-17 0 0,-5 15-60 0 0,9-17 48 0 0,1 0 1 0 0,0 0-1 0 0,-1-1 1 0 0,1 1 0 0 0,0 0-1 0 0,1 0 1 0 0,-1-1-1 0 0,1 1 1 0 0,-1-1 0 0 0,1 1-1 0 0,0-1 1 0 0,1 0-1 0 0,-1 0 1 0 0,0 0 0 0 0,1 0-1 0 0,0 0 1 0 0,0 0-1 0 0,-1-1 1 0 0,2 0 0 0 0,0 2 11 0 0,-3-4 0 0 0,5 4-8 0 0,0-1 1 0 0,1 1 0 0 0,-1-1 0 0 0,1-1 0 0 0,0 1-1 0 0,0-1 1 0 0,0 0 0 0 0,0-1 0 0 0,0 0 0 0 0,2 0 7 0 0,68 17 224 0 0,13 14 1097 0 0,-89-31-1246 0 0,-1 1 0 0 0,1-1 1 0 0,-1 0-1 0 0,0 1 0 0 0,0-1 1 0 0,1 1-1 0 0,-1-1 0 0 0,0 0 1 0 0,0 1-1 0 0,0-1 0 0 0,-1 1 0 0 0,1-1 1 0 0,0 0-1 0 0,0 1 0 0 0,-1-1 1 0 0,1 0-1 0 0,-1 1 0 0 0,1-1 0 0 0,-1 0 1 0 0,0 0-1 0 0,1 1 0 0 0,-1-1 1 0 0,0 0-1 0 0,0 0 0 0 0,0 0 1 0 0,0 0-1 0 0,0 0 0 0 0,0 0 0 0 0,0 0 1 0 0,0 0-1 0 0,0-1 0 0 0,0 1 1 0 0,-1 0-1 0 0,1-1 0 0 0,0 1 1 0 0,-1 0-1 0 0,1-1 0 0 0,-1 1-75 0 0,-11 4 239 0 0,1 0 0 0 0,-1 0 0 0 0,0-1 0 0 0,0-1 0 0 0,-1 0 1 0 0,1-1-1 0 0,-2 0-239 0 0,-24 4 135 0 0,-33 4-55 0 0,13-2-1909 0 0,49-8 778 0 0</inkml:trace>
  <inkml:trace contextRef="#ctx0" brushRef="#br0" timeOffset="21475.169">3020 3236 9040 0 0,'0'0'200'0'0,"0"0"33"0"0,0 0 15 0 0,0 0 33 0 0,0 0 114 0 0,0 1 49 0 0,5 8-84 0 0,-1 0 1 0 0,0 0-1 0 0,0 0 0 0 0,-1 1 0 0 0,-1-1 1 0 0,0 1-1 0 0,0 0 0 0 0,0-1 1 0 0,-1 3-361 0 0,39 210 2172 0 0,-25-108-1589 0 0,-15-107-529 0 0,-12 3-341 0 0,1-10-1249 0 0,2 0-494 0 0</inkml:trace>
  <inkml:trace contextRef="#ctx0" brushRef="#br0" timeOffset="21709.483">2939 3426 10136 0 0,'0'0'777'0'0,"0"0"-404"0"0,0 0 178 0 0,0 0 126 0 0,0 0 26 0 0,8 0 282 0 0,125 3-315 0 0,-24-11-657 0 0,-21 1-1553 0 0,-72 7-3277 0 0</inkml:trace>
  <inkml:trace contextRef="#ctx0" brushRef="#br0" timeOffset="22240.608">3611 3511 2304 0 0,'-5'-4'533'0'0,"-3"-3"4137"0"0,-18-13 659 0 0,25 20-5008 0 0,1 0-40 0 0,-18-8 518 0 0,13 6-739 0 0,-1 0 1 0 0,-1 1-1 0 0,1 0 0 0 0,0 0 1 0 0,0 0-1 0 0,0 1 0 0 0,0 0 1 0 0,0 0-1 0 0,-1 1 0 0 0,1-1 1 0 0,0 1-1 0 0,0 1 0 0 0,0-1 1 0 0,0 1-1 0 0,0 0 0 0 0,1 1 1 0 0,-1-1-1 0 0,0 1 1 0 0,-3 3-61 0 0,-4 1 120 0 0,0 0 1 0 0,0 1 0 0 0,1 0 0 0 0,0 1 0 0 0,0 1 0 0 0,1 0-1 0 0,0 0 1 0 0,1 1 0 0 0,0 1 0 0 0,1-1 0 0 0,-1 4-121 0 0,8-11 4 0 0,0-1 1 0 0,1 1 0 0 0,-1-1-1 0 0,1 1 1 0 0,0 0-1 0 0,0 0 1 0 0,0 0-1 0 0,1-1 1 0 0,-1 1-1 0 0,1 0 1 0 0,0 0 0 0 0,0 0-1 0 0,1 0 1 0 0,-1 0-1 0 0,1 0 1 0 0,-1 0-1 0 0,1-1 1 0 0,1 1 0 0 0,-1 0-1 0 0,0-1 1 0 0,1 1-1 0 0,0-1 1 0 0,0 1-1 0 0,0-1 1 0 0,0 0 0 0 0,0 1-1 0 0,1-1 1 0 0,-1 0-1 0 0,1-1 1 0 0,0 1-1 0 0,0 0 1 0 0,0-1 0 0 0,0 0-1 0 0,0 0 1 0 0,1 0-1 0 0,-1 0 1 0 0,1 0-1 0 0,-1 0 1 0 0,1-1-1 0 0,3 1-4 0 0,2 1-19 0 0,0-1 0 0 0,-1 0 0 0 0,1-1-1 0 0,0 1 1 0 0,1-2 0 0 0,-1 1 0 0 0,0-1-1 0 0,0-1 1 0 0,0 0 0 0 0,0 0-1 0 0,0-1 1 0 0,0 0 0 0 0,-1 0 0 0 0,1-1-1 0 0,0 0 1 0 0,-1-1 0 0 0,0 0 0 0 0,0 0-1 0 0,0-1 1 0 0,0 0 0 0 0,-1 0-1 0 0,3-3 21 0 0,-7 5 15 0 0,0 0 1 0 0,0-1-1 0 0,-1 1 1 0 0,1-1 0 0 0,-1 0-1 0 0,0 1 1 0 0,0-1 0 0 0,0 0-1 0 0,-1 0 1 0 0,1 0 0 0 0,-1-1-1 0 0,0 1 1 0 0,0 0-1 0 0,0 0 1 0 0,-1-1 0 0 0,0 1-1 0 0,0 0 1 0 0,0-1 0 0 0,0 1-1 0 0,0 0 1 0 0,-1-1 0 0 0,0 1-1 0 0,0 0 1 0 0,0 0 0 0 0,-1-3-18 0 0,-5-3 1105 0 0,6 9-945 0 0,1 1-6 0 0,0 0-37 0 0,0 2-133 0 0,3 4 9 0 0,1 0 0 0 0,0 0 1 0 0,0-1-1 0 0,1 1 0 0 0,-1-1 0 0 0,1 0 0 0 0,0 0 1 0 0,1-1-1 0 0,-1 1 0 0 0,1-1 0 0 0,4 2 8 0 0,0 1 11 0 0,0 1 24 0 0,0 0 0 0 0,1-1-1 0 0,0-1 1 0 0,1 0 0 0 0,-1 0-1 0 0,1-1 1 0 0,0-1 0 0 0,12 3-35 0 0,-3-6-666 0 0,-9-5-3892 0 0,-10 3-1191 0 0</inkml:trace>
  <inkml:trace contextRef="#ctx0" brushRef="#br0" timeOffset="22943.594">3856 3294 4608 0 0,'-39'-29'2689'0'0,"38"28"-173"0"0,1 1 120 0 0,0 0-297 0 0,0 0-1327 0 0,0 0-586 0 0,0 0-118 0 0,8 11 41 0 0,32 32-185 0 0,-24-21 50 0 0,0 0 0 0 0,-2 2 0 0 0,0-1 0 0 0,7 22-214 0 0,20 66 1158 0 0,-13-11-204 0 0,-22-87-706 0 0,7-19-8 0 0,-10 3-212 0 0,0 0 0 0 0,0 0 0 0 0,0 0 0 0 0,-1 0 0 0 0,1 0 0 0 0,-1 0 0 0 0,1-1 0 0 0,-1 1 0 0 0,0-1 0 0 0,-1 0 0 0 0,1 0 0 0 0,-1 0 0 0 0,1 0-1 0 0,-1 0 1 0 0,0 0 0 0 0,0 0 0 0 0,-1 0-28 0 0,17-43 149 0 0,-5-6-149 0 0,-8 25 0 0 0,13-15 11 0 0,-5 33-57 0 0,0 1-1 0 0,1 0 1 0 0,0 1 0 0 0,0 0-1 0 0,1 1 1 0 0,0 0 0 0 0,0 1-1 0 0,0 1 1 0 0,3 0 46 0 0,-1-1 10 0 0,4-8-70 0 0,-10 7 60 0 0,-1 4-16 0 0,-7 3-72 0 0,-19 10-644 0 0,-54 33-1892 0 0,-2 19 1445 0 0,65-54 1157 0 0,6-7-5 0 0,1 0 0 0 0,-1 0 1 0 0,1 0-1 0 0,0 1 0 0 0,-1-1 0 0 0,1 0 1 0 0,0 1-1 0 0,0-1 0 0 0,0 0 0 0 0,0 1 0 0 0,0-1 1 0 0,1 1-1 0 0,-1 0 0 0 0,0-1 0 0 0,1 1 1 0 0,-1 0-1 0 0,1-1 0 0 0,-1 1 0 0 0,1 0 1 0 0,0 0-1 0 0,0-1 0 0 0,0 1 0 0 0,0 1 27 0 0,14 22-49 0 0,52 18-159 0 0,25 1 1519 0 0,23 13 486 0 0,-64-41-1347 0 0,-23-23-3047 0 0,-20 5-3277 0 0</inkml:trace>
  <inkml:trace contextRef="#ctx0" brushRef="#br0" timeOffset="23427.826">4584 3511 8288 0 0,'0'0'638'0'0,"0"0"-347"0"0,0 0 76 0 0,0 0 75 0 0,0 0 20 0 0,2 0-44 0 0,60 8 517 0 0,-6-5-360 0 0,18-14 189 0 0,-73 11-734 0 0,1 0 0 0 0,-1 0 0 0 0,0-1 0 0 0,1 1 0 0 0,-1 0 0 0 0,0-1 0 0 0,0 1 0 0 0,1-1 0 0 0,-1 0 0 0 0,0 1 0 0 0,0-1 0 0 0,0 0 0 0 0,0 0 0 0 0,0 0 0 0 0,0 0 0 0 0,0 0 0 0 0,0 0 0 0 0,0 0 0 0 0,0 0 0 0 0,-1 0 0 0 0,1 0 1 0 0,0 0-1 0 0,-1 0 0 0 0,1-1 0 0 0,-1 1 0 0 0,1 0 0 0 0,-1 0 0 0 0,1-1 0 0 0,-1 1 0 0 0,0 0 0 0 0,0-1 0 0 0,0 1 0 0 0,0 0 0 0 0,0-1 0 0 0,0 1 0 0 0,0 0 0 0 0,0-1 0 0 0,0 1 0 0 0,-1 0 0 0 0,1-1 0 0 0,-1 1 0 0 0,1 0 0 0 0,-1 0 0 0 0,1 0 0 0 0,-1-1 1 0 0,0 1-1 0 0,0-1-30 0 0,-60-38 842 0 0,56 37-838 0 0,0 0 0 0 0,-1 1 0 0 0,1 0-1 0 0,-1 0 1 0 0,1 0 0 0 0,-1 1 0 0 0,0-1-1 0 0,1 1 1 0 0,-1 1 0 0 0,0-1 0 0 0,0 1 0 0 0,0 0-1 0 0,0 0 1 0 0,0 1-4 0 0,0-1 1 0 0,-1 2 6 0 0,0 0 0 0 0,-1 0 0 0 0,1 0 0 0 0,0 1 1 0 0,0 1-1 0 0,0-1 0 0 0,1 1 0 0 0,-1 0 1 0 0,1 0-1 0 0,0 1 0 0 0,0 0 0 0 0,0 0 1 0 0,1 0-1 0 0,-2 3-7 0 0,0-2 10 0 0,1 0 0 0 0,0 1 0 0 0,0 0-1 0 0,1-1 1 0 0,0 2 0 0 0,0-1 0 0 0,1 1 0 0 0,0-1 0 0 0,0 1 0 0 0,1 0 0 0 0,0 1 0 0 0,0-1 0 0 0,1 0 0 0 0,-1 6-10 0 0,2-9-4 0 0,1-1 0 0 0,0 1 1 0 0,0-1-1 0 0,0 0 1 0 0,0 1-1 0 0,1-1 1 0 0,-1 0-1 0 0,1 1 1 0 0,0-1-1 0 0,1 0 0 0 0,-1 0 1 0 0,1 1-1 0 0,-1-1 1 0 0,1-1-1 0 0,1 1 1 0 0,-1 0-1 0 0,0 0 1 0 0,3 2 3 0 0,2-1 0 0 0,-1 0 0 0 0,1-1 0 0 0,0 0 0 0 0,1 0 0 0 0,-1 0 0 0 0,0-1 0 0 0,1 0 0 0 0,0-1 0 0 0,0 0 0 0 0,7 2 0 0 0,9-2-21 0 0,0 0 1 0 0,1-2-1 0 0,-1 0 1 0 0,0-2 0 0 0,1-1-1 0 0,9-2 21 0 0,-21 3-65 0 0,26-5-915 0 0,1 0-348 0 0</inkml:trace>
  <inkml:trace contextRef="#ctx0" brushRef="#br0" timeOffset="23865.252">5417 3401 4608 0 0,'-53'-23'868'0'0,"20"-5"8177"0"0,-5 10-6755 0 0,-27 9-1574 0 0,32 29-780 0 0,17-9 63 0 0,8-6 0 0 0,1 0 0 0 0,1-1 0 0 0,-1 2 0 0 0,1-1-1 0 0,0 1 1 0 0,0 0 0 0 0,0 1 0 0 0,1-1-1 0 0,-3 5 2 0 0,6-8-8 0 0,0 0 0 0 0,0 0 0 0 0,0 0-1 0 0,0 0 1 0 0,0 0 0 0 0,1 1-1 0 0,-1-1 1 0 0,1 1 0 0 0,0-1-1 0 0,0 1 1 0 0,0-1 0 0 0,0 1-1 0 0,1 0 1 0 0,0-1 0 0 0,-1 1-1 0 0,1 0 1 0 0,1 0 0 0 0,-1-1-1 0 0,0 1 1 0 0,1 0 0 0 0,0-1-1 0 0,0 1 1 0 0,0-1 0 0 0,0 1-1 0 0,1-1 1 0 0,-1 1 0 0 0,1-1-1 0 0,0 0 1 0 0,0 0 8 0 0,12 10-30 0 0,1-2 0 0 0,0 0 0 0 0,1-1 0 0 0,0 0 0 0 0,0-1 0 0 0,1-1 0 0 0,12 3 30 0 0,-23-8-3 0 0,78 47 77 0 0,-83-49-42 0 0,0-1 0 0 0,-1 1 0 0 0,1 0 0 0 0,0 0 0 0 0,-1 0 0 0 0,1 0 1 0 0,0 0-1 0 0,-1 0 0 0 0,1 0 0 0 0,-1 0 0 0 0,0 0 0 0 0,1 0 0 0 0,-1 0 0 0 0,0 0 0 0 0,0 0 0 0 0,1 0 0 0 0,-1 0 0 0 0,0 0 0 0 0,0 0 0 0 0,0 0 0 0 0,0 0 0 0 0,-1 0 0 0 0,1 0 0 0 0,0 0 0 0 0,0 0 0 0 0,-1 0 0 0 0,1 1 0 0 0,0-1 0 0 0,-1-1 0 0 0,1 1 0 0 0,-1 0 0 0 0,1 0 0 0 0,-1 0 0 0 0,0 0 0 0 0,1 0 0 0 0,-1 0 0 0 0,0-1 0 0 0,0 1 0 0 0,1 0 0 0 0,-1 0 0 0 0,0-1 0 0 0,0 1 0 0 0,-1 0-32 0 0,-42 26 1639 0 0,-152 6 881 0 0,174-30-2464 0 0,1-1 0 0 0,-1 0 0 0 0,0-2 0 0 0,0-1 0 0 0,-14-2-56 0 0,-1 2-1316 0 0,26-1 8 0 0</inkml:trace>
</inkml:ink>
</file>

<file path=ppt/ink/ink16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8:49.811"/>
    </inkml:context>
    <inkml:brush xml:id="br0">
      <inkml:brushProperty name="width" value="0.05292" units="cm"/>
      <inkml:brushProperty name="height" value="0.05292" units="cm"/>
      <inkml:brushProperty name="color" value="#FF0000"/>
    </inkml:brush>
  </inkml:definitions>
  <inkml:trace contextRef="#ctx0" brushRef="#br0">18542 7393 921 0,'-8'0'82'0,"5"0"-66"0,1 0-16 0,2 0 0 16,0 0 69-16,0 0 11 0,0 0 1 0,0 0 1 15,0 0-69-15,2-7-13 0,4 4 0 0,-1-1 0 16,0-1 0-16,1 2 0 0,4-1 12 0,-2 1-3 16,3-1 18-16,-1-3 3 0,4 4 1 0,1-1 0 15,-1-3 2-15,1 4 1 0,1-1 0 0,0-1 0 16,5 2-5-16,-2-1-1 16,-1 1 0-16,1-1 0 0,-3 4 2 0,2-3 0 15,1 3 0-15,-6 3 0 0,3-3 3 0,-3 0 1 16,0 4 0-16,1-4 0 0,-4 3-10 0,1 1-1 15,-3-4-1-15,0 8 0 0,0-4-4 0,-3-1-1 16,0 4 0-16,-2 0 0 0,-3-7 7 0,0 7 2 16,0 0 0-16,0 5 0 0,-3-5 6 0,-2-3 0 15,2 3 1-15,-2 0 0 0,2 0-9 0,-5 1-1 0,3 3-1 0,0-4 0 16,-6 3-7-16,6-3-2 0,-3-2 0 0,0 2 0 16,0 0-5-16,3 0 0 0,0 0-8 0,-1-3 12 15,1-1-12-15,2 1 0 0,-2 4 8 0,2-4-8 16,3-4 0-16,0 0 0 0,0 7 0 0,0-4 0 0,6 4-9 15,-1-3 9-15,3-1-13 0,3 4 5 0,-4-2 8 0,4 2-12 16,2-3 12-16,-2-1-12 16,2 1 12-16,3-1-8 0,-3 4 8 0,3-3-8 15,0 4 8-15,-3-1 0 0,3 0 0 0,0 0 0 16,-6-3 0-16,4 6 0 0,-6-6 0 0,2 4 8 16,-2-1 0-16,-3 4 1 0,1-4 0 0,-6 0 0 15,0 1 8-15,-3-1 2 0,0 0 0 0,-2 0 0 16,0 4 8-16,-3-8 1 0,0 4 1 0,-3 2 0 15,3-2 3-15,1-4 1 0,-4 4 0 0,0 0 0 0,1 0 3 0,-1-2 1 16,-2 2 0-16,2-3 0 0,1-1-9 0,-1 4-1 16,-2-3-1-16,0 3 0 0,5-4-6 0,-5 2-2 15,-1-3 0-15,4 3 0 0,-3-1-5 0,5-1-1 16,0-3 0-16,0 0 0 0,0 0-12 0,0 0 9 16,5 4-9-16,1-4 8 0,-1-4-8 0,3 4 0 15,0 0 0-15,0 0 0 0,0 0-26 0,0 0-1 0,0 0 0 16,0 0-821-16,0 0-164 0</inkml:trace>
  <inkml:trace contextRef="#ctx0" brushRef="#br0" timeOffset="1720.27">19021 8263 1108 0,'0'0'49'0,"-5"-3"11"0,-1-1-48 0,1 4-12 0,0-7 0 0,-1 0 0 15,4 2 32-15,-3 3 5 0,-1-3 1 0,1 5 0 16,0-7 17-16,-1 5 3 0,1-3 1 0,0 5 0 16,-1-3 0-16,1 3 0 0,-3-4 0 0,3 8 0 15,0-4-15-15,-3 3-4 0,0-3 0 0,0 7 0 16,-3 0-16-16,1 0-3 0,-6 2-1 0,0 1 0 15,0 4-4-15,-2-2 0 0,-1 2-1 0,-2 5 0 0,5-5 5 0,3 5 0 16,5-3 1-16,0 3 0 0,0-5-5 0,0 0-2 16,5 2 0-16,3-6 0 0,-2 4-14 0,4-7 0 0,1 5 0 0,2-5-10 15,3-2 10-15,3-3 0 0,-3 3 0 0,2-3 0 16,4-2 0-16,-1 0 16 0,-3-2-4 0,1-3-1 16,5 3 15-16,-6-5 3 0,4 2 1 0,-6-2 0 31,2 0 7-31,-2-5 2 0,3 10 0 0,-3-10 0 0,-3 5 0 15,3 0 0-15,-6 0 0 0,4 2 0 0,-4-2-7 0,-2 7 0 16,0 0-1-16,0 0 0 0,0 0-3 0,0 0 0 16,0 0 0-16,0 0 0 0,0 0-16 0,0 0-3 15,0 0-1-15,3 7 0 0,2 0-8 0,-5 2 0 16,3 1 0-16,-3 2 0 0,5-3 0 0,-5 3 0 16,3 2 0-16,2 0 0 0,-2-2 0 0,0 7 8 0,-1-5-8 0,3 0 8 15,1 0 0-15,-4 0 0 0,6-2 0 0,-5 7 0 16,2-5-8-16,1 0 12 0,-1-2-12 0,-2-3 12 15,-1 3-12-15,3-5 8 0,1 5-8 0,-1-5 8 16,0 0-8-16,3 0 10 0,-5-5-10 0,2 3 10 16,0-3-2-16,1 3-8 0,-1-5 12 0,0 0-4 15,1 0 0-15,-1-5-8 0,0 3 12 16,-5 2-4 0,0 0-89-16,0 0-19 0,3-5-3 0</inkml:trace>
  <inkml:trace contextRef="#ctx0" brushRef="#br0" timeOffset="2655.06">18135 9693 1094 0,'0'0'97'0,"-3"-5"-77"0,0 5-20 0,-2-7 0 16,0 7 74-16,-1-2 11 0,4-3 3 0,-6 5 0 16,0 0-36-16,3 0-8 0,-3 5 0 0,0-3-1 15,0 3-5-15,0 2-1 0,-3 2 0 0,3-2 0 16,-5 10-21-16,0-3-4 0,2 0 0 0,-2 7-1 15,2 0 4-15,-2 3 1 0,3-3 0 0,-4 0 0 0,6 5 7 0,3 0 1 16,-3 0 1-16,6-3 0 0,-1 3-9 0,3-5-1 16,3 5-1-16,-1-7 0 0,4-5-14 0,-1 5 9 15,3-5-9-15,2 0 8 0,-2 0 1 0,3-2 0 16,2-5 0-16,0 0 0 0,3 0 10 0,0-7 1 16,-3 7 1-16,3-7 0 0,3-2 13 0,-3-3 2 15,-1 3 1-15,1-3 0 16,3-7 2-16,-3 3 0 0,2-5 0 0,-2-3 0 15,0 1-2-15,0-3 0 0,0-7 0 0,-6 5 0 0,1-5-12 16,-3 5-2-16,2 0-1 0,-4-3 0 16,-6 3 3-16,2 0 1 0,-4 2 0 0,2 3 0 15,-3-1 6-15,-2 3 2 0,-1-5 0 0,1 10 0 0,0-3-18 0,-3 3-3 16,0-3-1-16,0 5 0 0,3 0-12 0,-3 0 0 16,5 2 0-16,-2-2 0 0,0 5 0 0,-1-3 0 0,1 5 0 0,5 0 0 15,0 0-25-15,-5 0 1 0,2 0 1 0,3 0 0 31,-5 7-90-31,2 0-19 0,1 0-3 0,2 0-1 16,0 0-104-16,0 5-20 0</inkml:trace>
  <inkml:trace contextRef="#ctx0" brushRef="#br0" timeOffset="2871.24">18489 10114 1497 0,'0'0'66'0,"0"0"14"16,0 0-64-16,0 0-16 0,0 0 0 0,0 0 0 0,0 0 108 0,0 0 19 0,3-5 3 0,-3 5 1 0,5-5-87 15,-5 5-18-15,0 0-3 0,3 0-1 0,-3 0-6 0,0 0-2 16,0 0 0-16,5-2 0 0,-5 2-14 0,0 0 11 16,5 0-11-16,-5 0 10 0,6 0-10 0,-6 0 0 15,0 0 0-15,2 0 0 16,-2 0-85-16,5 2-23 0,3-2-4 0</inkml:trace>
  <inkml:trace contextRef="#ctx0" brushRef="#br0" timeOffset="3411.583">18722 9801 1382 0,'0'0'123'15,"-3"-7"-99"-15,1 0-24 0,7 0 0 0,0 0 148 0,1-5 24 0,1 5 4 0,4 2 2 32,2-2-165-32,0 0-33 0,-2 0-6 0,5 5-2 0,0-3 28 0,0 0 0 0,-3 3 0 0,3 2 0 0,0 0 0 0,0 0 14 15,2 0-2-15,-2 0 0 0,-3 2 1 0,0 3 0 16,1 2 0-16,-1 0 0 0,-5-2 0 0,2 4 0 15,-4-2 0-15,-1 3 0 0,-2-1 8 0,-3 3 2 16,0-3 0-16,-6 3 0 0,1 2 6 0,-3-7 2 16,0 5 0-16,0-5 0 0,0 7-6 0,-2-7-1 15,2 7 0-15,2-7 0 16,-1 5-13-16,4-5-3 0,0 0-8 0,-2 0 12 16,5-7-12-16,-3 5 0 0,3-5 0 0,0 0 0 15,3 7 0-15,2-7-13 0,-5 0 4 0,6 5 1 16,1-3 8-16,1-2-8 0,3 0 8 0,0 0-8 15,-1 0 8-15,6 0 0 0,0 0-9 0,2 0 9 16,1 0-8-16,2 0 8 0,3 7-10 0,-3-7 10 16,0 7 0-16,-2 0-9 0,-1 0 9 0,1-2 0 0,-6 2 0 0,-2 5 0 0,-1-5 0 15,-4 2 8-15,-1-2 8 0,-3 5 1 0,-2-5 1 16,0 0 0-16,-5 0 11 0,0 5 3 0,-3-5 0 0,-3 0 0 16,1-2 1-16,-3 2 1 0,-1 0 0 0,-2-5 0 15,1 5-18-15,1-2-4 0,1 2-1 0,3-2 0 16,-4-3-11-16,1 3 0 0,2-3 0 0,4-2 8 31,-1 0-84-31,2 0-16 0,6 0-4 0,0 0-984 16</inkml:trace>
  <inkml:trace contextRef="#ctx0" brushRef="#br0" timeOffset="3913.417">19428 9716 2260 0,'0'0'100'0,"-5"-2"21"16,0-3-97-16,2 5-24 0,0-7 0 0,1 5 0 16,-1-3 10-16,3 5-10 15,0-2 12-15,0 2-12 0,0 0 0 0,5-5-12 0,1 3 0 0,2-3 0 16,2 3-1-16,4-3 0 0,1 5 0 0,1-5 0 15,0 3 13-15,3 2-12 0,2 0 12 0,3 0-12 16,-3-5 12-16,3 5 0 0,-3 5-10 0,3-5 10 16,-6 2 0-16,-2 3 0 0,-3 2 0 0,0 0 0 15,-2 0 19-15,-3 5 1 0,-5-5 1 0,-1 7 0 16,-2-2 13-16,-2-3 2 0,-1 8 1 0,-5-3 0 0,0-5 2 0,0 5 0 16,-2 3 0-16,-1-3 0 0,-2-5-6 0,5 3-1 15,0-5 0-15,0 5 0 0,0-3-6 0,0-2-2 16,5 3 0-16,1-3 0 0,-1 0-24 0,3-5 0 15,3 5 0-15,2 0 0 0,6-2-18 0,-3 2-6 16,0-2 0-16,2-3-1 0,3 10 17 0,1-10 8 16,1 5-8-16,-1-2 8 0,-1 2 0 0,0 0 0 0,0 0 0 0,1 0-8 15,-4 5 8-15,1-5 0 0,-3 5 0 0,0-3 0 16,-3-2 0-16,0 5 12 0,-2 0-2 0,0-3-1 16,-6 3 20-16,3-3 4 0,-5 3 1 0,-3 0 0 0,-3-3 12 15,-2-2 2-15,0 5 1 0,-3-5 0 0,-3-2-18 0,3 2-4 16,-2 0-1-16,2 0 0 31,-3 0-66-31,1 0-12 0,-1-2-4 0,4-3 0 0</inkml:trace>
</inkml:ink>
</file>

<file path=ppt/ink/ink16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9:09.672"/>
    </inkml:context>
    <inkml:brush xml:id="br0">
      <inkml:brushProperty name="width" value="0.05292" units="cm"/>
      <inkml:brushProperty name="height" value="0.05292" units="cm"/>
      <inkml:brushProperty name="color" value="#FF0000"/>
    </inkml:brush>
  </inkml:definitions>
  <inkml:trace contextRef="#ctx0" brushRef="#br0">18822 6273 1526 0,'-7'0'68'0,"4"0"13"16,0-5-65-16,1 3-16 0,-4-3 0 0,6 3 0 0,0 2 11 0,0-5-2 0,0-2 0 15,0 7 0-15,0 0 11 0,0 0 1 16,0 0 1-16,3-4 0 0,2 1 18 0,1-1 3 0,1-4 1 0,4 8 0 16,-3-7-4-16,3 7 0 0,-1 0 0 0,3 0 0 15,1 0-4-15,-1 0-2 0,0 0 0 0,3 0 0 16,-3 5-14-16,3-3-4 0,-3 6 0 0,3-4 0 16,-3 3 0-16,-2 0 0 15,0 0 0-15,-4 8 0 0,4-4 5 0,-3 3 1 16,-5 1 0-16,-1-4 0 0,-2 10-2 0,0-2 0 15,-5-5 0-15,0 8 0 0,-6 1 6 0,1-2 1 16,-4 0 0-16,4 1 0 0,-3-4-3 0,2 1 0 16,0-2 0-16,1 1 0 0,2-3-8 0,0 3-1 15,0 1-1-15,3-5 0 0,2 0-6 0,-2 1-8 16,2-4 11-16,0-1-11 0,3 1 14 0,0 1-4 0,0-5-1 0,6 0 0 16,-1 0 4-16,3 0 1 0,0-7 0 0,2 7 0 15,4 1 7-15,2-4 2 0,2-4 0 0,1 3 0 16,2-3-2-16,3 0 0 0,-1 0 0 0,4 0 0 15,-3 0-21-15,-1-3 8 0,1 3-8 0,0 0 0 16,-3-4 20-16,-2 1 0 0,-3-2 0 0,-3 5 0 0,0 0-8 0,-5 0-3 16,-3 0 0-16,-5 0 0 0,0 0 3 0,0 0 1 0,0 0 0 0,0 0 0 15,0 0 0-15,0 0 0 16,0 0 0-16,0 0 0 0,0 0-13 0,0 0 0 0,0 0-12 0,0 0 12 31,-5 0-160-31,0 5-24 0,-3-2-6 0</inkml:trace>
  <inkml:trace contextRef="#ctx0" brushRef="#br0" timeOffset="985.995">19132 7263 1058 0,'0'0'47'0,"0"0"9"0,3-4-44 0,-1 1-12 15,-2 3 0-15,0-4 0 0,0-4 38 0,0 1 6 16,0 3 0-16,0 4 1 0,-2-3 24 0,2-4 5 0,0 3 1 0,0 4 0 16,-3-7 7-16,0 4 2 0,1-6 0 0,-1 6 0 15,0-1-16-15,3 4-2 0,-5-3-1 0,0-1 0 16,0 4-25-16,-3 0-4 0,-6 0-2 0,4 4 0 16,-6-1-4-16,3 1-1 0,-1 4 0 0,1-1 0 15,-3 4-18-15,1-1-11 0,1 1 12 0,1 4-12 16,0-4 0-16,2-1 0 0,3 2 0 0,0-1 0 0,0 3 0 0,3-4 0 15,2 2 0-15,1-1 0 0,4-1 0 0,-2 1-12 16,3 1 12-16,0-2-12 0,2-3 12 0,0 0 0 16,3 0 0-16,3 2 0 0,-1-6 0 0,1 4 12 15,2-7-3-15,1 0 0 0,-1 4 1 0,0-4 0 16,3 0 0-16,-6 0 0 0,4-4 1 0,-4 4 0 0,1 0 0 16,-3-7 0-1,2 7 0-15,-4-7 0 0,2-1 0 0,-3 4 0 16,-2 1 11-16,-1-1 2 0,1-3 1 0,-1 0 0 15,1 0-11-15,0 2-2 0,-3 5-1 0,0 0 0 0,0 0 0 0,0 0 0 16,0 0 0-16,0 0 0 0,0 0 9 0,0 0 3 16,0 0 0-16,0 0 0 0,0 12-11 0,2-5-3 15,1 0 0-15,0 4 0 0,-1 1 3 0,4 2 1 16,-1 0 0-16,0 1 0 0,0-4 5 0,1 3 1 0,-4 1 0 0,4 3 0 16,-4-4 2-16,4 5 1 0,-4-5 0 0,1 1 0 15,-3-1-13-15,5 0-9 0,-2 0 12 0,-3 2-12 16,5-6 11-16,-2 1-11 0,-1-3 10 0,-2 6-10 15,0-7 12-15,3 0-4 0,-3-3-8 0,3-1 12 16,-1 4-12-16,-2-7 8 0,0 0-8 0,0 0 0 16,0 0 8-16,0 0-8 15,0 0 0-15,0 0 9 0,6 0-21 0,-6 0-5 16,0 0-1-16,0 0 0 16,5-2-222-16,-5 2-45 0</inkml:trace>
  <inkml:trace contextRef="#ctx0" brushRef="#br0" timeOffset="1888.42">17957 8799 691 0,'0'0'61'0,"-2"-2"-49"0,2-5-12 0,0 2 0 16,0-2 156-16,0 0 29 0,2 0 6 0,-2 0 1 15,0 2-147-15,0-2-29 0,-2 0-5 0,2 7-2 16,0 0 43-16,0 0 8 0,0 0 1 0,-3-2 1 0,3 2 4 0,0 0 1 16,0 0 0-16,0 0 0 0,-5 0-18 0,-3 2-3 15,2-2-1-15,1 5 0 0,-3 2-14 0,0 0-3 0,0 4-1 0,3-1 0 16,2 4-10-16,-2 0-1 0,-3 3-1 0,3-1 0 16,-3 3 8-16,0 0 1 0,0-3 1 0,0 3 0 15,3 0-17-15,-3-5-8 0,5 7 8 0,-2-7-8 31,5 5 8-31,-3 0-8 0,6 0 0 0,-3-5 8 0,5 0-8 0,-2 0 0 16,5-2 0-16,-3-3 0 0,3-4 0 0,0 2 0 16,5 0 0-16,-2 0 0 0,-1-2 22 0,4-5-1 15,-1 0 0-15,0 0 0 0,6-5-2 0,-3 3-1 16,-1-3 0-16,1-2 0 0,-3-5-2 0,3 5-1 16,-5-2 0-16,2-3 0 0,-5-2 0 0,3 0 0 15,-3 0 0-15,-3-3 0 0,0 3-1 0,-2 0 0 0,0-5 0 0,-3 5 0 16,0 0-2-16,0 2 0 0,0-2 0 0,-3 0 0 15,3 2-1-15,-3 3-1 0,1-3 0 0,-1-2 0 16,0 7 8-16,1-5 2 0,-4 3 0 0,1-3 0 16,0 5-1-16,2 2 0 0,-2-2 0 0,-3 5 0 15,3-3-8-15,-1-2-2 0,1 7 0 0,0 0 0 16,-3 0-9-16,2 0 0 0,1 0 0 0,0 5 0 16,0-3-23-16,-1 3-6 0,1-3-2 0,2 5 0 15,1-2-128-15,2 7-25 0,-3-5-6 0</inkml:trace>
  <inkml:trace contextRef="#ctx0" brushRef="#br0" timeOffset="2157.801">18373 9086 1267 0,'-3'0'112'0,"-2"0"-89"0,-1 0-23 0,1-2 0 16,3-3 190-16,-4 5 34 0,4 0 6 0,-1 0 2 15,0 0-188-15,3 0-44 0,0 0 0 0,0 0 0 16,0 0 0-16,0 0 0 0,0 0-8 0,6 5 8 16,-6-5-8-16,0 0 8 0,8 2-8 0,-3 3 8 15,3-3 0-15,-8-2 0 0,5 5 0 0,3-3 0 16,0-2 0-16,0-2 0 15,-3-3 0-15,3 3-616 16,-5-3-119-16</inkml:trace>
  <inkml:trace contextRef="#ctx0" brushRef="#br0" timeOffset="2573.568">18637 8865 1670 0,'-5'0'148'0,"2"-2"-118"15,-2-3-30-15,5 5 0 0,3-7 115 0,2 0 17 16,-2 2 3-16,2-2 1 0,0 0-112 0,3 0-24 0,5 0 0 0,-2 0 0 16,0 7 9-16,2-5 4 0,3-2 1 0,2 5 0 15,3-3 1-15,0 5 0 0,-2-2 0 0,0 2 0 16,-1 0-3-16,1 2 0 0,-4 3 0 0,-1-3 0 15,-4 5 3-15,-2-2 0 0,3 2 0 0,-6 5 0 16,0-3 16-16,-2 3 3 0,-3 0 1 0,0-3 0 16,-3 5-11-16,-2-2-1 15,0 2-1-15,-3 0 0 0,0-2 0 0,-3 2 0 16,3 0 0-16,0 0 0 0,1-2-11 0,1 2-3 16,1 0 0-16,2-2 0 0,1 2-8 0,2 0 0 0,0-2 0 0,0-5 0 15,2 5 0-15,4-5-9 0,-1 0 9 0,3 0 0 16,-3 0-8-16,6 0 8 0,-1 0 0 0,1-2 0 15,2 2 0-15,3-5 0 0,0 3 0 0,-3-5 0 16,8 0 0-16,-5-5 0 0,3 5 0 0,-1-7 0 16,-2 0-180-16,3 5-41 0</inkml:trace>
  <inkml:trace contextRef="#ctx0" brushRef="#br0" timeOffset="2937.112">19153 8851 1785 0,'0'0'159'15,"3"-7"-127"-15,-1 2-32 0,9 3 0 16,0-3 99-16,2-2 13 0,0 5 4 0,3-3 0 16,0-2-99-16,0 7-17 0,0-5 0 0,2 3-13 15,-2 2 13-15,0 0 0 0,2 2 0 0,1 3 0 0,-3-5 8 0,0 5 0 16,0-3 1-16,-3 5 0 0,0 0 8 0,0 0 2 0,-2 0 0 15,-1 5 0-15,-4-5-4 0,2 7-1 0,0-2 0 0,-3 2 0 16,-5 0 22-16,-3-2 4 0,3 7 0 0,0-3 1 16,-5-2-11-16,0 5-2 0,-1 0-1 0,4-5 0 15,-6 5-6-15,5-5-1 0,0 0 0 0,3 0 0 16,0 5-20-16,3-5 8 0,2-2-8 0,3-5 0 0,0 2 0 16,3 3 0-16,5-5 0 0,0 0 0 0,2 0 19 0,3-2-1 15,6-5 0-15,2 2 0 0,3 3-4 0,2-5-1 16,-2-5 0-16,5 3 0 0,0 2-5 0,-3-5-8 15,-5 5 11-15,0-7-11 16,1 0-63-16,-1 5-19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43.022"/>
    </inkml:context>
    <inkml:brush xml:id="br0">
      <inkml:brushProperty name="width" value="0.05" units="cm"/>
      <inkml:brushProperty name="height" value="0.05" units="cm"/>
      <inkml:brushProperty name="color" value="#E71224"/>
    </inkml:brush>
  </inkml:definitions>
  <inkml:trace contextRef="#ctx0" brushRef="#br0">536 164 2760 0 0,'-2'-8'248'0'0,"1"-16"1741"0"0,8-5 842 0 0,-7-9-1715 0 0,0 37-888 0 0,-5-4 345 0 0,-46-48 3618 0 0,48 52-4111 0 0,0 0 0 0 0,0 0 0 0 0,0 0 0 0 0,-1 1 0 0 0,1-1 0 0 0,0 1 0 0 0,-1 0 0 0 0,1 0 0 0 0,-1 0 0 0 0,1 0 0 0 0,0 1 0 0 0,-1-1 0 0 0,1 1 0 0 0,0 0 0 0 0,0 0 0 0 0,-2 0-80 0 0,-51 17 872 0 0,0 1-337 0 0,19-2-222 0 0,18-8-231 0 0,0 0 0 0 0,1 1 1 0 0,0 0-1 0 0,1 2 0 0 0,-11 9-82 0 0,15-10 26 0 0,0 1 0 0 0,1 1-1 0 0,1 0 1 0 0,0 0-1 0 0,1 2 1 0 0,-6 9-26 0 0,-36 68 234 0 0,48-82-191 0 0,1 0-1 0 0,-1 0 1 0 0,2 0-1 0 0,-1 1 0 0 0,1-1 1 0 0,1 1-1 0 0,0-1 0 0 0,1 1 1 0 0,0 0-43 0 0,0 5 41 0 0,1-1 1 0 0,1 1 0 0 0,0-1-1 0 0,1 0 1 0 0,1 0 0 0 0,0 0-1 0 0,1-1 1 0 0,7 14-42 0 0,44 37 53 0 0,-51-61-14 0 0,0 1 0 0 0,0 0 0 0 0,1-1 0 0 0,0 0 0 0 0,0-1 0 0 0,0 1 0 0 0,0-1 0 0 0,0 0 0 0 0,1 0 0 0 0,0-1 0 0 0,-1 0 0 0 0,1 0 0 0 0,0-1-1 0 0,5 1-38 0 0,4 2 79 0 0,5-1 24 0 0,1-1-1 0 0,-1-1 0 0 0,0-1 1 0 0,1-1-1 0 0,-1-1 0 0 0,0 0 1 0 0,0-2-1 0 0,0 0 0 0 0,0-2 0 0 0,0 0 1 0 0,-1-1-103 0 0,-2 1 86 0 0,0 0 1 0 0,-1-2 0 0 0,0 0-1 0 0,0-1 1 0 0,-1 0 0 0 0,0-1-1 0 0,-1-1 1 0 0,0-1 0 0 0,0 0-1 0 0,5-7-86 0 0,-12 8 115 0 0,0 1-1 0 0,-1-2 0 0 0,0 1 0 0 0,-1 0 1 0 0,0-1-1 0 0,-1 0 0 0 0,3-11-114 0 0,9-18 296 0 0,-13 29-203 0 0,0 0-1 0 0,-1 0 1 0 0,-1 0-1 0 0,0-1 1 0 0,0 1-1 0 0,-1 0 0 0 0,-1-1 1 0 0,0 1-1 0 0,-2-11-92 0 0,-26-89 834 0 0,24 105-767 0 0,0 0 0 0 0,-1 1 1 0 0,0 0-1 0 0,0 0 0 0 0,0 0 1 0 0,-1 1-1 0 0,0-1 1 0 0,0 1-1 0 0,0 1 0 0 0,-1-1 1 0 0,1 1-1 0 0,-1 0 0 0 0,0 1 1 0 0,0 0-1 0 0,-1 0 0 0 0,1 0 1 0 0,0 1-1 0 0,-1 0 1 0 0,0 0-1 0 0,1 1 0 0 0,-6 0-67 0 0,-119-17-89 0 0,124 18-290 0 0,0 0 1 0 0,0 0-1 0 0,1 1 1 0 0,-1 0-1 0 0,0 0 1 0 0,0 1-1 0 0,1 0 1 0 0,-1 0-1 0 0,-6 4 379 0 0,4 1-1592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44.140"/>
    </inkml:context>
    <inkml:brush xml:id="br0">
      <inkml:brushProperty name="width" value="0.05" units="cm"/>
      <inkml:brushProperty name="height" value="0.05" units="cm"/>
      <inkml:brushProperty name="color" value="#E71224"/>
    </inkml:brush>
  </inkml:definitions>
  <inkml:trace contextRef="#ctx0" brushRef="#br0">513 146 9560 0 0,'-41'-25'1032'0'0,"-24"-23"105"0"0,27 17 46 0 0,-8-1 746 0 0,40 29-1831 0 0,-1 2 0 0 0,1-1 1 0 0,0 1-1 0 0,-1 0 0 0 0,1 0 0 0 0,-1 1 0 0 0,1 0 1 0 0,0 0-1 0 0,-1 0 0 0 0,1 1 0 0 0,-1 0 1 0 0,1 0-1 0 0,0 1 0 0 0,-1 0 0 0 0,1 0 0 0 0,0 0 1 0 0,0 1-1 0 0,0 0 0 0 0,1 0 0 0 0,-1 0 0 0 0,1 1-98 0 0,-7 2 16 0 0,0 2 0 0 0,1-1 0 0 0,0 1 0 0 0,0 1 0 0 0,1 0 0 0 0,1 1-1 0 0,-1 0 1 0 0,1 0 0 0 0,1 1 0 0 0,0 0 0 0 0,0 0 0 0 0,1 1 0 0 0,1 0-1 0 0,0 1 1 0 0,1-1 0 0 0,0 1 0 0 0,1 0 0 0 0,-1 5-16 0 0,-2 7-23 0 0,2-9 26 0 0,0 0 0 0 0,1 0 0 0 0,1 0 0 0 0,0 1 0 0 0,2-1 0 0 0,-1 1 0 0 0,2 0 0 0 0,0 0 0 0 0,2-1 0 0 0,-1 1 0 0 0,3 6-3 0 0,-2-13 34 0 0,0-1 0 0 0,1 1 0 0 0,0-1 0 0 0,0 0 0 0 0,1 0 0 0 0,1 0 0 0 0,-1-1 0 0 0,1 1-1 0 0,0-1 1 0 0,1 0 0 0 0,0 0 0 0 0,1-1 0 0 0,-1 0 0 0 0,1 0 0 0 0,0-1 0 0 0,1 0-1 0 0,1 1-33 0 0,8 6 86 0 0,-1-1 0 0 0,2-2 0 0 0,-1 1 0 0 0,1-2 0 0 0,1 0 0 0 0,0-2 0 0 0,0 0 0 0 0,1-1 0 0 0,-1 0 0 0 0,1-2 0 0 0,0 0 0 0 0,1-2 0 0 0,-1 0 0 0 0,0-1 0 0 0,1-1 0 0 0,-1-1 0 0 0,1-1 0 0 0,-1-1-86 0 0,-7 0 80 0 0,-1 0 0 0 0,1-1-1 0 0,-1-1 1 0 0,-1 0 0 0 0,1 0 0 0 0,-1-1-1 0 0,0-1 1 0 0,0 0 0 0 0,0 0-1 0 0,-1-1 1 0 0,-1-1 0 0 0,1 0-1 0 0,5-7-79 0 0,5-9 263 0 0,-2-1-1 0 0,-1 0 0 0 0,-1-2 0 0 0,-1 0 0 0 0,-2 0 1 0 0,7-22-263 0 0,9-70 566 0 0,-27 110-512 0 0,0 0 0 0 0,-1-1 0 0 0,0 1 0 0 0,-1-1 0 0 0,0 1-1 0 0,-1-1 1 0 0,0 1 0 0 0,-1 0 0 0 0,0 0 0 0 0,0-1 0 0 0,-1 1-1 0 0,-1 1 1 0 0,0-2-54 0 0,1 6 55 0 0,0 1 0 0 0,0 0 0 0 0,-1-1 0 0 0,0 1 0 0 0,0 0 0 0 0,0 1 0 0 0,0-1 0 0 0,0 1 0 0 0,-1 0-1 0 0,0 0 1 0 0,1 0 0 0 0,-3 0-55 0 0,-21-16 323 0 0,21 14-292 0 0,-1 0 1 0 0,1 1 0 0 0,-1 0-1 0 0,0 0 1 0 0,0 0 0 0 0,-1 1-1 0 0,1 1 1 0 0,0-1 0 0 0,-1 1-1 0 0,0 1 1 0 0,1 0 0 0 0,-1 0 0 0 0,0 0-1 0 0,-4 1-31 0 0,-76 8-3901 0 0,69-5-3670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45.165"/>
    </inkml:context>
    <inkml:brush xml:id="br0">
      <inkml:brushProperty name="width" value="0.05" units="cm"/>
      <inkml:brushProperty name="height" value="0.05" units="cm"/>
      <inkml:brushProperty name="color" value="#E71224"/>
    </inkml:brush>
  </inkml:definitions>
  <inkml:trace contextRef="#ctx0" brushRef="#br0">355 243 1840 0 0,'57'-43'2795'0'0,"-41"15"-133"0"0,3-30 2203 0 0,-19 53-4592 0 0,0 0 0 0 0,-1-1 0 0 0,0 1 0 0 0,0 0-1 0 0,0-1 1 0 0,-1 1 0 0 0,0 0 0 0 0,0 0 0 0 0,0 0 0 0 0,0 0-1 0 0,-1 1 1 0 0,0-1 0 0 0,0 1 0 0 0,0-1 0 0 0,0 1 0 0 0,-3-2-274 0 0,-55-23 1757 0 0,-12 35-1200 0 0,-19 13-188 0 0,-5 44-304 0 0,34 3-141 0 0,60-61 57 0 0,0 0 0 0 0,0 1 0 0 0,0-1-1 0 0,1 1 1 0 0,0-1 0 0 0,0 1 0 0 0,0 0 0 0 0,1 0 0 0 0,0 0 0 0 0,0 0-1 0 0,0 0 1 0 0,1 0 0 0 0,0 0 0 0 0,0 3 20 0 0,-1 23-129 0 0,1-14 100 0 0,1 0-1 0 0,0 0 1 0 0,2 0-1 0 0,0 0 1 0 0,1-1-1 0 0,1 1 1 0 0,0-1-1 0 0,5 7 30 0 0,3 17-12 0 0,-10-31 14 0 0,0 0-1 0 0,1 0 0 0 0,1 0 1 0 0,-1 0-1 0 0,2-1 0 0 0,-1 1 1 0 0,1-1-1 0 0,1-1 0 0 0,-1 1 1 0 0,1-1-1 0 0,1 0 0 0 0,8 6-1 0 0,-8-6 55 0 0,1-1-1 0 0,1 0 0 0 0,-1-1 0 0 0,1 0 0 0 0,0 0 0 0 0,0-1 1 0 0,1-1-1 0 0,9 4-54 0 0,-10-6 70 0 0,0 0 0 0 0,-1 0-1 0 0,1-1 1 0 0,0 0 0 0 0,1 0 0 0 0,-1-1 0 0 0,0-1 0 0 0,0 0 0 0 0,0 0 0 0 0,0-1 0 0 0,-1 0-1 0 0,8-3-69 0 0,-1 0 102 0 0,0-1 0 0 0,0-1 0 0 0,-1 0 0 0 0,0-1-1 0 0,-1-1 1 0 0,1 0 0 0 0,-2-1 0 0 0,1-1 0 0 0,-1 0 0 0 0,-1 0-1 0 0,7-9-101 0 0,57-73 606 0 0,-24-1-156 0 0,-42 73-364 0 0,25-79 652 0 0,-32 54-162 0 0,-4 40-497 0 0,0 1-17 0 0,-1 0 1 0 0,1 0-1 0 0,-1 0 1 0 0,0 0-1 0 0,0 0 1 0 0,0 0-1 0 0,-1 1 1 0 0,1-1-1 0 0,-1 1 1 0 0,0-1-1 0 0,-1 1 1 0 0,1 0-1 0 0,-1 0 1 0 0,-1 0-63 0 0,-59-33-6 0 0,3 24-2159 0 0,45 13 270 0 0</inkml:trace>
</inkml:ink>
</file>

<file path=ppt/ink/ink16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cm"/>
          <inkml:channel name="T" type="integer" max="2.14748E9" units="dev"/>
        </inkml:traceFormat>
        <inkml:channelProperties>
          <inkml:channelProperty channel="X" name="resolution" value="683.78546" units="1/cm"/>
          <inkml:channelProperty channel="Y" name="resolution" value="1207.77734" units="1/cm"/>
          <inkml:channelProperty channel="F" name="resolution" value="5.68611" units="1/cm"/>
          <inkml:channelProperty channel="T" name="resolution" value="1" units="1/dev"/>
        </inkml:channelProperties>
      </inkml:inkSource>
      <inkml:timestamp xml:id="ts0" timeString="2016-02-03T05:28:18.452"/>
    </inkml:context>
    <inkml:brush xml:id="br0">
      <inkml:brushProperty name="width" value="0.05292" units="cm"/>
      <inkml:brushProperty name="height" value="0.05292" units="cm"/>
      <inkml:brushProperty name="color" value="#FFFFFF"/>
    </inkml:brush>
  </inkml:definitions>
  <inkml:trace contextRef="#ctx0" brushRef="#br0">4035 12636 471 0,'-2'0'148'0,"2"2"-72"15,0-4-51-15,0 1 18 0,5 0-9 16,-1-1-24-16,1 1-6 15,1 0-3-15,-1 0-1 16,1 1-12-16,-3 2-28 16,1-1-25-16,0 1-25 15,-1-1-72-15,2-1-134 0</inkml:trace>
  <inkml:trace contextRef="#ctx0" brushRef="#br0" timeOffset="181.01">4248 12594 446 0,'0'-1'103'0,"0"0"-34"16,0 1-16-16,0-1-23 15,0 2-29-15,0 0-4 16,2 0-6-16,3 1-24 0,-2-2-32 15,3 0-54 1,2 0-88-16</inkml:trace>
  <inkml:trace contextRef="#ctx0" brushRef="#br0" timeOffset="400.02">4374 12603 431 0,'2'-1'93'0,"-2"0"-56"16,1-1 22-16,1 1 4 0,-1 0-21 15,-1 1-27-15,3 0-10 16,-1 1-2-16,1 0-3 16,2 1 0-16,0-1-39 15,1 2-43-15,-2 0-57 16,4 0-101-16</inkml:trace>
</inkml:ink>
</file>

<file path=ppt/ink/ink16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9:30.248"/>
    </inkml:context>
    <inkml:brush xml:id="br0">
      <inkml:brushProperty name="width" value="0.05292" units="cm"/>
      <inkml:brushProperty name="height" value="0.05292" units="cm"/>
      <inkml:brushProperty name="color" value="#FF0000"/>
    </inkml:brush>
  </inkml:definitions>
  <inkml:trace contextRef="#ctx0" brushRef="#br0">4098 8910 633 0,'0'0'56'0,"0"0"-44"0,0 0-12 0,0 0 0 16,0 0 122-16,0 0 22 0,0 0 5 0,-5 2 1 15,2-2-77-15,-4 0-15 16,1 0-3-16,6 0-1 0,0 0 15 0,0 0 3 16,-5 0 1-16,5 0 0 0,0 0 4 0,0 0 1 0,-5-2 0 0,2-3 0 15,-5 3-8-15,5-3-2 0,-5 5 0 0,3 0 0 16,-3-5-15-16,3 3-3 0,0 2-1 0,-3 0 0 16,2 0-9-16,-1 2-3 0,-7-2 0 0,4 5 0 15,-1-5-16-15,3 5-3 0,-5-3-1 0,5 3 0 16,-5-3-7-16,0 5-2 0,-1 0 0 0,1-2 0 0,3 2-8 0,-9 0 0 15,6 5 0-15,0-3 8 0,-1-2-8 0,1 5 0 16,-3 2 0-16,6 5 0 0,-6-5 0 0,5 5 0 16,3-5 0-16,0 5 8 0,-2-3-8 0,2 3 0 15,5 2 0-15,-2 3 0 0,2-3 0 0,3 0 0 16,0 0 0-16,0-2 0 0,3 2 0 0,2 3 0 16,-5-3 0-16,8-2 0 0,-5-3 0 0,5 3 0 0,2 2 0 0,1-7 0 15,2 3 0-15,-2-1 0 0,-1-4 0 0,6 2 0 31,-5-2 0-31,5-3 8 0,2-2-8 0,-7 0 12 16,5-2 4-16,-3 2 0 0,0-2 1 0,5-5 0 0,1-5 7 0,-6 5 0 0,0-2 1 0,6-8 0 16,0 1-6-16,-1-5-2 0,-5-5 0 0,8 5 0 15,-2-7 2-15,-1-3 0 0,-7 3 0 16,5-5 0-16,-8 5-1 0,2 0 0 0,-2-5 0 0,-8 5 0 16,0-3 1-16,0 3 0 0,0 0 0 0,-8 2 0 15,3-2 9-15,0 2 3 0,-3 5 0 0,0-5 0 16,-3 5-12-16,3 0-3 0,-5 0 0 0,3 2 0 15,-1-2-4-15,0 7-2 0,1-5 0 0,2 5 0 16,0 0-10-16,-3 5 8 0,4-3-8 0,-4-2 8 16,6 2-8-16,-3 3 0 0,0 2-10 0,2 0 10 15,-1 0-132-15,1 2-20 0,1 3-4 0</inkml:trace>
  <inkml:trace contextRef="#ctx0" brushRef="#br0" timeOffset="5859.918">8890 8992 806 0,'-8'-2'36'0,"5"2"7"0,-5-5-35 0,3 5-8 0,0 0 0 0,-6-5 0 15,3 3 177-15,0 2 34 0,-2 0 6 0,2-5 2 16,-3 3-130-16,1 2-25 0,-3 0-6 0,2 0-1 16,3-5 9-16,-3 5 2 0,-4 0 0 0,4 0 0 15,0 0-10-15,1-2-2 0,-3 2 0 0,-1 0 0 16,-4 2-18-16,5-2-4 0,5 0-1 0,-6 0 0 16,-4 5 7-16,2-3 2 0,5 3 0 0,1 2 0 0,-3-2-18 0,-1 4-4 15,-4-2-1-15,5 0 0 0,7 5 0 0,-4 2 0 16,-6 0 0-16,0 5 0 0,8 0-11 0,0 2-8 0,-2-2 9 0,-1 2-9 15,0 0 0-15,3-2 0 0,6 2 0 0,-1 0 0 16,-2 5 0-16,2-7 0 0,6 2 0 0,0 0 0 16,-1 5 0-16,3-7 0 0,3 2-10 0,6 0 10 15,-1 3-8-15,0-8 8 16,0 3-8-16,6 2 8 0,7-9-12 0,-5 7 2 16,-2-10 1-16,2 3 0 0,6 2 18 0,2-7 4 15,-5 5 1-15,2-10 0 0,0 3-6 0,4-3-8 16,-4-2 11-16,0-2-11 0,1 2 13 0,-1-5-4 15,-2-2-1-15,0 0 0 0,-3-2 3 0,0-3 0 16,-5 0 0-16,-3-2 0 0,1 0 10 0,-4 0 3 16,-2-7 0-16,0-3 0 0,-3 3 8 0,-2 2 1 0,0-4 1 0,-3-1 0 15,-3 1-12-15,0-1-2 0,1-2-1 0,-4 5 0 16,1 0-5-16,-5 0-1 0,2-3 0 0,-3 8 0 16,1-3-2-16,-4 5-1 0,4 2 0 0,-6-2 0 15,5 2-2-15,-2 5-8 0,0-2 12 0,2 4-4 16,-5-2-8-16,3 7 0 0,0-7 0 0,0 7 0 15,-1 0 0-15,4 0 0 0,-1 0 0 0,-2 5-11 16,0-3-65-16,2 5-14 0,3-7-2 0,-5 7-1200 0</inkml:trace>
  <inkml:trace contextRef="#ctx0" brushRef="#br0" timeOffset="12301.642">18727 5812 0 0,'6'0'0'0,"-6"0"0"0,0-4 0 0,0 4 0 16,0-3 295-16,0 3-59 16,0 0 47-16,2 0 9 0,-2-5-147 0,3 3-29 15,-1-3-7-15,-2 5-1 0,6-2-24 0,-1-3-6 16,3-2-1-16,0 0 0 0,2 3-22 0,-2 1-5 15,0-2-1-15,3-2 0 0,0 5-27 0,-1-3-6 16,-5-2 0-16,3 5-1 0,-8 2 30 0,11-5 7 16,0-2 0-16,-1 2 1 0,3 3-33 0,-5 2-8 15,3-5 0-15,-1 5-1 0,1 0-11 0,2 0 0 0,0 0 0 0,-2 5 0 16,2-5 0-16,3 7 0 0,0-2 0 0,-3-3 0 16,0 5 53-16,-2 0 9 0,-3 0 2 0,0 5 0 15,0-5-52-15,0 0-12 0,-6 5 0 0,4-3 0 16,-6-4 19-16,0 7 1 0,0-5 0 0,0 0 0 15,-6 0-4-15,6 2 0 0,0 1 0 0,0-1 0 0,-2-2 10 16,-1 0 2-16,-2 0 0 0,0 5 0 0,-1-5-28 0,1 0 0 16,2-2 0-16,-5-3 0 0,-2 3 0 0,2-3 0 15,8-2 0-15,0 0 0 0,0 0 0 0,0 0 0 16,-3 5 0-16,3-2 0 0,-2 1 0 0,2-4 0 0,0 0 0 0,0 0 0 16,0 0 0-16,0 0 0 0,0 0 0 0,2 5 0 15,1-3 0-15,0 3 0 0,2-3 0 0,0-2 0 31,3 5 0-31,3-3 0 0,-1-2 0 0,1 7 0 0,5-7 0 0,-6 7 0 16,1-2 0-16,5-2 0 0,-3 1 0 0,5 3 0 16,-2-2 0-16,0-3 0 0,-3 10 0 0,1-5 0 15,-1 0 0-15,0 5 0 0,-2-3 0 0,-3-2 0 16,2 5 0-16,-4-5 0 0,-1 5 17 0,0-3-1 16,-2 3-1-16,-1-5 0 0,-2 5 2 0,-2-5 1 15,-1 2 0-15,-2 3 0 0,-3-5 5 0,3 5 1 0,-9-3 0 0,1-1 0 16,0-1-3-16,0-3 0 0,-3 3 0 0,-3 0 0 15,-2 0-1-15,0-2 0 0,0-3 0 0,2 6 0 16,-2-4 8-16,3-4 2 0,-4 7 0 0,7-7 0 16,1 0-30-16,4 0 0 15,2 0-11-15,0 0 11 0,0 0 0 0,0-7 0 0,0 7 0 0,3-4 0 0,-1 4 0 0,-1-3 0 32,1-2-8-32,1 3 8 15,5 2-49-15,0 0-6 0,0 0-1 0,0 0 0 16,0 0-108-16,0 0-23 0,0 0-4 0,0 0-1 0</inkml:trace>
  <inkml:trace contextRef="#ctx0" brushRef="#br0" timeOffset="13172.851">19188 6842 1396 0,'0'0'31'0,"0"0"6"0,0 0 2 0,0-4 0 0,0-3-31 0,0 0-8 15,0-1 0-15,0 6 0 0,0-7 104 0,-3 6 19 16,0-1 4-16,1-3 1 16,-1 4-38-16,-2-4-7 0,-1 2-2 0,-2-2 0 15,3 3-20-15,-3 1-4 0,3-1-1 0,-6 1 0 16,1-1-29-16,-1 4-7 0,3-3 0 0,-2 3-1 15,-1 0 36-15,-2 3 7 0,2-3 2 0,-2 0 0 0,0 7-52 0,0-3-12 16,2 3 0-16,0 0 0 16,4 1-10-16,-1 3-5 0,0-1-1 0,2 1 0 0,-2 1 16 0,0-2 0 15,3 1 0-15,-3 8-9 0,0-5 9 0,3 0 0 16,2 1 0-16,3-1-8 0,0-3 8 0,3 4-8 0,0-4 8 16,2-1-8-16,3 1 8 0,-3-4 0 0,3 1 0 0,0-1-8 15,3 0 8-15,-1-3 0 0,1-1-9 0,-3-3 9 16,5 0 0-16,0 0 0 0,-2 0 0 0,-1 0 0 15,4-3 10-15,-1-1-10 0,3 1 12 0,-3-4-12 16,-2 0 23-16,2 0-3 16,-3-5 0-16,1 8 0 0,-6-6 1 0,-2 6 0 15,-1-3 0-15,-2-1 0 0,0 4 6 0,3 1 1 16,-3-1 0-16,3-3 0 0,-6 7 8 0,3 0 3 16,0 0 0-16,-3-3 0 0,3 3-15 0,-2 3-2 15,-1-3-1-15,1 7 0 0,-1-3-9 0,0 3-3 16,1 5 0-16,2-2 0 0,-3 1-1 0,3 3 0 15,0-2 0-15,0 5 0 0,0 2-8 0,0-1 0 0,0-4 0 0,3 1 8 0,-1-1-8 16,-2 4 0-16,0-3 0 0,3-1 0 16,0 5 0-16,-1-1 0 0,-4-4 0 0,2 5 0 15,-3-5 19-15,3 0 1 0,3 1 1 0,-3-1 0 0,2-3-21 0,1-3 9 16,-3 6-9-16,2-7 0 0,1 0 0 0,0 0 0 16,-3-7 0-16,0 0 0 15,0 0-50-15,0 0-10 0,0 0-3 0,0 0-844 0,0 0-169 0</inkml:trace>
  <inkml:trace contextRef="#ctx0" brushRef="#br0" timeOffset="14021.928">18095 8270 0 0,'0'0'0'0,"0"0"0"16,0-2 0-16,0-3 0 0,-3-2 301 0,3 0-61 15,0 7 49-15,0 0 10 16,-2-7-151-16,-1 2-31 0,0 3-5 0,3 2-2 0,-5-5-33 0,0 5-6 15,-1 0-2-15,1 0 0 0,0 5 26 0,-3-3 5 16,0 7 0-16,0 1 1 0,0-3-59 0,0 5-12 16,-2-3-2-16,-1 7-1 0,0-1 9 0,1 3 3 15,2-1 0-15,0 2 0 0,0 2-29 0,0-2-10 16,3 2 0-16,2 0 9 0,0-2-9 0,3 0 12 16,0-5-12-16,3 7 12 0,5-7-12 0,3 2 0 0,-1-1 0 0,3-6 0 15,6 3 17-15,-1-5-1 0,1 0-1 0,-3-7 0 16,2 5-15-16,4-5 0 0,-1 0 0 0,-3-5 0 15,1 3 19-15,2-3 1 0,-3-2 0 0,9-5 0 16,-6-2 6-16,-2 0 2 0,-1 0 0 0,1-5 0 16,-6 5-10-16,0-5-2 0,-2-2 0 0,-1 2 0 15,-4-2 39-15,-1 2 7 0,-2 2 2 0,-1-1 0 0,-4 4-52 0,2 2-12 16,-6-2 0-16,4 2 0 0,-4-2 0 0,1 4 0 16,-3-1 0-16,3-1 0 0,-3 5 15 0,3-7 0 15,-3 7 0-15,0 0 0 0,0 2-15 0,0-2 9 16,0 5-9-16,3-3 8 0,-3 5-21 0,2 0-5 15,6 0-1-15,0 0 0 0,0 0 19 0,-5 0-8 0,0 5 8 16,-1-3 0 0,6-2-107-16,-2 7-14 0,2 5-3 0,0-5-1 15,0 4-105-15,2-1-21 0,1 16-4 0,0-12-1 0</inkml:trace>
  <inkml:trace contextRef="#ctx0" brushRef="#br0" timeOffset="14238.195">18616 8625 1886 0,'0'0'84'0,"0"0"16"16,0 0-80-16,0 0-20 0,0 0 0 0,0 0 0 15,0 0 80-15,0 0 12 16,0 0 3-16,0 0 0 0,0 0-34 0,-3 5-6 15,1-5-2-15,2 0 0 0,0 0 9 0,0 0 2 0,0 0 0 0,0 0 0 32,0 0-82-32,0 0-16 0,0 0-3 0,0 0-1 15,0 0-144-15,0 0-29 0</inkml:trace>
  <inkml:trace contextRef="#ctx0" brushRef="#br0" timeOffset="14771.444">18780 8343 1497 0,'0'0'66'0,"0"0"14"0,5-3-64 0,1-1-16 0,-1-3 0 0,0 0 0 16,-2 2 55-16,5 3 7 0,0-5 2 0,2 2 0 15,-2-2 24-15,0 4 6 0,0-1 1 0,3 4 0 16,-1-5-43-16,-2 3-8 15,3 2-1-15,-1 0-1 0,1 0 10 0,0 0 3 0,-1-5 0 0,-2 5 0 16,0 5-44-16,5-3-11 16,-2 3 0-16,0 2 0 0,-4 0 53 0,4 5 9 15,-6-5 2-15,3 4 0 0,-5-1-52 0,0 2-12 16,-3-3 0-16,-3 3 0 0,0 2 0 0,-2 0 0 0,-3-7 0 0,3 5 0 16,-3 2 0-16,3-7 0 0,-1 5 0 0,1-5 0 15,0 5 0-15,2-5 0 0,3-7 0 16,-5 7 0-16,5-7 0 0,0 0 0 0,0 0 0 0,0 0 0 15,0 0 0-15,0 0 0 0,0 0 0 0,0 0 0 0,0 0 0 0,5 2 0 16,0 3 0-16,3-5 0 0,0 2 0 0,3-2 0 16,-1 5 0-16,1-5 0 0,2 0 0 0,-2 7 0 15,2-7 0-15,0 7 0 0,0-2 8 0,1 2 0 16,-1-5-8-16,-3 10 12 0,1-5-12 0,0 0 8 16,-3 5-8-16,-3-5 0 0,0 0 13 0,-2 0-3 15,-3 5-1-15,0-3 0 16,-3-2 4-16,0 0 1 0,-2 0 0 0,-3 2 0 15,-2-1 14-15,-1-6 2 0,-2 5 1 0,0 0 0 16,-1-2-31-16,1-3 0 0,0 3 0 0,0 2 0 16,-3 0 0-16,5-2-13 0,1-3 2 0,2 3 1 15,0-5-86-15,0-5-16 0,3 5-4 0,-1-2-1 0</inkml:trace>
  <inkml:trace contextRef="#ctx0" brushRef="#br0" timeOffset="15273.097">19285 8355 1267 0,'-5'-5'112'0,"3"3"-89"15,-4-3-23-15,6 2 0 0,0 3 158 0,0 0 27 16,0 0 6-16,0 0 1 0,0-11-103 0,3 6-20 15,2-2-4-15,0 5-1 0,1-3-20 0,2 3-4 16,-3-3 0-16,3-2-1 0,0 7-26 0,0-7-5 16,2 7 0-16,4-7-8 0,-1 7 19 0,5-5-3 0,-2 5-1 0,3-2 0 15,-3 2-15-15,2 2 8 0,-5-2-8 0,3 5 0 16,-5 2 57-16,2 0 6 0,-2 0 1 0,-3 0 0 0,0 0-52 16,-3 0-12-16,-3 5 0 0,1 0 0 0,-3-3 54 0,-3 5 8 15,1-2 2-15,2 0 0 0,0-3-52 0,0-2-12 16,0 2 0-16,0 1 0 0,2-3 0 0,1 0 0 15,-6 0 0-15,1 0 0 0,2 2 0 16,0-1 0-16,5-6 0 0,-2 5 0 0,2-2 0 0,0-3 0 16,1 5 0-16,2-2 0 0,0 2 0 0,-3-7 0 15,3 7 0-15,0-2 0 0,2 2 11 0,4-5-1 0,-4 5 0 0,3 0 0 16,1 5-10-16,-1-5-14 0,0 5 3 0,0-3 1 16,-5 3 10-16,0-5 0 0,-5 5 0 0,-1-3 0 15,1 3 0-15,-3 0 0 16,-5-3 0-16,-1-2 0 0,-1 5 49 0,-7-5 12 15,1 0 3-15,0 0 0 0,0 0-52 0,-3-2-12 16,3 2 0-16,-6 0 0 0,3-2 0 0,-2-3 0 16,2 5 0-16,-3-7 0 15,3 5-48-15,0-3-13 0,3-2-3 0,0 5-1254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44:45.176"/>
    </inkml:context>
    <inkml:brush xml:id="br0">
      <inkml:brushProperty name="width" value="0.05" units="cm"/>
      <inkml:brushProperty name="height" value="0.05" units="cm"/>
      <inkml:brushProperty name="color" value="#E71224"/>
    </inkml:brush>
  </inkml:definitions>
  <inkml:trace contextRef="#ctx0" brushRef="#br0">176 278 11920 0 0,'19'-8'1193'0'0,"-19"7"-1063"0"0,0 0-1 0 0,-1 0 1 0 0,1 1 0 0 0,-1-1-1 0 0,1 1 1 0 0,0-1 0 0 0,-1 0 0 0 0,1 1-1 0 0,-1-1 1 0 0,1 1 0 0 0,-1-1-1 0 0,0 1 1 0 0,1-1 0 0 0,-1 1-1 0 0,1 0 1 0 0,-1-1 0 0 0,0 1 0 0 0,1 0-1 0 0,-1-1 1 0 0,0 1 0 0 0,1 0-1 0 0,-1 0 1 0 0,0-1 0 0 0,0 1-1 0 0,1 0 1 0 0,-1 0 0 0 0,0 0 0 0 0,0 0-1 0 0,1 0 1 0 0,-1 0 0 0 0,0 0-1 0 0,0 1 1 0 0,1-1 0 0 0,-1 0-1 0 0,0 0 1 0 0,0 1-130 0 0,-8-1 91 0 0,-1 1-1 0 0,1 1 0 0 0,-1-1 1 0 0,1 2-1 0 0,0-1 0 0 0,-1 1 1 0 0,2 1-1 0 0,-1 0 1 0 0,0 0-1 0 0,1 0 0 0 0,-1 1 1 0 0,1 1-1 0 0,1-1 0 0 0,-1 1 1 0 0,1 0-1 0 0,0 1 1 0 0,0 0-1 0 0,1 0 0 0 0,-3 4-90 0 0,8-9-4 0 0,0 0-1 0 0,1 1 0 0 0,-1-1 1 0 0,1 0-1 0 0,-1 0 0 0 0,1 0 1 0 0,0 1-1 0 0,0-1 0 0 0,0 0 1 0 0,0 0-1 0 0,1 1 0 0 0,-1-1 1 0 0,0 0-1 0 0,1 0 0 0 0,-1 0 1 0 0,1 1-1 0 0,0-1 0 0 0,0 0 0 0 0,0 0 1 0 0,0 0-1 0 0,0 0 0 0 0,0-1 1 0 0,1 1-1 0 0,-1 0 0 0 0,1 0 1 0 0,-1-1-1 0 0,1 1 0 0 0,0-1 1 0 0,-1 1-1 0 0,1-1 0 0 0,0 0 1 0 0,0 0-1 0 0,0 1 0 0 0,0-1 1 0 0,0-1-1 0 0,0 1 0 0 0,0 0 1 0 0,0 0-1 0 0,1-1 0 0 0,-1 1 0 0 0,0-1 1 0 0,0 0-1 0 0,0 0 0 0 0,1 0 1 0 0,-1 0-1 0 0,0 0 0 0 0,1 0 5 0 0,83-9 131 0 0,-63 2-202 0 0,-15 5 69 0 0,0 0 1 0 0,0-1-1 0 0,-1 1 0 0 0,1-2 1 0 0,-1 1-1 0 0,0-1 0 0 0,0 0 1 0 0,0 0-1 0 0,-1-1 0 0 0,1 0 1 0 0,4-4 1 0 0,-5 2 143 0 0,-4 6-59 0 0,0-1 1 0 0,0 0-1 0 0,0 0 1 0 0,-1 0 0 0 0,1 0-1 0 0,-1 0 1 0 0,1-1 0 0 0,-1 1-1 0 0,0 0 1 0 0,1-1-1 0 0,-1 1 1 0 0,-1 0 0 0 0,1-1-1 0 0,0 0 1 0 0,0 1 0 0 0,-1-1-1 0 0,0 1 1 0 0,1-1-1 0 0,-1-2-84 0 0,0 5 347 0 0,0 0 12 0 0,0 0 7 0 0,0 0 2 0 0,0 0-41 0 0,0 0-175 0 0,0 0-79 0 0,-4 20-9 0 0,4-14-70 0 0,1 0-1 0 0,0 0 1 0 0,1 0-1 0 0,0 0 1 0 0,-1-1-1 0 0,2 1 0 0 0,-1 0 1 0 0,1-1-1 0 0,0 0 1 0 0,0 1-1 0 0,0-1 1 0 0,1-1-1 0 0,-1 1 1 0 0,1 0-1 0 0,0-1 0 0 0,1 0 1 0 0,-1 0-1 0 0,1 0 1 0 0,1 1 6 0 0,61 41-210 0 0,-63-43 192 0 0,19 6-1343 0 0,-8-8-4707 0 0,-6-4-542 0 0</inkml:trace>
  <inkml:trace contextRef="#ctx0" brushRef="#br0" timeOffset="359.289">503 0 11976 0 0,'0'0'546'0'0,"0"0"-10"0"0,0 0-202 0 0,9 1 1390 0 0,25 33 2481 0 0,-12 43-2520 0 0,-21-74-1604 0 0,39 182 461 0 0,-30-151-319 0 0,-2-6-621 0 0,-5-9-2697 0 0,-4-20 513 0 0,-2-5-3395 0 0</inkml:trace>
  <inkml:trace contextRef="#ctx0" brushRef="#br0" timeOffset="749.819">471 202 5984 0 0,'0'0'464'0'0,"0"0"-80"0"0,2 0 801 0 0,47 2 4217 0 0,26 5-2218 0 0,63 3-1977 0 0,23-10-2130 0 0,-146 0-628 0 0</inkml:trace>
  <inkml:trace contextRef="#ctx0" brushRef="#br0" timeOffset="750.819">1022 189 6448 0 0,'0'0'498'0'0,"0"0"-87"0"0,0 0 853 0 0,1 9 2165 0 0,8 40 2429 0 0,-4 25-3239 0 0,6-26-3268 0 0,-15-46-1526 0 0,4-2 152 0 0</inkml:trace>
  <inkml:trace contextRef="#ctx0" brushRef="#br0" timeOffset="906.04">1037 57 10136 0 0,'4'-6'1049'0'0,"2"1"-824"0"0,9-9 4762 0 0,-15 14-4469 0 0,0 0-320 0 0,0 0-64 0 0,22 9-70 0 0,-1 7-2373 0 0,-13-9-3149 0 0</inkml:trace>
  <inkml:trace contextRef="#ctx0" brushRef="#br0" timeOffset="1171.6">1476 180 2304 0 0,'-12'-4'497'0'0,"4"2"158"0"0,0 1 0 0 0,0 0 0 0 0,0 1 0 0 0,0 0 0 0 0,0 0 0 0 0,0 1 0 0 0,0-1-1 0 0,0 2 1 0 0,0-1 0 0 0,0 1 0 0 0,0 1 0 0 0,0-1 0 0 0,1 1 0 0 0,-1 1 0 0 0,1-1 0 0 0,-3 3-655 0 0,4-3 2 0 0,0 1 0 0 0,0-1 0 0 0,0 1 0 0 0,1 1 0 0 0,-1-1 0 0 0,1 1 0 0 0,0 0 0 0 0,0 0 1 0 0,1 0-1 0 0,0 1 0 0 0,0 0 0 0 0,0 0 0 0 0,0 0 0 0 0,1 0 0 0 0,0 0 0 0 0,0 1 0 0 0,1 0 1 0 0,0-1-1 0 0,0 1 0 0 0,1 0 0 0 0,-1 0 0 0 0,2 0 0 0 0,-1 0 0 0 0,1 5-2 0 0,0-7 59 0 0,1-1 0 0 0,-1 0-1 0 0,1 0 1 0 0,1 0 0 0 0,-1 0 0 0 0,0 0-1 0 0,1 0 1 0 0,0-1 0 0 0,0 1-1 0 0,0-1 1 0 0,0 1 0 0 0,1-1 0 0 0,-1 1-1 0 0,1-1 1 0 0,0 0 0 0 0,0 0-1 0 0,0-1 1 0 0,0 1 0 0 0,1 0-1 0 0,-1-1 1 0 0,1 0 0 0 0,-1 0 0 0 0,1 0-1 0 0,0 0 1 0 0,0-1 0 0 0,0 1-1 0 0,0-1 1 0 0,0 0 0 0 0,2 0-59 0 0,2 1 11 0 0,1 0 0 0 0,-1-1 0 0 0,1 0 0 0 0,0 0 0 0 0,-1 0 0 0 0,1-1 0 0 0,0-1 0 0 0,-1 0 0 0 0,1 0 0 0 0,-1 0 0 0 0,1-1 0 0 0,-1-1 0 0 0,2 0-11 0 0,-1-2 44 0 0,-4 3 73 0 0,0 0-1 0 0,-1 0 0 0 0,1 0 1 0 0,0-1-1 0 0,-1 0 1 0 0,0 0-1 0 0,0 0 1 0 0,0-1-1 0 0,0 1 1 0 0,0-1-1 0 0,-1 0 1 0 0,1 0-1 0 0,-1 0 1 0 0,0-1-1 0 0,-1 1 0 0 0,1-1 1 0 0,-1 1-1 0 0,1-1 1 0 0,0-4-117 0 0,-2 5 157 0 0,1 0 0 0 0,-1 0 0 0 0,0 0 0 0 0,0 0 0 0 0,-1 0 0 0 0,1 0 0 0 0,-1 0 0 0 0,0 0 0 0 0,0-1 0 0 0,0 1 0 0 0,0 0 1 0 0,-1 0-1 0 0,0 0 0 0 0,0 0 0 0 0,0 0 0 0 0,0 0 0 0 0,-1 0 0 0 0,1 0 0 0 0,-1 0 0 0 0,0 0 0 0 0,0 1 0 0 0,0-1 0 0 0,-1 1 0 0 0,1 0 0 0 0,-2-1-157 0 0,-1-2 78 0 0,-28-13-712 0 0,32 19-774 0 0,1 0-3413 0 0,0 0-1457 0 0</inkml:trace>
  <inkml:trace contextRef="#ctx0" brushRef="#br0" timeOffset="1515.27">1617 214 456 0 0,'4'31'9790'0'0,"6"-3"-4571"0"0,0 6-3494 0 0,27 65 810 0 0,-33-94-748 0 0,-1-19-1820 0 0,0 1 10 0 0,0 1-1 0 0,1 0 1 0 0,1 0 0 0 0,0 0-1 0 0,1 0 1 0 0,0 1-1 0 0,0 0 1 0 0,1 0-1 0 0,1 1 1 0 0,-1 0 0 0 0,2 0-1 0 0,0 1 1 0 0,0 0-1 0 0,7-6 24 0 0,-8 10-44 0 0,0 0 0 0 0,0 0 0 0 0,0 1 0 0 0,1 0 0 0 0,-1 0 0 0 0,1 1 0 0 0,0 0 0 0 0,0 1 0 0 0,0-1 0 0 0,0 2 0 0 0,1 0 0 0 0,7-1 44 0 0,-10 3 9 0 0,0 1 0 0 0,-1 0 0 0 0,1-1 0 0 0,-1 2 0 0 0,0-1 0 0 0,1 1 0 0 0,-1 0 0 0 0,0 0 0 0 0,-1 1 0 0 0,1 0 0 0 0,0 0 0 0 0,-1 0 0 0 0,0 1 0 0 0,3 3-9 0 0,42 55 562 0 0,15 60 1067 0 0,-44-74-1170 0 0,-9 11-427 0 0,-12-59-533 0 0,0-1-186 0 0,0 0-37 0 0</inkml:trace>
</inkml:ink>
</file>

<file path=ppt/ink/ink17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09:04.664"/>
    </inkml:context>
    <inkml:brush xml:id="br0">
      <inkml:brushProperty name="width" value="0.05292" units="cm"/>
      <inkml:brushProperty name="height" value="0.05292" units="cm"/>
      <inkml:brushProperty name="color" value="#FF0000"/>
    </inkml:brush>
  </inkml:definitions>
  <inkml:trace contextRef="#ctx0" brushRef="#br0">23363 2765 6 0,'-21'-4'3'0,"10"-3"-12"0,11 0 9 0</inkml:trace>
  <inkml:trace contextRef="#ctx0" brushRef="#br0" timeOffset="144444.68">8210 10750 1 0</inkml:trace>
  <inkml:trace contextRef="#ctx0" brushRef="#br0" timeOffset="167353.56">16947 13782 1 0</inkml:trace>
</inkml:ink>
</file>

<file path=ppt/ink/ink17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50:18.360"/>
    </inkml:context>
    <inkml:brush xml:id="br0">
      <inkml:brushProperty name="width" value="0.05292" units="cm"/>
      <inkml:brushProperty name="height" value="0.05292" units="cm"/>
      <inkml:brushProperty name="color" value="#FF0000"/>
    </inkml:brush>
  </inkml:definitions>
  <inkml:trace contextRef="#ctx0" brushRef="#br0">13166 3364 864 0,'0'0'76'0,"0"0"-60"15,0 0-16-15,0 0 0 0,0 0 144 0,0 0 25 16,5 5 6-16,0-3 1 16,3-2-32-16,0 7-7 0,0-2-1 0,0 2 0 15,3 0-64-15,-3 0-12 0,2 5-4 0,1 2 0 16,-1-2 20-16,1 2 4 0,-1 0 1 0,1 7 0 16,0-7-27-16,2 5-6 0,0 0 0 0,-2-1-1 15,-3-1-38-15,2 2-9 0,1 2 0 0,-3-2 0 16,2 0 31-16,-4 2 4 0,2-7 1 0,-1 5 0 0,-1-5-22 15,2 5-4-15,-3-5-1 0,0 0 0 0,3 0 0 0,0-2 0 16,-3-3 0-16,3 3 0 0,0-5 1 0,0 0 0 0,-2 0 0 16,1 0 0-16,1-2-10 0,-2 2 0 15,-1-7 0-15,3 7 0 0,-3-7 19 0,1 0 1 16,-6 0 1-16,7-2 0 0,1-3-6 0,-2-2-2 0,2 2 0 0,-3-2 0 16,-2 0 3-16,4 0 1 0,-4-7 0 0,5 0 0 15,-5-5-7-15,2 5-2 0,0-12 0 0,1 0 0 0,-1-2 0 0,0 9-8 16,0-9 12-16,3 2-4 0,0-2-8 0,-2 2 0 15,-1 0 0-15,3 9 0 16,-3-1 0-16,0-1 0 0,-2 0 0 0,5 3 0 0,-3-3-9 0,1 7 9 16,-1-2 0-16,0 0 0 0,0 0 0 0,1 2-8 15,-4 5 8-15,4 0 0 0,-4 4 0 0,-2-6 0 16,0 9 0-16,0 0 0 16,0 0 0-16,0 0 0 0,0 0 8 0,0 0-8 15,-5 9 17-15,0 1 1 0,-1-3 0 0,-1 0 0 16,-4 7-4-16,0-5-1 0,1 1 0 0,-3 2 0 0,-3-3-5 0,-5 3-8 15,-1 2 11-15,-4 0-11 16,-1-2 9-16,-7 9-9 0,2-7 0 0,3 5 9 0,0-5-9 16,3 0 0-16,-1 5 0 0,1-5 0 0,2-2 0 0,0 2 0 15,0-2 0-15,3-3 0 0,-3 3 0 0,6 2 0 0,-3-7 8 16,-1 5-8-16,1-5 0 0,3 0 0 0,2 0 0 0,0 0 0 16,3-2 0-16,2 2 0 0,-2-5 0 15,5 3 0-15,5-3 0 0,1 3 0 0,-4-5 0 0,4 7 0 16,2-7 0-16,0 0 0 0,0 0 0 0,10 0 0 15,4 5-13-15,1-3 5 0,4-2 8 0,2 0-13 16,3 7 13-16,0-7 0 16,2 0-10-16,3 0 10 0,-2 0 0 0,2 0 0 15,5 0 0-15,1 0 0 0,2 0 0 0,-3 0 0 16,6 0 0-16,0 0 0 0,-6-7 0 0,3 7 0 16,-5-2 0-16,2-3 0 0,-2 3 0 0,0-3 0 15,-3 5 0-15,0-7 0 0,-5 2 0 0,-1 3 0 16,-4-3 0-16,-3 5 0 0,0-2 0 15,-3-3 0-15,3 3 0 0,-6-3 0 0,-2-2 28 0,0 7 4 0,-5-7 1 0,2 2 0 16,-5 3-21-16,0-5-12 0,-5 2 12 0,0-2-12 0,-6-2 53 0,-2-3 4 16,-6 5 1-16,1-5 0 0,-3-2-58 0,-1 2-16 15,-1-2 0-15,-1 0-1 0,3 0 17 16,-3-5 0-16,0 5 0 0,-2-5 0 0,2 3 0 16,0-1 8-16,-3 1-8 0,1-3 0 0,0 5 0 0,-1 2 0 15,-2-9 0-15,8 14 0 16,0-5 0-16,0 5 0 0,-3 0 0 0,3-3 0 15,2 1 0-15,0 7 0 0,1-5 0 0,-3 2 0 16,5-2-11-16,0 0 2 0,5 7 0 0,1-3 0 16,2-1-100-1,5 4-20-15,3 0-4 0,0 0-1282 0</inkml:trace>
</inkml:ink>
</file>

<file path=ppt/ink/ink17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51:32.31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FFC000"/>
    </inkml:brush>
  </inkml:definitions>
  <inkml:trace contextRef="#ctx0" brushRef="#br0">19368 913 1238 0,'0'0'55'16,"0"0"11"-16,2-7-53 0,-2 7-13 0,0 0 0 0,5 0 0 15,-2-4 104-15,-3 4 19 0,5 0 3 0,-5 0 1 16,6 0-6-16,-6 0-1 0,0 0 0 0,5 4 0 0,-2 1-31 0,-1-3-6 15,-2 5-2-15,3 5 0 0,0-2-20 0,-3-1-4 16,0 0-1-16,2 10 0 0,-2-9-7 0,0 8-1 0,0 1-1 0,-2 0 0 16,2 2-18-16,0-7-3 15,0 12-1-15,0-5 0 0,0-2-25 0,0 2 0 0,0 0 0 16,2 3 0-16,1-8 56 0,-3 3 7 0,2-5 1 0,1 5 0 16,2-5-52-16,1-2-12 0,-1-3 0 0,0 3 0 0,-2-5 0 0,2 0 0 15,-2 0 0-15,-3-7 0 0,0 0 0 0,5 5 0 31,3-3 0-31,0-2 0 0,-3 0 35 0,1 0 4 16,2-2 1-16,2-3 0 0,-2 5-24 0,3-7-4 0,-1 3 0 0,3 1-1 0,1-1 1 0,2-3 1 16,-1-1 0-16,1 8 0 0,0-7-13 0,3 5-15 15,-1-3 3-15,1 3 1 16,-1 2 11-16,-2-5 0 0,0 1 0 0,0 1-8 16,2 3 16-16,1 0 4 0,7 0 1 0,1-4 0 15,5 1-13-15,-1 3 0 0,4 0 0 0,-1 3 0 16,1-3 0-16,-1 4 0 0,0-4 0 0,3 0 0 15,-2 0 0-15,4-4 0 0,4 1 0 0,4 3 0 0,-2 0-9 16,0 3-5-16,0-3-1 0,-2 0 0 16,-6 0 15-16,-8-3 0 0,3 3 0 0,-1 0 0 0,6-5 0 0,-2-2 0 15,-3 7 0-15,-1 0 0 0,4-2 0 0,2-3 0 16,-3 5 0-16,-2-2 0 0,-6-3 0 0,-2 5 0 16,0-4 0-16,0 4 0 0,-3-3 8 0,-5-1-8 15,0 4 0-15,-3 0 0 0,0 0 12 0,3-3 0 0,0 3-1 0,0-7 0 16,0 7-11-16,5-5 0 0,0 5 0 0,0 0 0 15,-2 0 0-15,-1 0 0 16,1 0 0-16,-3 0 0 0,-1 0 0 0,-4 0 0 16,2 0 0-16,-2 0 0 0,-1 0 0 0,-2 0 0 15,0 0 0-15,-2 0 0 0,2 0 0 0,-3 0 0 16,-3 0 0-16,4 0 0 0,-4 0 13 0,1-7-2 16,2 7-1-16,-2 0 0 0,0-2-2 0,-1-3 0 15,-2 5 0-15,3-2 0 0,0-7-8 0,-3 6 10 16,0-1-10-16,0 1 10 0,0-2-10 0,0-2 8 0,0 0-8 0,0 0 8 15,0 3 23-15,-3-3 4 0,3-8 1 0,0 8 0 16,-3-2-49-16,3-3-10 0,-2 0-1 0,-1-9-1 16,0 10 40-16,3-4 8 0,-2-1 1 0,-1-1 1 15,0-4-25-15,1 7 0 0,-1-5 0 0,0 3 0 0,3-3-13 0,0-7-8 16,-2 12-2-16,2-7 0 16,-3 2 37-16,3 0 7 15,0 1 2-15,-2 3 0 0,2-1-23 0,0 4 0 16,0-2 0-16,-3 2 0 0,3 3-15 0,0 0-7 0,0 1-2 15,-3 1 0-15,3 0 24 0,0-2 0 0,-2 0 0 0,2 1 0 16,-3 6-8-16,3-3 8 0,0 5 0 0,0 0 0 16,0 0 16-16,-3-2 8 0,3-3 2 15,-2-2 0-15,2 7-26 0,0 0 0 0,-3 0 0 0,3 0 0 16,-5 0 0-16,-1 0 0 0,-1-7 0 0,-1 7 0 0,0 0 0 0,-3 0 0 16,0 0 0-16,1 0 0 0,-6 0 0 0,3 0 0 15,0 0 0-15,-1 0 0 0,-2-2 0 0,3 2 0 16,-3-5 0-16,0 5 0 15,-2 0-21-15,2 0-10 0,-2-5-1 0,-1 5-1 0,1 0 23 0,-9-7 10 16,1 7-8-16,-4-2 8 0,1 2-10 0,-2 0 10 16,-1 0-12-16,-3-5 12 0,1 5-24 0,2 0 3 0,-2-7 0 0,2 7 0 15,3 0 21-15,-3 0 0 0,1 0 0 0,7 0 0 16,-3 0 0-16,1 0 0 0,-6 0 0 0,3 0 0 0,0 0 0 16,0 0 0-16,-3 0 10 0,-8 0-10 0,6 7 0 0,2-7 0 15,3 0 0-15,0 0 0 0,3 0 0 0,-1 5 0 31,1-5 0-31,-1 0 0 0,3 0 0 0,1 0 0 16,-4 0-8-16,1 0 8 0,-1 2 0 0,9-2 0 16,-1 0 0-16,-2 0 0 0,0 0 0 0,2 5 0 0,3-3 0 0,-2-2 0 15,2 0 0-15,-3 0 0 0,4 0 0 0,-4 0 0 16,3 0 0-16,0 0 0 0,0 5 0 0,1-5 0 16,1 0 0-16,1 0 0 0,0 0 0 0,0 0 0 15,-1 0 0-15,4 0 0 0,-3 0 0 0,5 5 0 16,2-10 0-16,1 5 0 0,5 0 0 0,-5 5 0 0,-3-5 0 0,0 2 0 15,3-2 0-15,-6 7 0 0,3-7 0 0,-2 0 0 16,2 0 0-16,-3 0 0 0,3 0 0 0,-2 0 0 16,2 0 0-16,-6 0 0 0,4 0 0 0,-1 0 0 15,3 7 0-15,3-7 0 0,-3 0 0 0,3 0 0 16,-1 5 0-16,1-5 0 0,0 0 0 0,2 0 0 16,-2 0 0-16,2 0 0 15,-2 0 0-15,2 2-9 0,-2-2 9 0,0 0 0 16,5 0 0-16,0 0 0 0,-3 0 0 0,0 5 0 15,-2-5 0-15,5 0 0 0,0 0 0 0,-2 0 0 0,-4 0 0 16,1 0 0-16,5 0-8 0,0 0 8 0,0 0 0 0,0 0 0 16,0 0 0-16,0 2 8 0,0-2-8 0,0 5 0 15,-3-2 0-15,3 6 0 0,0 0 0 0,0-2-13 16,0-2 3-16,0-3 1 0,0 6 9 0,0 3 12 0,0-4-2 16,0 5-1-16,0-3-9 0,0 3 0 0,0 2 0 0,0-2 0 15,-2-2 0-15,2 6 0 0,2-2 0 0,4 0 0 16,-4 0 0-16,-2 5-16 0,-2-9 4 0,2 6 1 15,2-2 11-15,1-4 16 0,-3 1-4 0,0 3-1 16,0-2-11-16,0-2-12 0,0-1 2 0,0 0 1 16,0-2 9-16,0 5 0 15,0-9 0-15,-3 6 0 0,1-7 0 0,2-2 0 16,0 7 0-16,0-7 0 0,0 0 0 0,0 0 0 16,0 0 0-16,0 0 8 15,5 7-34-15,-5-7-6 0,0 0-2 0,0 0 0 16,5 0-208-16,3-7-42 0,5 5-8 0,-13 2-1 0</inkml:trace>
  <inkml:trace contextRef="#ctx0" brushRef="#br0" timeOffset="739.796">19619 958 1497 0,'0'0'32'0,"0"0"8"0,0 0 0 0,0 0 4 0,0 0-36 0,0 0-8 15,0 0 0-15,0 0 0 0,5 2 78 0,-5-2 14 16,3 7 2-16,-1-2 1 0,4 2-15 0,-1-4-2 16,-2 8-1-16,-1-4 0 0,1 7-1 0,0-7 0 0,-3 1 0 15,2 3 0-15,-2 3-17 0,0-7-4 0,0 5-1 0,0 0 0 16,0-3-29-16,0 3-5 0,0-2-2 0,0-1 0 16,0 0 15-16,0-2 3 0,0 0 1 0,0-2 0 0,0-2-8 0,0-3-1 15,0 0-1-15,0 0 0 0,0 0-27 0,0 0 0 16,-5 0 0-16,2-3 0 0,1-4 0 0,-1-5 0 15,-2 5 0-15,2-4 0 0,-2 1 23 0,0-9-1 16,5 8 0-16,-3-6 0 0,0 3-38 0,1-2-7 16,2 1-1-16,0 1-1 15,0 0 11-15,2 2 2 0,-2-2 1 0,3 5 0 16,2-3 11-16,-2 0-10 0,-3 3 10 0,5-3-10 16,3 5 10-16,-3 2-13 0,3 3 5 0,0-5 8 15,0 2-11-15,-3 5 11 0,6 0-8 0,-3 0 8 16,0 0 0-16,2 0 0 0,-2 0 0 0,0 5 8 15,3 2-8-15,-6-5 11 0,3-2-11 0,-3 8 12 16,-2-4-12-16,2 3 0 0,-2-2 9 0,-3 4-9 0,0-4 12 0,0 2-1 16,0-4-1-16,0 6 0 0,-3 0 2 0,1-2 0 15,-4 0 0-15,1 1 0 0,0-1-12 0,0-3 0 16,-1 3-10-16,1-2 10 0,-3 4 0 0,0-9 0 0,3 5 0 0,0-3 0 16,-1 3 9-16,6-5 8 0,0 0 2 0,0 0 0 15,0 0-31-15,0 0-5 0,0 0-2 0,0 0 0 16,0 0 19-16,0 0 17 0,6 3-3 0,-1 6-1 0,0-9-13 15,0 2-18-15,3 3 4 0,0-3 1 0,0 5 13 0,5-2 10 16,-5 2-2-16,0-4 0 0,-2 1-8 0,2-1 0 16,-1 1 9-16,1 3-9 0,3-2 0 0,0 4-13 15,-1-4 1-15,3-5 1 0,-5 7 22 0,3-7 4 16,-6 3 1-16,3 1 0 0,-3 1-26 0,-5-5-5 16,0 0-1-16,0 0 0 31,0 0-192-31,0 0-38 0,0 0-8 0,0 0-2 0</inkml:trace>
  <inkml:trace contextRef="#ctx0" brushRef="#br0" timeOffset="1087.193">19989 1026 748 0,'0'0'67'0,"0"0"-54"16,0 0-13-16,0 0 0 0,0 0 272 0,0 0 51 15,0 0 10-15,0 0 3 0,0 0-218 0,0 0-43 16,-2 0-9-16,2 0-2 0,-3 0-12 0,-2 0-2 0,-6 3-1 0,3 1 0 15,3 1-27-15,0-3-6 0,-1 5 0 0,1 0-1 16,2 0 1-16,-2-2 1 16,2-2 0-1,-2 4 0-15,0 2-27 0,2-7-6 0,1 5 0 0,2 0-1 0,0-2 17 0,5 2 0 16,0-7 0-16,3 3 0 0,0 1 12 0,0-4 7 16,3 0 1-16,-1 0 0 0,1-4-32 0,-1 4-7 15,-2 0-1-15,0-3 0 0,0-1 44 0,0 1 8 16,-3-9 1-16,1 12 1 0,-4-7-14 0,1 7-4 15,0-7 0-15,-1 3 0 0,-4-3 4 0,2 4 0 16,0-2 0-16,-3-2 0 0,-2 7-4 0,2-7-1 0,-2 0 0 0,2 5 0 16,0-3-15-16,1 1 0 0,-4 4 0 0,6 0 0 15,0 0-14-15,-2 0-6 0,-3 0 0 0,5 0-1 16,0 0-137-16,0 0-27 0,0 0-6 0,0 0-794 16</inkml:trace>
  <inkml:trace contextRef="#ctx0" brushRef="#br0" timeOffset="1440.917">20164 1021 1497 0,'0'0'66'0,"0"0"14"0,0 0-64 0,0 0-16 0,0 0 0 0,0 0 0 16,0 0 106-16,0 0 18 0,0 0 3 0,0 0 1 16,0 0-25-16,0 0-5 0,-3 0-1 0,-2 0 0 15,0 0-53-15,-1 5-12 0,1-2-1 0,0 6-1 0,0-7-15 0,2 3-3 16,-2 4-1-16,2-4 0 0,3 2-11 0,0-4 0 15,0 4 0-15,3 2 0 0,-1-2-11 0,4 2 3 16,-1-4 0-16,0-2 0 0,0 1 8 0,3-1 0 16,0-3 0-16,0 4 0 0,-8-4 0 0,8 0 0 15,5 0 0-15,-2-4 0 16,0 4 0-16,-4 0 0 0,1-3 0 0,-2 3 0 0,2-7 0 0,-3 7 0 0,3-5 0 0,-3-2 0 16,0 0 49-16,-5 7 12 0,3-7 3 0,-3 7 0 15,0-4-52-15,0-3-12 0,-3-1 0 0,1 1 0 16,2 7 54-16,-5 0 8 0,-1-7 2 0,-2 7 0 15,3-7-52-15,-3 7-12 0,8 0 0 0,-3 0 0 16,3 0 0-16,0 0 0 0,-5 0 0 0,5 0 0 31,-5 5-145-31,2-3-32 0,3-2-7 0,0 0-911 0</inkml:trace>
  <inkml:trace contextRef="#ctx0" brushRef="#br0" timeOffset="1703.444">20463 873 1036 0,'0'0'92'15,"0"0"-73"-15,0 0-19 0,0 0 0 0,0 0 220 0,0 0 41 16,0 0 8-16,0 0 2 0,0 0-136 0,0 7-27 16,0 5-6-16,3-10-1 0,-3 10-20 0,0 0-4 15,2 2-1-15,1-7 0 0,-1 7-60 0,-2 0-16 16,6-2 0-16,-4-2 0 15,-2 1 0-15,3 8 0 0,0-9 0 0,-3 1 0 16,2 3 0-16,1-2 0 0,-3-2 0 0,3-1 0 16,-3 0 54-16,0-2 8 0,0-2 2 0,0 2 0 15,-3-4-103-15,0 6-20 0,3-9-4 0,-2 0-1 16,-6 0-204-16,2 0-42 0,-12-12-8 16,5 0-2-16</inkml:trace>
  <inkml:trace contextRef="#ctx0" brushRef="#br0" timeOffset="1826.071">20344 1026 1746 0,'0'0'38'0,"0"0"8"0,10-7 2 0,-2 7 1 0,0-5-39 0,0 5-10 16,3-7 0-16,2 5 0 0,3 2 100 0,0 0 19 16,2 0 3-16,1 0 1 0,2 0-81 0,0 0-16 0,-2-5-3 0,-1 5-1 15,-2 0-13-15,3 0-9 0,-6 0 12 0,3 0-687 16,0 0-137-16</inkml:trace>
  <inkml:trace contextRef="#ctx0" brushRef="#br1" timeOffset="12589.534">20262 1315 900 0,'0'0'20'0,"0"0"4"0,0 0 0 0,0 0 1 0,0 0-25 0,0 0 0 16,0 0 0-16,0 0 0 0,0 0 88 0,0 0 12 15,2 0 2-15,-2 0 1 0,0 0-6 0,0 0-1 16,0 0 0-16,0 0 0 0,0 0-9 0,0 0-3 0,0 0 0 0,0 0 0 16,6 0-7-16,-6 0-1 0,0 0-1 0,5 8 0 15,-2-4-9-15,-1 3-2 0,1-4 0 0,-3 6 0 16,0-2-51-16,3 3-13 0,-1-6 0 0,-2 3 0 0,0 5 34 0,3-5 4 16,2 2 1-16,-2 3 0 0,-3-2-11 0,0-1-3 15,0 0 0-15,2 3 0 0,-2-2-25 0,3 1 0 16,-3-4 0-16,3 5 0 0,-3-2 0 0,0-3 0 15,2 4 0-15,-2 4 0 0,3-1 0 0,-3-3 0 0,0-4 0 0,-3 5 0 16,6-2 37-16,0 1 3 0,-1 1 0 0,-2 2 0 16,3-7-13-16,0 5-3 0,-3-10 0 0,2 13 0 15,-2-11-7-15,3 3-1 0,-3 0-1 0,3 0 0 16,-3 0 3-16,2 1 1 0,-2-8 0 0,3 7 0 16,0-3 9-16,-3-4 1 0,0 7 1 0,0-7 0 15,0 0-30-15,2 3 0 16,-2-3 0-16,0 0 0 0,0 0 9 0,0 0-1 15,3 4 0-15,-3-4 0 0,0 0-8 0,0 0 0 16,0 0 9-16,0 0-9 0,0 0 0 0,0 0 9 16,0 0-9-16,0 0 0 0,0 0 8 0,0 0-8 0,0 0 0 15,0 0 0-15,5 7 0 0,-5-7 0 0,0 0-13 0,0 0 5 32,0 0-195-32,0 0-38 0</inkml:trace>
  <inkml:trace contextRef="#ctx0" brushRef="#br1" timeOffset="14829.661">19341 1950 0 0,'0'0'0'0,"0"0"0"0,0 0 0 0,0 0 0 0,0 0 224 0,0 0-45 16,0 0 36-16,0 0 7 0,0 0-75 0,0 0-15 15,0 0-4-15,0 0 0 16,0 0-51-16,5 0-10 0,-5 0-3 0,0 0 0 16,6 8 52-16,-4-1 9 0,4 0 3 0,-4-3 0 15,1 3-46-15,0 0-9 0,-1 5-1 0,-2-2-1 16,3 4-11-16,-3-3-3 0,0 4 0 0,0-1 0 16,0-3 6-16,0 11 1 0,2-8 0 0,1 5 0 15,-3-1-52-15,3-8-12 0,-1 9 0 0,-2-5 0 16,3 0 0-16,0-2-15 0,2 6 3 0,0-3 1 0,1-1 21 0,-4 4 4 15,3-8 1-15,1 6 0 0,-4-6-15 0,4 4 0 16,-4-2 0-16,1 2-10 0,0-10 59 0,-3 3 12 16,0 3 3-16,0 2 0 0,2-5-52 0,1 0-12 15,-3 0 0-15,3 5 0 0,-1-5 0 0,1 0 0 16,0 0 0-16,-1 0 0 0,-4-3 36 0,2 4 4 16,2-1 0-16,1-3 1 15,2-1-14-15,-5 4-3 0,0-7-1 0,3 7 0 16,-3-7-23-16,0 0 0 0,2 0 0 0,-2 0 0 0,0 0 0 15,0 7 0-15,0-7 0 0,6 7 0 0,-6-7 0 0,0 0 0 16,0 0 0-16,0 0 0 16,0 5 8-16,0-5-8 0,0 0 10 0,0 0-10 0,0 0 8 15,0 0-8-15,0 0 0 0,0 0 9 0,2 7-9 0,-2-7 0 16,0 0 0-16,0 0 8 0,0 0-8 0,0 0 0 0,0 0 0 0,0 0 8 16,0 0-8-16,0 0-17 0,6 4 4 0,-6-4 1 15,0 0 20-15,2 3 5 0,6-3 1 0,-2 7 0 16,4-7-22-16,-5 0-5 0,-5 0-1 0,8 0 0 15,6 0 14-15,-7 0 0 0,1-7 0 0,3 7 0 16,-3 0 0-16,5 0 16 0,0 0-3 0,3 7-1 16,0-7-12-16,3 0 0 0,-1 0 0 0,3 0 0 0,-2 4 0 0,2-4 0 15,3 0-8-15,0 0 8 0,2 0 0 0,1 0 0 16,-1 0 0-16,3 0 0 0,6-4 0 0,-6 4 0 16,0 0 0-16,3 0 0 0,-3 0 0 0,2 0 0 15,-4 0 0-15,7 0 0 0,3 0 0 0,0-7 0 16,0 7 0-16,3-3 0 0,0 3 0 0,-1 0 0 15,4 0 0-15,-4-4 0 0,-2 4-10 16,1 0 2-16,1-3 0 0,1-1 0 0,2 4 8 0,1-5 11 16,-6 5-3-16,2 0 0 0,-4-7-8 0,-4 7-11 15,1 0 3-15,-3-3 0 0,-2-1 8 0,4 4 12 16,-4 0-2-16,2 0-1 0,0-7-9 0,-2 7 0 16,-6-7 0-16,3 7 0 0,-1-3 0 0,1-1 8 15,-5 1-8-15,-1 3 0 0,1-4 0 0,-1-1 0 16,-2 5 8-16,3-3-8 0,-3 3 0 0,-1 0 0 0,-1 0 0 0,2 0 0 15,-3 0 0-15,3 0 0 0,0 0 0 0,2 0 0 16,1 0 0-16,-1 0 0 0,3 0 0 0,0 0 0 16,1 3 0-16,-4-3 0 0,-5 0 0 0,6 5 0 15,-1-1 0-15,-2-4 0 0,-3 0 0 0,1 3 0 16,-1-3 0-16,-2 0 0 0,-1 0 0 0,-2 0 8 16,-8 0-8-16,8 0 8 15,-3 0-8-15,3 0 8 0,-8 0 1 0,0 0 0 16,6 0 0-16,-6 0 0 0,7 0-1 0,-7 0 0 15,0 0 0-15,6-3 0 0,-6 3-8 0,5 0 10 16,-5 0-10-16,5-9 10 0,-2 6-10 0,-3 3 8 16,3-4-8-16,-1-3 8 0,1 0-8 0,-3 0 12 0,0 0-12 0,3-5 12 15,-3 5-1-15,2-3 0 16,-2-6 0-16,3 6 0 0,-3-8-11 0,0 4 0 0,2-5 0 0,-2 2 8 0,3-2-8 0,0-2 8 16,-3 2-8-16,2-2 8 0,-2 2-8 0,0 1 0 15,0-8 0-15,0 5-11 0,0-1 11 0,0 4 0 16,-2-8 10-16,2 5-10 0,0-1 0 0,0 4 0 15,0-4 0-15,0 4 0 0,0 1 0 0,0 1 8 16,0 2-8-16,0-3 0 0,0 5 0 0,2 1 0 16,-2-3 0-16,0 2 0 15,3 5 0-15,-3-3-8 0,0-1 8 0,0 3 0 16,0 6 0-16,3-3 0 0,-3 1 0 0,-3 1 0 16,3-4 0-16,-3 3-8 0,3-3 8 0,0 7 0 15,0 0 0-15,0 0 0 0,0 0 0 0,0 0 0 16,0 0 0-16,0 0 0 0,-2-3 0 0,2 3 0 15,0 0 0-15,0 0-8 0,-6-5 8 0,6 5 0 0,-5 0 0 0,0 0 0 16,-3 0 0-16,-3 5 0 0,3-5 0 0,-2 3 0 16,-3-3 0-16,-3 0 0 0,0 7 0 0,0-7 0 15,3 0 0-15,-3 0 0 0,-3 0 0 0,6 0 0 16,-3 4 0-16,0-4 0 0,1 0 0 0,-4 0 0 0,3 0 0 0,0-4 0 16,-2 4 0-16,-6 0 0 0,0 0-8 0,-2 0 8 15,2 0 0-15,-3-7 0 0,-2 7 0 0,-2 0 0 16,1 0 0-16,-1 0 0 0,-1-3 0 0,0 3 0 0,6-5 0 0,-1 5 0 15,1 0 0-15,-1 0 0 0,-2-2 0 0,0-3 0 16,0 5 0-16,-5 0 0 0,2-4 0 0,-3 4 0 16,1 0 0-16,0-3 0 0,-1 3 0 0,1-4 0 15,2 4 0-15,0 0 0 0,1 0 0 0,-1 0 0 16,0 0 0-16,3 0 0 0,0 0 0 0,-3 0 0 16,3 0 0-16,-3 4 9 15,1-4-9-15,1 0 0 0,1 3-12 0,-5-3 12 16,2 4 0-16,3-4 0 0,0 0 0 0,3 5 0 15,-4-3-8-15,4-2 8 0,0 8 0 0,-1-8 0 16,1 7 0-16,2-3 0 0,0-4 12 0,0 3-4 16,3 1-8-16,0-4-9 0,0 3 9 0,2-3-13 15,-2 4 13-15,2-4 0 0,1 0 0 0,2 5 0 0,-2-5 0 0,-1 2 8 16,3-2 0-16,-2 0-8 0,2 0 0 0,0 0 0 16,0 0 0-16,0 0 0 0,0 0 0 0,3 0 0 15,-3 0-10-15,6 0 10 0,-6 0 0 0,8 0 0 0,-3 0 0 0,3 0 0 16,-2-2-8-16,-1-3 8 0,-2 10 0 0,2-5 0 15,1-5 0-15,2 5 0 0,-3 0 0 0,1 0 0 16,2 0 0-16,0 0-12 0,0 0 4 0,5 0 8 31,-2 0-48-31,5 0-1 0,0 0-1 0,0 0 0 16,0 0-86-16,0 0-18 0,0 0-3 0,0 0-1067 16</inkml:trace>
  <inkml:trace contextRef="#ctx0" brushRef="#br1" timeOffset="15515.451">19759 2132 946 0,'0'0'42'0,"0"0"9"15,0 0-41-15,5 0-10 0,-2-7 0 0,-3 7 0 0,3-5 108 0,-3 5 20 16,0-7 4-16,0 7 1 0,0-3-39 0,0-1-8 31,0-3-2-31,0 7 0 0,0 0 14 0,0 0 2 0,-3 0 1 0,0-7 0 16,-2 7-37-16,2 0-7 16,-2-3-1-16,-3-1-1 0,3 8-13 0,0-1-2 0,-3-3-1 0,0 7 0 15,2-7-11-15,-1 7-3 0,-4-3 0 0,3-1 0 16,0 4 9-16,0 2 2 0,0-2 0 0,0 3 0 31,-2-3-55-31,2 4-10 0,0-3-3 0,3 6 0 0,-3-3 52 0,2-1 9 0,1-1 3 0,2 1 0 16,1 4-52-16,-1-7-11 0,0 5-1 0,3 2-1 0,3-3 53 0,0-1 10 15,2 2 2-15,0-5 1 0,1 4-33 0,2-1 0 16,-1-5 0-16,1 6 0 0,3-1-13 0,-3-3-10 16,2 0-1-16,1 0-1 0,0-2 40 0,-3 2 8 15,2 0 1-15,1 0 1 16,-1-7-42-16,1 0-9 0,0 4-2 15,-4-4 0-15,1 0-160 0,0-4-32 0,8-3-6 16,-3-3-678-16</inkml:trace>
  <inkml:trace contextRef="#ctx0" brushRef="#br1" timeOffset="15863.164">19897 2263 518 0,'-11'-4'23'0,"11"4"5"0,0 0-28 0,0 0 0 15,3-7 0-15,-3 7 0 0,0-5 274 0,0 5 50 0,0 0 9 0,0 0 3 16,0 0-180-16,0 0-36 0,0 0-8 0,5 0 0 15,-2 5-76-15,2-1-16 0,-2-1-2 0,2 4-1 16,0 0 51-16,-2 4 9 0,-1-11 3 0,4 10 0 16,-4-1-26-16,4 1-5 0,-1-3-1 0,0 0 0 15,1 0-38-15,-1-2-10 0,0-1 0 0,3 3 0 16,-3 3 0-16,1-10 0 0,-1 4 0 0,-2-1 0 0,2 1 0 0,-2-4 0 16,-3 0 0-16,0 0 0 0,0 0 0 0,0 0 0 15,0 0 0-15,2 0 0 0,1-4 0 0,0-3 0 16,-1 0 0-16,1 0 0 0,-3-5 0 0,0 5 0 15,2 0 0-15,1-7 0 0,0 7 0 0,-1-5 0 16,1 2 0-16,2 6 0 16,-2-10-49-16,2 7-12 0,1 2-3 0,-1-2 0 15,0 4 52-15,0-1 12 0,-2 4 0 0,2-7 0 16,1 7 0-16,-1-3 0 0,0 3 9 0,1 0-9 16,-1 0 0-16,0 0 0 0,0 0 0 0,1 3-10 15,-6-3-94-15,5 0-20 0,0 0-3 0,-5 0-820 16</inkml:trace>
  <inkml:trace contextRef="#ctx0" brushRef="#br1" timeOffset="16233.618">20161 2280 1728 0,'0'0'38'0,"0"0"8"0,0 0 2 0,0 0 0 0,0 0-39 0,0 0-9 15,0 0 0-15,8 4 0 0,-3-4 53 0,1 0 9 16,-1 0 2-16,3 3 0 0,0-3-52 0,0 0-12 15,0-3 0-15,0 3 0 0,2 0 0 0,-2 0 0 16,3 0 0-16,-3 0 0 0,0 0 0 0,0-4 0 16,-3 1 0-16,3-1 0 0,0 4 33 0,-6-7 4 15,-2 7 1-15,0 0 0 16,0-3-23-16,0-1-5 0,-2-3-1 0,-1 7 0 0,3-5-9 0,-2 2 8 16,-1-1-8-16,0 1 8 0,-2-1-8 0,5 4 0 0,-5 0 0 15,-1 0 8-15,1-7 2 0,0 7 0 0,-3 0 0 0,3 7 0 16,-3-7-10-16,2 0 0 0,-2 4 0 0,3-1 0 15,0 1 0-15,0-1 0 0,2 2 0 0,0-1 0 0,-2-1 0 16,5 4 0-16,-5 0 0 0,2-3 0 0,0 3 0 0,3 3 0 16,-2-1 0-16,2 1 0 0,2-3 28 0,-2 0 0 15,3 0 0-15,0-2 0 16,2 2-45-16,0-3-9 0,3 6-2 0,0-10 0 16,0 4-131-16,3 3-26 0,-1-7-6 0,3 3-1 0</inkml:trace>
  <inkml:trace contextRef="#ctx0" brushRef="#br1" timeOffset="16681.234">20518 2284 1350 0,'0'0'60'0,"0"0"12"0,0 0-58 0,0 0-14 16,-2-4 0-16,2 4 0 0,-3-3 112 0,1-1 19 16,-4 4 4-16,1 0 1 0,0 0-58 0,-3 0-11 15,0 0-3-15,0 4 0 0,0 3-24 0,-3-4-6 16,1 4-1-16,2-2 0 0,0 2-33 0,0 0 0 15,0 0-15-15,3 4 5 0,-1-3 10 0,4-1 12 0,-1 0-2 0,3 0-1 16,3-3-25-16,-1 3-4 0,4-4-2 0,-1 4 0 0,3-2 13 0,2-1 9 16,-2-1-12-16,6-3 12 0,-4 0-8 0,1 0 8 15,2-3 0-15,-2-1 0 16,-1-1-34-16,-2-2 0 0,3 4 0 0,-3-4 0 0,-3 3 78 0,0-10 15 16,-2 7 3-16,2-5 1 0,-5 5-25 0,3-7-5 15,-3 2-1-15,0-2 0 0,-3 0 1 0,3 0 0 16,-5-1 0-16,2 1 0 15,1-2-7-15,-4 6-2 0,1-1 0 0,0-3 0 16,-1 2 8-16,1 2 0 0,0-1 1 0,2 1 0 16,-2 1-9-16,2 2-1 0,3 4-1 0,-2-4 0 15,2 3 1-15,-3-3 0 0,3 7 0 0,0 0 0 16,0 0-11-16,0 0-3 0,0 0 0 0,0 0 0 16,3 7-9-16,2 4 0 0,0-8 9 0,-2 9-9 15,5-1 0-15,-6 3 0 0,6-4 0 0,-2 2 0 0,-1 2 0 0,0-3 0 16,3-1 0-16,0 2-8 0,-5 2 8 0,-1-7 0 15,4 5 8-15,-1 2-8 0,-2-7 0 0,-1 4 0 16,1-4-10-16,0 1 10 16,-1-1-196-16,1 0-32 0,0 0-6 0,-1-7-2 0</inkml:trace>
  <inkml:trace contextRef="#ctx0" brushRef="#br1" timeOffset="16835.233">20685 2252 1728 0,'0'0'76'0,"0"0"16"0,0 0-73 0,0 0-19 16,8 7 0-16,-5-3 0 0,-3-4 106 0,2 10 18 16,6-6 3-16,-2 3 1 0,-6-4-52 0,2 4-9 15,-2 2-3-15,3-2 0 0,0-4-64 0,-3-3 0 0,0 7-13 0,0-3 1 16,-3-1 12-16,0 1-13 0,1-1 5 0,-4-3-1044 16</inkml:trace>
  <inkml:trace contextRef="#ctx0" brushRef="#br1" timeOffset="16982.261">20696 2132 1209 0,'5'-7'108'0,"-2"7"-87"15,2-5-21-15,-2 2 0 0,-1-1 105 0,-2 4 17 16,0 0 3-16,3-3 1 0,0 3-69 0,-1-7-13 16,-2 7-4-16,5 0 0 0,1 0-40 0,-1 0-11 15,-5 0-1-15</inkml:trace>
  <inkml:trace contextRef="#ctx0" brushRef="#br1" timeOffset="17151.972">20772 2089 864 0,'0'0'76'0,"0"0"-60"16,3 3-16-16,-3-3 0 0,3 7 135 0,2-3 24 16,0 3 5-16,1 0 0 0,-1 1-42 0,0-1-9 15,-2 7-1-15,2-7-1 0,0 4-57 0,1 1-11 0,-1-2-3 0,-2 1 0 16,2-1-25-16,0-5-6 0,-5 9-1 0,3-7 0 15,0 0 2-15,-3 0 0 0,0-2 0 0,0 2-618 16,-3 0-123-16</inkml:trace>
  <inkml:trace contextRef="#ctx0" brushRef="#br1" timeOffset="17305.079">20794 2212 1504 0,'0'0'67'0,"5"0"13"0,3 0-64 0,0-5-16 15,2 5 0-15,1 0 0 0,0 0 88 0,-1 0 15 16,1 0 2-16,2 0 1 0,0 0-69 0,-2 0-13 0,-1 0-4 0,1 0 0 16,-3 0-20-16,0 5 9 0,-3-5-9 0,0 0 0 15</inkml:trace>
  <inkml:trace contextRef="#ctx0" brushRef="#br1" timeOffset="18523.685">19595 2588 1231 0,'0'0'27'0,"0"0"5"0,0 0 2 0,0 0 1 0,0 0-35 0,0 0 0 0,0 0 0 0,0 0 0 16,0 0 107-16,0 0 14 0,0 7 3 0,-3 2 1 16,1-6-38-16,-1 4-8 0,-2 0-2 0,2 5 0 15,-2-5 17-15,0 0 3 0,-3 7 1 0,-3-7 0 16,3 7-54-16,-2-2-12 16,2 2-1-16,0-2-1 0,-8 6 27 0,3-4 6 15,-3 3 1-15,0-1 0 0,3 1 0 0,-3-1 0 16,2 1 0-16,-1 4 0 0,1-2-52 0,1 0-12 15,0-5 0-15,-3 4 0 0,0-1 0 0,0 2 0 16,0 0 0-16,-2-5 0 0,2 5 0 0,-2-3 0 16,-6 3 0-16,3 0 0 0,-3-1 0 0,0-1 0 15,3 2 0-15,0-5 0 0,-1 5 31 0,1-5 3 0,-3 7 1 0,6-2 0 16,-1-5-23-16,1 5-12 0,2-5 12 0,-3 5-12 16,1-3 13-16,2-4-4 0,0 7-1 0,3-1 0 15,-3-8 0-15,0 4 0 0,0 5 0 0,-2-5 0 16,2-2-8-16,-3 2 10 0,4 0-10 0,-4-2 10 0,3-3-10 15,3 3 0-15,0 2 0 0,2 0 8 0,-2-7 9 0,2 5 2 32,1 0 0-32,-1-5 0 0,3 0-19 0,-2-5-9 15,-1 5 1-15,3-2 0 0,0-1 8 0,0 4 8 16,0-6-8-16,0 5 11 0,0-2-11 0,0 2 10 0,3-7-10 0,3 2 10 16,2-2-10-16,0 0 0 0,-8 5 0 0,5-5 8 15,3 0-8-15,0 0 0 0,-5 7 0 0,5-7 0 16,0 0 0-16,0 0 0 0,-8-7 0 0,8 7 0 15,0 0-92-15,0-7-24 0,0 2-5 0,2-2-754 16,-2-2-150-16</inkml:trace>
  <inkml:trace contextRef="#ctx0" brushRef="#br1" timeOffset="18886.752">18656 3197 1209 0,'0'0'53'0,"2"0"12"0,1-7-52 0,-3 7-13 16,0 0 0-16,0 0 0 0,0 0 100 0,0 0 16 15,0 0 4-15,0 0 1 0,-3 12-15 0,1-5-3 32,-4 7-1-32,1 0 0 0,0 2-11 0,-3-6-3 15,0 9 0-15,0-5 0 0,0 7-44 0,0-7-10 0,0 5-2 0,3 2 0 16,0-5-12-16,-1 1-4 0,4 2 0 0,-1 2 0 15,6 0 0-15,-3-2 0 0,2 0 0 0,1 0 0 16,2-3-16-16,1-2 10 0,2-2-10 0,2 2 8 16,-2-2-8-16,3-1 0 0,2-1 0 0,0-3 0 15,0 0 19-15,1-2 1 0,1-3 1 0,4 3 0 0,-3-5-1 0,2 0-1 16,4-5 0-16,-1 5 0 0,0-7-6 0,-3 0-1 16,1 0 0-16,-1-3 0 0,1 1-3 0,-1 2-1 15,4 0 0-15,-1-7 0 16,0 2-141-16,3-2-29 0</inkml:trace>
  <inkml:trace contextRef="#ctx0" brushRef="#br1" timeOffset="19589.287">20524 2578 1130 0,'0'0'50'0,"0"0"10"0,0 0-48 0,0 0-12 0,0 0 0 0,0 0 0 16,0 0 84-16,0 0 15 0,0 0 2 0,0 0 1 16,0 0-9-16,0 0-1 0,0 7-1 0,0 3 0 15,2 2-10-15,-2 2-1 0,0-2-1 0,3 2 0 16,0 7-3-16,-3-2-1 0,2 9 0 0,1 2 0 15,0-1-27-15,-1 4-6 0,1-1-1 0,0 4 0 16,-1-6-5-16,-2 1-2 16,0 2 0-16,0 4 0 0,0-8 24 0,0 4 5 15,0 0 1-15,0 2 0 0,0-5-52 0,0-1-12 16,0-1 0-16,0 2 0 0,0-8 0 0,0 3 0 0,0-3 0 16,0-1 0-16,0-2 36 0,0-3 5 0,0 3 1 0,0 0 0 15,0-8-16-15,0-1-3 0,0 4-1 0,0-2 0 16,3-5-22-16,-3 5-18 0,0-3 3 0,0-2 1 15,0-7 35-15,0 5 7 0,0 2 2 0,0-3 0 16,0-4-30-16,0 0 0 0,0 0 0 0,0 0 0 0,0 0 8 16,0 0-8-16,0 0 0 0,0 0 0 15,0 0-70-15,5-4-20 0,-5-3-4 0,0 2-1 16,0-2-103-16,0 0-21 0,-3-7-4 0,1 2-1 0</inkml:trace>
  <inkml:trace contextRef="#ctx0" brushRef="#br1" timeOffset="19989.404">20283 3329 1324 0,'0'0'118'0,"0"0"-94"0,0 0-24 0,0 0 0 0,0 0 115 0,0 0 18 15,0 0 4-15,8 0 1 0,0 11-80 0,0-4-16 16,0 3-3-16,2 2-1 0,1-3 21 0,-1 8 4 15,4-3 1-15,-4 0 0 0,1 0 0 0,-1 7 0 16,4-5 0-16,-1 1 0 0,-3 2-8 0,1 0 0 0,0-3-1 0,-3 3 0 16,2-5-15-16,-2 0-4 15,3 5 0-15,-3-7 0 0,0-3-16 0,0 3-3 0,-1 2-1 0,-1-7 0 16,2-2 20-16,-3 2 3 0,0-7 1 0,3 2 0 0,0-2-23 0,0 0-4 16,0-2-1-16,5 2 0 0,0-12 8 0,1 5 2 15,-1-7 0-15,0 2 0 0,3-2 6 0,-3 0 0 16,3 2 1-16,-3 3 0 0,3-3-37 0,-5-2-8 15,2 2-2-15,-2 3 0 0,-1-3 18 0,1 10 0 16,-3-6 0-16,0 4 0 16,0-3 0-16,-3 2 0 0,0-2 0 0,0 7 0 15,1-9 48-15,2 1 12 0,-6-1 4 0,4 7 0 32,-1-3-103-32,-2-2-20 0,-1 5-4 0,1-3-1 0,0-2-51 0,-1 4-10 0,-2-1-3 15,3-3 0-15</inkml:trace>
  <inkml:trace contextRef="#ctx0" brushRef="#br1" timeOffset="20713.415">21336 2545 172 0,'0'0'16'16,"0"0"-16"-16,0 0 0 0,0 0 0 15,0 0 203-15,0 0 37 16,0 0 8-16,0 0 2 0,0 0-88 0,0 0-18 16,0 0-3-16,0 0-1 0,0 0-78 0,0 0-16 15,0 0-3-15,0 0-1 0,0 0 18 0,0 0 3 16,0 0 1-16,0 0 0 0,3 8 2 0,2-4 1 15,0 3 0-15,1-4 0 0,-1 4-16 0,0 0-3 0,0 0-1 16,6 5 0-16,-3-1-27 0,-3-1-4 16,3 2-2-16,-3-1 0 0,1 3 24 0,2 0 5 0,2 1 1 0,1 6 0 0,2-9-20 15,3 13-3-15,2-1-1 0,1 2 0 0,0 0-20 0,2 0 8 16,-3-1-8-16,3-1 0 0,-2 2 16 0,2-5-2 16,0 5 0-16,0 0 0 0,-2-5 1 0,-1 5 0 15,1 0 0-15,2 2 0 0,-2-7 14 0,-1 5 3 16,6-7 1-16,0 2 0 0,0 0-41 0,-3 5-9 15,3-7-2-15,-3 2 0 0,0-2 19 0,3 2 14 0,0 0-2 0,-3 3-1 16,-3-8 3-16,-2 3 1 0,-3-5 0 0,3-2 0 16,-5 6 1-16,-1-3 0 0,4-6 0 0,-6 10 0 15,2-5-4-15,-2-2 0 0,0-5 0 0,3 7 0 16,-3-2 14-16,-1-3 2 16,1-2 1-16,-2 5 0 0,2 2-29 0,0-7 0 0,-3 0 0 0,3 5 0 15,0 0 0-15,5-3 0 0,-2 3-11 16,-1-5 11-16,-2 5 0 0,0-3 0 0,0-4 9 0,-3 2-1 15,1-7 2-15,-1 7 1 16,-3-7 0-16,-2 0 0 0,0 0 1 0,0 0 1 0,0 0 0 0,0 0 0 16,0 0-29-16,0 0-7 0,0 0-1 0,-2-7 0 31,-1 7-32-31,1-12-6 0,-1 5-2 0,0 0 0 16,3 0-168-16,0 0-33 0,-5-12-7 0,5 5-2 0</inkml:trace>
  <inkml:trace contextRef="#ctx0" brushRef="#br1" timeOffset="21130.205">22270 3371 1688 0,'0'0'37'0,"0"0"8"0,0 0 2 0,0 0 0 16,0 0-38-16,0 0-9 0,0 0 0 0,0 0 0 0,0 0 91 0,0 0 16 16,5 5 3-16,1-3 1 0,2-2-49 0,-1 5-10 0,1-1-1 0,3-1-1 15,-3 4-16-15,2 0-3 0,1-2-1 0,2 2 0 16,1-5-14-16,-1 7-4 0,0 1 0 0,0-3 0 16,0 7 9-16,-2-2 2 0,2 0 0 0,-2-3 0 15,-1 3 14-15,-2 2 3 0,0-2 1 0,0-3 0 16,-5 5-33-16,0-2-8 0,-1 7 0 0,-2-10 0 15,0 3 0-15,-2 2 0 0,-4 0 0 0,-2-2 0 0,0 0 53 0,-5-3 9 16,0 3 2-16,-6-5 0 0,-2 7-52 0,-3-7-12 16,-2 5 0-16,-1-5 0 0,-2 7 37 0,3-7 5 15,-1 0 1-15,1 5 0 0,2-12-10 0,3 7-1 16,0 0-1-16,2 0 0 0,1-7-31 0,-1 5-10 16,6-3 0-16,-3-2 0 0,3 5 10 0,0-5 0 15,2 0 0-15,1 0 0 16,2 0-53-16,2 0-9 0,1-5-2 0,0 5-819 15,5 0-164-15</inkml:trace>
  <inkml:trace contextRef="#ctx0" brushRef="#br2" timeOffset="31679.952">17391 3698 831 0,'0'0'36'0,"0"0"9"0,0 0-36 0,0 0-9 0,0 0 0 0,0 0 0 16,0 0 86-16,0 0 15 15,0 0 3-15,0 0 1 0,0 0 5 0,0 0 1 16,0 0 0-16,0 0 0 0,-3 5-38 0,1-3-7 16,-1 5-2-16,0 0 0 0,1 0-3 0,-1 5-1 15,3-5 0-15,0 7 0 0,0-2-3 0,0 2-1 0,0 0 0 0,3 5 0 16,-1-5-28-16,-2 5-7 15,0 0-1-15,3-3 0 0,0 3-6 0,2 2-2 16,-2-2 0-16,2 2 0 0,-2 0 26 0,-1 5 5 0,1-12 1 0,0 10 0 0,2-8-20 16,-2 8-3-16,-1-8-1 0,1 3 0 0,-1 2 10 0,1-4 2 15,0-3 0-15,2 2 0 0,0 1-20 0,-2-1-3 16,0-4-1-16,2 2 0 0,0 0 2 0,-2-7 0 16,-3 5 0-16,3 2 0 0,-1 0 3 0,-2-7 1 15,5 5 0-15,-5-5 0 0,0 7-2 0,3-7 0 16,0 5 0-16,-1-5 0 15,1 0 6-15,0 0 1 0,-3-2 0 0,0-3 0 16,0-2-30-16,0 0-5 0,2 7-2 0,1-7 0 16,5 5 18-16,-8-5 0 0,0 0 0 0,0 0 0 15,0 0 0-15,0 0 0 0,0 0 0 0,0 0 0 16,5 2 21-16,0 3 8 0,-2 2 2 0,-3-7 0 16,0 0-19-16,5 5-3 0,3-3-1 0,-2 3 0 15,-6-5 14-15,0 0 2 0,5 7 1 0,3-5 0 0,-3 3-25 0,-5-5 0 16,0 0 0-16,8 2 0 0,5 3 0 0,-5-5 0 15,-8 0 0-15,0 0 0 16,11 7-16-16,-3-7-9 0,0 0-2 0,2 5 0 0,-2-5 27 0,3 0 0 0,-1 0 0 16,1 0 0-16,2 0 0 0,-2 0 0 0,-1-5-11 15,6 5 11-15,3 0 0 0,-1 0-9 0,3-5 9 0,1 5 0 16,4-2 0-16,-2 2 0 0,2 0 0 0,3 0 0 31,3 0-31-31,-3 0-1 0,3 0 0 0,0 0 0 0,0 0 51 0,-1 0 9 0,1 0 3 0,5 0 0 0,-2 0-31 0,2 0 0 16,-3 0 0-16,6 0 0 0,-3 0 0 0,0 0 0 15,-3 0 0-15,3 0 0 0,0 2 0 0,0-2 0 16,0 5 0-16,3-10 0 0,-3 5 0 0,0 5 0 31,-3-5 0-31,1 0 0 0,-3 5 0 0,-1-5 0 0,-2 2 0 0,1-2 0 16,-4 7 0-16,0-7 0 0,1 0 0 0,-1 5 0 16,-2-3 0-16,5-2 0 0,-2 0 0 0,-3 5 0 15,-3-3-19-15,0-2-9 0,-3 5-3 0,4-3 0 16,-1-2 51-16,-3 5 9 0,1-5 3 0,-3 0 0 15,2 5-52-15,-2-5-9 0,3 2-3 0,2-2 0 16,-3 0 54-16,1 5 10 0,-1-3 3 0,1-2 0 0,-3 0-35 0,2 0 0 16,3 0 0-16,-2 5 0 0,-3-5 0 0,0 0 0 15,0 0 0-15,-6 0 0 0,3 0 30 0,-5 0-1 16,0-5 0-16,3 5 0 0,-3 0-29 0,-3-2 0 0,-5 2 0 0,5-5 0 16,1 5 26-16,-6 0-1 0,0 0 0 0,0 0 0 15,2-7-9-15,-2 2-1 0,3 3-1 0,0-3 0 16,-3-2-2-16,2 0-1 15,1 0 0-15,0 0 0 0,-3 0-2 0,0-5 0 16,0 5 0-16,0-2 0 0,2-3-9 0,-2 0 12 16,3-2-12-16,-1 0 12 0,-2-5-12 0,3 5 10 15,-3 0-10-15,3-5 10 0,-1 3-10 0,-2-3 0 16,3 0 9-16,-3-2-9 0,3 2 0 0,-3-2 0 16,2 2 0-16,1-2 8 0,-3 2-8 0,0-2 0 15,3 2 0-15,-3-9 0 0,0 9 0 0,0-2 0 0,0 2 0 0,0-7 0 16,2 10 0-16,1-3 0 0,-3 0 0 0,0 5 0 15,3-5 0-15,-1 5 0 0,-2 0 0 0,0 0 0 16,0 2 0-16,0-2 0 0,0 5 0 0,0-3 0 16,0 0 0-16,0 3 0 0,3-3 0 0,-3 5 0 15,-3 0 0-15,3 2 0 0,-2-2 0 0,2 0 0 0,0 0 0 0,0 0 0 32,-3 0 0-32,3 2 0 0,0 3 0 0,0-3 0 0,-3 3 0 0,3-3 0 15,0 3-12-15,0 2 4 0,-2-5 0 0,-1 3 0 16,3-3 8-16,0 5 0 0,0 0 0 0,-5-3 0 15,2-1 0-15,-2-1 11 0,5 3-3 0,0 2 0 16,-6 0-8-16,4 0-11 0,-3 0 3 0,5 0 0 16,-3 0 8-16,-2 0 12 0,-3 0-2 0,5 0-1 15,3 0-9-15,0 0 0 0,-8 0 0 0,0 0 0 0,3 0 0 0,-3 0-12 16,0 0 2-16,0 0 1 0,0 0 9 0,-2 0 12 16,-1 0-2-16,0 0-1 0,1 0-9 0,-3 0-12 15,-1 0 2-15,1 0 1 0,-3 0 9 0,0 0 14 16,3 0-3-16,-5 0-1 0,-1 0-10 0,-2 0-14 15,0 0 3-15,2 0 1 0,-2-5 10 0,0 5 9 16,-6 0-1-16,1 0-8 0,-1 0 0 0,4 0 0 0,-4 0-10 0,1 0 10 16,2 5-8-16,-3-5 8 0,1 0 0 0,2 0 0 15,0 0 0-15,3 0 0 0,0 0-9 0,-3 0 9 16,0 0 0-16,-5 0 0 0,-2 0-8 0,-1 0 8 16,0 0 0-16,0 2 0 0,-2 3 0 0,0-5 0 0,4 0 0 15,1 7 0-15,3-7 0 0,-1 0 9 0,4 5-9 0,-1-5 0 16,0 0 0-16,-2 0-11 15,-1 2 11-15,3-2 0 0,-2 0 0 0,2 0 0 16,0 0 0-16,0 0 0 0,1 0 0 0,-1 0 0 16,3 0-11-16,-3 0 11 0,3 0-13 0,-3 0 5 15,3 0 8-15,-3 0 0 0,0 0 0 0,0 0 0 16,-5 0 0-16,0 0 11 0,0 5-3 0,0-5 0 16,2 0-8-16,1 0 0 0,-1 2 0 0,6-2 0 15,-3 0 0-15,6 0-11 0,-3 0 3 0,2 5 0 0,3-5 8 0,-2 0 0 16,-1 2 0-16,3-2 0 0,1-2 0 0,-1 2 0 15,0 0 0-15,-3 0 0 0,3 0 0 0,1 0 0 16,-4 0 0-16,0 0 0 0,4 0 0 0,-1 0 9 16,0 2-1-16,0-2-8 0,3 0 0 0,-3 0 0 15,3 0 0-15,-1 0 0 0,1 5 0 0,3-3 0 16,-1-2 0-16,0 0 0 16,1 0 0-16,-1 5 0 0,3-10 8 0,0 5-8 15,3 5 0-15,-3-5 10 0,0 0-10 0,3 0 8 16,0 0-8-16,-3 0 0 0,2-5 0 0,4 5 0 15,2 0 0-15,-6 0 0 0,6 0 0 0,0 0 0 16,-7 0 0-16,7 0 0 0,0 0 0 0,0 0 0 0,0 0 0 16,0 0-11-16,-6-2 3 0,6 2 0 15,0 0-106-15,0 0-21 0,0 0-4 0,0 0-1191 0</inkml:trace>
  <inkml:trace contextRef="#ctx0" brushRef="#br0" timeOffset="92006.234">12340 6835 460 0,'0'0'20'0,"-2"-4"5"0,-4 4-25 0,6 0 0 0,0 0 0 0,0 0 0 16,0 0 280-16,0 0 50 0,0 0 10 0,0 0 3 15,0 0-244-15,0 0-49 0,0 0-10 0,0 0-1 16,0 0 7-16,0 0 2 0,0 0 0 0,-2 7 0 16,-1 0 3-16,3-3 1 15,0-4 0-15,-3 7 0 0,3-7-1 0,0 7 0 16,-2 5 0-16,-1-5 0 0,0 0-9 0,-2 0-2 0,0 0 0 0,-1 1 0 16,1 3 0-16,0-8 0 0,-8 8 0 0,2-4 0 15,1 5-1-15,-1-2-1 0,3-3 0 0,-3 4 0 16,-4 1-10-16,-1-2-1 0,2 1-1 0,-4-1 0 15,2 2-4-15,-2 2-1 0,2-3 0 0,-3 1 0 16,-2-2-6-16,0 4-2 0,2-3 0 0,-5 4 0 0,1-8-3 0,-4 4-1 16,-2-1 0-16,3 2 0 0,-1-1 1 0,1-1 0 15,-1 1 0-15,1 1 0 0,-1-2 2 0,1 1 0 16,2-4 0-16,0 5 0 0,0-2-2 0,1-3 0 16,-4 0 0-16,3 4 0 0,-5-3-2 0,3-1-8 15,-3 0 12-15,0 0-4 0,5 0-8 0,-3 0 10 16,3-2-10-16,1 2 10 15,2-3-10-15,-1-1 8 0,4 1-8 0,-3-1 8 16,-1 1-8-16,4-1 10 0,-3-3-10 0,0 0 10 16,-3 4-2-16,3-4-8 0,-3-4 12 0,0 4-4 15,0 0 2-15,-2 0 0 0,2-3 0 0,3-1 0 16,-6 4-2-16,4-3 0 0,-1-1 0 0,3 1 0 16,-3-1-8-16,3-3 12 0,-3-1-12 0,0 4 12 15,0 1-12-15,-2-1 0 0,-3-3 9 0,-1 0-9 0,1 0 8 0,-2-1-8 0,4 1 10 16,-2 0-10-16,0 0 9 0,0 0-9 0,0-5 8 0,2 5-8 15,-2-4 8-15,-3 4-8 0,1-7 8 0,-1 2-8 16,-2 5 8-16,-1-3-8 0,3-1 8 0,-2-4-8 16,5 4 8-16,0-3-8 0,-3-1 0 0,0 4 8 15,3-3-8-15,-3-1 0 0,3 4 9 0,-2-3-9 16,-1-1 0-16,0 4 8 16,-2-6-8-16,2-2 0 0,0 5 8 0,3-4-8 15,0 3 10-15,-3-3-10 0,3 1 8 0,0-2-8 16,0-2 0-16,0-2 0 0,-3 1 8 0,0-3-8 15,1 3 0-15,-1 1 9 0,0-5-9 0,0 8 0 16,3-11 9-16,-3 8-9 0,3-5 0 0,3 0 8 16,-1 1-8-16,1-4 0 0,2 3 0 0,-2 1 8 15,-1-4-8-15,1-4 0 0,-6 8 0 0,3-6 8 0,0 0-8 0,0 3 0 16,5 0 0-16,-3-3 8 0,1 6-8 0,0-4 0 16,-1 1 0-16,1-2 8 0,2 1-8 0,-3-4 0 15,-2 5 0-15,3-5 8 0,2 0-8 0,-5 5 0 16,0-10 0-16,0 10 0 0,5-5 0 0,-3 0 0 15,9 0 0-15,-6 5 0 0,-2-7-12 0,4 2 4 0,4-5 8 16,-3 3 0-16,0-5 0 0,-1 7 0 0,4-7 0 0,-3 7 12 0,0-7-2 16,-1 5-1-16,-1-5-9 0,-1 2 0 0,5 3 0 0,-7-5 0 15,-6 0 0-15,8 0 0 0,8-2 0 0,0 2 0 16,-5 0 0-16,3 2 0 0,-1-4 0 0,6 2 0 16,0-5 0-16,-3 3 0 0,-3-3 0 0,1 3 0 15,7 2 0-15,-5-5 0 0,-2 3 0 0,-1 2 0 16,6 0 0-16,0-2 0 15,0-3 0-15,-3 5 0 0,-3-7 0 0,9 7 0 16,-1-2 0-16,-2-3 0 0,-3 5 0 0,5 0 0 16,3-7 0-16,3 5 0 0,-3-3 0 0,0 3 0 15,6-3 0-15,-1 5 0 0,3-7 0 0,-3 7 0 16,1-7 0-16,2 7 0 0,2-7 0 0,4 5 0 16,-12-3 0-16,6-2 0 0,0 0 0 0,3 2 0 15,0 3 0-15,-3-3 0 0,-6-4 0 0,6 4 0 0,8 3 0 0,-5-3 0 16,-6 3 0-16,6-3 0 0,0 3 0 0,-1 2 0 15,4-7 0-15,-4 7 0 0,-2 0 0 0,5-5 0 16,3 7 0-16,0-2 0 0,-8 0 0 0,6 3 0 0,-4-3 0 16,4 7 0-16,-4-7 0 0,1 9 0 0,0-6 0 0,2 1 0 15,3 3 0-15,0-4 0 0,-6 9-8 0,6-5 8 16,3 0 0-16,2 7 0 16,-5-2 0-16,3-1 0 0,-1 4 0 0,1-1 0 15,5-7-8-15,-3 9 8 0,-3-2 0 0,4 0 0 16,4 1 0-16,1-1 0 0,-3 5 0 0,-1 2 0 15,4-2-9-15,0-1 9 0,-1 4 0 0,-5-4 0 16,1 4 0-16,4-4-8 0,3 8 8 0,0-4 0 16,-2 3 0-16,-1 1 0 0,4 0 0 0,-1-2 0 15,0 6 0-15,-3-8-8 0,1 3 8 0,-1 4 0 0,6-3 0 0,-5-1 0 16,-3 4-8-16,5-3 8 0,5-1 0 0,-2 4 0 16,-8 1 0-16,3-1 0 0,-1 1 0 0,1-2 0 15,-1 5 0-15,1-4 0 0,-4 1 0 0,4 3 0 16,-3-5 0-16,2 5 0 0,-2 3 0 0,3-6-8 15,-3 3 8-15,0 2 0 0,-1 1 14 0,4 1 6 16,-3-1 2-16,2 1 0 0,1-1-22 0,-3 1 0 0,5 3 0 0,-5-4 0 16,2 4 0-16,1-8 0 0,-3 8 0 0,2-2 0 15,1-3-14-15,-1 5-7 0,-5-2-2 0,3 2 0 16,0 0 23-16,-3-5 0 0,-2 1 0 0,0 4 0 0,-3 0-12 0,2-3 12 16,-10 3-10-16,0 0 10 31,0 0-48-31,5 0-3 0,-5 0-1 0,0 0 0 15,0 0-73-15,0 0-15 0,0 0-4 0,0 0-1169 0</inkml:trace>
  <inkml:trace contextRef="#ctx0" brushRef="#br0" timeOffset="92454.041">8483 1207 1497 0,'0'0'66'0,"5"0"14"0,5 0-64 0,-2 5-16 16,3-5 0-16,2 2 0 0,8-2 200 0,1 7 36 15,-7-7 7-15,4 7 1 0,7 1-197 0,3-1-47 16,1 0 0-16,1 4 0 0,1-4 0 0,5 5 0 16,3-5 0-16,-1 5 0 0,-4-5 0 0,5 2 0 15,-1 3 0-15,-2-2 0 0,-2 1 0 0,-4 4 0 0,-4-1 9 0,-6-3-9 16,-2 3 8-16,-4-2-8 0,1-2 10 0,-5 1-10 16,-3 4 21-16,0-1-1 0,-3-3-1 0,-5 4 0 15,0-1 29-15,-5 4 5 0,-3-3 2 0,-3-1 0 16,-2 4 9-16,-3 1 1 0,-2-5 1 0,-6 8 0 15,-5-8-23-15,2 4-5 0,-2 1-1 0,0-5 0 16,5 8-19-16,0-8-4 16,3 2-1-16,5-2 0 0,1 0-13 0,1 0-8 15,4 1 8-15,2-4-13 16,2 3-187-16,4 1-36 0</inkml:trace>
  <inkml:trace contextRef="#ctx0" brushRef="#br0" timeOffset="93706.102">8599 7259 864 0,'-8'0'76'0,"3"0"-60"0,5 0-16 0,0 0 0 32,-6 4 129-32,1-1 23 0,5-3 5 0,5 7 1 0,1-3-43 0,-4 3-9 15,-4 1-2-15,7-1 0 0,8 0-8 0,-7 4-3 16,-6-4 0-16,2 8 0 0,6-4-21 0,-3-1-5 16,-2 1-1-16,0 4 0 0,-3-4-23 0,2-1-5 15,4 2-1-15,-4-5 0 0,-4 0 1 0,2 0 0 16,5 4 0-16,-2-3 0 0,-3 3-30 0,2-8-8 15,1 4 0-15,0-3 0 0,4-1 0 0,-7-3 0 0,0 0 0 0,0 0 0 16,6 4 0-16,-6-4 0 0,0 0 0 0,0 0 0 16,5-4 0-16,-2-3 0 0,-1 0 0 0,-2 0 0 15,0-8 0-15,0 4 0 0,6 1 0 0,-4-6 0 0,-2 2 25 0,0 0 4 16,6 2 1-16,2 2 0 0,-6-1-30 0,3 1 0 16,1-1 0-16,2 3 0 0,2 1 0 0,-2-4 0 15,0 4-10 1,0 0 10-16,0 2 0 0,3 2-10 15,-3-4 10-15,-1 3 0 0,1 4-10 0,0-3 10 0,0 3-8 0,0-4 8 16,3 4 0-16,-3 0-10 0,-3 0 10 0,3 4 0 31,-3-4-115-31,3 3-16 0,-3 1-3 0,3-1-585 0,-2 1-117 0</inkml:trace>
  <inkml:trace contextRef="#ctx0" brushRef="#br0" timeOffset="94091.495">8998 7397 403 0,'0'0'36'0,"0"0"-36"16,0 0 0-16,0 0 0 0,0 0 288 0,0 0 50 31,0 0 10-31,0 0 3 0,8 0-223 0,-8 0-45 0,6 3-9 0,4-3-2 16,6-3-34-16,-5 3-7 0,-1 0-2 0,1 0 0 15,5-4-17-15,0 4-3 0,-3 0-1 0,0 0 0 16,0-3-8-16,1-1 0 0,-4 1 0 0,-2-1 0 0,-8 4 14 0,8-5-2 15,0 2-1-15,-3-1 0 0,-2-3 20 0,0 4 4 16,-1-4 1-16,1 3 0 0,-3-3 0 0,0 0 1 16,-3 2 0-16,1 2 0 0,-4-1-17 0,4 1-4 0,-6-1-1 15,0 4 0-15,0 0 12 0,0 0 2 0,-3-3 1 0,1 6 0 16,-4-3-16-16,1 4-3 0,3-1-1 0,-4 1 0 16,1 4-2-16,-3-1 0 15,0 0 0-15,6 4 0 0,2-4-8 0,3 0 0 0,-1 5 9 0,4-2-9 16,2-3 0-16,-3 4 0 0,3 1 0 0,0-2 0 15,0 4 0-15,0-2 0 0,0-1 0 0,3-1-8 16,2-3 20-16,0 0 4 0,6-3 0 0,-3 4 1 0,0 3-17 0,0-4 0 16,5-4 0-16,3 4 0 15,0-7-65-15,-3 4-17 0,3-4-3 0,2 0-1 16,-4 0-118-16,1-4-24 0,-1 4-5 0,-4 0-573 0</inkml:trace>
  <inkml:trace contextRef="#ctx0" brushRef="#br0" timeOffset="94376.88">9372 7423 892 0,'0'0'40'0,"5"-4"8"0,3-1-39 0,-3 2-9 16,-2-1 0-16,2-3 0 0,0 7 123 0,-2-3 22 15,0-1 5-15,-3 4 1 0,0 0-14 0,-3-3-2 16,3-1-1-16,0 4 0 0,-5 0-42 0,5 0-8 16,0 0-1-16,0 0-1 0,-8 0-26 0,2 0-6 0,6 0-1 0,-5 0 0 15,-3 0-22-15,0 4-5 0,-2-1-1 0,2 4 0 16,0-7-21-16,0 7-16 0,0-3 2 0,0 4 1 15,3-1 13-15,-1 0 0 0,1 4 0 0,5-4 0 16,-5 1 0-16,5 3 0 0,-3-1 0 0,3-3 0 16,0 4 0-16,3-3 0 0,-1-1 0 0,4 0 0 15,-1 4 0-15,3-4 0 16,3-4 0-16,-1 2 0 0,6-1 0 0,-3-1 0 16,-2-3 0-16,5 4 0 15,5-8-208-15,0 4-38 0,-5 0-8 0,0 0-2 0</inkml:trace>
  <inkml:trace contextRef="#ctx0" brushRef="#br0" timeOffset="94747.696">9636 7437 57 0,'0'0'0'0,"0"0"0"0,0 0 0 0,0 0 0 0,0 0 313 0,0 0 58 16,0 0 11-16,0 0 2 0,0 0-192 0,0 0-40 15,0 3-7-15,0 4-1 0,0-3-13 0,0 4-3 16,0-1 0-16,0 0 0 0,3-3-102 0,-1 3-26 15,-2 3 0-15,3 2 0 16,0 2 56-16,2-7 7 0,-2 4 1 0,2-3 0 16,-2 3-76-16,-1-1-14 0,4-6-3 15,-1 3-1-15,0 1 30 0,0-1 0 0,3-7 0 0,0 7 0 16,0-7 0-16,0 0 0 0,3 0 0 0,-3-3 0 16,2-1-17-16,-2-3 2 0,-3 2 1 0,6-2 0 15,0 0-5-15,-1-3-1 0,-4-1 0 0,-1 3 0 16,0-3 20-16,3 1 0 0,-3-1 0 0,-2-1 0 0,-6 5 0 0,3 0 0 15,0-3 0-15,0 1 0 0,-5 7 0 0,5-6 0 16,3 4 0-16,-3 4 0 0,0 0 0 0,0 0 0 0,0 0 0 16,0 0 0-16,0 0 25 0,0 0 9 15,2 4 2-15,4-1 0 0,4 2-7 0,-4 2-1 0,-6 0 0 16,2 4 0-16,1-4-28 0,2 0 0 0,-2 1 0 0,-1 3 0 16,-2-1 0-16,0-3 0 0,3-3 0 0,2 4 0 0,-5-1 0 0,3 0 0 15,0 0 0-15,2 0 0 16,-5-7-137-16,0 4-34 0,0-4-6 0</inkml:trace>
  <inkml:trace contextRef="#ctx0" brushRef="#br0" timeOffset="95079.676">9962 7473 1382 0,'0'0'123'0,"0"0"-99"0,0 0-24 0,0 0 0 16,8 7 171-16,-3-3 29 0,0-1 5 0,0 4 2 15,-2-3-50-15,0 4-9 0,-1-1-3 0,1 0 0 16,0 0-116-16,-3 0-29 0,2 0 0 0,1-2 0 16,0 2 57-16,-3 0 6 0,0-7 1 0,5 7 0 0,-5-7-52 0,0 0-12 15,0 0 0-15,0 0 0 0,0 0 0 0,0 0 0 0,0 0 0 0,0 0 0 16,0 0 0-16,0 0 0 0,0 0 0 0,0 0 0 16,0 0 0-16,2-7 0 0,4 0 0 0,-4-5 0 31,1 5-48-31,2-3-13 0,3-1-3 0,0-4 0 0,-2 8 52 0,-1-4 12 0,3 4 0 0,0-5 0 31,2 2-54-31,1 3-8 0,-3 0-2 0,0 0 0 0,5 3 52 0,-5-3 12 16,0 7 0-16,0-5 0 0,0 5 0 0,-3 0 0 15,3 0 0-15,-3 5 0 0,-5-5 0 0,0 0 0 16,11 0 0-16,-3 0-720 16,-8 0-140-16</inkml:trace>
  <inkml:trace contextRef="#ctx0" brushRef="#br0" timeOffset="95449.842">10385 7470 864 0,'0'0'38'0,"0"0"8"0,0 0-37 0,3-4-9 16,-3-1 0-16,2 3 0 0,1-3 199 0,-3 5 37 16,0-3 8-16,0-1 2 0,0 4-105 0,0-7-21 0,0 0-4 0,0 7 0 15,-5 0-38-15,-1-3-7 0,4-1-2 0,-6 1 0 31,0-1-26-31,-3 4-6 0,1 0-1 0,2 0 0 16,0 0-4-16,-3 0-2 0,1 4 0 0,-1-1 0 16,3 1-30-16,0-1 0 0,-3 4 0 0,4-3 0 0,1 3 0 0,1-4 0 0,2 4 0 0,3 5 0 15,-5-5 0-15,8 0 0 16,2 0 0-16,0 5 0 0,3-1 0 0,0-1 0 16,5-3 0-16,3 5 0 0,-3-5 0 0,1 4 0 15,-1-4 0-15,0 3 0 0,0-3 0 0,1 5 0 16,-9-5 0-16,3 4 0 0,0-4-10 0,-3 1-8 15,0-1-2-15,-2 0 0 0,-3 0 20 0,0-7 0 16,0 0 0-16,-3 7 0 0,1 0 14 0,-4-2-3 16,6-5-1-16,-5 0 0 0,-5 2-2 0,2 3-8 0,0-5 12 0,-3 0-4 15,3 0-108-15,0 0-23 0,-2-5-4 0,4 3-1 16</inkml:trace>
  <inkml:trace contextRef="#ctx0" brushRef="#br0" timeOffset="95681.673">10626 7534 2188 0,'0'0'48'0,"0"0"11"0,0 0 1 0,0 0 1 0,-3 4-49 0,3-4-12 0,0 8 0 0,0-1 0 16,-8 0 105-16,5 0 19 0,3 0 3 0,3 0 1 15,-3-2-103-15,3 6-25 0,-3-1 0 0,2-3 0 16,4 0 26-16,-4 0 0 0,-4 2 0 0,2-2 0 15,2-4-42-15,1 4-8 0,-3-7-1 0,-3 7-1 0,3-7 26 0,0 0 0 16,0 0 0-16,0 0 0 16,-5 0-180-16,5 0-32 0,0 0-5 0,0 0-742 0</inkml:trace>
  <inkml:trace contextRef="#ctx0" brushRef="#br0" timeOffset="95819.752">10597 7444 1706 0,'18'-7'76'0,"-18"7"15"0,0 0-73 0,0 0-18 15,-3-4 0-15,3 4 0 0,0 0 102 0,0 0 17 16,0 0 3-16,0 0 1 0,11-3-90 0,-3-1-17 16,-8 4-4-16,5 0-1 0,6 0-19 0,-1 7-4 15,-4-3-1-15,-1-1-947 16</inkml:trace>
  <inkml:trace contextRef="#ctx0" brushRef="#br0" timeOffset="96120.639">10771 7564 1958 0,'0'0'43'0,"0"3"9"0,3 1 1 0,-3-1 3 0,-3 4-45 0,6-2-11 0,-1 2 0 0,1-3 0 0,0-1 108 0,-1 4 20 15,4 0 4-15,-1-3 1 0,0-1-80 0,3 1-16 16,-2-1-3-16,-1 2-1 0,3-1-16 0,0-1-3 16,-3-3-1-16,3 4 0 0,0-1 0 0,0-3 0 15,-3 0 0-15,3 0 0 0,-3-3-13 0,3-1 0 16,0 4 0-16,-3-7 0 0,-2 2 0 0,2-2 0 0,1 4 0 15,2-8 0 1,-3 4 0-16,0-5 0 0,1 5 0 0,1-3 0 16,1-1 0-16,-2 4 0 0,-1-5 0 0,0 5 0 0,1 0 0 0,-1 0 0 15,-2 4 0-15,-3-1 0 0,5-3 0 0,-3 2 0 16,-2 5 0-16,3-3 0 0,-3 3 0 0,0-4 0 16,5 4 0-16,-5 0 0 15,0 0-202-15,0 0-43 0,0 0-9 16,14-7-667-16</inkml:trace>
  <inkml:trace contextRef="#ctx0" brushRef="#br0" timeOffset="96452.619">11049 7574 1497 0,'16'7'66'0,"-11"-7"14"0,3 0-64 0,-3 5-16 0,3-5 0 0,0 0 0 16,3 0 55-16,-1 0 7 15,-2 2 2-15,3 3 0 0,5-5 0 0,-6 0 0 16,4 0 0-16,-4 0 0 0,1 0-24 0,2 0-5 15,0 0-1-15,-2 0 0 0,-3-5-8 0,0 3-2 16,2-3 0-16,-4-2 0 0,-1 4-14 0,0-1-10 16,-2-3 12-16,2 0-12 0,-2-5 58 0,-3 5 5 0,0 0 1 15,0 0 0-15,0 0-52 0,-3 0-12 0,0-1 0 0,1 4 0 16,-3 1 0-16,-1-1 0 0,-2 4 0 0,0 0 0 0,0-3 46 0,1 3 6 16,-4 0 2-16,0 0 0 0,-2 3-35 0,0 1-7 15,2-1-2-15,-2 1 0 0,0 4-10 0,-3-1 0 16,3 7 0-16,2-3 0 0,6 1 53 0,0 2 9 15,-3 3 2-15,5-1 0 0,6 1-52 0,-3-3-12 16,2 2 0-16,1 1 0 0,2-5-15 0,1 2-5 16,4 0-2-16,1-2 0 15,-3-1 35-15,2-1 7 0,6-3 2 0,0 0 0 16,0 5-22-16,2-10 0 0,4 3 0 0,1-1-849 16,-2-1-175-16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16.097"/>
    </inkml:context>
    <inkml:brush xml:id="br0">
      <inkml:brushProperty name="width" value="0.1" units="cm"/>
      <inkml:brushProperty name="height" value="0.1" units="cm"/>
      <inkml:brushProperty name="color" value="#FFC114"/>
    </inkml:brush>
  </inkml:definitions>
  <inkml:trace contextRef="#ctx0" brushRef="#br0">769 1 456 0 0,'0'0'2035'0'0,"0"0"246"0"0,0 0 108 0 0,0 0-217 0 0,0 0-984 0 0,0 0-431 0 0,0 0-86 0 0,0 0-88 0 0,0 0-289 0 0,-5 12 202 0 0,-14 33 1392 0 0,-13 12-423 0 0,-5 39-798 0 0,-20 13-568 0 0,-31 83 1718 0 0,-39 69-1818 0 0,-31 22 1093 0 0,77-152-1018 0 0,49-70-20 0 0,16-11 159 0 0,-3-28 455 0 0,18-22-1180 0 0,1 0-204 0 0,0 0-1224 0 0,0 0-4714 0 0</inkml:trace>
  <inkml:trace contextRef="#ctx0" brushRef="#br0" timeOffset="385.826">1 992 2760 0 0,'0'2'207'0'0,"14"39"6647"0"0,-11-33-6517 0 0,-1 0 0 0 0,-1 0 1 0 0,0 0-1 0 0,0 1 0 0 0,0-1 0 0 0,-1 0 0 0 0,-1 1 1 0 0,1-1-1 0 0,-1 0 0 0 0,-1 2-337 0 0,-1 34 963 0 0,3 94 1001 0 0,0-135-1944 0 0,0 0 0 0 0,0-1-1 0 0,0 1 1 0 0,0-1 0 0 0,1 1 0 0 0,-1-1 0 0 0,1 1 0 0 0,0 0 0 0 0,0-1 0 0 0,0 0 0 0 0,0 1 0 0 0,0-1 0 0 0,0 0 0 0 0,1 1 0 0 0,-1-1 0 0 0,1 0 0 0 0,0 0 0 0 0,-1 0 0 0 0,1 0 0 0 0,0-1 0 0 0,0 1 0 0 0,0 0 0 0 0,0-1 0 0 0,0 1 0 0 0,1-1 0 0 0,-1 0 0 0 0,0 0 0 0 0,1 0 0 0 0,-1 0 0 0 0,1 0 0 0 0,-1 0 0 0 0,2-1-20 0 0,3 2 61 0 0,0-1-1 0 0,0-1 1 0 0,1 1-1 0 0,-1-1 1 0 0,0-1-1 0 0,0 1 1 0 0,0-1-1 0 0,1 0 1 0 0,-1-1-1 0 0,0 0 1 0 0,2-1-61 0 0,82-32 759 0 0,-2-4 0 0 0,60-36-759 0 0,-73 25-594 0 0,-65 43-1066 0 0,-5 0-4413 0 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5:17.054"/>
    </inkml:context>
    <inkml:brush xml:id="br0">
      <inkml:brushProperty name="width" value="0.1" units="cm"/>
      <inkml:brushProperty name="height" value="0.1" units="cm"/>
      <inkml:brushProperty name="color" value="#FFC114"/>
    </inkml:brush>
  </inkml:definitions>
  <inkml:trace contextRef="#ctx0" brushRef="#br0">241 1 10136 0 0,'0'0'230'0'0,"0"0"30"0"0,0 0 19 0 0,1 2-40 0 0,4 15 455 0 0,-1 0 1 0 0,0 0-1 0 0,-1 1 1 0 0,-1-1-1 0 0,0 1 1 0 0,-2 0-1 0 0,0 0 1 0 0,-2 12-695 0 0,1 15 427 0 0,-13 109 1236 0 0,14 46-354 0 0,8-86-1102 0 0,7-21-90 0 0,-2-21-53 0 0,24 53 502 0 0,-37-122-658 0 0,1-1 0 0 0,-1 1 0 0 0,0-1 0 0 0,0 1 0 0 0,0 0 0 0 0,0-1 0 0 0,0 1 0 0 0,-1-1 0 0 0,1 1 0 0 0,-1-1 0 0 0,1 1 0 0 0,-1-1 0 0 0,0 1 0 0 0,0-1 1 0 0,0 0-1 0 0,0 1 0 0 0,-1-1 0 0 0,1 0 0 0 0,0 0 0 0 0,-1 0 0 0 0,0 0 0 0 0,1 0 0 0 0,-1 0 0 0 0,0 0 0 0 0,-1 0 92 0 0,-4 1-2243 0 0</inkml:trace>
  <inkml:trace contextRef="#ctx0" brushRef="#br0" timeOffset="369.554">0 879 10104 0 0,'4'1'918'0'0,"119"119"3832"0"0,-45-30-3243 0 0,-10-26-47 0 0,-65-62-1405 0 0,1 1-1 0 0,-1 0 1 0 0,0-1-1 0 0,1 1 1 0 0,-1-1-1 0 0,1 0 1 0 0,0 0-1 0 0,0 0 1 0 0,0-1-1 0 0,0 1 1 0 0,0-1-1 0 0,0 0 1 0 0,0 0-1 0 0,0-1 1 0 0,0 1-1 0 0,0-1 1 0 0,1 0-1 0 0,-1 0 1 0 0,0 0-1 0 0,0 0 1 0 0,0-1-1 0 0,1 0 1 0 0,1 0-55 0 0,1-2 92 0 0,0 0 0 0 0,-1 0-1 0 0,1-1 1 0 0,0 0 0 0 0,-1 0 0 0 0,0-1 0 0 0,0 1 0 0 0,0-1 0 0 0,-1-1 0 0 0,1 1 0 0 0,-1-1 0 0 0,-1 0 0 0 0,1 0-1 0 0,-1 0 1 0 0,1-3-92 0 0,69-90 708 0 0,-39 64-482 0 0,29-37-3481 0 0,-59 62 1852 0 0</inkml:trace>
  <inkml:trace contextRef="#ctx0" brushRef="#br0" timeOffset="987.021">889 93 11600 0 0,'0'0'264'0'0,"0"0"34"0"0,0 0 21 0 0,0 0-36 0 0,0 0-117 0 0,0 0 204 0 0,1 1 108 0 0,9 11-74 0 0,-1 0 0 0 0,0 0 0 0 0,-1 1 0 0 0,0 0 0 0 0,-1 0-1 0 0,0 1 1 0 0,-1 0 0 0 0,-1 0 0 0 0,0 1 0 0 0,-1-1 0 0 0,1 11-404 0 0,23 52 858 0 0,40 128 478 0 0,-35-127-1048 0 0,3-5 0 0 0,-26-51-183 0 0,2 0 0 0 0,0 0 1 0 0,2-2-1 0 0,0 1 0 0 0,11 10-105 0 0,18 36 417 0 0,17 16 26 0 0,42 24 363 0 0,-101-105-734 0 0,-1-2 0 0 0,0 0-1 0 0,0 0-6 0 0,0 0-1 0 0,0 0 0 0 0,0 0 0 0 0,0 0 6 0 0,0 0 15 0 0,0-12-3224 0 0,-4 11-2050 0 0,-1-4-1493 0 0</inkml:trace>
  <inkml:trace contextRef="#ctx0" brushRef="#br0" timeOffset="1419.131">1066 1062 10944 0 0,'0'0'497'0'0,"0"0"-8"0"0,4 8-291 0 0,4 1 66 0 0,1 0 1 0 0,-1 0 0 0 0,2-1 0 0 0,0 0-1 0 0,0-1 1 0 0,0 0 0 0 0,1 0-1 0 0,0-1 1 0 0,0 0 0 0 0,0-1 0 0 0,11 3-265 0 0,22 12 550 0 0,66 13 851 0 0,-95-29-1104 0 0,1-1-1 0 0,-1-1 1 0 0,1 0-1 0 0,0-1 0 0 0,0-1 1 0 0,-1 0-1 0 0,13-2-296 0 0,-22 0 187 0 0,1 0 1 0 0,-1 0-1 0 0,0 0 0 0 0,0-1 0 0 0,0 0 0 0 0,0 0 1 0 0,0 0-1 0 0,-1-1 0 0 0,0 0 0 0 0,1 0 1 0 0,-1 0-1 0 0,-1-1 0 0 0,1 0 0 0 0,-1 0 0 0 0,1 0 1 0 0,-1 0-1 0 0,-1-1 0 0 0,1 0 0 0 0,1-3-187 0 0,-1 2 160 0 0,36-79 1435 0 0,24-75-750 0 0,-35 92-845 0 0,-19 51 0 0 0,-5 8 0 0 0,0 0 0 0 0,1 0 0 0 0,0 1 0 0 0,1 0 0 0 0,0 0 0 0 0,0 0 0 0 0,1 1 0 0 0,6-6 0 0 0,14-10-104 0 0,-18 20-3393 0 0,-10 4-4381 0 0</inkml:trace>
</inkml:ink>
</file>

<file path=ppt/ink/ink17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2:34.537"/>
    </inkml:context>
    <inkml:brush xml:id="br0">
      <inkml:brushProperty name="width" value="0.05292" units="cm"/>
      <inkml:brushProperty name="height" value="0.05292" units="cm"/>
      <inkml:brushProperty name="color" value="#FF0000"/>
    </inkml:brush>
  </inkml:definitions>
  <inkml:trace contextRef="#ctx0" brushRef="#br0">15436 13118 1 0,'24'-44'0'0</inkml:trace>
</inkml:ink>
</file>

<file path=ppt/ink/ink1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58:57.115"/>
    </inkml:context>
    <inkml:brush xml:id="br0">
      <inkml:brushProperty name="width" value="0.05292" units="cm"/>
      <inkml:brushProperty name="height" value="0.05292" units="cm"/>
      <inkml:brushProperty name="color" value="#FF0000"/>
    </inkml:brush>
  </inkml:definitions>
  <inkml:trace contextRef="#ctx0" brushRef="#br0">15216 4312 345 0,'-2'-5'31'0,"-1"3"-31"15,0-3 0-15,-2 3 0 0,5-3 190 0,-3 5 32 16,6-7 6-16,-6 7 2 16,3-5-156-16,0 5-31 15,3-2-7-15,-3 2 0 0,5-5 1 0,-5 5 1 0,0 0 0 0,0 0 0 16,6-2 15-16,-6 2 3 0,0 0 1 0,0 0 0 15,0 0 1-15,0 0 0 0,5 0 0 0,-5 0 0 16,0 0-2-16,0 0-1 0,8 2 0 0,-8-2 0 16,2 7-6-16,1-2-1 0,0 2 0 0,-1 0 0 15,-2 0-6-15,3 5-2 0,-3-5 0 0,3 0 0 0,-1 5-9 0,1-3-3 16,-3-2 0-16,3 5 0 0,-1-5-7 0,-2 7-1 16,3-2-1-16,0-3 0 0,-3 3-1 0,2 0 0 15,1-3 0-15,-1 3 0 0,-2 2 1 0,3-7 0 16,-3 7 0-16,3-2 0 0,-3 0 5 0,2-3 2 15,-2 3 0-15,0-5 0 0,3 7-15 0,0-7-3 16,-3 7-8-16,0-7 12 16,2 5 0-16,1-5-1 0,-3 5 0 0,3-5 0 15,-3 0-1-15,2 7 0 0,1-7 0 0,0 5 0 16,-3-5-1-16,2 5 0 0,1-3 0 0,0-2 0 16,-1 0 1-16,1 0 0 0,-1 0 0 0,1 3 0 15,0-1-2-15,-1-4-8 0,1 2 12 0,0-5-4 16,-1 5 1-16,1 3 0 0,-3-10 0 0,0 7 0 15,3-5 0-15,-1 5 0 0,-2-7 0 0,0 7 0 0,0 0-1 0,3 0-8 16,-3-2 12-16,5 2-4 0,-5-7-8 0,0 7 0 0,0-7 9 0,3 5-9 16,-3-5 0-16,0 0 9 0,0 0-9 0,2 7 0 15,1-5 9-15,0 5-9 0,-3-7 0 0,0 0 9 16,2 5-1-16,-2-5 0 0,0 0 0 0,0 0 0 16,0 7 8-16,0-7 0 0,0 0 1 0,0 0 0 15,0 0-17-15,0 7 0 0,0-7 0 0,0 0 0 0,0 0 0 0,0 0-9 16,0 0 1-16,0 0 0 0,0 0 8 0,0 0 0 15,0 0 8-15,3 7-8 0,-3-7 0 0,0 0 8 16,0 0-8-16,0 0 0 0,3 7 0 0,-3-7 0 16,0 0 0-16,0 0 8 0,0 0-8 0,0 7 0 15,0-7 0-15,0 0 0 0,0 0 0 0,0 0 0 32,0 0 0-32,2 5 0 0,-2-5 0 0,0 0 0 0,0 0 0 0,0 0 8 15,0 0-8-15,0 0 11 0,0 0-11 0,0 0 12 16,0 0-12-16,0 0 12 0,0 0-12 0,0 0 12 15,0 0-12-15,0 0 8 0,0 0-8 0,0 0 8 16,-5 0-8-16,5 0 0 0,0 0 9 0,0 0-9 16,-5 7 0-16,-3-7 0 0,5 0 0 0,-2 0 8 15,2 0-8-15,-2 0 0 0,0 0 0 0,-1 0 8 0,1-5-8 0,-3 5 0 16,3-2 0-16,-3 2 8 0,0 0-8 0,0 0 0 0,-3 0 8 16,1 0-8-16,-1 0 0 0,1-5 0 0,-4 5 0 0,1 0 8 15,-5 0-8-15,-1-2 0 0,1 2 0 0,-3-5 0 16,-1 5 0-16,-1 0 0 0,1 0 9 0,-1 0-9 15,-1 0 8-15,3 0-8 0,-3 0 0 0,3 0 0 16,-1 0 0 0,-1 0 0-16,1-2 8 0,-1 2-8 0,-1-5 0 0,0 5 0 15,0-2 8-15,-2-3-8 0,-1 5 10 0,1-2-2 16,2-3 0-16,-2 5 0 0,-1-2-8 0,3 2 0 16,3-5 0-16,3 5 0 0,-4-5 0 0,4 3 0 15,-3-3 0-15,2 5 0 0,-2-2 17 0,0-3 2 16,-3-2 0-16,0 5 0 0,-5-3-28 0,3 5-6 15,-3-2-1-15,2 2 0 0,3-5 27 0,1 5 5 0,-1-5 0 0,-3 3 1 16,3 2-25-16,-2-5-6 0,2 5-1 0,-2-2 0 16,2-3 15-16,-3 5 0 0,1-2 0 0,-3-3 0 15,0 3 11-15,2-3 1 0,-2 5 1 0,3 0 0 16,2 0-13-16,-3-2-15 0,1-3 3 0,0 5 1 16,-1 0 11-16,1 0 0 0,-3-2 0 0,-1-3 0 15,-1 5 0-15,-4 0 9 16,1-5-9-16,-3 5 0 0,5 0 0 0,-2 0 0 15,2 0 0-15,0 5 0 0,3-5 8 0,-3 0-8 0,1 0 0 0,-1 0 0 16,-3 0 0-16,1 0 0 0,-6 0 0 0,3 0 0 16,6 5 0-16,-4-5 0 0,1-5 0 0,-1 10 0 15,4-5 0-15,-4 2 0 0,4-2 0 0,-1-2 0 16,-3 2 8-16,1-5-8 0,0 5 0 0,-3 0 0 16,5 0 0-16,-3 0 0 0,6 5 0 0,0-3 0 0,0-2 0 0,5 0 0 15,-2 0 0-15,2 0 0 0,3 0 0 0,-6 0 0 16,1 0 0-16,-1 0 0 0,4 0 8 0,-6 0-8 15,2 0 0-15,1 0 0 0,4 0 11 0,-1 0-2 16,1 0 0-16,1 0 0 0,-3 0-9 0,3-2 0 16,0-3 0-16,0 5 0 0,2 0 0 0,-4 0-11 15,1 0 3-15,1 0 0 0,-2 0 8 0,-1 0 0 0,0 0 0 0,0 0 0 16,-2 0 0-16,2 0 0 0,0 0 0 0,0 0 0 16,-2 5 0-16,5-3 0 0,-1-2 0 0,1 5 0 15,0-5 0-15,3 0 0 0,-4 2 0 0,4-2 0 16,-1 0 0-16,-2 0 14 0,3 0-3 0,-6 0-1 15,3 0-10-15,-3 0-14 0,-3 5 3 0,6-3 1 16,3-2 10-16,-3 5 0 16,-1-5 8-16,1 2-8 0,0-2 0 0,0 7 0 15,2-7 0-15,1 0-8 0,-1 0 8 0,1 5 14 0,-1-5-3 0,1 2-1 16,-1-2-10-16,3 0-14 0,-2 0 3 0,-1 0 1 16,1 0 10-16,-1 0 0 0,-2 0 0 0,3-2 0 15,-1 2 0-15,1 0 0 0,2 0 0 0,0 0 0 16,0 2 0-16,0-2 0 0,-2 0 0 0,2 0 0 15,2 5 0-15,-1-5 0 0,1 0 0 0,1 0 0 0,-3 0 0 0,3 0 0 16,0 0 0-16,0 0 0 0,-1 0 0 0,1-5 0 16,0 5 0-16,0 0 0 0,-1 0 0 0,1 0 0 15,0 0 0-15,-3 0 0 0,3-2 0 0,2 2 0 16,-2 0 0-16,0 0 0 0,2 0 0 0,-2 0 0 16,0 0 0-16,-1 0 0 0,4 0 0 0,-1 0 0 15,3-5 0-15,0 5 0 16,-2 0 0-16,5 0 0 0,-3 0 0 0,2 0 0 15,-2 0 0-15,0 5 0 0,1-5 0 0,1 0 0 16,-2 0 0-16,8 0 0 0,-5 0 0 0,5 0 0 16,-5 0 0-16,5 0 0 0,-8 0 0 0,2 0 0 15,6 0 0-15,0 0 0 0,-5 0 0 0,5 0 0 16,0 0 0-16,-5 0 0 0,0 0 0 0,5 0 0 0,-6 0 0 16,6 0 0-16,-8 0 0 0,3 0 8 0,0 0-8 0,5 0 0 0,0 0 0 15,-3 2 0-15,-2-2 0 0,5 0 0 0,-5 5 0 0,-1-5 0 16,4 5 0-16,-4-5 0 0,-2 0 0 0,8 0 0 15,0 0 0-15,-2 2 0 0,-1 3 0 0,3-5 0 16,-5 2 0-16,5-2 0 0,-3 5 0 0,-2-3 0 16,5-2 0-16,-3 5 0 0,1-3 0 0,-4 3 0 15,6 2 0-15,-2-2 0 0,2 2 0 0,-3 0 0 0,0 0 0 0,1-5 0 16,2 5 0-16,-3 5-8 0,3-5 8 0,-3 0 0 16,3 0 0-16,-2 0 0 0,2 5 0 0,-3-5 0 15,3 7 0-15,-3-7 0 0,1 0 0 0,2 5 0 16,0 2 0-16,0-7-8 0,0 5 8 0,-3-5 0 15,3 7 0-15,0-2 0 0,0-3 0 0,0 3 0 16,0 2 0-16,0-2 0 16,0-3 0-16,-2 3 0 0,2 2 0 0,-3-2 0 15,3 2 0-15,-3-2 0 0,3-3 0 0,0 3 0 16,-2 2 0-16,2-2 0 0,-3-3 0 0,0 3 0 16,3 2 0-16,-2-2 0 0,-1-3 0 0,3 3 0 15,-3 0 0-15,3-3 0 0,0-2 0 0,0 5 0 16,0 2 0-16,0-7 0 0,-2 5 0 0,2-3 0 0,0 3 0 0,0 0 0 15,0-3 0-15,-3-2 0 0,3 5 0 0,-3 2 0 0,3-2 0 16,0-5 0-16,-2 7 0 0,2 0 0 0,0-7 0 0,0 7 0 16,0-2 0-16,0 2 0 0,0-2 0 0,0 2 0 15,0-2 0-15,-3 2 0 0,3 0 0 0,0 0 0 16,0-2 0-16,0-3 0 0,0 3 0 0,0 2 0 16,-2-2 0-16,2 2 0 0,0 0 0 0,0-7 0 15,-3 5 0-15,3 2 0 16,0-2 0-16,0-3 0 0,0 3 0 0,0 0 0 15,0-3 0-15,0-2 0 0,0 5 0 0,0 0 0 16,0-3 0-16,0-2 0 0,0 5 0 0,0 2 0 16,0-7 0-16,0 7 0 0,0-7 0 0,0 5 0 15,0 2 0-15,0-7 0 0,0 0 0 0,0 5 0 16,-3-5 0-16,3 0 8 0,0 5-8 0,0-5 0 16,0 0 0-16,0 0 0 0,-2 5 0 0,2-5 0 0,0 0 0 0,0-5 0 15,0 10 0-15,0-5 0 0,0 0 0 0,0 0 0 16,0 0 0-16,0 1 0 0,0-8 0 0,0 4 0 15,0 3 0-15,0 0 0 0,0-7 0 0,0 7 8 16,0 0-8-16,0-7 0 0,-3 7 0 0,3-7 0 16,0 5 0-16,0-5 8 0,0 7-8 0,0 0 0 0,0-7 0 0,-3 7 0 15,3-2 0-15,0-5 8 0,0 0-8 0,0 7 0 0,-2-5 0 16,2-2 0-16,0 8 0 0,0-8 0 0,0 0 0 0,0 0 8 16,0 4-8-16,0-4 0 0,-3 7 0 0,3-7 0 15,0 0 0-15,0 0 8 0,0 0-8 0,-5 5 0 16,5-5 0-16,-6 2 0 0,6-2 0 0,-5 0 8 31,0-2-47-31,0-3-9 0,5 5-1 0,-3-4-1 16,-2 1-124-16,2-1-25 0,0-4-5 0</inkml:trace>
  <inkml:trace contextRef="#ctx0" brushRef="#br0" timeOffset="886.394">10313 6118 0 0,'0'0'0'0,"0"0"0"0,0 0 0 0,0 0 0 16,0 0 49-16,0 0-10 0,0 0 8 0,0 0 1 16,0 0-38-16,0 0-10 0,0 0 0 0,0 0 0 15,0 0 0-15</inkml:trace>
  <inkml:trace contextRef="#ctx0" brushRef="#br0" timeOffset="1381.554">10327 6109 709 0,'0'0'31'0,"0"0"7"0,0 0-30 0,0 0-8 0,0 0 0 0,0 0 0 15,0 0 40-15,0 0 8 16,0 0 0-16,0 0 1 0,0 0-13 0,0 0-2 15,-6 0-1-15,6 0 0 0,0 0-5 0,-2 4 0 16,2-4-1-16,-6 0 0 0,6 0 4 0,0 0 1 16,-2 0 0-16,2 0 0 0,0 0-6 0,0 0-1 15,0 0 0-15,0 0 0 0,0 0-9 0,0 0-1 16,0 0-1-16,0 0 0 0,0 0-4 0,0 0-1 0,0 0 0 0,0 0 0 16,0 0 1-16,0 0 0 0,0 0 0 0,8 0 0 0,-8 0-10 15,8 0 0-15,-8 0 9 0,0 0-9 0,0 0 0 0,5-4 8 16,-5 4-8-16,0 0 0 0,0 0 0 15,5 0 8-15,-5 0-8 0,0 0 0 0,0 0 0 0,0 0 8 16,0 0-8-16,0 0 0 0,0 0 0 0,0 0 0 16,0 0-12-16,0 0-631 0</inkml:trace>
  <inkml:trace contextRef="#ctx0" brushRef="#br0" timeOffset="1983.642">10112 5946 57 0,'0'0'0'0,"0"0"0"0,8 0 0 0,-2 0 0 15,-1 0 0-15,3 0 0 0,0 0 59 0,0 0 6 16,-3 0 2-16,3 0 0 0,-8 0-52 0,5 5-15 16,1-5 0-16,-6 0 8 0,0 0 24 0,5 2 6 15,0 5 1-15,-2-7 0 0,-3 0 46 0,2 7 10 16,-2-7 1-16,3 5 1 0,0-3-6 0,-3-2-2 0,0 5 0 0,0 2 0 15,0-7-16-15,-3 7-3 0,3 0-1 0,0-2 0 16,0-3-28-16,3 5-5 0,-1-2-2 0,1 2 0 16,0 0 0-16,-1 5 0 0,1-3 0 0,-3-1 0 15,3-1-4-15,-1 4-1 0,4-4 0 0,-1 0 0 16,-3 0-9-16,1 5-3 0,2-5 0 0,-2 0 0 16,2 0-4-16,-2 0-1 0,2 1 0 0,-2-4 0 0,0 3 8 0,2 0 0 15,-5-7 1-15,2 5 0 0,-2-5 11 0,6 2 1 0,-6-2 1 0,0 0 0 16,0 0 9-16,8 5 1 0,-8-5 1 0,5-5 0 15,0 5 8-15,3-7 2 0,-2 5 0 0,1-3 0 16,1-2-9-16,0 3-2 0,-2-6 0 0,4-2 0 16,-2-2-9-16,0 2-3 0,0 3 0 0,3-3 0 15,-3-2-16-15,-1 7-3 16,-1-5-1-16,2 5 0 0,-3 0 1 0,0-4 0 16,1 3 0-16,-1 1 0 0,-2 0 1 0,2 0 0 15,-3 0 0-15,1 3 0 0,0 1-14 0,-3 3 9 16,2-5-9-16,-2 5 8 0,0-2-8 0,0 2 0 15,0 0 0-15,0 0 0 0,6-5-11 0,-6 5-7 16,0 0-2-16,0 0-800 16,0 0-160-16</inkml:trace>
  <inkml:trace contextRef="#ctx0" brushRef="#br0" timeOffset="3993.884">8676 10337 748 0,'0'0'67'0,"0"0"-54"0,8 0-13 16,0-2 0-16,0-3 81 0,-1 5 14 0,1-5 2 16,3 5 1-16,5 0-11 0,-3 0-3 0,0 5 0 0,3-5 0 15,3-5-24-15,2 10-4 0,0-5-2 0,3 0 0 16,5 5-22-16,-3-3-4 0,4-2 0 0,-1 0-1 16,2 0-16-16,-2 5-3 0,-2-3-8 0,-1-2 12 0,-2 0-12 0,-3 5 11 15,-2-5-11-15,-1 2 10 0,-4-2-2 0,-1 5-8 16,0-5 12-16,-5 0-4 0,0 0 4 0,-3 0 0 15,-5 0 0-15,0 0 0 0,0 0-12 0,0 0-14 16,0 0 3-16,-2-5-782 16</inkml:trace>
  <inkml:trace contextRef="#ctx0" brushRef="#br0" timeOffset="4347.64">9258 10184 1152 0,'0'0'102'0,"0"0"-82"15,0 0-20-15,0 0 0 0,2-7 45 0,1 5 5 16,0-3 1-16,2 3 0 0,3-3-7 0,3 3 0 16,-1-3-1-16,3 5 0 0,6 0-2 0,-3 0 0 0,2 0 0 0,1 0 0 15,2 0-6-15,0 5-2 0,0-3 0 0,-2 5 0 31,-1-2 7-31,1-3 0 0,-6 5 1 0,3-2 0 0,-8 2 4 0,2 5 1 16,-2-5 0-16,-2 2 0 0,-1 3-2 0,-5-5 0 16,0 0 0-16,-3 5 0 0,-2-3 10 0,-3 3 2 15,-2 2 0-15,-4-2 0 0,-2-3-14 0,1 3-2 16,-9 2-1-16,0 0 0 0,3-2-18 0,-3 2-3 16,0-2-1-16,3-3 0 0,0 3-9 0,2 2-8 15,1-7 9-15,5 5-9 0,-1-5 0 0,4 0 8 0,-1 0-8 0,3-2 0 16,0-3 0-16,0 3-12 0,6-3 3 0,2-2 0 31,0 0-147-31,0 0-28 0,0 0-7 0</inkml:trace>
  <inkml:trace contextRef="#ctx0" brushRef="#br0" timeOffset="4948.9">10041 10224 1094 0,'0'0'97'0,"-3"-2"-77"0,-2-3-20 0,2 5 0 15,1-2 64-15,-4-3 10 0,-2 5 2 0,3-7 0 16,-3 7 1-16,0-2 1 15,-2-3 0-15,2 5 0 0,-5-5-23 0,5 5-5 16,-3 0-1-16,0 0 0 0,-2 0-16 0,3 5-3 16,-4-5-1-16,4 5 0 0,-1-3-15 0,1 5-3 0,-1-2-1 15,1-3 0-15,4 5-10 0,1 0 0 0,0-2 0 0,2 2 0 16,0 0-11-16,3 0 3 0,3 0 0 0,-3-7 0 16,3 7 8-16,5 5-13 0,0 0 5 0,-1-3 8 15,4 3-10-15,0-5 10 0,2 5 0 0,0-3-9 0,0 3 9 0,-2-3 0 16,-1 3 0-16,1 0 0 0,0-3 0 0,-3 3 0 15,0-5 0-15,-1 5 8 0,-4-5 8 0,2 2 1 16,-2-4 1-16,-3 2 0 0,0 0 28 0,0 0 6 16,-3-2 0-16,-2-3 1 0,0 5 7 0,-3-2 0 15,-3-3 1-15,1 3 0 0,-4-3-23 0,-1 3-5 16,1 0-1-16,-4-3 0 16,2-2-12-16,0 7-2 0,0-7-1 0,0 5 0 15,0-3-9-15,6-2-8 0,-3 5 9 0,5-3-9 31,8-2-116-31,0 0-28 0,0 0-7 0</inkml:trace>
  <inkml:trace contextRef="#ctx0" brushRef="#br0" timeOffset="5434.376">10332 10405 1530 0,'-8'-7'68'0,"5"5"13"0,-2-3-65 0,0 3-16 0,0-3 0 0,-1-2 0 15,1 0 57-15,0 0 8 0,-1 2 2 0,-2-2 0 16,3 0-12-16,0 0-3 0,-3 0 0 0,0 0 0 0,3 7-25 0,-3-5-6 16,0 5-1-16,-3-2 0 0,1-3-2 0,2 5-1 15,0 0 0-15,-3 5 0 0,3-3 3 0,-5 3 1 16,0 2 0-16,2 0 0 0,-2 5-6 0,0-3-2 16,5 3 0-16,0 0 0 0,-3-3-13 0,6 3 0 15,2-5 0-15,3 5 0 0,0-3-12 0,0 3 12 16,6-5-12-16,-1 0 12 15,3 0-10-15,2-2 10 0,1-3-8 0,5 5 8 16,0-2 0-16,0-3 0 0,-3-2 0 0,0 0 8 16,3 0-8-16,0 0 9 0,-3 0-9 0,-2 0 10 15,-1-2-1-15,1 2 0 0,-6-5 0 0,0 3 0 16,1-3 11-16,-6 5 1 0,2 0 1 0,1-7 0 16,0 5 21-16,-3 2 4 0,0 0 1 0,0-5 0 15,0 5-29-15,0 0-6 0,0 0-1 0,0 0 0 0,0 0-3 0,0 0-1 16,0 0 0-16,0 0 0 0,0 0-8 0,5 7 10 0,0-2-10 15,3 2 10-15,-3 0-10 0,3-5 0 0,0 5 9 0,0 5-9 16,0-7 0-16,0 2 0 0,0 0 0 0,0 0 0 16,3 0 0-16,-6-5 8 0,-5-2-8 0,8 5 0 15,0 0 0-15,0-3 8 0,0 3-8 0,-3-3 0 32,3-2-53-32,0 0-15 0,-3-2-4 0,3-3-655 15,3 5-131-15</inkml:trace>
  <inkml:trace contextRef="#ctx0" brushRef="#br0" timeOffset="5766.523">10721 10137 1152 0,'-3'-7'102'0,"1"5"-82"0,-4-3-20 0,1-2 0 15,0 5 135-15,-1-3 22 0,1-2 5 0,-3 2 1 16,0 5-28-16,0-2-6 0,0-3-1 0,0 5 0 15,1 0-55-15,-1-2-11 0,2 2-2 0,1 2-1 16,0-2-30-16,2 5-5 0,-5-3-2 0,3 3 0 0,2 2-8 0,1 0-2 16,-1 0 0-16,3 5 0 0,0-3-4 0,-3-2 0 0,1 5-8 0,-4 2 12 15,4-2-12-15,2 2 0 0,0 5 0 0,0-5 0 16,0 0 0-16,0 5 0 0,0-5 0 0,2 5 0 16,-2-3 0-16,0 3 0 0,3 0 0 0,0-5 0 15,-1 5 0-15,-2-3 0 0,3 1 0 0,0-1 0 16,2-4 0-1,0 2 0-15,-2 0 0 0,2 0 0 0,-2-2 0 0,2-5 0 16,0 5 0-16,1-5 0 0,2 0 0 0,-6 0-18 16,3 0 4-16,-5-7 1 15,0 0-166-15,0 0-33 0,0 0-6 0</inkml:trace>
  <inkml:trace contextRef="#ctx0" brushRef="#br0" timeOffset="5935.552">10467 10412 806 0,'0'0'72'16,"0"0"-58"-16,0 0-14 0,0 0 0 16,5-2 223-16,1 2 41 0,1-5 9 0,1 5 2 15,3-7-191-15,0 7-37 0,2-2-8 0,0-3-2 16,0 3-25-16,6-3-4 16,2 3-8-16,3 2 11 0,0-5-11 0,2 3 0 0,-2-3 0 15,2 5 0 1,-2-7-100-16,-3 7-23 0</inkml:trace>
  <inkml:trace contextRef="#ctx0" brushRef="#br0" timeOffset="6282.864">10927 10365 1533 0,'0'0'68'0,"0"0"14"0,0 0-66 16,0 0-16-16,6 5 0 0,2-5 0 0,-1 0 52 0,4 0 8 15,-3 0 0-15,3 0 1 0,2 0-20 0,0-5-4 16,-2 3-1-16,2-3 0 0,0 5-24 0,3-7-4 15,-3 5-8-15,0-3 11 0,1-2-11 0,-4 0 8 16,-2 0-8-16,0 2 8 16,-3-2 3-16,-2 0 0 0,2 0 0 0,-5 0 0 15,0 5 11-15,0-8 2 0,-8 3 1 0,3 5 0 16,-3-3-2-16,0-2-1 0,-5 5 0 0,0-3 0 16,0 3 21-16,-3-3 4 0,0 10 1 0,-3-3 0 15,-2 5-24-15,0 0-4 0,2 0 0 0,1 5-1 16,-3 0 16-16,2 2 3 0,3-5 1 0,0 8 0 0,3-1-39 15,0-4 0-15,5 9 0 0,3-7-12 0,-1 0 12 0,6 5 0 16,3-5-9-16,2 3 9 0,6-3 0 0,2 0-11 0,3-5 11 0,3 3-8 16,4 0-3-16,4-3 0 0,5-2 0 0,-1-2 0 31,1 2-12-31,3 0-2 0,-4-7-1 0,-2 5-676 0,0-5-135 0</inkml:trace>
  <inkml:trace contextRef="#ctx0" brushRef="#br0" timeOffset="6822.694">8586 11236 1094 0,'13'-3'48'0,"-5"3"11"0,5 0-47 0,0 0-12 16,1 0 0-16,4 0 0 0,3-4 124 0,3 4 22 15,-3 0 5-15,3 0 1 0,3 0-73 0,-1 0-15 0,3 0-2 0,0 0-1 16,3 0-13-16,0 0-4 0,5 0 0 0,-3 0 0 16,6 0-11-16,-3 0-2 0,-5 4-1 0,2-8 0 15,0 8 5-15,-2-4 1 0,0 0 0 0,-3 0 0 0,0 0-15 0,-2 0-2 16,-1 0-1-16,-2 0 0 0,-6 0-1 0,4 0 0 16,-7 0 0-16,-1 0 0 0,-4 0-6 0,-2 0-2 15,-3 0 0-15,-5 0 0 16,0 0-136-16,0 0-27 0,0 0-6 0,0 0 0 0</inkml:trace>
  <inkml:trace contextRef="#ctx0" brushRef="#br0" timeOffset="7169.811">9395 11080 403 0,'0'0'36'0,"0"0"-36"16,-5-2 0-16,5 2 0 0,0 0 373 0,0 0 68 0,0 0 14 0,0 0 2 16,0 0-344-16,3-5-69 0,2 3-13 0,3-3-3 15,5 5-3-15,3 0 0 0,3 5 0 0,-1-3 0 0,3-2-13 16,3 7-2-16,3-7-1 0,-4 7 0 16,4 0 2-16,-1-2 0 0,-2 2 0 0,3 0 0 0,-6 5 11 15,0-3 2-15,-3-1 1 0,-2 8 0 0,-3-7 8 0,-2 5 2 16,-6-2 0-16,-5 2 0 0,-2 0 15 0,-9 1 3 15,-2 3 1-15,-3 1 0 0,-2 0-14 0,-4-3-2 16,1-1-1-16,-3 3 0 16,3-3-10-16,0 1-3 0,3 0 0 0,2-1 0 15,0 1-16-15,5-2-8 0,1-4 0 0,2 1 8 32,0 3-100-32,5-2-20 0,-2-2-4 0</inkml:trace>
  <inkml:trace contextRef="#ctx0" brushRef="#br0" timeOffset="36985.155">10266 11132 1062 0,'0'0'47'0,"0"-5"9"0,2 5-44 0,4-7-12 0,-4 5 0 0,1-3 0 16,0 3 88-16,-1-3 16 0,-2 1 4 0,0 4 0 16,-2-3 28-16,2 3 5 0,-3-5 2 0,0 3 0 15,1-3-43-15,-4 3-9 0,1 2-2 0,0 0 0 16,5 0-28-16,-8-5-5 0,3 5-2 0,-3 0 0 15,2 0-32-15,1-2-6 0,0-3-2 0,0 5 0 16,-3 0-4-16,2 0-1 0,6 0 0 0,0 0 0 0,-5 5-1 0,-3-3 0 16,3-2 0-16,-3 5 0 0,3 2-8 0,-1-5 8 15,-2 3-8-15,3 2 8 0,2 0-8 0,1 0 0 16,-4 0 0-16,4 0 0 0,2 5 0 0,2-5 0 16,-2 0-11-16,3 0 11 0,0 0 0 0,-1 0-10 15,4 1 10-15,-1 1 0 0,3-2-8 0,-3 0 8 16,1 0 0-16,-1-5 0 0,5 6-8 0,1-4 8 0,0-1 0 0,-3 6 0 15,2-7 0-15,1 5 0 0,-6-2 0 0,3-3 0 16,-8-2 0-16,0 0 0 0,0 0 0 0,0 0 0 16,0 8 24-16,-3-4 1 0,-2 3 1 0,0-2 0 15,-3-3 14-15,0 3 4 0,-3-3 0 0,1-2 0 16,-4 5-20-16,1-3-3 0,-3 5-1 0,3-7 0 16,-3 5-12-16,3-2-8 15,0 1 10-15,0-4-10 0,2 7 0 0,0-2 0 16,1-3 0-16,-1-2 0 0,3 7 0 0,0-7 0 0,3 5 0 15,2-5 0-15,3 0-11 0,0 0 2 0,0 0 0 0,0 0 0 32,0 0-109-32,0 0-22 0,0 0-4 0,6-5-988 0</inkml:trace>
  <inkml:trace contextRef="#ctx0" brushRef="#br0" timeOffset="37470.112">10673 11200 806 0,'0'-11'36'0,"0"3"7"0,3 6-35 0,0-10-8 0,-1 5 0 0,1 0 0 16,-3 0 198-16,0 0 38 0,0 0 7 0,-3 2 1 15,1-2-116-15,-4 7-24 0,1-7-5 0,-3 7-1 16,0-2-30-16,-2 2-5 0,-4 0-2 0,4 2 0 15,-1-2-25-15,3 7-6 0,-8 0-1 0,6-2 0 16,-1 2-16-16,-2 0-3 0,2 0-1 0,1 0 0 0,-1 7-9 0,3-7 0 0,0 5 0 0,0-5 0 16,3 5 0-16,0-3-11 0,0-1 11 0,2 3-8 15,0-4 8-15,1 0 0 0,2 0-9 0,0 1 9 16,2-1 0-16,4-3-11 0,-1 3 11 0,3-2-8 16,-3-3 0-16,3 3 0 0,3-5 0 0,-1 0 0 15,1 0 8-15,-1 0 0 0,4-5-9 0,-7 5 9 16,1-2 0-16,0-3 0 0,-2-2 8 0,-1 7-8 0,-2-7 14 0,-1 3-2 31,1 4-1-31,-3-8 0 0,0 8 36 0,0 0 7 0,0-2 2 0,0 2 0 0,0 0-22 0,0 0-4 31,0 0-1-31,0 0 0 0,0 0-11 0,0 0-2 16,0 0-1-16,0 0 0 0,0 0-15 0,3 7 11 16,-1 0-11-16,1 0 10 0,-1 0-10 0,4 0-17 15,-1 5 4-15,0-10 1 0,3 10 12 0,0-5 0 0,-3 0 0 0,3 0 0 16,0-2 0-16,-2 2 0 0,2-4 0 0,-3 1 0 15,0-1-13-15,-5-3 0 0,0 0 0 0,0 0-780 16,0 0-156-16</inkml:trace>
  <inkml:trace contextRef="#ctx0" brushRef="#br0" timeOffset="37886.318">10996 10998 1551 0,'0'0'68'0,"0"0"16"0,0 0-68 0,3-7-16 15,-3 2 0-15,0-2 0 0,0 3 68 0,0 4 9 16,0 0 3-16,0 0 0 0,0-3-12 0,0 3-1 16,0 0-1-16,0-5 0 0,-3-2-26 0,3 7-4 15,0 0-2-15,0 0 0 0,0 0 2 0,0 0 1 16,0 0 0-16,-3 0 0 0,-4-2-5 0,1 2-2 15,1 0 0-15,-3 0 0 0,0 0-7 0,0 2-2 16,0-2 0-16,0 0 0 0,0 7-4 0,3-7-1 0,-3 5 0 0,0 2 0 16,5-2-16-16,-2 2 8 0,0-5-8 0,0 5 0 15,-1 0 0-15,4 5 0 0,-1-5 0 0,0 5 0 16,1-3 0-16,-1 3 0 0,3-5 0 0,3 7 0 16,-3 0 8-16,2 3-8 0,4-3 0 0,-4 0 0 15,1 0 0-15,2 0 0 0,-2 0 0 0,2 3 0 16,-2-3 9-16,-1-5-9 15,1 3 0-15,2 0 9 0,-2-3-9 0,0-2 12 16,2 1-12-16,-5 3 12 0,3-4-12 0,-3 0 12 0,2-2-12 0,1 2 12 16,-3-7-12-16,0 2 0 0,0-2 0 0,0 0-11 31,0 0-178-31,0 0-36 0,0 0-7 0</inkml:trace>
  <inkml:trace contextRef="#ctx0" brushRef="#br0" timeOffset="38086.352">10843 11214 1152 0,'0'0'102'0,"0"0"-82"16,0 0-20-16,0 0 0 0,0 0 181 0,0 0 32 15,0 0 7-15,5-7 0 0,-5 7-103 0,5 0-21 16,-5 0-4-16,8-7 0 0,0 7-46 0,0 0-9 0,0 0-1 0,0 0-1 16,2 0-35-16,1 0 0 0,-3 5 0 0,5-3 0 15,0-2 0-15,1 0-9 0,-1 5 1 0,0-3 0 16,0-2-41-16,3 5-8 0,-3-3-2 0,3 3-607 15,-5-2-122-15</inkml:trace>
  <inkml:trace contextRef="#ctx0" brushRef="#br0" timeOffset="38456.56">11205 11254 864 0,'0'0'76'0,"5"0"-60"0,3 0-16 0,-2 0 0 15,2 0 80-15,0 0 12 0,2 0 4 0,-2-2 0 16,3-3-44-16,-1 5-9 0,1-2-2 0,-1-3 0 0,-2 1-13 0,3 1-4 16,-3-1 0-16,0 1 0 0,-3-2 21 0,0-2 4 15,-2 5 1-15,-3 2 0 0,0-5 28 0,0-2 6 16,0 0 0-16,0 7 1 0,-5-4-28 0,-1 1-5 16,1-2-2-16,0 3 0 0,-3-3-10 0,0 3-3 15,0 2 0-15,0 0 0 0,-3 0-12 0,1 2-2 16,-1-2-1-16,1 5 0 15,-3-3-22-15,2-2 9 0,-2 8-9 0,-1-4 0 16,1 3 0-16,0 0 0 0,0 0 0 0,2 0 0 16,1 1 0-16,-1 3 0 0,3-4-8 0,3 0 8 15,0 8-8-15,5-8 8 0,0 4 0 0,0-4-9 16,5 7 9-16,3-6 0 0,0 3 0 0,5-4 0 16,0 5 0-16,3-2 12 0,3-6-2 0,-1 3-1 0,3 0 7 15,0-2 2-15,6-3 0 0,-6 3 0 0,5-3-18 0,-2-2 0 0,-3 0-8 0,-2-2 8 31,2 2-154-31,-2-5-25 0</inkml:trace>
  <inkml:trace contextRef="#ctx0" brushRef="#br0" timeOffset="56654.246">17023 11120 997 0,'-10'0'44'0,"10"0"9"0,8 0-42 0,-8 0-11 0,0 0 0 0,0 0 0 16,5-2 71-16,0-3 12 0,-5 5 2 0,0 0 1 16,0 0-11-16,0 0-3 0,8-2 0 0,-8 2 0 31,0 0-8-31,0 0-1 0,8-5-1 0,0 1 0 0,-8 4-13 0,0 0-2 15,8 0-1-15,-3-3 0 0,3 3 16 0,-8 0 3 16,0 0 1-16,0 0 0 0,11 7 10 0,-6-2 3 16,-10 2 0-16,2 2 0 0,3-2-34 0,0 5-6 0,-5-5-2 0,-3 7 0 15,0 0-1-15,5 3-1 0,6-3 0 0,-6 3 0 16,-5 1-23-16,3-4-12 0,5 1 12 0,-3 3-12 16,1 1 12-16,-1-5-4 0,1 5 0 0,2-5-8 15,2 0 11-15,1 5-11 0,-6-5 10 0,3 0-10 0,5 0 8 0,-2 1-8 16,-6-4 0-16,1 3 9 0,-3-2-9 0,2-5 10 15,3 7-10-15,-3-2 10 0,-5-2-10 0,6-3 0 16,4 2 9-16,1-2-9 0,-8-5 0 0,5 5 9 16,0 1-9-16,0-8 0 15,0 0-25-15,0 0-12 0,0 0-3 0,0 0 0 32,8 0-146-32,-8 0-30 0,-6 0-5 0</inkml:trace>
  <inkml:trace contextRef="#ctx0" brushRef="#br0" timeOffset="57054.728">16872 11468 1094 0,'0'0'48'0,"0"0"11"0,0 0-47 0,0 0-12 16,0 0 0-16,0 0 0 0,0 0 192 0,0 0 36 0,0 0 7 0,0 0 1 15,8 0-137-15,-8 0-28 0,0 0-6 0,3 5-1 16,2 2-24-16,1-4-4 0,-4 4-2 0,4 0 0 15,-4 4-5-15,4-4-1 0,-1 5 0 0,-3-2 0 32,1 1-5-32,0-4-2 0,7 5 0 0,-4-2 0 0,-1-6-5 0,3 3 0 15,2 5-1-15,1-5 0 0,2 0 1 0,-2-4 0 16,-1 4 0-16,4-3 0 0,2 1 5 0,-3-3 2 16,-5-2 0-16,0 5 0 0,2-3 5 0,-2-2 2 15,-3 0 0-15,1-2 0 0,-1-3 14 0,0 5 2 16,3-7 1-16,-2 3 0 0,-6-3-29 0,0 4-6 15,7-4 0-15,-1 0-1 0,2 0 0 0,0-2 0 0,-3 2 0 0,3 0 0 16,0 4-11-16,0-4 0 0,-6 2 0 0,4-2 8 16,4 0-8-16,-4 7 0 0,-6 0 0 0,2-7 0 15,4 7 0-15,-6 0 0 0,0 0 0 0,0 0 0 16,0 0 0-16,0 0 0 0,0 0 0 0,0 0 0 16,0 0-66-16,0 0-12 0,0 0-2 15,0 3-770-15,-3 6-154 0</inkml:trace>
  <inkml:trace contextRef="#ctx0" brushRef="#br0" timeOffset="58852.058">17759 11755 932 0,'0'0'41'0,"0"0"9"0,0 0-40 0,0 0-10 32,0 0 0-32,0 0 0 0,0 0 88 0,0 0 16 15,0 0 4-15,0 0 0 0,0 0 2 0,0 0 1 0,0 0 0 0,0 0 0 16,0 0-32-16,0 0-7 0,0 0 0 0,0 0-1 15,0 0-20-15,0 0-4 0,0 0-1 0,-5 0 0 16,2-4-10-16,-2 4-3 0,-1-3 0 0,-2 3 0 16,0-4-11-16,1 4-2 0,-1 0-1 0,-3 0 0 15,-2 0-8-15,0 0-2 0,-3 0 0 0,0 0 0 0,-3 0-1 0,-2 4-8 16,0-4 12-16,-3 0-4 0,3 0 6 0,-3 3 1 16,0-3 0-16,1 0 0 0,-1 0 4 0,0 0 1 15,-3 0 0-15,4 0 0 0,-4 0 0 0,3 0 1 16,-2 0 0-16,2 0 0 0,0 0-9 0,-2 0-1 15,-9 0-1-15,9 4 0 0,5-4-10 0,0 0 12 16,-6 0-12-16,1 0 12 16,-1 0-4-16,6 3-8 0,0 1 12 0,0-4-4 15,-3 0-8-15,3 5 8 0,0-3-8 0,-1-2 8 16,-7 8 0-16,6-4 0 0,1-1 0 0,4 1 0 16,-1-1-8-16,1-3 0 0,-1 4 0 0,3-1 0 15,8 1 0-15,-5 3 0 0,-8 0 0 0,5-7 0 16,3 5 0-16,2-2 0 0,-5 1 0 0,3-1 0 15,-3 4 0-15,1-7 0 0,4 4 0 0,-2 3 0 0,-6-2 0 0,6-3 0 16,2 6 0-16,1-4 0 0,-6-1 0 0,0 1 0 0,5-1 0 16,1 1 0-16,-1-1 0 0,1 1 0 0,-6 3 0 0,3 1 0 15,5-4 0-15,-3 3 0 0,-7-4 0 0,4 4 0 16,-2-3 0-16,6 3 0 0,2 0 0 0,-3 1 0 16,-5-1 0-16,6 0 0 0,2-3 0 0,-3 3 0 15,-2 5 0-15,3-5 0 0,2 0 0 0,0 3-11 0,0-6 11 0,0 8 0 16,-3-2 0-16,3-3 0 0,3 0 0 0,0 4 0 15,-3 1 0-15,0-2 0 0,3-3 0 0,-1 4 0 16,1 1 0-16,0-2 0 0,-1-3 0 0,1 4 0 31,2 1 0-31,-2-2 0 0,-3-3 0 0,6 4 0 16,-1-1 0-16,3 2 0 0,-5 2 0 0,5-3 0 0,-3-4 0 0,3 8 0 16,0-4 0-16,0 3 0 0,0-2 0 0,0 2 8 15,0-4-8-15,3 6 8 0,-3-2-8 0,2-4 8 16,-2 1-8-16,3 4 8 0,-3-1-8 0,3-3 8 15,-3 4-8-15,2-4 0 0,3-1 0 0,-2 1 8 16,-3 4-8-16,0-1 0 0,5-3 8 0,1 4-8 16,-4-4 0-16,4 3 0 0,-1-4 0 0,0 6 8 0,1-2-8 15,1 1 0-15,-1-4 0 0,2 3 0 0,5 1 0 0,-5-4 0 0,-3-1 0 16,6 4 0-16,2-2 0 0,0-1 0 0,3-1 0 0,-5 1 0 16,-3 1 0-16,5-2 0 0,8 1 0 0,-5-1 8 15,-3 2 1-15,3-1 1 0,8-1 0 0,0 2 0 16,2-5 0-16,-2 7 0 0,-6-7 0 0,6 0 0 15,3 0 0-15,-1 5 0 0,-5-5 0 0,6 0 0 16,7 0 7-16,-2 0 2 16,0 0 0-16,-3-2 0 0,5 2-19 0,1 0 0 15,-1-3 0-15,-2-1 0 0,-3 4 0 0,3-2 0 16,5-3 0-16,0 3-9 0,-11-5 9 0,6 7 14 16,8-7-3-16,-6 0-1 0,3 0-10 0,-3 0 0 15,-2 4-12-15,-3-4 12 0,0-4 0 0,0 4 0 16,-2-5 14-16,-3 3-4 0,-1 2-10 0,-1-5 0 15,4-2 0-15,-2 4 0 0,-3-1 0 0,6-3 0 0,-4 0 8 0,1 4-8 16,0-6 0-16,-3 7 0 0,3-6 8 0,-3 4-8 16,0-3 0-16,0 0 0 0,1 0 0 0,-4 0 8 15,3 2-8-15,-2-2 0 0,2 0 0 0,0 0 0 16,0 0 0-16,1 0 0 0,-4 0 0 0,3 2 0 0,3-5 0 0,0 3 0 16,0-4 0-16,-1 4 0 0,4 2 0 0,-1-2 0 15,-4 0 0 1,1-3 0-16,-1 3 0 0,-1-5 0 0,-3 5 8 15,3-4-8-15,-2 4 0 0,-1-5 0 0,1 5 9 0,2-7-9 16,-2 7 0-16,-1-7 9 0,-2 6-9 0,3-3 0 16,-1-3 8-16,3 7-8 0,-2-5 0 0,5 2 0 15,-1-1 10-15,-4-1-10 0,-6 2 8 0,3-1-8 16,-3 1 12-16,3-1-4 0,-5-1 0 0,-1 2 0 16,1-1 6-16,-1-4 1 0,-4 4 0 0,2 1 0 0,0-1 3 0,-6-4 1 15,4 1 0-15,-4-4 0 0,1-1-4 0,-3 5-1 16,0-8 0-16,0 8 0 0,0-9-6 0,-3 2-8 15,1-1 11-15,-4 4-11 0,1-4 8 0,0 4-8 16,-3-3 0-16,0 2 0 0,2-2 0 0,-1 2 0 16,-4 2 0-16,-5-2 0 0,3-2 0 0,-3 2 0 15,-3 1 0-15,-2-4 0 0,0 4 0 0,-5 4 0 0,-1-8 0 0,1 4 0 16,-3 3 0-16,0-3 0 0,-1-4-9 0,1 8 9 16,0 0-8-16,0 0 8 0,-3-2-8 0,1 6 8 15,2-1-10-15,2 1 10 0,1-2-12 0,-1 1 12 16,1 4-31-16,2-1 1 0,3 1 0 0,-3 0 0 15,3 3-126-15,0 1-24 0,-1-1-6 0</inkml:trace>
  <inkml:trace contextRef="#ctx0" brushRef="#br0" timeOffset="59639.402">16690 12310 230 0,'-16'-4'10'0,"11"1"2"0,2-1-12 0,0 4 0 0,3-7 0 0,-5 4 0 0,-3-1 272 0,3-1 52 16,5 5 11-16,-3-3 1 0,-7-1-197 0,4 1-40 15,6-1-8-15,-2 4-2 0,-4-3-15 0,4-1-3 0,-6 1-1 0,8 3 0 32,0 0-46-32,-3 0-10 0,-7 3-2 0,2-3 0 0,2 0-2 15,-1 4-1-15,1-1 0 0,-2-3 0 16,0 4-9-16,3-4 0 0,0 3 9 0,-1 1-9 0,-1 4 0 16,1-1 0-16,6-7 0 0,-2 4 0 0,-4-1 0 0,4 4 0 15,-1-3 0-15,3-4 0 0,3 3 0 0,-3 1 0 16,-3 3 0-16,3 1-8 0,8-1 8 0,-3 0 0 15,-5 0-9-15,3-3 9 0,2 3 0 0,-2 1 0 0,2-1-9 0,0 0 9 16,-5-3 0-16,8 6 0 0,0-6 0 0,0 4 0 16,-8-1 0-16,6 4 0 0,4-4 0 0,1-4 0 15,-6 4 16-15,3 0-4 0,-3 2 0 0,3-6 0 16,0 4 8-16,-3-3 0 0,-5-4 1 0,3 3 0 16,5 4 15-16,-8-7 2 0,0 0 1 0,-5 4 0 15,-1 4 9-15,-2-8 1 16,0 7 1-16,-2-7 0 0,-3 7-20 0,-1-7-4 15,7 0-1-15,-4 4 0 0,-5-4-14 0,3 3-3 16,2-3-8-16,1 0 12 0,-1 0-12 0,0 0 0 16,1 0-9-16,2 4 9 15,8-4-143-15,-5-4-22 0,-3 4-5 0</inkml:trace>
  <inkml:trace contextRef="#ctx0" brushRef="#br0" timeOffset="60141.773">17100 12426 1530 0,'-21'-7'68'0,"21"7"13"0,0 0-65 0,0 0-16 0,-11-3 0 0,3-6 0 16,3 6 77-16,-3-1 12 0,0-3 3 0,0 4 0 15,-2-1-32-15,-1 4-7 0,6-7-1 0,-1 7 0 16,-9 0-26-16,4 0-6 0,6 0 0 0,-3 0-1 16,0 0-19-16,-3 0 8 0,3 4-8 0,0-1 0 0,8-3 0 0,-5 4 0 15,-3-1 0-15,0 1 0 0,6-1 0 0,-4 1 0 0,1 4-12 0,0-1 12 16,-3-3-8-16,8-1 8 0,0-3 0 0,0 7-9 16,-6 0 9-16,6-7-8 0,6 7 8 0,2-3-8 15,-6 4 8-15,4-4-10 0,2-1 10 0,0 1-10 16,2-1 10-16,-2-3 0 0,0 0 0 0,0 0 0 15,5 0 0-15,-5 0 0 0,-8 0 0 0,11-3 0 0,-1-1 16 0,1 4 1 16,-11 0 1-16,0 0 0 0,0 0 30 0,5-3 7 16,0-1 1-16,-5 4 0 0,0 0-3 0,0 0 0 15,0 0 0-15,0 0 0 0,0 0-10 0,0 0-3 16,0 0 0-16,0 0 0 0,11 4-20 0,-6-1-4 16,-5-3 0-16,6 4-1 0,4-1-15 0,-2 4 0 15,-5 0 0-15,-1-3 0 16,6 4 0-16,0-1-8 0,0 0 8 0,-5-3 0 15,-3-4 0-15,0 0 0 0,5 3 11 0,-5-3-11 16,0 0 0-16,0 0 0 0,0 0-15 0,0 0 5 16,3 4-127-1,-3-4-26-15,0 0-5 0,0 0-860 0</inkml:trace>
  <inkml:trace contextRef="#ctx0" brushRef="#br0" timeOffset="60481.206">17338 12252 1648 0,'0'0'73'0,"0"-7"15"0,0-1-70 0,0-3-18 16,0 4 0-16,0 0 0 0,0 0 71 0,-2-1 10 16,2 1 3-16,0 0 0 0,0 3-14 0,-3-3-2 15,0 4-1-15,1-1 0 0,2-3-13 0,0 7-2 16,-6 0-1-16,1-3 0 0,0-2-22 0,2 5-4 15,-5 0-1-15,3 0 0 0,-3 0-12 0,0 5-4 16,3-2 0-16,-6 1 0 0,0-1 0 0,4 4-8 16,-4 0 12-16,3 0-4 0,-3 4-8 0,4-3 0 0,-4 3 0 0,3-1-11 15,8 1 11-15,-5-3 0 0,-3 6 8 0,5-3-8 16,3 4 0-16,3-1 0 0,-3 0 0 0,0-3 0 16,0 4 0-16,5-1-13 0,0 5 1 0,1-5 1 0,2 0 11 15,-3 2 0-15,0-2 0 0,0-4 0 0,-2 4 0 0,2-2 0 16,1-1 0-16,-1-1 0 0,-2-3 0 15,2 5 0-15,-5-5 0 0,3-3 8 32,-1-1-151-32,-2-3-29 0</inkml:trace>
  <inkml:trace contextRef="#ctx0" brushRef="#br0" timeOffset="60665.766">17148 12397 2116 0,'0'0'47'0,"0"0"9"0,10 0 3 0,-2 0 0 0,-3-4-47 0,6 4-12 16,2 0 0-16,3 0 0 0,-3 0 0 0,1 0 0 15,1 4 0-15,4-4 0 0,-3 0 0 0,0 3-12 16,-3-3 0-16,0 0 1 16,3 0-110-16,-5 4-23 0,2-4-4 0,-3 0-628 0</inkml:trace>
  <inkml:trace contextRef="#ctx0" brushRef="#br0" timeOffset="61013.599">17600 12397 633 0,'0'0'56'0,"0"0"-44"0,0 0-12 0,11-4 0 16,-1-3 225-16,1 0 43 0,-6 4 9 0,3-1 2 16,0-4-183-16,0 4-37 0,-3-3-7 0,3 4-2 15,-3-4 3-15,1 3 1 0,-1-3 0 0,0 4 0 16,1-2-1-16,-6 5 0 0,2-7 0 0,-2 3 0 15,0 4 11-15,0-7 1 0,0 0 1 0,-2 7 0 16,-4-7-18-16,1 7-3 0,-6-3-1 0,4-1 0 16,-4 4-28-16,0 0-5 0,-5 4-2 0,3-1 0 0,-3 4-9 0,1-3 0 15,-4-1 0-15,3 4 0 0,3-3 0 0,2 3 0 16,-2 5-9-16,2-2 9 0,1 1 0 0,2-4-10 16,3 8 10-16,-1-4-8 0,4-1 0 0,4 2 0 15,1 2 0-15,2-3 0 0,1-1 0 0,4 2 0 0,1 2 0 16,2-3 0-16,3-4 8 0,0 8 0 0,2-8-9 0,1 0 9 31,2 0 0-31,-3-3 0 0,4 4 0 0,-4-6 0 16,3 3 0-16,-2-5 0 0,-3 0 0 0,0 0 0 15,-1 0-52-15,1-7-16 0,0 2-4 0,-3 2-639 16,-2-4-128-16</inkml:trace>
  <inkml:trace contextRef="#ctx0" brushRef="#br0" timeOffset="187175.883">19018 1816 403 0,'0'0'36'0,"0"0"-36"16,0 0 0-16,0 0 0 0,0 0 45 0,0 0 3 0,0 0 0 0,0 0 0 16,0 0-39-16,0 0-9 0,0 0 0 0,0 0 0 15,0 0 0-15,0 0 12 0,0 0-12 0,0 0 12 16,0 0-12-16,0 0 0 0,0 0-12 0,0 0 12 15,0 0 15-15,0 0 10 0,0 0 3 0,0 0 0 16,0 0 57-16,0 0 12 16,0 0 3-16,0 0 0 0,0 0-12 0,0 0-3 15,0 0 0-15,0 0 0 0,0 0-11 0,0 0-2 16,0 0-1-16,0 0 0 0,0 0-28 0,0 0-6 16,0 0-1-16,0 0 0 0,0 0 21 0,0 0 4 15,0 0 1-15,0 0 0 0,0 0-32 0,0 0-6 16,0 0-2-16,0 0 0 0,6 7-2 0,-6-7-1 0,0 0 0 0,0 0 0 15,5 0 5-15,-5 0 0 0,0 0 1 0,0 0 0 16,0 0-25-16,0 0 0 0,0 0 0 0,0 0 0 0,2 5 0 0,-2-5 0 16,0 0 0-16,0 0 0 0,3 3 8 0,-3-3-8 15,0 0 0-15,0 0 8 0,0 0-8 0,0 0 0 16,0 0 0-16,0 0 0 16,0 0-65-16,0 0-19 0,0 0-3 0,0 0-804 15</inkml:trace>
  <inkml:trace contextRef="#ctx0" brushRef="#br0" timeOffset="188131.68">19000 1802 802 0,'0'0'36'0,"0"0"7"16,0 0-35-16,0 0-8 0,0 0 0 0,0 0 0 0,0 0 89 0,0 0 16 0,0 0 3 0,0 0 1 15,0 0-4-15,0 0-1 0,0 0 0 0,0 0 0 16,0 0-22-16,0 3-5 0,0 4-1 0,-3-3 0 16,3 8-35-16,-3-2-7 15,3-3-2-15,0 4 0 0,0 1 26 0,0 5 5 16,0-3 1-16,0 5 0 0,0-1 0 0,0-8 0 16,0 9 0-16,3-1 0 0,-3-3-27 0,3 3-5 15,-1-1 0-15,1-5-1 0,0 2 1 0,2 0 1 16,0-2 0-16,-2-5 0 0,2 4-6 0,-2-4-2 15,-3-4 0-15,2 4 0 0,-2-7-5 0,0 0 0 16,0 0-1-16,0 0 0 0,0 0-3 0,0 0 0 0,0 0 0 0,0 0 0 16,0 0-44-16,0 0-8 0,-5-3-3 0,0-4-786 15,2 0-158-15</inkml:trace>
  <inkml:trace contextRef="#ctx0" brushRef="#br0" timeOffset="188394.69">18785 1812 1440 0,'0'0'128'0,"0"0"-103"0,0 0-25 0,3 0 0 16,2-3 69-16,-2 3 9 0,2 0 2 0,3 0 0 16,3-4 38-16,-3 4 8 0,2-3 2 0,1 3 0 15,0 0-111-15,2 0-17 0,0-4-12 0,5 4 1 0,-2 0 11 0,-2 0 11 16,-1 0-3-16,0 0 0 0,3-7-8 0,-3 7 0 15,0 0 0-15,1 0 8 0,-1 0-8 0,0 0 0 16,-2 0 0-16,-1 0 0 0,1 0 0 0,-3 0 0 16,-3 0 0-16,0 7 0 15,1-7-188-15,-4 0-39 0,-2 0-8 0,6 4-1 0</inkml:trace>
  <inkml:trace contextRef="#ctx0" brushRef="#br0" timeOffset="188864.725">19114 2012 1497 0,'0'0'32'0,"0"0"8"0,0 0 0 0,0 0 4 0,0 0-36 0,0 0-8 16,7 0 0-16,-4 7 0 0,-3-7 86 0,3 4 15 0,-3-4 3 0,2 7 1 15,4 0-39-15,-6 1-8 0,0-1-2 0,0 0 0 16,0 0-19-16,0 0-4 0,0-3-1 0,0-4 0 15,2 8-19-15,4-1-4 0,-1 0-1 0,3-3 0 16,-3-1-8-16,6 1 0 0,-3-4 0 0,5 0 0 0,-3 0 9 0,4 0 0 16,-4 0 0-16,4-7 0 0,-1 3 3 0,-3 4 1 15,1-7 0-15,-1 0 0 0,-4-1-1 0,2 4 0 16,0 1 0-16,0-4 0 0,-6 3 3 0,1-3 0 16,0 0 0-16,-1 4 0 0,-2 3-6 0,0 0-1 15,3-5 0-15,-3 5 0 0,0 0-8 0,0 0 0 16,0 0 0-16,2 8 0 15,4-1-13-15,-1 0 5 0,-2-3 8 0,2-1-13 16,-2 1 13-16,-1 3-11 0,-2-2 11 0,6-2-10 16,-4 4 10-16,4 0 0 0,-1-7 0 0,5 7-8 15,-2-3 8-15,3-4 0 0,-1 0 0 0,1 0 0 0,-3 0 15 0,0 0 1 16,3 0 1-16,-6-7 0 0,3 3 15 16,-3 4 4-16,0-7 0 0,1 4 0 0,-4-1 8 0,-2-4 1 15,3 4 1-15,-3 1 0 0,0-4-14 0,-3 3-4 0,3-6 0 0,0-2 0 16,-2 8-19-16,2-3-9 0,0 4 8 0,0 3-8 31,0 0-88-31,0 0-24 0,2-7-4 0,1 7-655 0,5 0-131 0</inkml:trace>
  <inkml:trace contextRef="#ctx0" brushRef="#br0" timeOffset="189149.934">19693 2030 288 0,'0'0'25'0,"0"0"-25"15,0 0 0-15,0 0 0 0,0 0 274 0,0 0 50 16,0 0 9-16,0 0 3 0,0 0-140 0,3-4-28 15,-3 4-6-15,0 0-1 0,0 0-75 0,0 0-15 16,0 0-3-16,0 0-1 0,-6 4-38 0,-2-1-7 16,0 1-2-16,0 4 0 0,3-1-8 0,-3 4-3 15,3-4 0-15,-3 0 0 0,3 8-9 0,2-8 0 0,0 4 0 0,3-1 0 16,0-1 0-16,3-2-9 0,2 3 9 0,3-6-10 16,-2 3 10-16,4-4 0 0,-2 6 10 0,3-6-10 15,2-3-45-15,0 0-15 0,-2 4-4 0,2-4 0 0,0-4 64 0,-2 4 0 16,-1-3 16-16,-4-2-3 15,2 1-4-15,-3 1-1 0,-5-1 0 0,3-3 0 0,2 0 39 0,-3 0 7 16,-2-5 2-16,-2 2 0 0,2-1 1 0,-3 4 1 0,3-8 0 0,-2 8 0 16,-4 0-27-16,4-4-6 0,-4 4-1 0,1-1 0 31,2 8-76-31,-2-4-15 0,2-3-3 0</inkml:trace>
  <inkml:trace contextRef="#ctx0" brushRef="#br0" timeOffset="189767.069">20709 2106 864 0,'0'0'38'0,"0"0"8"0,-3-3-37 0,3-1-9 0,-2-3 0 0,2 4 0 16,-3-1 210-16,0-4 40 0,1 4 8 0,2 1 2 15,-6-4-124-15,1 3-25 0,2-3-5 0,-2 4-1 0,-3-1-30 0,0 4-7 16,-2 4 0-16,2-1-1 0,-3 4-49 0,3-7-10 16,-2 7-8-16,2 0 12 0,-3 2-12 0,3 1 0 15,0 1 0-15,0-4 0 0,0 3 0 0,6 2 0 16,-1 2 0-16,3-7 0 0,0 0-21 0,3 2 3 15,-1-2 1-15,6-4 0 16,0 4-27-16,0-3-4 0,0-1-2 0,0-3 0 16,3 4 50-16,2-8 22 0,0 1-2 0,0-1 0 15,1 4-20-15,-4-10 0 0,3 3 0 0,-2-2 8 0,0 2 28 0,-3 4 5 16,-1-8 2-16,-1 4 0 0,-1 0 8 0,-2-5 1 16,-1 9 1-16,1-4 0 0,0 3-33 0,-3 4-8 15,0 0 0-15,0 0-1 0,0 0 20 0,0 0 4 16,2 0 1-16,1 0 0 15,0 4-58-15,-1 3-11 0,1-7-3 0,2 7 0 0,0 1 36 0,1-1 0 0,-1 0 0 0,0 4 0 16,3-8 16-16,0 4 9 0,0 5 3 0,0-5 0 31,-3 0-45-31,3 0-9 0,0-3-2 0,0 3 0 0,-3 1 28 0,3-4 0 0,-2-1 0 0,-1 4-1183 16</inkml:trace>
  <inkml:trace contextRef="#ctx0" brushRef="#br0" timeOffset="190152.476">20910 2160 1940 0,'0'0'86'0,"0"0"18"0,3 4-84 0,-3 4-20 16,0-1 0-16,0 0 0 0,0 4 89 0,2-1 14 15,1 2 2-15,-3 2 1 0,3 5-19 0,-3 2-4 16,2-7-1-16,1 5 0 16,0-1-29-16,-3-3-5 0,0 6-2 0,2-7 0 0,1 5-21 15,-3-5-4-15,0-3-1 0,0 4 0 0,0-8-5 0,-3 4-2 16,3-4 0-16,0-4 0 0,0-3 7 0,0 0 2 15,0 0 0-15,-5-3 0 0,0-4 3 0,-1-4 1 16,1-3 0-16,0-5 0 0,-1-2-9 0,4-1-1 16,-3-3-1-16,-1-1 0 15,1-3-33-15,2 4-6 0,1 3-2 0,2-3 0 16,0-1-8-16,2 4-2 0,4 8 0 0,-1-4 0 0,0-1 16 0,3 9 2 0,0-4 1 0,0 2 0 16,3 8 2-16,-1 1 1 0,-2-4 0 0,5 7 0 15,1 0 3-15,-4 0 1 0,3 7 0 0,1-4 0 16,-1 1 10-16,0 8 9 0,-5-2-1 0,0 1-8 15,0-1 13-15,-3 2-4 0,0 2-1 0,-5-7 0 16,-2 4 9-16,-4-3 2 16,-1-1 0-16,1 0 0 0,-2 4-4 0,-2-8-1 15,2 4 0-15,0 2 0 16,0-6-74-16,-3 4-14 0,1 0-3 0,2-7-744 16,8 0-149-16</inkml:trace>
  <inkml:trace contextRef="#ctx0" brushRef="#br0" timeOffset="190522.332">21127 2117 2188 0,'0'0'48'0,"5"3"11"0,-5-3 1 0,6 5 1 0,-1 6-49 0,0-1-12 15,3 4 0-15,-3-2 0 0,-5 2 54 0,3 0 8 16,5 5 2-16,-5-1 0 0,-1-3 0 0,1 6 0 16,-3-10 0-16,3 4 0 0,-3 6-52 0,0-14-12 15,0 5 0-15,0 2 0 0,2-3 0 0,-2-4 0 0,-2 1 0 0,2-1 0 16,0-7 54-16,0 0 8 0,0 0 2 0,-3-5 0 15,-2-2-40-15,2 4-7 0,3-8-1 0,-3-3-1 16,-2-1-24-16,2-3-5 0,3-8-1 0,-2 5 0 16,-1-5-34-16,0 2-7 0,3-2-2 0,0-4 0 15,6 9-10-15,-1-1-3 0,-2 4 0 0,2-4 0 16,3 8 43-16,0 0 8 16,2 2 1-16,-2 5 1 15,0 0-22-15,3 7-4 0,2-4 0 0,0 4-1 0,-5 0 72 0,3 4 14 16,-1-1 3-16,1 4 1 0,-6 5-5 0,3-5-2 15,-2 4 0-15,-4-1 0 0,1 2-8 0,-3 2-2 16,0-7 0-16,-3 0 0 0,1 5-1 0,-1-5-1 16,-5 7 0-16,3-10 0 0,-3 3-9 0,0 0-1 0,0-2-1 0,-5 2 0 15,2-4-138-15,3 4-27 0,0-7-6 0</inkml:trace>
  <inkml:trace contextRef="#ctx0" brushRef="#br0" timeOffset="190854.279">21389 2082 1152 0,'0'0'102'0,"0"0"-82"0,0 0-20 0,0 0 0 0,0 0 189 0,5 3 34 0,1-3 6 0,1 7 2 16,-4 0-101-16,2-7-20 0,1 11-4 0,-1-8-1 16,0 4-52-16,-2 2-10 0,2 1-3 0,-2-3 0 15,2 0-16-15,-2 0-4 16,-3-3-1-16,0 1 0 0,0-2 1 0,0 4 1 0,0-7 0 0,-3 7 0 15,3-7-21-15,0 0 0 0,0 0 0 0,0 0 0 0,0 0 0 0,0 0 0 16,0 0 0-16,0 0 0 0,-3-7 33 0,6 0 3 16,0-1 0-16,-1 1 0 15,1-4-64-15,0-3-12 0,-1 2-2 0,4 2-1 16,-1-1-14-16,3-3-3 0,-3 2-1 0,0 2 0 16,3-1 27-16,-2 4 6 0,2-1 0 0,0 4 1 0,-3-3 15 0,3 4 2 0,0-1 1 0,2 1 0 15,-2 3-12-15,3 0-3 16,-3-4 0-16,2 8 0 0,1-1 32 0,0 1 5 15,-1-1 2-15,1-3 0 16,-1 7-178-16,1-3-35 0</inkml:trace>
  <inkml:trace contextRef="#ctx0" brushRef="#br0" timeOffset="191139.495">21781 2070 979 0,'0'0'87'0,"0"0"-70"0,0 0-17 0,0 0 0 0,-3-4 211 0,0 1 38 0,3 3 8 0,-2-4 2 16,-4 4-95-16,6 0-18 0,-2-7-4 0,-6 14-1 15,2-7-85-15,-2 4-16 0,1-1-4 0,1 1-1 16,-2 3-21-16,0 1-4 0,0-1-1 0,3 0 0 16,0 4-9-16,0-4 0 0,2 1 0 0,0-1 0 0,3 0 0 15,0 4 0-15,3-8-11 0,0 4 11 0,-1 2-8 0,3-6 8 16,1 4-8-16,2-7 8 0,-3 7 0 0,3-7 0 16,0 0 0-16,0 0-8 0,2 0 8 0,-2 0 0 15,0-7 0-15,0 7 0 0,0-7 27 0,-3 4 1 0,1-6 0 0,-1 6 0 16,-2-4-28-16,-1 3-14 0,-2-6 2 15,3-1 0-15,-3 3 12 0,0 1 16 0,0 0-3 0,-3 3-1 16,-2-10-4-16,2 11 0 16,1-6-8-16,-4 9 12 0,4-3-12 0,2 3-15 15,0 0 3-15,0 0-774 16,0 0-155-16</inkml:trace>
  <inkml:trace contextRef="#ctx0" brushRef="#br0" timeOffset="191509.334">21971 2073 691 0,'0'0'61'16,"0"0"-49"-16,0 0-12 0,0 0 0 16,3-3 284-16,-3 3 55 0,-3-7 10 0,3 7 3 15,-3-4-180-15,3 4-35 0,-2 0-7 0,-6-7-2 16,2 7-80-16,1 0-17 0,5 0-3 0,-5 7-1 16,-6-3-19-16,3 3-8 0,3-4 8 0,-3 6-8 0,0-2 0 0,0 3 0 31,6-6 0-31,-4 3 0 0,-2 3 0 0,6-1 0 15,-1-2 0-15,6 3 0 0,2-6-14 0,0-1 2 16,1 4 0-16,-1-3 0 16,6 4-12-16,-4-8-3 0,-1 4 0 0,4-1 0 0,-2-3 15 0,3 0 4 0,2-7 0 0,-2 7 0 15,-1-8 8-15,1 8 0 0,-3-4 0 0,0-3 0 16,0 0 0-16,0 0 16 0,-6 0-4 0,4 0-1 16,-1 2 9-16,-3-2 3 0,-2 4 0 0,0 3 0 0,0 0-23 0,0 0-20 15,0 0 4-15,0 0 1 0,0 0 37 0,0 0 7 16,0 0 2-16,0 0 0 15,6 7-50-15,-1-4-9 0,0 6-3 0,1-6 0 0,-1 4 31 0,0 0 0 16,0 0 0-16,1-3 0 0,-1 3 0 0,0-2 0 16,1-2 0-16,2 4 0 15,-3 0-68-15,0-7-7 0,-5 0-1 0</inkml:trace>
  <inkml:trace contextRef="#ctx0" brushRef="#br0" timeOffset="191741.133">22344 2110 1209 0,'0'0'108'0,"0"0"-87"0,-3-4-21 0,-2-3 0 0,5 0 220 0,-3 7 39 32,3 0 8-32,-5-7 1 15,-3 7-116-15,-2 0-24 0,-1 0-5 0,-2 0-1 0,2 0-78 0,1 7-16 16,-1-7-4-16,1 7 0 0,-1 4-24 0,3-8 8 0,3 4-8 0,-1 2 0 16,1-2 0-16,2 3 0 0,1-6-9 0,2 6 9 15,2-6-14-15,1 8 4 0,2-2 1 0,1-6 0 16,2 3 9-16,0-7 0 0,2 3 0 0,3 4-8 15,1-7 8-15,2 5 0 0,2-5 0 0,3 0 0 16,-2 0-207-16,2-5-39 0,-3 5-8 0,-4-7-2 0</inkml:trace>
  <inkml:trace contextRef="#ctx0" brushRef="#br0" timeOffset="192110.959">22487 1915 1868 0,'-5'-12'83'0,"5"12"17"16,-3-4-80-16,0 4-20 0,-2-3 0 0,5 3 0 15,0 0 126-15,0 0 22 0,0 0 4 0,0 0 0 16,0 0-70-16,0 0-14 0,5 3-4 0,-2 8 0 16,0 4-51-16,2-4-13 0,0 3 0 0,3 12 0 0,0-7 38 0,0 2 5 15,-3 0 1-15,3 1 0 0,0-4-23 0,-2 4-4 16,-1-11-1-16,0 4 0 0,0 6-16 0,-2-10 8 16,2 1-8-16,-2-2 0 0,0-3 8 0,-1 4-8 0,-2-8 0 0,0-3 0 15,0 0 17-15,0 0 0 0,0 0 0 0,0 0 0 31,0 0-51-31,6-3-10 0,-1-8-3 0,0-3 0 16,-2 2-153-16,2 5-32 0,3-7-5 0,0 7-2 16,0-5 110-16,0 2 21 0,2 3 5 0,-4 3 1 0,-4-3 46 0,1 0 8 15,2 7 3-15,1-8 0 0,2 8 75 0,-3 0 15 16,0 0 3-16,3 0 1 0,0 5 50 0,0-2 9 16,-3 1 3-16,0 6 0 0,3-10-32 0,0 11-7 15,-2-11 0-15,2 10-1 0,-3-5-27 0,3 2-4 16,-3-3-2-16,0 6 0 0,1-6-18 0,-1-1-4 15,0-3-1-15,1 7 0 16,-1-3-87-16,-2-4-16 0,2 5-4 0,-5-5-1 0</inkml:trace>
  <inkml:trace contextRef="#ctx0" brushRef="#br0" timeOffset="192358.355">22945 2113 403 0,'0'0'36'0,"8"0"-36"0,-3-3 0 0,5 3 0 0,-2-7 250 0,0 3 43 15,0 4 9-15,3-7 2 0,-1 0-194 0,-2 7-38 16,0-8-8-16,0 8-2 0,-2-7-17 0,-1 3-3 15,0 1-1-15,-2-1 0 0,-3-3-3 0,0 4-1 0,-3-1 0 0,1-4 0 16,-4 8 15-16,1-4 2 0,0 4 1 0,-3 0 0 16,-3 0-20-16,1 0-4 0,-1 0-1 0,-2 4 0 31,2 4-50-31,1-1-11 0,-4 0-1 0,4-3-1 0,2 6 46 0,0-1 10 0,0 1 1 0,0 4 1 16,5-3-25-16,3 1-11 0,0 5 1 0,0-6 0 15,3 4-4-15,2-1-1 16,-2-3 0-16,5-1 0 0,2 2 15 0,1 2 0 15,2-3 0-15,6-3 0 0,2 6 12 0,5-3 4 16,9-4 2-16,10-4 0 0</inkml:trace>
  <inkml:trace contextRef="#ctx0" brushRef="#br0" timeOffset="192975.436">23831 1765 1267 0,'0'0'56'0,"0"0"12"0,-5 0-55 0,-1-3-13 15,1 3 0-15,0-4 0 0,0 4 105 0,-3 0 19 16,-3 0 3-16,3 0 1 0,-2 4-52 0,-1-4-9 16,0 0-3-16,3 3 0 0,-5 4-32 0,3-3-8 15,-1-4 0-15,0 7-1 16,1 1-7-16,-1-1-2 0,1-3 0 0,2 3 0 15,-3-4 10-15,6 6 3 0,-3-2 0 0,3 3 0 16,-1-3-27-16,1 4 0 0,2 1 0 0,3-2 0 16,0 8 0-16,0-11 0 0,3 8 0 0,2 3 0 15,1-4 24-15,-1 8 0 0,0-8 0 0,3 5 0 16,0-1-16-16,0-4-8 0,0 8 0 0,0-8 8 16,0 5 0-16,-3-1-8 0,3-8 12 0,-5 2-4 0,-1 2 8 0,-2-7 2 15,0 0 0-15,0 2 0 0,-2-2-6 0,-4-4 0 16,1 4-1-16,-5-7 0 15,2 0-213-15,-3 0-42 0,-5-7-9 0,6 7-2 0</inkml:trace>
  <inkml:trace contextRef="#ctx0" brushRef="#br0" timeOffset="193091.297">23529 2073 172 0,'11'-10'8'0,"-11"10"1"16,0 0-9-16,5 0 0 0,1-4 0 0,2 4 0 0,2-7 234 0,1 7 45 16,2-7 9-16,5 7 1 0,-2 0-209 0,11 0-43 15,-3 0-8-15,5 4-1 0,-6-1-20 0,-1 4-8 16,1-3 8-16,-1-4-8 15,-4 7-62-15,3-7-18 0,-2 3-3 0,2-3-423 16</inkml:trace>
  <inkml:trace contextRef="#ctx0" brushRef="#br0" timeOffset="193360.85">24000 2070 172 0,'0'0'16'0,"0"0"-16"0,0 0 0 0,0 0 0 15,0 0 297-15,0 0 57 0,0-7 11 0,0 7 3 16,-5 0-192-16,0-4-39 0,-1 4-7 0,-1-7-2 16,1 7-36-16,-2 7-8 0,-2-7-2 0,2 4 0 15,0-1-51-15,-3 4-11 0,3-3-1 0,0 4-1 16,0-1-18-16,6 0 8 0,-3 4-8 0,2-8 0 31,3 4-24-31,0 5-12 0,3-5-3 0,2 4 0 0,0-8 39 0,3 4 0 16,0-3 0-16,5 4 0 0,0-8 0 0,1 4 0 15,2-4 0-15,-1 0 0 0,4 0 20 0,-3-4 11 0,-3 4 2 0,3-8 1 16,-3 4-20-16,-2-3-4 0,-1 4-1 0,-2-8 0 16,0 1 6-16,-3 1 1 0,1-1 0 0,-4-1 0 15,4 1-3-15,-6-6 0 0,0 6 0 0,0-1 0 16,0-4-13-16,-3 8 9 0,0 0-9 0,1-4 8 0,-1 11-18 0,0-7-4 15,1 4-1-15,2 3 0 16,0 0-190-16,0 0-39 0,0 0-7 0,5-4-1 0</inkml:trace>
  <inkml:trace contextRef="#ctx0" brushRef="#br0" timeOffset="193646.325">24201 2005 1202 0,'0'0'53'0,"0"0"11"0,0 0-51 0,0 0-13 0,6 7 0 0,-4 0 0 15,1 0 68-15,0 0 12 0,-1 5 1 0,1-5 1 16,2 4 30-16,-2-1 7 0,0 2 1 0,2 2 0 16,-3-7-48-16,1 0-8 0,0 5-3 0,-1-5 0 15,1 0-40-15,0 0-8 16,-3-7-1-16,0 0-1 0,2 4 41 0,-2-4 9 16,0 0 2-16,0 0 0 0,0 0-31 0,0 0-7 15,6 0-1-15,-1 0 0 0,0-4 14 0,3 4 2 0,-3-10 1 0,6 3 0 16,0-2-49-16,-1-1-11 0,3 3-1 0,3-4-1 15,-2 4 21-15,1-5-11 0,4 9 11 0,-3-4-8 32,2 3-25-32,-2-3-5 0,0 4-1 0,0-1 0 0,0 4 52 0,0 0 11 0,0 0 1 0,-3 4 1 0,3-1-26 0,0-3 0 15,-6 7 0-15</inkml:trace>
  <inkml:trace contextRef="#ctx0" brushRef="#br0" timeOffset="194517.793">19098 2640 1263 0,'13'4'56'0,"-13"-4"12"15,5 3-55-15,0-3-13 0,-5 0 0 0,6 7 0 16,2 0 55-16,-3 0 8 0,3 5 1 0,-3-5 1 0,3 7 51 0,-3-7 9 16,-2 5 3-16,0-1 0 0,2-4-23 0,-2 3-4 15,-1-3-1-15,-2 5 0 0,0-5-57 0,3 0-12 0,0 0-3 0,-3 0 0 16,0 5 12-16,-3-12 1 16,3 0 1-16,3 2 0 0,-6 7-20 0,3-9-4 0,0 0-1 0,0 0 0 15,0 0-9-15,0-4-8 0,-3-3 9 0,1-1-9 16,2 4 0-16,0-10 0 0,2 2 0 0,-2 3 0 15,3-3 0-15,0-2 0 16,2 11 0-16,0-8 0 0,3-1 0 0,0 2 0 16,0 3 0-16,0-2 0 0,5 2 11 0,-5 4-11 15,0-1 12-15,3 4-12 0,-1 0 0 0,-2 0-9 16,-3 0-1-16,3 0 0 16,-2 7 10-16,-4-2 0 0,4-3 0 0,-4 7 0 0,1 1 0 0,2-3 0 15,-2-3 0-15,-1 4 11 0,1 3-11 0,-3-8 0 16,3 4 0-16,-1 0 0 0,1-3 0 0,-3-4 0 0,0 0 0 0,0 0 0 15,0 0 0-15,0 0 0 0,0 0 0 0,0 0 0 16,0 0 53-16,5 0 9 0,1-4 2 0,-4-3 0 16,4 0-52-16,-4 4-12 0,6-8 0 0,-3 3 0 15,1 4-48-15,2-6-13 0,0 3-3 0,2-2 0 0,-2 2 64 0,-3 4 13 16,1-1 3-16,2 4 0 0,0-3-26 0,-3 3-5 31,0 0-1-31,3 3 0 0,-3 1 16 0,1-1 0 0,2 4 0 16,-3 2 10-16,3-2-10 0,-3 3 0 0,3-3 0 0,-3 5-11 15,1-5 11-15,2 7 0 0,-3-7 0 0,0 5 0 16,-2-5 0-16,2 4 0 0,-2-1 0 0,2-6 0 16,0 4 0-16,1-6 0 0,2 7 0 0,-3-9 0 31,0 3-236-31,-2-3-44 0</inkml:trace>
  <inkml:trace contextRef="#ctx0" brushRef="#br0" timeOffset="194680.536">19680 2708 1958 0,'0'0'87'0,"0"0"17"0,0 12-83 0,0-12-21 16,2 2 0-16,-2 7 0 0,3 1 107 0,-3-3 17 16,0 0 3-16,3 0 1 0,-3 5-84 0,0-5-17 0,2 7-3 0,1-7-1 15,0 0-8-15,-3 2-2 0,2-2 0 0,-2 0 0 16,3-4-4-16,0 4-1 0,-1-2 0 0,-2-5 0 16,0 0-195-16,0 0-39 0,3-5-8 0</inkml:trace>
  <inkml:trace contextRef="#ctx0" brushRef="#br0" timeOffset="194818.595">19704 2640 1544 0,'0'0'68'0,"-3"-7"15"0,0 7-67 0,3-8-16 15,0 8 0-15,0-4 0 0,0 4 127 0,0 0 21 0,0 0 5 0,0 0 1 16,0 0-103-16,0 0-21 0,6 0-4 0,-6 0-1 16,7 0-25-16,-1 0 0 0,2 4 0 0,0 4-644 15,2-8-133-15</inkml:trace>
  <inkml:trace contextRef="#ctx0" brushRef="#br0" timeOffset="195119.688">19910 2658 2127 0,'0'0'47'0,"0"0"9"0,0-4 3 0,0 4 1 0,0-3-48 0,-3-1-12 31,-2 4 0-31,0-3 0 0,-3 3 67 0,-3 0 11 0,3 0 2 0,0 0 1 0,0 0-13 0,-5 0-4 16,3 0 0-16,-1 3 0 15,0-3-51-15,3 7-13 0,3-3 0 0,-3-1 0 0,3 1 0 16,2-1 0-16,1 4 0 0,-1 0 0 16,0-2-48-16,3-5-13 0,0 7-3 0,3 0 0 0,5 4 52 0,-3-3 12 15,6-1 0-15,-1 0 0 0,1-3 0 0,2-1 0 16,0 4 0-16,1 0 0 0,2 0 0 0,-3 0 0 0,0-2 0 0,-2 2 0 16,-1 7 0-16,1-10 0 0,-3 4 0 0,0-1 0 15,-3-3 0-15,-2 3 0 0,-1-4 0 0,-2-3 0 16,0 0 0-16,-2 7 0 0,2 0 0 0,-3-2 0 15,-2-3 23-15,-3 3 7 0,2-3 2 0,-2 3 0 16,0-5 0-16,-2 4 0 0,-1-4 0 0,3-4-803 16,3 4-160-16</inkml:trace>
  <inkml:trace contextRef="#ctx0" brushRef="#br0" timeOffset="195436.326">20294 2675 345 0,'-11'-7'31'0,"11"7"-31"0,-5 0 0 0,-1-3 0 0,4-1 364 0,-4 4 68 16,-1 0 12-16,1-3 4 15,-2-1-256-15,0 4-52 0,0 4-9 0,0-4-3 0,-2 0-92 0,2 3-20 16,-3-3-3-16,3 4-1 0,0-1-12 0,1 1 0 16,-1-1 0-16,2 4 0 0,1-7 0 0,5 0-15 15,-3 9 2-15,-2-6 0 0,5 4 13 0,0 0 0 16,-3-3 0-16,6 4 0 0,2-1 0 0,1 0 0 0,2 0 0 0,0 0 0 15,2 0-20-15,-2 0-2 0,5 0 0 0,-2 2 0 16,-1-2 13-16,-2 3 9 0,3-6-12 0,-3 4 12 16,-3-1-8-16,1 0 8 0,-4 0 0 0,1 0 0 15,-3 0 0-15,-3 0 11 0,1 0 0 0,-4-2 0 16,1-1 20-16,-3-1 4 0,0 4 1 0,-3 0 0 16,4-7-12-16,1 5-3 15,-4-3 0-15,2 3 0 16,0-5-73-16,0 0-16 0,3-5-2 0</inkml:trace>
  <inkml:trace contextRef="#ctx0" brushRef="#br0" timeOffset="195652.438">20418 2741 1706 0,'0'0'76'0,"0"0"15"0,8 4-73 0,-3-1-18 15,0 1 0-15,3-1 0 0,-2 9 120 0,-1-5 20 16,0 0 4-16,-2 0 0 0,2 4-60 0,-2-3-12 15,-1-1-2-15,1 0-1 0,0 0-17 0,-1 0-3 16,1 0-1-16,0 0 0 0,-3 0-48 0,2-2-22 16,-2-5 2-16,0 0 0 31,0 0-88-31,0 0-18 0,0 0-3 0,0 0-887 0</inkml:trace>
  <inkml:trace contextRef="#ctx0" brushRef="#br0" timeOffset="195783.927">20423 2661 1875 0,'-2'-3'41'0,"-1"-1"9"0,3-3 2 0,0 7 0 16,3-3-41-16,-3 3-11 0,0 0 0 0,0-4 0 0,2-1 70 0,-2 5 12 16,0 0 2-16,5 0 1 0,1 5-69 0,2-1-16 15,-3-1 0-15,0 1-967 0</inkml:trace>
  <inkml:trace contextRef="#ctx0" brushRef="#br0" timeOffset="196100.74">20553 2734 1911 0,'0'0'42'0,"0"0"9"0,5 7 1 0,-5-7 2 0,0 0-43 0,3 7-11 16,-1 0 0-16,4 0 0 0,-6 5 104 0,2-5 18 15,4 0 4-15,-6 0 1 16,2-3-39-16,-2 4-8 0,-2-6-2 0,2 7 0 0,0-6-62 0,-3 4-16 16,3-3 0-16,0-4 0 15,0 0 0-15,0 0 0 0,0 0 0 0,0 0 0 16,0 0 54-16,0 0 8 0,0 0 2 0,0 0 0 15,5-7-52-15,1 0-12 0,-1-4 0 0,3 3 0 16,0-3-48-16,0 4-13 0,2-5-3 0,1 5 0 16,-1 0 0-16,-2 0 0 0,0 4 0 0,0-1 0 15,0 1 25-15,0-1 5 0,-3 4 1 0,3 0 0 16,0 0 1-16,-2 7 1 0,2-7 0 0,-3 7 0 0,3 0 76 0,-3-2 15 16,0-3 4-16,1 5 0 0,-1 5-52 0,0-5-12 0,-2 0 0 0,2-3 0 15,0 4 54-15,1-6 8 0,-1 7 2 16,0-6 0-16,1 4-64 0,-1-3-15 0,0 3-1 15,0-4-1 1,1 2-178-16,-1-3-35 0</inkml:trace>
  <inkml:trace contextRef="#ctx0" brushRef="#br0" timeOffset="196486.429">21016 2745 1728 0,'0'0'76'0,"0"0"16"0,0 0-73 0,-3-4-19 16,1 1 0-16,-4-1 0 0,4 1 140 0,-4-1 24 15,-2 4 4-15,3 0 2 0,-3 0-118 0,-2 4-24 16,2-1-5-16,-3 1-1 0,3-1-22 0,-2-3 0 0,2 7 0 0,0 0 0 16,2 0 0-16,1 0 0 0,0-2 0 0,2 2 0 15,1 0 0-15,2 0 0 0,0 5 0 0,2-10 0 16,1 7-12-16,2-6-8 0,0 1 0 0,3-1-1 16,0 4-18-16,0-7-3 0,0 4-1 0,3-1 0 15,-1-3 35-15,-2 0 8 0,0 0 0 0,3 0 0 16,-3 0 20-16,0-3 5 15,0 3 2-15,0-4 0 0,-6 4-19 0,-2 0-8 16,0 0 0-16,0 0 8 16,0 0-30-16,5-3-6 0,-2 3-2 0,2 0 0 0,-2 0 46 0,2 3 8 0,1 1 3 0,-1-1 0 31,3 4-43-31,0 5-9 0,0-5-2 0,2 7 0 0,1-2 27 0,-1-1 0 0,-2-1 0 0,0 4 0 16,-2-2 0-16,-1-1 0 0,0-1 0 0,-2 2 0 15,0-5 34-15,-1 4 12 0,-2-8 2 0,0 4 1 0,-2 0-27 0,-1 0-6 16,-2 0 0-16,2 0-1 0,-2-2 39 0,-3-1 8 15,-6-1 2-15,-1-3 0 0,-1 0-52 0,0 0-12 16,0 0 0-16,-5 0-1175 0</inkml:trace>
  <inkml:trace contextRef="#ctx0" brushRef="#br0" timeOffset="197226.947">21855 2781 1465 0,'-11'-12'64'0,"11"12"15"16,0 0-63-16,0 0-16 0,0-2 0 0,-3-5 0 15,1 2 112-15,-1-2 20 0,0 4 4 0,-2-1 1 0,2 1-29 0,-2-1-5 16,0 1-2-16,0 3 0 0,-1 0-59 16,-2 0-12-16,0 3-2 0,1 1-1 0,-4-1-27 0,0 1 0 15,1 3 0-15,2-4 0 0,0 4 0 0,0 0 0 0,0 5 0 0,3-5 0 16,-1 4 17-16,4-3-1 0,2 3-1 0,2-1 0 15,1 1-15-15,2-1-18 0,3-3 4 0,0-2 1 16,3 2 5-16,-1-7 8 0,4 4-13 0,-1-8 5 16,-3 4 8-16,1-3 0 0,-3-6 0 0,0 2 0 15,0 0 8-15,0-3 6 0,0-1 2 0,0-3 0 16,-3 2 30-16,0-5 6 0,-2-1 2 0,0-1 0 0,-3-2-13 0,0 2-2 16,-3 0-1-16,0 2 0 0,1-1-26 0,-1 4-12 15,-2-8 10-15,-1 6-10 0,1 2 27 0,0 0-1 16,-3 4 0-16,0-2 0 0,5 5 8 0,-2-4 2 15,0 4 0-15,2 4 0 0,-2-1-15 0,5 4-2 16,0 0-1-16,0 0 0 0,0 0-18 0,0 0 10 16,0 0-10-16,0 0 8 15,0 7-8-15,2 0 0 0,-2 4 0 0,6-1 0 16,2 2 0-16,-3 2 0 0,5 7-9 0,1-5 9 0,2 1 0 16,6 2-8-16,-3 6 8 0,0-3 0 0,-3 4 0 0,-3-8 0 15,4-1 0-15,-4 2 0 0,-2-5 0 0,0 5 0 16,0-8 0-16,0 3 0 0,-3-4 0 0,1 2-8 15,-1-5 8-15,3 0-13 16,0 0-247-16,0-7-48 0</inkml:trace>
  <inkml:trace contextRef="#ctx0" brushRef="#br0" timeOffset="197590.659">22124 2755 633 0,'3'0'28'0,"-3"-3"6"0,0-1-34 0,3 1 0 0,-1-1 0 0,-2 1 0 15,3-1 352-15,-3 1 64 0,0 3 13 0,0 0 3 16,0 0-244-16,0 0-48 15,0 0-9-15,-5 0-3 0,2 0-102 0,-2 0-26 16,0 3 0-16,-3 1 0 0,-3-1 0 0,3 4 0 16,0-3 0-16,0-1 0 0,0 9 0 0,0-5 0 15,3 0 0-15,0 0 0 0,-1 4 18 0,4-3-2 0,2 3 0 0,0-8 0 16,2 8-16-16,4-4 0 0,-4-4-13 0,4 4 5 16,2 0 0-16,0-2 0 0,-8-5 0 0,7 0 0 15,1 0 8-15,3 0-10 0,-6 0 10 0,3 0-10 0,0-5 10 0,-3 5-12 16,1-7 12-16,-1 5-12 0,0-6 12 0,-2 4-13 15,0-3 5-15,-1 0 8 0,1 4 0 0,0-6 0 16,-3 7 0-16,0 2 0 0,0 0 0 0,0 0 0 16,0 0 0-16,0 0 0 0,0 0-14 0,0 0 2 15,0 0 0-15,0 0 0 0,5 2 1 0,0 10 1 16,0-5 0-16,1 0 0 16,2 0 10-16,0 0 0 15,0 0 0-15,-3-2-8 0,0 2 8 0,3-3 0 0,0-1 0 0,3 4 8 16,-3-2-8-16,5-3 9 0,0 3-9 0,0-5 10 15,0 0-53-15,1-5-10 0,-4-2-3 16,1 7-1014-16</inkml:trace>
  <inkml:trace contextRef="#ctx0" brushRef="#br0" timeOffset="197775.715">22442 2545 1267 0,'-13'-7'56'0,"10"3"12"0,3 4-55 0,0 0-13 0,-5 0 0 0,2-7 0 15,3 7 274-15,0 0 52 0,0 0 10 0,0 0 3 16,-2 7-231-16,2 4-45 0,0 1-10 0,5-2-1 15,0 4-28-15,0 5-4 0,-2 2-2 0,5-2 0 16,-3 2 18-16,1-2 3 0,-1 2 1 0,0-2 0 0,0 2-32 0,-2 0-8 16,0-5 0-16,-1 1 0 0,-2-5 0 0,3 2 0 15,-6-7 0-15,1 0 0 16,-1 0-229-16,0-7-47 0</inkml:trace>
  <inkml:trace contextRef="#ctx0" brushRef="#br0" timeOffset="197907.566">22323 2722 1267 0,'0'0'56'0,"0"0"12"0,5-2-55 0,6 2-13 16,-1-8 0-16,1 8 0 0,2-4 105 0,0 4 19 0,1 0 3 0,2 0 1 15,-1 0-103-15,-1 0-25 0,1 0 0 0,4 4 0 16,-6-1 0-16,0 2 0 0,3-3 0 0,-2 3-507 16,-1-1-106-16</inkml:trace>
  <inkml:trace contextRef="#ctx0" brushRef="#br0" timeOffset="198262.324">22738 2715 1807 0,'0'0'40'0,"0"0"8"0,0 0 1 0,0 0 2 0,0 0-41 0,0 0-10 0,0 0 0 0,0 0 0 16,6-3 87-16,-6 3 15 0,0 0 3 0,0 0 1 15,0 0-34-15,0 0-6 0,0 0-2 0,-8 0 0 16,-8 3 0-16,3 2 0 16,-1-5 0-16,4 7 0 0,-3 0-51 0,5 0-13 15,0-3 0-15,-3 6 0 16,3 4-18-16,3-5-6 0,0 1-2 0,2-3 0 0,3 5 15 0,0-1 11 15,3-4-13-15,-3 0 5 0,5-4-9 0,-3 4-2 16,6-7 0-16,0 7 0 0,0-7-3 0,3 0-1 16,-1 0 0-16,-2 0 0 0,0 0 13 0,3-7 10 15,-3 4-13-15,0-1 5 0,-3-3 8 0,0 4 0 0,1-1 0 0,-1 1 0 16,0-6 0-16,-2 7 8 0,0-6-8 0,-3 8 0 16,0 0 12-16,5-4-1 0,-3-3-1 0,4 7 0 15,4 0-2-15,-2 0-8 0,0 0 12 0,-2 0-4 16,1 7-8-16,-1-7 0 0,-1 4 0 0,3 4-11 0,0-8 11 15,-3 11 0-15,6-8 0 0,-3 4 0 0,-3-3 0 0,3 3 0 16,-3 1 0-16,3-1 0 16,-3 0 11-16,3-3-3 0,-2-1 0 0,-1 4-730 15,0-7-146-15</inkml:trace>
  <inkml:trace contextRef="#ctx0" brushRef="#br0" timeOffset="198432.057">22998 2541 1958 0,'0'0'87'0,"0"0"17"0,0 0-83 0,0 0-21 15,0 0 0-15,0 0 0 0,0 0 65 0,0 0 9 16,5 4 2-16,0-1 0 0,0 6-76 0,3-6 0 16,-2 8-14-16,2-4 2 0,-3 0 39 0,3 3 8 15,-3-1 1-15,3 1-1046 0</inkml:trace>
  <inkml:trace contextRef="#ctx0" brushRef="#br0" timeOffset="198579.664">23114 2795 1969 0,'11'12'43'0,"-11"-12"9"0,0 0 1 0,2 7 3 0,-2 0-44 0,3-3-12 0,0 3 0 0,-3-4 0 15,0 4 48-15,0 0 8 0,2 0 2 0,-2-2-676 16,-2-1-135-16</inkml:trace>
  <inkml:trace contextRef="#ctx0" brushRef="#br0" timeOffset="199181.213">20230 3169 1728 0,'0'0'38'0,"0"0"8"0,0 0 2 0,0 0 0 0,0 0-39 0,0 0-9 0,-3 4 0 0,3-1 0 16,-2 4 53-16,2 0 9 0,-3 0 2 0,3 5 0 16,0-5 5-16,-3 7 2 0,3 0 0 0,-2 5 0 15,2-5-26-15,0 5-5 0,0-5 0 0,0 5-1 0,0-5-18 0,0 0-3 16,0 0-1-16,2-2 0 0,4 2-9 0,-1 0-8 15,0-2 12-15,3-1-12 0,0-1 0 0,5 2 0 16,1-5 0-16,2 0-9 0,2 0 9 0,3-2 0 16,0-3 0-16,3-2 0 0,0 0 49 0,0 0 12 15,-3 0 3-15,0 0 0 0,-2-2-52 0,-9-3-12 0,4 2 0 0,-4-1 0 32,1-1-60-32,-3 3-16 0,-3-5-2 0,-2 0-1 0</inkml:trace>
  <inkml:trace contextRef="#ctx0" brushRef="#br0" timeOffset="199465.805">20489 3275 1832 0,'0'0'40'0,"0"0"9"0,0 0 2 0,0 0 0 0,0 0-41 0,8 2-10 16,0-2 0-16,3 7 0 0,-3-7 30 0,5 5 4 15,-2-3 1-15,2 3 0 0,-3 2 14 0,6-3 3 16,0-1 1-16,-3 4 0 0,1-2-33 0,-1 2-8 15,-3-7 0-15,4 11-1 0,-1-8 42 0,-3 4 9 0,-2-2 2 0,3 2 0 0,-6 0-36 0,1 0-6 16,-4 0-2-16,1 0 0 0,-3-2 20 0,0 4 3 16,2-9 1-16,-4 12 0 0,-3-10-36 0,-1 10-8 15,1-5 0-15,-3 0 0 0,0 0 24 0,-5 0 2 16,2 5 1-16,1-5 0 0,-1-2 8 0,-2 4 1 16,0-4 1-16,-1 2 0 0,1 0-29 0,3 0-8 15,-4 0 0-15,1-2 0 31,3 2-50-31,-1-5-11 0,0-2-3 0,1 5-1152 0</inkml:trace>
  <inkml:trace contextRef="#ctx0" brushRef="#br0" timeOffset="199913.999">21138 3220 1728 0,'-6'3'38'0,"4"4"8"0,2-7 2 0,-3 7 0 15,3-2-39-15,-3 6-9 0,6-4 0 0,-3 8 0 0,0-6 80 0,0 10 13 16,0-5 3-16,3 0 1 0,-1 5-26 0,1-5-6 16,2 5-1-16,1-5 0 0,-4 5-24 0,1-8-6 0,-1 4-1 0,1-6 0 15,0 3-13-15,-1-5-4 0,-2 0 0 0,0 0 0 16,-2 0-27-16,2-7-5 0,0 0-2 0,-6 0-707 16,-1 0-142-16</inkml:trace>
  <inkml:trace contextRef="#ctx0" brushRef="#br0" timeOffset="200083.851">20944 3268 1868 0,'0'0'41'0,"0"0"9"0,0 0 2 0,0 0 0 0,3-5-42 0,-3 5-10 16,3-3 0-16,5-1 0 0,0 1 22 0,5 3 2 16,0-9 1-16,6 9 0 0,-1-2 31 0,3 2 7 0,0 0 1 0,6 2 0 15,-6 3-52-15,3-1-12 0,-3-1 0 0,0 1 0 16,-5-1 0-16,0 2 0 0,-3-3 0 0,-2 5-648 15,-3-7-129-15</inkml:trace>
  <inkml:trace contextRef="#ctx0" brushRef="#br0" timeOffset="200268.037">21021 3477 806 0,'0'0'72'0,"0"0"-58"0,3 7-14 0,2 0 0 16,3-2 208-16,0 2 38 0,3-5 8 0,4 7 2 15,-1-6-103-15,2 4-20 0,-1-2-4 0,4-3-1 16,2 3-15-16,3-5-3 0,-6 0-1 0,6 0 0 16,-3 0-72-16,-2-5-14 0,2 5-3 0,3-2-1 0,-6-3-19 0,4-2 0 15,1 7 0-15,-7-7 0 0</inkml:trace>
  <inkml:trace contextRef="#ctx0" brushRef="#br0" timeOffset="201069.941">21511 3427 57 0,'0'0'0'0,"0"0"0"0,0 0 0 0,2-4 0 0,1-3 0 0,-3 7 0 16,0 0 360-16,0 0 68 0,5 0 12 0,-5 0 4 15,0 0-288-15,0 0-58 0,6 0-11 0,-1 0-3 16,0 0-16-16,0 7-3 0,-2 0-1 0,2 0 0 15,1-2 0-15,-1 4-1 0,-2-2 0 0,-1 5 0 16,3-5-23-16,-5 7-4 0,6-9 0 0,-6 2-1 0,5 0-4 0,-2 0-1 16,-1 0 0-16,-2 0 0 0,0-7-30 0,0 0 0 0,0 0 0 0,0 0 0 15,0 0 17-15,0 0-2 0,0 0-1 0,0 0 0 16,0 0 29-16,3-2 5 0,-3-5 2 0,0-1 0 31,3-3-80-31,-3-1-16 0,0 3-3 0,2-3-1 16,4 0-6-16,-1 3 0 0,0 2-1 0,0-5 0 0,3 0 27 0,-2 10 6 0,-1-10 0 0,3 12 1 15,0-7 11-15,-3 0 1 0,-5 7 1 0,8 0 0 0,0 0 18 0,-3 0 3 16,-5 0 1-16,8 7 0 0,0 0 0 0,-3-7 0 16,1 7 0-16,-1-2 0 0,0 2 32 0,1 0 6 15,-1 0 2-15,0-2 0 0,-2 2-43 0,2-5-9 32,-2 5 0-32,-3-7 0 0,0 0 0 0,0 0 0 0,5 5 0 0,0-3 0 0,-2-2 15 0,2-2 0 15,3-3 0-15,-2 5 0 16,2-7-15-16,-1 7 9 0,1-2-9 0,0-3 8 15,0-2-21-15,0 0-5 0,3 0-1 0,-1 7 0 16,1-5 32-16,-3 3 7 0,0 2 0 0,0-5 1 16,0 3-33-16,0 4-8 0,-3-2 0 0,0 5-1 15,-2-5 21-15,2 2 15 0,0 3-3 0,1 2 0 0,-4-3-12 16,4 4-16-16,2 1 3 0,-3-2 1 0,0 0 12 0,0 2 0 16,1-1 0-16,-1 1 0 0,-5-4 0 0,3 2 0 0,-3-7 0 0,5 7-788 15,-2-3-154-15</inkml:trace>
  <inkml:trace contextRef="#ctx0" brushRef="#br0" timeOffset="201471.121">22074 3416 1630 0,'0'0'36'0,"0"0"7"0,0 0 1 0,8 2 3 0,-5 3-38 0,2 2-9 15,-2 5 0-15,2-3 0 0,-2 5 126 0,2 3 23 16,0-1 5-16,1 3 1 0,-4 0-73 0,1-3-14 15,-1 3-4-15,1 0 0 0,2 2 0 0,-2-7 0 16,-3 5 0-16,0-5 0 0,3 0 0 0,-3-2 0 0,0 0 0 16,0-3 0-16,0-2-64 0,0-2 0 0,0-5-11 0,0 0 1 15,0 0 10-15,0 0 14 0,0-5-3 0,-3-2-1 16,0 0 20-16,1-7 4 0,2 0 1 0,-3-5 0 16,3-2-5-16,0-5-1 0,-3 5 0 0,1-5 0 15,2 0-75-15,0 0-15 0,2 5-3 0,1 2-1 16,0-2 1-16,2 7 1 0,0 0 0 0,3 2 0 0,0-2 51 0,0 7 12 15,0 0 0-15,0 2 0 16,0 5 0-16,-3 0 0 0,1 0 0 16,1 0 0-16,1 7 0 0,0-2 0 0,0-1 0 0,0 6 0 15,0-3 0-15,-3 5 0 0,-2 2 0 0,-3-2 0 16,0-3 0-16,-3-2 0 0,-2 5 0 0,-3 2 0 16,3-7 41-16,-3 5 11 0,3-5 3 0,-3 0 0 15,0 0-37-15,0-2-7 0,0-3-2 0,3 3 0 16,-3-5-58-16,2 0-12 0,1 0-3 0,3-5 0 15,-1 3-153-15,0-3-31 0,3-9-7 0,0 0-1 0</inkml:trace>
  <inkml:trace contextRef="#ctx0" brushRef="#br0" timeOffset="201833.772">22381 3383 345 0,'0'0'15'0,"0"0"4"0,5 0-19 0,1 0 0 0,2 0 0 0,0 4 0 15,-3-1 307-15,0-3 57 0,-5 0 12 0,5 5 3 16,1-3-197-16,-4 5-39 0,-2-7-8 0,0 7-2 15,3 0-55-15,-3 2-11 0,0-2-3 0,0-4 0 0,0-3-51 0,3 7-13 16,-1 0 0-16,4 0 0 0,-1-7 0 0,0 5 0 16,0-3 0-16,3-2 0 0,0 0 0 0,-2 0 0 15,4 0 0-15,1-2 0 16,-1-3 0-16,1 3 0 0,0-3 0 0,-1 3 0 16,1-3 0-16,-1-2 0 0,-2 0 0 0,0 4 0 15,-3-6 0-15,3 7 0 0,-5-10 0 0,2 5 0 16,-2 0 54-16,-3 0 8 0,3-5 2 0,-1 5 0 15,-2 5-64-15,-2-3 0 0,2 5-9 0,0 0 0 16,0 0 9-16,0 0 12 0,0 0-2 0,0 0-1 16,0 0-9-16,0 5 0 0,0 2 0 0,2 0 0 0,1 0 0 0,-3 0 0 15,0 7 0-15,0-9 0 0,3 2 0 0,-1 4 0 16,1-1 0-16,2-3 0 0,0 0 0 0,3 5 0 16,0-5 0-16,0 5 0 0,0-10 0 0,3 5 0 15,-6-7 0-15,3 5-783 16,0-5-158-16</inkml:trace>
  <inkml:trace contextRef="#ctx0" brushRef="#br0" timeOffset="202018.723">22802 3195 864 0,'0'0'76'0,"0"0"-60"16,0 0-16-16,0 0 0 0,0 0 286 0,2 7 54 15,1 0 12-15,2 4 1 0,-2-1-216 0,2 4-43 16,-2 5-9-16,2-5-1 0,1 5-36 0,-1-5-8 0,0 5 0 0,-2-5-1 15,2 0-24-15,-2 0-5 0,-1-2-1 0,1 2 0 16,-3-2 2-16,-3-5 0 0,3 0 0 0,-2 0 0 31,-1-7-75-31,3 0-14 0,-5 0-3 0,-1 0-655 0,-1 0-130 0</inkml:trace>
  <inkml:trace contextRef="#ctx0" brushRef="#br0" timeOffset="202141.055">22752 3307 518 0,'0'0'46'0,"0"0"-37"16,5-4-9-16,3 4 0 0,0 0 168 0,0 0 31 15,0 0 6-15,2 0 2 0,3 0-130 0,1 4-25 16,-1-1-6-16,3-3-1 0,-3 7-30 0,-2-7-7 0,2 0 0 0,-3 0-8 31,1 5-79-31,-3-5-22 0,2 2-5 0,-2 3-1 16</inkml:trace>
  <inkml:trace contextRef="#ctx0" brushRef="#br0" timeOffset="202520.264">23051 3317 518 0,'0'0'46'0,"0"0"-37"15,0 0-9-15,0 0 0 0,0 0 174 0,0 0 33 16,0 0 6-16,0 0 2 0,0 0-77 0,0 0-15 16,0 0-3-16,0 0-1 0,0 0-43 0,0 0-8 0,0 0-1 0,0 0-1 15,0 12-10-15,-3-12-3 0,0 7 0 0,-2 0 0 16,2-3-36-16,1-1-7 0,-4 4-2 0,1-2 0 16,0-3-8-16,2 5 0 0,0 0 9 0,1-2-9 15,2-1 0-15,0-4 0 0,0 3 0 0,0 4-12 16,0 0 12-16,2 0 0 0,-2-7 0 0,6 5-8 15,-1-3 8-15,0 3-12 16,3-5 12-16,0 4-12 0,0-1 12 0,3-3-8 16,-3 0 8-16,2-3-8 0,-2-1 8 0,0 4 0 15,3 0 0-15,-3-5-8 0,0 3 8 0,0-3 11 16,-6-2-3-16,3 7 0 0,-2-9 3 0,0 4 0 0,-3-2 0 16,0 2 0-16,-3-2 47 0,0 5 10 0,3 2 1 0,-2-5 1 15,2 3-61-15,0 2-9 0,0 0 0 0,0 0-12 16,0 0 12-16,0 0 0 0,0 0 0 0,0 0 0 0,5 2 0 0,-2 5 0 15,2-2 0-15,0-3 0 16,1 7 0-16,-1-1 0 0,0-6 0 0,1 5 0 0,-1 0-8 16,3-2 8-16,0 2 0 0,0 0-9 0,-3 0 9 0,0-2 0 15,3-3 8-15,0-2-1080 16</inkml:trace>
  <inkml:trace contextRef="#ctx0" brushRef="#br0" timeOffset="202721.132">23328 3195 1958 0,'0'0'87'0,"0"0"17"0,0 0-83 0,0 0-21 0,0 0 0 0,0 0 0 16,3 2 70-16,-3 5 10 0,3 5 1 0,-3-5 1 0,2 12-30 0,1-8-5 16,0 4-2-16,-1-1 0 0,1 0-23 0,-3 0-5 0,2 0-1 0,1 2 0 15,-3-6-24-15,3 2-6 16,-3-3-1-16,0 3 0 15,0-5-12-15,0 0-2 0,0 0-1 0,-3 0 0 16,3-7-226-16,0 0-44 0</inkml:trace>
  <inkml:trace contextRef="#ctx0" brushRef="#br0" timeOffset="202859.832">23273 3322 576 0,'0'0'51'0,"0"0"-41"0,0 0-10 0,5 0 0 0,3 0 156 0,0 2 28 15,0-2 7-15,2 5 1 0,1-5-155 0,0 0-37 16,-1 0 0-16,1 0 0 0,2 0 10 0,-2 0-10 15,-1 0 12-15,1 0-12 16,-3 0 0-16,-3 0 0 0,6 0 0 0,-3 0-567 16</inkml:trace>
  <inkml:trace contextRef="#ctx0" brushRef="#br0" timeOffset="203037.831">23543 3310 1216 0,'0'0'54'0,"0"0"11"0,0 0-52 0,0 0-13 0,5 7 0 0,-2-7 0 16,-3 0 130-16,0 7 23 0,2-2 5 0,1-3 1 0,0 7-39 0,-3-2-7 0,0 1-1 15,0 1-1-15,7-2-41 0,-4 0-8 0,-6-2-2 0,3 2 0 16,3 0-44-16,0 0-16 0,-3-2 9 0,0-5-9 16,-3 7 0-16,0-7 0 0,3 0 0 0,0 2-712 15,-5-2-147-15</inkml:trace>
  <inkml:trace contextRef="#ctx0" brushRef="#br0" timeOffset="203144.6">23548 3220 1868 0,'0'0'41'0,"0"0"9"0,0 0 2 0,0 0 0 0,0 0-42 0,0 0-10 16,0 0 0-16,0 0 0 0,0 0 30 0,0 0 4 15,0 0 1-15,0 0 0 0,0 0-35 0,3 3 0 16,2 4 0-16</inkml:trace>
  <inkml:trace contextRef="#ctx0" brushRef="#br0" timeOffset="203461.616">23762 3310 864 0,'0'0'76'0,"0"0"-60"0,0 0-16 0,0 0 0 15,0 0 176-15,0 0 32 0,0 0 6 0,-2 7 2 16,-4-7-84-16,1 5-17 0,2 2-3 0,-2-5-1 16,0 7-57-16,-1-6-11 0,1 9-3 0,3-5 0 15,-1 0-30-15,-2-5-10 0,2 5 0 0,0 2 0 16,3-1 0-16,0 1 0 0,0-4 0 0,3 2 0 15,0-5 0-15,2 7 0 0,0-6 0 0,0 4 0 16,3-7 0-16,3 5 0 0,-3-3 0 0,0-2 0 0,0 0 0 0,0 0 0 16,0-2 0-16,0-3 0 0,-3 5 0 0,-2-3 0 15,5-1 0-15,-6-3 0 0,3 2 35 0,-2 3 3 16,0-3 1-16,-3-2 0 0,2 0-7 0,-2 0-2 16,0 0 0-16,-2 0 0 0,-1-5-12 0,3 5-2 15,-5 0-1-15,2 0 0 0,1 4-15 0,-1-6 0 16,0 7 0-16,1-5-742 0,-1 2-142 0</inkml:trace>
  <inkml:trace contextRef="#ctx0" brushRef="#br0" timeOffset="203762.541">23910 3284 1544 0,'0'0'34'0,"3"5"7"0,0 2 2 0,2-3 0 0,-2 3-35 0,-1 3-8 0,1-5 0 0,0 2 0 15,2 0 98-15,-5 0 18 0,3 0 3 0,-3 0 1 16,0 0-38-16,0 0-7 0,0-2-2 0,0-3 0 16,0 7-25-16,-3-6-6 0,3-3-1 0,0 7 0 15,0 0-21-15,0-7-5 0,0 0-1 0,0 0 0 16,0 0-14-16,0 0 0 0,0 0-9 0,0 0 9 0,0 0 0 0,5-7 0 16,0 7 0-16,3-7 0 15,3 0-57-15,0 2-6 0,2 5-1 0,0-7 0 0,0 7 52 0,3-2 12 16,0-3 0-16,0 5 0 0,-3 0 0 0,6 0-16 15,-1 0 5-15,1 7 1 0,-6-7 10 0,0 7 0 0,0-2 0 16,1 2-8-16,-1 0 20 0,-3 0 4 16,1 0 0-16,0-2 1 15,-4 2-17-15,1 0 0 0,0 0-11 0,-2 0-966 16</inkml:trace>
  <inkml:trace contextRef="#ctx0" brushRef="#br0" timeOffset="204512.444">20196 3785 115 0,'0'0'10'0,"0"0"-10"16,0 0 0-16,0 0 0 0,0 0 204 0,0 0 40 16,0 0 7-16,0 0 1 0,0 0-110 0,0 0-22 0,0 0-5 15,0 0-1-15,0 0-34 0,0 0-6 0,0 0-2 0,0 0 0 16,0 0 1-16,0 0 0 0,0 0 0 0,0 7 0 15,0-2-7-15,0 2-2 0,-3 0 0 0,3 0 0 16,0 7-6-16,0-7-2 0,-3 5 0 0,1 9 0 0,2-7-24 0,-3 5-6 16,3-5-1-16,0 5 0 0,-3 2 18 0,3-2 3 15,3 2 1-15,-3-7 0 16,0 5-65-16,3-5-13 0,2 0-2 0,0-2-1 0,3 2 34 0,0-7 0 16,3 0 0-16,-1 5 0 0,1-5 0 0,5-2-8 15,-3-3 8-15,3-2 0 0,5 0 0 0,0 0 0 16,3-2 10-16,0-3-2 15,0-2 4-15,-1 2 0 0,1 5 1 0,-3-7 0 16,-2 0-3-16,-3 5-1 0,0-3 0 0,0 3 0 16,-3-8-1-16,-3 8-8 0,-2-3 12 0,3 3-4 15,-6-3-72-15,3 3-16 0,0-3-2 0,-5 3-653 16,-3-3-130-16</inkml:trace>
  <inkml:trace contextRef="#ctx0" brushRef="#br0" timeOffset="204766.349">20476 3891 1497 0,'0'0'133'0,"3"0"-106"0,5 2-27 0,-3-2 0 15,3 5 56-15,3-5 7 0,-1 2 1 0,3 3 0 16,-2 2 0-16,5 0 0 0,2 0 0 0,1 0 0 0,2 5 0 0,0 0 0 31,-2-3 0-31,-3 5 0 0,-3 3 0 0,-3-1 0 16,1-4 0-16,0 2 0 0,-6 0-4 0,0-2-1 0,-2 2 0 0,-3 0 0 0,0 0-19 0,-3-2-4 15,-5 0-1-15,0-3 0 0,3-2-11 0,-3 5-3 16,-5-5 0-16,0 5 0 0,-3-3-7 0,0-4-2 16,0-3 0-16,-3 3 0 15,4 2-60 1,-7-7-12-16,1 7-2 0,0-2-752 0,-3-3-150 0</inkml:trace>
  <inkml:trace contextRef="#ctx0" brushRef="#br0" timeOffset="205499.849">21135 3891 1267 0,'0'0'56'0,"0"0"12"15,5 0-55-15,1 0-13 0,-6 0 0 0,2 0 0 16,3 2 105-16,-2 3 19 0,-3-5 3 0,5 7 1 0,-2 5-52 0,0-3-9 16,-1 3-3-16,1 2 0 0,0 0 0 0,-1 5 0 15,-2 0 0-15,0-3 0 0,3 1 0 0,-3-1 0 31,0-2 0-31,0 5 0 0,3-5-52 0,-3-2-12 0,-3 2 0 16,0-2 0-16,1-3 0 0,2-2 0 0,-6 3 0 0,1-8-714 16,0 5-145-16</inkml:trace>
  <inkml:trace contextRef="#ctx0" brushRef="#br0" timeOffset="205700.567">20958 3933 345 0,'0'0'31'0,"0"-7"-31"16,0 7 0-16,0 0 0 0,0 0 262 0,0 0 46 16,0 0 10-16,5-7 2 0,0 7-205 0,3-7-41 15,3 7-8-15,-1 0-2 0,4-2-51 0,-1-3-13 16,8 5 0-16,0-5 0 16,-2 3 54-16,2 2 8 0,0-5 2 0,5 3 0 15,-4-3-52-15,1 3-12 0,1-3 0 0,-3 5 0 16,-2-2 0-16,-3 2 0 0,-3 0 0 0,0 0-577 15,-2 0-119-15</inkml:trace>
  <inkml:trace contextRef="#ctx0" brushRef="#br0" timeOffset="206070.728">21278 4086 1850 0,'0'0'40'0,"0"0"9"0,0 0 2 0,0 0 1 0,5 0-41 0,0 7-11 0,-2 0 0 0,2 0 0 0,1-2 26 0,-1-3 3 16,0 3 1-16,0 2 0 0,-2-2 30 0,2-3 7 15,-2 5 1-15,2-2 0 0,-5-5-24 0,0 0-5 32,6 2-1-32,-6-2 0 0,0 0-13 0,0 0-2 15,0 0-1-15,0 0 0 0,0 0 34 0,0 0 6 0,0 0 2 0,0 0 0 0,0 0-52 0,0 0-12 16,0 0 0-16,-3-7 0 15,0 5-44-15,3-5-11 0,0-5-2 0,0 5-1 16,3 0-25-16,-3-5-5 0,3 3 0 0,2-3-1 16,-2 0 35-16,2 5 7 0,3 0 2 0,2 0 0 0,-2 0 36 0,3 0 9 15,-3 2 0-15,2-2 0 0,1 7-16 0,0-7 0 16,-1 7-1-16,1 0 0 0,-1 0 17 0,-2 0-12 16,0 0 12-16,0 7-10 15,-3-7-36-15,1 5-7 0,-4-3-2 0,-2 3 0 0</inkml:trace>
  <inkml:trace contextRef="#ctx0" brushRef="#br0" timeOffset="206387.005">21534 4093 1036 0,'6'0'46'0,"-1"0"10"0,0 0-45 0,3 0-11 15,0 0 0-15,3 0 0 0,-1 0 53 0,1 0 9 16,0 0 2-16,-1-2 0 0,1 2 0 0,-1-5 0 15,-2 5 0-15,0-2 0 0,-3-3-52 0,3 0-12 16,-2 3 0-16,-4 2 0 0,1-7 49 0,-3 2 7 16,3 3 2-16,-3-3 0 0,0 3-3 0,-3-3-1 15,0-2 0-15,3 0 0 0,-5 2-15 0,0 3-3 0,-1-3-1 0,1 5 0 16,-3-2 8-16,0-3 1 0,0 5 1 0,0 0 0 0,-2 5-45 0,2-3 0 16,-3 3-12-16,1-3 2 0,-1 3 10 0,1 2 0 15,-1 0 0-15,3 5-8 0,-3-5 8 0,4 2 16 16,1 3-4-16,1-5-1 0,2 5-26 0,1-3-5 15,2 3 0-15,2-5-1 0,4 0 9 0,-1 0 3 16,0 5 0-16,3-5 0 31,3-2-104-31,-1-3-21 0,6 3-4 0,-3-3-648 0</inkml:trace>
  <inkml:trace contextRef="#ctx0" brushRef="#br0" timeOffset="206734.243">21900 4046 1364 0,'0'0'60'0,"0"0"13"0,0 0-58 0,0 0-15 16,-6 0 0-16,1 0 0 0,0-2 98 0,-3 4 17 16,0-2 3-16,0 5 1 0,-3-3-70 0,1 3-13 15,2 2-4-15,-3 0 0 0,1 0-12 0,2 0-4 16,0 0 0-16,0 0 0 0,0 5-16 0,3-5 0 16,-1 0 0-16,6 0 0 0,-2 0 0 0,2 0 0 15,0-7-13-15,5 7 5 0,-5-7 8 0,8 5-12 0,0 2 12 0,2-2-12 16,1-3 1-16,-3-4 0 0,5 2 0 0,0-5 0 0,1 3 11 0,-4-3 0 15,1 0 0-15,-3 3 0 0,0-3 0 0,-6-2 0 16,4 0 8-16,-4 5-8 0,1-3 19 0,2-2-1 16,-5 2 0-16,0 5 0 0,0-2-18 0,0 2 0 15,0-5 0-15,0 5 0 0,0 0 0 0,0 0 0 16,0 0 0-16,0 0 0 16,0 0 22-16,0 0 1 0,0 0 0 0,8 5 0 15,-5 2-23-15,5-2 0 0,-3-3-12 0,3 5 4 16,0-2 8-16,0-3 0 0,2 5 0 0,-2-2 0 15,3-5-17-15,-3 2 1 0,0 3 1 0,0-5 0 16,-3 0-39-16,3 0-8 0</inkml:trace>
  <inkml:trace contextRef="#ctx0" brushRef="#br0" timeOffset="206919.587">22093 3886 1933 0,'0'0'42'0,"0"0"9"0,0 0 1 0,2 7 4 0,1 5-45 0,0 0-11 0,-1 2 0 0,1 0 0 16,2 5 59 0,-2-5 9-16,2 7 3 0,0-2 0 0,1-5-28 0,-1 7-6 15,0-7-1-15,1 5 0 0,-1-5-6 0,-2-2-2 16,-1 0 0-16,-2-3 0 0,-2-2-28 0,2-7 0 16,-3 5 0-16,-5-3-1069 15</inkml:trace>
  <inkml:trace contextRef="#ctx0" brushRef="#br0" timeOffset="207057.08">22003 4020 1267 0,'0'0'28'0,"8"-2"5"0,0 2 2 0,2-5 1 0,3 5-36 0,-2 0 0 0,0 0 0 0,2 0 0 16,0 0 58-16,0 0 5 0,1 5 1 0,-1-3 0 16,3-2 0-16,-3 5 0 0,11-5 0 15,-11 0-794-15</inkml:trace>
  <inkml:trace contextRef="#ctx0" brushRef="#br0" timeOffset="207489.161">22775 4032 1796 0,'0'0'40'0,"0"0"8"0,0 0 1 0,0 0 1 0,0 0-40 0,0 0-10 0,0 0 0 0,0 0 0 15,0 0 60-15,0 5 11 0,3 2 1 0,0-5 1 16,-3 5-29-16,2 0-5 0,-2-2-2 0,3 2 0 15,0-5-19-15,-1 3-4 0,1 2-1 0,0-2 0 0,-3-5-3 0,5 2-1 16,-5-2 0-16,0 0-1013 16</inkml:trace>
  <inkml:trace contextRef="#ctx0" brushRef="#br0" timeOffset="207636.245">22767 3879 1728 0,'0'0'38'0,"0"0"8"0,0 0 2 0,0 0 0 0,0 0-39 0,0 0-9 0,8 0 0 0,-2 5 0 16,2-5 0-16,-3 2 0 0,3-2 0 0,0 0 0 15,0 7 0-15,2-2 0 0,-2 2 0 0,3 0 0 16</inkml:trace>
  <inkml:trace contextRef="#ctx0" brushRef="#br0" timeOffset="208538.077">23852 3926 1267 0,'0'0'56'0,"0"0"12"0,-2-7-55 0,-1 0-13 0,3 7 0 0,-5-2 0 16,-1-3 152-16,4 0 27 0,-4 3 5 0,1-3 2 16,5 5-93-16,-3 5-18 0,-4-5-4 0,-1 2-1 15,2 10-56-15,-2-5-14 0,0 0 0 0,0 0 0 16,1-2 0-16,-1 9 0 0,2-7 0 0,1 7 0 15,0-7 22-15,2 5 2 0,3-5 0 0,3 7 0 16,-1-7-39-16,4 0-7 16,2-2-2-16,0 2 0 0,-1 0 32 0,1-7 5 15,0 5 2-15,0-5 0 0,0 0-15 0,0 0 0 16,3-5 0-16,-3 5 0 0,0-7 9 0,0 0-1 16,-3 2 0-16,0-2 0 0,0 5 0 0,1-3 0 15,-1-9 0-15,0 7 0 0,-2 0 4 0,2 0 0 16,-2 2 0-16,0-2 0 0,-1 0 7 0,1 0 1 15,-3 7 1-15,0 0 0 0,2 0-21 0,-2 0 0 0,0 0 0 0,0 0 0 16,0 0 0-16,0 0 0 0,8 0 0 0,-5 7 0 16,2-2 0-16,1-3-20 0,-1 5 4 0,0-2 1 15,1 2 15-15,1 0 0 0,1-2 0 0,-2 2 10 16,2-5-62-16,-3 5-12 0,3-2-2 0</inkml:trace>
  <inkml:trace contextRef="#ctx0" brushRef="#br0" timeOffset="208823.235">24252 3884 633 0,'-8'-7'56'0,"8"7"-44"0,-6-5-12 0,4 3 0 16,-3-3 326-16,-1 3 63 0,1-3 13 0,-3 5 2 16,3 0-253-16,-3 0-51 0,-3 5-11 0,1-3-1 0,-1 3-55 0,0-3-10 15,1 3-3-15,-1 2 0 0,3-5-28 0,0 5-7 16,0 0-1-16,3 3 0 0,-3-3 16 0,6 2 0 15,2-4 0-15,0 2 0 0,2 0 0 0,-2 5 10 16,6-3-2-16,1-2 0 0,1 5-8 0,0-5 0 16,0 7 0-16,3-7 0 0,-3 5-12 0,0-5 12 15,0 5-10-15,-3-3 10 16,3-2 0-16,-3 5 0 0,-2-5 8 0,0 0-8 16,-1 7 12-16,1-9-4 0,-3 2 0 0,0 0-8 15,-3 0 20-15,-2-2-2 0,0-3-1 0,-6 3 0 16,-2-3-191-16,-6 3-38 0</inkml:trace>
  <inkml:trace contextRef="#ctx0" brushRef="#br0" timeOffset="209578.255">21275 4542 172 0,'0'0'16'0,"0"0"-16"0,0 0 0 0,3-2 0 15,-6-3 276-15,3 3 53 16,-2-3 11-16,-1-2 1 0,0 7-160 0,1-2-32 16,-4-3-6-16,4 3-2 0,-4 2-61 0,1 0-13 15,-3 0-3-15,3 0 0 0,-3 2-26 0,0-2-6 16,0 7 0-16,0-2-1 0,0 2-31 0,-2-5 0 15,2 5 0-15,0 5 0 0,-3-5 0 0,3 7 0 16,0-7 0-16,0 5 0 0,6 0-18 0,-1-3 3 16,-2-2 1-16,5 5 0 0,0-5 14 0,2 0 0 0,1 0 0 0,0 0 0 15,5-2 0-15,0-3-11 0,-1 3 11 0,7-5-10 16,-1 0 10-16,0 0 0 0,0 0 8 0,-2-5-8 16,2 3 0-16,-2-3 0 0,-1-2 0 0,1 5 0 0,-3-5 20 0,-3-3 0 15,3 3 0-15,-3 0 0 0,1 0-20 0,-1 0 0 16,-2 0 0-16,-3-5 0 0,2 5 30 0,-2 0 2 15,0 0 0-15,0 5 0 0,0-3-2 0,0 5 0 16,0 0 0-16,0 0 0 0,0 0-13 0,0 0-2 0,0 0-1 0,0 0 0 16,0 0-14-16,0 7 0 0,3-2 0 0,-3 4 0 15,3-4 0-15,-3 7 0 0,5-5 0 0,-3 2 0 16,6-2 0-16,-5 0 0 0,2 5 0 0,1-5 0 16,-1 0 0-16,3 0 0 0,-5-2 0 0,4-3 0 31,-4 3-122-31,2-3-27 0,1 3-6 0,-6-5-1 0</inkml:trace>
  <inkml:trace contextRef="#ctx0" brushRef="#br0" timeOffset="209925.655">21463 4521 691 0,'0'0'61'0,"0"0"-49"16,0 0-12-16,0 0 0 0,-5 5 276 0,-1-3 52 0,4 3 10 0,2-3 2 0,0 5-196 0,0-2-40 15,0 2-8-15,0 7-2 16,2-7-50-16,-2 0-9 0,3 0-3 0,0 5 0 15,2-5-1-15,-2 5-1 0,-1-5 0 0,1 0 0 0,2 0-16 0,-2 0-3 16,-3 0-1-16,3 0 0 0,-3-7-10 0,0 0 12 16,0 0-12-16,0 0 12 0,0 0 1 0,0 0 1 15,0 0 0-15,0 0 0 16,0 0 2-16,0-7 0 0,5 0 0 0,-3 0 0 31,4 0-38-31,-4 0-7 0,4-5-2 0,2 5 0 16,2 0-1-16,-2-5 0 0,3 10 0 0,-3-5 0 0,0 0 14 0,2 2 2 0,-5 3 1 0,3-3 0 15,0 5 4-15,-8 0 1 0,8 5 0 0,0-3 0 16,-2 3 10-16,1-3 0 0,-7-2 8 0,6 7-8 16,-1 5 36-16,0-5 4 0,1 0 0 0,-1 0 0 0,0-2-26 0,-2 2-5 15,0 0-1-15,-3-7 0 0,5 2-8 0,-5-2 8 16,2 10-8-16,-2-10 8 0,6 2-8 0,-6-2 0 16,0 0 0-16,0 0-748 15,0 0-151-15</inkml:trace>
  <inkml:trace contextRef="#ctx0" brushRef="#br0" timeOffset="210225.92">21765 4582 864 0,'0'0'38'16,"0"0"8"-16,0 0-37 0,0 0-9 0,0-2 0 0,0 2 0 0,-3-5 238 15,3 5 46-15,0 0 8 0,0 0 3 0,0 0-163 0,-3 0-32 16,-2 0-6-16,0 7-2 0,-1-7-57 0,1 5-12 16,-3 2-3-16,0 5 0 0,-2-5-12 0,2 2-8 31,-3 3 8-31,3 0-8 0,-2-3 0 0,4 5 0 0,1-2 0 0,0 2 0 15,5-7 0-15,2 0 0 0,1 0 0 0,2-2-8 16,1 2 0-16,4 0 0 0,1-7 0 0,-1 0 0 16,1 0-4-16,2-2 0 0,-2-3 0 0,-1-2 0 15,4 2 12-15,-4-2 0 0,-2 0 0 0,3 0 0 16,-3-2 0-16,-3-1 16 0,-2 3-3 0,-1 0 0 16,-2-2 6-16,0 2 1 0,-2-5 0 0,-4 7 0 0,1-2 15 0,0 0 3 15,-1 0 1-15,1 5 0 0,-5-3-27 0,2-2-12 16,0 7 10-16,0-5-10 0,0 5 0 0,0-2 0 15,0 2-8-15,3 0-739 16,-1 0-147-16</inkml:trace>
  <inkml:trace contextRef="#ctx0" brushRef="#br0" timeOffset="210441.829">21913 4446 1728 0,'0'0'38'0,"0"0"8"0,0 0 2 0,0 0 0 0,2 2-39 0,1 5-9 16,0 0 0-16,-1 5 0 0,4 0 97 0,-1 2 18 16,0 0 3-16,3 5 1 0,-3-5-51 0,1 5-11 0,2-3-1 0,2 1-1 15,-2-3-23-15,0 0-5 0,-3-5-1 0,1 8 0 16,-1-8-6-16,-2 3 0 0,-3 0-1 0,2-3 0 16,-2-4-6-16,0 2-1 0,-2-5 0 0,-1-2 0 15,-2 5-159-15,-3-5-32 0</inkml:trace>
  <inkml:trace contextRef="#ctx0" brushRef="#br0" timeOffset="210564.234">21818 4582 1105 0,'0'0'24'0,"5"-2"4"0,3 2 2 0,0-5 2 0,0 5-32 0,2 0 0 16,1 0 0-16,-1-2 0 0,6 2 43 0,0-5 1 0,3 5 1 15,-1 0 0-15,-2 0-21 0,3-2-4 0,-6 2 0 0,3-5-407 16,-6 5-81-16</inkml:trace>
  <inkml:trace contextRef="#ctx0" brushRef="#br0" timeOffset="210912.513">22079 4455 748 0,'0'0'67'0,"0"0"-54"16,0 0-13-16,0 0 0 0,0 0 204 0,0 0 39 16,0 0 7-16,6 5 2 0,-4 2-145 0,4 7-29 0,-4 0-6 0,4-2 0 15,-4 2 25-15,1 5 6 0,0-5 1 0,2 0 0 16,-2 0-32-16,-1 3-7 0,1-3-1 0,-1 2 0 15,1-4-38-15,0 7-8 0,-1-10-2 0,1 10 0 16,0-7-6-16,-1-3-2 0,-2 3 0 0,3-5 0 16,-3-7 20-16,0 0 3 0,0 0 1 0,0 0 0 15,0 0-16-15,3-5-4 16,-1-2 0-16,4 0 0 0,-1-2-12 0,-2 2 0 16,2-5 0-16,0 5 0 0,0-5 0 0,1 5-16 15,2 0 3-15,0 0 1 16,-1 0-16-16,4 2-4 0,-6-2 0 0,6 5 0 0,-3-3 20 0,2 5 3 15,-4 0 1-15,2 0 0 0,-3 0-1 0,3 5 0 16,-3-3 0-16,1 3 0 0,-1-3 9 0,0 3 0 0,-2 2 0 0,2-2 0 16,0-3 0-16,-2 5 0 0,2-2 8 0,1-3-8 0,-4 3 25 0,3-3 1 15,1-2 0-15,-1 0 0 16,3 0-185-16,-5 0-37 0,2 0-7 0</inkml:trace>
  <inkml:trace contextRef="#ctx0" brushRef="#br0" timeOffset="211213.655">22431 4629 57 0,'0'0'0'0,"3"0"0"0,5 0 0 0,-3 0 0 0,1 0 0 0,1-2 0 16,1 2 254-16,0 0 46 0,0 0 8 0,3-5 3 15,-1 5-204-15,1-7-41 0,-3 7-8 0,3-2-2 16,-1-3-4-16,-2 3-2 0,-3-3 0 0,3 3 0 16,-5-3-22-16,2 0-5 0,-2 3-1 0,0-3 0 15,-3 5 18-15,2-7 3 0,-4 5 1 0,2-3 0 16,0 5-20-16,-3-7-3 0,-2 0-1 0,-1 7 0 0,1-7 2 0,-3 7 0 15,3 0 0-15,-3 0 0 0,0 0-2 0,-3 0-1 16,1 0 0-16,-1 7 0 0,1-2 7 0,-1 2 2 0,0 0 0 0,3 2 0 16,-2-2-7-16,2 5-1 15,3 0 0-15,-1-3 0 0,1 3 0 0,2 2 0 0,3-2 0 0,0-3 0 16,3 3-32-16,2 2-6 0,3-7-2 0,3 5 0 16,-1-5 40-16,1 0 7 15,2-7 1-15,1 7 1 0,-1-2-15 0,3-3-3 16,0-4-1-16,-3 2-695 15,0-5-139-15</inkml:trace>
  <inkml:trace contextRef="#ctx0" brushRef="#br0" timeOffset="211468.4">22873 4453 1558 0,'0'0'69'0,"0"0"15"0,0 0-68 0,0 0-16 0,0 0 0 0,0 0 0 15,0 0 117-15,0 0 20 0,0 0 4 0,0 0 1 16,0 0-73-16,3 2-14 0,0 5-3 0,2-2-1 16,-3 2-24-16,4 0-5 0,-4-2-1 0,4 2 0 15,-1-5-13-15,0 3-8 0,-2-3 8 0,2 3-8 16,1-5 0-16,-6 0 0 0,5 5 0 0,-5-5-1037 31</inkml:trace>
  <inkml:trace contextRef="#ctx0" brushRef="#br0" timeOffset="211631.847">22987 4427 1587 0,'0'0'35'0,"0"0"7"0,0 0 2 0,0 0 0 0,0 0-35 0,0 0-9 16,0 0 0-16,5 5 0 0,-2 2 55 0,0-5 9 0,-1 5 1 0,4 0 1 15,-1-2-8-15,-3 2-2 0,4 0 0 0,2 0 0 16,-3-2-35-16,-2-3-7 0,-1 5-2 0,4-2 0 0,-6-5 7 16,2 7 1-16,-2-7 0 0,0 0-960 15</inkml:trace>
  <inkml:trace contextRef="#ctx0" brushRef="#br0" timeOffset="212333.407">22598 4622 633 0,'0'0'56'0,"0"0"-44"15,0 0-12-15,0 0 0 0,0 0 174 0,5 7 33 16,-5-2 6-16,0 2 2 0,0 0-86 0,0 0-17 16,0-2-3-16,0 2-1 0,3-5-28 0,-3 5-7 15,0 5-1-15,3-5 0 0,-3 0-38 0,0-2-8 16,0 2-2-16,0 0 0 0,0-7 7 0,0 0 1 0,0 0 0 0,0 0 0 31,2 2-7-31,-2-2-1 0,0 5 0 0,0-5 0 16,0 0-12-16,0 0-4 0,0 0 0 0,0 0 0 0,0 0 20 0,0 0 3 15,3-7 1-15,0 2 0 0,2-2-32 0,-2 0 0 16,-1 0 0-16,1-2 0 0,-1-3 0 0,4 5 0 16,-1-5 0-16,0 5 0 15,-2 0-16-15,2 0-10 0,1 0-2 0,2 0 0 0,-1 2 15 0,1-2 2 16,3 5 1-16,0-3 0 0,-4 3 1 0,1-3 0 0,6 5 0 0,-4-5 0 16,-4 5 1-16,1 0 0 0,1 0 0 0,0 5 0 15,0-5 8-15,-2 0 0 0,-1 5 0 0,0-3 0 16,0-2-27-16,-5 0 0 15,0 0 0-15</inkml:trace>
  <inkml:trace contextRef="#ctx0" brushRef="#br0" timeOffset="213103.795">23323 4507 1728 0,'0'0'38'0,"0"0"8"0,0 0 2 0,0 0 0 0,0 0-39 0,0 0-9 16,0 7 0-16,3 0 0 0,-3 0 53 0,2 5 9 16,1-5 2-16,0 5 0 0,-1-3 0 0,1-2 0 15,0 5 0-15,-1-5 0 0,-2 0-52 0,3 0-12 0,-3 5 0 0,2-10 0 16,1 5 0-16,-3-7 0 0,0 5 0 0,0-5 0 0,-3 7 0 0,3-7 0 15,-5 0 0-15,5 0 0 0</inkml:trace>
  <inkml:trace contextRef="#ctx0" brushRef="#br0" timeOffset="213251.291">23328 4427 1497 0,'0'0'32'0,"0"0"8"0,0 0 0 0,6 0 4 0,-6 0-36 0,2-2-8 0,-2 2 0 0,6 0 0 16,-6 0 53-16,5 0 9 0,0 0 2 0,3 2 0 16,-3-2-52-16,1 5-12 0,-6-5 0 0,5 2-765 15</inkml:trace>
  <inkml:trace contextRef="#ctx0" brushRef="#br0" timeOffset="213652.195">23479 4535 172 0,'0'0'8'0,"0"0"1"0,0 0-9 0,5 7 0 15,1-7 0-15,-1 5 0 0,-2 2 321 0,-1 0 63 16,6-2 12-16,-2-3 2 16,-4 3-261-16,1-3-52 0,-3 5-10 0,2-2-3 0,1-3-12 0,-3-2-4 15,0 0 0-15,0 5 0 0,0-5-18 0,0 0-4 16,0 0-1-16,0 0 0 0,0 0 1 0,0 0 0 15,0 0 0-15,0 0 0 0,0 0-3 0,0 0-1 16,0 0 0-16,0 0 0 0,0-5-30 0,0-2 0 0,3 0-8 0,2 0 8 16,-2-7-9-16,5 7 9 0,0-5 0 0,0 5-9 15,2 0 9-15,1 0-13 0,-1 0 5 0,3 2 8 16,-2 3-14-16,0-3 5 0,2-2 1 0,-3 7 0 16,-2 0 8-16,3 0-13 0,-3 0 5 0,3 5 8 15,-4-3-9-15,-1-2 9 0,2 7 0 0,-3-2 0 16,0 2 0-16,1 0 20 15,-4 0-2-15,1 0-1 0,-1 0 4 0,-2-2 1 0,0 2 0 16,3 5 0-16,-3-5-22 0,0 0 0 0,0-5-10 16,0 3 10-16,3 2 18 0,-1 0 10 0,-2-7 3 0,0 0 0 31,3 5-179-31,0-3-35 0,2 3-7 0,0-5-2 0</inkml:trace>
  <inkml:trace contextRef="#ctx0" brushRef="#br0" timeOffset="213921.356">23958 4495 518 0,'11'-7'46'0,"-11"7"-37"16,2 0-9-16,-2 0 0 0,0 0 174 0,0 0 33 15,3-7 6-15,-3 7 2 0,0 0-75 0,0 0-16 16,-3-7-2-16,-2 7-1 0,0 0-1 0,-1 0-1 0,-2 5 0 0,1-3 0 16,-1 3-73-16,-3-3-14 0,0 5-4 0,1-2 0 15,2 2-18-15,-3 0-10 0,3 0 10 0,0 0-10 16,0 0 8-16,6 0-8 0,-3 0 0 0,2 3 9 15,0-3-9-15,3 0-11 0,3 0 3 0,0-5 0 16,2 5 8-16,0-2 0 0,3 2 0 0,0-2 0 0,3-3-18 0,2 3-2 16,0-3 0-16,0-2 0 31,3 0-34-31,0 0-7 0,0 0-2 0,2-2 0 16,1-3-122-16,-1 3-25 0,14-5-5 0,-8-3-1 0</inkml:trace>
  <inkml:trace contextRef="#ctx0" brushRef="#br0" timeOffset="214191.499">24207 4474 288 0,'0'0'12'0,"-3"-7"4"0,0 7-16 0,1-7 0 0,-3 7 0 0,2-5 0 0,-2 5 310 0,-1 0 59 16,-2-2 12-16,0 4 3 0,0-2-252 0,1 5-51 15,-1-5-9-15,-3 7-3 0,3 0-45 0,0 0-8 16,0 0-3-16,3 0 0 0,-3-2-13 0,3 2 0 16,2 7 0-16,0-7 0 0,1 0 0 0,2 0-8 15,2 5 8-15,1-5 0 0,2 0 0 0,3 0 0 16,0-2 0-16,3-3 0 15,-1 3-17-15,-2-5-7 0,3 0 0 0,-1 0-1 16,-2 0 3-16,0 0 1 0,0 0 0 0,0-5 0 16,-2 3 21-16,-1-3 0 0,0 3 0 0,0-3 0 15,-2-2 0-15,0 0 0 0,-3 0 0 0,0 2 0 16,0-2 12-16,-3 0 8 0,3 0 0 0,-3 0 1 0,1 0 3 16,-4 0 1-16,4 2 0 0,-3 3 0 0,2-3-25 0,0 3 0 15,-2-3 0-15,0 3-583 0,2-3-109 0</inkml:trace>
  <inkml:trace contextRef="#ctx0" brushRef="#br0" timeOffset="214724.243">24291 4455 1216 0,'0'0'54'0,"0"0"11"0,3 5-52 0,0 2-13 16,-1 0 0-16,4 0 0 0,-4-2 106 0,1 2 18 16,2 0 4-16,-2 0 1 0,-3 0-26 0,3 0-6 15,-3 0-1-15,0-2 0 0,2-3-46 0,-2 5-10 0,0-2-1 0,0-3-1 16,0 3-13-16,0-5-2 0,0 0-1 0,0 0 0 16,0 0-7-16,0 0-2 0,0 0 0 0,0 0 0 0,0 0 0 0,0 0 0 15,0 0 0-15,3-7 0 0,2 2-21 0,-2-4-5 16,2 2-1-16,0-5 0 15,1 5-30-15,-1 0-5 0,3 0-2 0,0 0 0 16,0 0 9-16,0 0 2 0,0 2 0 0,2-2 0 0,-2 2 32 0,-8 5 8 0,0 0 0 0,8 0 0 16,3 0 10-16,-11 0 4 0,0 0 1 0,8 0 0 15,0 5 13-15,-3-3 4 0,-5-2 0 0,8 5 0 16,-6 2-1-16,4-2 0 0,-4-3 0 0,4 5 0 16,-4 0-31-16,1-2-16 0,0-3 1 0,-3-2 1 15,0 0 50-15,2 5 9 0,-2-5 3 0,0 0 0 16,0 0-26-16,0 0-5 15,0 0-1-15,0 0 0 0,8 5-16 0,-8-5 0 16,8 0 0-16,0 0 0 0,-8 0 0 0,11-5 0 16,-1 5 0-16,-2-5 0 0,0 3 0 0,-8 2-19 15,5-5 3-15,3 3 0 0,-2-3 24 0,2 3 6 16,-3-3 1-16,3 5 0 16,-8 0-35-16,8 0-6 0,-8 0-2 0,5 0 0 15,3 0-6-15,-8 0-2 0,5 5 0 0,3-3 0 0,-5 5 50 0,2-2 10 0,-2 2 1 0,2-2 1 16,-2-3-42-16,-1 5-8 0,1-2-1 0,0-3-1 0,-3-2 26 0,5 5 0 15,0-3 0-15,-5-2 0 16,0 0-72-16,0 0-10 0</inkml:trace>
  <inkml:trace contextRef="#ctx0" brushRef="#br0" timeOffset="-214472.06">24754 4448 925 0,'0'0'40'0,"6"0"10"0,2 0-40 0,-3-2-10 0,6-3 0 0,-4 5 0 16,4 0 77-16,-3 0 14 15,3-2 2-15,-3-3 1 0,-3 5-52 0,0-7-10 0,-2 7-3 0,-3 0 0 0,2-7-6 0,-2 7-2 16,0 0 0-16,0-5 0 0,-2-2-5 0,-1 5 0 16,-5-5-1-16,0 2 0 0,0 5 38 0,-2 0 8 15,-1 0 2-15,1 0 0 0,-4 5-50 0,1-3-13 16,0 3 0-16,0 2 0 0,2 0 35 0,-2 0 1 15,5 5 1-15,0-3 0 0,0 3-37 0,3 0 0 0,-1-3 0 16,4 5 0-16,-1-2-24 0,3 0-10 0,3-3-2 0,2 3 0 0,0-5 36 16,1 0 0-16,2 0 0 0,2 0 0 0,1-2 22 15,2-3 11-15,-2-2 3 0</inkml:trace>
  <inkml:trace contextRef="#ctx0" brushRef="#br0" timeOffset="-214271.925">25117 4281 460 0,'0'0'41'0,"0"0"-33"0,-3 0-8 0,3 0 0 0,0 0 282 0,0 0 54 0,-5 0 12 0,2 5 1 15,-2 2-226-15,2-2-46 0,1-3-9 0,-1 10-1 0,0-3-43 0,1-2-9 16,2 3-2-16,-3-1 0 0,1 3-13 0,2-3-18 15,-3-4 4-15</inkml:trace>
  <inkml:trace contextRef="#ctx0" brushRef="#br0" timeOffset="-214102.298">25196 4368 1670 0,'-2'5'36'0,"-4"2"8"0,-2 0 2 0,0 0 2 0,1 0-39 16,-1 0-9-16,2 5 0 0,1-5 0 0,2 7 38 0,1-7 6 16,-1 5 0-16,0 0 1 0,1-3-30 0,-1-2-7 15,3 0 0-15</inkml:trace>
  <inkml:trace contextRef="#ctx0" brushRef="#br0" timeOffset="-213454.231">21992 4989 1609 0,'0'0'71'0,"0"0"15"15,0 0-69-15,3 7-17 0,-1-2 0 0,1 2 0 0,5 0 67 0,-3 0 9 16,-2 0 3-16,5 7 0 16,-3-7-21-16,3 5-4 0,0-3-1 0,3 3 0 0,-3 0 3 0,0-3 0 15,-1 3 0-15,4 0 0 0,-6-5-26 0,3 2-5 0,-2-2-1 0,2-2 0 16,-6-3-6-16,6 3-2 0,-8-5 0 0,5 5 0 0,-5-5 10 0,8 0 2 16,-8 0 0-16,0 0 0 0,8-5-7 0,-2-2-1 15,-4 0 0-15,4 0 0 0,-4-5 10 0,1 5 2 16,-1-7 0-16,1 7 0 0,0-5-32 0,-1-2 0 15,-2 2 0-15,3 3 0 0,0-3 11 0,-1 3-11 16,-4-1 12-16,2 3-12 16,0 0 8-16,0 0-8 0,2 0 0 0,1 7 0 15,-3 0 0-15,0 0 0 0,0 0 0 0,0 0 0 16,0-7 0-16,0 7 0 0,0 0-12 0,0 0 3 16,0 0-173-16,0 0-34 15,0 0-8-15,0 0 0 0</inkml:trace>
  <inkml:trace contextRef="#ctx0" brushRef="#br0" timeOffset="-213015.878">22490 5017 403 0,'0'0'36'0,"0"0"-36"0,-3-7 0 0,3 7 0 15,-3-2 240-15,1-3 40 0,-4 3 9 0,1-3 2 0,0 5-131 0,-1 0-25 16,-4 0-6-16,2 0-1 0,-3 7-59 0,-2-7-12 15,0 7-2-15,0 0-1 0,-1-2-32 0,-1 2-6 16,1 0-2-16,-2 5 0 0,1-3-14 0,1 3 0 16,1 0 0-16,3 2-10 15,2-5 10-15,0-2-8 0,5 5 8 0,-2-5-8 0,5-2 0 0,2 2 0 16,4-5 0-16,2 5 0 16,0-7-4-16,2 5-1 0,-2-5 0 0,5 0 0 15,1 0 5-15,-1 0 8 0,0-5-13 0,-2 5 5 16,2 0 8-16,0 0 0 0,-5-7 0 0,3 5 0 15,-3-5 0-15,-1 2 11 0,-1 3-3 0,-1-3 0 16,0-2 4-16,-2 2 0 0,0 3 0 0,-3 2 0 16,0 0-12-16,0 0 8 0,0 0-8 0,5-5 8 15,0 5 0-15,-5 0 0 0,0 0 0 0,0 0 0 0,5 0 4 0,1 0 0 16,-1 5 0-16,0-3 0 0,-2 3 6 0,2 2 2 16,1-2 0-16,2 2 0 0,-3-5-20 0,0 5 0 15,3-2 0-15,-3-3 0 0,3 3 0 0,0 2 0 0,0-7 0 16,-3 7 0-16,3-7 10 0,-2 0-2 0,-1 0 0 0,3 0-1019 15</inkml:trace>
  <inkml:trace contextRef="#ctx0" brushRef="#br0" timeOffset="-212815.887">22744 4921 0 0,'0'0'0'0,"0"0"0"16,0 0 0-16,0 0 0 0,0 0 499 0,0 0-100 15,0 0 80-15,0 0 16 0,-3 7-326 0,6 0-65 0,-1 0-12 0,1 5-4 16,0-3-32-16,-1 3-6 0,1-3-2 0,-3 3 0 16,2 2-9-16,1 0-3 0,0-2 0 0,-1 2 0 15,1 0-6-15,-3-7-2 0,5 5 0 0,-5-5 0 16,0 5-28-16,3-5 0 0,0 0 0 0,-1 0 0 16,-2-2-31-16,0-5-12 0,0 0-2 0,0 0-1027 15</inkml:trace>
  <inkml:trace contextRef="#ctx0" brushRef="#br0" timeOffset="-212452.389">22921 5017 864 0,'0'0'76'0,"0"0"-60"0,0 0-16 0,0 0 0 16,0 0 168-16,3 5 32 16,-3 2 5-16,0 0 2 0,0 0-115 0,2 5-22 15,-2-5-5-15,3 0-1 0,-3 0-9 0,0 0-3 16,2 0 0-16,4 0 0 0,-4 0-35 0,4-2-7 15,-4-3-2-15,6 3 0 0,0 0-8 0,-3-3 0 16,3-2 0-16,0 0 0 0,3-2 15 0,-3-3 1 16,0 0 0-16,0 3 0 0,2-3 19 0,-2-2 4 15,0 5 1-15,3-5 0 0,-3 0-26 0,-3-5-5 0,3 7-1 0,-3-2 0 16,-2 0 8-16,0-2 2 0,-1 2 0 0,-2-3 0 16,3 3-6-16,-1 0-2 0,-2 5 0 0,0 2 0 15,0-5-10-15,0 5 8 0,0 0-8 0,0 0 8 16,0 0 11-16,0 0 1 0,0 0 1 0,0 0 0 15,0 0-21-15,3 7-13 0,0-2 1 0,2 2 1 16,-2-5 11-16,-1 8 0 16,4-8-9-16,-1 3 9 0,-5-5 8 0,5 2 7 15,1 3 1-15,-1-3 0 0,3 3-16 0,0-5 0 16,-3 2 0-16,6-2 0 16,-3 0-200-16,-1 0-47 0,7-2-9 0,-14 2-1 0</inkml:trace>
  <inkml:trace contextRef="#ctx0" brushRef="#br0" timeOffset="-212167.666">23379 5010 831 0,'0'0'36'0,"8"0"9"0,-3-2-36 0,0-3-9 15,3 5 0-15,3-2 0 0,-3-3 52 0,0 3 8 16,2-3 1-16,-2 0 1 0,0 3-19 0,-3-3-4 16,1 3-1-16,-1-3 0 0,-3 3 27 0,1-3 6 15,-3-2 1-15,0 7 0 0,0-7 25 0,0 7 6 0,-5-2 1 0,0-3 0 16,-1 0-29-16,1 3-6 0,-3 2-1 0,-3 0 0 15,-2 0-38-15,5 2-8 0,-2 3-2 0,-1 0 0 16,1 4 10-16,2-2 2 0,-3 0 0 0,0 0 0 16,3 5-32-16,3 2 0 0,-3-2 0 0,6-3 0 15,-1 3 12-15,0 2-3 0,3 0-1 0,3 3 0 16,0-3 4-16,5-5 0 16,-3 3 0-16,5 2 0 0,1-2-12 15,2-3 8-15,-2-2-8 0,5 3 8 0,2-8 1 0,1 3 0 0,-1-3 0 0,6-2-709 16,5-2-141-16</inkml:trace>
  <inkml:trace contextRef="#ctx0" brushRef="#br0" timeOffset="-211178.302">8782 12386 172 0,'0'0'16'0,"0"0"-16"0,5 0 0 0,3-3 0 16,-3-1 284-16,3 4 53 0,0-3 11 0,3-1 3 16,-1 4-191-16,1 0-39 0,-1 4-7 0,3-1-2 15,3 1-44-15,0-1-8 0,0 1-3 0,3-1 0 16,-1 4-46-16,3-3-11 0,3 4 0 0,3-1 0 16,2 0 0-16,-3 0 0 0,1 0 0 0,-4 0 0 0,1 0 0 0,-3 2 8 15,1-2-8-15,-1-4 9 16,-3 4-48-16,1 0-9 0,-1-3-3 0</inkml:trace>
  <inkml:trace contextRef="#ctx0" brushRef="#br0" timeOffset="-210491.079">9245 12332 403 0,'0'0'36'0,"0"0"-36"15,0 0 0-15,0 0 0 0,0 0 112 0,0 0 16 16,0 0 4-16,0 0 0 0,0 0-52 0,0 0-9 16,2-3-3-16,-2 3 0 0,5-5 12 0,3 5 1 0,-2 0 1 0,2 0 0 15,2 0-4-15,1 5-1 0,2-2 0 0,-2 1 0 16,-1-1-13-16,6 1-4 0,-3-1 0 0,3 1 0 15,0-1-12-15,0 4-4 0,0 0 0 0,0 5 0 0,-3-5 3 0,0 0 0 16,-2 0 0-16,-1 5 0 16,-2-1-3-16,-2-1 0 0,-4 1 0 0,1-4 0 15,-6 8-11-15,1-4-2 0,-6-1-1 0,-3 2 0 16,-2 2 2-16,0-3 0 0,-6-1 0 0,3 2 0 16,-2 2-9-16,-1-3-2 0,3-4 0 0,3 8 0 15,-3-8-21-15,3 0 0 0,2 0 0 0,-2 5 0 16,3-5 0-16,-4 0 0 0,6-3 8 0,-2-1-8 15,2 4 9-15,3-7-9 0,-3 4 12 0,2-1-12 16,1-3 9-16,0 5-9 0,5-5 0 0,0 0 9 16,0 0-9-16,0 0 0 0,-3-5 0 0,3 5 0 15,0 0-108-15,0 0-23 0,3 0-5 0</inkml:trace>
  <inkml:trace contextRef="#ctx0" brushRef="#br0" timeOffset="-209371.775">9821 12317 1209 0,'0'0'53'0,"0"0"12"0,0 0-52 0,0 0-13 0,0 7 0 0,0 1 0 16,0 3 109-16,0-4 19 0,3 0 4 0,0 0 1 16,-1 8-37-16,1-4-7 0,0 3-1 0,-1 1-1 15,4-1-30-15,-4 4-5 0,6-3-2 0,-3 3 0 16,1 1-6-16,-1-2-2 0,0 2 0 0,1 2 0 15,-4-7-6-15,1 5-2 16,-1-1 0-16,1-3 0 0,-3-1-4 0,0 0-1 16,3-2 0-16,-3-5 0 0,-3 7-5 0,3-7-2 15,0 0 0-15,0 0 0 0,0-2-6 0,0-5-2 16,0 0 0-16,0 0 0 0,0 0 1 0,0 0 0 0,0 0 0 16,0 0 0-16,0-5 2 0,0-2 1 0,0 0 0 0,0 0 0 15,0-3-8-15,-3-1-2 0,3-1 0 0,0-2 0 16,-2 0-8-16,2-5 8 0,0 5-8 0,0-5 8 15,0 5-8-15,-3-5 0 0,3 5 0 0,-2-3 0 0,2-2 0 0,0 5 0 16,0-4 0-16,0 3 0 0,0-3-9 0,2 4 9 16,-2-5 0-16,0 5 0 0,3-5 0 0,-3 5-8 15,2 0 8-15,1-1 0 0,-3 8 0 0,5-4-8 16,-2 4 8-16,2-5 0 0,1 5-9 0,-1 0 9 16,3 0 0-16,-3 0-9 15,0 0 9-15,3 4-13 0,0-2 5 0,0 1 8 16,0 1-12-16,3 3 12 0,-3 0-12 0,2-4 12 15,1 4-12-15,-1 0 12 0,6 0-10 0,-5 0 10 16,5 4 0-16,-3-4-9 0,3 0 9 0,0 7 0 16,-3-2 0-16,3-2-10 0,-3 8 10 0,-2-4 0 15,-3 0 0-15,0 0 0 0,0 1 0 0,-3 3 0 16,0-1 0-16,-2 1 12 0,-1 4-3 0,-2-4-1 0,-2 3 4 0,-4-4 1 16,-1 2 0-16,-1 2 0 0,-3-7-13 0,-2 5 11 15,0-1-11-15,-1-4 10 0,4 3-10 0,-3-6-9 0,2 3 9 0,0 1-13 16,1-1 3-16,-1-3 1 0,3-1 0 0,0 1 0 15,0-1 9-15,0-3 0 0,0 0 0 0,6 4-8 16,-3-1 8-16,-1-3 0 0,6 0-9 0,0 0 9 16,0 0 0-16,0 0-11 0,0 0 11 0,0 0-8 0,0 0 8 0,6 4-13 15,-6-4 5-15,5 8 8 0,5-1-10 0,-2 0 10 16,3-3 0-16,0 3-9 0,2-4 9 0,-3 4 0 16,6 0-9-16,-3 5 9 0,1-5 0 0,-1 4 0 15,0-4 0-15,3 5 0 0,0-2 0 0,0-3 0 16,-3 0 8-16,3 5-8 0,-3-5 0 0,0 4 0 15,-5-8 0-15,-2 4 0 16,-1 0 12-16,-3-2-2 0,-2-5-1 0,0 7 0 31,0-7-88-31,0 4-17 0,0-4-4 0</inkml:trace>
  <inkml:trace contextRef="#ctx0" brushRef="#br0" timeOffset="-209008.688">10575 12477 1209 0,'0'0'53'0,"-5"0"12"0,5 0-52 0,0 0-13 16,0 0 0-16,-5 3 0 0,2 4 168 0,-2-3 32 0,2 4 5 0,1-1 2 16,2 4-98-16,0-1-19 0,0-3-4 0,2 5-1 15,4 2-45-15,-4-3-10 0,1-1-2 0,-3 2 0 16,2-1-11-16,-2-1-2 0,-2-3-1 0,2 5 0 15,-3-5 3-15,3-3 1 0,0-4 0 0,0 0 0 16,0 0-152-16,0 0-30 0,0 0-7 0</inkml:trace>
  <inkml:trace contextRef="#ctx0" brushRef="#br0" timeOffset="-208855.042">10562 12379 1796 0,'0'0'80'0,"-2"-3"16"0,-4-1-77 0,4-4-19 0,-1 4 0 0,3 4 0 0,0 0 84 0,0 0 12 16,-3-3 4-16,3 3 0 0,0 0-37 0,0 0-7 16,0 0-2-16,0 0 0 0,0 0-54 0,0 0 0 15,6 0 0-15,-1 3-1041 16</inkml:trace>
  <inkml:trace contextRef="#ctx0" brushRef="#br0" timeOffset="-208422.858">10851 12487 288 0,'0'0'12'0,"0"0"4"0,2-3-16 0,1-1 0 0,-3-3 0 0,0 4 0 16,0-1 319-16,0-3 61 0,0 2 12 0,0 5 2 15,0-3-230-15,-3-4-47 0,3 7-9 0,0-4-1 16,-2 4-31-16,2 0-5 0,-6-3-2 0,1-1 0 16,0 4-17-16,-1 0-3 0,1 0-1 0,-3 4 0 15,0-1-34-15,3-3-14 0,-6 7 11 0,3-3-11 16,-2 4 8-16,-1-1-8 0,1 0 0 0,-1 0 9 0,3 0-9 0,0 5 0 16,0-5 0-16,3 0 0 0,0 0-8 0,2 0 8 15,3 0-10-15,0 5 10 0,5-5-14 0,1 0 3 16,2 0 1-16,2-3 0 15,1 3-20-15,2-4-4 0,0 6-1 0,0-6 0 0,3 4 16 0,-2-3 3 16,-1 3 1-16,-3 0 0 0,1 1 15 0,-3-1-11 16,-3 0 11-16,0 0-10 15,-2 0 10-15,-3 0 0 0,0 5 10 0,-3-5-10 16,-2 4 48-16,-3-1 3 0,3-3 1 0,-3 2 0 16,-3 1-24-16,1-3-4 0,-3 0 0 0,-1 0-1 15,1-2-2-15,-3-5 0 0,3 2 0 0,0-2 0 16,2 0-97-16,3 0-19 0,0-2-4 0</inkml:trace>
  <inkml:trace contextRef="#ctx0" brushRef="#br0" timeOffset="-207799.388">11046 12383 1378 0,'0'0'61'0,"0"0"13"0,0 0-59 0,0 0-15 16,-2-4 0-16,2 4 0 15,0 0 132-15,0 0 23 0,-6 0 5 0,4 7 0 16,2-7-56-16,-3 4-11 0,3 6-2 0,0-3-1 15,3 5-46-15,-1 2-8 0,4-3-3 0,-1 4 0 16,0-1-9-16,1 0-3 0,2 5 0 0,-1-5 0 16,1 0-5-16,-2 5 0 0,-1-5-1 0,0-3 0 0,-2 4 9 0,0-1 1 15,-3-3 1-15,0-3 0 0,0 3 6 0,-3-4 2 16,3 0 0-16,-3-4 0 0,3 4-13 0,0-7-2 0,0 0-1 0,0 0 0 16,0 0-8-16,0 0-2 0,0 0 0 0,0 0 0 15,6-7 1-15,2 0 0 0,-3-3 0 0,5-1 0 16,-2-4-9-16,3 4 0 0,-1-3 0 0,4-1 0 15,-1 1 0-15,0-2 0 0,-2 2 0 0,2 0 0 16,-5 4 0-16,3-2 0 0,-4 1 0 0,4 4 0 16,-6 0 0-16,3 0 0 15,-5-1 0-15,0 1 0 0,-1 3-8 0,-2-3-4 16,0 4-1-16,0 3 0 16,0 0-107-16,-5-4-20 0,2 4-5 0,3 0-1 15,0 0 42-15,-8 0 9 0,3 4 2 0,2-1 0 16,3-3-27-16,-5 4-4 0,0-1-2 0,0 4 0 15,2-3 47-15,0 4 10 0,1-1 1 0,2 0 1 0,-3-3 67 0,3-4 0 16,0 7 0-16,0-7 12 0,-3 3 60 0,3 1 11 0,0 4 2 0,0-1 1 16,0-7-3-16,3 7-1 0,2 0 0 0,1 0 0 15,-1-3-26-15,3 4-6 0,0-8-1 0,0 7 0 16,0-3-17-16,-1-1-3 0,4 4-1 0,-3-3 0 16,3-1-15-16,-1-3-3 0,1 7-1 0,-1-7 0 15,1 4-53-15,0-4-10 0,-1 0-2 0,-2 3-872 16</inkml:trace>
  <inkml:trace contextRef="#ctx0" brushRef="#br0" timeOffset="-207435.98">11467 12527 748 0,'0'0'33'0,"0"0"7"0,0 0-32 0,0 0-8 0,0 0 0 0,0 0 0 16,0 0 200-16,11 0 39 15,-11 0 7-15,10 0 2 0,1 4-143 0,-1-1-28 16,1-3-5-16,0 5-2 0,-1-5-32 0,1 2-6 15,-3 3-2-15,2-5 0 0,-2 0-19 0,0 4-11 16,0-4 12-16,-8 0-12 0,5 0 9 0,-5 0-9 16,8 0 0-16,-8 0 9 15,0 0-113-15,8-4-22 0,0 4-5 0,-8 0-1 16,5-5 30-16,-5 5 6 0,6-2 0 0,-1-3 1 0,-5 5 41 0,5-3 8 0,1-1 2 0,-1-3 0 16,0 0 44-16,0 0 10 0,-2 0 2 0,0-1 0 15,-1 4 54-15,1-3 11 0,0 4 3 0,-3 3 0 16,2-4 66-16,-2 4 14 0,0 0 2 0,0 0 1 0,0 0-39 0,0 0-8 15,0 0-2-15,0 0 0 0,0 0-54 0,0 7-10 16,0 0-2-16,0-3-1 0,0 11-12 0,0-4-3 16,0-1 0-16,0 4 0 15,-2 2 0-15,2 1 0 0,-3-5 0 0,0 6 0 16,1-8-11-16,-1 6-2 0,-2-2-1 0,2-4 0 16,-2 2-18-16,0 2 10 0,-1-3-10 0,4-1 8 31,-4-3-147-31,1 2-29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55.720"/>
    </inkml:context>
    <inkml:brush xml:id="br0">
      <inkml:brushProperty name="width" value="0.05" units="cm"/>
      <inkml:brushProperty name="height" value="0.05" units="cm"/>
      <inkml:brushProperty name="color" value="#E71224"/>
    </inkml:brush>
  </inkml:definitions>
  <inkml:trace contextRef="#ctx0" brushRef="#br0">189 0 1840 0 0,'0'0'329'0'0,"0"0"711"0"0,0 0 308 0 0,0 0 57 0 0,0 0-125 0 0,0 0-589 0 0,0 0-255 0 0,0 0-55 0 0,0 0 6 0 0,0 0 70 0 0,0 0 30 0 0,0 0 8 0 0,0 0-63 0 0,0 0-264 0 0,0 0-38 0 0,0 0 241 0 0,-1 2 114 0 0,-11 32 2137 0 0,6 164 1793 0 0,24-100-2783 0 0,3-22-888 0 0,-13-46 15 0 0,-8-28-687 0 0,0-2 24 0 0,0 16 464 0 0,-2-11-717 0 0,1-4 59 0 0,1-1-12 0 0,0 0-4 0 0,0 0 2 0 0,0 0-81 0 0,-3 5-687 0 0,0-3-5854 0 0,-3 2 406 0 0</inkml:trace>
  <inkml:trace contextRef="#ctx0" brushRef="#br0" timeOffset="354.607">0 280 4144 0 0,'0'0'191'0'0,"2"0"-11"0"0,19-2-28 0 0,30 4 5874 0 0,80 12-3447 0 0,-61-13-1619 0 0,-48-2-56 0 0,-20 1-771 0 0,2 0-302 0 0,10 0 167 0 0,-13 0 56 0 0,-1 0-64 0 0,0 0-306 0 0,0 0-130 0 0,0 0-885 0 0,0 0-3422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4:53.939"/>
    </inkml:context>
    <inkml:brush xml:id="br0">
      <inkml:brushProperty name="width" value="0.05" units="cm"/>
      <inkml:brushProperty name="height" value="0.05" units="cm"/>
      <inkml:brushProperty name="color" value="#E71224"/>
    </inkml:brush>
  </inkml:definitions>
  <inkml:trace contextRef="#ctx0" brushRef="#br0">189 1 456 0 0,'4'0'9639'0'0,"-5"-1"-4872"0"0,-33 1-4325 0 0,1 4-442 0 0,9 0 266 0 0,0 7 625 0 0,9 0-880 0 0,5 10 42 0 0,8-14-43 0 0,2 25-10 0 0,2-25 12 0 0,12 20 275 0 0,49 45 304 0 0,-62-71-481 0 0,14 39 1680 0 0,-18-34-1734 0 0,-1-1 0 0 0,0 0 0 0 0,0 0 0 0 0,0-1 1 0 0,0 1-1 0 0,-1-1 0 0 0,0 0 0 0 0,0 0 0 0 0,0 0 1 0 0,0-1-1 0 0,-1 1 0 0 0,1-1 0 0 0,-1-1 0 0 0,0 1 0 0 0,-5 0-56 0 0,-32 18 596 0 0,35-17-584 0 0,1-3-12 0 0,3-1-117 0 0,3 0-486 0 0,1 0-186 0 0,0 0-1142 0 0,0 0-4420 0 0</inkml:trace>
</inkml:ink>
</file>

<file path=ppt/ink/ink17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3:03:19.543"/>
    </inkml:context>
    <inkml:brush xml:id="br0">
      <inkml:brushProperty name="width" value="0.05292" units="cm"/>
      <inkml:brushProperty name="height" value="0.05292" units="cm"/>
      <inkml:brushProperty name="color" value="#FF0000"/>
    </inkml:brush>
  </inkml:definitions>
  <inkml:trace contextRef="#ctx0" brushRef="#br0">11404 9441 518 0,'2'0'46'0,"1"0"-37"15,-3 0-9-15,2 0 0 0,1 0 168 0,0 0 32 16,-1 0 7-16,4 0 1 0,-1-2-116 0,6-3-22 16,-3 5-5-16,7-7-1 15,-1 5 16-15,-1-5 2 0,3-3 1 0,2 3 0 0,1-2-15 0,-1-3-4 0,1-2 0 0,5 0 0 16,-3 0-33-16,5-3-7 15,-2 3-2-15,5-7 0 16,-2 7 15-16,2-5 3 0,0 0 1 0,3 5 0 0,-3 0-8 0,0 0-1 16,0 0-1-16,0 2 0 0,-5-2 18 0,2 2 4 0,1 3 1 0,2-3 0 15,-3 0-23 1,1 5-5-16,2-7-1 0,0 7 0 0,3-7-25 0,-1 2 0 0,4 3 0 16,-3-3 0-16,-1 0 0 0,-2 5 0 15,-2-2 0-15,-3 2 0 0,0-5 19 0,-3 5-2 16,-3 0 0-16,1 2 0 0,-1-2 2 0,-2 0 0 0,-3 5 0 0,-2-3 0 15,0 3-1-15,-1-3 0 0,-2 0 0 0,0 3 0 16,-3-3-4-16,-2 5-1 0,2 0 0 0,-5 0 0 16,0 0-3-16,0 0-1 0,0 0 0 0,0 0 0 15,0 0-9-15,0 0-17 16,0 0 4-16,0 0 1 0,0 0 12 0,-5-2-9 0,-3 2 9 0,0 0-8 16,3 0-221-16,-3 2-44 0</inkml:trace>
  <inkml:trace contextRef="#ctx0" brushRef="#br0" timeOffset="586.033">11597 9119 1105 0,'-6'0'48'0,"4"0"12"0,2 5-48 0,0-5-12 16,-3 0 0-16,0 0 0 0,1 0 77 0,-1 0 14 15,3 0 2-15,-2 0 1 0,-1 0 10 0,3 2 1 0,-3-2 1 0,3 0 0 16,0 5-34-16,-2 2-6 0,-1-5-2 0,0 3 0 16,1-3 4-16,-1 5 0 0,-2-2 0 0,2 2 0 15,-2 0-13-15,-3 0-3 16,0 5 0-16,0-5 0 0,-3 5-28 0,1-3-7 0,-1 3-1 0,-5 2 0 0,0 0-2 0,1-7-1 15,-1 5 0-15,2 2 0 16,4 0-13-16,2-2 11 0,0 0-11 0,3-3 10 0,-1 5-10 0,6-7 0 16,-2 0-10-16,2 5 10 0,2-5 0 0,4 0 0 15,-4 0 0-15,6 0 0 0,0 3 14 0,0-3-1 16,3-5 0-16,5 5 0 0,0-2-13 0,5-3 0 16,-3 5 0-16,3-7 0 0,1 5 37 0,-1-5 5 0,0 0 1 0,-3 0 0 15,1 0-28-15,-3 0-6 0,2 0-1 0,-4 7 0 16,-1-7 20-16,0 0 3 0,-2 5 1 0,2-3 0 15,-3-2-32-15,4 0 0 16,-4 5 0-16,-2-3 0 0,0-2 0 0,-3 0 12 0,-2 5 0 0,0-5 0 16,-3 0-60-16,5 2-13 0,-2 3-3 0</inkml:trace>
  <inkml:trace contextRef="#ctx0" brushRef="#br0" timeOffset="1218.29">12880 8611 806 0,'0'0'36'0,"0"0"7"15,3-7-35-15,-1 5-8 0,-2-3 0 0,3-2 0 0,-3 7 104 0,0 0 20 16,0-5 3-16,0 5 1 0,0 0-7 0,0 0-1 16,0 0 0-16,0 0 0 0,0 0-38 0,0 0-8 15,0 0-2-15,5 9 0 16,-2 1-6-16,-3-3-2 0,2 7 0 0,-2 2 0 16,3 1 0-16,0 2 0 0,-1 0 0 0,1 2 0 15,0 0 0-15,-1-2 0 0,-2 2 0 0,3-2 0 16,-3 0-64-16,0-3 0 15,3-4 0-15,-3 7-12 0,-3-5 12 0,3-5 8 0,0 3 0 16,0-5-8-16,-3 5 0 0,3-5 0 0,-5-5 0 0,2 3 0 16,1-3-200-16,-4 3-38 0,-1-5-7 0</inkml:trace>
  <inkml:trace contextRef="#ctx0" brushRef="#br0" timeOffset="1381.237">12697 8846 748 0,'0'0'67'0,"0"0"-54"0,0 0-13 0,8-2 0 0,0 2 169 0,3-5 31 16,-1 5 7-16,4-2 1 0,-1-3-117 0,0 3-23 15,3-3-5-15,0-2-1 0,0 5-48 0,2-3-14 16,1-2 0-16,-1 2 8 0,3-2-8 0,1 0 0 16,-4 0 0-16,1 0 0 15,-6 4-64-15,3-1-13 0,0-3-3 0,0 2-1 0</inkml:trace>
  <inkml:trace contextRef="#ctx0" brushRef="#br0" timeOffset="1804.129">13147 8583 1094 0,'0'0'48'0,"0"0"11"0,0 0-47 0,0 0-12 0,-5-5 0 0,5 5 0 15,0 0 194-15,0 0 37 16,-5 5 7-16,2 2 2 0,0 0-92 0,3 5-17 0,0-3-4 0,0 3-1 15,3 2-48-15,0 0-10 0,-1 0-1 0,4 5-1 16,-4-5-53-16,3 5-13 0,1-5 0 0,-1 5 0 16,-2-5 0-16,-1 0 0 0,4 0 0 0,-4 3 0 31,-2-8 0-31,3 3 0 0,-3-5 0 0,0 0 0 0,3 0 0 0,-3 0 0 16,0-7 0-16,0 0-10 0,2 7 10 0,-2-7 0 15,0 0 0-15,0 0 8 0,0 0-20 0,0 0-3 16,5 0-1-16,1-2 0 15,-1-3-23-15,0-2-5 0,1 0 0 0,2 2-1 16,-3-2-1-16,3 5 0 0,0-3 0 0,0 3 0 0,0-3 26 0,0-2 6 16,0 7 1-16,-3-2 0 0,3-3 13 0,-3 5 0 0,0 0 0 0,1 0 0 15,-1 0-8-15,0 0 8 0,0 0-13 0,1 7 5 16,-1-7 64-16,0 7 14 0,1-2 2 0,-4-3 1 16,1 5-31-16,0-2-6 0,-1 2-2 0,1-2 0 0,-3-5-18 15,0 7-3-15,3-5-1 0,-3 5 0 0,0-7-12 0,0 0 11 16,0 0-11-16,0 0 10 31,0 0-62-31,0 0-13 0,0 0-3 0,0 0 0 16,0 0-195-16,0 0-39 0</inkml:trace>
  <inkml:trace contextRef="#ctx0" brushRef="#br0" timeOffset="2128.453">13409 8804 1497 0,'0'0'32'0,"0"0"8"0,0 0 0 0,0 0 4 0,0 0-36 0,0 0-8 15,3 7 0-15,-1 0 0 0,4 0 121 0,-1 0 23 16,-5 0 4-16,3-2 0 0,-1 2-44 0,1 5-10 16,-3-5-2-16,3 0 0 0,-1 0-61 0,1 0-13 15,-3-7-2-15,0 7-1 0,0-7 15 0,2 7 3 16,-2-7 1-16,0 0 0 0,-2 7-21 0,2-7-4 16,0 0-1-16,0 0 0 15,0 0-8-15,0 0 10 0,0 0-10 0,0 0 10 16,0 0 6-16,2-2 0 0,1-3 1 0,2-2 0 15,-2-5-77-15,0 5-16 0,-1-2-4 0,1-3 0 16,5 5-25-16,-5-5-6 0,2 3-1 0,-2-3 0 16,2 5 39-16,0-5 7 0,0 5 2 0,1 0 0 0,-1 0 44 0,0 0 8 15,3 0 3-15,0 2 0 0,0 3 0 0,0-3 0 16,0 3 0-16,0-3 0 0,0 3 9 0,2 2 0 16,-2-5 0-16,-2 5 0 15,4 0-90-15,-4 0-16 0,7 0-3 0,-3 0-1 0</inkml:trace>
  <inkml:trace contextRef="#ctx0" brushRef="#br0" timeOffset="2467.898">13663 8792 518 0,'0'0'46'0,"0"0"-37"0,0 0-9 0,5 7 0 0,-2-2 168 0,2-3 32 15,-5-2 7-15,6 5 1 0,-1-5-84 0,3 5-17 16,-3-5-3-16,3 0-1 0,0 0-64 0,0-5-13 16,0 5-2-16,2 0-1 0,1-5-23 0,-3 3 8 15,0-3-8-15,0 3 0 0,0-3 0 0,-3 3 0 16,3-3 0-16,-3 3 0 0,1-3 56 0,-1-2 6 15,-5 7 2-15,0 0 0 16,-3-3 0-16,3 3 0 0,-5-9 0 0,2 7 0 0,-2-5-27 16,5 7-5-16,-5-5 0 0,-1 5-1 0,-1-2 1 0,-1-3 1 31,2 5 0-31,-2 0 0 0,0 0-33 0,-2 5 0 0,2-3 0 0,0 3 0 16,-3-3 0-16,3 3 0 0,-2 2 0 0,2 0 0 0,0 0 0 0,-3 5 0 15,3-3 0-15,1-2 0 0,-1 5 0 0,5 0 0 16,-2-3 0-16,2 3 0 0,0-5 12 0,3 5-12 0,0-3 12 0,0 3-12 15,3-5 0-15,2 0 0 0,1 0-10 0,2 0 10 32,-3 0-37-32,5-2 0 0,-2-5 0 0,6 2 0 15,-4 3-124-15,6-5-25 0,-5 0-5 0,4-5-631 0</inkml:trace>
  <inkml:trace contextRef="#ctx0" brushRef="#br0" timeOffset="2791.554">14034 8752 1728 0,'0'0'38'0,"0"0"8"0,0 0 2 0,2-7 0 0,-2 5-39 0,3-3-9 15,-3 3 0-15,0 2 0 0,-5-5 91 0,2 5 16 0,0-2 3 16,-2-3 1-16,0 5-75 0,-3 5-16 0,0-3-2 0,0-2-1 0,0 0 38 0,0 0 7 16,-3 7 2-16,3-7 0 0,3 5-52 0,-3-3-12 15,0 5 0-15,0-2 0 0,3-3 0 0,0 3 0 16,-1 2 0-16,4 0 0 0,-1 0 0 0,3 0 0 15,3 0 0-15,-1-2 0 0,4 2-10 0,-1 0-5 16,3 0-1-16,0 0 0 0,0-2 16 0,2 2-11 16,-2 0 11-16,3 0-10 15,-3-2 10-15,0 2 0 0,0 0 0 0,0-5 0 16,-3 5 12-16,-2 0 8 0,-1-2 2 0,4 2 0 16,-4 0-22-16,-2 0-13 0,0-7 1 0,-2 7 1 15,-1-2 22-15,-2 2 4 0,-1-2 1 0,1-3 0 16,-3 5-4-16,-2-2 0 0,2-3 0 0,0 3 0 15,-3-3-12-15,0-2 0 0,1 0 0 0,-1 0-739 16,1 0-141-16</inkml:trace>
  <inkml:trace contextRef="#ctx0" brushRef="#br0" timeOffset="3309.806">14139 8590 460 0,'0'0'41'0,"0"0"-33"16,0 0-8-16,0 0 0 0,0 0 275 0,0 0 53 16,0 0 10-16,0 0 2 15,-5 0-183-15,2 7-37 0,1-7-7 0,2 7-1 16,0 0-47-16,2 0-9 0,1 5-1 0,0 2-1 15,-1-2-13-15,4-3-2 0,-4 7-1 0,1-1 0 16,2 1 21-16,-2 3 4 0,-3-5 1 0,3 5 0 16,-1-5-52-16,-2 0-12 0,0 0 0 0,0 3 0 0,0-8 54 15,0 3 8-15,0 0 2 0,0-3 0 16,0-2-64-16,-2 0-23 0,2-2 1 0,-3 2 0 0,3 0 22 0,0-7 0 16,0 0 0-16,0 0 8 0,0 0 8 0,0 0 2 0,0 0 0 0,0 0 0 15,0 0-18-15,3-5-19 0,-1 3 4 0,1-5 1 16,2 0 22-16,-2 0 5 0,2-5 1 0,0 5 0 31,1 0-62-31,2 0-13 0,-1-5-3 0,1 5 0 0,0 0 52 0,0 2 12 0,-2 3 0 0,-6 2 0 16,10-5 0-16,-2 5 0 15,-8 0 0-15,8 5 0 0,3-5 0 0,-6 2 0 16,0 3 0-16,3 2 0 0,-3 0 0 0,1-2 0 16,-1 2 0-16,0 0 0 0,1 0 48 0,-1 5 13 15,0-5 3-15,0 2 0 0,-2-2-64 0,2 5-15 16,-2-7-1-16,2 2-1 0,-2-5 17 0,0 5 0 15,-1-2 11-15,-2-5-11 0,0 2 9 0,0-2-9 16,0 0 0-16,0 0 9 0,0 0-103 0,0 0-21 0,0 0-4 0,0 0-1028 16</inkml:trace>
  <inkml:trace contextRef="#ctx0" brushRef="#br0" timeOffset="3827.262">14454 8632 1897 0,'0'0'84'0,"0"0"17"0,0 0-81 0,0 0-20 0,0 0 0 0,0 0 0 16,0 0 69-16,0 0 10 0,0 5 1 0,3 2 1 16,-3 0-8-16,2 5-1 0,1-10-1 0,0 10 0 15,-1-5-11-15,1 5-3 0,-3-3 0 0,0 3 0 0,3 2-45 0,-1 0-12 16,1-7 0-16,-3 5 0 0,-3 0 0 0,1-3 0 15,2-2 0-15,0 0 0 0,0 0 53 0,0 3 9 16,0-8 2-16,0 5 0 0,0-7-52 0,0 0-12 16,0 0 0-16,0 0 0 0,0 0 0 0,0 0 0 15,0 7 0-15,0-7 0 0,0 0 0 0,0 0 0 16,0 0 0-16,8-2 0 0,-8 2 0 0,2-5 0 0,6-2 0 0,0 0 0 16,-5 2 0-16,5 3 0 0,-3-3 0 0,3-2 0 0,-5 5 0 15,2-3 0-15,0 3 0 0,3-3 0 0,-3 3 0 0,1-3 0 16,-6 5 0-16,0 0 0 0,5 0 0 0,0 0 0 15,1 0 0-15,-1 0 0 0,0 0 0 0,0 0 0 16,1 0 0-16,2 0 0 0,0 5 0 0,0-3 0 16,-3-2 0-16,5 7 0 15,-4-2 0-15,4-3 0 0,-2 5 0 0,0-2 0 16,-2 2 0-16,1 0 0 0,-1-2 0 0,-1 2 0 16,0 0 0-16,-2-5 0 0,0 3 0 0,2 2 0 15,0 0 0-15,-2-2 0 0,-1-3 0 0,-2 5 0 16,3-2-8-16,-3-3-5 0,0-2-1 0,0 0 0 15,0 0 14-15,3 5 0 0,-3-5 0 0,0 0 0 16,0 0 0-16,0 0-14 0,0 0 4 0,0 0 1 16,5 0-158-16,-5 0-31 0,0 0-6 0,8 0-2 0</inkml:trace>
  <inkml:trace contextRef="#ctx0" brushRef="#br0" timeOffset="4212.3">14878 8778 1720 0,'7'-2'38'0,"-7"2"8"0,0 0 2 0,0 0 0 0,0 0-39 0,0 0-9 16,3-5 0-16,-3 5 0 0,0 0 104 0,0 0 18 15,0 0 4-15,0 0 1 0,0 0-48 0,0 0-10 16,-8 0-1-16,3 0-1 0,0 5-28 0,-3-3-6 16,0 5-1-16,2 0 0 0,1 0-12 0,0 0-4 15,0 5 0-15,-1-5 0 0,1 5-16 0,2-5 0 0,1 0 0 0,2 5 0 16,-3-5 0-16,3 0 0 0,3 0-9 0,-3 0 9 15,0-7-8-15,2 2 8 0,4 3-8 0,-1 2 8 16,-5-7-11-16,5 0 11 0,0 0-13 0,3 0 5 16,0 0 8-16,-2-2-8 0,2-3 8 0,0 0-8 15,-1 3 8-15,1-5 0 0,-2 2 0 0,2-2-8 16,0 5 8-16,0-10 0 0,-6 5 0 0,3 0 0 0,-2-5 0 0,0 5 8 16,-1 0-8-16,-2 0 8 0,-2 0 20 0,2 0 4 15,-3 0 0-15,3 0 1 0,-5 2-33 0,0-2 0 16,2 4 0-16,-2-1 0 0,2-1 0 0,-2 3 0 15,-1-3 0-15,4 5 0 0,2 0 0 0,0 0 0 16,0 0 0-16,0 0 0 16,0 0-96-16,0 0-25 0,0 0-6 0,0 0-581 15,0 0-116-15</inkml:trace>
  <inkml:trace contextRef="#ctx0" brushRef="#br0" timeOffset="4513.309">15137 8597 1267 0,'0'0'56'0,"0"-3"12"0,2-1-55 0,1-1-13 0,-6 3 0 0,3-3 0 15,0 3 171-15,0 2 31 0,-2-5 6 0,2 5 2 16,0 0-81-16,0 0-16 15,0 0-3-15,0 0-1 0,0 7-35 0,-3 0-7 16,3 5-2-16,0-5 0 0,3 0-52 0,-1 0-13 16,-2 5 0-16,0 2 0 0,0-7 0 0,0 7 0 15,0-2 0-15,0 7 0 0,0-3 0 0,0-4 0 16,0 2 0-16,0 0 0 0,-2-2 0 0,2 2 0 16,-5-2 0-16,5-3 0 0,-3-2 0 0,3 5 0 0,-3-5 0 15,3 0 0-15,-5-2-72 0,5-5-18 0,0 0-3 0,0 0-991 16</inkml:trace>
  <inkml:trace contextRef="#ctx0" brushRef="#br0" timeOffset="5015.443">15333 8778 1728 0,'0'0'76'0,"0"0"16"0,0 0-73 0,2-2-19 0,1-3 0 0,-3 5 0 16,0 0 106-16,0 0 18 0,3-7 3 0,-3 7 1 15,0 0-52-15,0 0-9 0,0 0-3 0,0 0 0 16,0 0 0-16,-6 0 0 0,1 4 0 0,0-1 0 16,-1 2-51-16,-2 2-13 0,6 0 0 0,-3 0 0 15,-1 0 0-15,1 0 0 0,2 0 0 0,3 5 0 0,0-5 0 0,0 0 0 16,0 0 0-16,0-2 0 0,3-3-12 0,-3 5-4 16,0-7-2-16,0 0 0 0,8 0 6 0,-5 5 2 15,2-3 0-15,3-2 0 0,-3-2 10 0,3-3 0 0,0 3 0 16,0-3-8-16,-3-2 8 0,0 0 0 0,1 2 8 0,-1-4-8 15,-2-3 25-15,-1 5 1 0,1-7 0 0,0-5 0 16,-1 0 30-16,1 5 7 0,-3-7 1 0,0 2 0 0,-3 3-64 0,3-3 0 16,-5 0-14-16,2-2 2 0,1 2 12 0,-4 5 9 15,4-5-1-15,-4 10-8 0,4-6 13 0,-1 4-4 16,0-1-1-16,1 5 0 0,2 0 3 0,-3 0 0 16,3 4 0-16,0 3 0 0,0 0 7 0,0 0 2 15,0 0 0-15,0 0 0 0,0 0-7 0,3 7-1 16,-1 3 0-16,4 4 0 15,2-2-12-15,0 9 11 0,0-2-11 0,2 7 10 16,1-5-1-16,-3 5 0 0,0-5 0 0,2 7 0 16,-2-4 7-16,-3-3 0 0,3 5 1 0,-2-5 0 15,-1 0-5-15,0-7-2 0,-2 5 0 0,2-5 0 16,-2-2-10-16,-1 2 12 0,1-2-12 0,0-3 12 16,-3-2-12-16,2-2 0 0,-2-3 0 0,0-2 0 15,0 0-44-15,0 0-15 0,0 0-2 0,0 0-856 0,-2-7-171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44:44.060"/>
    </inkml:context>
    <inkml:brush xml:id="br0">
      <inkml:brushProperty name="width" value="0.05" units="cm"/>
      <inkml:brushProperty name="height" value="0.05" units="cm"/>
      <inkml:brushProperty name="color" value="#E71224"/>
    </inkml:brush>
  </inkml:definitions>
  <inkml:trace contextRef="#ctx0" brushRef="#br0">44 112 8288 0 0,'0'0'638'0'0,"5"7"1053"0"0,0 32 4441 0 0,-2 37-1890 0 0,-9-12-3687 0 0,5-48-1198 0 0,2-16-387 0 0,-1 0-61 0 0,0 0-178 0 0,0 0-702 0 0,0 0-299 0 0</inkml:trace>
  <inkml:trace contextRef="#ctx0" brushRef="#br0" timeOffset="234.32">25 52 2760 0 0,'-8'-17'9'0'0,"-8"-17"9199"0"0,15 33-7733 0 0,1 1-335 0 0,0 0-70 0 0,0 0-122 0 0,0 0-461 0 0,0 0-205 0 0,0 0-39 0 0,10 15-4989 0 0,-9-14-794 0 0</inkml:trace>
</inkml:ink>
</file>

<file path=ppt/ink/ink18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3:04:21.05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7644 13416 172 0,'0'0'16'0,"0"0"-16"0,0 0 0 0,0 0 0 16,0 0 247-16,0 0 46 0,0 0 10 0,5 0 1 15,0-3-186-15,-5 3-38 0,6 0-7 0,-1 3-1 0,3-3 6 0,3 0 2 16,-4 7 0-16,1-7 0 0,0 5-18 0,3-3-3 0,-1 5-1 0,-2 0 0 16,0-2-23-16,0 2-5 0,8 0-1 0,-5 0 0 15,-1 5-5-15,4-5 0 0,4 0-1 0,3 4 0 16,-5-1-10-16,5 4-1 0,0-2-1 0,3 0 0 15,3-3-11-15,-1 3 0 0,-5-1 9 0,8-1-9 16,3 2 8-16,3-3-8 0,-6 3 8 0,0-5-8 0,8 5 14 0,0-3-2 16,3-2 0-16,-3 5 0 0,-6 0 1 0,6-3 0 15,8-2 0-15,-2 5 0 0,-4 0-1 0,6-3-1 16,8-2 0-16,-2 5 0 0,2-5-3 0,-3 5-8 16,0-3 12-16,0 3-4 0,3-5 6 0,0 0 1 15,3 5 0-15,-3-10 0 0,-6 5-15 0,1-7-10 16,2 5 2-16,-2-3 0 15,-1 3 18-15,1-10 4 0,0 5 1 0,-1-2 0 16,-4 2-15-16,-1 0 11 0,-2-5-11 0,-3 5 10 16,0-2 5-16,-6 2 1 0,4-5 0 0,-3 5 0 15,-1-2-1-15,-4-3 0 0,-1 5 0 0,1 0 0 16,-3-7-4-16,-1 7-1 0,-1 0 0 0,1-2 0 0,-4-3 2 0,-1 0 1 16,1 3 0-16,-3 2 0 0,2-5-1 15,1 3-1-15,2-3 0 0,0-2 0 0,6 5-11 0,-4-3 10 0,1 3-10 0,5-3 10 16,0-2-10-16,3 0 0 0,-5 2 9 0,2-4-9 15,-3 4 14-15,1-2-2 0,-1 0 0 0,-2 0 0 16,-3 2 3-16,0-2 0 0,0-2 0 0,1 2 0 16,-4-1-4-16,-2-1-1 0,0 2 0 0,0 0 0 15,-3 0-2-15,0 0-8 0,-2 0 12 0,-3 0-4 16,2 2 0-16,1-2 0 16,-6 0 0-16,3 5 0 0,-3-6 2 0,1 4 0 15,-1-3 0-15,0 2 0 0,-2-2 1 0,-3 7 0 16,0 0 0-16,0 0 0 0,3-2-11 0,-3 2 10 15,0 0-10-15,5-5 10 0,-2 3-10 0,-3 2 0 16,0 0 9-16,0 0-9 0,0 0 0 0,0 0 8 16,5-5-8-16,-5 5 0 0,0 0 0 0,0 0 0 15,0 0 0-15,8 0 8 0,-8 0-8 0,0 0 0 0,0 0 0 0,0 0 8 16,8 0-8-16,-8 0 0 0,0 0 0 0,5-2 8 16,0-3-8-16,-5 5 0 0,0 0 0 0,8 0 0 15,-8 0-8-15,8 0-4 0,-8 0 0 0,5 5 0 0,1-3 12 0,-6-2 0 16,0 0 0-16,5 5-8 0,0 2 8 0,1-5 0 15,-4 5 0-15,4 2 0 0,-1-2 10 0,0 1-2 16,0-1-8-16,1 0 12 16,2 0-12-16,-3 0 0 0,3 5 0 0,2-5 0 15,-2 2 0-15,3-2 0 0,0 5 0 0,-1-5 0 16,1 5 0-16,2-3-8 0,-2-4 8 0,2 9 0 16,0-7 0-16,0 5 0 0,0-5 0 0,-2 4 0 15,2-1 0-15,-2-3 0 0,2 0 0 0,-5 0 0 16,3 5 0-16,-1-5-12 0,-2 0 12 0,3 0-13 15,-3 0 13-15,0-2 0 0,0 2 0 0,2-7 0 0,-2 7 0 0,0-7 0 16,0 5 0-16,0-3 0 0,-3-2 0 0,3 0 0 16,0 0 0-16,-3 0 0 0,3 0 0 0,0 0 0 15,0 0 0-15,-3-2 0 0,3-3 28 0,-2 2 1 16,-1-1 1-16,3-3 0 0,-3 2-22 0,0-2-8 16,1 5 0-16,-1-3 0 0,0-2 0 0,1 0 0 0,-4 0 0 0,1 2 0 15,2-2 0-15,-2 0 0 0,2 0 0 0,-2 0 0 16,-1 0 0-16,1 0-12 0,0 0 12 0,-1 0-13 15,1-5 13-15,0 5 0 0,-1 0 0 0,1 0 0 0,-3 0 0 16,3 0 0-16,-1 2 0 0,1-2 0 0,0 0 0 0,-3 0 0 16,2 2 0-16,-2 5 0 0,0 0 0 0,3-2 0 15,-1-5 0-15,-2 7 0 0,0 0 0 0,0 0 0 16,0 0-8-16,0 0 8 16,6-5 0-16,-6 5 0 0,0 0 0 0,5 0 0 15,-5 0 0-15,0 0-9 0,5 0 9 0,-5 0 0 16,8 0 0-16,0 0-10 0,-2 5 10 0,1-5 0 15,1 2-9-15,3 3 9 0,0-3 0 0,2 3-9 16,0 2 9-16,0-3-8 0,0 4 8 0,6-6-8 16,2 5 8-16,3 0 0 0,0 0 0 0,0-2-8 15,2 2 8-15,1 0 0 0,-1 0 0 0,0 0-8 0,4 0 8 0,-1-2 0 16,2 2 0-16,4-3 0 0,-1 4 0 0,3-6 0 16,0 5 0-16,0-7 0 0,0 5 0 0,-2-3 0 15,-1-2 0-15,1 0 0 0,-1 5 0 0,-2-5 0 16,2 0 0-16,-2 0 0 0,0 0 0 0,2-5 0 15,-2 3 0-15,-1-3 0 0,4 3 0 0,-3-3 0 0,-1-2 0 16,1 4 0 0,0-1 0-16,2-3 0 0,3 2 0 0,0 3 0 15,-2-3 0-15,4 3 0 0,1-3 0 0,0-2 0 16,-3 7 0-16,0-7 0 0,3 7 0 0,-1 0 0 0,4-5 0 16,-1 3 0-16,-2 2 0 0,5 0 0 0,-3 0 0 0,0 0 0 15,1 0 0-15,-4 0 0 0,4-5 0 0,-1 5 0 16,3 5 0-16,3-5 0 0,-1 0 0 0,3 0 0 15,1 0 0-15,-1 0 0 0,-2 0 0 0,2 0 0 0,0 2 0 0,3 3 0 16,-3-10 0-16,3 5 0 0,-5-2 0 0,0 2 0 16,2 0 0-16,-5 0 0 0,2 0 0 0,4 0 0 15,-4-5 0-15,4 5 0 0,-6 0 0 0,-3-2 0 16,-2-3 0-16,-1 5 0 0,4-7 0 0,-1 5 0 16,-2-3 0-16,2 3 0 0,3-3 0 0,0 2 0 15,-3-1 0-15,1-1 0 0,-1 3 0 0,0-3 0 0,1 3 0 0,2-3 0 16,0 3 0-16,2-3 0 0,1 5 0 0,-1-7 0 15,-2 7 0-15,0-7 0 0,0 7 0 0,0-5 0 16,0 3 0-16,3-3 0 0,0 5 0 0,-1-2 0 16,1-3 0-16,-6 5 0 0,0-2 0 0,1-3 0 0,2 3 0 15,2-3 0-15,-2 2 0 0,-2-1 0 0,2 1 0 16,-3-1 0 0,-5-1 0-16,5 3 0 0,-5-3 0 0,-2-2 8 15,-3 5-8-15,5-3 0 0,0-5 0 0,0 1 0 16,-6 2 0-16,4 0 0 0,-6 0 0 0,3 0 8 0,-1 0-8 15,-4 0 0-15,-9 0 0 0,4 2 8 0,1-4-8 0,-4-3 9 16,-6 5-9-16,0 0 10 0,3 0-10 0,-5 0 8 16,-1-5-8-16,-2 9 8 0,-2-1-8 0,2-3 0 15,5 0 0-15,-5 2 8 0,-3 3-8 0,0-3 0 0,9-2 0 0,-4 7 0 16,1-7 0-16,-6 7 0 0,0 0 0 0,6-7 0 16,5 7-16-16,-8-5 2 0,-8 5 0 0,0 0 0 31,0 0-102-31,0 0-20 0,-8-2-4 0,-3 2-1088 0</inkml:trace>
  <inkml:trace contextRef="#ctx0" brushRef="#br0" timeOffset="1542.867">10824 13957 57 0,'0'0'0'0,"0"0"0"0,0 0 0 0,3 7 0 16,-3 0 217-16,2 0 39 0,-2 0 7 0,3 0 1 16,-3 0-122-16,0 5-25 0,0-5-5 0,3 0 0 15,-1 5-32-15,-2-3-7 0,3-2-1 0,-3 5 0 16,0-5-15-16,0 0-3 0,0 5-1 0,0-5 0 15,0 0-8-15,3 0-1 0,-3 0-1 0,0 0 0 16,0 0-15-16,0 0-4 0,0-7 0 0,0 5 0 16,0 2-1-16,0-7-1 0,0 0 0 0,0 0 0 0,0 0 0 0,0 0 0 15,0 0 0-15,0 0 0 0,0 0-2 0,0 0-1 16,0 0 0-16,0 0 0 0,0 0 4 0,0 0 1 16,0 0 0-16,-3-7 0 0,3 2 0 0,0-2 1 15,0 5 0-15,0-5 0 0,0 0-25 0,0-5 0 16,0 5 0-16,3 0 0 0,-3-5 0 0,2 5 8 15,1 0-8-15,-3 0 8 0,3-5-8 0,-1 5 0 0,1 0 0 0,0 0 0 16,-1-5 0-16,3 5 0 0,-2 5 0 0,0-10 0 16,2 5-8-16,0 0 8 0,1 0 0 0,2 2 0 15,-6-2 0-15,6 5 0 0,0-3-9 0,0-2 9 16,-3 7 0-16,3-2 8 0,-2-3-8 0,1 5 12 0,-1 0 9 0,-1 0 2 16,3 0 0-16,-3 5 0 0,1-3 3 0,-1 5 1 15,-2 0 0-15,-1-2 0 16,-2 2-10-16,0 0-1 0,0 0-1 0,-2 5 0 15,-1-5-15-15,-2 0 8 0,2 0-8 0,-2 5 0 16,-3-5 9-16,2 2-9 0,4-4 8 0,-4 2-8 16,4 0 0-16,-1-2 0 0,-2-3 0 0,0-2-11 15,5 0 11-15,-3 7 0 0,-5-7-9 0,3 0 9 16,2 5 0-16,3-5 0 0,-5 0 0 0,-1 0 0 16,1 0 0-16,0 0 0 0,0 2 0 0,2-2 0 0,-2 0 0 0,2 0-9 15,-2 0 9-15,5 0 0 0,0 0-12 0,0 0 12 16,-6 0-12-16,6 0 12 0,0 0-10 0,0 0 10 15,0 0-8-15,0 0 8 0,0 0-9 0,0 0 9 16,6 7-10-16,-1 0 10 0,-2-2-8 0,5 2 8 16,0 0 0-16,2 0-9 0,-2 0 9 0,3 0 0 15,2 0 10-15,0 5-10 16,3-5 13-16,0 0-3 0,-3 0-1 0,3 0 0 16,2 3-1-16,-4-1-8 0,-1-4 12 0,-2 4-4 15,-1-4-8-15,1-3 0 0,-3 3 0 0,-3 2 0 16,-5-7 12-16,8 0-4 0,-8 0 0 0,3 7 0 15,-3-7 0-15,0 0-8 0,0 0 12 0,0 0-4 0,0 0-8 0,0 0 0 16,0 0-10-16,0 0 10 16,0 0-86-16,0 0-11 0,0 0-3 0,0 0-666 0,0 0-134 0</inkml:trace>
  <inkml:trace contextRef="#ctx0" brushRef="#br0" timeOffset="1774.674">11221 14086 1036 0,'0'0'92'0,"0"0"-73"16,0 0-19-16,0 0 0 0,0 0 200 0,0 0 36 16,0 0 7-16,5 7 1 0,-5-7-101 0,6 7-21 15,-1 5-4-15,-2-5-1 0,-1-2-62 0,-2-5-13 16,3 7-2-16,-1 0-1 0,-2 0-26 0,0-7-5 16,3 7 0-16,-3-7-8 0,0 7 8 0,0-7-8 15,0 0 0-15,0 0 0 16,0 0-94-16,0 0-26 0,0 0-4 0,0 0-2 15,0 0-137-15,0 0-27 0,0 0-6 0,0 0-322 16</inkml:trace>
  <inkml:trace contextRef="#ctx0" brushRef="#br0" timeOffset="1890.481">11282 14030 576 0,'0'0'51'0,"0"0"-41"16,0 0-10-16,0 0 0 0,-3-5 220 0,1-2 43 16,2 7 8-16,0 0 1 0,-3-5-112 0,3 5-24 0,0 0-4 0,0 0 0 15,0 0-56-15,0 0-12 0,0 0-1 0,0 0-1 16,0 0-50-16,0 0-12 0,0 0 0 0,0 0-667 15,0 0-133-15</inkml:trace>
  <inkml:trace contextRef="#ctx0" brushRef="#br0" timeOffset="2407.453">11570 14053 806 0,'0'0'72'0,"0"0"-58"16,3-7-14-16,0 5 0 0,-1-5 136 0,1 0 24 15,-3 7 4-15,0-5 2 0,2-2-30 0,-2 7-5 16,0-7-2-16,0 2 0 0,0 5-31 0,-2 0-6 15,-1-7-2-15,3 7 0 16,0 0-21-16,-5-2-4 0,2-3-1 0,-5 5 0 16,3 0-30-16,0 0-6 0,-6 0-2 0,3 0 0 15,0 0-18-15,0 5-8 0,0-5 0 0,0 2 8 16,-2-2-8-16,2 7 0 0,0-7 0 0,0 5 0 16,3 2 0-16,-3-2 0 0,3-3 0 0,-1 5 0 15,4-2-9-15,-1-3 9 0,0 5 0 0,1-2 0 16,2 2-12-16,0-7 12 0,2 7-12 0,1 0 12 0,0 0-12 0,2-2 12 15,0-3-12-15,0 5 12 0,1-2-10 0,-1 2 10 16,3 0-8-16,0-2 8 0,0-3 0 0,0 5 0 16,0-2 0-16,0-3 0 0,-6 3 0 0,-2-5 0 15,6 7 0-15,-6-7 0 0,5 7 0 0,-5-7 0 16,0 0 0-16,0 0 8 0,0 7-8 0,-3-2 12 0,-2-3-4 0,-3 5 0 16,3-7-8-16,-3 7 12 0,-3-7-4 0,1 5 0 15,-1-5-8-15,3 7-15 0,3-7 4 0,-3 0 1 16,-3 0-32-16,1 5-6 0,2-3-2 0,0-2-655 15,0 0-131-15</inkml:trace>
  <inkml:trace contextRef="#ctx0" brushRef="#br0" timeOffset="2992.925">11626 14004 1558 0,'0'0'69'0,"0"0"15"0,0 0-68 0,0 0-16 0,5 2 0 0,0-2 0 0,-5 0 112 0,6 5 20 15,-1 2 3-15,0 0 1 0,1-2-53 0,-4-3-11 16,1 5-1-16,-3 0-1 0,2-2-31 0,1 2-7 16,0 0 0-16,-3 0-1 0,0 0-10 0,0 5-1 15,0-5-1-15,-3 0 0 0,3 0-7 0,-3 0 0 0,1 0-1 0,2 0 0 16,-3 0-11-16,1 5 8 0,2-5-8 0,-3 0 8 31,0-2-8-31,3-5 0 0,0 7 0 0,0-7 8 16,0 0-8-16,0 0 0 0,0 0 0 0,0 0 8 0,0 0-8 0,0 0 0 15,0 0 9-15,0 0-9 0,0 0 10 0,3-5-2 16,2 5-8-16,0-2 12 0,1-5 6 0,-1 0 1 16,0-3 0-16,1 3 0 0,2 0-8 0,0 0-2 15,-1 0 0-15,1 0 0 0,0 0-9 0,0 0 0 16,0 2 0-16,3-2 0 0,-3 5 0 0,2-3 0 0,-4-2 8 0,2 7-8 15,-3-2 0-15,0 2 8 0,3 0-8 0,-5-5 8 16,-3 5-8-16,0 0 0 0,2 0 0 0,-2 0 0 16,0 0-11-16,0 0-7 0,0 0-2 0,0 0 0 31,0 0-39-31,-2 7-8 0,-6 0-1 0,5 0-1 0,-5-2-117 0,0-3-23 16,0 3-5-16,3-3-1 0,5-2 71 0,-5 10 13 0,-1-8 3 0,6-2 1 15,0 0 0-15,-5 5 0 0,5-5 0 0,0 0 0 0,-2 2 127 0,2-2 32 16,0 0 4-16,0 0 0 0,-3 7 86 0,3-7 18 15,0 0 3-15,5 7 1 0,-2-2-12 0,-3-5-3 0,5 2 0 16,3 3 0-16,0-3-41 0,0 3-9 0,0-5-2 0,0 7 0 16,5-7-25-16,0 5-6 0,-5-3-1 0,0-2 0 31,3 0-37-31,-1 5-8 0,1-3 0 0,-3-2 0 16,0 5 0-16,0-3 0 0,0-2 0 0,-8 0-664 15,0 0-136-15</inkml:trace>
  <inkml:trace contextRef="#ctx0" brushRef="#br0" timeOffset="3346.739">12004 14098 1483 0,'8'0'65'0,"-8"0"15"0,8 0-64 0,-3 0-16 0,3 0 0 0,0-5 0 16,-3 5 77-16,3 0 13 0,0-2 2 0,0 2 1 15,0-5-53-15,3 5-12 16,-3-2-1-16,0-3-1 0,0 5-14 0,0-2-4 16,-3-3 0-16,0 5 0 0,3-7 0 0,-3 7 0 15,-2-7 0-15,0 7 0 0,-1-7 2 0,-2 7 0 0,0 0 0 16,0-5 0-16,0-2-10 0,0 7 10 0,0 0-10 0,0 0 10 16,0 0-10-16,0 0 0 0,0 0 9 0,0 0-9 15,0 0 12-15,0 0-1 0,0 0-1 0,0 0 0 16,0 0 11-16,-2 7 3 0,-1-2 0 0,-2 2 0 0,2 0 10 15,0 0 2-15,1 5 1 0,-1-3 0 0,1-2 0 0,2 5 0 16,-3 0 0-16,0-3 0 0,3 3-14 0,-2 0-3 16,2-3-1-16,0-2 0 0,0 0-11 0,0 5-8 15,2-5 12-15,1 0-12 0,-3-7 10 0,0 0-10 16,0 0 8-16,0 0-8 16,0 0-65-16,0 0-19 0,0 0-3 0</inkml:trace>
  <inkml:trace contextRef="#ctx0" brushRef="#br0" timeOffset="7743.724">17619 13369 1321 0,'0'0'28'0,"0"0"7"0,0 0 1 0,0 0 2 0,5 0-30 0,-2-7-8 15,-3 7 0-15,0 0 0 0,0 0 76 0,0 0 13 16,5 0 3-16,0 0 1 0,0 0-27 0,1 2-6 16,-6-2 0-16,5 5-1 0,0-5-15 0,1 7-4 15,-1-7 0-15,0 7 0 16,0-7-6-16,1 7-2 0,-1 0 0 0,3-2 0 15,0 2 3-15,0 0 0 0,0 5 0 0,2-5 0 16,-2 2-23-16,3-2-4 0,-1 2 0 0,4-2-8 16,-1 3 8-16,3-3-8 0,5 0 0 0,-2-2 0 15,-1 2 10-15,3 5-10 0,3-10 8 0,2 5-8 16,1 0 8-16,-1-2-8 0,1 2 0 0,-1 0 8 16,1 0 0-16,-1-2 0 0,1-3 0 0,-1 5 0 0,1-2 8 0,-4-3 0 15,4 3 1-15,2 2 0 0,0-3 6 0,-2-1 1 16,-1 4 0-16,0-2 0 0,4 2-24 0,-1-5 0 15,0 3 0-15,-3-3 0 0,6 7 0 0,0-6 8 16,7 2-8-16,-2-3 0 0,3-2 8 0,0 5-8 16,2-3 10-16,0 3-10 0,-2-3 8 0,3-2-8 0,-1 0 0 0,3 5 0 15,2-5 8-15,4 0-8 0,-4 0 0 0,4 0 9 0,-4 0-9 0,1 0 8 16,-1 0-8-16,4 0 8 0,2-5-8 0,-6 5 8 16,-2-2-8-16,-2-3 8 0,-1 3-8 0,0-3 10 15,-2 3-10-15,-3-3 10 0,-3-2-2 0,-2 7-8 16,3-7 12-16,-1 2-4 0,-5-2 1 0,0 5 0 15,-2-5 0-15,-1 2 0 0,-2-2 1 0,0 4 0 16,-3-1 0-16,0-3 0 16,-2 0-1-16,-4 0 0 0,1-5 0 0,0 5 0 15,-3 2 0-15,1-2 0 0,-1 0 0 0,0-2 0 16,-2 1-9-16,2 1 10 0,-3-2-10 0,1 2 10 16,-3 0-2-16,5 5-8 0,-2-3 12 0,-1-2-4 15,-2 0 1-15,0 0 0 0,3 2 0 0,-1 3 0 16,1-3 0-16,0 3 0 0,-6-5 0 0,0 2 0 15,3 5 0-15,0-7 0 0,-3 4 0 0,1-1 0 0,-1-1 9 0,0 3 2 16,1-3 0-16,-1 5 0 0,0-2-20 0,0-3-17 16,1 3 3-16,-1-3 1 0,0 5 13 0,-2-7 10 15,2 7-2-15,-2 0 0 0,-3 0 2 0,5-3 0 0,-5 3 0 0,0 0 0 16,0 0-2-16,0 0 0 0,0 0 0 0,5 3 0 16,1 4-8-16,-6-7 0 0,0 0 9 0,5 0-9 31,0 7 0-31,1 0 8 0,-6-7-8 0,5 5 0 0,-5-5 0 15,8 7 0-15,-3 0 0 0,3 0 0 0,0-2 0 0,0 2 0 16,0 0 0-16,0 0 0 0,0-5 0 0,2 7 0 16,-2 1 0-16,0-3 0 0,3 0 0 0,-1 0 0 15,1 5 0-15,0-5 0 0,2 5 0 0,-3-3 0 16,4 3 0-16,-1 0 0 0,-3-3 0 0,6-2 0 16,3 5 8-16,-3 2-8 0,0-7 0 0,-3 7 0 0,5-7 0 0,1 5-12 15,-1 0 12-15,1-3 0 0,2-2 0 0,-5 5 0 16,0-5 0-16,2 5 0 0,-2-5 0 0,0 0 0 15,-3 0 0-15,-2 0 0 0,-1 0 0 0,1-2 0 16,0-3 0-16,-3 3 0 0,-1-3 0 0,1-2 0 16,-8 0 0-16,6 0 9 0,-6 0-9 0,8 0 0 15,-8 0 14-15,5-2-4 0,0-3-1 0,1 3 0 0,-4-3 0 0,3-2 0 16,-2 0 0-16,0-5 0 0,-1 5-9 0,4-2 10 16,-6-3-10-16,5-2 10 0,-2 7-10 0,-1-5 0 15,1 2 0-15,0-1 0 0,-1-1 0 0,1 3 0 0,0-3 0 16,-1 5 0-16,3 0 0 0,-5-5 0 0,3 5 0 0,0 0 0 15,-1 0 0-15,1-5 0 0,0 5 0 0,-1 5 0 32,1-3-8-32,0-2 8 0,-1 4 0 0,1-1 0 0,-3 4 0 15,0-7 0-15,3 2 0 0,-1-2 0 0,-2 7 0 0,3-2 0 16,-3-3 0-16,0 5 0 0,2-7 0 0,-2 7 0 16,0 0 0-16,0 0 0 0,0-3 0 0,0 3 0 15,0 0 0-15,3-4 0 0,2-3-10 0,-5 7 10 16,0 0 0-16,0 0-9 0,6 0 9 0,-1 0 0 15,-5 0 0-15,3 4-8 0,5-4 8 0,-3 3 0 0,0-3 0 0,3 0-8 16,0 4 8-16,0-1 0 0,0-3-9 0,0 5 9 16,2-3 0-16,4 3 0 0,-1-3-9 0,3 3 9 15,0-3 0-15,0 7-8 0,2-6 8 0,1 4 0 16,2-2 0-16,3 2-8 0,-3 0 8 0,3 0 0 16,5 0 0-16,2 0-8 0,1-2 8 0,3-3 0 15,2 10 0-15,0-10 0 16,-3 5 0-16,3-2 0 0,-3 2 0 0,1 0 0 15,2-2 0-15,0-3 0 0,0 3 0 0,5-3 0 16,1-2 0-16,-1 0 0 0,0 5 0 0,1-5 0 16,-1 2 0-16,0-2 0 0,1 0 0 0,2 0 0 0,0-2 0 15,5-3 0-15,-3 5 0 0,1-2 0 0,0 2 0 0,-1-5 0 16,1 5 0-16,-3-2 0 0,5-3-8 0,-2 5 8 16,-1-7 0-16,1 7 0 0,-3 0 0 0,0-3 0 0,-3-1 0 15,1 4 0-15,4-5 0 0,-2 3 0 0,0 2 0 0,3-5 0 16,0 5 0-16,-1 0 0 0,-2 0 0 0,3 0 0 15,-3 0 0-15,2-2 0 0,4-3 0 0,2 5 0 16,-6-2 0-16,3-3 0 0,1 5 0 0,-4-2 0 16,-2-3 0-16,0 2 0 0,3-1 0 0,-3-3 0 15,3 2 0-15,-3-2 0 0,-3 5 0 0,-2-5 0 0,-3 2 0 0,-3-2 0 16,-2 0 0-16,0 0 0 0,2 0 8 0,0 2-8 16,1-2 0-16,-6 0 0 0,0 0 0 0,-3 0 0 15,1 0 8-15,-1 0-8 0,-2-5 0 0,0 2 0 16,0 1 8-16,-6 2-8 0,1 0 0 0,-3 0 0 15,0 0 0-15,-3 0 8 0,0 0-8 0,0 7 0 32,-5-5 0-32,3-2 8 0,-3 5-8 0,-3-3 0 0,3 2 0 0,-3-1 8 15,0 4-8-15,-2 0 0 0,-3 0 0 0,5 0 0 16,-2-3 0-16,-3 3 0 0,0 0-13 0,0 0-6 0,0 0-1 16,0 0 0-1,0 0-116-15,-5 3-23 0,-3-3-5 0</inkml:trace>
  <inkml:trace contextRef="#ctx0" brushRef="#br0" timeOffset="8545.551">20518 13905 403 0,'0'0'36'0,"0"0"-36"0,0 0 0 0,0 0 0 0,0 0 200 0,0 0 32 0,0 0 8 0,0 0 0 15,0 0-96-15,0 0-20 0,0 0-4 0,0-2-1 16,0-5-18-16,0 7-3 0,-2-5-1 0,-1 0 0 15,-5 3-33-15,3-3-6 0,-3 10-2 0,3-5 0 0,-3 0-16 0,0 0-4 16,-3 0-1-16,-2 2 0 0,2 3-17 0,1 2-3 16,-1-2-1-16,1-3 0 0,-4 5-14 0,4 0 0 0,-3-2 0 0,-1 7 0 15,6-10 0-15,1 10 0 0,4-5 0 0,-2 0 0 16,-1 0 0-16,1 0 0 0,5 0 0 0,-3 5-10 16,1-5 10-16,2 0 0 0,2 0-9 0,1 0 9 15,-3 0-10 1,5 0 10-16,3 0-13 0,3-2 5 0,2 2 8 15,0 0-13-15,-2 0 5 0,2 0 8 0,0-2-9 0,3-3 9 16,0 5 0-16,-3-2 0 0,1 2 0 0,-1-2 8 16,-3-3 0-16,1 5 1 0,-3-2 5 0,-3-3 1 15,-5-2 0-15,0 0 0 0,0 0-1 0,5 5 0 16,-5-5 0-16,0 0 0 0,0 7 7 0,-2 0 2 16,-3-5 0-16,-1 3 0 0,-2 2-5 0,0-2-1 0,0-3 0 0,-2 3 0 15,-3-3-17-15,2-2 0 0,0 5 0 0,1-3 0 16,-1-2-22-1,1 0-5-15,2 0-1 0,-3 5 0 0,1-10-85 0,2 5-18 0,0 0-3 16,0 0-531-16,0 0-107 0</inkml:trace>
  <inkml:trace contextRef="#ctx0" brushRef="#br0" timeOffset="9015.42">20791 14032 864 0,'-3'-2'38'0,"3"2"8"0,0-5-37 0,-2 3-9 16,-1-3 0-16,0 5 0 0,3 0 245 0,-2-5 47 16,-6 3 10-16,5-3 2 0,1 5-189 0,-4 0-38 15,1-2-7-15,-3 2-2 0,0 0-25 0,3 2-6 16,-3-2-1-16,-3 5 0 0,3-5-10 0,-2 7-2 15,2 0-1-15,-3 0 0 0,3 0-23 0,-2 0 9 0,2 0-9 0,0 5 0 16,5-5 0-16,-5 0 0 0,6 0 0 0,-1 0 0 16,3 5 0-16,3-5 0 0,-3 0-10 0,2-2 10 15,4 2-8-15,1-5 8 0,-1 3-10 0,2 2 10 16,-3-7-16-16,6 0 4 0,-1 0 0 0,1 0 0 16,-3 0 12-16,0-5 0 0,5 3-10 0,-3-3 10 15,-2 3 10-15,0-5 6 0,0 2 2 0,0-2 0 16,0 5 16-16,-3-8 3 15,1 8 1-15,-4-3 0 0,6-2-6 0,-5 7 0 0,-3 0-1 0,0 0 0 16,0 0-19-16,0 0-4 0,0 0-8 0,0 0 12 16,0 0-12-16,0 0 11 0,5 7-11 0,-2-2 10 15,-1 2 5-15,1 0 1 0,0 0 0 0,-1 0 0 16,1 0-16-16,0 0 0 0,-1 0 0 0,1 3 0 16,0-8 0-16,-1 5 0 0,1 0 0 0,-3-7 0 15,0 0-78-15,0 0-12 0,5 7-2 0,-5-7-664 16,0 0-133-16</inkml:trace>
  <inkml:trace contextRef="#ctx0" brushRef="#br0" timeOffset="9347.806">21085 13905 2059 0,'0'0'91'0,"0"0"19"15,0 0-88-15,0-2-22 0,-3-3 0 0,3-2 0 16,-3 2 92-16,1 3 13 0,-4-3 3 0,1 3 1 0,2-3-46 0,-2 3-10 16,0-3-1-16,0 5-1 0,-3-2-22 0,0 2-4 15,2 0-1-15,-1 0 0 0,-1 2-3 0,0-2-1 0,0 7 0 0,0-2 0 16,0-3-20-16,0 3 8 0,0 2-8 0,0 0 0 16,3 5 0-16,-3-3 0 0,2 3 0 0,1 2 0 15,0-2-9-15,2 2 9 0,-2 0-10 0,2-2 10 16,1 2-8-16,2 0 8 0,0 0 0 0,0 0-9 15,0-2 9-15,0 2 0 16,2 0 0-16,1-2 0 0,0 2 0 0,-1-2 0 16,1-3 0-16,0 3 0 0,-1 0 0 0,3-3 0 15,1-2 0-15,-1 0 0 0,-2-2 0 0,-3-5 0 16,5 7 0-16,-5-7 8 0,0 0-8 0,0 0-8 16,0 0 8-16,0 0-12 15,0 0-197-15,0 0-40 0</inkml:trace>
  <inkml:trace contextRef="#ctx0" brushRef="#br0" timeOffset="9532.234">20902 14072 460 0,'0'0'41'0,"0"0"-33"0,0 0-8 0,0 0 0 0,3-7 305 0,-3 7 59 16,5 0 12-16,0-5 3 0,-5 5-227 0,8 0-46 16,-2-2-9-16,1 2-1 0,1 0-56 0,0 2-10 0,-2-2-2 0,2 5-1 15,2-5-27-15,-2 0 8 0,0 0-8 0,0 5 0 16,3-3 0-16,-1-2-17 0,1 0 2 0,2 0 1 31,-2 0-134-31,-4 0-26 0,7 0-6 0,-6 0-626 0</inkml:trace>
  <inkml:trace contextRef="#ctx0" brushRef="#br0" timeOffset="9870.633">21188 14086 518 0,'0'0'46'0,"5"0"-37"0,-5 0-9 0,8 0 0 15,-3-2 208-15,1 2 39 0,2-5 8 0,0 5 1 16,-1 0-100-16,1-2-21 0,3-3-4 0,-3 5-1 15,0-2-54-15,2-3-10 0,-2 0-2 0,0 3-1 16,0-3-21-16,-2 3-4 0,-1-3-1 0,-5 5 0 16,2-2 8-16,-2 2 2 0,0-5 0 0,0 5 0 15,0-7-8-15,0 7-2 0,-2-7 0 0,-3 5 0 16,-3-3-9-16,2 0-3 0,-4 3 0 0,-1 2 0 16,1 0-14-16,-1 0-3 0,-2 0-8 0,0 7 12 15,2-7-12-15,-2 7 0 0,-3-2 0 0,3-3 0 0,2 5 0 0,-2 0-8 16,0 0 8-16,2 0 0 0,0 5-10 0,-2-5 10 15,5 0-8-15,-2 5 8 16,2 0 0-16,2-3-10 0,1 3 10 0,0-3 0 16,2 3-9-16,1 2 9 0,4-7 0 0,3 5-9 15,1 0 9-15,-1-3-8 0,3-2 8 0,0 0-8 16,3-2 0-16,-1 2 0 0,1-7 0 0,2 2 0 16,5 3 18-16,-2-5 4 0,3 0 1 0,-1 0 0 15,4 0-15-15,-1-5 0 0,0 3-12 0,-3-5-769 16,-4 2-155-16</inkml:trace>
  <inkml:trace contextRef="#ctx0" brushRef="#br1" timeOffset="24493.115">17005 9211 1526 0,'5'9'68'0,"-8"-4"13"0,-5 2-65 0,6-5-16 0,2 3 0 0,-3 0 0 16,3 2 12-16,0 0 0 0,-2-5-1 0,4 5 0 15,1-2 13-15,2 2 2 0,-2 0 1 0,2 0 0 16,0 0-1-16,1 0 0 0,-4 5 0 0,4 2 0 15,-1-2 6-15,-2 2 2 0,2 7 0 0,-5 0 0 16,0 5 11 0,2 0 3-16,4 9 0 0,-4 3 0 0,-4 2-13 0,2-5-3 15,2 3 0-15,4-3 0 0,-6 5-11 0,2 2-2 16,1 5-1-16,-3 5 0 0,3 2-18 0,-1-7-16 16,4-2 4-16,-6 2 0 0,0-5 36 0,0-2 7 15,-3 5 1-15,0 2 1 0,3-5-21 0,0 5-12 16,0-7 12-16,0 0-12 0,-5 0 12 0,2-7-12 15,9 2 12-15,-6 3-12 0,-6 2 10 0,1 2-10 0,5-2 8 0,0 5-8 16,0-5 8-16,-3-5-8 0,1-2 8 0,2 3-8 16,5-4 10-16,-5 1-10 0,-5 0 12 0,5 7-12 15,5-2 12-15,-5-3-12 0,0 5 12 0,-8 0-12 16,0-7 20-16,6 0-4 0,4-5 0 0,-2 0 0 16,-8 3 2-16,6-10 0 0,4 7 0 0,-2-6 0 15,-2 8-5-15,-1-4-1 0,0-2 0 0,1 1 0 0,4 1-2 0,-2 7-1 16,0-5 0-16,0 1 0 0,6-3-9 0,-4-1 10 15,-4-3-10-15,-1 3 10 0,3-3-10 0,0 1 10 16,-3-6-10-16,-2 8 10 0,0-6-10 0,2 2 0 16,3-2 9-16,-3 2-9 0,-2-6 8 0,2 3-8 0,1-4 8 15,2 1-8-15,-3-1 0 0,3 2 0 0,-2-2 0 0,2 0 8 32,2-2-8-32,-2 2 0 0,0-4 0 0,3 1 0 15,-1 4-68-15,1-8-14 0,-3 0-3 0</inkml:trace>
  <inkml:trace contextRef="#ctx0" brushRef="#br1" timeOffset="25364.73">17621 9747 939 0,'-2'-14'41'0,"2"14"10"0,0 0-41 0,0 0-10 0,0 0 0 0,-3-5 0 0,0 5 49 0,3 0 8 16,0 0 2-16,0 0 0 0,0 0 34 0,0 0 7 16,0 0 2-16,0 0 0 0,0 0-42 0,0 0-9 15,0 0-2-15,0 7 0 0,0 5 1 0,0-3 0 16,3 3 0-16,0 7 0 0,-1-5 2 0,1 12 0 15,0-5 0-15,2 14 0 0,-5-2-14 0,2 5-2 16,1-3-1-16,0 5 0 16,-3 5-7-16,-3 2-2 0,0 2 0 0,1 12 0 15,2-2-6-15,-3 0 0 0,1 2-1 0,-4 7 0 16,6 3-2-16,-5-3 0 0,0 0 0 0,-1 5 0 16,4-5 1-16,-1-2 0 0,0 9 0 0,1-2 0 15,-1-11-9-15,1-11-1 0,2 1-8 0,0-3 12 0,0 5 0 0,-3-2-1 16,3-5 0-16,0 5 0 0,0-5 6 0,-3 14 2 15,3-7 0-15,-2 0 0 0,2 0-3 0,0-6-1 0,-3-1 0 16,0 0 0-16,3-3-4 0,0-1-1 16,-2-3 0-16,-1 0 0 0,-2-3-2 0,2-2-8 0,-2 5 12 15,2-4-4-15,-2 1-8 0,5-4 8 0,-3 0-8 0,1-5 8 16,-4 1-8-16,4 1 0 0,-1-6 0 0,0 2 8 16,3-1-8-16,-5 4-16 0,2-6 4 0,1 1-1198 31</inkml:trace>
  <inkml:trace contextRef="#ctx0" brushRef="#br1" timeOffset="26549.373">16110 9714 864 0,'0'0'76'0,"0"0"-60"0,0 0-16 0,0 0 0 15,0 0 86-15,0 0 14 0,-2 7 4 0,-1-2 0 16,3-5-75-16,-2 2-14 0,-1 10-3 0,0-3-1 0,3 3 34 0,0 2 7 15,0 0 2-15,3 10 0 0,0-1-1 0,-3 10 0 16,2 0 0-16,3 12 0 0,-2-3-21 0,-3 5-5 16,3 7-1-16,-3 17 0 0,0-1-10 0,-3 8-1 15,3-3-1-15,-5 19 0 0,0-2 1 0,-1-3 0 16,1 5 0-16,-3 17 0 0,3-15 15 0,-1 3 3 16,4 2 1-16,-3 8 0 0,2-15-6 0,0 2 0 0,3-7-1 0,0 5 0 15,0-7-5-15,3-7-1 0,-3-7 0 0,3 0 0 16,2-12-11-16,-3 1-2 0,1-4-8 0,2-4 12 15,-2-7-12-15,2 1 8 0,-2-13-8 0,0-2 0 0,-1 0 0 0,1-12 0 16,0-2 0-16,-1-1-644 16,-2-3-134-16</inkml:trace>
  <inkml:trace contextRef="#ctx0" brushRef="#br1" timeOffset="27352.475">15806 10175 838 0,'0'-12'37'0,"0"5"8"0,0 0-36 0,0 2-9 16,3-2 0-16,0 5 0 0,-3-3 9 0,0 5 0 15,0 0 0-15,0 0 0 0,0 0 54 0,2 7 10 16,3 5 3-16,1 2 0 0,-1 7 0 0,0 5 0 16,1 2 0-16,-1 12 0 0,0 0-30 0,0 5-6 0,-2-3 0 0,0 10-1 15,-1 0 0-15,1 4 0 0,-3 10 0 0,0 2 0 16,0 3-9-16,-3-1-2 0,-2 10 0 0,0 7 0 16,0-2 12-16,-1 2 1 0,-2 3 1 0,0 15 0 15,0-18 22-15,1 5 5 0,-1 2 1 0,0 3 0 16,5-10-25-16,-2-3-5 0,-3-4 0 0,5 3-1 15,0-6-19-15,1-6-4 16,-1-8-1-16,1-2 0 0,-4-7-6 0,4-7-1 16,2 1 0-16,0-1 0 0,0-3-8 0,-3-4 0 15,3-2 9-15,0-1-9 0,-3-1 0 0,3-10 0 0,3 0 0 16,-3-5 8 0,3-3-96-16,-3-3-18 0,0 3-4 0,0-8-1 0</inkml:trace>
  <inkml:trace contextRef="#ctx0" brushRef="#br1" timeOffset="28154.816">16121 10478 1159 0,'0'0'51'0,"0"0"11"0,0 0-50 0,0 0-12 0,0 0 0 0,0 0 0 16,0 0 8-16,0 0-8 0,0 0 11 0,0 0-11 15,-3 5 40-15,1-5 0 0,2 0 1 0,0 0 0 16,-3 2 10-16,0 3 1 0,1-3 1 0,2 3 0 16,0 7-9-16,0-3-1 15,0 5-1-15,2 10 0 0,-2-3 4 0,0 7 1 16,3-2 0-16,-3 14 0 0,0 0-14 0,0 2-2 15,3 3-1-15,-1 14 0 0,-4-3-7 0,2 3-2 16,0 2 0-16,2 5 0 0,-2 0-2 0,-2-2-1 16,-1-1 0-16,0 1 0 0,3-6 8 0,0-4 2 15,-2 1 0-15,2-1 0 0,-3-10-13 0,3 3-3 16,-2-4 0-16,-1 1 0 0,-2-4-12 0,2 3 8 0,3-6-8 0,-3-1 0 16,1-4 8-16,-1 1-8 0,3-4 0 0,0 1 0 15,-3-6 8-15,1 2-8 0,-1-5 0 0,3 2 9 16,-3-2-9-16,3-2 0 0,-5 2 0 0,3-2 0 15,2-2-160-15,-6-6-35 0</inkml:trace>
  <inkml:trace contextRef="#ctx0" brushRef="#br1" timeOffset="28640.766">15819 10624 1364 0,'-10'-7'60'0,"10"7"13"0,-3-5-58 0,1 5-15 16,-4-2 0-16,4-3 0 0,2 5 12 0,0 0-1 31,0 0 0-31,0 0 0 0,-3 7 50 0,0 0 11 0,3 12 1 0,3 7 1 16,-3 7-18-16,5 2-3 0,1 3-1 0,-1 4 0 15,0 3-23-15,0 4-5 0,1 5 0 0,-4 12-1 16,1-5-11-16,0 5-1 0,2 0-1 0,-2 7 0 16,-1-2-2-16,1 1-8 0,-3 1 12 0,3 0-4 15,-3-4-8-15,0 3 12 0,0 1-12 0,0 7 12 16,0-14-4-16,0-2 0 0,0 6 0 0,0-2 0 0,-3 1-8 0,3-4 0 16,0-10 9-16,0 3-9 0,-3-8 0 0,3-3 8 15,0-7-8-15,0 7 0 0,0-7 0 0,3-7-20 16,-3 0 4-16</inkml:trace>
  <inkml:trace contextRef="#ctx0" brushRef="#br1" timeOffset="29157.353">15973 10377 288 0,'3'-14'25'0,"-3"9"-25"16,2 3 0-16,3-5 0 0,-5 0 114 0,3 0 18 16,2-3 3-16,-5 8 1 0,3-3-42 0,-3 5-8 15,0 0-2-15,0 0 0 0,3 5-1 0,-3 9-1 0,2 0 0 0,1 10 0 16,0-1-14-16,-1 10-2 0,-2 5-1 0,0 9 0 15,-2 2-40-15,2 5-8 0,-3 10-1 0,0 4-1 0,-2-2-7 0,2 2 0 16,-2 12-8-16,2 2 12 0,-2-4 2 0,3-3 0 16,-4 10 0-16,4 4 0 0,-1-9 11 0,0-4 3 15,1 1 0-15,-1 5 0 0,3-4 5 0,0-7 2 16,0-5 0-16,-3-5 0 0,3-7-3 0,-2-3-1 0,2-3 0 0,0-1 0 16,0-7-14-16,0 0-2 0,0-8-1 0,0-3 0 15,0-3-2-15,0-5-1 0,0-2 0 0,0-1 0 16,0-8-11-16,-3 2 0 0,3-8 9 0,-3 3-652 15,3-7-130-15</inkml:trace>
</inkml:ink>
</file>

<file path=ppt/ink/ink18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38:49.500"/>
    </inkml:context>
    <inkml:brush xml:id="br0">
      <inkml:brushProperty name="width" value="0.05292" units="cm"/>
      <inkml:brushProperty name="height" value="0.05292" units="cm"/>
      <inkml:brushProperty name="color" value="#FF0000"/>
    </inkml:brush>
  </inkml:definitions>
  <inkml:trace contextRef="#ctx0" brushRef="#br0">20230 10134 2 0</inkml:trace>
</inkml:ink>
</file>

<file path=ppt/ink/ink18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3:05:14.300"/>
    </inkml:context>
    <inkml:brush xml:id="br0">
      <inkml:brushProperty name="width" value="0.05292" units="cm"/>
      <inkml:brushProperty name="height" value="0.05292" units="cm"/>
      <inkml:brushProperty name="color" value="#0070C0"/>
    </inkml:brush>
  </inkml:definitions>
  <inkml:trace contextRef="#ctx0" brushRef="#br0">19484 11878 230 0,'0'0'20'0,"0"0"-20"15,0 0 0-15,0 0 0 16,0 0 99-16,0 0 15 0,0 0 3 0,0 0 1 15,5-3-91-15,-2-1-19 0,-3 4-8 0,5-7 8 16,0 4 4-16,1-2 1 0,-6-2 0 0,2 0 0 16,4-4 19-16,-4 4 4 0,1-3 1 0,-3-2 0 15,3 1 17-15,-3-3 3 0,0-5 1 0,0 5 0 16,0-3-10-16,2-2-1 0,1-2-1 0,-3-5 0 16,0 0-3-16,-3-7-1 0,3 5 0 0,3-9 0 0,0 1-6 0,-3 3-2 15,0-7 0-15,2 0 0 0,3 0-6 0,-5 0-2 16,0 1 0-16,0-1 0 0,3-3-5 0,0 3-1 15,-1 0 0-15,1 0 0 0,-3 0-2 0,0 5-1 16,3-3 0-16,-1 3 0 0,-2-3 3 0,0 3 0 16,0 0 0-16,3-3 0 0,0-2-3 0,-1 0 0 15,-2 5 0-15,3-3 0 0,0-2 3 0,-1 5 0 0,-2-5 0 0,3 0 0 16,0 0 0-16,-3 5 0 0,-3-10 0 0,0 5 0 16,3 0-1-16,3 0 0 0,-3 5 0 0,0-5 0 0,0 0-3 0,-3 5 0 15,3-5 0-15,3 7 0 0,-3-5-1 0,0 3-1 31,0-3 0-31,3 8 0 0,-1-3-3 0,1 0-1 0,-3 0 0 0,2-14 0 0,1 0 0 0,0 2 0 16,-3-2 0-16,0 0 0 16,0 12 0-16,0-3 0 0,0 3 0 0,0 2 0 15,-3 5 0-15,3-10 0 0,-3 3 0 0,1 0 0 16,-1-3 1-16,1-2 0 0,2 5 0 0,-3-3 0 16,0 10 0-16,3 2 0 0,0-2 0 0,-2 7 0 15,2-3 0-15,0 8 0 0,0-3 0 0,0 0 0 16,2 3-1-16,-2-1 0 0,0 3 0 0,-2-2 0 15,-1-1-2-15,0 3 0 0,3-5 0 0,0 5 0 0,-2 0-8 0,4-5 0 16,-2 10 0-16,3-5 8 0,-3-3-8 0,3 3 0 16,-3 5 0-16,2-3 8 0,-2 5-8 0,0-5 0 15,3 10 0-15,0-5 0 0,2 2 0 0,-3-2 0 16,-2 7 0-16,0 0 0 16,0 0-26-16,0 0-4 0,0 0-1 0,3 12-696 0,-3-3-139 0</inkml:trace>
  <inkml:trace contextRef="#ctx0" brushRef="#br0" timeOffset="948.943">20095 11711 403 0,'5'0'36'0,"-5"-3"-36"15,3-1 0-15,0 4 0 0,-1-7 36 0,4-1 1 16,-4 6 0-16,1-5 0 0,-3-2-5 0,5 2 0 15,-2-3-1-15,0-2 0 0,2-2 6 0,-3 3 2 16,-2-4 0-16,3-6 0 0,2 2 13 0,-5-6 4 16,3 3 0-16,0-3 0 0,-1-4 7 0,1-4 1 15,-3 5 1-15,0-5 0 16,5 0-9-16,-2-2-1 0,0-5-1 0,-3 0 0 16,2-5-10-16,-2-2-1 0,0 5-1 0,0-5 0 15,0-5-9-15,0 5-1 0,3-7-1 0,-3 2 0 16,2-2 1-16,-2-2 0 0,-2-3 0 0,2 0 0 15,0-2-8-15,0 2-2 0,-3-4 0 0,3-1 0 16,0 3-1-16,0 0 0 0,0 7 0 0,3-5 0 16,-3 0 3-16,0 5 0 0,2-2 0 0,-2 4 0 0,0-2 0 0,0 7 1 15,0 0 0-15,0 7 0 0,0 0 7 0,0 0 0 16,0 0 1-16,0 5 0 0,0-3-33 0,-2 5-19 16,2 5 3-16,-3-12 0 0,6 12 45 0,-3-3 10 0,-3 3 1 15,1 2 1-15,2-2-18 0,0 2-4 0,-3 0-1 0,0 3 0 16,3-3-10-16,-2 0-8 0,-1 7 9 0,0-2-9 15,-2 2 11-15,2 3-11 0,3-3 12 0,0 7-12 0,3-2 9 16,-3 7-9-16,0 0 0 0,3 0 9 0,-1 0-9 0,-2 2-12 16,0 5 2-16,0 0 1 15,0 0-111-15,0 0-23 0,0 7-4 0</inkml:trace>
  <inkml:trace contextRef="#ctx0" brushRef="#br0" timeOffset="1850.987">19971 11560 518 0,'0'0'46'0,"0"0"-37"0,0 0-9 0,2 0 0 15,-2-5 31-15,3 3 4 0,-3-3 1 0,3-2 0 16,2 3-16-16,-5-3-2 0,0 0-1 0,0-8 0 0,3 1 4 0,-1 0 1 15,1-5 0-15,-3-2 0 0,0 0 21 0,0-2 4 16,3-1 1-16,-3-2 0 0,-3-4 23 0,3 1 5 16,0-4 0-16,0-2 1 0,0-3-17 0,0-1-4 15,0-1-1-15,3-3 0 0,-1 3-15 0,1-4-2 16,0 1-1-16,-3 3 0 0,5 0-12 0,-3-7-2 16,1 3-1-16,2 1 0 0,-2-4-5 0,0 2-1 0,-1 3 0 0,1-5 0 15,-3 2 3-15,3-2 0 0,-1 0 0 0,1 0 0 16,-3 0 1-16,3 0 1 0,-3 0 0 0,0 0 0 15,0 0 3-15,0 7 0 0,0 0 0 0,0-2 0 16,2-3-7-16,-2 5-1 0,0 5 0 0,3-5 0 16,-3 2 0-16,0-9-1 0,0-2 0 0,2-3 0 0,-2 10-1 15,3-3 0 1,-3 10 0-16,0-3 0 0,3 3 0 0,-3 7 0 0,2-3 0 0,-2 3 0 16,0 0-2-16,0-3 0 0,0-2 0 0,-2 3 0 15,2-1-12-15,-3-2 0 0,3 0 0 0,-3 5 0 16,3 2 14-16,0 5 3 0,0 0 1 0,-2 2 0 15,2 0-10-15,-3 3-8 0,1-3 9 0,-1 7-9 16,3-2 9-16,0 5-9 0,0-3 8 0,0 5-8 16,0-5 8-16,0 5-8 0,0 0 0 0,0-5 8 15,0 5-30-15,0 5-6 0,0-3-2 0,3-2 0 16,-1 7-110-16,1-2-23 0</inkml:trace>
</inkml:ink>
</file>

<file path=ppt/ink/ink18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3:05:40.577"/>
    </inkml:context>
    <inkml:brush xml:id="br0">
      <inkml:brushProperty name="width" value="0.05292" units="cm"/>
      <inkml:brushProperty name="height" value="0.05292" units="cm"/>
      <inkml:brushProperty name="color" value="#FF0000"/>
    </inkml:brush>
  </inkml:definitions>
  <inkml:trace contextRef="#ctx0" brushRef="#br0">8731 1116 1267 0,'-8'-3'56'0,"8"3"12"15,0 0-55-15,0 0-13 0,3-4 0 0,-3 4 0 16,5-3 98-16,1-2 17 0,-1-2 3 0,3 7 1 16,2-7-37-16,-2 7-7 0,3-2-2 0,2-3 0 0,0 1-7 0,3 4-2 15,-3-3 0-15,6-1 0 0,2 4 0 0,0 0 0 16,0-3 0-16,1 3 0 0,-6 0-64 0,5-5 0 16,2 3-16-16,1 2 4 0,-3 0 12 0,1 2 16 15,-6-2-3-15,-1 5-1 0,1-5-12 0,-3 0 0 0,-5 3 0 16,-2-3 0-1,-6 0-89-15,0 0-21 0,0 0-4 0,-8 11-1 0</inkml:trace>
  <inkml:trace contextRef="#ctx0" brushRef="#br0" timeOffset="200.501">8774 1327 1728 0,'10'0'153'0,"1"3"-122"0,7-3-31 0,1 0 0 15,-1-3 72-15,3 3 8 0,6 0 1 0,2-7 1 16,0 2 7-16,0 5 2 0,-2-7 0 0,-3 7 0 16,2-7-56-16,0 7-11 0,-4-2-3 0,-4 2 0 15,1-9-21-15,-9 9 0 16,3 0 0-16,1-3 0 0,-4 3-37 0,1-4-6 0,-3 1-1 0,0 3-987 16</inkml:trace>
  <inkml:trace contextRef="#ctx0" brushRef="#br0" timeOffset="494.714">8850 1000 1440 0,'0'0'128'0,"0"0"-103"16,0 0-25-16,0 0 0 0,0 0 99 0,0 0 14 15,0 0 3-15,0 0 1 0,3 7-21 0,0 0-4 16,-3 5 0-16,2 0-1 0,4-3-36 0,-4 10-7 16,1 0-2-16,-3 2 0 0,2-2-22 0,1 2-5 0,0 0-1 0,-1 8 0 15,1-4 4-15,0-3 1 0,2 3 0 0,0 8 0 16,-2-7-23-16,2 0 9 0,1-5-9 0,-1 0 0 16,-3-2 37-16,4-5 1 0,-6 0 0 0,2 5 0 15,1-12-60-15,0 0-12 0,-1 0-2 0,-2 1-1 16,3-8-197-16,-3 0-39 0</inkml:trace>
  <inkml:trace contextRef="#ctx0" brushRef="#br0" timeOffset="679.881">9123 1066 1382 0,'5'-5'123'0,"-2"3"-99"0,-3-3-24 0,2-2 0 15,1 7 184-15,-3 0 32 0,3-2 7 0,-3 2 1 16,0 0-77-16,2 2-15 0,1 10-4 0,0-2 0 0,-3 1-102 0,0 1-26 15,0 2 0-15,0 5 0 0,0-3 0 0,0-1 0 16,-6 3 0-16,6 8 0 0,0-7 0 0,0 2 0 16,0-7 9-16,0 12-9 15,3-12-60-15,0 0-16 0,-1 5-3 0,1-9-660 16,0 1-132-16</inkml:trace>
  <inkml:trace contextRef="#ctx0" brushRef="#br0" timeOffset="1297.225">9922 1174 1036 0,'0'-2'92'16,"0"-3"-73"-16,-3 1-19 0,1 4 0 16,2-7 157-16,-6 4 28 0,1-4 6 0,2 2 1 15,-2-2-52-15,0 7-9 0,-1-7-3 0,-1 7 0 16,-1 0-51-16,-3 0-10 0,-2 0-3 0,0 0 0 0,2 0 0 16,0 5 0-16,-2-3 0 0,0 5 0 0,-3-7-51 15,0 5-13-15,3 2 0 0,0-4 0 0,2 4 0 0,1-3 0 16,2 3 0-16,0 0 0 15,2 5-18-15,1-5-6 0,2-4-2 0,1 6 0 0,2-2 14 0,2 2 4 0,-2-1 0 0,3-1 0 16,2 4 8-16,6 3 0 0,0-2 0 0,7-2-8 16,6 6 8-16,-3-2 0 0,3-4 0 15,-3 1 0-15,0 3 0 0,-2 1 0 0,-3-4 0 0,-1 1 0 16,-4-3 8-16,-3 6-8 0,-3-8 10 0,1 4-10 16,-6 4 32-16,-3-8 0 0,0 0 0 0,-5 4 0 0,0-6 16 0,-2-3 4 15,-1 6 1-15,1-1 0 0,-4 0-25 0,1-3-4 16,0-1-2-16,0 1 0 15,0 1-11-15,-6-3-3 0,3-2 0 0,0 0 0 16,3 0-177-16,2 0-36 0,-15-11-7 0,15 1-2 0</inkml:trace>
  <inkml:trace contextRef="#ctx0" brushRef="#br0" timeOffset="1721.596">10022 1306 1958 0,'0'0'43'0,"6"2"9"0,-1 5 1 0,0-2 3 0,1 5-45 0,-1 1-11 16,0 3 0-16,0 1 0 0,3 1 98 0,0 0 18 16,-2 6 3-16,-1-4 1 0,0 8-39 0,-2-4-7 0,0-1-2 0,2 5 0 15,-3-3-57-15,1-6-15 0,0 4 0 0,-3 5 0 16,2-12 54-16,-2 4 8 0,0 1 2 0,0-9 0 16,0 1-52-16,0 4-12 0,0-4 0 0,-2-8 0 15,-1 1 14-15,3-4 0 0,0 0 0 0,0 0 0 16,-5-4 8-16,0 1 2 0,2-8 0 0,-2-11 0 15,2 4 1-15,-2-6 1 16,-1 1 0-16,4-10 0 16,-4 4-123-16,4-4-25 0,-1 5-5 0,3 0-1 15,0-5 52-15,3 3 9 0,-1 1 3 0,1-4 0 0,2 12 51 0,3-7 13 16,0 4 0-16,0-1 0 0,3 8 0 0,-1-2 0 16,4 1 0-16,1 3 0 0,-4 1 0 0,2 3 0 15,6 3 0-15,-1 1 0 0,3 0 48 0,-2 7 13 16,-1-2 3-16,4 4 0 0,-4 5-52 0,1-7-12 0,-3 12 0 0,-3-2 0 0,0 1 49 0,-2 8 7 15,-6-9 2-15,3 8 0 0,-3 1-29 0,-5-5-5 16,0 0-2-16,-5 5 0 0,2-5-5 0,-5 0-1 16,0-2 0-16,0-2 0 0,-2 1-1 0,-3-4-1 15,-3 5 0-15,0-5 0 0,0-4 3 0,-3 6 1 16,1-7 0-16,-1-2 0 31,6-2-117-31,0 2-23 0,2-9-5 0,3 6-1127 0</inkml:trace>
  <inkml:trace contextRef="#ctx0" brushRef="#br0" timeOffset="1953.272">10440 993 1728 0,'0'0'76'0,"0"0"16"0,0 0-73 0,0 0-19 15,0 0 0-15,0 0 0 0,0 0 106 0,0 0 18 16,6 5 3-16,2 2 1 0,-6 2-52 0,4-4-9 15,-4 5-3-15,4 1 0 0,-1 8-4 0,0-2 0 16,0 1-1-16,1 4 0 0,2 3-43 0,-6-3-16 16,4 3 11-16,-4-1-11 0,1-8 28 0,0 3-1 0,-1 0 0 0,-2 2 0 0,3-7-16 0,-1 0-3 15,-2 1-8-15,3 3 12 0,0-3 15 0,2-4 2 16,-5-8 1-16,3 6 0 16,-3-9-223-16,0 0-45 0</inkml:trace>
  <inkml:trace contextRef="#ctx0" brushRef="#br0" timeOffset="2122.723">10679 1207 2188 0,'0'0'48'0,"0"0"11"0,0 0 1 0,2 5 1 16,6 2-49-16,-5 2-12 0,2-1 0 0,0-1 0 16,-2 4 83-16,2-4 13 0,1 7 4 0,-4-6 0 0,-2-1-62 15,3 4-12-15,0-4-2 0,-3-7-1 0,0 7-10 0,0 5-1 16,0-12-1-16,0 0-798 15,0 0-159-15</inkml:trace>
  <inkml:trace contextRef="#ctx0" brushRef="#br0" timeOffset="2285.43">10702 1047 1958 0,'-5'-7'43'0,"5"5"9"0,0-7 1 0,3 6 3 0,-1-4-45 0,1 2-11 16,-3-2 0-16,3 0 0 0,2 5 33 0,-2-3 5 15,-3 5 1-15,8 0 0 0,-3 0-31 0,0 0-8 16,3-4 0-16,0 4 0 16,0 0-48-16,-3 4-13 0,6-4-3 0,-3 0-1 15,0 0-133-15,-3 0-26 0,3 0-6 0</inkml:trace>
  <inkml:trace contextRef="#ctx0" brushRef="#br0" timeOffset="2486.077">10869 967 403 0,'0'0'36'0,"0"0"-36"0,0 0 0 0,0 0 0 15,0 0 196-15,5 0 32 0,1 0 6 0,-6 0 2 16,0 0-84-16,0 0-17 0,0 0-3 0,0 0-1 15,0 0-37-15,0 0-7 0,5 0-2 0,-2 12 0 0,2-9-6 0,0 4-2 16,0 2 0-16,-2 0 0 0,5 3-21 0,-3 2-4 31,1-2 0-31,2 4-1 0,-3-1-6 0,3 3-1 16,-3 1 0-16,0-5 0 0,1 5-44 0,-1-2-10 16,3 1-2-16,-5 1 0 0,-3-5 20 0,2 0 3 0,1 1 1 15,-3-4 0-15,-3 1-12 0,3 2 0 0,-2-7 0 0,-1 0 8 31,-2-2-221-31,-3-3-45 0</inkml:trace>
  <inkml:trace contextRef="#ctx0" brushRef="#br0" timeOffset="2609.263">10835 1193 633 0,'0'0'28'0,"2"-5"6"0,-2-2-34 0,3 0 0 16,2 5 0-16,1-3 0 0,-6 5 277 0,5-4 49 16,0 1 10-16,3-1 1 0,3 4-245 0,-1 0-50 15,1 0-10-15,2 0-1 0,3 0-31 0,0 0 0 16,0 0 0-16,0 0-574 0,-3 0-121 0</inkml:trace>
  <inkml:trace contextRef="#ctx0" brushRef="#br0" timeOffset="2910.879">11282 1113 1958 0,'0'0'43'0,"0"0"9"0,0-4 1 0,0 4 3 0,0 0-45 0,0-3-11 16,-3-2 0-16,1-2 0 15,-1 5 104-15,0-3 20 0,-2 5 3 0,-3-2 1 16,0-3-52-16,0 5-9 0,-2 0-3 0,-1 0 0 15,3 7-51-15,0-7-13 0,-2 7 0 0,2 0 0 16,2-2 0-16,1-2 0 0,2 1 0 0,3-1 0 16,-2 6 0-16,2-7 0 0,2 5 0 0,4 5 0 15,-1-5-20-15,3-4-8 0,0 4 0 0,2 2-1 16,-2 0 46-16,3-2 10 0,0 5 1 0,-1 0 1 16,-2-5-49-16,3 2-9 0,-3-1-3 0,-1-1 0 15,-4 0 32-15,0-3 0 0,-1 3 0 0,-2 0 0 0,0 5 12 0,0-5 1 16,-2-4 1-16,-1 8 0 0,-2-4 15 0,-3 0 3 15,0 5 1-15,-3-9 0 0,-4 4-9 0,1-3-1 0,-4 3-1 16,-1 0 0-16,1-7-22 0,-1 8 0 0,1-4-12 0,-1-4-812 31,6 3-161-31</inkml:trace>
  <inkml:trace contextRef="#ctx0" brushRef="#br0" timeOffset="3390.747">12168 880 403 0,'8'-16'17'0,"-5"11"5"0,-1 1-22 0,4 1 0 15,-4-4 0-15,-2 7 0 0,8 0 317 0,-2 0 59 16,-6 0 12-16,10 0 3 0,-2 7-229 0,0 0-46 16,-5 0-8-16,-1 7-3 0,4-2-1 0,2 2-1 15,0 7 0-15,2-6 0 0,-5 3-63 0,6 4-12 16,0-4-2-16,-4 8-1 0,1-12-25 0,-2 7 0 0,2-2 0 0,-3 2 0 16,-2-6 0-16,-3 3 0 0,0-4 0 0,0 1 0 15,0 1 43-15,-3-2 3 0,-5 0 1 0,0-7 0 16,0 7-127-16,0-6-24 0,-8-4-6 0,3-1-658 15,0 1-132-15</inkml:trace>
  <inkml:trace contextRef="#ctx0" brushRef="#br0" timeOffset="3791.765">12020 1141 1958 0,'0'0'43'0,"0"0"9"0,0 0 1 0,5-7 3 0,3 7-45 0,0-7-11 15,0 5 0-15,5 2 0 0,3-5 53 0,3 1 9 16,5 4 2-16,-1 0 0 0,-1-3-52 0,4 3-12 0,0 0 0 15,6 0 0-15,-5-4 0 0,-1 1 0 0,-2 3 0 0,-3 0 0 16,0-5 0-16,-7 5 0 0,1 0 0 0,-1 0 0 16,1 0-100-16,-1 0-22 0,-1-7-5 0,-2 7-1 15,-4 0 52-15,4 0 9 0,0-2 3 0,-3-3 0 0,-3 5 51 0,3 0 13 16,-6 0 0-16,4 0 0 0,-4-2 94 0,1 2 22 16,-3-5 4-16,0 5 0 0,0 0-12 0,0 0-4 15,0 0 0-15,0 0 0 0,-3 7-58 0,1 0-12 16,-4 0-2-16,4 1-1 15,-1-1 26-15,1 4 6 0,-4-4 1 0,4 5 0 16,-4-2-52-16,6 1-12 0,-2 10 0 0,-1-9 0 16,3 0 0-16,3-3-15 0,-1 6 3 0,1-4 1 15,5-4 11-15,-3 0 16 16,3-2-4-16,3-3-1 0,2 5-11 0,-3-2-11 0,6-5 3 0,-2-5 0 16,1 5 8-16,4-7 11 0,0 0-3 0,-1 0 0 0,-2 3-8 0,-3-6 0 15,0-2 0-15,-5 3 0 0,0-7 0 0,-2 6 0 16,-1-2 0-16,-3 3 0 0,-4-7 53 0,-1 6 9 0,-2-2 2 15,2 5 0-15,-5 5-52 0,0-7-12 16,0 6 0-16,0-4 0 0,1 2 0 0,-1-2 0 0,0 5 0 16,0-3-1277-16</inkml:trace>
  <inkml:trace contextRef="#ctx0" brushRef="#br0" timeOffset="4276.733">13608 1085 1321 0,'0'-5'58'0,"2"1"13"0,-2-3-57 0,0 4-14 0,0-4 0 0,0 2 0 15,0-2 144-15,0 0 27 0,-2 5 5 0,-1-7 0 16,0 9-38-16,1-3-8 15,-6-4-2-15,2 7 0 0,-2 0-27 0,0-5-5 16,-2 5-2-16,-3 0 0 0,-1 0-50 0,-1 5-11 16,-1-3-1-16,0 6-1 0,0 1-18 0,0-7-3 15,0 12-1-15,3-7 0 0,2 1-9 0,-2 3 0 16,5 3-12-16,-2 1 12 0,4-4 0 0,1 3 0 16,2-7 0-16,1 5 0 15,2-2 0-15,2-1 0 0,1 0 0 0,2 3 0 0,3-2 0 0,3 1 0 0,5 3 0 0,8-2 0 16,2-9-28-16,0 4 1 0,4-3 1 0,-1 3 0 15,0-7-98-15,0 5-19 0,-3-3-4 0,1-4-589 16,-3-3-119-16</inkml:trace>
  <inkml:trace contextRef="#ctx0" brushRef="#br0" timeOffset="4576.902">13925 1132 1497 0,'0'-7'66'0,"0"2"14"0,-3 1-64 0,3 1-16 15,-2-4 0-15,-4 2 0 0,-1-2 169 0,1 0 31 16,-2 7 5-16,3-2 2 0,-3-3-75 0,-3 5-16 15,1 0-2-15,-1 5-1 0,6-3-90 0,-3 5-23 0,-3 0 0 16,1-2 0-16,-1 2 0 0,1-4 0 0,-1 8 0 0,3 3 0 16,0-2 0-16,0-2 0 0,3 1 0 0,2 8 0 15,1 0 18-15,-1-10-1 0,6 10 0 0,-1-9 0 0,6 1-17 0,0 3 0 16,3-2 0-16,2-9 0 0,0 6-15 0,3-7 0 16,0 3 0-16,0-5 0 0,2 0 6 0,-2-5 1 15,0 3 0-15,0-3 0 0,-3 1 8 0,1-6 8 16,-4-2-8-16,1 3 11 0,-6-7-2 0,3 6 0 15,-3-9 0-15,-5 8 0 0,3 1-9 0,-3-2-9 16,0-2 9-16,-3 7-13 0,1 0 61 0,-4-5 13 0,1 5 3 0,0 0 0 16,-1 5-64-16,-2-7-28 0,3 6 3 0,0 3 0 15,5 0-216-15,0 0-43 0,-13-7-9 16,13 7-2-16</inkml:trace>
  <inkml:trace contextRef="#ctx0" brushRef="#br0" timeOffset="4915.155">14102 1116 1728 0,'0'0'76'0,"0"0"16"0,0 0-73 0,0 0-19 0,8 9 0 15,-5-2 0-15,2-5 106 0,-2 5 18 16,-1 5 3-16,1-9 1 0,-3 8-52 0,3 1-9 0,-1 2-3 0,-2-4 0 16,3 1 0-16,0 3 0 0,-3-2 0 0,2-2 0 15,-2 1-13-15,0 3-3 0,0-9-1 0,0 2 0 0,3-4-24 0,-3-3-5 16,0 0-1-16,0 0 0 0,0 0-17 0,0 0 0 15,0 0 0-15,3 0 0 0,-1-7 0 0,6-1 0 16,-5-1 0-16,5-3 0 0,-3 1 0 0,0-4 0 16,3 1 0-16,3 3 0 15,-1 4-48-15,6-8-12 0,-2 1-4 0,1 3 0 0,-1 3 52 0,-1 1 12 16,0 0 0-16,0 0 0 16,1 7 0-16,-4 0 0 0,3 0 0 0,1 0 0 15,-4 7 0-15,1 0 0 0,-1-7 0 0,-2 7 0 16,0 1 48-16,0-1 13 0,0 4 3 0,0 3 0 15,0-2-52-15,0 0-12 0,-3-3 0 0,6 6 0 16,-3-1 0-16,0-5 0 0,-3 0 0 0,0 3 0 0,1-5 27 16,-1-4 2-16,-5-3 1 0,0 0-902 15,0 0-180-15</inkml:trace>
  <inkml:trace contextRef="#ctx0" brushRef="#br0" timeOffset="5247.188">14788 1040 2430 0,'-3'-11'53'0,"0"8"11"0,3-4 3 0,-2 2 1 0,2-2-54 0,-3 5-14 16,-2-3 0-16,2 5 0 0,0-2 68 0,-2-3 10 15,-3 5 2-15,-2 0 1 0,-1 0-29 0,-2 5-7 16,0-3-1-16,-3 3 0 0,0-3-53 0,0 10-11 16,0-5-3-16,0-4 0 0,3 6 37 0,0-7 7 15,2 5 2-15,1 0 0 16,-1 0-43-16,6 1-8 0,2-1-1 0,0 4-1 15,6-4-3-15,0 5-1 0,-1-5 0 0,9 5 0 16,2-5 34-16,0 2 0 0,1-2 0 0,1 1 0 16,1 3 0-16,0 1 0 0,3 2 0 0,-3-7 0 15,-1 5 0-15,-4-3 12 0,2-2 0 0,-2 5 0 16,-3-2-12-16,-3-6 0 0,0 8 8 0,-5-3-8 0,0-4 9 16,-2 2-1-16,-4-4 0 0,-1 6 0 0,-1-7 28 0,-3 3 4 15,-5-3 2-15,6 5 0 0,-4-7-30 0,1 5-12 16,-3-5 8-16,3 3-8 15,-3 1-88-15,0-4-24 0</inkml:trace>
  <inkml:trace contextRef="#ctx0" brushRef="#br0" timeOffset="5447.155">14986 1148 2419 0,'0'0'107'0,"5"5"22"0,-5-5-103 0,6 3-26 15,2 4 0-15,-3 2 0 0,0 0 56 0,0 3 7 16,-2-2 1-16,2 1 0 0,1 3-2 0,-1 1 0 16,0-4 0-16,-2 3 0 0,0 1-48 0,2-4-14 15,0-4 0-15,-2 7 8 0,-3-6 15 0,0-1 3 0,0-7 1 0,0 0 0 16,0 0-95-16,0 0-18 0,0 0-4 0,0 0-1142 16</inkml:trace>
  <inkml:trace contextRef="#ctx0" brushRef="#br0" timeOffset="5593.978">14981 986 1094 0,'-3'-4'97'0,"3"1"-77"16,0-4-20-16,-3 2 0 0,3 5 247 0,0 0 45 0,0 0 10 0,0 0 2 15,0 0-196-15,8 0-40 0,-2 0-7 0,2 5-1 16,2 2-44-16,1-4-16 0,-1 4 11 0,4-3-1083 16</inkml:trace>
  <inkml:trace contextRef="#ctx0" brushRef="#br0" timeOffset="6048.255">15401 1066 1612 0,'0'0'144'0,"0"0"-116"16,-2 0-28-16,2 0 0 0,-6-7 184 0,4 2 32 16,-6 5 5-16,3-7 2 0,-1 7-127 0,-2 0-24 15,0 0-6-15,-2 7-1 0,-1-2-52 0,-5 2-13 0,3-4 0 0,-3 8 0 16,3 1 0-16,0-3 0 0,0-1 0 0,2 3 0 15,0 3 0-15,3 0 0 0,3 1 0 0,0-4 0 16,5 8 0-16,0-9 0 0,3 1 0 0,-1 3 0 16,6-2 0-16,0-9 9 0,3 8-9 0,-1-4 8 0,3 0-8 15,3 0-11-15,0-7 3 0,-3 5 0 0,3-5 8 0,0-5 0 32,0-2 0-32,0 0 8 0,0 0 12 0,0 0 2 0,-3-7 1 0,5-5 0 15,-4 5 15-15,-4-12 3 0,-2 5 1 0,0-5 0 16,-3 5 1-16,-2-5 0 0,-3 0 0 0,-3 1 0 15,1 3-20-15,-4-3-4 0,1 3-1 0,-3 4 0 16,0-6-18-16,-2 0 8 0,-1 10-8 0,1-2 0 16,-1-1 32-16,0 3-1 0,3 0 0 0,3 2 0 15,-3 5-14-15,3 0-2 0,2 0-1 0,1 5 0 0,2 2-14 0,0 0 9 16,0 0-9-16,0 0 8 0,0 9-8 0,-3 3 0 16,3-2 0-16,3 8 0 0,2 1-9 0,3 2 9 15,2 0 0-15,4 5 0 0,-1-4-8 0,0 3 8 16,3-3 0-16,0 3 0 0,0 1 0 0,-3-5 0 15,0-2 0-15,3 7 0 0,-5-5 0 0,2 0 0 16,-2-6-8-16,2 3 8 16,-3 4-105-16,1-11-18 0,-3 3-3 0,0 1-1195 15</inkml:trace>
  <inkml:trace contextRef="#ctx0" brushRef="#br0" timeOffset="6649.123">15716 1203 576 0,'11'-10'25'0,"-3"10"6"0,-3-5-31 0,3 5 0 15,-3-7 0-15,3 5 0 0,0-3 313 0,3-2 57 0,2 3 11 0,0 1 3 16,0-1-232-16,1 4-45 0,2-3-10 0,-3-2-1 16,3 3-62-16,-3-3-12 0,0 5-2 0,-2-7-1 15,-1 0-4-15,-2 5-1 0,-2-7 0 0,-4 6 0 16,-2-4 40-16,0-5 8 0,-5 5 2 0,0-4 0 16,-1 4-52-16,-4-1-12 0,-1 1 0 0,1 0 0 15,-4 5 0-15,-2-3 0 0,-2 3 0 0,2 2 0 0,-2 0 0 0,2 0 0 16,2 0 0-16,-1 2 0 0,1 5 0 0,1 0 0 15,0 0 0-15,5 1 0 0,-3 3 0 0,3 3 0 16,3-2 0-16,2-2 0 0,1 1-12 0,4 8-4 16,1-5-2-16,2 0 0 0,3 5 29 0,0-5 5 15,0 0 2-15,3-2 0 0,2-2-18 0,-2 1 0 16,2-4 0-16,3 0 0 16,2 5-48-16,1-9-12 0,5 1-4 0,-1-4 0 15,4 3-102-15,-1-6-21 0,-2-1-4 0,0 1-1 16,0-9-51-16,0 5-10 0,-6-4-3 0,1 1 0 15,-1-9 154-15,-5 5 30 0,-2 0 7 0,-3-5 1 0,-3 8 153 0,0-4 31 16,-5 1 7-16,3 7 1 0,-3-4 102 0,0 4 21 16,0 4 4-16,-3-2 1 0,3 5-103 0,0 0-20 15,0 0-4-15,0 0-1 0,0 0-51 0,0 0-10 0,0 0-3 0,3 5 0 16,0 2-51-16,-1 0-13 0,1 0 0 0,0 7 0 16,2-2 54-16,-2-2 8 0,-1 1 2 0,1 3 0 15,0-2 0-15,-1-5 0 0,1 0 0 0,-1 7 0 16,1-9-41-16,2 5-8 0,-2-3-2 0,0-3 0 15,-3-4-13-15,0 0-18 0,0 0 4 0,0 0 1 16,0 0 41-16,2-4 9 16,4-3 2-16,-4 4 0 0,1-9-11 0,2-2-3 15,-2 3 0-15,2-4 0 0,0-6-25 0,3 10 0 16,-2-4 0-16,2 1 0 16,0 0-46-16,2 2-14 0,1 3-4 0,-1-3 0 0,4 8 52 0,-4-3 12 15,3 4 0-15,1-4 0 0,1 2 0 0,1 5 0 16,0 0 0-16,0 0 0 0,-3 0 0 0,6 0 0 15,-1 0 0-15,-4 5 0 0,-1-3 0 0,0 3 0 0,6-2 0 0,-1 1-928 16,1-1-177-16</inkml:trace>
  <inkml:trace contextRef="#ctx0" brushRef="#br0" timeOffset="7109.833">16992 728 1728 0,'10'-8'76'0,"-10"8"16"0,0 0-73 0,0 0-19 16,0 0 0-16,0 0 0 0,0 0 156 0,0 0 28 15,0 0 6-15,0 0 1 32,0 0-101-32,0 0-20 0,0 0-4 0,0 8-1 0,0-4-1 0,0-4 0 15,0 0 0-15,0 7 0 0,0 0-51 0,0-7-13 0,0 7 0 0,0-2 0 16,0-5 0-16,3 2 0 0,-3 3 0 0,2-3 0 16,-2-2 0-16,6 10 0 0,-4-8-12 0,1 3 12 31,0-3-180-31,-1 5-30 0,-4 5-6 0,2-2 0 0</inkml:trace>
  <inkml:trace contextRef="#ctx0" brushRef="#br0" timeOffset="7350.291">16962 1101 1958 0,'16'5'87'0,"-16"-5"17"0,0 0-83 0,0 0-21 0,6 7 0 0,-1 0 0 16,-5-2 107-16,3-3 17 0,2 5 3 0,0 0 1 15,-2 0-52-15,2-2-9 0,-2-2-3 0,-3 4 0 16,2-3 0-16,-2 3 0 0,-2-2 0 0,2-3 0 0,2 5 0 0,-2-7 0 16,0 0 0-16,0 0 0 0,0 5-51 0,0-5-13 15,0 0 0-15,0 0 0 0,0 0 0 0,0 0 0 32,0 0 0-32,0 0 0 15,0 0-100-15,3-12-22 0,-3 12-5 0,5-14-1 0</inkml:trace>
  <inkml:trace contextRef="#ctx0" brushRef="#br0" timeOffset="7835.808">17336 1033 1267 0,'0'0'56'0,"0"0"12"0,0 0-55 0,0 0-13 16,2 5 0-16,1 2 0 16,-3 2 208-16,0-4 38 0,5 2 8 0,0 0 2 15,-5 0-154-15,3 7-30 0,2-7-7 0,-2 5-1 16,0 0 0-16,2-5 0 0,-2 2 0 0,-3-4 0 16,2 2 0-16,-2 0 0 0,-2-4 0 0,2 6 0 0,2-7-51 0,-2 5-13 15,0-7 0-15,0 0 0 0,0 0 0 0,0 0 0 16,0 0 0-16,0 0 0 0,0 0 0 0,0-7 0 15,3 0 0-15,-3-4 0 0,2 8 54 0,-2-9 8 0,3-2 2 0,0 0 0 32,-1 2-103-32,4-2-20 0,-1 3-4 0,3 1-1 0,0-9 52 0,2 10 12 0,1 0 0 0,0 1 0 15,2 1 0-15,0 0 0 0,3 5 0 0,0-3 0 16,-3 5 0-16,3 0 0 0,0 0 0 0,2 0 0 16,-4 7 0-16,1 0 0 0,1 0 0 0,-2 1 0 15,1 3 0-15,-4 3 0 0,2-2 0 0,-2-2 0 0,-3 8 0 0,0-6 0 16,-3-2 0-16,3-1 0 0,-3 0 48 0,1 3 13 15,-1-2 3-15,-3 1 0 0,4 1-52 0,-1 2-12 16,0-7 0-16,-2 5 0 0,0-10 15 0,-1 5 0 31,-2 0 0-31,3-2 0 0,0-2-24 0,-3-3-5 16,0 0-1-16,0 0 0 16,0 0-53-16,2-8-10 0,1-1-2 0,-1 2-1 0</inkml:trace>
  <inkml:trace contextRef="#ctx0" brushRef="#br0" timeOffset="8020.575">17926 993 1785 0,'0'0'159'0,"7"-4"-127"16,1 4-32-16,0 0 0 0,0 0 120 0,3 0 17 0,2 0 4 0,0 0 1 16,3 0-67-16,-3 0-14 0,6 0-2 0,-1 0-1 15,-2 0-38-15,0 0-7 0,3 0-1 0,-1 0-1 16,-2 0-3-16,-3 0-8 0,3 0 12 0,-3 0-4 15,1-3 12-15,-4-1 1 0,-2 4 1 0,0 0-1186 32</inkml:trace>
  <inkml:trace contextRef="#ctx0" brushRef="#br0" timeOffset="8367.924">18418 688 1958 0,'13'0'43'0,"-8"0"9"0,0 0 1 0,1 0 3 0,-1 0-45 0,-2 0-11 16,2 4 0-16,-2 3 0 0,2 0 104 0,-2 0 20 16,2 5 3-16,0 2 1 0,-2 5-51 0,-1 2-9 15,4 5-3-15,-4 2 0 16,4 5-11-16,-4-5-2 0,4 5-1 0,-4-7 0 15,1 3-7-15,-3 3 0 0,3-8-1 0,-1 4 0 16,-2 0-3-16,0-2-1 0,3 0 0 0,-1 2 0 16,1-2-39-16,0-5 0 0,-1 1 0 0,1-4-12 15,0 1 35-15,-3-9 6 0,5 1 2 0,-2-4 0 16,-1 0-19-16,1 1-3 0,-3-8-1 0,0 0 0 16,5 4-8-16,-5-4 12 0,6-12-12 0,-1 5 12 15,0 0-60-15,0-4-11 0,1 1-2 0,-4-9-1331 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28.695"/>
    </inkml:context>
    <inkml:brush xml:id="br0">
      <inkml:brushProperty name="width" value="0.05" units="cm"/>
      <inkml:brushProperty name="height" value="0.05" units="cm"/>
      <inkml:brushProperty name="color" value="#E71224"/>
    </inkml:brush>
  </inkml:definitions>
  <inkml:trace contextRef="#ctx0" brushRef="#br0">112 1 1376 0 0,'0'0'65'0'0,"0"0"247"0"0,0 0 1015 0 0,0 0 442 0 0,0 0 88 0 0,0 0-157 0 0,0 0-741 0 0,0 0-324 0 0,0 0-69 0 0,0 0 13 0 0,0 0 104 0 0,0 0 42 0 0,0 0 10 0 0,0 0-23 0 0,0 0-100 0 0,0 0-42 0 0,0 0-8 0 0,0 0-32 0 0,0 0-123 0 0,0 0-58 0 0,0 0-12 0 0,0 0-17 0 0,0 0-66 0 0,0 0-29 0 0,0 0-8 0 0,0 0-3 0 0,0 0-12 0 0,0 0-2 0 0,-7 2 167 0 0,0 0-376 0 0,0 1-1 0 0,0-1 1 0 0,1 1-1 0 0,-1 0 1 0 0,1 1-1 0 0,0 0 1 0 0,0 0-1 0 0,0 0 1 0 0,0 0-1 0 0,-2 4 10 0 0,-17 34 0 0 0,17-24 0 0 0,9-8 0 0 0,37-3 160 0 0,22-20 70 0 0,-59 13 22 0 0,4-8 262 0 0,-2 5-497 0 0,-2 3 18 0 0,0-1-1 0 0,0 0 1 0 0,0 0-1 0 0,-1 0 1 0 0,1 1-1 0 0,0-1 1 0 0,-1 0-1 0 0,1 0 1 0 0,0 0-1 0 0,-1 0 1 0 0,0 0-1 0 0,1 0 1 0 0,-1 0-1 0 0,1 0 1 0 0,-1 0-1 0 0,0-1 1 0 0,0 1-1 0 0,0 0 1 0 0,1 0-1 0 0,-1 0 1 0 0,0 0-1 0 0,0 0 1 0 0,-1 0-1 0 0,1-1 1 0 0,0 1-1 0 0,0 0 1 0 0,0 0-1 0 0,-1 0 1 0 0,1 0-1 0 0,-1-1-34 0 0,-20-19 1804 0 0,21 21-1808 0 0,-1-1 12 0 0,0 0 0 0 0,0-1 0 0 0,0 1 0 0 0,0 1 0 0 0,-1-1 0 0 0,1 0 0 0 0,0 0 0 0 0,-1 0 0 0 0,1 1 0 0 0,0-1 0 0 0,-1 0 0 0 0,1 1 0 0 0,-1 0 0 0 0,1-1 0 0 0,-1 1 0 0 0,1 0 0 0 0,-1-1 0 0 0,1 1 0 0 0,-1 0 0 0 0,0 0 0 0 0,1 1 0 0 0,-1-1 0 0 0,1 0 0 0 0,-1 0 0 0 0,1 1-8 0 0,-35 20-572 0 0,33 5 1144 0 0,7-3-572 0 0,-1-20-39 0 0,0 0 1 0 0,-1 0-1 0 0,1-1 0 0 0,1 0 0 0 0,-1 1 1 0 0,0-1-1 0 0,0 0 0 0 0,1-1 0 0 0,-1 1 0 0 0,1 0 1 0 0,0-1-1 0 0,-1 0 0 0 0,1 0 0 0 0,0 0 0 0 0,0-1 1 0 0,0 1-1 0 0,-1-1 0 0 0,1 0 0 0 0,0 0 0 0 0,0 0 1 0 0,4-1 38 0 0,15-11 769 0 0,-18 7-724 0 0,7-7-45 0 0,-10 6 0 0 0,-2-11 0 0 0,-7 4 0 0 0,-21 0 23 0 0,25 13-18 0 0,0 0 0 0 0,0 0 0 0 0,0 1 0 0 0,1-1 0 0 0,-1 1 0 0 0,0-1 0 0 0,0 1 0 0 0,0 0 0 0 0,0 0 0 0 0,1 0 0 0 0,-1 1 0 0 0,0-1 0 0 0,1 1 0 0 0,-1-1 1 0 0,1 1-1 0 0,-1 0 0 0 0,1 0 0 0 0,-1 1-5 0 0,-21 33-18 0 0,21-27 65 0 0,13 7-102 0 0,7-5 55 0 0,-9-9 0 0 0,-6-2 0 0 0,0 1 0 0 0,-1-1 0 0 0,1 0 0 0 0,0 1 0 0 0,0-1 0 0 0,0 0 0 0 0,0 0 0 0 0,0-1 0 0 0,0 1 0 0 0,0 0 0 0 0,0-1 0 0 0,0 1 0 0 0,0-1 0 0 0,-1 1 0 0 0,1-1 0 0 0,0 0 0 0 0,0 0 0 0 0,-1 0 0 0 0,1 0 0 0 0,0 0 0 0 0,-1 0 0 0 0,1 0 0 0 0,-1-1 0 0 0,0 1 0 0 0,1 0 0 0 0,-1-1 0 0 0,0 1 0 0 0,0-1 0 0 0,1-1 0 0 0,3-24 0 0 0,-13 11 0 0 0,4 11 0 0 0,-3 4 27 0 0,1 1-14 0 0,4 0-13 0 0,0 0 0 0 0,0 0-1 0 0,0 0 1 0 0,0 0 0 0 0,-1 1 0 0 0,1-1-1 0 0,0 0 1 0 0,0 1 0 0 0,0-1-1 0 0,0 1 1 0 0,0 0 0 0 0,0 0-1 0 0,0 0 1 0 0,0 0 0 0 0,1 0 0 0 0,-1 0-1 0 0,0 0 1 0 0,0 1 0 0 0,1-1-1 0 0,-1 1 1 0 0,1-1 0 0 0,-1 1-1 0 0,1 0 1 0 0,0-1 0 0 0,0 1 0 0 0,0 0-1 0 0,-1 1 1 0 0,-3 5 0 0 0,1-2 0 0 0,2-1 0 0 0,5 2 0 0 0,-2-6-52 0 0,1 1 1 0 0,0-1-1 0 0,0 0 0 0 0,0 0 0 0 0,0 0 0 0 0,0 0 0 0 0,0-1 1 0 0,0 1-1 0 0,0 0 0 0 0,1-1 0 0 0,-1 1 0 0 0,0-1 0 0 0,0 0 0 0 0,1 0 1 0 0,-1 0-1 0 0,0 0 0 0 0,0 0 0 0 0,0-1 0 0 0,1 1 0 0 0,-1 0 1 0 0,0-1-1 0 0,0 0 0 0 0,0 0 0 0 0,0 1 0 0 0,0-1 0 0 0,2-1 52 0 0,-3 1-1498 0 0,-1 1-66 0 0,0 0-18 0 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30.451"/>
    </inkml:context>
    <inkml:brush xml:id="br0">
      <inkml:brushProperty name="width" value="0.05" units="cm"/>
      <inkml:brushProperty name="height" value="0.05" units="cm"/>
      <inkml:brushProperty name="color" value="#E71224"/>
    </inkml:brush>
  </inkml:definitions>
  <inkml:trace contextRef="#ctx0" brushRef="#br0">154 61 9152 0 0,'0'0'208'0'0,"0"0"33"0"0,0 0 14 0 0,0 0 70 0 0,0 0 294 0 0,-6-6 2467 0 0,-4-2-1460 0 0,10 7-1318 0 0,-12-2 559 0 0,-41 20 95 0 0,48-13-851 0 0,-1-1 1 0 0,1 1 0 0 0,0 0-1 0 0,0 0 1 0 0,1 1 0 0 0,-1-1-1 0 0,1 1 1 0 0,0 0 0 0 0,0 0-1 0 0,0 0 1 0 0,1 1 0 0 0,-3 5-112 0 0,6 6-22 0 0,1-9 22 0 0,5-1 0 0 0,14 1 0 0 0,-12-6 33 0 0,37-12 390 0 0,-43 9-339 0 0,-1-1-1 0 0,1 1 1 0 0,-1 0-1 0 0,1-1 0 0 0,-1 0 1 0 0,0 1-1 0 0,1-1 1 0 0,-1 0-1 0 0,0 1 0 0 0,0-1 1 0 0,0 0-1 0 0,-1 0 1 0 0,1 0-1 0 0,0 0 0 0 0,-1 0 1 0 0,1 0-1 0 0,-1 0 0 0 0,0 0 1 0 0,1 0-1 0 0,-1 0 1 0 0,0 0-1 0 0,0 0 0 0 0,0 0 1 0 0,-1-1-1 0 0,1 1 1 0 0,0 0-1 0 0,-1 0 0 0 0,0 0 1 0 0,1 0-1 0 0,-1 0 1 0 0,0 1-1 0 0,0-1 0 0 0,0-1-83 0 0,-25-12 790 0 0,24 14-779 0 0,0 1 1 0 0,-1 0 0 0 0,1-1 0 0 0,0 1-1 0 0,0 0 1 0 0,-1 0 0 0 0,1 1 0 0 0,0-1-1 0 0,-1 0 1 0 0,1 1 0 0 0,0-1 0 0 0,0 1-1 0 0,-1 0 1 0 0,1 0 0 0 0,0 0 0 0 0,0 0-1 0 0,0 0 1 0 0,0 0 0 0 0,0 0 0 0 0,0 1-1 0 0,0 0-11 0 0,-10 11 72 0 0,6-6-19 0 0,5-5-52 0 0,-1 0-1 0 0,1-1 0 0 0,0 1 1 0 0,0 0-1 0 0,-1 0 0 0 0,1 0 1 0 0,0 0-1 0 0,1 0 0 0 0,-1 0 1 0 0,0 0-1 0 0,1 0 0 0 0,-1 0 1 0 0,1 0-1 0 0,-1 1 1 0 0,1-1-1 0 0,0 0 0 0 0,0 0 1 0 0,0 0-1 0 0,0 0 0 0 0,1 2 0 0 0,0 6 0 0 0,6-4 0 0 0,-4-4 0 0 0,0 0 0 0 0,0 0 0 0 0,0-1 0 0 0,1 1 0 0 0,-1-1 0 0 0,1 0 0 0 0,-1 0 0 0 0,1 0 0 0 0,-1-1 0 0 0,1 1 0 0 0,0-1 0 0 0,-1 0 0 0 0,1 0 0 0 0,0 0 0 0 0,-1 0 0 0 0,1-1 0 0 0,-1 1 0 0 0,1-1 0 0 0,0 0 0 0 0,-1 0 0 0 0,0-1 0 0 0,1 1 0 0 0,-1-1 0 0 0,0 1 0 0 0,1-1 0 0 0,-1 0 0 0 0,0 0 0 0 0,13-19 130 0 0,-13 16-94 0 0,-2 3-7 0 0,0 1 1 0 0,0 0-1 0 0,-1-1 0 0 0,1 0 1 0 0,0 1-1 0 0,-1-1 1 0 0,1 0-1 0 0,-1 1 0 0 0,1-1 1 0 0,-1 0-1 0 0,0 1 0 0 0,0-1 1 0 0,0 0-1 0 0,0 1 1 0 0,0-1-1 0 0,0 0 0 0 0,0 0 1 0 0,0 1-1 0 0,-1-1 1 0 0,1 0-1 0 0,-1 1 0 0 0,0-2-29 0 0,1 1 17 0 0,-1-1 0 0 0,0 1 0 0 0,0 0 0 0 0,0 0 0 0 0,0-1 0 0 0,0 1 0 0 0,0 0 0 0 0,0 0 0 0 0,-1 0 0 0 0,1 0 0 0 0,-1 1 0 0 0,0-1 0 0 0,1 0 0 0 0,-1 1 0 0 0,0-1 0 0 0,0 1 0 0 0,0-1 0 0 0,0 1 0 0 0,0 0 0 0 0,0 0 0 0 0,0 0 0 0 0,-1 0 0 0 0,1 0 0 0 0,0 0 0 0 0,0 1 0 0 0,-1-1 0 0 0,1 1 0 0 0,-1 0 0 0 0,1-1 0 0 0,0 1 0 0 0,-1 0 0 0 0,1 1 0 0 0,-1-1 0 0 0,1 0 0 0 0,0 1 0 0 0,-1-1 0 0 0,1 1 0 0 0,0 0 0 0 0,-1 0-17 0 0,-34 28 44 0 0,31-22-59 0 0,4 3 15 0 0,7 15-64 0 0,0-18 64 0 0,-4-5 2 0 0,0 0 0 0 0,1-1 1 0 0,-1 1-1 0 0,1-1 0 0 0,-1 0 0 0 0,1 1 0 0 0,0-1 0 0 0,0 0 0 0 0,0 0 0 0 0,-1 0 0 0 0,1 0 1 0 0,0-1-1 0 0,0 1 0 0 0,0 0 0 0 0,0-1 0 0 0,0 1 0 0 0,0-1 0 0 0,0 0 0 0 0,1 0 0 0 0,-1 0 0 0 0,0 0 1 0 0,0 0-1 0 0,0 0 0 0 0,1 0-2 0 0,4-1 224 0 0,17-2 121 0 0,-19-4-726 0 0,4-3 212 0 0,-8 8 168 0 0,1 1 0 0 0,-1-1-1 0 0,1 1 1 0 0,-1-1 0 0 0,0 0 0 0 0,0 0 0 0 0,0 0 0 0 0,0 0-1 0 0,0 1 1 0 0,0-1 0 0 0,0 0 0 0 0,-1 0 0 0 0,1-1 0 0 0,-1 1 0 0 0,0 0-1 0 0,1 0 1 0 0,-1 0 0 0 0,0 0 0 0 0,0 0 0 0 0,0-1 1 0 0,0-1 27 0 0,0 0 0 0 0,1 0 0 0 0,-2 0-1 0 0,1 0 1 0 0,0 0 0 0 0,-1 0 0 0 0,0 1 0 0 0,1-1 0 0 0,-2 0 0 0 0,1 0-1 0 0,0 0 1 0 0,-1 1 0 0 0,0-1 0 0 0,0 1 0 0 0,0-1 0 0 0,0 1 0 0 0,0 0 0 0 0,-1 0-1 0 0,1 0 1 0 0,-2-2-27 0 0,2 5 98 0 0,-1 0-96 0 0,0 0 1 0 0,0 0 0 0 0,0 1 0 0 0,0 0 0 0 0,1-1 0 0 0,-1 1-1 0 0,0 0 1 0 0,0 1 0 0 0,0-1 0 0 0,1 0 0 0 0,-1 1-1 0 0,0 0 1 0 0,1-1 0 0 0,0 1 0 0 0,-1 0 0 0 0,1 0 0 0 0,0 0-1 0 0,0 1 1 0 0,0-1 0 0 0,0 0 0 0 0,0 1 0 0 0,1 0 0 0 0,-1-1-1 0 0,1 1 1 0 0,0 0 0 0 0,0-1 0 0 0,0 1 0 0 0,0 0-1 0 0,0 0 1 0 0,0 0 0 0 0,1 0 0 0 0,-1 0 0 0 0,1 0 0 0 0,0 0-3 0 0,14 37 14 0 0,-10-37-45 0 0,-1 1 1 0 0,1-1-1 0 0,0 0 0 0 0,0 0 0 0 0,0 0 1 0 0,0 0-1 0 0,1-1 0 0 0,-1 0 0 0 0,1 0 1 0 0,-1 0-1 0 0,1 0 0 0 0,0-1 0 0 0,1 1 31 0 0,-3-2 19 0 0,1 1 1 0 0,-1-1-1 0 0,1 0 0 0 0,-1 0 0 0 0,1 0 0 0 0,-1 0 1 0 0,1-1-1 0 0,-1 1 0 0 0,1-1 0 0 0,-1 0 0 0 0,0 0 1 0 0,1 0-1 0 0,-1-1 0 0 0,0 1 0 0 0,0-1 0 0 0,0 0 1 0 0,0 0-1 0 0,0 0 0 0 0,0 0 0 0 0,2-2-19 0 0,7-15 0 0 0,0-19 0 0 0,-16-13 0 0 0,-6 35 0 0 0,-14-3 0 0 0,-6 20 0 0 0,27 1 0 0 0,-2 1-7 0 0,0 0 0 0 0,0 0 0 0 0,1 1 0 0 0,-1 0 0 0 0,1 0 0 0 0,0 0 0 0 0,0 0 0 0 0,0 1 0 0 0,1-1 0 0 0,-1 1-1 0 0,1 0 1 0 0,0 0 0 0 0,1 0 0 0 0,-1 0 0 0 0,1 1 0 0 0,0-1 0 0 0,0 1 0 0 0,1-1 0 0 0,-1 1 0 0 0,1 3 7 0 0,9 17 5 0 0,4-8 135 0 0,12-1-128 0 0,4-10-12 0 0,-20-8 0 0 0,12-11-84 0 0,-18 9 87 0 0,-1 1-1 0 0,1-1 0 0 0,0 1 0 0 0,-1-1 1 0 0,0 0-1 0 0,0 1 0 0 0,1-1 1 0 0,-2 0-1 0 0,1 0 0 0 0,0 0 1 0 0,0 0-1 0 0,-1 0 0 0 0,0 0 0 0 0,0 0 1 0 0,0 0-1 0 0,0 0 0 0 0,0 0 1 0 0,0 0-1 0 0,-1 0 0 0 0,1 0 1 0 0,-1 0-1 0 0,0 0 0 0 0,0 1 1 0 0,0-1-1 0 0,0 0 0 0 0,-1 0 0 0 0,0 0-2 0 0,1-1-4 0 0,-27-20 14 0 0,-19 16-10 0 0,29 15 0 0 0,9-2 0 0 0,8-5 0 0 0,0 1 0 0 0,0-1 0 0 0,0 0 0 0 0,0 1 0 0 0,0 0 0 0 0,0-1 0 0 0,0 1 0 0 0,0-1 0 0 0,0 1 0 0 0,0 0 0 0 0,1 0 0 0 0,-1-1 0 0 0,0 1 0 0 0,0 0 0 0 0,1 0 0 0 0,-1 0 0 0 0,0 0 0 0 0,1 0 0 0 0,-1 0 0 0 0,1 0 0 0 0,-1 0 0 0 0,1 0 0 0 0,0 0 0 0 0,0 0 0 0 0,-1 0 0 0 0,1 1 0 0 0,0-1 0 0 0,0 0 0 0 0,0 0 0 0 0,0 0 0 0 0,0 0 0 0 0,1 35 0 0 0,13-21 0 0 0,36 9 0 0 0,-34-27-12 0 0,-15 3-21 0 0,1-1 0 0 0,-1 1 0 0 0,0-1-1 0 0,0 0 1 0 0,-1 1 0 0 0,1-1 0 0 0,0 0 0 0 0,0 0-1 0 0,0 1 1 0 0,0-1 0 0 0,-1 0 0 0 0,1 0 0 0 0,0 0-1 0 0,-1 0 1 0 0,1 0 0 0 0,-1 0 0 0 0,1 0-1 0 0,-1 0 1 0 0,1 0 0 0 0,-1 0 0 0 0,0-1 0 0 0,1 1-1 0 0,-1 0 1 0 0,0 0 0 0 0,0 0 0 0 0,0 0 0 0 0,0 0-1 0 0,0-1 1 0 0,0 1 0 0 0,0 0 0 0 0,0 0 0 0 0,-1 0-1 0 0,1 0 1 0 0,0 0 0 0 0,-1 0 0 0 0,1 0 0 0 0,-1-1-1 0 0,1 1 1 0 0,-1 0 0 0 0,1 0 0 0 0,-1 1-1 0 0,0-1 1 0 0,0 0 0 0 0,1 0 0 0 0,-1 0 0 0 0,0 0-1 0 0,0 1 1 0 0,0-1 0 0 0,0 0 0 0 0,0 1 0 0 0,0-1-1 0 0,0 1 1 0 0,0-1 0 0 0,0 0 33 0 0,-11-2-1012 0 0,4-1-11 0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09.850"/>
    </inkml:context>
    <inkml:brush xml:id="br0">
      <inkml:brushProperty name="width" value="0.05" units="cm"/>
      <inkml:brushProperty name="height" value="0.05" units="cm"/>
      <inkml:brushProperty name="color" value="#E71224"/>
    </inkml:brush>
  </inkml:definitions>
  <inkml:trace contextRef="#ctx0" brushRef="#br0">0 1 10136 0 0,'0'0'464'0'0,"0"0"-10"0"0,1 2-294 0 0,10 56 2640 0 0,17 81 2496 0 0,8 41-3296 0 0,-19-103-1703 0 0,-6-31-297 0 0,-11-44-112 0 0,0-2-149 0 0,-5-1-483 0 0,5 1-4857 0 0,10-4-808 0 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0.013"/>
    </inkml:context>
    <inkml:brush xml:id="br0">
      <inkml:brushProperty name="width" value="0.05" units="cm"/>
      <inkml:brushProperty name="height" value="0.05" units="cm"/>
      <inkml:brushProperty name="color" value="#E71224"/>
    </inkml:brush>
  </inkml:definitions>
  <inkml:trace contextRef="#ctx0" brushRef="#br0">1 1 13824 0 0,'4'33'1452'0'0,"-3"-30"-1267"0"0,42 193 5209 0 0,-11-28-2908 0 0,12-30-1756 0 0,-38-119-664 0 0,21 28 254 0 0,-27-47-398 0 0,7-2-6715 0 0,-2-8-761 0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09.010"/>
    </inkml:context>
    <inkml:brush xml:id="br0">
      <inkml:brushProperty name="width" value="0.05" units="cm"/>
      <inkml:brushProperty name="height" value="0.05" units="cm"/>
      <inkml:brushProperty name="color" value="#E71224"/>
    </inkml:brush>
  </inkml:definitions>
  <inkml:trace contextRef="#ctx0" brushRef="#br0">1 301 19375 0 0,'43'124'2179'0'0,"-35"-99"-1736"0"0,0 0-1 0 0,2-1 1 0 0,1 0 0 0 0,12 21-443 0 0,43 41 169 0 0,-65-85-155 0 0,0 0 0 0 0,0 0 0 0 0,0 0 0 0 0,0-1 0 0 0,0 1 1 0 0,0 0-1 0 0,0-1 0 0 0,0 1 0 0 0,0-1 0 0 0,0 1 0 0 0,0-1 0 0 0,0 0 0 0 0,1 1 0 0 0,-1-1 0 0 0,0 0 1 0 0,0 0-1 0 0,0 0 0 0 0,1 0 0 0 0,-1 0 0 0 0,0 0 0 0 0,0 0 0 0 0,0 0 0 0 0,1 0 0 0 0,-1 0 0 0 0,0-1 1 0 0,0 1-1 0 0,0-1 0 0 0,0 1 0 0 0,1-1 0 0 0,-1 1 0 0 0,0-1 0 0 0,0 1 0 0 0,0-1 0 0 0,0 0 0 0 0,0 0 1 0 0,0 0-1 0 0,-1 1 0 0 0,1-1 0 0 0,0 0 0 0 0,0 0 0 0 0,-1 0 0 0 0,1 0 0 0 0,0 0 0 0 0,-1-1 0 0 0,1 1 1 0 0,-1 0-1 0 0,1-1-14 0 0,88-165 520 0 0,-6 28-423 0 0,-19 68 128 0 0,-50 87-1010 0 0,26 82 194 0 0,36 97 1445 0 0,-24-126-612 0 0,-51-67-221 0 0,0-1 0 0 0,1 0 0 0 0,-1 0 0 0 0,1 0 0 0 0,-1 1 1 0 0,1-1-1 0 0,0-1 0 0 0,0 1 0 0 0,-1 0 0 0 0,1 0 0 0 0,0-1 0 0 0,0 1 0 0 0,0-1 0 0 0,-1 1 0 0 0,1-1 0 0 0,0 0 0 0 0,0 0 0 0 0,0 0 0 0 0,0 0 0 0 0,0 0 0 0 0,0 0 0 0 0,0-1 0 0 0,-1 1 0 0 0,1-1 0 0 0,0 1 0 0 0,0-1 0 0 0,0 1 0 0 0,-1-1 0 0 0,1 0 1 0 0,0 0-1 0 0,-1 0 0 0 0,1 0 0 0 0,0 0 0 0 0,-1-1 0 0 0,0 1 0 0 0,1 0 0 0 0,-1-1 0 0 0,0 1 0 0 0,1 0 0 0 0,-1-1 0 0 0,0 0 0 0 0,0 1 0 0 0,0-1 0 0 0,-1 0 0 0 0,1 1 0 0 0,0-2-21 0 0,10-14 116 0 0,-1 0 0 0 0,-1-1 0 0 0,0 0 0 0 0,-1-1 0 0 0,-1 0 0 0 0,1-7-116 0 0,6-15 63 0 0,46-190 144 0 0,-23 102 15 0 0,-13 47-91 0 0,-18 72-374 0 0,7 23 23 0 0,-5 7 42 0 0,7 6-3920 0 0,-3-18 1877 0 0,-7 6-18 0 0</inkml:trace>
  <inkml:trace contextRef="#ctx0" brushRef="#br0" timeOffset="338.312">1135 446 4608 0 0,'0'0'353'0'0,"0"0"45"0"0,0 2 1047 0 0,16 72 8133 0 0,-12 25-5563 0 0,-4-68-3425 0 0,0-18-2930 0 0,0-13-4419 0 0</inkml:trace>
  <inkml:trace contextRef="#ctx0" brushRef="#br0" timeOffset="585.561">1066 240 13824 0 0,'0'0'608'0'0,"0"0"128"0"0,0-8-584 0 0,5 5-152 0 0,-5 3 0 0 0,0 0 0 0 0,0 0 480 0 0,0 0 64 0 0,0 0 7 0 0,0 0 9 0 0,0 0-336 0 0,0 0-72 0 0,3 6-16 0 0,-3-6-4903 0 0,9 5-993 0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0.968"/>
    </inkml:context>
    <inkml:brush xml:id="br0">
      <inkml:brushProperty name="width" value="0.05" units="cm"/>
      <inkml:brushProperty name="height" value="0.05" units="cm"/>
      <inkml:brushProperty name="color" value="#E71224"/>
    </inkml:brush>
  </inkml:definitions>
  <inkml:trace contextRef="#ctx0" brushRef="#br0">0 255 12464 0 0,'25'39'1352'0'0,"12"68"993"0"0,-27-73-1500 0 0,9 29 950 0 0,-3 1 0 0 0,-3 1 0 0 0,3 45-1795 0 0,-11-21 3004 0 0,-5-88-2777 0 0,-4-14 649 0 0,-16-89 241 0 0,-8-66-1117 0 0,-8-85-1240 0 0,34 226 1093 0 0,2 0 0 0 0,1 0 0 0 0,1 0-1 0 0,1 0 1 0 0,6-24 147 0 0,-7 45-8 0 0,0 1 0 0 0,0-1-1 0 0,1 0 1 0 0,0 0-1 0 0,0 1 1 0 0,0 0 0 0 0,0 0-1 0 0,1 0 1 0 0,0 0 0 0 0,0 0-1 0 0,0 1 1 0 0,1-1 0 0 0,0 1-1 0 0,0 0 1 0 0,0 1 0 0 0,0-1-1 0 0,0 1 1 0 0,1 0 0 0 0,-1 0-1 0 0,1 1 1 0 0,0 0-1 0 0,0 0 1 0 0,0 0 0 0 0,0 1-1 0 0,0-1 1 0 0,0 2 0 0 0,0-1-1 0 0,0 1 1 0 0,1-1 0 0 0,-1 2-1 0 0,0-1 1 0 0,0 1 0 0 0,0 0-1 0 0,3 1 9 0 0,3 2 4 0 0,0 0-1 0 0,0 1 0 0 0,0 1 0 0 0,-1 0 1 0 0,0 1-1 0 0,0 0 0 0 0,-1 0 1 0 0,1 1-1 0 0,-2 1 0 0 0,1-1 0 0 0,-1 2 1 0 0,-1-1-1 0 0,1 1 0 0 0,-2 1 1 0 0,3 3-4 0 0,-7-9 32 0 0,0 0 0 0 0,-1 1 0 0 0,1-1 0 0 0,-1 0 0 0 0,-1 1 0 0 0,1-1 0 0 0,-1 1 1 0 0,0-1-1 0 0,0 1 0 0 0,0 0 0 0 0,-1-1 0 0 0,0 1 0 0 0,0 0 0 0 0,-1 0 0 0 0,1-1 0 0 0,-1 1 1 0 0,0-1-1 0 0,-1 1 0 0 0,0 0 0 0 0,1-1 0 0 0,-2 0 0 0 0,0 3-32 0 0,-35 45 336 0 0,28-44-288 0 0,0 0 0 0 0,-1-1 0 0 0,-1-1 0 0 0,1 1 0 0 0,-1-2 0 0 0,0 1 0 0 0,-1-2 0 0 0,1 0 0 0 0,-6 2-48 0 0,10-5-377 0 0,0-1 0 0 0,-1 0 0 0 0,1 0-1 0 0,-1 0 1 0 0,1-1 0 0 0,-1 0 0 0 0,0-1-1 0 0,1 0 1 0 0,0 0 0 0 0,-1-1 0 0 0,1 0 0 0 0,0 0-1 0 0,-2-2 378 0 0,-7-3-8095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44:43.169"/>
    </inkml:context>
    <inkml:brush xml:id="br0">
      <inkml:brushProperty name="width" value="0.05" units="cm"/>
      <inkml:brushProperty name="height" value="0.05" units="cm"/>
      <inkml:brushProperty name="color" value="#E71224"/>
    </inkml:brush>
  </inkml:definitions>
  <inkml:trace contextRef="#ctx0" brushRef="#br0">2 37 6448 0 0,'0'0'498'0'0,"0"0"-200"0"0,-2-4 826 0 0,2 5 6845 0 0,52 114-5231 0 0,-15-45-1830 0 0,14 35 156 0 0,46 52 344 0 0,-43-79-386 0 0,-46-70-996 0 0,0-2 20 0 0,-6-5 183 0 0,-2-1 58 0 0,1 0 7 0 0,4-2-229 0 0,0 0 0 0 0,0 0 0 0 0,0-1 0 0 0,0 0 0 0 0,-1 0 0 0 0,0 0 0 0 0,1-1 0 0 0,-1 1 0 0 0,0-1 0 0 0,-1 0 0 0 0,1 0 0 0 0,-1 0 0 0 0,0-1 0 0 0,0 1 0 0 0,0-1 0 0 0,0 0 0 0 0,-1 1-1 0 0,0-1 1 0 0,0 0 0 0 0,0-1 0 0 0,0-1-65 0 0,2-2-12 0 0,86-204 28 0 0,-34 90-49 0 0,-37 56 354 0 0,0 0-345 0 0,-23 59-2846 0 0,8 15 479 0 0,7 3 804 0 0</inkml:trace>
  <inkml:trace contextRef="#ctx0" brushRef="#br0" timeOffset="468.63">929 360 10136 0 0,'0'0'464'0'0,"-2"-13"168"0"0,0 10-480 0 0,0-1 1 0 0,-1 1 0 0 0,1 0 0 0 0,-1 1-1 0 0,0-1 1 0 0,0 0 0 0 0,0 1-1 0 0,0 0 1 0 0,0 0 0 0 0,-1 0 0 0 0,1 0-1 0 0,-1 0 1 0 0,1 1 0 0 0,-1-1-1 0 0,0 1 1 0 0,1 0 0 0 0,-1 0 0 0 0,0 0-1 0 0,0 1 1 0 0,0-1 0 0 0,0 1-1 0 0,0 0 1 0 0,0 0 0 0 0,1 1 0 0 0,-1-1-1 0 0,0 1 1 0 0,0 0 0 0 0,0 0 0 0 0,1 0-1 0 0,-1 0 1 0 0,0 0 0 0 0,1 1-1 0 0,-1 0 1 0 0,1 0 0 0 0,-2 1-153 0 0,-66 38 230 0 0,23 6-166 0 0,38-30-64 0 0,8-16 0 0 0,1 0 0 0 0,0 1 0 0 0,0-1 0 0 0,0 1 0 0 0,0-1 0 0 0,0 1 0 0 0,0-1 0 0 0,1 1 0 0 0,-1 0 0 0 0,0-1 0 0 0,1 1 0 0 0,-1 0 0 0 0,1 0 0 0 0,0-1 0 0 0,0 1 0 0 0,-1 0 0 0 0,1 0 0 0 0,0 0 0 0 0,0-1 0 0 0,1 1 0 0 0,-1 0 0 0 0,0 0 0 0 0,1-1 0 0 0,-1 1 0 0 0,1 0 0 0 0,-1-1 0 0 0,2 3 0 0 0,2 4-15 0 0,23 19-147 0 0,-15-23 173 0 0,1-1-1 0 0,0-1 0 0 0,0 0 1 0 0,1-1-1 0 0,-1-1 0 0 0,0 0 1 0 0,0 0-1 0 0,0-1 0 0 0,1-1 1 0 0,-1 0-1 0 0,-1-1 0 0 0,1-1 1 0 0,0 0-11 0 0,-9 3 142 0 0,0 0 1 0 0,0-1 0 0 0,0 1-1 0 0,-1-1 1 0 0,1 0 0 0 0,0 0-1 0 0,-1 0 1 0 0,1-1 0 0 0,-1 1-1 0 0,0-1 1 0 0,0 0 0 0 0,0 0-1 0 0,0 0 1 0 0,-1 0 0 0 0,1 0-1 0 0,-1-1 1 0 0,0 1 0 0 0,0-1-1 0 0,0 1 1 0 0,0-1 0 0 0,0 0-1 0 0,0-1-142 0 0,-16-17 1206 0 0,13 21-1060 0 0,1 1 17 0 0,0 0 80 0 0,0 0 39 0 0,0 0 6 0 0,18 29-12 0 0,37 19-496 0 0,-2-13-833 0 0,-46-34-1304 0 0,-5-1 1127 0 0</inkml:trace>
  <inkml:trace contextRef="#ctx0" brushRef="#br0" timeOffset="734.2">1115 78 15664 0 0,'0'0'356'0'0,"0"0"49"0"0,0 0 21 0 0,0 0-42 0 0,1 7-236 0 0,6 39 775 0 0,8 58 1082 0 0,-8 1-1421 0 0,3-9-136 0 0,30 38-401 0 0,-7-117-5124 0 0,-20-16-1052 0 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7.674"/>
    </inkml:context>
    <inkml:brush xml:id="br0">
      <inkml:brushProperty name="width" value="0.05" units="cm"/>
      <inkml:brushProperty name="height" value="0.05" units="cm"/>
      <inkml:brushProperty name="color" value="#E71224"/>
    </inkml:brush>
  </inkml:definitions>
  <inkml:trace contextRef="#ctx0" brushRef="#br0">221 0 6392 0 0,'0'0'141'0'0,"0"0"23"0"0,0 0 12 0 0,0 0 120 0 0,0 0 479 0 0,0 0 213 0 0,0 0 41 0 0,-2 1-61 0 0,-97 59 3304 0 0,82-48-3853 0 0,9-7-283 0 0,0 1 0 0 0,0 0-1 0 0,0 0 1 0 0,1 1 0 0 0,0 0-1 0 0,0 0 1 0 0,1 1-1 0 0,-1-1 1 0 0,2 1 0 0 0,-1 1-1 0 0,1-1 1 0 0,1 1-1 0 0,-1 0-135 0 0,4-6 53 0 0,-1 0 0 0 0,1-1-1 0 0,-1 1 1 0 0,1 0 0 0 0,0 0-1 0 0,0 0 1 0 0,0 0 0 0 0,1 0-1 0 0,-1 1 1 0 0,1-1 0 0 0,-1 0-1 0 0,1 0 1 0 0,0 0-1 0 0,1 0 1 0 0,-1 0 0 0 0,0 1-1 0 0,1-1 1 0 0,0 0 0 0 0,-1 0-1 0 0,1 0 1 0 0,0 0 0 0 0,1 0-1 0 0,-1 0 1 0 0,1-1 0 0 0,-1 1-1 0 0,1 0 1 0 0,0-1-1 0 0,0 1 1 0 0,0-1 0 0 0,0 0-1 0 0,1 2-52 0 0,53 25 328 0 0,-29-25-230 0 0,-15-1-93 0 0,-1-1-1 0 0,1 0 1 0 0,0-1 0 0 0,0 0-1 0 0,0-1 1 0 0,0 0-1 0 0,0-1 1 0 0,0-1 0 0 0,0 1-1 0 0,-1-2 1 0 0,1 0 0 0 0,1 0-5 0 0,-7 0 16 0 0,-2 2 3 0 0,0 0 0 0 0,-1-1 1 0 0,1 1-1 0 0,0-1 0 0 0,-1 0 1 0 0,1 0-1 0 0,-1 0 0 0 0,1 0 1 0 0,-1-1-1 0 0,0 1 0 0 0,0-1 1 0 0,0 0-1 0 0,-1 0 0 0 0,1 0 1 0 0,-1 0-1 0 0,2-3-19 0 0,-1 1 168 0 0,-1 1 0 0 0,0-1 0 0 0,-1 0 0 0 0,1 0 0 0 0,-1 0 0 0 0,0 1 0 0 0,0-1 0 0 0,0 0 0 0 0,-1-1 0 0 0,0 1 0 0 0,0 0 0 0 0,0 0 0 0 0,0 0 0 0 0,-1 0 0 0 0,0 0 0 0 0,0 0 0 0 0,0 0 0 0 0,-1 1 0 0 0,1-1 0 0 0,-1 0 0 0 0,-2-2-168 0 0,-37-44 991 0 0,23 39-660 0 0,-43-18 570 0 0,49 29-1059 0 0,-12-1-43 0 0,9 4-4336 0 0,13-1-3108 0 0</inkml:trace>
  <inkml:trace contextRef="#ctx0" brushRef="#br0" timeOffset="379.318">466 133 6912 0 0,'0'0'314'0'0,"0"0"-6"0"0,1 0-198 0 0,41 44 8996 0 0,-28-21-7574 0 0,-14-22-1551 0 0,35 49 2371 0 0,-19-29-1448 0 0,-16-21-626 0 0,0 0-45 0 0,12 6 1086 0 0,17-55-1090 0 0,-22 38-445 0 0,0 0 1 0 0,1 1 0 0 0,0 0-1 0 0,1 1 1 0 0,0 0-1 0 0,1 0 1 0 0,0 1-1 0 0,0 0 1 0 0,1 1-1 0 0,1 0 216 0 0,-2 2-261 0 0,-6 2 221 0 0,0 0 0 0 0,1 1-1 0 0,0-1 1 0 0,-1 1-1 0 0,1 0 1 0 0,0 0-1 0 0,0 1 1 0 0,0 0 0 0 0,0 0-1 0 0,0 0 1 0 0,0 0-1 0 0,1 1 1 0 0,-1 0-1 0 0,0 0 1 0 0,0 0 0 0 0,0 0-1 0 0,0 1 1 0 0,0 0-1 0 0,1 0 1 0 0,-1 1 0 0 0,-1-1-1 0 0,1 1 1 0 0,4 2 40 0 0,1 2 145 0 0,-1 0 0 0 0,0 1 0 0 0,0 1 1 0 0,-1 0-1 0 0,1 0 0 0 0,-2 0 0 0 0,1 1 0 0 0,-1 0 1 0 0,-1 0-1 0 0,1 1 0 0 0,-2 0 0 0 0,2 2-145 0 0,-5-7 85 0 0,2 3 60 0 0,0-1 0 0 0,-1 1 1 0 0,1 0-1 0 0,-2 0 1 0 0,1 1-1 0 0,-1-1 1 0 0,0 0-1 0 0,-1 1 1 0 0,0 3-146 0 0,-9 30-574 0 0,7-41-582 0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6.114"/>
    </inkml:context>
    <inkml:brush xml:id="br0">
      <inkml:brushProperty name="width" value="0.05" units="cm"/>
      <inkml:brushProperty name="height" value="0.05" units="cm"/>
      <inkml:brushProperty name="color" value="#E71224"/>
    </inkml:brush>
  </inkml:definitions>
  <inkml:trace contextRef="#ctx0" brushRef="#br0">1 0 12552 0 0,'0'0'281'0'0,"0"0"40"0"0,0 0 23 0 0,0 0-34 0 0,0 0-90 0 0,0 2 370 0 0,5 102 4083 0 0,17 50-2550 0 0,-2-67-626 0 0,8 13-889 0 0,-28-19 970 0 0,0-80-1437 0 0,0-1-12 0 0,0 0 6 0 0,0 0 28 0 0,0 0 11 0 0,1-1 2 0 0,15-39-166 0 0,-15 31-29 0 0,2 0-1 0 0,0 0 1 0 0,0 0-1 0 0,0 0 1 0 0,1 0 0 0 0,1 1-1 0 0,-1 0 1 0 0,1 0-1 0 0,1 0 1 0 0,-1 1-1 0 0,1-1 1 0 0,1 1-1 0 0,-1 1 1 0 0,1-1-1 0 0,0 1 1 0 0,1 0-1 0 0,0 1 1 0 0,-1 0-1 0 0,8-3 20 0 0,-9 5 0 0 0,0 1 0 0 0,1 0 0 0 0,-1 1 0 0 0,1-1 0 0 0,0 1 0 0 0,-1 1 0 0 0,1-1 0 0 0,0 1 0 0 0,0 0 0 0 0,-1 1 0 0 0,1 0 0 0 0,0 0 0 0 0,-1 0 0 0 0,1 0 0 0 0,-1 1 0 0 0,45 21 0 0 0,-37-13-30 0 0,-1 2-1 0 0,0 0 0 0 0,0 0 1 0 0,-2 2-1 0 0,1-1 0 0 0,-2 1 1 0 0,5 8 30 0 0,18 35-99 0 0,-27-43 367 0 0,-5-12-7439 0 0,-1-2-748 0 0</inkml:trace>
  <inkml:trace contextRef="#ctx0" brushRef="#br0" timeOffset="354.507">604 412 16240 0 0,'0'0'365'0'0,"0"0"56"0"0,0 0 26 0 0,0 0-53 0 0,8-1-238 0 0,94-17 3132 0 0,0 1-3088 0 0,-101 17-184 0 0,1 0 0 0 0,-1 0-1 0 0,1 0 1 0 0,-1-1 0 0 0,0 1-1 0 0,1 0 1 0 0,-1-1 0 0 0,1 1-1 0 0,-1-1 1 0 0,0 0-1 0 0,1 1 1 0 0,-1-1 0 0 0,0 0-1 0 0,0 0 1 0 0,1 0 0 0 0,-1 1-1 0 0,0-1 1 0 0,0-1 0 0 0,0 1-1 0 0,0 0 1 0 0,0 0 0 0 0,-1 0-1 0 0,1 0 1 0 0,0-1 0 0 0,0 1-1 0 0,-1 0 1 0 0,1-1-1 0 0,-1 1 1 0 0,1 0 0 0 0,-1-1-1 0 0,0 1 1 0 0,1-1 0 0 0,-1 1-1 0 0,0-1 1 0 0,0 1 0 0 0,0-1-1 0 0,0 1 1 0 0,0-1 0 0 0,0 1-1 0 0,-1-1 1 0 0,1 1 0 0 0,0 0-1 0 0,-1-1 1 0 0,1 1-1 0 0,-1-1 1 0 0,1 1 0 0 0,-1 0-1 0 0,0 0 1 0 0,0-1 0 0 0,1 1-1 0 0,-1 0 1 0 0,0 0 0 0 0,0 0-1 0 0,0 0 1 0 0,0 0 0 0 0,-1 0-1 0 0,1 0-15 0 0,-22-16 1020 0 0,-14 6-1152 0 0,28 8 140 0 0,0 1-1 0 0,0 0 0 0 0,-1 0 1 0 0,1 1-1 0 0,-1 0 0 0 0,0 1 1 0 0,1 0-1 0 0,-1 0 0 0 0,1 1 1 0 0,-1 0-1 0 0,1 1 0 0 0,0 0 1 0 0,-1 1-1 0 0,1 0 0 0 0,0 0 1 0 0,0 1-1 0 0,1 0 0 0 0,-1 0 1 0 0,1 1-1 0 0,0 0 0 0 0,0 1 1 0 0,1 0-1 0 0,-1 0 0 0 0,-1 3-7 0 0,6-5-9 0 0,-2 2-54 0 0,0 0-1 0 0,0 0 1 0 0,1 1-1 0 0,0-1 1 0 0,0 1-1 0 0,1 0 1 0 0,0 1-1 0 0,0-1 1 0 0,0 1-1 0 0,0 3 64 0 0,2-6-5 0 0,0 0 0 0 0,0 0 0 0 0,0 1 0 0 0,1-1 0 0 0,-1 0 0 0 0,1 1 0 0 0,0-1 0 0 0,1 0 0 0 0,0 0 0 0 0,-1 1 0 0 0,2-1 0 0 0,-1 0-1 0 0,0 0 1 0 0,1 0 0 0 0,0 0 0 0 0,0 0 0 0 0,1 0 0 0 0,0-1 0 0 0,-1 1 0 0 0,1-1 0 0 0,1 0 0 0 0,-1 1 0 0 0,1-2 0 0 0,-1 1 0 0 0,1 0 0 0 0,0-1 0 0 0,0 1-1 0 0,1-1 1 0 0,-1 0 0 0 0,3 0 5 0 0,11 3-225 0 0,-1 0-1 0 0,1-2 0 0 0,1 0 1 0 0,-1-1-1 0 0,0-1 0 0 0,1-1 0 0 0,-1-1 1 0 0,1 0-1 0 0,0-1 0 0 0,-1-1 1 0 0,14-4 225 0 0,8-1-1974 0 0</inkml:trace>
  <inkml:trace contextRef="#ctx0" brushRef="#br0" timeOffset="671.61">1090 354 3224 0 0,'-1'-2'143'0'0,"-25"-26"561"0"0,25 27 2070 0 0,1 1 961 0 0,0 0 186 0 0,0 0-420 0 0,0 0-1932 0 0,0 0-846 0 0,23 42 1374 0 0,42 97-953 0 0,-49-108-769 0 0,-11-23-16 0 0,6-5 203 0 0,-8-6-540 0 0,-1 1 0 0 0,1-1 0 0 0,0 0 0 0 0,-1 0 0 0 0,0 0 0 0 0,0-1-1 0 0,0 1 1 0 0,0 0 0 0 0,0-1 0 0 0,-1 1 0 0 0,1-1 0 0 0,-1 0 0 0 0,0 1 0 0 0,0-1 0 0 0,0 0-1 0 0,-1-2-21 0 0,3-3-46 0 0,24-85-1854 0 0,-24 87 1595 0 0,0 1 0 0 0,1-1 0 0 0,-1 1 0 0 0,1-1 0 0 0,1 1 1 0 0,-1 0-1 0 0,1 1 0 0 0,0-1 0 0 0,0 1 0 0 0,1 0 0 0 0,1-1 305 0 0,-2 2-33 0 0,1 1 1 0 0,0-1-1 0 0,0 1 1 0 0,0 1-1 0 0,1-1 1 0 0,-1 1-1 0 0,1 0 1 0 0,-1 1-1 0 0,1-1 0 0 0,0 1 1 0 0,-1 0-1 0 0,2 1 33 0 0,-3-1-19 0 0,63 9-417 0 0,-37-1-560 0 0,-17 0 484 0 0</inkml:trace>
  <inkml:trace contextRef="#ctx0" brushRef="#br0" timeOffset="988.168">1674 443 13248 0 0,'0'0'298'0'0,"2"0"46"0"0,93-23 2509 0 0,-59 11-1810 0 0,-26 9-944 0 0,0 0 0 0 0,0 0 0 0 0,0-1 0 0 0,-1 0-1 0 0,0-1 1 0 0,0 0 0 0 0,0-1 0 0 0,6-4-99 0 0,-13 9 32 0 0,1-1 0 0 0,-1 0 1 0 0,0 0-1 0 0,0 0 0 0 0,0 0 1 0 0,0 0-1 0 0,0-1 0 0 0,0 1 1 0 0,0-1-1 0 0,-1 1 0 0 0,1-1 1 0 0,-1 0-1 0 0,0 1 0 0 0,0-1 1 0 0,0 0-1 0 0,0 0 0 0 0,0 0 0 0 0,-1 0 1 0 0,1 0-1 0 0,-1 0 0 0 0,0-2-32 0 0,-2 0 74 0 0,0 1 0 0 0,-1-1 0 0 0,1 1 0 0 0,-1 0 0 0 0,-1-1 0 0 0,1 2-1 0 0,0-1 1 0 0,-1 0 0 0 0,0 1 0 0 0,0-1 0 0 0,0 1 0 0 0,0 0 0 0 0,-1 0 0 0 0,1 1-1 0 0,-1 0 1 0 0,1-1 0 0 0,-1 1 0 0 0,0 1 0 0 0,0-1 0 0 0,0 1 0 0 0,0 0-1 0 0,0 0 1 0 0,0 0 0 0 0,0 1 0 0 0,0-1 0 0 0,-1 1 0 0 0,1 1 0 0 0,0-1-1 0 0,0 1 1 0 0,0 0-74 0 0,3-1 0 0 0,-6 1 0 0 0,0 0 0 0 0,-1 1 0 0 0,1 0 0 0 0,0 0 0 0 0,0 1 0 0 0,0 0 0 0 0,0 0 0 0 0,1 1 0 0 0,-1 0 0 0 0,1 0 0 0 0,0 1 0 0 0,0 0 0 0 0,1 0 0 0 0,-1 1 0 0 0,-1 2 0 0 0,-25 57 15 0 0,32-56 0 0 0,0 1 1 0 0,1-1-1 0 0,0 1 0 0 0,0 0 1 0 0,1-1-1 0 0,0 1 0 0 0,1 0 1 0 0,0-1-1 0 0,1 0 0 0 0,3 9-15 0 0,-4-10 9 0 0,1-1-1 0 0,0 0 1 0 0,0 0-1 0 0,1-1 1 0 0,-1 1 0 0 0,2-1-1 0 0,-1 0 1 0 0,1 0-1 0 0,0 0 1 0 0,0 0-1 0 0,0-1 1 0 0,1 0-1 0 0,0 0 1 0 0,0 0-1 0 0,1-1-8 0 0,86 31-1378 0 0,-61-31-172 0 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3.962"/>
    </inkml:context>
    <inkml:brush xml:id="br0">
      <inkml:brushProperty name="width" value="0.05" units="cm"/>
      <inkml:brushProperty name="height" value="0.05" units="cm"/>
      <inkml:brushProperty name="color" value="#E71224"/>
    </inkml:brush>
  </inkml:definitions>
  <inkml:trace contextRef="#ctx0" brushRef="#br0">470 140 4608 0 0,'-8'-25'448'0'0,"-16"-19"1957"0"0,-4 7 6171 0 0,24 34-8145 0 0,1-1 1 0 0,-1 1 0 0 0,0 0 0 0 0,0 0 0 0 0,-1 0 0 0 0,1 1 0 0 0,0-1 0 0 0,-1 1 0 0 0,1 0 0 0 0,-1 0-1 0 0,0 1 1 0 0,-5-1-432 0 0,-50 23 1711 0 0,-4 28-1540 0 0,57-44-169 0 0,1 0 0 0 0,1 1-1 0 0,-1-1 1 0 0,1 1 0 0 0,0 1 0 0 0,0-1 0 0 0,1 1 0 0 0,-1 0 0 0 0,2 0 0 0 0,-1 0 0 0 0,1 0 0 0 0,0 1 0 0 0,0-1 0 0 0,1 1 0 0 0,0 0 0 0 0,1 0 0 0 0,0 0 0 0 0,0 0 0 0 0,0 0 0 0 0,1 0 0 0 0,0 0 0 0 0,1 0-1 0 0,0 0 1 0 0,0 0 0 0 0,0-1 0 0 0,2 5-2 0 0,65 138-112 0 0,-39-93 432 0 0,-7-18-313 0 0,-2 2-1 0 0,-2 1 0 0 0,-1 0 1 0 0,7 35-7 0 0,-22-69 86 0 0,0-4-20 0 0,0 0-1 0 0,-1 1 1 0 0,1-1 0 0 0,-1 1-1 0 0,0 0 1 0 0,0-1 0 0 0,-1 1 0 0 0,1 0-1 0 0,-1-1 1 0 0,0 1 0 0 0,0 0-1 0 0,-1 0 1 0 0,1-1 0 0 0,-1 1 0 0 0,0 0-1 0 0,0-1 1 0 0,-1 1 0 0 0,1-1-1 0 0,-1 0 1 0 0,0 1 0 0 0,0-1-1 0 0,0 0 1 0 0,-1 0 0 0 0,0 0 0 0 0,0 0-1 0 0,-2 2-65 0 0,0-4-33 0 0,0-1-1 0 0,0 0 1 0 0,0 0-1 0 0,0-1 1 0 0,0 1 0 0 0,0-1-1 0 0,0 0 1 0 0,0 0-1 0 0,0-1 1 0 0,0 0-1 0 0,0 1 1 0 0,0-2 0 0 0,-4 0 33 0 0,-45-19-1971 0 0,29 10 948 0 0</inkml:trace>
  <inkml:trace contextRef="#ctx0" brushRef="#br0" timeOffset="260.722">0 568 13824 0 0,'13'-3'1470'0'0,"42"-5"-591"0"0,79 5 2826 0 0,25-15-3185 0 0,-91 11-449 0 0,-43 3-1730 0 0,-14 4 640 0 0</inkml:trace>
  <inkml:trace contextRef="#ctx0" brushRef="#br0" timeOffset="545.781">627 536 9672 0 0,'0'0'440'0'0,"0"0"-6"0"0,1 2-278 0 0,34 46 5287 0 0,-2 10-1334 0 0,7 26-1656 0 0,-25-53-1623 0 0,-26-129-972 0 0,12 89-230 0 0,-1 1 0 0 0,2-1 0 0 0,-1 1 0 0 0,1 0 0 0 0,1-1 0 0 0,-1 1 0 0 0,1 0 0 0 0,1 1 0 0 0,-1-1 0 0 0,1 0 0 0 0,1 1 0 0 0,-1 0 0 0 0,1 0 0 0 0,0 0 0 0 0,1 1 0 0 0,0 0 0 0 0,0 0 0 0 0,0 0 1 0 0,1 1-1 0 0,0 0 0 0 0,7-4 372 0 0,-6 5 16 0 0,-3 1 106 0 0,1 0 0 0 0,0 1 0 0 0,0 0 0 0 0,0 0 0 0 0,1 0 0 0 0,-1 0 0 0 0,0 1 0 0 0,1 0 0 0 0,-1 1 0 0 0,1-1-1 0 0,-1 1 1 0 0,5 1-122 0 0,65 21 331 0 0,-64-15-398 0 0</inkml:trace>
  <inkml:trace contextRef="#ctx0" brushRef="#br0" timeOffset="899.707">1262 565 3224 0 0,'0'0'143'0'0,"-1"-2"-3"0"0,-1-2 389 0 0,2 2 2064 0 0,0 2 894 0 0,-23 7 5987 0 0,-6 16-8895 0 0,21-14 161 0 0,-33 52-71 0 0,38-56-657 0 0,-1 0-1 0 0,1 1 1 0 0,0-1-1 0 0,0 1 1 0 0,1-1-1 0 0,0 1 1 0 0,0 0-1 0 0,0 0 1 0 0,0 0 0 0 0,1 1-1 0 0,0-1 1 0 0,1 0-1 0 0,-1 0 1 0 0,1 1-1 0 0,1 0-11 0 0,-13 41-22 0 0,32-34-324 0 0,-8-11 299 0 0,-1-1-1 0 0,1-1 1 0 0,-1 0-1 0 0,1 0 1 0 0,-1-1 0 0 0,1 0-1 0 0,-1-1 1 0 0,1 0-1 0 0,-1-1 1 0 0,1-1-1 0 0,-1 0 1 0 0,0 0-1 0 0,0-1 1 0 0,-1 0-1 0 0,7-4 48 0 0,-10 5 2 0 0,0-1 0 0 0,0 0 0 0 0,-1 0-1 0 0,1-1 1 0 0,-1 0 0 0 0,0 0 0 0 0,-1 0 0 0 0,1-1-1 0 0,-1 0 1 0 0,0 0 0 0 0,0 0 0 0 0,0-2-2 0 0,0-50 592 0 0,-6 52-461 0 0,-1 0 1 0 0,-1 0 0 0 0,1 0-1 0 0,-1 1 1 0 0,0-1 0 0 0,0 1-1 0 0,0-1 1 0 0,-1 1 0 0 0,0 0-1 0 0,0 1 1 0 0,-1-1 0 0 0,1 1-1 0 0,-1-1 1 0 0,0 1 0 0 0,0 1-1 0 0,0-1-131 0 0,-70-20 270 0 0,39 22-949 0 0,35 2-1102 0 0,1 0-5852 0 0</inkml:trace>
  <inkml:trace contextRef="#ctx0" brushRef="#br0" timeOffset="1432.932">1547 611 14512 0 0,'0'0'662'0'0,"0"0"-11"0"0,4 14 599 0 0,28 83 5080 0 0,-8-49-5345 0 0,-23-47-920 0 0,-1 0-47 0 0,0-1 0 0 0,0 1 0 0 0,0-1 0 0 0,0 0-1 0 0,0 1 1 0 0,0-1 0 0 0,1 1 0 0 0,-1-1 0 0 0,0 0 0 0 0,0 1 0 0 0,0-1-1 0 0,0 0 1 0 0,1 1 0 0 0,-1-1 0 0 0,0 0 0 0 0,0 1 0 0 0,1-1-1 0 0,-1 0 1 0 0,0 1 0 0 0,1-1 0 0 0,-1 0 0 0 0,0 0 0 0 0,1 1 0 0 0,-1-1-1 0 0,0 0 1 0 0,1 0 0 0 0,-1 0 0 0 0,1 0 0 0 0,-1 1 0 0 0,0-1-1 0 0,1 0 1 0 0,-1 0 0 0 0,1 0 0 0 0,-1 0 0 0 0,0 0 0 0 0,1 0 0 0 0,-1 0-1 0 0,1 0 1 0 0,-1 0 0 0 0,1 0 0 0 0,-1 0 0 0 0,0-1 0 0 0,1 1-1 0 0,-1 0 1 0 0,1 0 0 0 0,-1 0 0 0 0,0 0 0 0 0,1-1 0 0 0,-1 1 0 0 0,0 0-1 0 0,1 0 1 0 0,-1-1-18 0 0,28-41-8 0 0,41-65-1996 0 0,-58 96 1710 0 0,0-1 0 0 0,1 2 0 0 0,0-1 0 0 0,1 2 0 0 0,0-1 0 0 0,0 2 0 0 0,1 0 0 0 0,11-5 294 0 0,-19 12 43 0 0,0 0-1 0 0,0 0 1 0 0,0 0-1 0 0,0 0 0 0 0,0 1 1 0 0,0 0-1 0 0,0 1 0 0 0,0-1 1 0 0,0 1-1 0 0,-1 0 1 0 0,1 0-1 0 0,0 1 0 0 0,0 0 1 0 0,-1 0-1 0 0,1 0 0 0 0,-1 1 1 0 0,1 0-1 0 0,-1 0 1 0 0,0 0-1 0 0,0 1 0 0 0,0-1 1 0 0,-1 1-1 0 0,1 0 0 0 0,-1 0 1 0 0,0 1-1 0 0,0 0 1 0 0,-1-1-1 0 0,2 3-42 0 0,62 83 1695 0 0,-66-89-1853 0 0,14-1 504 0 0,-8-2-298 0 0,0 0 0 0 0,-1 0 0 0 0,1-1 0 0 0,-1 0 0 0 0,0 0 0 0 0,1 0 0 0 0,-1-1 0 0 0,-1 0 1 0 0,1 0-1 0 0,-1 0 0 0 0,1-1 0 0 0,-1 1 0 0 0,-1-2 0 0 0,1 1 0 0 0,2-4-48 0 0,6-4 32 0 0,-5 3-117 0 0,0 1 0 0 0,1 1 0 0 0,0 0 0 0 0,1 0 0 0 0,0 0 0 0 0,0 1 0 0 0,0 1 0 0 0,1 0 0 0 0,0 0 0 0 0,0 1 0 0 0,1 1-1 0 0,-1 0 1 0 0,1 0 0 0 0,0 1 0 0 0,0 0 0 0 0,0 1 0 0 0,0 1 0 0 0,11 0 85 0 0,-14 3 17 0 0,0 1 0 0 0,-1 0 0 0 0,1 0 1 0 0,-1 1-1 0 0,0 1 0 0 0,0-1 0 0 0,0 1 0 0 0,-1 1 0 0 0,0-1 0 0 0,0 1 0 0 0,0 0 0 0 0,0 1 0 0 0,-1 0 0 0 0,3 3-17 0 0,28 27 473 0 0,16 24 911 0 0,-9-21-1841 0 0,-25-22-496 0 0,-19-18 331 0 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2.889"/>
    </inkml:context>
    <inkml:brush xml:id="br0">
      <inkml:brushProperty name="width" value="0.05" units="cm"/>
      <inkml:brushProperty name="height" value="0.05" units="cm"/>
      <inkml:brushProperty name="color" value="#E71224"/>
    </inkml:brush>
  </inkml:definitions>
  <inkml:trace contextRef="#ctx0" brushRef="#br0">19 159 13824 0 0,'0'0'1061'0'0,"0"0"-580"0"0,-1 1 134 0 0,-1 2-371 0 0,0-1 0 0 0,0 1 0 0 0,0 0 0 0 0,1 0 0 0 0,-1-1 0 0 0,1 1 0 0 0,0 0 0 0 0,0 0 0 0 0,0 0 0 0 0,0 0 0 0 0,1 1 0 0 0,-1-1 0 0 0,1 0 0 0 0,0 0 0 0 0,0 0 0 0 0,0 1-244 0 0,14 83 1752 0 0,-13-83-1748 0 0,1 0 1 0 0,0 0-1 0 0,0 0 1 0 0,0-1-1 0 0,1 1 0 0 0,0-1 1 0 0,-1 1-1 0 0,1-1 1 0 0,0 0-1 0 0,0 0 1 0 0,1 0-1 0 0,-1-1 1 0 0,1 1-1 0 0,-1-1 1 0 0,1 1-1 0 0,0-1 1 0 0,0 0-1 0 0,0-1 0 0 0,0 1 1 0 0,0-1-1 0 0,0 0 1 0 0,0 0-5 0 0,96 8 692 0 0,-89-9-649 0 0,-1-2 0 0 0,1 1 0 0 0,-1-1 0 0 0,0-1 1 0 0,0 0-1 0 0,0 0 0 0 0,0-1 0 0 0,0-1 0 0 0,-1 1 0 0 0,0-1 0 0 0,0-1 0 0 0,0 0 0 0 0,-1 0 0 0 0,0-1 0 0 0,0 0 0 0 0,0 0 0 0 0,-1-1 0 0 0,0 0 0 0 0,0 0 0 0 0,-1 0 0 0 0,-1-1 0 0 0,1 0 0 0 0,-1-1 0 0 0,-1 1 0 0 0,3-6-43 0 0,9-46 1106 0 0,-16 60-852 0 0,0 1 2 0 0,0 0-22 0 0,0 0-96 0 0,0 0-39 0 0,0 0-10 0 0,1 1-15 0 0,31 79-60 0 0,-16-55-156 0 0,-7-8-89 0 0,1-1 0 0 0,1-1 0 0 0,0 0 0 0 0,1-1 0 0 0,1 0 1 0 0,0-1-1 0 0,1 0 0 0 0,1 0 231 0 0,-7-6-1019 0 0</inkml:trace>
  <inkml:trace contextRef="#ctx0" brushRef="#br0" timeOffset="447.579">775 205 10592 0 0,'0'0'818'0'0,"0"2"-264"0"0,21 75 7395 0 0,-10-45-6924 0 0,29 82 1072 0 0,-3 83 186 0 0,-21-116-2039 0 0,-15-68 354 0 0,-2-43-199 0 0,-11-55-167 0 0,-32-197-1361 0 0,42 265 961 0 0,1 0 0 0 0,1-1 0 0 0,0 1 0 0 0,2 0 0 0 0,0-1 0 0 0,1 1 1 0 0,0 0-1 0 0,1 1 0 0 0,1-1 0 0 0,1 1 0 0 0,1-1 0 0 0,0 2 0 0 0,1-1 0 0 0,0 1 0 0 0,1 0 0 0 0,3-1 168 0 0,-9 12 16 0 0,1 0-1 0 0,0 0 0 0 0,1 1 0 0 0,-1-1 1 0 0,0 1-1 0 0,1 0 0 0 0,0 0 1 0 0,0 1-1 0 0,0 0 0 0 0,0-1 1 0 0,0 2-1 0 0,0-1 0 0 0,0 1 0 0 0,1-1 1 0 0,-1 1-1 0 0,1 1 0 0 0,-1-1 1 0 0,1 1-1 0 0,-1 0 0 0 0,0 0 0 0 0,1 1 1 0 0,-1 0-1 0 0,1 0 0 0 0,-1 0 1 0 0,0 0-1 0 0,1 1 0 0 0,-1 0 1 0 0,0 0-1 0 0,0 0 0 0 0,0 1 0 0 0,-1-1 1 0 0,1 1-1 0 0,0 1 0 0 0,-1-1-15 0 0,7 4 64 0 0,0 0 0 0 0,-1 0 1 0 0,0 1-1 0 0,0 1 0 0 0,-1 0 0 0 0,0 0 0 0 0,0 0 0 0 0,-1 1 0 0 0,-1 1 0 0 0,0-1 0 0 0,0 1 0 0 0,-1 1 0 0 0,0-1 0 0 0,-1 1 0 0 0,0 0 1 0 0,-1 0-1 0 0,1 7-64 0 0,-5-13 58 0 0,-1-1 1 0 0,1 1 0 0 0,-1 0-1 0 0,-1 0 1 0 0,1 0 0 0 0,-1 0-1 0 0,0-1 1 0 0,-1 1 0 0 0,1-1-1 0 0,-1 1 1 0 0,0-1 0 0 0,0 0-1 0 0,-1 0 1 0 0,1-1 0 0 0,-1 1-1 0 0,0-1 1 0 0,-1 1 0 0 0,1-1-1 0 0,-1-1 1 0 0,1 1 0 0 0,-1-1-1 0 0,0 1 1 0 0,-1-1 0 0 0,-2 1-59 0 0,-5 2 48 0 0,-1-1 1 0 0,0 0 0 0 0,-1 0 0 0 0,1-1 0 0 0,-1-1 0 0 0,0-1-1 0 0,1 0 1 0 0,-1-1 0 0 0,0 0 0 0 0,0-2 0 0 0,0 1 0 0 0,0-2-1 0 0,0 0 1 0 0,0-1 0 0 0,1 0 0 0 0,-1-1-49 0 0,-50-11-1952 0 0,40 7 929 0 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1.216"/>
    </inkml:context>
    <inkml:brush xml:id="br0">
      <inkml:brushProperty name="width" value="0.05" units="cm"/>
      <inkml:brushProperty name="height" value="0.05" units="cm"/>
      <inkml:brushProperty name="color" value="#E71224"/>
    </inkml:brush>
  </inkml:definitions>
  <inkml:trace contextRef="#ctx0" brushRef="#br0">3 262 17047 0 0,'0'0'779'0'0,"0"0"-15"0"0,0 2-489 0 0,-3 92 2777 0 0,11-19-1314 0 0,-5-66-1890 0 0,-2-8-317 0 0,-1-1-130 0 0,0 0-29 0 0</inkml:trace>
  <inkml:trace contextRef="#ctx0" brushRef="#br0" timeOffset="254.802">36 0 13824 0 0,'0'0'608'0'0,"0"0"128"0"0,0 0-584 0 0,0 0-152 0 0,0 0 0 0 0,0 0 0 0 0,0 0 440 0 0,0 0 56 0 0,0 0 15 0 0,12 8 1 0 0,-8 2-416 0 0,1 1-96 0 0,2-1 0 0 0,-3 2-4615 0 0,8-5-953 0 0</inkml:trace>
  <inkml:trace contextRef="#ctx0" brushRef="#br0" timeOffset="502.095">583 186 8288 0 0,'-2'-1'381'0'0,"-30"-22"483"0"0,27 21-317 0 0,0 0 1 0 0,1 0 0 0 0,-1 1-1 0 0,0 0 1 0 0,0 0-1 0 0,0 0 1 0 0,1 0 0 0 0,-1 1-1 0 0,0 0 1 0 0,0 0-1 0 0,0 0 1 0 0,0 0 0 0 0,0 1-1 0 0,0 0 1 0 0,0 0 0 0 0,0 0-1 0 0,0 1 1 0 0,0 0-548 0 0,-26 18 24 0 0,-33 16 349 0 0,-31 57-289 0 0,69-37-84 0 0,25-55-5 0 0,0 1 0 0 0,0-1 0 0 0,0 1-1 0 0,0 0 1 0 0,0-1 0 0 0,0 1 0 0 0,0 0 0 0 0,1 0-1 0 0,-1 0 1 0 0,1 0 0 0 0,-1 0 0 0 0,1 0-1 0 0,0 0 1 0 0,0 0 0 0 0,0 0 0 0 0,0 0-1 0 0,0 0 1 0 0,0 0 0 0 0,0-1 0 0 0,1 1 0 0 0,-1 0-1 0 0,1 0 1 0 0,-1 0 0 0 0,1 0 0 0 0,0 0-1 0 0,0 1 6 0 0,6 5-16 0 0,0-1-1 0 0,1 1 1 0 0,-1-1-1 0 0,1-1 1 0 0,0 0-1 0 0,1 0 1 0 0,0 0-1 0 0,0-1 1 0 0,0 0-1 0 0,0-1 1 0 0,1 0-1 0 0,0-1 1 0 0,0 0-1 0 0,0 0 1 0 0,0-1-1 0 0,3 0 17 0 0,6 2-263 0 0,0-1-1 0 0,0 0 1 0 0,1-2 0 0 0,-1 0-1 0 0,18-2 264 0 0,-8-1-731 0 0</inkml:trace>
  <inkml:trace contextRef="#ctx0" brushRef="#br0" timeOffset="771.462">736 51 17503 0 0,'0'0'399'0'0,"0"0"60"0"0,0 0 21 0 0,0 0-59 0 0,0 2-276 0 0,28 63 1311 0 0,13 40-49 0 0,18 40-807 0 0,-32-80-135 0 0,-12 6-297 0 0,-3-53-168 0 0,-5-12 0 0 0,0-6 0 0 0,-6-2-1 0 0,1 1-1 0 0,-1-1 1 0 0,1 0-1 0 0,-1 0 1 0 0,0 0-1 0 0,0 0 1 0 0,1-1-1 0 0,-2 1 1 0 0,1 0 0 0 0,0 0-1 0 0,0-1 1 0 0,-1 1-1 0 0,1 0 1 0 0,-1-1-1 0 0,0 1 1 0 0,0 0-1 0 0,0-1 1 0 0,0 1-1 0 0,0-1 1 0 0,0 1-1 0 0,-1 0 1 0 0,1-1-1 0 0,-1 1 1 0 0,1 0-1 0 0,-1 0 1 0 0,0-1-1 0 0,0 1 1 0 0,0 0-1 0 0,-1-2 2 0 0,-5-20-45 0 0,7 20 24 0 0,0 0 0 0 0,1 0 0 0 0,0 0 1 0 0,0 0-1 0 0,0 0 0 0 0,0 0 0 0 0,0 1 0 0 0,1-1 0 0 0,0 0 0 0 0,0 1 0 0 0,0 0 0 0 0,0-1 0 0 0,0 1 0 0 0,1 0 0 0 0,1-2 21 0 0,8-12-123 0 0,83-94-1285 0 0,-61 77 1349 0 0,-12 14 59 0 0,0 1 0 0 0,2 2 0 0 0,0 0 0 0 0,16-8 0 0 0,9-1-64 0 0,-49 26 64 0 0,0 0 0 0 0,0 0 0 0 0,0 1 0 0 0,0-1 0 0 0,0 0 0 0 0,0 0 0 0 0,0 1 0 0 0,0-1 0 0 0,0 0 0 0 0,0 0 0 0 0,0 0 0 0 0,0 1 0 0 0,0-1 0 0 0,1 0 0 0 0,-1 0 0 0 0,0 0 0 0 0,0 0 0 0 0,0 1 0 0 0,0-1 0 0 0,0 0 0 0 0,1 0 0 0 0,-1 0 0 0 0,0 0 0 0 0,0 0 0 0 0,0 0 0 0 0,0 1 0 0 0,1-1 0 0 0,-1 0 0 0 0,0 0 0 0 0,0 0 0 0 0,0 0 0 0 0,1 0 0 0 0,-1 0 0 0 0,0 0 0 0 0,0 0 0 0 0,1 0 0 0 0,-1 0 0 0 0,0 0 0 0 0,0 0 0 0 0,0 0 0 0 0,1 0 0 0 0,-1 0 0 0 0,0 0 0 0 0,0 0 0 0 0,0 0 0 0 0,1 0 0 0 0,-1 0 0 0 0,-61 48-5586 0 0,38-33 3541 0 0</inkml:trace>
  <inkml:trace contextRef="#ctx0" brushRef="#br0" timeOffset="956.424">1042 376 3224 0 0,'-1'0'4'0'0,"1"0"1"0"0,0 1-1 0 0,0-1 1 0 0,-1 0-1 0 0,1 0 1 0 0,0 0-1 0 0,0 0 1 0 0,-1 0-1 0 0,1 0 1 0 0,0 1-1 0 0,0-1 1 0 0,-1 0-1 0 0,1 0 1 0 0,0 0-1 0 0,0 0 1 0 0,-1 1-1 0 0,1-1 1 0 0,0 0-1 0 0,0 0 1 0 0,0 1-1 0 0,0-1 1 0 0,-1 0-1 0 0,1 0 1 0 0,0 1-1 0 0,0-1 1 0 0,0 0-1 0 0,0 1 1 0 0,0-1-1 0 0,0 0 1 0 0,0 0-1 0 0,0 1 1 0 0,0-1-1 0 0,0 0 1 0 0,0 1-1 0 0,0-1 1 0 0,0 0-1 0 0,0 1 1 0 0,0-1-1 0 0,0 0 1 0 0,0 0-1 0 0,0 1 1 0 0,0-1-1 0 0,1 0 1 0 0,-1 0-1 0 0,0 1 1 0 0,0-1-1 0 0,0 0 1 0 0,0 0-1 0 0,1 1 1 0 0,-1-1-1 0 0,0 0 1 0 0,0 0-1 0 0,0 0 1 0 0,1 1-1 0 0,-1-1 1 0 0,0 0-1 0 0,0 0 1 0 0,1 0-1 0 0,-1 0 1 0 0,0 0-1 0 0,0 1 1 0 0,1-1-1 0 0,-1 0 1 0 0,1 0-5 0 0,19 22 6738 0 0,50 4-2170 0 0,44 2-2592 0 0,-70-18-1153 0 0,200 50 567 0 0,-179-44-1188 0 0,-38-12-3246 0 0,-17-2 888 0 0,11 2-3853 0 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3:19.480"/>
    </inkml:context>
    <inkml:brush xml:id="br0">
      <inkml:brushProperty name="width" value="0.05" units="cm"/>
      <inkml:brushProperty name="height" value="0.05" units="cm"/>
      <inkml:brushProperty name="color" value="#E71224"/>
    </inkml:brush>
  </inkml:definitions>
  <inkml:trace contextRef="#ctx0" brushRef="#br0">1 149 10568 0 0,'0'0'233'0'0,"0"0"39"0"0,0 0 17 0 0,0 0-27 0 0,4 8-158 0 0,16 17 753 0 0,4 26 2638 0 0,23 55-854 0 0,-25-63-1531 0 0,34 65 1446 0 0,-29-81-1762 0 0,-25-26-680 0 0,16-12 470 0 0,-13 2-608 0 0,0 0-1 0 0,-1-1 0 0 0,0 0 0 0 0,-1 1 1 0 0,0-1-1 0 0,-1 0 0 0 0,0 0 0 0 0,1-9 25 0 0,8-35-106 0 0,-3 52 106 0 0,52 105 280 0 0,-53-91-260 0 0,0 0-1 0 0,1 0 1 0 0,1-1-1 0 0,0 0 1 0 0,1 0 0 0 0,0-1-1 0 0,0 0 1 0 0,1-1-1 0 0,3 2-19 0 0,-12-10 16 0 0,-1 0 0 0 0,0 0 0 0 0,1 0-1 0 0,-1 0 1 0 0,1 0 0 0 0,-1-1 0 0 0,1 1 0 0 0,-1-1-1 0 0,1 1 1 0 0,-1-1 0 0 0,1 1 0 0 0,0-1-1 0 0,-1 0 1 0 0,1 0 0 0 0,-1 0 0 0 0,1 0 0 0 0,0 0-1 0 0,-1 0 1 0 0,1 0 0 0 0,0 0 0 0 0,-1-1-1 0 0,1 1 1 0 0,-1-1 0 0 0,1 1 0 0 0,0-1 0 0 0,-1 1-1 0 0,0-1 1 0 0,1 0 0 0 0,-1 0 0 0 0,1 0 0 0 0,-1 0-1 0 0,0 0 1 0 0,0 0 0 0 0,1 0 0 0 0,-1-1-1 0 0,0 1 1 0 0,0 0 0 0 0,0 0 0 0 0,0-1 0 0 0,-1 1-1 0 0,1-1-15 0 0,26-67 799 0 0,-15-27-538 0 0,4-36-297 0 0,3 59 381 0 0,-2 35-358 0 0,-2 23-147 0 0,-14 15 96 0 0,-1 0-115 0 0,8 12-3053 0 0,-5-3-2373 0 0,-2-1-1637 0 0</inkml:trace>
  <inkml:trace contextRef="#ctx0" brushRef="#br0" timeOffset="379.159">677 372 11976 0 0,'0'0'266'0'0,"16"0"668"0"0,60-3 610 0 0,-44 1-989 0 0,-30 2-429 0 0,1 1 0 0 0,0-1 0 0 0,0 0 0 0 0,0 0 1 0 0,-1 0-1 0 0,1 0 0 0 0,0 0 0 0 0,0-1 0 0 0,0 0 1 0 0,-1 1-1 0 0,1-1 0 0 0,0 0 0 0 0,-1 0 0 0 0,1 0 1 0 0,-1 0-1 0 0,1-1 0 0 0,-1 1 0 0 0,0-1 0 0 0,1 0 1 0 0,-1 1-1 0 0,0-1 0 0 0,0 0 0 0 0,0 0 0 0 0,1-2-126 0 0,-2 2 74 0 0,0 1 0 0 0,0 0 0 0 0,0 0-1 0 0,-1-1 1 0 0,1 1 0 0 0,0 0 0 0 0,-1-1-1 0 0,0 1 1 0 0,1-1 0 0 0,-1 1-1 0 0,0-1 1 0 0,1 1 0 0 0,-1-1 0 0 0,0 1-1 0 0,0-1 1 0 0,0 1 0 0 0,0-1 0 0 0,-1 1-1 0 0,1 0 1 0 0,0-1 0 0 0,-1 1-1 0 0,1-1 1 0 0,-1 1 0 0 0,1 0 0 0 0,-1-1-1 0 0,0 1 1 0 0,1 0 0 0 0,-1-1 0 0 0,0 1-1 0 0,0 0 1 0 0,0 0 0 0 0,0 0-1 0 0,0 0 1 0 0,0 0 0 0 0,0 0 0 0 0,0 0-1 0 0,-1 0-73 0 0,-2-2 17 0 0,-1 1 0 0 0,1-1 0 0 0,-1 1 0 0 0,0 1 1 0 0,1-1-1 0 0,-1 1 0 0 0,0-1 0 0 0,0 1 0 0 0,0 1 0 0 0,0-1 0 0 0,0 1 0 0 0,0 0 0 0 0,0 0 0 0 0,0 0 0 0 0,0 1 0 0 0,0 0 0 0 0,0 0 0 0 0,0 0 0 0 0,0 0 0 0 0,0 1 0 0 0,0 0 0 0 0,1 0 0 0 0,-1 0 0 0 0,1 0 0 0 0,-1 1-17 0 0,-5 1 22 0 0,-52 49-22 0 0,57-48 0 0 0,0 0 0 0 0,0 1 0 0 0,0 0 0 0 0,1 0 0 0 0,0 0 0 0 0,0 0 0 0 0,0 1 0 0 0,1-1 0 0 0,0 1 0 0 0,0 0 0 0 0,1 0 0 0 0,0 0 0 0 0,0 0 0 0 0,1 0 0 0 0,0 1 0 0 0,-1 4 0 0 0,4-6-10 0 0,0-1 0 0 0,0 0 0 0 0,1 0 0 0 0,-1 0 0 0 0,1 0 0 0 0,0 0-1 0 0,1 0 1 0 0,-1-1 0 0 0,1 1 0 0 0,0-1 0 0 0,0 0 0 0 0,0 0 0 0 0,1 0-1 0 0,-1-1 1 0 0,1 0 0 0 0,0 0 0 0 0,0 0 0 0 0,0 0 0 0 0,0-1 0 0 0,1 1 10 0 0,34 16-2494 0 0,-16-13 982 0 0</inkml:trace>
  <inkml:trace contextRef="#ctx0" brushRef="#br0" timeOffset="886.882">1243 426 3224 0 0,'-3'-15'288'0'0,"3"13"210"0"0,0 0-1 0 0,0 1 1 0 0,-1-1 0 0 0,1 0 0 0 0,-1 1 0 0 0,1-1-1 0 0,-1 0 1 0 0,0 1 0 0 0,1-1 0 0 0,-1 1 0 0 0,0-1-1 0 0,0 1 1 0 0,0 0 0 0 0,0-1 0 0 0,-1 1 0 0 0,1 0-1 0 0,0 0 1 0 0,0-1 0 0 0,-1 1 0 0 0,1 0 0 0 0,-1 0-1 0 0,1 1 1 0 0,-1-1 0 0 0,1 0 0 0 0,-2 0-498 0 0,-60-6 3424 0 0,54 9-3371 0 0,1 0 0 0 0,0 1 0 0 0,-1 0 0 0 0,1 0 1 0 0,1 1-1 0 0,-1 0 0 0 0,1 1 0 0 0,-1-1 0 0 0,1 1 0 0 0,0 1 1 0 0,1-1-1 0 0,-1 1 0 0 0,1 1 0 0 0,1-1 0 0 0,-1 1 0 0 0,-3 6-53 0 0,6-11-8 0 0,1 1 0 0 0,0 0 0 0 0,0 0-1 0 0,0 0 1 0 0,0 1 0 0 0,0-1 0 0 0,1 0-1 0 0,-1 1 1 0 0,1-1 0 0 0,0 1 0 0 0,0-1-1 0 0,0 1 1 0 0,0 0 0 0 0,1-1 0 0 0,-1 1-1 0 0,1 0 1 0 0,0-1 0 0 0,0 1 0 0 0,1 0-1 0 0,-1-1 1 0 0,1 1 0 0 0,0 0 0 0 0,0-1-1 0 0,0 1 1 0 0,0-1 0 0 0,1 1 0 0 0,-1-1-1 0 0,1 0 1 0 0,0 0 0 0 0,0 1 0 0 0,0-1-1 0 0,0 0 1 0 0,0-1 0 0 0,1 1 0 0 0,0 0-1 0 0,-1-1 1 0 0,1 1 0 0 0,0-1-1 0 0,0 0 1 0 0,0 0 0 0 0,0 0 0 0 0,2 0 8 0 0,0 1 26 0 0,0 0 0 0 0,0 0 0 0 0,0-1 1 0 0,1 0-1 0 0,-1 0 0 0 0,1 0 0 0 0,-1-1 0 0 0,1 0 0 0 0,-1 0 1 0 0,1 0-1 0 0,0-1 0 0 0,0 0 0 0 0,-1 0 0 0 0,1 0 1 0 0,0-1-1 0 0,0 0 0 0 0,-1 0 0 0 0,1 0 0 0 0,-1 0 1 0 0,1-1-1 0 0,-1 0 0 0 0,1-1 0 0 0,-1 1 0 0 0,0-1 1 0 0,0 0-1 0 0,0 0 0 0 0,-1 0 0 0 0,1-1 0 0 0,-1 0 1 0 0,0 0-1 0 0,1 0-26 0 0,70-103 1918 0 0,-68 93-1822 0 0,0-1-1 0 0,-1-1 1 0 0,-1 1-1 0 0,-1-1 1 0 0,0 0-1 0 0,-1 0 1 0 0,0 0 0 0 0,-1-1-1 0 0,-1 1 1 0 0,-1-1-1 0 0,0 1 1 0 0,-2 0-1 0 0,1-1 1 0 0,-2 1-1 0 0,0 0 1 0 0,-1 0-1 0 0,-5-12-95 0 0,-33-80 962 0 0,24 54-822 0 0,47 148 14 0 0,-17-62-158 0 0,-1 1 0 0 0,-2 0-1 0 0,-2 1 1 0 0,1 7 4 0 0,-4-15 17 0 0,5 15-12 0 0,15 130 262 0 0,-7-77 5 0 0,-14-86-672 0 0,-3-8 312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31:27.333"/>
    </inkml:context>
    <inkml:brush xml:id="br0">
      <inkml:brushProperty name="width" value="0.1" units="cm"/>
      <inkml:brushProperty name="height" value="0.1" units="cm"/>
      <inkml:brushProperty name="color" value="#E71224"/>
    </inkml:brush>
  </inkml:definitions>
  <inkml:trace contextRef="#ctx0" brushRef="#br0">134 269 3224 0 0,'0'0'331'0'0,"0"0"178"0"0,-3-4 439 0 0,2 2 1810 0 0,-1-5-2221 0 0,1 7-446 0 0,1-1-1 0 0,0 0 0 0 0,0 0 1 0 0,0 0-1 0 0,-1 0 0 0 0,1 0 1 0 0,0 0-1 0 0,-1 1 0 0 0,1-1 1 0 0,-1 0-1 0 0,1 0 1 0 0,-1 1-1 0 0,0-1 0 0 0,1 0 1 0 0,-1 1-1 0 0,1-1 0 0 0,-1 0 1 0 0,0 1-1 0 0,0-1 0 0 0,1 1 1 0 0,-1-1-1 0 0,0 1 0 0 0,0 0 1 0 0,0-1-1 0 0,1 1 1 0 0,-1 0-1 0 0,0-1 0 0 0,0 1 1 0 0,0 0-1 0 0,0 0 0 0 0,0 0 1 0 0,0 0-1 0 0,0 0 0 0 0,1 0 1 0 0,-1 0-1 0 0,0 0 0 0 0,0 0 1 0 0,0 0-1 0 0,0 1 1 0 0,0-1-1 0 0,0 0 0 0 0,0 1 1 0 0,1-1-1 0 0,-1 0 0 0 0,0 1 1 0 0,0 0-91 0 0,-21 10 32 0 0,4 2 184 0 0,0 1-152 0 0,6 1 0 0 0,-5 1-64 0 0,11 6 53 0 0,5-18-1 0 0,1 0 0 0 0,0 0 0 0 0,0-1 0 0 0,0 1 0 0 0,0 0 0 0 0,1 0 0 0 0,-1-1 0 0 0,1 1 0 0 0,0 0 0 0 0,0-1 0 0 0,1 1 0 0 0,-1-1-1 0 0,1 1 1 0 0,-1-1 0 0 0,1 0 0 0 0,0 1 0 0 0,1-1 0 0 0,-1 0 0 0 0,0 0 0 0 0,1-1 0 0 0,0 1 0 0 0,-1 0 0 0 0,1-1 0 0 0,0 0 0 0 0,0 0 0 0 0,1 1 0 0 0,-1-2 0 0 0,0 1 0 0 0,1 0 0 0 0,-1-1 0 0 0,1 0 0 0 0,-1 1 0 0 0,1-1 0 0 0,0-1 0 0 0,0 1 0 0 0,-1-1 0 0 0,1 1 0 0 0,0-1 0 0 0,3 0-52 0 0,-2 0 57 0 0,1 1 0 0 0,-1-1 0 0 0,0-1 1 0 0,0 1-1 0 0,1-1 0 0 0,-1 0 0 0 0,0 0 1 0 0,0 0-1 0 0,0 0 0 0 0,0-1 1 0 0,0 0-1 0 0,0 0 0 0 0,-1-1 0 0 0,1 1 1 0 0,-1-1-1 0 0,1 0 0 0 0,-1 0 1 0 0,0-1-1 0 0,0 1 0 0 0,0-1 0 0 0,-1 0 1 0 0,1 0-1 0 0,-1 0 0 0 0,0 0 1 0 0,0-1-58 0 0,2-6 188 0 0,0-1 0 0 0,-1 1 0 0 0,0 0 0 0 0,-1-1 0 0 0,0 0 0 0 0,-1 0 1 0 0,-1 0-1 0 0,1 0 0 0 0,-2-9-188 0 0,-2 1 128 0 0,0 0-1 0 0,-2 1 1 0 0,0-1 0 0 0,-1 0 0 0 0,-1 1 0 0 0,-1 0-1 0 0,-3-3-127 0 0,-9-26 304 0 0,10 32 452 0 0,8 9-756 0 0,1-12 286 0 0,7 45-276 0 0,4 11 65 0 0,-3-8-22 0 0,9 46-26 0 0,-13-40 138 0 0,10 42 41 0 0,-3-11 36 0 0,-7-22-204 0 0,0-18 908 0 0,3 3-946 0 0,-7-29 11 0 0,0 0 0 0 0,0 0 0 0 0,0-1-1 0 0,0 1 1 0 0,0 0 0 0 0,0 0 0 0 0,0-1-1 0 0,0 1 1 0 0,0 0 0 0 0,0 0 0 0 0,0 0 0 0 0,0-1-1 0 0,0 1 1 0 0,1 0 0 0 0,-1 0 0 0 0,0 0-1 0 0,0-1 1 0 0,0 1 0 0 0,0 0 0 0 0,0 0-1 0 0,1 0 1 0 0,-1-1 0 0 0,0 1 0 0 0,0 0 0 0 0,0 0-1 0 0,0 0 1 0 0,1 0 0 0 0,-1 0 0 0 0,0 0-1 0 0,0-1 1 0 0,0 1 0 0 0,1 0 0 0 0,-1 0-1 0 0,0 0 1 0 0,0 0 0 0 0,1 0 0 0 0,-1 0-1 0 0,0 0 1 0 0,0 0 0 0 0,0 0 0 0 0,1 0 0 0 0,-1 0-1 0 0,0 0 1 0 0,0 0 0 0 0,1 0 0 0 0,-1 0-1 0 0,0 0 1 0 0,0 0 0 0 0,0 1 0 0 0,1-1-1 0 0,-1 0 1 0 0,0 0 0 0 0,0 0 0 0 0,0 0 0 0 0,1 0-1 0 0,-1 0 1 0 0,0 1 0 0 0,0-1-11 0 0,4-11-2144 0 0,-2 6-3172 0 0,1-3-1232 0 0</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41:11.736"/>
    </inkml:context>
    <inkml:brush xml:id="br0">
      <inkml:brushProperty name="width" value="0.05292" units="cm"/>
      <inkml:brushProperty name="height" value="0.05292" units="cm"/>
      <inkml:brushProperty name="color" value="#FF0000"/>
    </inkml:brush>
  </inkml:definitions>
  <inkml:trace contextRef="#ctx0" brushRef="#br0">17447 3691 518 0,'0'0'23'0,"0"0"5"0,0 0-28 0,0 0 0 16,0 0 0-16,0 0 0 0,0 0 219 0,0 0 38 15,0 0 8-15,0 0 2 0,0 0-159 0,0 0-31 16,0 0-6-16,0 0-2 0,0 0-4 0,0 0-1 16,2 7 0-16,1-2 0 15,0-3 11-15,2 10 1 0,-2-5 1 0,2 7 0 16,-3 0-30-16,4-2-7 0,-1 7 0 0,3-3-1 16,0 3-22-16,2 2-4 0,4-2-1 0,-1 2 0 15,3 0 22-15,-3 5 4 0,6 0 1 0,-1 0 0 16,3 0-27-16,-2-3-12 0,-1 3 10 0,3 0-10 15,-2-5 13-15,2 3-3 0,3-3-1 0,0 0 0 16,2 0 2-16,1-9 0 0,-3 9 0 0,-1-7 0 0,4 5 3 0,2-5 1 16,-3 0 0-16,3 3 0 0,-5-3 5 0,0-5 2 15,-3 3 0-15,-2 2 0 0,2-7 3 0,-5 0 1 16,0 0 0-16,0-2 0 0,-6 2-26 0,1 0 0 16,-1 0 8-16,-2-2-8 0,-5-3 53 0,0 5 9 0,4-7 2 0,-1 5 0 15,-1-5-52-15,-5 0-12 16,0 0 0-16,0 0 0 0,3 2 0 0,-3-2 0 15,0 0 0-15,0 0 0 0,0 0 0 0,0 0 0 16,0 0 0-16,-6-2 0 16,1-5-253-16,-3 0-54 0,-10-12-10 0,2 7-3 0</inkml:trace>
  <inkml:trace contextRef="#ctx0" brushRef="#br0" timeOffset="486.123">17343 3797 57 0,'0'0'0'0,"-2"-5"0"15,2-2 0-15,2 5 0 0,4-3 0 0,-1-2 0 0,-2 0 299 0,-1 7 54 16,-2 0 11-16,3-7 3 0,0 2-165 0,-3 5-33 16,5-7-6-16,-5 7-2 0,0-2-73 0,0 2-14 15,3-5-3-15,-3 5-1 0,0 0-10 0,0 0-1 16,0 0-1-16,0 0 0 0,0 0-6 0,0 0-2 15,0 0 0-15,0 0 0 0,0 0-29 0,5 5-5 16,-3 4-2-16,-2-4 0 0,0 2 40 0,-5 7 8 0,5-2 2 0,-5-3 0 16,0 3-52-16,2 2-12 0,-2 5 0 0,-1-5 0 15,1 0 0-15,0-2 0 0,0-3 0 0,2 3 0 16,-2 2 15-16,-1-2 0 0,1-3 0 0,0 3 0 16,2-5-24-16,0 5-5 0,-2-5-1 0,2 0 0 0,1 0 24 0,-1 0 5 15,1 0 1-15,-1-7 0 0,3 7-15 0,-3-7 9 31,1 0-9-31,2 0 8 16,0 5-185-16,-3-3-38 0,3-4-7 0,0-3-2 0</inkml:trace>
  <inkml:trace contextRef="#ctx0" brushRef="#br0" timeOffset="702.644">17328 3771 1728 0,'0'0'38'0,"0"0"8"0,5-7 2 0,0 7 0 0,0 0-39 0,1-5-9 15,-1 3 0-15,3 2 0 0,3 0 124 0,-4 0 24 16,1 0 4-16,0 0 0 0,3 2-75 0,0 3-15 16,-1-5-3-16,3 0-1 0,3 7-58 0,0-7-19 15,5 7 0-15,-2-7 0 0,-1 7 67 0,1-7 12 16,-3 5 4-16,2-3 0 16,-2-2-76-16,-3 5-14 0,1-5-3 0,-1 2-1 15,-5-2 30-15,0 0 0 16,0 5 8-16,0-5-8 0,-3 0 13 0,-5 0-4 0,0 0-1 0,0 0-772 15,0 0-154-15</inkml:trace>
  <inkml:trace contextRef="#ctx0" brushRef="#br0" timeOffset="1658.421">18627 4455 288 0,'0'0'25'0,"0"0"-25"16,0-2 0-16,2-3 0 0,-2 5 203 0,3-2 35 15,-3-3 7-15,0 5 2 0,-3-2-111 0,3 2-23 16,0-5-4-16,0 5-1 0,0-7-19 0,0 7-4 0,-2-2-1 0,2 2 0 16,0 0-6-16,0 0-2 0,-6-5 0 0,1 0 0 15,5 5-9-15,-5 0-3 0,-3 0 0 0,0 0 0 16,3 0-25-16,-3 5-6 0,0 0-1 0,0-3 0 16,3 5-20-16,-3 0-12 0,0 0 12 0,0 0-12 15,0-2 8-15,0 2-8 0,3 5 0 0,-3-3 0 16,2-2 0-16,1 0-11 15,2 3 0-15,1-3 0 0,-1 0 11 0,3 2-8 16,3-2 8-16,-3-2-8 0,5 2 8 0,-2 0 0 16,2-2 10-16,0-3-10 0,1 5 8 0,1 0-8 15,1-2 0-15,3-3 0 0,0 3 0 0,-1 2 0 16,3 0 0-16,-2-2 0 0,0 2 0 0,4 0 0 16,-1 0 0-16,-4 0 0 0,1 0-16 0,-3 5 0 15,0-5 0-15,-3 0 0 0,-5-7 64 0,3 7 12 0,-3 0 4 0,0 0 0 0,0 0 2 16,-3 0 1-16,-2-2 0 0,-3-3 0 0,0 5-25 15,-5-2-5-15,2-5-1 0,-5 0 0 16,3 5-16-16,0-5-3 0,2 2-1 0,-2-2 0 0,2-2-16 0,1-3 0 16,2 5-8-16,-3-5 8 15,1 3-97-15,2-3-14 0,5-2-2 0,0 0-1133 16</inkml:trace>
  <inkml:trace contextRef="#ctx0" brushRef="#br0" timeOffset="2059.893">18841 4500 403 0,'0'0'36'0,"0"0"-36"0,0 0 0 0,0 0 0 15,0 0 342-15,0 0 62 0,0 0 12 0,0 0 2 0,0 0-232 0,0 7-46 16,0 0-10-16,3 0-2 0,-3 0-60 0,2 0-13 16,-2 0-3-16,3 0 0 0,0 5-32 0,-1-5-6 15,1 0-2-15,0 0 0 0,-1-2-12 0,3 2 0 16,-2-2 0-16,2-3 0 0,3 5 0 0,-5-7 0 15,5 5 0-15,-3-3 0 0,3-2 28 0,0 0 4 0,0 0 0 0,0-2 0 16,0-3-32-16,2 5-13 16,-2-7 1-16,0 0 0 0,0 0 12 0,-2 2 15 15,-1-4-3-15,-2 2-1 0,2-5-1 0,-3 0 0 16,4 5 0-16,-4-2 0 0,1-3-10 0,-3 0 0 16,3 5 0-16,-1 5 0 0,-2-5 0 0,3 2 0 15,-3-2 0-15,0 7 0 0,0 0 8 0,0 0 0 16,0 0 0-16,5 7 0 0,-5-7-8 0,6 5 0 15,-1 2 9-15,3 0-9 0,0 0 8 0,-3 5-8 0,3-3 8 0,-3-2-8 16,3 5 21-16,3 2 0 0,-3-2 0 0,2-3 0 16,1 3-21-16,-3-5-16 0,2 5 2 0,1-5 1 15,-3 0 13-15,0 0 0 0,0-5 0 0,2 3 0 16,-2 2 0-16,0-2 0 0,-8-5 0 0,0 0 0 16,3-5-168-16,2 3-30 0,0-3-6 0</inkml:trace>
  <inkml:trace contextRef="#ctx0" brushRef="#br0" timeOffset="2460.71">19235 4272 2419 0,'0'0'53'0,"0"0"11"0,0 0 3 0,0 0 1 0,0 0-55 0,3 7-13 16,0 0 0-16,2 0 0 0,-3 5 54 0,4 2 8 15,-4-5 2-15,4 10 0 0,2 2-52 0,-3-2-12 16,3 2 0-16,-3-2 0 0,-5 2 34 0,5-2 4 15,6 2 1-15,-3-2 0 0,0-5-28 0,0 0-11 16,-3-2 8-16,0 2-8 0,1 0 12 0,-1-2-4 16,-2-5 0-16,-1 0 0 0,1 0-8 0,0 0 0 15,-3-7 0-15,2 5 0 0,-2-5 28 0,0 0 3 0,0 0 1 0,0-5 0 16,3 3-52-16,2-5-9 0,-2-5-3 0,2 0 0 16,3 5 0-16,3-2 0 0,-1-3 0 0,1 5 0 15,5 0 0-15,0 2-1 0,-6-2 0 0,1 5 0 16,-1-3 21-16,1 5 4 0,2 0 8 0,-2 5-13 15,-1-3 13-15,1 5 8 0,5 0 0 0,-6-2-8 16,1 2 22-16,-1 7-2 16,-4-7-1-16,2 5 0 0,0-5 13 0,-6 0 2 15,-2 5 1-15,-2-3 0 0,-4-2-5 0,1 5-1 16,-6-5 0-16,4 0 0 0,-7 5-9 0,1-10-1 16,0 5-1-16,2 5 0 0,-7-5-10 0,2 0-8 15,0 0 12-15,0 0-12 16,0-2-97-16,0-5-27 0,3 0-4 0,0 0-2 0</inkml:trace>
  <inkml:trace contextRef="#ctx0" brushRef="#br0" timeOffset="3025.005">19772 4293 691 0,'0'0'30'0,"0"0"7"0,0 0-29 0,0-7-8 16,-2 2 0-16,2-2 0 16,0 7 321-16,0 0 63 0,0-2 13 0,0 2 3 15,-3-5-256-15,3 5-52 0,0 0-9 0,5 5-3 16,3-3-12-16,-2 5-4 0,-4-2 0 0,3 9 0 16,3-2-51-16,-2 2-13 0,-1 7 0 0,0 0 0 15,1-2 54-15,4 2 8 0,-2-2 2 0,-3 2 0 0,1 3-64 0,-1-3-8 16,0-7-4-16,-2 0-1 15,0 0 13-15,-1-2 10 0,1 2-2 0,-3-2 0 0,0-3 2 0,0 3 0 16,0-5 0-16,0 7 0 0,-3-7 2 0,-2 5 1 0,0-5 0 0,-1 0 0 31,1 0-112-31,-3-2-22 0,0-3-5 0,0 3-1056 0</inkml:trace>
  <inkml:trace contextRef="#ctx0" brushRef="#br0" timeOffset="3162.945">19677 4528 1094 0,'0'0'97'0,"0"0"-77"15,0 0-20-15,0 0 0 0,0 0 169 0,0 0 31 16,5 0 5-16,1-2 2 0,2 2-118 0,0 0-23 16,2 0-5-16,1-5-1 0,-1 10-44 0,4-5-16 15,-1 0 9-15,8 0-9 0,-3-5 0 0,1 5 0 16,-1 0 0-16,1-2 0 0,-6 2 0 0,0-5-16 16,1 5 3-16,2 0-895 0</inkml:trace>
  <inkml:trace contextRef="#ctx0" brushRef="#br0" timeOffset="3494.528">20077 4488 1800 0,'0'0'40'0,"0"0"8"0,0 0 1 0,0 0 1 0,0 0-40 0,2 5-10 15,1 2 0-15,0 0 0 0,-3 0 108 0,2 0 19 16,1 0 4-16,-1 5 1 0,1-5-74 0,0 0-14 0,-1 5-4 16,1-3 0-16,-3-2 13 0,3 0 3 0,-1 3 0 0,4-3 0 15,-4-5-39-15,1 5-7 0,-3 0-2 0,0 0 0 16,0-7-8-16,3 5 0 0,-3-5 0 0,0 0 0 15,0 0 0-15,0 0 0 0,0 0 0 0,-3-5 0 16,-2 3 0-16,2-3 0 16,0-4 0-16,3 2 0 15,-2-5-58-15,2 0-14 0,0 3-2 0,0-3-1 16,2 0-7-16,1 5-2 0,0-2 0 0,2-3 0 0,3 5 56 0,0-5 10 16,-6 5 2-16,6 0 1 0,3 0 15 0,-3 0 0 15,0 5 0-15,0-3 0 0,0 5 27 0,2-5 8 16,1 3 1-16,-3 2 1 0,2 0-5 0,1 2-2 15,0 3 0-15,-3-5 0 0,-1 0-41 0,1 5-8 0,0-3-1 0,0 3-639 16,3-3-127-16</inkml:trace>
  <inkml:trace contextRef="#ctx0" brushRef="#br0" timeOffset="3910.858">20619 4519 1922 0,'0'0'42'0,"0"0"9"0,-3-5 1 0,-2 5 3 0,0-2-44 0,5 2-11 0,-3-5 0 0,-2 5 0 16,0 0 71-16,-1-5 12 0,-2 5 2 0,6 0 1 15,-4 5-52-15,1-5-10 0,0 0-3 0,-3 0 0 16,3 5 8-16,-1-3 2 0,-4 3 0 0,-1-3 0 16,1 5-45-16,-1 0-9 0,0 0-1 0,1-2-1 0,-1 2 25 0,3 5-8 15,0-5 8-15,0 2 0 0,3-2 0 0,2 3-8 16,1-3 8-16,-1 0 0 15,6 0-33-15,-3-5-2 0,5 5 0 0,0-2 0 0,3-3 35 0,0 3 0 16,0 0 0-16,0-3 0 0,3-2 8 0,2 0 9 16,-2 0 2-16,2 0 0 0,0 0-19 0,0-2 0 15,-2-3 0-15,-1 5 0 0,1-7 13 0,-3 2-1 0,2-2 0 0,-2 0 0 16,0 5-12-16,-2-5 9 0,2 0-9 0,-3-3 8 16,-2 3 0-16,-1 5 0 0,1-3 0 0,-1-2 0 0,1 7-8 15,0-7 0-15,2 7 0 0,0 0 0 0,-5 0 0 0,0 0 12 16,6 0-2-16,-1 5 0 0,0-3-10 0,3 3 0 15,0-3 0-15,3 5 0 0,-3-2 0 0,2 2 0 32,-2 0 0-32,3-2 8 0,-1 2-8 0,1 0 0 0,2-5 9 0,-2 5-9 15,2-2 11-15,-3 2-3 0,1-2 0 0,0-3-1078 16</inkml:trace>
  <inkml:trace contextRef="#ctx0" brushRef="#br0" timeOffset="4164.444">21116 4493 57 0,'-15'-7'0'0,"9"2"0"15,1 5 0-15,-3 0 0 0,0-2 430 0,0-3 81 16,0 10 16-16,0-5 3 0,-2 2-338 0,2-2-68 16,0 5-14-16,-3 2-2 0,3-5-72 0,-2 10-15 15,-1-5-2-15,3 0-1 16,3 5-18-16,0-3 0 0,-3 3 0 0,5 2 0 15,0-2 0-15,1-3 0 0,2 3 0 0,-3 0 0 16,6-3 19-16,-3 3 0 0,5 0 0 0,-2-3 0 16,2-2-41-16,0 0-8 0,8 0-2 0,1-2 0 0,4 2 32 0,1-7 0 15,-1 0 0-15,3 0 0 16,1 0-98-16,-1-7-14 0,3 2-2 0,2-2-1 0</inkml:trace>
  <inkml:trace contextRef="#ctx0" brushRef="#br0" timeOffset="4358.425">21407 4361 2649 0,'0'0'58'0,"0"0"12"0,0 0 2 0,0 0 4 0,0 0-61 0,0 0-15 16,0 0 0-16,-5 7 0 0,0 5 54 0,2 0 8 16,6 2 2-16,0-5 0 15,-1 3-52-15,1 7-12 0,-1-5 0 0,1 5 0 0,5-3 0 0,-3 1-18 16,1-3 4-16,2 7 1 0,-1-7 21 0,-1 0 4 15,-4 0 0-15,1-2 1 16,0 0-61-16,-1-3-13 0,-2-2-3 0,0-7-1152 0</inkml:trace>
  <inkml:trace contextRef="#ctx0" brushRef="#br0" timeOffset="4512.11">21273 4547 1094 0,'0'0'48'0,"0"0"11"0,0 0-47 0,7-5-12 16,1 3 0-16,0-3 0 0,6 5 245 0,-1 0 47 15,8 0 10-15,0-2 2 0,6 2-192 0,2 0-39 0,-3 0-7 0,3 0-2 16,0-5-55-16,0 5-9 0,-2 5 0 0,-1-5-10 16,-4 2 10-16,-4-2 11 0,-2 0-3 0,0 5-724 15,-6-5-144-15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2.769"/>
    </inkml:context>
    <inkml:brush xml:id="br0">
      <inkml:brushProperty name="width" value="0.05" units="cm"/>
      <inkml:brushProperty name="height" value="0.05" units="cm"/>
      <inkml:brushProperty name="color" value="#FFFFFF"/>
    </inkml:brush>
  </inkml:definitions>
  <inkml:trace contextRef="#ctx0" brushRef="#br0">1 44 4144 0 0,'0'0'191'0'0,"2"0"-11"0"0,131-8 9389 0 0,-44-3-7195 0 0,140-10-1707 0 0,-197 20-5359 0 0,-19-2-645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4.818"/>
    </inkml:context>
    <inkml:brush xml:id="br0">
      <inkml:brushProperty name="width" value="0.05" units="cm"/>
      <inkml:brushProperty name="height" value="0.05" units="cm"/>
      <inkml:brushProperty name="color" value="#FFFFFF"/>
    </inkml:brush>
  </inkml:definitions>
  <inkml:trace contextRef="#ctx0" brushRef="#br0">8 8 8288 0 0,'0'0'381'0'0,"0"0"-6"0"0,-5 15 4022 0 0,4-10-4164 0 0,0 0 0 0 0,0 0 1 0 0,1 1-1 0 0,0-1 0 0 0,0 0 0 0 0,1 0 1 0 0,-1 1-1 0 0,1-1 0 0 0,0 0 0 0 0,0 0 1 0 0,1 0-1 0 0,0 0 0 0 0,0 0 0 0 0,0 0 1 0 0,0-1-1 0 0,2 3-233 0 0,1 4 160 0 0,-2-7-164 0 0,-1-1 1 0 0,1 0 0 0 0,0-1-1 0 0,1 1 1 0 0,-1 0 0 0 0,0-1-1 0 0,1 0 1 0 0,-1 0 0 0 0,1 0-1 0 0,0 0 1 0 0,0-1 0 0 0,0 1-1 0 0,0-1 1 0 0,0 0 0 0 0,0 0-1 0 0,1 0 4 0 0,1-1 23 0 0,1 0 0 0 0,0 0 0 0 0,0-1 0 0 0,-1 0-1 0 0,1 0 1 0 0,-1 0 0 0 0,1-1 0 0 0,-1 0-1 0 0,1 0 1 0 0,-1-1 0 0 0,0 0 0 0 0,0 0-1 0 0,5-3-22 0 0,35-47-70 0 0,-45 49 143 0 0,1 1-1 0 0,0-1 1 0 0,-1 1 0 0 0,1-1 0 0 0,-1 0 0 0 0,0 1-1 0 0,0-1 1 0 0,-1 0 0 0 0,1 0 0 0 0,-1 0 0 0 0,0 1 0 0 0,1-1-1 0 0,-2 0 1 0 0,1 0 0 0 0,0 0 0 0 0,-1 0 0 0 0,0 1-1 0 0,-1-5-72 0 0,0 7 427 0 0,-1-1-354 0 0,3 1-133 0 0,0 1 16 0 0,0 0 110 0 0,0 1 15 0 0,20 23-8 0 0,37 30-73 0 0,7-6 72 0 0,-25-29 116 0 0,-14-7-976 0 0,-25-12 156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5.364"/>
    </inkml:context>
    <inkml:brush xml:id="br0">
      <inkml:brushProperty name="width" value="0.05" units="cm"/>
      <inkml:brushProperty name="height" value="0.05" units="cm"/>
      <inkml:brushProperty name="color" value="#FFFFFF"/>
    </inkml:brush>
  </inkml:definitions>
  <inkml:trace contextRef="#ctx0" brushRef="#br0">184 20 8288 0 0,'13'0'190'0'0,"-10"0"28"0"0,-3 0 7 0 0,-1-2-33 0 0,0 1-71 0 0,0 0 1 0 0,1 0-1 0 0,-1 0 0 0 0,0 0 0 0 0,0-1 1 0 0,0 1-1 0 0,0 0 0 0 0,0 1 1 0 0,0-1-1 0 0,0 0 0 0 0,0 0 1 0 0,0 0-1 0 0,0 1 0 0 0,0-1 0 0 0,-1 0 1 0 0,1 1-1 0 0,0-1 0 0 0,0 1 1 0 0,-1 0-1 0 0,1-1 0 0 0,0 1 0 0 0,-1 0 1 0 0,1 0-1 0 0,-1 0 0 0 0,1 0 1 0 0,0 0-1 0 0,-1 0 0 0 0,1 0 0 0 0,0 0 1 0 0,-1 0-1 0 0,1 1 0 0 0,-1-1-121 0 0,-54 12 2756 0 0,51-10-2648 0 0,0 0 0 0 0,0 0 0 0 0,0 0-1 0 0,0 1 1 0 0,0 0 0 0 0,1 0 0 0 0,-1 0 0 0 0,1 0-1 0 0,0 1 1 0 0,0-1 0 0 0,0 1 0 0 0,0 0-1 0 0,-2 4-107 0 0,0-1 100 0 0,3-3-93 0 0,0-1-1 0 0,0 0 1 0 0,1 1 0 0 0,-1 0-1 0 0,1 0 1 0 0,-1 0 0 0 0,1 0 0 0 0,0 0-1 0 0,1 0 1 0 0,-1 1 0 0 0,1-1-1 0 0,0 0 1 0 0,0 1 0 0 0,0-1-1 0 0,0 4-6 0 0,1 9 0 0 0,-1-15 0 0 0,1 1 0 0 0,-1 0 0 0 0,1-1 0 0 0,0 1 0 0 0,0 0 0 0 0,0 0 0 0 0,1-1 0 0 0,-1 1 0 0 0,1 0 0 0 0,-1-1 0 0 0,1 1 0 0 0,0-1 0 0 0,0 1 0 0 0,0-1 0 0 0,1 1 0 0 0,-1-1 0 0 0,0 0 0 0 0,1 1 0 0 0,-1-1 0 0 0,2 1 0 0 0,3 2-41 0 0,-1-1 0 0 0,1 1 0 0 0,0-1 0 0 0,0-1 0 0 0,1 1 0 0 0,-1-1 0 0 0,1 0 0 0 0,-1-1 0 0 0,1 1 0 0 0,0-1 0 0 0,0-1 0 0 0,0 1 0 0 0,1-1 0 0 0,5 0 41 0 0,34-2-5257 0 0,-26-4 289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6.942"/>
    </inkml:context>
    <inkml:brush xml:id="br0">
      <inkml:brushProperty name="width" value="0.05" units="cm"/>
      <inkml:brushProperty name="height" value="0.05" units="cm"/>
      <inkml:brushProperty name="color" value="#FFFFFF"/>
    </inkml:brush>
  </inkml:definitions>
  <inkml:trace contextRef="#ctx0" brushRef="#br0">29 0 8288 0 0,'32'5'633'0'0,"-34"-6"-441"0"0,-3-2-9 0 0,-9 6 3915 0 0,-5 16-2640 0 0,-1 31-597 0 0,20 3 568 0 0,1-50-1422 0 0,0 0 1 0 0,0 0-1 0 0,0 0 0 0 0,1 0 1 0 0,-1 0-1 0 0,1 0 0 0 0,0 0 0 0 0,0 0 1 0 0,0 0-1 0 0,0-1 0 0 0,0 1 0 0 0,1-1 1 0 0,-1 0-1 0 0,1 0 0 0 0,-1 1 1 0 0,1-2-1 0 0,0 1 0 0 0,0 0 0 0 0,0-1 1 0 0,0 1-1 0 0,0-1 0 0 0,0 0 1 0 0,1 0-1 0 0,2 1-7 0 0,11 1-10 0 0,62 1 6 0 0,-74-4 16 0 0,-1-1 0 0 0,1 0 0 0 0,-1 1 0 0 0,1-2 0 0 0,-1 1 0 0 0,0 0 0 0 0,0-1 0 0 0,0 0 0 0 0,1 0 0 0 0,-2 0 0 0 0,1 0 0 0 0,0-1 0 0 0,0 0 0 0 0,-1 1 0 0 0,0-1 0 0 0,1-1 0 0 0,-1 1 0 0 0,0 0 0 0 0,0-1 0 0 0,-1 1 0 0 0,1-1 0 0 0,-1 0 0 0 0,0 0 0 0 0,0 0 0 0 0,0 0 0 0 0,-1 0 0 0 0,1-1 0 0 0,-1 1 0 0 0,1-4-12 0 0,-3 2 485 0 0,2 6-651 0 0,3 5-13 0 0,5 2 163 0 0,0 0 0 0 0,0-1-1 0 0,0 0 1 0 0,0-1-1 0 0,1 0 1 0 0,0-1 0 0 0,0 1-1 0 0,1-2 1 0 0,-1 0-1 0 0,1 0 1 0 0,0-1-1 0 0,-1 0 1 0 0,1-1 0 0 0,0 0-1 0 0,0 0 1 0 0,0-1-1 0 0,0-1 1 0 0,0 0-1 0 0,0-1 17 0 0,-6 2 44 0 0,-1-1-1 0 0,0 0 0 0 0,0-1 0 0 0,0 1 0 0 0,0-1 0 0 0,0 1 0 0 0,0-1 0 0 0,-1 0 0 0 0,1-1 0 0 0,0 1 0 0 0,-1-1 1 0 0,0 1-1 0 0,1-1 0 0 0,-1 0 0 0 0,0 0 0 0 0,-1 0 0 0 0,1-1 0 0 0,-1 1 0 0 0,1-1 0 0 0,-1 0 0 0 0,0 1 1 0 0,0-1-1 0 0,0 0 0 0 0,-1 0 0 0 0,1-3-43 0 0,-2-25 725 0 0,-6 15-636 0 0,-16-8-205 0 0,21 24-557 0 0,1 1-270 0 0,0 0-66 0 0,0 0-13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7.286"/>
    </inkml:context>
    <inkml:brush xml:id="br0">
      <inkml:brushProperty name="width" value="0.05" units="cm"/>
      <inkml:brushProperty name="height" value="0.05" units="cm"/>
      <inkml:brushProperty name="color" value="#FFFFFF"/>
    </inkml:brush>
  </inkml:definitions>
  <inkml:trace contextRef="#ctx0" brushRef="#br0">1 23 11976 0 0,'0'0'266'0'0,"0"0"44"0"0,0 0 15 0 0,0 0-26 0 0,3 7-117 0 0,33 75 3227 0 0,-17-45-746 0 0,-18-36-2532 0 0,-1-1 11 0 0,0 0 2 0 0,0 0 0 0 0,0 0 0 0 0,0 0 0 0 0,0 0 0 0 0,4-21 656 0 0,5-24-1936 0 0,-7 39 926 0 0,0 0-1 0 0,0 1 0 0 0,1 0 1 0 0,0-1-1 0 0,0 1 0 0 0,1 0 1 0 0,-1 0-1 0 0,1 1 0 0 0,0-1 1 0 0,0 1-1 0 0,1 0 0 0 0,-1 0 1 0 0,1 0-1 0 0,0 1 0 0 0,2-2 211 0 0,45-2-444 0 0,0 11-572 0 0,-32 7-3309 0 0,-12-4-473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8.301"/>
    </inkml:context>
    <inkml:brush xml:id="br0">
      <inkml:brushProperty name="width" value="0.05" units="cm"/>
      <inkml:brushProperty name="height" value="0.05" units="cm"/>
      <inkml:brushProperty name="color" value="#FFFFFF"/>
    </inkml:brush>
  </inkml:definitions>
  <inkml:trace contextRef="#ctx0" brushRef="#br0">28 76 8288 0 0,'0'0'190'0'0,"0"0"28"0"0,0 0 7 0 0,2 0-33 0 0,60 0 1319 0 0,17-14 27 0 0,-69 10-586 0 0,-3-3-802 0 0,-7 6-123 0 0,1 0 1 0 0,-1 0-1 0 0,1 0 1 0 0,0 0-1 0 0,-1 0 1 0 0,0 0 0 0 0,1 0-1 0 0,-1 0 1 0 0,0-1-1 0 0,1 1 1 0 0,-1 0 0 0 0,0 0-1 0 0,0 0 1 0 0,0 0-1 0 0,0-1 1 0 0,0 1-1 0 0,0 0 1 0 0,-1 0 0 0 0,1 0-1 0 0,0 0 1 0 0,-1-1-1 0 0,1 1 1 0 0,0 0-1 0 0,-1 0 1 0 0,0 0 0 0 0,1 0-1 0 0,-1 0 1 0 0,1 0-1 0 0,-1 0 1 0 0,0 0-1 0 0,0 0 1 0 0,0 1 0 0 0,1-1-1 0 0,-1 0 1 0 0,0 0-1 0 0,0 1 1 0 0,0-1-1 0 0,0 0 1 0 0,0 1 0 0 0,0-1-1 0 0,-1 1 1 0 0,1-1-1 0 0,-1 1-27 0 0,-53-8 871 0 0,50 8-764 0 0,-1 1 0 0 0,1 0 1 0 0,-1 0-1 0 0,1 0 0 0 0,-1 1 1 0 0,1-1-1 0 0,0 1 0 0 0,-1 1 1 0 0,1-1-1 0 0,1 1 1 0 0,-1 0-1 0 0,0 0 0 0 0,1 0 1 0 0,-1 1-1 0 0,1 0 0 0 0,0-1 1 0 0,0 2-1 0 0,0-1 0 0 0,-2 4-107 0 0,-11 56 16 0 0,17-59-1 0 0,1-1 0 0 0,0 1-1 0 0,0 0 1 0 0,0 0 0 0 0,0-1-1 0 0,1 1 1 0 0,-1-1 0 0 0,1 1-1 0 0,1-1 1 0 0,-1 0 0 0 0,1 0-1 0 0,-1 0 1 0 0,1 0 0 0 0,0 0-1 0 0,0 0 1 0 0,1-1 0 0 0,2 3-15 0 0,1-3-11 0 0,-1 0 0 0 0,1-1-1 0 0,0 1 1 0 0,-1-1 0 0 0,1-1 0 0 0,0 1 0 0 0,0-1 0 0 0,0 0-1 0 0,1-1 1 0 0,-1 0 0 0 0,2 0 11 0 0,7 1 75 0 0,60-1-979 0 0,-48-1-345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8.848"/>
    </inkml:context>
    <inkml:brush xml:id="br0">
      <inkml:brushProperty name="width" value="0.05" units="cm"/>
      <inkml:brushProperty name="height" value="0.05" units="cm"/>
      <inkml:brushProperty name="color" value="#FFFFFF"/>
    </inkml:brush>
  </inkml:definitions>
  <inkml:trace contextRef="#ctx0" brushRef="#br0">121 23 5064 0 0,'0'0'232'0'0,"0"-4"1040"0"0,1 5 5870 0 0,23 80-3397 0 0,-9-26-2490 0 0,10 101 1393 0 0,-15-128-2415 0 0,-9-27-161 0 0,-1-1-154 0 0,0 0-650 0 0,0 0-284 0 0,0 0-1147 0 0,0 0-4363 0 0</inkml:trace>
  <inkml:trace contextRef="#ctx0" brushRef="#br0" timeOffset="234.318">1 206 10136 0 0,'0'0'448'0'0,"0"0"96"0"0,0 0-440 0 0,0 0-104 0 0,0 0 0 0 0,7 6 0 0 0,10 1 432 0 0,-6-2 64 0 0,6-3 16 0 0,2 1 0 0 0,2-3-416 0 0,3 5-96 0 0,-1-2 0 0 0,3-3 0 0 0,-2-3 0 0 0,-1-2 0 0 0,-2 5 0 0 0,-2-3 0 0 0</inkml:trace>
  <inkml:trace contextRef="#ctx0" brushRef="#br0" timeOffset="515.504">362 1 5064 0 0,'0'0'389'0'0,"0"0"14"0"0,0 0 983 0 0,0 0 461 0 0,0 2 89 0 0,29 79 4678 0 0,15 61-4786 0 0,-27-85-392 0 0,-6 7-392 0 0,-11-63-961 0 0,0-1-10 0 0,0 0-1 0 0,12 3 320 0 0,21-49-968 0 0,-30 42 399 0 0,-1 0-1 0 0,1 0 1 0 0,0 0-1 0 0,1 1 0 0 0,-1-1 1 0 0,1 1-1 0 0,-1 0 1 0 0,1 0-1 0 0,0 0 0 0 0,0 0 1 0 0,0 1-1 0 0,1 0 1 0 0,-1 0-1 0 0,0 0 0 0 0,1 0 1 0 0,0 0-1 0 0,-1 1 1 0 0,1 0-1 0 0,0 0 0 0 0,4 0 178 0 0,-7 0-33 0 0,0 0 0 0 0,0 1 0 0 0,1-1 0 0 0,-1 1 0 0 0,0 0 0 0 0,0-1 0 0 0,1 1-1 0 0,-1 0 1 0 0,0 0 0 0 0,1 0 0 0 0,-1 1 0 0 0,0-1 0 0 0,1 0 0 0 0,-1 1 0 0 0,0 0 0 0 0,0-1-1 0 0,0 1 1 0 0,0 0 0 0 0,0 0 0 0 0,1 0 0 0 0,-2 1 0 0 0,1-1 0 0 0,0 0 0 0 0,0 1-1 0 0,1 1 34 0 0,46 36 1316 0 0,-21-11-788 0 0,-18-21-1306 0 0,-8-6-3762 0 0,-2-1-1541 0 0</inkml:trace>
  <inkml:trace contextRef="#ctx0" brushRef="#br0" timeOffset="874.794">885 259 10136 0 0,'0'0'230'0'0,"0"0"30"0"0,0 0 19 0 0,2 0-40 0 0,64-4 778 0 0,10-13 1984 0 0,-75 16-2971 0 0,0 1-1 0 0,0-1 1 0 0,0 0 0 0 0,0 1-1 0 0,0-1 1 0 0,0 0 0 0 0,-1 0-1 0 0,1 0 1 0 0,0 1-1 0 0,-1-1 1 0 0,1 0 0 0 0,0 0-1 0 0,-1 0 1 0 0,1 0 0 0 0,-1 0-1 0 0,1 0 1 0 0,-1 0-1 0 0,0 0 1 0 0,1 0 0 0 0,-1 0-1 0 0,0-1 1 0 0,0 1-1 0 0,0 0 1 0 0,0 0 0 0 0,0 0-1 0 0,0 0 1 0 0,0 0 0 0 0,0 0-1 0 0,0 0 1 0 0,-1-1-1 0 0,1 1 1 0 0,0 0 0 0 0,-1 0-1 0 0,1 0 1 0 0,-1 0 0 0 0,1 0-1 0 0,-1 0-29 0 0,-3-3 66 0 0,0 1 0 0 0,0-1-1 0 0,0 1 1 0 0,0 0 0 0 0,0 1 0 0 0,-1-1-1 0 0,1 1 1 0 0,-1 0 0 0 0,0 0-1 0 0,1 0 1 0 0,-1 1 0 0 0,0-1 0 0 0,0 1-1 0 0,0 0 1 0 0,0 1 0 0 0,-1-1-1 0 0,-1 1-65 0 0,3-1 60 0 0,0 1 0 0 0,-1-1 0 0 0,1 1 0 0 0,0 0 0 0 0,-1 0 0 0 0,1 0 0 0 0,0 1 0 0 0,0-1 0 0 0,-1 1 0 0 0,1 0 0 0 0,0 1 0 0 0,0-1 0 0 0,0 0 0 0 0,0 1 0 0 0,0 0 0 0 0,1 0 0 0 0,-1 0 0 0 0,0 1 0 0 0,1-1 0 0 0,-2 2-60 0 0,1-1-9 0 0,-1 0 0 0 0,1 0-1 0 0,0 0 1 0 0,0 1 0 0 0,0-1-1 0 0,1 1 1 0 0,-1 0-1 0 0,1 0 1 0 0,0 0 0 0 0,0 0-1 0 0,0 1 1 0 0,1-1-1 0 0,-1 1 1 0 0,1 0 0 0 0,0 0-1 0 0,0-1 1 0 0,1 1 0 0 0,0 1-1 0 0,0-1 1 0 0,0 0-1 0 0,0 0 1 0 0,1 0 0 0 0,0 0-1 0 0,0 1 1 0 0,0-1-1 0 0,1 2 10 0 0,1-1-9 0 0,0 0 0 0 0,0-1 0 0 0,0 0 0 0 0,1 1 0 0 0,0-1 0 0 0,0 0 0 0 0,0 0 0 0 0,1-1 0 0 0,-1 1 0 0 0,1-1 0 0 0,0 1 0 0 0,1-1 0 0 0,-1-1-1 0 0,1 1 1 0 0,-1 0 0 0 0,1-1 0 0 0,0 0 0 0 0,1 0 0 0 0,-1-1 0 0 0,0 0 0 0 0,1 1 0 0 0,-1-2 0 0 0,1 1 0 0 0,0-1 0 0 0,3 1 9 0 0,16 2 116 0 0,1-1 0 0 0,0-1 0 0 0,1-2 1 0 0,-1 0-1 0 0,3-2-116 0 0,-22 2-55 0 0,9-1-14 0 0,31-2-4988 0 0,-21-4-736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7.536"/>
    </inkml:context>
    <inkml:brush xml:id="br0">
      <inkml:brushProperty name="width" value="0.05" units="cm"/>
      <inkml:brushProperty name="height" value="0.05" units="cm"/>
      <inkml:brushProperty name="color" value="#FFFFFF"/>
    </inkml:brush>
  </inkml:definitions>
  <inkml:trace contextRef="#ctx0" brushRef="#br0">0 180 13824 0 0,'0'0'314'0'0,"0"0"46"0"0,9 9 466 0 0,1 24-760 0 0,22 27 1671 0 0,-10-25-665 0 0,-21-35-1349 0 0,12 8 1296 0 0,-8-8-2965 0 0,1-3-3359 0 0,0-4 247 0 0</inkml:trace>
  <inkml:trace contextRef="#ctx0" brushRef="#br0" timeOffset="249.941">41 18 6448 0 0,'7'0'576'0'0,"-7"-6"-464"0"0,0 2-112 0 0,0 4 0 0 0,0-3 1664 0 0,4-2 304 0 0,-4 5 64 0 0,0 0 16 0 0,0 0-1248 0 0,0 0-240 0 0,0 5-49 0 0,5 2-15 0 0,-2-4-384 0 0,1 5-112 0 0,1-1 0 0 0,2-4-4591 0 0,-2 5-969 0 0</inkml:trace>
  <inkml:trace contextRef="#ctx0" brushRef="#br0" timeOffset="422.008">269 36 10136 0 0,'0'0'464'0'0,"0"0"-10"0"0,0 0-222 0 0,1 2 156 0 0,23 44 2146 0 0,8 32 157 0 0,-21-14-2207 0 0,-17-29-1742 0 0,-8-25-1694 0 0,11-9 1419 0 0</inkml:trace>
  <inkml:trace contextRef="#ctx0" brushRef="#br0" timeOffset="578.269">213 198 8288 0 0,'0'0'184'0'0,"0"0"40"0"0,4 0 0 0 0,4 3 8 0 0,1 2-232 0 0,3-5 0 0 0,0 0 0 0 0,-5 2 0 0 0,6-2 456 0 0,-1 0 48 0 0,0 0 8 0 0,0 0 0 0 0,4 0-416 0 0,-4 3-96 0 0,0-3 0 0 0,0 0 0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5.755"/>
    </inkml:context>
    <inkml:brush xml:id="br0">
      <inkml:brushProperty name="width" value="0.05" units="cm"/>
      <inkml:brushProperty name="height" value="0.05" units="cm"/>
      <inkml:brushProperty name="color" value="#FFFFFF"/>
    </inkml:brush>
  </inkml:definitions>
  <inkml:trace contextRef="#ctx0" brushRef="#br0">212 29 3224 0 0,'-18'-13'231'0'0,"-4"5"3647"0"0,3 1 3087 0 0,14 7-6700 0 0,1 0 1 0 0,-1 0-1 0 0,1 0 0 0 0,-1 1 0 0 0,1 0 1 0 0,0 0-1 0 0,-1 0 0 0 0,1 0 0 0 0,0 1 1 0 0,0-1-1 0 0,-1 1 0 0 0,1 0 0 0 0,1 1 1 0 0,-1-1-1 0 0,0 1 0 0 0,1-1 0 0 0,-3 3-265 0 0,-1 0 41 0 0,1 0 1 0 0,0 0-1 0 0,0 1 0 0 0,0 0 0 0 0,1 0 0 0 0,-1 0 0 0 0,2 1 0 0 0,-1 0 0 0 0,1 0 0 0 0,0 0 0 0 0,0 0 0 0 0,1 1 0 0 0,0-1 0 0 0,0 1 0 0 0,0 3-41 0 0,18 24-13 0 0,-3-29-64 0 0,-5-4 43 0 0,0 1 0 0 0,0-1 1 0 0,0 0-1 0 0,1-1 0 0 0,-1 0 0 0 0,0 0 1 0 0,1 0-1 0 0,-1-1 0 0 0,1 0 1 0 0,-1 0-1 0 0,0-1 0 0 0,1 0 0 0 0,-1-1 1 0 0,0 1-1 0 0,0-1 0 0 0,1-1 0 0 0,5-2 34 0 0,19-15 0 0 0,-30 18 5 0 0,1 0 0 0 0,-1-1 0 0 0,1 1-1 0 0,-1 0 1 0 0,0-1 0 0 0,0 0-1 0 0,0 1 1 0 0,-1-1 0 0 0,1 0-1 0 0,-1 0 1 0 0,1 0 0 0 0,-1 0 0 0 0,0 0-1 0 0,0 0 1 0 0,0 0 0 0 0,-1 0-1 0 0,1-1-4 0 0,-15-12 240 0 0,10 19-235 0 0,-3 18-231 0 0,40 26 39 0 0,5-15-263 0 0,-20-23-4913 0 0,-6-6-167 0 0</inkml:trace>
  <inkml:trace contextRef="#ctx0" brushRef="#br0" timeOffset="343.701">426 41 11976 0 0,'-8'60'1450'0'0,"16"14"2475"0"0,-4-57-3325 0 0,-3-15-288 0 0,-1-2-36 0 0,2 0-149 0 0,6 2-54 0 0,-6-1 19 0 0,2-2-72 0 0,0 1 0 0 0,1-1 0 0 0,-1 0 0 0 0,0 0-1 0 0,0 0 1 0 0,0-1 0 0 0,0 1 0 0 0,0-1 0 0 0,0 0-1 0 0,0 0 1 0 0,0 0 0 0 0,-1-1 0 0 0,1 0-1 0 0,-1 1 1 0 0,0-1 0 0 0,0 0 0 0 0,0 0 0 0 0,0-1-1 0 0,2-2-19 0 0,1 0-128 0 0,0 0-1 0 0,0 0 0 0 0,0 1 0 0 0,1 0 1 0 0,0 0-1 0 0,0 1 0 0 0,1-1 0 0 0,-1 2 0 0 0,1-1 1 0 0,0 1-1 0 0,0 0 0 0 0,0 1 0 0 0,0 0 0 0 0,0 0 1 0 0,1 0-1 0 0,-1 1 0 0 0,3 1 129 0 0,0 0-15 0 0,1 1 0 0 0,-1 0 0 0 0,1 1 0 0 0,-1 1 0 0 0,0 0 0 0 0,0 0 0 0 0,0 1 0 0 0,0 0 0 0 0,0 1 0 0 0,-1 1 0 0 0,0-1 0 0 0,0 2 0 0 0,-1-1 0 0 0,9 8 14 0 0,47 58 2001 0 0,-49-51-2572 0 0,-16-21-104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31:29.784"/>
    </inkml:context>
    <inkml:brush xml:id="br0">
      <inkml:brushProperty name="width" value="0.1" units="cm"/>
      <inkml:brushProperty name="height" value="0.1" units="cm"/>
      <inkml:brushProperty name="color" value="#E71224"/>
    </inkml:brush>
  </inkml:definitions>
  <inkml:trace contextRef="#ctx0" brushRef="#br0">0 16 456 0 0,'9'0'763'0'0,"-7"0"77"0"0,-2 0 30 0 0,6-1 976 0 0,13-13-181 0 0,-19 13-1393 0 0,0 1 0 0 0,0 0 0 0 0,0 0 0 0 0,-4 1 2632 0 0,-2 4-2904 0 0,-2 10 16 0 0,8-14 60 0 0,0-1-2 0 0,0 0-8 0 0,0 0 6 0 0,0 0 33 0 0,0 0 14 0 0,0 0 1 0 0,0 0 5 0 0,0 0 23 0 0,0 0 11 0 0,8-3 163 0 0,2 3 966 0 0,-10 0-2170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3.865"/>
    </inkml:context>
    <inkml:brush xml:id="br0">
      <inkml:brushProperty name="width" value="0.05" units="cm"/>
      <inkml:brushProperty name="height" value="0.05" units="cm"/>
      <inkml:brushProperty name="color" value="#FFFFFF"/>
    </inkml:brush>
  </inkml:definitions>
  <inkml:trace contextRef="#ctx0" brushRef="#br0">0 28 8288 0 0,'0'0'381'0'0,"0"0"-6"0"0,10 11-89 0 0,9 4 2393 0 0,-15-5-2264 0 0,0-1-1 0 0,1-1 1 0 0,0 1-1 0 0,0 0 1 0 0,1-1-1 0 0,0 0 1 0 0,1-1-1 0 0,0 1 1 0 0,0-1-1 0 0,0 0 1 0 0,1-1-1 0 0,6 4-414 0 0,-12-8 18 0 0,0-1 0 0 0,-1 0 0 0 0,1 1-1 0 0,0-1 1 0 0,0 0 0 0 0,1 0-1 0 0,-1 0 1 0 0,0-1 0 0 0,0 1-1 0 0,0 0 1 0 0,1-1 0 0 0,-1 0-1 0 0,0 1 1 0 0,1-1 0 0 0,-1 0-1 0 0,0 0 1 0 0,0 0 0 0 0,1-1-1 0 0,0 1-17 0 0,16-18-4175 0 0,-19 11 2671 0 0</inkml:trace>
  <inkml:trace contextRef="#ctx0" brushRef="#br0" timeOffset="281.212">278 0 8288 0 0,'0'0'381'0'0,"0"0"-6"0"0,0 8 943 0 0,-13 72 5189 0 0,-35 32-3581 0 0,-3-1-1394 0 0,21-22-1753 0 0,20-52 250 0 0,9-21-4667 0 0,1-16 2973 0 0</inkml:trace>
  <inkml:trace contextRef="#ctx0" brushRef="#br0" timeOffset="562.366">547 143 10136 0 0,'-8'-3'1078'0'0,"-47"2"2461"0"0,51 3-3444 0 0,-1 0 0 0 0,1 0 0 0 0,-1 0 0 0 0,1 1 1 0 0,0 0-1 0 0,0 0 0 0 0,0 0 0 0 0,0 0 0 0 0,0 0 0 0 0,1 1 0 0 0,0 0 0 0 0,0-1 1 0 0,0 1-1 0 0,0 0 0 0 0,0 1 0 0 0,1-1 0 0 0,-1 0 0 0 0,1 1 0 0 0,1 0 0 0 0,-1-1 1 0 0,0 1-1 0 0,1 0 0 0 0,0 0 0 0 0,0 0 0 0 0,1 0 0 0 0,-1 2-95 0 0,1-5-12 0 0,1 0 0 0 0,-1 0 0 0 0,0 0 0 0 0,0 0 0 0 0,1 0 0 0 0,0-1 0 0 0,-1 1 0 0 0,1 0 0 0 0,0 0 0 0 0,0 0 0 0 0,0-1 0 0 0,0 1 0 0 0,0 0-1 0 0,0-1 1 0 0,0 1 0 0 0,0-1 0 0 0,1 0 0 0 0,-1 1 0 0 0,1-1 0 0 0,-1 0 0 0 0,1 0 0 0 0,-1 0 0 0 0,1 0 0 0 0,0 0 0 0 0,0 0 0 0 0,-1 0 0 0 0,1 0 0 0 0,0-1 0 0 0,0 1 0 0 0,0-1 0 0 0,0 1 0 0 0,0-1 0 0 0,1 0 12 0 0,65-1 220 0 0,-60 0-230 0 0,0 0-1 0 0,0-1 1 0 0,0 0 0 0 0,-1 0-1 0 0,1 0 1 0 0,-1-1 0 0 0,1 0 0 0 0,-1-1-1 0 0,0 0 1 0 0,0 0 0 0 0,-1 0 0 0 0,1-1-1 0 0,-1 0 1 0 0,0 0 0 0 0,0-1-1 0 0,-1 1 1 0 0,1-1 10 0 0,-5 4 13 0 0,1 0 0 0 0,-1 1-1 0 0,1-1 1 0 0,-1 0 0 0 0,0 0-1 0 0,0 0 1 0 0,0 0 0 0 0,0 0 0 0 0,0 0-1 0 0,0 0 1 0 0,-1-1 0 0 0,1 1 0 0 0,-1 0-1 0 0,1 0 1 0 0,-1-1 0 0 0,0 1-1 0 0,0 0 1 0 0,0 0 0 0 0,0-1 0 0 0,0 1-1 0 0,-1 0 1 0 0,1 0 0 0 0,-1-1 0 0 0,1 1-1 0 0,-1 0 1 0 0,0 0 0 0 0,0 0-1 0 0,0 0 1 0 0,0 0 0 0 0,0 0 0 0 0,0 0-1 0 0,-1 0 1 0 0,1 0 0 0 0,0 1-1 0 0,-2-2-12 0 0,0 0 4 0 0,-1-1 0 0 0,1 1 0 0 0,-1 0 0 0 0,0 0 0 0 0,0 1 0 0 0,0-1 0 0 0,-1 1 0 0 0,1 0 0 0 0,-1 0 0 0 0,1 0 0 0 0,-1 0 0 0 0,1 1 0 0 0,-1 0 0 0 0,0 0 0 0 0,0 0 0 0 0,-1 1-4 0 0,-30-8 1432 0 0,35 8-1057 0 0,1 0-576 0 0,0 0-250 0 0,0 0-777 0 0,0 0-3069 0 0,0 0-1316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3.160"/>
    </inkml:context>
    <inkml:brush xml:id="br0">
      <inkml:brushProperty name="width" value="0.05" units="cm"/>
      <inkml:brushProperty name="height" value="0.05" units="cm"/>
      <inkml:brushProperty name="color" value="#FFFFFF"/>
    </inkml:brush>
  </inkml:definitions>
  <inkml:trace contextRef="#ctx0" brushRef="#br0">202 67 11976 0 0,'-24'-24'1062'0'0,"22"21"-866"0"0,-1-1 1 0 0,0 1-1 0 0,0 0 0 0 0,0 0 1 0 0,0 0-1 0 0,0 1 0 0 0,-1-1 0 0 0,1 1 1 0 0,-1-1-1 0 0,0 1 0 0 0,0 0 1 0 0,1 1-1 0 0,-1-1 0 0 0,-1 1 0 0 0,1 0 1 0 0,0 0-1 0 0,0 0 0 0 0,0 0 0 0 0,-2 0-196 0 0,4 1 103 0 0,-1 0-1 0 0,1 0 0 0 0,-1 0 0 0 0,1 0 0 0 0,-1 0 0 0 0,0 0 0 0 0,1 1 0 0 0,-1-1 0 0 0,1 1 0 0 0,-1-1 1 0 0,1 1-1 0 0,0 0 0 0 0,-1 0 0 0 0,1 1 0 0 0,0-1 0 0 0,-1 0 0 0 0,1 1 0 0 0,0-1 0 0 0,0 1 0 0 0,0-1 0 0 0,-1 2-102 0 0,-9 28 408 0 0,13 11-364 0 0,15 23-42 0 0,63 69 64 0 0,-57-63 865 0 0,-20-66-887 0 0,-1 1 0 0 0,1-1 1 0 0,-1 1-1 0 0,0 0 0 0 0,-1-1 0 0 0,1 1 1 0 0,-1 0-1 0 0,0-1 0 0 0,-1 1 0 0 0,1 0 0 0 0,-1 0 1 0 0,0 1-45 0 0,0-6-974 0 0,1-1-362 0 0</inkml:trace>
  <inkml:trace contextRef="#ctx0" brushRef="#br0" timeOffset="281.183">0 288 10136 0 0,'0'0'464'0'0,"0"0"-10"0"0,2 1-294 0 0,138 19 5385 0 0,20-16-5851 0 0,-140-3-195 0 0,-3-1-3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32.191"/>
    </inkml:context>
    <inkml:brush xml:id="br0">
      <inkml:brushProperty name="width" value="0.05" units="cm"/>
      <inkml:brushProperty name="height" value="0.05" units="cm"/>
      <inkml:brushProperty name="color" value="#FFFFFF"/>
    </inkml:brush>
  </inkml:definitions>
  <inkml:trace contextRef="#ctx0" brushRef="#br0">253 39 2760 0 0,'0'0'420'0'0,"0"0"721"0"0,0 0 314 0 0,0 0 66 0 0,0 0-56 0 0,0 8 755 0 0,9 63 2020 0 0,2 11-1167 0 0,9-25-1129 0 0,-13-44-1458 0 0,-7-13-498 0 0,0 0 0 0 0,0 0 0 0 0,1 0 1 0 0,-1 0-1 0 0,0 0 0 0 0,0 0 0 0 0,0-1 1 0 0,1 1-1 0 0,-1 0 0 0 0,0 0 0 0 0,0 0 1 0 0,1 0-1 0 0,-1 0 0 0 0,0 0 0 0 0,0 0 1 0 0,1 0-1 0 0,-1 0 0 0 0,0 0 0 0 0,0 0 1 0 0,1 0-1 0 0,-1 0 0 0 0,0 0 0 0 0,0 1 1 0 0,1-1-1 0 0,-1 0 0 0 0,0 0 0 0 0,0 0 1 0 0,0 0-1 0 0,1 0 0 0 0,-1 0 0 0 0,0 1 1 0 0,0-1-1 0 0,0 0 0 0 0,1 0 0 0 0,-1 0 1 0 0,0 0-1 0 0,0 1 0 0 0,0-1 0 0 0,0 0 1 0 0,0 0-1 0 0,0 0 0 0 0,1 1 0 0 0,-1-1 12 0 0,-7-18-2950 0 0,-1 7 1417 0 0</inkml:trace>
  <inkml:trace contextRef="#ctx0" brushRef="#br0" timeOffset="281.186">0 1 5064 0 0,'0'0'232'0'0,"0"0"233"0"0,0 0 855 0 0,0 0 373 0 0,0 0 71 0 0,8 2 860 0 0,41 2-488 0 0,19 0-2114 0 0,115 1-30 0 0,-177-3 8 0 0,0 3-1019 0 0,-5 5-4074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4.171"/>
    </inkml:context>
    <inkml:brush xml:id="br0">
      <inkml:brushProperty name="width" value="0.05" units="cm"/>
      <inkml:brushProperty name="height" value="0.05" units="cm"/>
      <inkml:brushProperty name="color" value="#FFFFFF"/>
    </inkml:brush>
  </inkml:definitions>
  <inkml:trace contextRef="#ctx0" brushRef="#br0">20 1 13824 0 0,'0'0'314'0'0,"-9"7"884"0"0,7 0-1045 0 0,0-1 0 0 0,0 1 0 0 0,1 0 1 0 0,-1 0-1 0 0,1 0 0 0 0,1 0 1 0 0,0 1-1 0 0,0-1 0 0 0,0 0 0 0 0,1 0 1 0 0,0 0-1 0 0,0 0 0 0 0,1 0 1 0 0,0 0-1 0 0,0-1 0 0 0,0 1 0 0 0,1 0 1 0 0,0-1-1 0 0,1 2-153 0 0,6 17 302 0 0,26 61 566 0 0,-7-25 89 0 0,2 5-5 0 0,-30-64-934 0 0,-1-1 1 0 0,1 0-1 0 0,-1 1 0 0 0,1-1 0 0 0,0 0 0 0 0,-1 1 0 0 0,1-1 0 0 0,0 0 0 0 0,0 0 0 0 0,0 0 0 0 0,0 1 0 0 0,0-1 1 0 0,0 0-1 0 0,0 0 0 0 0,0-1 0 0 0,0 1 0 0 0,1 0 0 0 0,-1 0 0 0 0,0-1 0 0 0,1 1 0 0 0,-1 0 0 0 0,0-1 1 0 0,1 1-1 0 0,-1-1 0 0 0,1 0 0 0 0,-1 1 0 0 0,1-1 0 0 0,0 0-18 0 0,10-8-3428 0 0,-8-2-3322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4.891"/>
    </inkml:context>
    <inkml:brush xml:id="br0">
      <inkml:brushProperty name="width" value="0.05" units="cm"/>
      <inkml:brushProperty name="height" value="0.05" units="cm"/>
      <inkml:brushProperty name="color" value="#FFFFFF"/>
    </inkml:brush>
  </inkml:definitions>
  <inkml:trace contextRef="#ctx0" brushRef="#br0">1 13 1376 0 0,'0'0'299'0'0,"0"0"715"0"0,12 1 6494 0 0,-1 62-1908 0 0,-11-61-5557 0 0,0 0 1 0 0,1 0 0 0 0,-1 0-1 0 0,0 0 1 0 0,1 0-1 0 0,-1 0 1 0 0,1-1-1 0 0,-1 1 1 0 0,1 0-1 0 0,0 0 1 0 0,0-1 0 0 0,0 1-1 0 0,0 0 1 0 0,0-1-1 0 0,0 1 1 0 0,0-1-1 0 0,0 1 1 0 0,1-1-1 0 0,-1 0 1 0 0,1 1-1 0 0,-1-1 1 0 0,1 0 0 0 0,-1 0-1 0 0,1 0 1 0 0,0 0-1 0 0,-1 0 1 0 0,1-1-44 0 0,74 5 365 0 0,4-27-352 0 0,-76 21-13 0 0,0 0 0 0 0,-1-1 0 0 0,1 1 0 0 0,0-1 0 0 0,-1 1 0 0 0,1-1 0 0 0,-1 0 0 0 0,1 0 0 0 0,-1-1 0 0 0,0 1 0 0 0,0-1 0 0 0,0 1 0 0 0,0-1 0 0 0,-1 0 0 0 0,1 0 0 0 0,-1 0 0 0 0,0 0 0 0 0,0-1 0 0 0,0 0 0 0 0,-1 3 20 0 0,0-1-1 0 0,-1 0 0 0 0,0 0 1 0 0,0 0-1 0 0,1 1 0 0 0,-1-1 0 0 0,0 0 1 0 0,0 0-1 0 0,-1 0 0 0 0,1 0 1 0 0,0 0-1 0 0,-1 1 0 0 0,1-1 0 0 0,-1 0 1 0 0,1 0-1 0 0,-1 1 0 0 0,0-1 0 0 0,0 0 1 0 0,0 1-1 0 0,0-1 0 0 0,0 0 1 0 0,0 1-1 0 0,0 0 0 0 0,0-1 0 0 0,-1 1 1 0 0,1 0-1 0 0,-1-1 0 0 0,1 1 1 0 0,-1 0-1 0 0,1 0 0 0 0,-1 0 0 0 0,1 1 1 0 0,-1-1-1 0 0,0 0 0 0 0,0 0 1 0 0,1 1-1 0 0,-3-1-19 0 0,-3 11-91 0 0,55 62-436 0 0,-5-27 527 0 0,21 2 0 0 0,-54-40 55 0 0,1 1-352 0 0,-1-4-4283 0 0,0-1-845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5.266"/>
    </inkml:context>
    <inkml:brush xml:id="br0">
      <inkml:brushProperty name="width" value="0.05" units="cm"/>
      <inkml:brushProperty name="height" value="0.05" units="cm"/>
      <inkml:brushProperty name="color" value="#FFFFFF"/>
    </inkml:brush>
  </inkml:definitions>
  <inkml:trace contextRef="#ctx0" brushRef="#br0">109 18 6448 0 0,'0'0'498'0'0,"0"0"-187"0"0,0 0 433 0 0,0 0 227 0 0,-9-10 1849 0 0,7 9-2666 0 0,-1 0 1 0 0,0-1-1 0 0,0 2 0 0 0,1-1 1 0 0,-1 0-1 0 0,0 0 1 0 0,0 1-1 0 0,0 0 1 0 0,0-1-1 0 0,0 1 0 0 0,0 0 1 0 0,1 0-1 0 0,-1 1 1 0 0,0-1-1 0 0,0 1 1 0 0,0-1-1 0 0,0 1 0 0 0,1 0 1 0 0,-1 0-1 0 0,0 0 1 0 0,0 0-1 0 0,1 1 1 0 0,-1 0-155 0 0,-13 6 0 0 0,15-7-4 0 0,-1 1 0 0 0,1-1 1 0 0,0 1-1 0 0,0 0 0 0 0,0-1 1 0 0,0 1-1 0 0,0 0 0 0 0,0 0 1 0 0,0 0-1 0 0,1 0 0 0 0,-1-1 1 0 0,1 1-1 0 0,-1 0 0 0 0,1 0 1 0 0,0 0-1 0 0,0 0 0 0 0,0 0 1 0 0,0 0-1 0 0,0 0 0 0 0,0 0 1 0 0,0 0-1 0 0,1 0 0 0 0,-1 0 1 0 0,1 0-1 0 0,0 0 1 0 0,-1 0-1 0 0,1 0 0 0 0,0 0 1 0 0,0-1-1 0 0,0 1 0 0 0,0 0 1 0 0,0-1-1 0 0,1 1 0 0 0,-1 0 1 0 0,1 0 3 0 0,57 46 128 0 0,-49-42-128 0 0,0 1 0 0 0,0 0 0 0 0,0 0 0 0 0,-1 1 0 0 0,0 1 0 0 0,-1-1 0 0 0,1 1 0 0 0,3 7 0 0 0,-11-14 85 0 0,0 0 0 0 0,0 0 0 0 0,0 0 0 0 0,-1 0 1 0 0,1 0-1 0 0,-1 0 0 0 0,0 0 0 0 0,1 0 1 0 0,-1 0-1 0 0,0 0 0 0 0,0 0 0 0 0,0 0 1 0 0,0 0-1 0 0,-1 0 0 0 0,1 0 0 0 0,0 0 1 0 0,-1 0-1 0 0,0 0 0 0 0,1 0 0 0 0,-1 0 0 0 0,0 0 1 0 0,0-1-1 0 0,0 1 0 0 0,0 0 0 0 0,0-1 1 0 0,0 1-1 0 0,-1 0 0 0 0,1-1 0 0 0,-1 1 1 0 0,1-1-1 0 0,-1 0 0 0 0,1 0 0 0 0,-1 1 1 0 0,0-1-1 0 0,1 0 0 0 0,-1 0 0 0 0,0-1 0 0 0,0 1 1 0 0,0 0-1 0 0,0 0 0 0 0,0-1 0 0 0,0 1-85 0 0,-78 16 1944 0 0,70-17-2100 0 0,-11 0 206 0 0,8-3-5591 0 0,5 0-991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7.797"/>
    </inkml:context>
    <inkml:brush xml:id="br0">
      <inkml:brushProperty name="width" value="0.05" units="cm"/>
      <inkml:brushProperty name="height" value="0.05" units="cm"/>
      <inkml:brushProperty name="color" value="#FFFFFF"/>
    </inkml:brush>
  </inkml:definitions>
  <inkml:trace contextRef="#ctx0" brushRef="#br0">124 31 920 0 0,'-5'-12'4252'0'0,"-4"3"612"0"0,-22 0-542 0 0,-8 21-3539 0 0,23-4-652 0 0,8-3-78 0 0,-7 35-42 0 0,19-30-11 0 0,-1-4 0 0 0,2 0 0 0 0,-1 0 0 0 0,1-1 0 0 0,-1 0 0 0 0,1 0 0 0 0,1 0 0 0 0,-1 0 0 0 0,1-1 0 0 0,0 0 0 0 0,4 2 0 0 0,61 40 26 0 0,-70-45 19 0 0,-1-1-1 0 0,1 0 0 0 0,-1 1 1 0 0,1-1-1 0 0,-1 1 0 0 0,1-1 1 0 0,-1 0-1 0 0,1 1 1 0 0,-1-1-1 0 0,1 1 0 0 0,-1-1 1 0 0,0 1-1 0 0,1 0 0 0 0,-1-1 1 0 0,0 1-1 0 0,1-1 0 0 0,-1 1 1 0 0,0 0-1 0 0,0-1 1 0 0,0 1-1 0 0,1-1 0 0 0,-1 1 1 0 0,0 0-1 0 0,0-1 0 0 0,0 1 1 0 0,0 0-1 0 0,0-1 0 0 0,0 1 1 0 0,0 0-1 0 0,-1-1 1 0 0,1 1-1 0 0,0 0 0 0 0,0-1 1 0 0,0 1-1 0 0,-1-1 0 0 0,1 1 1 0 0,0 0-1 0 0,-1-1 0 0 0,1 1 1 0 0,0-1-1 0 0,-1 1 1 0 0,1-1-45 0 0,-2 5 648 0 0,-15 6 740 0 0,14-8-1398 0 0,-1-1-1 0 0,1 0 1 0 0,0 0-1 0 0,-1-1 1 0 0,1 1-1 0 0,-1-1 1 0 0,1 0 0 0 0,-1 0-1 0 0,0 0 1 0 0,0 0-1 0 0,1 0 1 0 0,-1-1-1 0 0,0 0 1 0 0,0 0 0 0 0,0 0-1 0 0,0 0 1 0 0,1 0-1 0 0,-1-1 1 0 0,0 0-1 0 0,0 0 1 0 0,1 0 0 0 0,-1 0-1 0 0,-1-1 11 0 0,-9-1-841 0 0,1 0-4327 0 0,9-2-445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8.047"/>
    </inkml:context>
    <inkml:brush xml:id="br0">
      <inkml:brushProperty name="width" value="0.05" units="cm"/>
      <inkml:brushProperty name="height" value="0.05" units="cm"/>
      <inkml:brushProperty name="color" value="#FFFFFF"/>
    </inkml:brush>
  </inkml:definitions>
  <inkml:trace contextRef="#ctx0" brushRef="#br0">0 0 12608 0 0,'0'0'289'0'0,"0"0"40"0"0,0 0 21 0 0,8 1 55 0 0,4 10 1122 0 0,11 24 2215 0 0,-15-5-4439 0 0,-8-29-3790 0 0,-3-7-1555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8.297"/>
    </inkml:context>
    <inkml:brush xml:id="br0">
      <inkml:brushProperty name="width" value="0.05" units="cm"/>
      <inkml:brushProperty name="height" value="0.05" units="cm"/>
      <inkml:brushProperty name="color" value="#FFFFFF"/>
    </inkml:brush>
  </inkml:definitions>
  <inkml:trace contextRef="#ctx0" brushRef="#br0">5 0 1840 0 0,'0'0'160'0'0,"0"0"-160"0"0,0 0 0 0 0,0 0 0 0 0,0 0 2384 0 0,0 0 440 0 0,0 0 88 0 0,0 0 24 0 0,-4 3-1832 0 0,4-3-368 0 0,0 0-64 0 0,0 0-24 0 0,0 11-472 0 0,0-1-97 0 0,4 2-15 0 0,-4-12-64 0 0,0 0-1015 0 0,4 6-257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8.734"/>
    </inkml:context>
    <inkml:brush xml:id="br0">
      <inkml:brushProperty name="width" value="0.05" units="cm"/>
      <inkml:brushProperty name="height" value="0.05" units="cm"/>
      <inkml:brushProperty name="color" value="#FFFFFF"/>
    </inkml:brush>
  </inkml:definitions>
  <inkml:trace contextRef="#ctx0" brushRef="#br0">1 1 10104 0 0,'0'0'464'0'0,"0"0"-10"0"0,1 2-294 0 0,10 42 2723 0 0,6 4 1577 0 0,-7-25-3884 0 0,-9-21-463 0 0,-1-2-8 0 0,0 0 54 0 0,0 0 229 0 0,0 0 100 0 0,0 0 21 0 0,-4-7-246 0 0,28-56-1998 0 0,-23 60 1696 0 0,1 0 1 0 0,1 0-1 0 0,-1 0 0 0 0,0 1 0 0 0,1-1 0 0 0,-1 0 0 0 0,1 1 0 0 0,0 0 0 0 0,0-1 0 0 0,0 1 0 0 0,0 0 0 0 0,0 1 0 0 0,0-1 0 0 0,0 0 0 0 0,1 1 39 0 0,-3 0-45 0 0,1 0-1 0 0,-1 1 0 0 0,1-1 0 0 0,-1 0 0 0 0,1 1 0 0 0,-1-1 0 0 0,1 1 0 0 0,-1-1 1 0 0,1 1-1 0 0,0 0 0 0 0,-1 0 0 0 0,1 0 0 0 0,0 0 0 0 0,-1 0 0 0 0,1 0 0 0 0,0 0 1 0 0,-1 1-1 0 0,1-1 0 0 0,0 0 0 0 0,-1 1 0 0 0,1-1 0 0 0,-1 1 0 0 0,1 0 0 0 0,-1 0 1 0 0,1-1-1 0 0,-1 1 0 0 0,0 0 0 0 0,1 0 0 0 0,-1 0 0 0 0,0 0 0 0 0,1 1 46 0 0,3 2 86 0 0,35 45 1725 0 0,-20-20-740 0 0,-14-21 31 0 0,-1-9-1086 0 0,0-3-16 0 0,39-48 0 0 0,-7 31 0 0 0,-26 20 0 0 0,21 8-96 0 0,17 23 156 0 0,-21-5-48 0 0,-5-1-12 0 0,-7-1-86 0 0,-15-22-373 0 0,-1-1-192 0 0,0 0-42 0 0,0 0-10 0 0</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2:04:49.271"/>
    </inkml:context>
    <inkml:brush xml:id="br0">
      <inkml:brushProperty name="width" value="0.05292" units="cm"/>
      <inkml:brushProperty name="height" value="0.05292" units="cm"/>
      <inkml:brushProperty name="color" value="#FF0000"/>
    </inkml:brush>
  </inkml:definitions>
  <inkml:trace contextRef="#ctx0" brushRef="#br0">14563 6118 345 0,'0'0'15'0,"0"0"4"15,0 0-19-15,0 0 0 0,0 0 0 0,0 0 0 0,0 0 208 0,0 0 39 16,0 0 7-16,0 2 2 0,0-2-154 0,5 7-30 0,-2-2-7 0,5-3-1 16,-3-2 0-16,3 5 0 0,0-5 0 0,5 2 0 15,-2-2 11-15,2 0 1 0,3 0 1 0,0-2 0 16,-1 2-25-16,4 0-4 0,2 0-2 0,3 0 0 0,0 0-16 0,0 0-3 16,2-5-1-16,0 5 0 0,1 0-10 0,-1 0-3 31,1-2 0-31,-1 2 0 0,-2 0-4 0,0-5-1 15,-6 5 0-15,4 0 0 16,-4 0 0-16,-2 0-8 0,-3 5 12 0,3-5-4 0,-3 0 1 0,-2 0 0 0,-6-5 0 0,-5 5 0 16,8 0-9-16,-8 0 12 0,0 0-12 0,0 0 12 15,0 0-12-15,0 0 0 0,0 0-12 0,-5 5-703 16,-3-5-140-16</inkml:trace>
  <inkml:trace contextRef="#ctx0" brushRef="#br0" timeOffset="469.95">14745 5991 1267 0,'0'0'56'0,"0"0"12"16,0 0-55-16,0 0-13 0,0 0 0 0,0 0 0 15,0 0 105-15,0 0 19 0,0 0 3 0,0 0 1 0,-2-5-52 0,-4 5-9 0,1 0-3 16,-3 0 0-16,0 5-8 0,-2-3-3 0,-1 5 0 0,-2-2 0 16,2 2-25-16,1 0-4 0,-4 0-2 0,1 0 0 15,-3 0-22-15,3 7-13 0,-3-6 1 0,3 3 1 16,0-4 41-16,-1 5 8 0,4-3 2 0,-1 3 0 15,1-5-24-15,4 5-5 0,1-3-1 0,0-1 0 0,2-4-1 0,3 8 0 16,-2-5 0-16,2 0 0 0,0 0-9 0,2 0 10 16,1 0-10-16,2 7 10 0,0-7-10 0,3 0 0 15,0 5 0-15,6-5 0 0,-1-2 0 0,3-3 0 16,-1-2 0-16,4 5 0 0,2-3 0 0,3-2 0 16,-3 0 0-16,3 0 0 0,0 0 53 0,-6 0 9 31,1-2 2-31,-3 2 0 0,2-5-75 0,-2 5-14 15,0 0-3-15,0-2-1 0,-6-3-123 0,1 10-24 16,15-10-4-16,-26 5-2 0</inkml:trace>
  <inkml:trace contextRef="#ctx0" brushRef="#br0" timeOffset="939.74">15391 5958 979 0,'-8'-5'87'0,"8"5"-70"0,0 0-17 0,0 0 0 0,0 0 119 0,0 0 20 15,0 0 4-15,0 0 1 0,0 0-33 0,0 5-7 16,-3-3 0-16,3 5-1 0,0 5-25 0,3-5-5 15,-3 7-1-15,0 0 0 32,3 5 8-32,-1-5 0 0,1-2 1 0,-1 2 0 0,-2 0-57 0,3 0-11 0,2-2-2 0,-2 7-1 15,-3-10-10-15,0 6-14 16,3 1 3-16,-3-7 1 0,0 3 59 0,2-5 12 0,1 5 3 0,0-5 0 16,2-5-52-16,-5-2-12 0,0 0 0 0,0 0 0 15,0 0-100-15,0 0-22 16,0 0-5-16,0 0-1 0,0 0-102 0,-5 0-21 0,-9-7-4 15,1 0-461-15</inkml:trace>
  <inkml:trace contextRef="#ctx0" brushRef="#br0" timeOffset="1086.649">15227 6127 691 0,'0'0'61'0,"0"0"-49"16,0 0-12-16,0 0 0 0,0 0 182 0,8 0 34 16,-6 0 6-16,6 0 2 0,-5-2-77 0,5 2-15 0,0 0-4 0,2 0 0 15,-2-5-64-15,3 5-14 0,2 0-2 0,3 0-1 16,0 0-33-16,2-7-6 0,1 7-8 0,-1 0 11 15,4-7-11-15,-4 7 0 0,1-5-10 0,-1 3-942 16</inkml:trace>
  <inkml:trace contextRef="#ctx0" brushRef="#br0" timeOffset="1518.389">15560 5982 1497 0,'0'0'66'0,"0"0"14"0,0 0-64 0,0 0-16 0,0 0 0 0,0 0 0 16,5 4 106-16,1 1 18 0,-1-3 3 0,0 5 1 0,1 0-37 0,-1 5-7 15,0-5-2-15,3 5 0 0,-3-3-29 0,1 6-5 16,-4-4-2-16,4 3 0 0,-1 0 1 0,-2-2 0 16,-1 2 0-16,4 0 0 15,-6-2-24-15,0 0-5 0,2-3-1 0,-2-2 0 0,3 5-17 0,-3-5 0 16,0 0 0-16,0 0 0 0,0-7 0 0,0 0 0 15,0 0 0-15,0 0 0 16,0 0 0-16,0 0 0 0,0 0 0 0,2 0 0 16,4-7 0-16,-4 0 0 0,1 0 0 0,0 3 0 15,2-6-47-15,0 3-3 0,1-5-1 0,2 8 0 16,-3-3 6-16,3-1 1 0,0 1 0 0,0 0 0 0,0 0 28 0,-3 5 5 16,3-3 2-16,0 1 0 0,0 1 9 0,0-2 0 15,-3 5 10-15,0 0-10 0,3 5 33 0,-3-5 1 16,1 3 0-16,-1 1 0 0,0 3 10 0,1 0 3 15,-1-2 0-15,0 2 0 0,-2 0-16 0,-1 0-3 0,1 0-1 0,0-2 0 16,-3-5-27-16,0 2 0 0,0-2-9 0,0 7 9 16,0-7 0-16,0 0 0 0,0 0 0 0,2 7 0 31,4-7-58-31,-6 0-5 0,0 0-1 0,5 5 0 0,-2-5-153 0,2-5-31 16</inkml:trace>
  <inkml:trace contextRef="#ctx0" brushRef="#br0" timeOffset="1819.6">15909 6092 979 0,'0'0'87'0,"0"0"-70"16,0 0-17-16,0 0 0 0,0 2 190 0,3 5 34 16,0-2 8-16,-3-2 0 0,2 1-61 0,1 3-13 15,-3 0-2-15,3 0-1 16,-1 0-66-16,1 1-13 0,0 3-2 0,-1-4-1 0,1 0-56 16,0 0-17-16,-1 1 8 0,1-4-8 0,-1 3 0 15,-2-7 0-15,0 0 0 0,0 0 0 0,3 7 56 0,-3-7 6 16,0 0 2-16,0 0 0 0,0 0-52 0,0 0-12 15,0 0 0-15,5-2 0 16,-2-3-48-16,0-2-13 0,-1 3-3 0,1-4 0 16,0 1 16-16,2 0 2 0,-2 0 1 0,2-4 0 15,0 3-31-15,0 1-5 0,1 0-2 0,2 5 0 0,-3-5 70 0,3 2 13 0,-3-2 0 0,3 2 0 16,0 3 0-16,0-3 0 0,-3 3 0 0,3-3 0 16,0 5 0-16,0 0 0 0,0-2 0 0,3 2 0 15,-3 0 0-15,-1 0 0 0,-1 0 0 0,2 0 0 16,-3 0-104-16,3 2-16 0,-8-2-2 0</inkml:trace>
  <inkml:trace contextRef="#ctx0" brushRef="#br0" timeOffset="2190.04">16182 6139 1371 0,'13'0'60'0,"-13"0"14"0,0 0-59 0,0 0-15 0,11 0 0 0,-1 0 0 15,-2 0 82-15,0-5 14 0,-3 5 2 0,6 0 1 0,-3-2-23 0,3 2-4 16,-11 0 0-16,8-5-1 0,7 5-35 0,1-2-6 16,-5-3-2-16,-11 5 0 0,0 0-8 0,10-2-1 15,-10 2-1-15,0 0 0 0,0 0-6 0,11-5 0 16,0-2-1-16,-11 7 0 0,0 0 3 0,2-5 1 31,-2 5 0-31,3-7 0 0,-3 5-24 0,0-3-5 0,0-2-1 0,0 7 0 16,0 0 43-16,-3-7 9 0,-5 7 2 0,3-4 0 15,2 1-26-15,-2 3-5 0,-5-4 0 0,2 4-8 16,-6 4 8-16,6-4-8 0,3 0 0 0,-3 3 0 16,-8 1 0-16,6 3 0 0,2-2 0 0,2 2 0 15,1-5 0-15,0 5 0 0,-6 1 0 0,6 1 0 16,0-2 0-16,-1 2 0 0,1-2 0 0,3 1 0 0,4 3 0 0,-2-4 0 16,3 0 0-16,2 0-9 0,6 1 9 0,-1-4-12 15,1 3 12-15,-1-2-12 16,-2-3-24-16,6-2-6 0,4 5-1 0,1-5-619 15,-6-5-124-15</inkml:trace>
  <inkml:trace contextRef="#ctx0" brushRef="#br0" timeOffset="2522.81">16581 6080 57 0,'0'0'0'0,"0"0"0"15,0 0 0-15,0 0 0 0,0-7 372 0,-2 3 68 16,-1 1 15-16,3 3 2 0,-2-4-272 0,-4 4-54 15,-2-3-11-15,3 3-3 16,-3 0-56-16,3 0-11 0,5 0-2 0,-8 0-1 16,0 0-28-16,8 0-6 0,0 0-1 0,0 0 0 15,-8 3-12-15,8-3 0 0,0 0 0 0,0 11 0 16,0-6 0-16,3 2 0 0,2 0-9 0,-2 0 9 16,4 0 16-16,1-4 8 0,-2 6 3 0,2-7 0 15,0 5-42-15,-3 0-8 0,3 0-1 0,-6-2-1 0,4 2 40 0,-1 0 8 16,0-2 1-16,-2-3 1 0,-3-2-25 0,0 7 0 15,5 0 0-15,-2 1 0 0,-6-4 0 0,1 3 0 0,2-7 0 16,-3 7 0-16,0-2 56 0,-2 2 7 0,-3-5 1 0,3 5 0 16,5-7-52-16,-11 0-12 15,-2 0 0-15,2 5 0 16,1-2-100-16,-1-3-22 0,1 0-5 0,-4 0-922 0</inkml:trace>
  <inkml:trace contextRef="#ctx0" brushRef="#br0" timeOffset="2946.35">16679 5925 691 0,'0'0'61'0,"0"0"-49"0,0 0-12 0,0 0 0 16,0 0 233-16,0 0 44 0,-5 2 9 0,5-2 2 15,5 5-128-15,-2 2-26 0,-8 5-5 0,2-3-1 16,3 3-62-16,3 2-13 0,2 0-2 0,-2 0-1 0,-3-2-17 0,2 7-3 15,6-5-1-15,0 0 0 16,-3 0 2-16,-2-2 0 0,0-2 0 0,-1 6 0 0,4-7 1 0,-6 6 1 31,0-8 0-31,2 4 0 0,6-4-22 0,-5 0-11 0,-3 1 10 0,0-8-10 16,0 0 10-16,0 0-10 0,0 0 10 0,0 0-10 16,0 0 8-16,0 0-8 0,8 4 0 0,-8-4 0 15,0 0 0-15,8-4-15 0,0 1 2 0,2-4 0 31,-4-5-39-31,2 5-8 0,-1 0-2 0,1 0 0 16,3 0-1-16,-3 0 0 0,0 0 0 0,2 0 0 0,1-2 37 0,0 6 7 0,-3-2 2 0,-3 3 0 0,3 2 17 0,0 0 0 16,-8 0 0-16,8 0 0 15,0 2 23-15,-3-2 5 0,3 5 0 0,-8-5 1 0,2 7 17 0,1 0 3 16,2 0 1-16,1 0 0 0,-4 0-11 0,4 1-3 16,-1-4 0-16,-2 3 0 0,-1 0-19 0,1 0-4 15,-3-7-1-15,3 7 0 0,-1 1-12 0,-2-8 11 16,0 0-11-16,3 4 10 0,2 3-166 0,0-7-32 0,-5 0-8 0,0 0-792 15</inkml:trace>
  <inkml:trace contextRef="#ctx0" brushRef="#br0" timeOffset="3325.54">17074 6080 576 0,'0'0'51'0,"0"0"-41"0,8-2-10 0,-3-3 0 16,-5 5 251-16,0 0 48 0,-3-7 9 0,3 7 3 15,3-4-157-15,-3 4-31 0,0 0-7 0,0 0 0 16,0 0-57-16,0 0-11 0,0 0-3 0,0 0 0 16,0 0-25-16,0 0-6 0,-8 4-1 0,0 3 0 15,0 0-13-15,0 0 9 0,3 0-9 0,-3 0 8 16,-3 1-8-16,6 3 0 0,2-4 0 0,3 0 0 0,-2 0 0 0,4 1 0 16,4-1 0-16,2 2 0 0,-1-2-10 0,-1-5 10 15,-1 3 0-15,3 2-9 0,8-4 9 0,-6-3 0 16,-2 0-9-16,0-3 9 0,3 3 0 0,2-5 0 15,-2 3 0-15,2-3 0 0,-2-2 17 0,-4 5 2 16,4-7 0-16,-3 6 0 0,-3-4 16 0,1 0 3 16,-1 0 1-16,-2 0 0 15,-1 0-2-15,-2-2 0 0,-2 1 0 0,-1 1 0 16,3 0-29-16,-5 0-8 0,-1 5 0 0,1-3 0 0,0-2 9 0,-1 3-9 16,-2 1 12-16,-2-2-12 0,2 5 0 0,3-2 0 15,-1-3-10-15,6 5 10 16,-2 0-234-16,2 0-39 0</inkml:trace>
  <inkml:trace contextRef="#ctx0" brushRef="#br0" timeOffset="3626.18">17264 5899 1267 0,'0'0'56'0,"0"0"12"0,0 0-55 0,0 0-13 16,3-4 0-16,-3 4 0 0,0 0 131 0,5 0 23 15,0 0 5-15,1 4 1 0,-4-4-58 0,4 7-11 16,1 0-3-16,1 5 0 0,-5-2-30 0,5 1-6 0,-3 3-2 0,1 0 0 31,-1 3-22-31,-2-1-5 0,-1-4-1 0,1 2 0 0,2 0 24 0,-5 1 5 16,0 1 1-16,3-2 0 0,-1-5-28 0,1 3-4 15,-3 2-2-15,-3-2 0 0,3-2-18 0,0-6 8 16,0 10-8-16,3-7 0 0,-6-2 11 0,3-3-11 16,3 6 10-16,-3-8-10 15,0 0-159-15,0 0-37 0,5 0-8 0</inkml:trace>
  <inkml:trace contextRef="#ctx0" brushRef="#br0" timeOffset="4166.01">17574 6073 1728 0,'13'-7'38'0,"-8"7"8"0,-5 0 2 0,3-4 0 0,-1 1-39 0,1-2-9 16,-3 5 0-16,-3-2 0 0,3-3 86 0,0 5 15 16,0 0 3-16,0 0 1 0,-2-7-44 0,2 7-9 15,0 0-1-15,0 0-1 0,0 0-27 0,-8 0-6 16,-3 0-1-16,3 7 0 0,8-7-4 0,-8 5-2 0,-5-3 0 0,3 6 0 15,-1-4-10-15,0 3 0 0,3 0 0 0,-2 5-11 16,2-5 11-16,3 0 0 0,-1 0-9 0,1 5 9 0,2-5 10 0,3 2 6 16,0-4 2-16,3 2 0 0,2-4-18 0,3 6 0 15,0-7 0-15,5 3 0 0,1-3 0 0,-1-2-9 16,5 0 1-16,1 0 0 0,-3 0 8 0,0-2 11 16,0-3-3-16,-1 3 0 0,-1-3 41 0,-1-2 8 15,-2 3 2-15,-1-6 0 0,-2 3-17 0,3-7-3 16,-3-3-1-16,0 3 0 15,-3-7-11-15,-5 7-3 0,0-7 0 0,0 2 0 16,0-7-13-16,-5 7-3 0,2-2-8 0,-2 0 12 16,-1 2-12-16,1 0 0 0,-3-2 0 0,5 7 0 15,1 0 0-15,-4 2 0 0,-1-2 0 0,1 2 0 16,4 5 54-16,-1 5 8 0,0-3 2 0,3 5 0 16,0 0-74-16,0 0-14 0,0 0-4 15,0 0 0-15,3 7 28 0,0 5-10 0,-1 2 10 0,4 5 0 0,1-5 18 0,1 7 10 16,-2 5 3-16,2-5 0 0,-3 5-31 0,3-5 0 15,-5 5 0-15,2-5 0 0,-3-2 0 0,4 0 0 16,-4-5 0-16,4 0 0 0,-4 0 9 0,1-2-1 0,2 0 0 16,-2-3 0-16,-3 5-8 0,5-2-9 0,-2-5 9 0,-1 5-13 15,-2-5 25-15,3-5 4 0,0 6 2 0,-1-4 0 16,-2-4-29-16,0 0-5 0,0 0-2 0,0 0 0 16,0 0-142-16,0 0-29 0,6-12-6 0,-6 3-1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0.046"/>
    </inkml:context>
    <inkml:brush xml:id="br0">
      <inkml:brushProperty name="width" value="0.05" units="cm"/>
      <inkml:brushProperty name="height" value="0.05" units="cm"/>
      <inkml:brushProperty name="color" value="#FFFFFF"/>
    </inkml:brush>
  </inkml:definitions>
  <inkml:trace contextRef="#ctx0" brushRef="#br0">45 0 7512 0 0,'0'0'341'0'0,"0"0"-1"0"0,1 1-219 0 0,18 27 5143 0 0,-18-10-3932 0 0,-1-16-1273 0 0,1 1 0 0 0,-1-1-1 0 0,0 1 1 0 0,0-1 0 0 0,-1 1 0 0 0,1-1-1 0 0,0 1 1 0 0,-1-1 0 0 0,0 1-1 0 0,1-1 1 0 0,-1 0 0 0 0,0 1 0 0 0,0-1-1 0 0,0 0 1 0 0,-1 0 0 0 0,1 0 0 0 0,0 0-1 0 0,-1 0 1 0 0,1 0 0 0 0,-1 0-1 0 0,0 0 1 0 0,0 0 0 0 0,0-1-59 0 0,-10 12 294 0 0,-7 4-3380 0 0,8-11 1375 0 0,8-5-15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0.296"/>
    </inkml:context>
    <inkml:brush xml:id="br0">
      <inkml:brushProperty name="width" value="0.05" units="cm"/>
      <inkml:brushProperty name="height" value="0.05" units="cm"/>
      <inkml:brushProperty name="color" value="#FFFFFF"/>
    </inkml:brush>
  </inkml:definitions>
  <inkml:trace contextRef="#ctx0" brushRef="#br0">50 1 6912 0 0,'0'0'528'0'0,"0"0"-150"0"0,0 0 637 0 0,0 0 312 0 0,0 2 66 0 0,-8 56 5347 0 0,-8-4-4756 0 0,-2-18-1880 0 0,11-25-5385 0 0,6-10-1203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9.187"/>
    </inkml:context>
    <inkml:brush xml:id="br0">
      <inkml:brushProperty name="width" value="0.05" units="cm"/>
      <inkml:brushProperty name="height" value="0.05" units="cm"/>
      <inkml:brushProperty name="color" value="#FFFFFF"/>
    </inkml:brush>
  </inkml:definitions>
  <inkml:trace contextRef="#ctx0" brushRef="#br0">1 210 11976 0 0,'0'0'546'0'0,"0"0"-10"0"0,0 2-344 0 0,33 63 3117 0 0,-10 1-1143 0 0,-11 2-1449 0 0,-4-11 530 0 0,-12-22-521 0 0,4-33-600 0 0,-8-3-42 0 0,-14-43 815 0 0,16 23-561 0 0,2 7-469 0 0,1 1-1 0 0,1-1 1 0 0,0 1-1 0 0,1-1 1 0 0,1 0-1 0 0,0 1 1 0 0,1-12 131 0 0,12-48-2311 0 0,-11 67 2112 0 0,1 0-1 0 0,0-1 1 0 0,0 1-1 0 0,0 0 0 0 0,1 0 1 0 0,-1 1-1 0 0,2-1 0 0 0,-1 1 1 0 0,0 0-1 0 0,1 0 0 0 0,3-2 200 0 0,35-7-12 0 0,-10 23 78 0 0,-28-8 31 0 0,-1 0-1 0 0,1 0 1 0 0,-1 0 0 0 0,0 1-1 0 0,0 0 1 0 0,0 0 0 0 0,0 0 0 0 0,0 0-1 0 0,0 0 1 0 0,0 1 0 0 0,-1-1 0 0 0,1 1-1 0 0,-1 0 1 0 0,0 0 0 0 0,0 1 0 0 0,0-1-1 0 0,0 1 1 0 0,0-1 0 0 0,-1 1-1 0 0,1 2-96 0 0,11 11 213 0 0,-13-17-160 0 0,0 1 1 0 0,0 0-1 0 0,0 0 1 0 0,0 0-1 0 0,0 0 1 0 0,0 0-1 0 0,0 0 1 0 0,0 0-1 0 0,0 0 1 0 0,-1 0-1 0 0,1 0 1 0 0,-1 0-1 0 0,1 1 1 0 0,0-1-1 0 0,-1 0 1 0 0,0 1-1 0 0,1-1 1 0 0,-1 0-1 0 0,0 0 1 0 0,0 1 0 0 0,0-1-1 0 0,0 1 1 0 0,0-1-1 0 0,0 0 1 0 0,0 1-1 0 0,0-1 1 0 0,0 0-1 0 0,-1 1 1 0 0,1-1-1 0 0,0 0 1 0 0,-1 0-1 0 0,1 1 1 0 0,-1-1-1 0 0,0 0-53 0 0,-1 4 75 0 0,-1 0 1 0 0,0 0-1 0 0,-1-1 0 0 0,1 1 0 0 0,-1-1 0 0 0,0 0 0 0 0,0 0 0 0 0,-1 0 0 0 0,1 0 1 0 0,-1-1-1 0 0,1 1 0 0 0,-1-1 0 0 0,0-1 0 0 0,0 1 0 0 0,-1-1 0 0 0,1 0 1 0 0,0 0-1 0 0,-1 0 0 0 0,1-1 0 0 0,-1 0 0 0 0,0 0 0 0 0,1 0 0 0 0,-6 0-75 0 0,-19-13-773 0 0,8-10-3936 0 0,17 13 2832 0 0</inkml:trace>
  <inkml:trace contextRef="#ctx0" brushRef="#br0" timeOffset="265.567">382 1 10136 0 0,'0'0'464'0'0,"0"0"-10"0"0,3 1-294 0 0,55 38 2707 0 0,-22 10-189 0 0,-32-38-2259 0 0,-1 1 0 0 0,0-1 0 0 0,-1 1 0 0 0,0 0 0 0 0,0-1-1 0 0,-2 1 1 0 0,1 0 0 0 0,-2 6-419 0 0,6 41 1080 0 0,0-26-807 0 0,-1-25-2078 0 0,3-8 810 0 0</inkml:trace>
  <inkml:trace contextRef="#ctx0" brushRef="#br0" timeOffset="577.988">665 205 11976 0 0,'0'0'266'0'0,"8"-1"369"0"0,48 4 212 0 0,-7-5 2196 0 0,-38-11-2435 0 0,-7 0-608 0 0,-4 11 64 0 0,0 0 0 0 0,0 0-1 0 0,0 0 1 0 0,0 0-1 0 0,0 0 1 0 0,-1 0-1 0 0,1 0 1 0 0,0 0-1 0 0,-1 0 1 0 0,0 0-1 0 0,1 0 1 0 0,-1 0-1 0 0,0 1 1 0 0,0-1-1 0 0,0 0 1 0 0,0 0-1 0 0,0 1 1 0 0,-1-1-1 0 0,1 1 1 0 0,0-1-1 0 0,-1 1 1 0 0,1-1-1 0 0,-1 1 1 0 0,0 0-1 0 0,1 0 1 0 0,-1 0-1 0 0,0 0 1 0 0,0 0-1 0 0,1 0 1 0 0,-1 0 0 0 0,0 0-1 0 0,0 1 1 0 0,0-1-1 0 0,0 1 1 0 0,0 0-1 0 0,-2-1-63 0 0,-1 1-4 0 0,0 0-1 0 0,0 1 1 0 0,0-1 0 0 0,0 1-1 0 0,0 0 1 0 0,0 0 0 0 0,0 1-1 0 0,0-1 1 0 0,0 1-1 0 0,0 0 1 0 0,1 1 0 0 0,-1-1-1 0 0,1 1 1 0 0,0 0 0 0 0,-1 0-1 0 0,1 0 1 0 0,1 0-1 0 0,-1 1 1 0 0,0 0 0 0 0,1 0-1 0 0,0 0 1 0 0,0 0 0 0 0,0 0-1 0 0,0 0 1 0 0,1 1 0 0 0,-1 0-1 0 0,1-1 1 0 0,1 1-1 0 0,-1 0 1 0 0,0 0 0 0 0,1 0-1 0 0,0 0 1 0 0,0 0 0 0 0,1 0-1 0 0,0 0 1 0 0,0 0-1 0 0,0 1 1 0 0,0-1 0 0 0,1 0-1 0 0,-1 0 5 0 0,2-1 0 0 0,0-1 0 0 0,1 1 0 0 0,-1-1 0 0 0,0 1 0 0 0,1-1 0 0 0,0 0 0 0 0,0 0 0 0 0,0 0 0 0 0,0-1 0 0 0,0 1 0 0 0,0-1 0 0 0,1 0 0 0 0,-1 0 0 0 0,1 0 0 0 0,0 0 0 0 0,1 0 0 0 0,7 5 0 0 0,21 11-115 0 0,-9-13-5156 0 0,-9-4-798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7.016"/>
    </inkml:context>
    <inkml:brush xml:id="br0">
      <inkml:brushProperty name="width" value="0.05" units="cm"/>
      <inkml:brushProperty name="height" value="0.05" units="cm"/>
      <inkml:brushProperty name="color" value="#FFFFFF"/>
    </inkml:brush>
  </inkml:definitions>
  <inkml:trace contextRef="#ctx0" brushRef="#br0">1 4 9216 0 0,'0'0'421'0'0,"0"0"-12"0"0,1 2-263 0 0,14 15 650 0 0,78 71 3712 0 0,-86-82-5194 0 0,-6-5-2883 0 0,-1-1-1256 0 0</inkml:trace>
  <inkml:trace contextRef="#ctx0" brushRef="#br0" timeOffset="281.184">206 4 4608 0 0,'13'-4'488'0'0,"16"23"8488"0"0,-8 31-5677 0 0,1-17-2451 0 0,2-7-740 0 0,-23-24-481 0 0,3 3 866 0 0,-1-4-5463 0 0,-3-1 3197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5.516"/>
    </inkml:context>
    <inkml:brush xml:id="br0">
      <inkml:brushProperty name="width" value="0.05" units="cm"/>
      <inkml:brushProperty name="height" value="0.05" units="cm"/>
      <inkml:brushProperty name="color" value="#FFFFFF"/>
    </inkml:brush>
  </inkml:definitions>
  <inkml:trace contextRef="#ctx0" brushRef="#br0">0 161 11976 0 0,'1'4'1082'0'0,"46"64"4078"0"0,-6-18-3947 0 0,-18-23-1299 0 0,-22-26-368 0 0,-1-1-171 0 0,0 0-42 0 0</inkml:trace>
  <inkml:trace contextRef="#ctx0" brushRef="#br0" timeOffset="171.834">94 1 8288 0 0,'0'0'736'0'0,"0"0"-584"0"0,0 0-152 0 0,0 0 0 0 0,0 0 1456 0 0,0 0 264 0 0,0 0 48 0 0,0 0 16 0 0,0 0-1121 0 0,7 6-223 0 0,1 6-48 0 0,1-5-8 0 0,-5 4-384 0 0,-1-4-112 0 0,6 3-8 0 0,-6-2-4575 0 0,6-2-913 0 0</inkml:trace>
  <inkml:trace contextRef="#ctx0" brushRef="#br0" timeOffset="453.021">271 118 11952 0 0,'0'0'546'0'0,"0"0"-10"0"0,-1 2-344 0 0,0 1 111 0 0,0 0-1 0 0,1 1 0 0 0,-1-1 0 0 0,1 1 0 0 0,0-1 1 0 0,0 1-1 0 0,1-1 0 0 0,-1 1 0 0 0,1-1 1 0 0,-1 0-1 0 0,1 1 0 0 0,0-1 0 0 0,0 0 1 0 0,0 1-1 0 0,1-1 0 0 0,0 1-302 0 0,6 22 1189 0 0,2-4-574 0 0,-9-19-329 0 0,6-6 1033 0 0,-4-2-1370 0 0,0 0-1 0 0,-1 0 1 0 0,2 0-1 0 0,-1 1 1 0 0,0-1-1 0 0,1 1 1 0 0,0 0-1 0 0,0 0 1 0 0,0 0-1 0 0,1 1 1 0 0,-1 0-1 0 0,1 0 0 0 0,0 0 1 0 0,0 0-1 0 0,0 0 1 0 0,0 1-1 0 0,3-1 52 0 0,-4 2-62 0 0,1-1 0 0 0,-1 1 0 0 0,1 0 0 0 0,-1 0 0 0 0,1 0 0 0 0,-1 1 0 0 0,1-1 0 0 0,0 1 0 0 0,-1 1 0 0 0,1-1 0 0 0,-1 0 0 0 0,1 1 0 0 0,-1 0 0 0 0,1 0 0 0 0,-1 0 0 0 0,1 1 0 0 0,-1 0 0 0 0,3 1 62 0 0,65 40 0 0 0,-36-19 0 0 0,-13-6 423 0 0,-17-13-1331 0 0,4 1-3992 0 0,0-3-1162 0 0</inkml:trace>
  <inkml:trace contextRef="#ctx0" brushRef="#br0" timeOffset="906.036">877 164 4608 0 0,'0'0'208'0'0,"1"-1"-9"0"0,3-21 1743 0 0,-5 18 914 0 0,-6-6 3639 0 0,-16 8-4710 0 0,18 3-1141 0 0,-3-1-591 0 0,-1 1-1 0 0,1 0 1 0 0,-1 0 0 0 0,1 1 0 0 0,-1 0 0 0 0,1 1-1 0 0,0 0 1 0 0,0 0 0 0 0,0 0 0 0 0,1 1 0 0 0,-1 1 0 0 0,1-1-1 0 0,-2 3-52 0 0,1-3-1 0 0,8-4 1 0 0,-1 0 0 0 0,0 1-1 0 0,0-1 1 0 0,0 0 0 0 0,0 0-1 0 0,0 1 1 0 0,1-1 0 0 0,-1 0 0 0 0,0 1-1 0 0,0-1 1 0 0,0 1 0 0 0,1-1 0 0 0,-1 1-1 0 0,0 0 1 0 0,1-1 0 0 0,-1 1 0 0 0,1 0-1 0 0,-1-1 1 0 0,0 1 0 0 0,1 0 0 0 0,0 0-1 0 0,-1-1 1 0 0,1 1 0 0 0,-1 0-1 0 0,1 0 1 0 0,0 0 0 0 0,0 0 0 0 0,-1-1-1 0 0,1 1 1 0 0,0 0 0 0 0,0 0 0 0 0,0 0-1 0 0,0 0 1 0 0,0 0 0 0 0,0 0 0 0 0,0 0-1 0 0,0 0 1 0 0,1-1 0 0 0,-1 1 0 0 0,0 0-1 0 0,0 0 1 0 0,1 0 0 0 0,-1 0 0 0 0,0-1-1 0 0,1 1 1 0 0,-1 0 0 0 0,1 0-1 0 0,-1-1 1 0 0,1 1 0 0 0,0 0 0 0 0,-1-1-1 0 0,1 1 1 0 0,0 0 0 0 0,-1-1 0 0 0,1 1-1 0 0,0-1 1 0 0,5 5-58 0 0,-1 0-1 0 0,1 0 1 0 0,0-1-1 0 0,0 0 1 0 0,0 0-1 0 0,1-1 0 0 0,-1 0 1 0 0,1 0-1 0 0,0 0 1 0 0,0-1-1 0 0,0 0 1 0 0,0 0-1 0 0,0-1 0 0 0,4 0 59 0 0,56 6-84 0 0,-61-8 84 0 0,9-10 71 0 0,-15 10 28 0 0,0 1 11 0 0,0 0 2 0 0,2-2-1 0 0,-1 1-107 0 0,0 0 1 0 0,0 0-1 0 0,1 1 0 0 0,-1-1 0 0 0,0 0 1 0 0,1 0-1 0 0,-1 1 0 0 0,1-1 1 0 0,-1 1-1 0 0,1-1 0 0 0,-1 1 0 0 0,1-1 1 0 0,-1 1-1 0 0,1 0 0 0 0,-1 0 0 0 0,1 0 1 0 0,-1 0-1 0 0,1 0 0 0 0,0 0 1 0 0,-1 0-1 0 0,1 1 0 0 0,-1-1 0 0 0,1 1 1 0 0,-1-1-1 0 0,1 1 0 0 0,-1-1 0 0 0,1 1 1 0 0,-1 0-1 0 0,0 0 0 0 0,1-1 1 0 0,-1 1-1 0 0,0 0 0 0 0,0 0 0 0 0,0 1 1 0 0,0-1-1 0 0,0 0 0 0 0,0 0 0 0 0,0 0 1 0 0,1 2-5 0 0,5 6-11 0 0,1 0 0 0 0,-2 1 1 0 0,1 0-1 0 0,-1 0 0 0 0,-1 1 1 0 0,0-1-1 0 0,-1 1 0 0 0,0 0 1 0 0,0 1-1 0 0,-1-1 0 0 0,1 10 11 0 0,-3-17 23 0 0,0 0 0 0 0,0 0 1 0 0,0 0-1 0 0,0 0 0 0 0,-1 0 0 0 0,0 1 0 0 0,0-1 0 0 0,0 0 0 0 0,0 0 0 0 0,-1 0 0 0 0,1 1 0 0 0,-1-1 0 0 0,0 0 0 0 0,-1 0 0 0 0,1 0 0 0 0,-1 0 0 0 0,1 0 0 0 0,-1-1 0 0 0,0 1 0 0 0,-1 0 0 0 0,1-1 0 0 0,-1 0 0 0 0,1 1 0 0 0,-1-1 0 0 0,0 0 0 0 0,0 0 0 0 0,-1-1 0 0 0,1 1 0 0 0,0 0 0 0 0,-1-1 0 0 0,0 0 0 0 0,1 0 0 0 0,-4 1-23 0 0,-19 3-289 0 0,0-1-1 0 0,0-1 0 0 0,0-1 0 0 0,-1-2 0 0 0,-15-1 290 0 0,13 0-608 0 0,1 0-7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3.546"/>
    </inkml:context>
    <inkml:brush xml:id="br0">
      <inkml:brushProperty name="width" value="0.05" units="cm"/>
      <inkml:brushProperty name="height" value="0.05" units="cm"/>
      <inkml:brushProperty name="color" value="#FFFFFF"/>
    </inkml:brush>
  </inkml:definitions>
  <inkml:trace contextRef="#ctx0" brushRef="#br0">149 221 11976 0 0,'0'0'266'0'0,"-13"-3"668"0"0,-47-1 586 0 0,56 5-1494 0 0,0 1 1 0 0,0-1 0 0 0,0 1-1 0 0,0 0 1 0 0,0 0 0 0 0,0 1-1 0 0,0-1 1 0 0,0 1 0 0 0,1 0-1 0 0,0 0 1 0 0,-1 0 0 0 0,1 0-1 0 0,0 0 1 0 0,0 1 0 0 0,1-1-1 0 0,-1 1 1 0 0,1 0 0 0 0,0 0-1 0 0,0 0 1 0 0,0 0 0 0 0,0 0-1 0 0,1 1 1 0 0,0-1 0 0 0,0 0-1 0 0,0 1 1 0 0,0-1 0 0 0,1 0-1 0 0,-1 2-26 0 0,9 16 14 0 0,-4-18-1 0 0,1 0 1 0 0,-1 0 0 0 0,1-1-1 0 0,0 0 1 0 0,0 1 0 0 0,0-2 0 0 0,0 1-1 0 0,0 0 1 0 0,1-1 0 0 0,-1 0-1 0 0,1-1 1 0 0,0 1 0 0 0,-1-1 0 0 0,1 0-1 0 0,0 0 1 0 0,0-1 0 0 0,0 1-1 0 0,0-2 1 0 0,-1 1 0 0 0,1 0 0 0 0,2-2-14 0 0,-1 2 98 0 0,-1-1 1 0 0,1 0-1 0 0,-1-1 1 0 0,0 0-1 0 0,0 0 1 0 0,0 0-1 0 0,0-1 0 0 0,0 0 1 0 0,0 0-1 0 0,0 0 1 0 0,-1-1-1 0 0,0 1 1 0 0,0-1-1 0 0,0-1 1 0 0,0 1-1 0 0,2-4-98 0 0,-5 4 181 0 0,0-1-1 0 0,0 0 0 0 0,0 1 0 0 0,-1-1 1 0 0,1 0-1 0 0,-1 0 0 0 0,-1 0 0 0 0,1 0 1 0 0,-1 0-1 0 0,1-1 0 0 0,-1 1 0 0 0,-1 0 1 0 0,1 0-1 0 0,-1 0 0 0 0,0 0 0 0 0,-1-4-180 0 0,-46-123 2412 0 0,35 104-2090 0 0,11 25-300 0 0,0-1-1 0 0,0 1 1 0 0,1-1 0 0 0,-1 0 0 0 0,1 0 0 0 0,-1 0 0 0 0,1 0 0 0 0,0 0-1 0 0,1 0 1 0 0,-1 0 0 0 0,1 0 0 0 0,0 0 0 0 0,0 0 0 0 0,0 0 0 0 0,1-3-22 0 0,2 1-67 0 0,2 9 275 0 0,22 14-95 0 0,29 56-281 0 0,-4 4 271 0 0,9 66-30 0 0,-33-106-3231 0 0,-20-30-4251 0 0</inkml:trace>
  <inkml:trace contextRef="#ctx0" brushRef="#br0" timeOffset="328.019">498 268 10136 0 0,'12'4'1078'0'0,"42"3"1789"0"0,9-12-1228 0 0,-39-8-1975 0 0,-23 12 382 0 0,0 0 0 0 0,-1-1 0 0 0,1 1 0 0 0,-1-1-1 0 0,1 1 1 0 0,-1-1 0 0 0,0 1 0 0 0,1-1 0 0 0,-1 1 0 0 0,0-1 0 0 0,0 1 0 0 0,0-1 0 0 0,0 0 0 0 0,-1 1 0 0 0,1-1 0 0 0,0 1 0 0 0,-1-1 0 0 0,1 1 0 0 0,0-1 0 0 0,-1 1 0 0 0,0-1 0 0 0,1 1 0 0 0,-2-2-46 0 0,-2-7 304 0 0,-26-18-2 0 0,25 25-282 0 0,0 1 0 0 0,1 0 0 0 0,-1 1-1 0 0,0-1 1 0 0,0 1 0 0 0,0 0 0 0 0,0 0-1 0 0,0 1 1 0 0,0-1 0 0 0,0 1-1 0 0,0 0 1 0 0,0 1 0 0 0,0-1 0 0 0,0 1-1 0 0,-5 1-19 0 0,1-1 27 0 0,4 0-26 0 0,0 1 0 0 0,0-1 0 0 0,-1 1 0 0 0,1 0 0 0 0,1 0 0 0 0,-1 1 0 0 0,0 0 0 0 0,1 0 0 0 0,-1 0 0 0 0,1 0 0 0 0,0 0 0 0 0,0 1 0 0 0,-2 1-1 0 0,5-3 9 0 0,0 0 0 0 0,0 0 0 0 0,0 0 0 0 0,1 1 0 0 0,-1-1-1 0 0,0 0 1 0 0,1 0 0 0 0,0 0 0 0 0,-1 1 0 0 0,1-1 0 0 0,0 0-1 0 0,0 0 1 0 0,0 0 0 0 0,0 1 0 0 0,1-1 0 0 0,-1 0 0 0 0,1 0-1 0 0,-1 0 1 0 0,1 2-9 0 0,2 16 296 0 0,-2-14-289 0 0,1-1-1 0 0,-1 0 1 0 0,1 0-1 0 0,1 0 1 0 0,-1 0-1 0 0,1 0 0 0 0,-1 0 1 0 0,1 0-1 0 0,1-1 1 0 0,-1 0-1 0 0,1 1 1 0 0,-1-1-1 0 0,1 0 1 0 0,0-1-1 0 0,1 1 0 0 0,-1-1 1 0 0,1 0-1 0 0,-1 0 1 0 0,1 0-1 0 0,0-1 1 0 0,0 1-1 0 0,0-1 0 0 0,4 1-6 0 0,58 7-658 0 0,-38-9-4023 0 0,-12-1-767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2.750"/>
    </inkml:context>
    <inkml:brush xml:id="br0">
      <inkml:brushProperty name="width" value="0.05" units="cm"/>
      <inkml:brushProperty name="height" value="0.05" units="cm"/>
      <inkml:brushProperty name="color" value="#FFFFFF"/>
    </inkml:brush>
  </inkml:definitions>
  <inkml:trace contextRef="#ctx0" brushRef="#br0">1 15 8032 0 0,'38'5'726'0'0,"-36"-4"-446"0"0,-2-1 508 0 0,0 0 247 0 0,0 0 48 0 0,0 0-9 0 0,0 2-55 0 0,16 62 3286 0 0,11-10-2978 0 0,-26-52-1158 0 0,-1-2-17 0 0,0 0-7 0 0,0 0-14 0 0,0 0-48 0 0,0 0 19 0 0,0 0 52 0 0,0 0-1 0 0,0 0-8 0 0,0-19-1 0 0,0-29-160 0 0,2 43-36 0 0,0 1 0 0 0,0 0 0 0 0,0 0 0 0 0,0-1 0 0 0,1 1 0 0 0,0 1-1 0 0,0-1 1 0 0,0 0 0 0 0,0 1 0 0 0,0-1 0 0 0,1 1 0 0 0,-1 0 0 0 0,1 0 0 0 0,0 0-1 0 0,0 1 1 0 0,0-1 0 0 0,0 1 0 0 0,1 0 0 0 0,-1 0 0 0 0,1 1 52 0 0,2-1-28 0 0,1 0 1 0 0,0 1 0 0 0,-1 0 0 0 0,1 0-1 0 0,0 1 1 0 0,0 0 0 0 0,0 0 0 0 0,0 1-1 0 0,-1 0 1 0 0,1 0 0 0 0,0 1-1 0 0,-1 0 1 0 0,1 0 0 0 0,-1 1 0 0 0,0 0-1 0 0,1 0 1 0 0,-2 1 0 0 0,1 0-1 0 0,6 4 28 0 0,-11-7 9 0 0,24 18 393 0 0,-20-9 1023 0 0,0-3-1276 0 0,31-29-133 0 0,19-7-16 0 0,-48 29 0 0 0,32 11 0 0 0,-35-8 0 0 0,0-1 0 0 0,0 1 0 0 0,0 0 0 0 0,0 0 0 0 0,0 1 0 0 0,-1-1 0 0 0,0 1 0 0 0,0 0 0 0 0,0 0 0 0 0,0 0 0 0 0,-1 1 0 0 0,1-1 0 0 0,0 3 0 0 0,24 43-98 0 0,-24-44-414 0 0,-3-4-179 0 0,-1-2-40 0 0</inkml:trace>
  <inkml:trace contextRef="#ctx0" brushRef="#br0" timeOffset="374.914">842 36 13824 0 0,'0'0'314'0'0,"0"0"46"0"0,0 0 22 0 0,-8-4 62 0 0,4 1-362 0 0,4 2 284 0 0,-12 1 629 0 0,-32 24 1231 0 0,-5 31-1936 0 0,40-33-492 0 0,8-21 199 0 0,0 0 1 0 0,1 0-1 0 0,-1 0 1 0 0,0 0-1 0 0,0 0 1 0 0,1 0-1 0 0,-1 0 1 0 0,1 0-1 0 0,-1 0 1 0 0,1 0-1 0 0,-1 1 1 0 0,1-1-1 0 0,0 0 1 0 0,0 0-1 0 0,-1 0 1 0 0,1 0-1 0 0,0 1 1 0 0,0-1-1 0 0,0 0 1 0 0,0 0-1 0 0,0 0 1 0 0,1 1-1 0 0,-1-1 1 0 0,0 0-1 0 0,0 0 1 0 0,1 0-1 0 0,-1 0 1 0 0,1 1-1 0 0,-1-1 1 0 0,1 0-1 0 0,-1 0 1 0 0,1 0-1 0 0,0 0 1 0 0,0 0-1 0 0,-1 0 1 0 0,1-1-1 0 0,1 2 3 0 0,2 2-7 0 0,4 8-36 0 0,-6-10 34 0 0,-1 0 1 0 0,1 0-1 0 0,0 0 1 0 0,0-1-1 0 0,0 1 1 0 0,0 0-1 0 0,0-1 1 0 0,0 1-1 0 0,1-1 1 0 0,-1 0-1 0 0,0 0 0 0 0,1 0 1 0 0,-1 0-1 0 0,1 0 1 0 0,-1 0-1 0 0,1-1 1 0 0,-1 1-1 0 0,1-1 1 0 0,0 1-1 0 0,0-1 9 0 0,10 2-12 0 0,0 0 0 0 0,0-1 0 0 0,1-1-1 0 0,-1 1 1 0 0,0-2 0 0 0,0 0-1 0 0,0-1 1 0 0,0 0 0 0 0,0-1-1 0 0,0 0 1 0 0,0-1 0 0 0,-1-1-1 0 0,8-4 13 0 0,-18 9 15 0 0,0-1-1 0 0,0 0 1 0 0,-1 1 0 0 0,1-1-1 0 0,-1 0 1 0 0,1 0-1 0 0,-1 0 1 0 0,1-1-1 0 0,-1 1 1 0 0,1 0-1 0 0,-1 0 1 0 0,0-1-1 0 0,0 1 1 0 0,0-1-1 0 0,0 1 1 0 0,0-1-1 0 0,0 1 1 0 0,0-1 0 0 0,0 0-1 0 0,-1 0 1 0 0,1 1-1 0 0,-1-1 1 0 0,1 0-1 0 0,-1 0 1 0 0,1 1-1 0 0,-1-1 1 0 0,0 0-1 0 0,0 0 1 0 0,0 0-1 0 0,0 0 1 0 0,-1 1-1 0 0,1-1 1 0 0,0 0-1 0 0,-1 0 1 0 0,1 0 0 0 0,-1 1-1 0 0,1-1 1 0 0,-1 0-1 0 0,0 1 1 0 0,0-1-1 0 0,0 0 1 0 0,0 1-1 0 0,0-1 1 0 0,0 1-1 0 0,0 0 1 0 0,-1-1-1 0 0,1 1 1 0 0,0 0-1 0 0,-1-1-14 0 0,-38-18-29 0 0,39 20-667 0 0,1 0-257 0 0,0 0-58 0 0,0 0-11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50.797"/>
    </inkml:context>
    <inkml:brush xml:id="br0">
      <inkml:brushProperty name="width" value="0.05" units="cm"/>
      <inkml:brushProperty name="height" value="0.05" units="cm"/>
      <inkml:brushProperty name="color" value="#FFFFFF"/>
    </inkml:brush>
  </inkml:definitions>
  <inkml:trace contextRef="#ctx0" brushRef="#br0">169 97 6448 0 0,'-1'0'498'0'0,"-2"0"-172"0"0,0 0-1 0 0,0 0 0 0 0,1 0 0 0 0,-1 0 0 0 0,0 0 1 0 0,0 1-1 0 0,1-1 0 0 0,-1 1 0 0 0,0-1 0 0 0,0 1 0 0 0,1 0 1 0 0,-1 0-1 0 0,1 1 0 0 0,-1-1 0 0 0,1 0 0 0 0,0 1 1 0 0,-1-1-1 0 0,1 1 0 0 0,-1 1-325 0 0,-29 21 1180 0 0,23-19-1134 0 0,1 2-1 0 0,-1-1 0 0 0,1 1 0 0 0,0 0 0 0 0,1 1 0 0 0,-1 0 0 0 0,2 0 0 0 0,-1 1 1 0 0,-2 3-46 0 0,5 8-136 0 0,8-11 66 0 0,4 1-20 0 0,-1-6 84 0 0,0-1 1 0 0,0 0 0 0 0,0 0 0 0 0,0-1 0 0 0,1 0 0 0 0,-1 0 0 0 0,0-1 0 0 0,1 0 0 0 0,0 0 0 0 0,-1-1 0 0 0,1 1 0 0 0,-1-2 0 0 0,1 1 0 0 0,-1-1 0 0 0,1-1-1 0 0,-1 1 1 0 0,1-1 0 0 0,2-1 5 0 0,-4 2-4 0 0,0 0 21 0 0,-1 0 0 0 0,1 0 1 0 0,-1 0-1 0 0,1 0 1 0 0,-1-1-1 0 0,0 0 1 0 0,0 0-1 0 0,0 0 0 0 0,0-1 1 0 0,0 0-1 0 0,0 0 1 0 0,-1 0-1 0 0,1 0 0 0 0,-1-1 1 0 0,1 0-18 0 0,1-3-9 0 0,-5 7 22 0 0,-1 0 0 0 0,1-1 0 0 0,-1 1 0 0 0,1 0 0 0 0,-1-1 0 0 0,1 1 1 0 0,-1-1-1 0 0,1 1 0 0 0,-1 0 0 0 0,0-1 0 0 0,1 1 0 0 0,-1-1 0 0 0,0 1 0 0 0,1-1 0 0 0,-1 1 0 0 0,0-1 0 0 0,0 0 1 0 0,1 1-1 0 0,-1-1 0 0 0,0 1 0 0 0,0-1 0 0 0,0 0 0 0 0,0 1 0 0 0,0-1 0 0 0,0 1 0 0 0,0-1 0 0 0,0 0 0 0 0,0 1 1 0 0,0-1-1 0 0,0 1 0 0 0,0-1 0 0 0,-1 1 0 0 0,1-1 0 0 0,0 0 0 0 0,0 1 0 0 0,0-1 0 0 0,-1 1 0 0 0,1-1 0 0 0,0 1 1 0 0,-1-1-14 0 0,-6-14 396 0 0,3 3-446 0 0,0 11 82 0 0,3 0 199 0 0,1 1 116 0 0,0 0 34 0 0,0 0-27 0 0,0 0-150 0 0,0 0-68 0 0,0 0-9 0 0,-1 2-26 0 0,1-2-100 0 0,-1 1-1 0 0,1-1 1 0 0,0 1-1 0 0,-1-1 0 0 0,1 1 1 0 0,0 0-1 0 0,-1-1 1 0 0,1 1-1 0 0,0-1 0 0 0,0 1 1 0 0,0 0-1 0 0,0-1 1 0 0,-1 1-1 0 0,1-1 1 0 0,0 1-1 0 0,0 0 0 0 0,0-1 1 0 0,0 1-1 0 0,1 0 1 0 0,-1-1-1 0 0,0 1 0 0 0,0-1 1 0 0,0 1-1 0 0,0 0 1 0 0,1-1-1 0 0,-1 1 0 0 0,0-1 1 0 0,0 1-1 0 0,1 0 1 0 0,-1-1-1 0 0,1 1 0 0 0,-1-1 1 0 0,0 0-1 0 0,1 1 1 0 0,-1-1-1 0 0,1 1 0 0 0,-1-1 1 0 0,1 1-1 0 0,-1-1 1 0 0,1 0-1 0 0,-1 0 0 0 0,1 1 1 0 0,0-1-1 0 0,-1 0 1 0 0,1 0-1 0 0,-1 1 0 0 0,1-1 1 0 0,0 0-1 0 0,-1 0 0 0 0,15 10 0 0 0,-10-4-39 0 0,1 0-1 0 0,0 0 0 0 0,1-1 1 0 0,-1 0-1 0 0,1 0 0 0 0,0-1 0 0 0,0 1 1 0 0,1-2-1 0 0,-1 1 0 0 0,1-1 0 0 0,0 0 1 0 0,0-1-1 0 0,0 0 0 0 0,0 0 0 0 0,5 0 40 0 0,-11-1-5979 0 0</inkml:trace>
  <inkml:trace contextRef="#ctx0" brushRef="#br0" timeOffset="328.046">459 151 10680 0 0,'0'0'489'0'0,"2"1"-8"0"0,27 26-153 0 0,-8 23 3978 0 0,-14 4-1629 0 0,26-135-4859 0 0,16 24 563 0 0,-6 45 1263 0 0,-4 19-680 0 0,-38-7 128 0 0,3 2-42 0 0,13 4-8 0 0</inkml:trace>
  <inkml:trace contextRef="#ctx0" brushRef="#br0" timeOffset="734.202">845 176 6912 0 0,'0'0'528'0'0,"0"0"-150"0"0,0 0 637 0 0,1 2 312 0 0,53 66 5846 0 0,-39-57-6185 0 0,-12-6-810 0 0,-2-3-130 0 0,0 0 0 0 0,0-1-1 0 0,0 1 1 0 0,0-1 0 0 0,0 1-1 0 0,0-1 1 0 0,0 1 0 0 0,1-1 0 0 0,-1 0-1 0 0,0 1 1 0 0,1-1 0 0 0,-1 0-1 0 0,1 0 1 0 0,-1 0 0 0 0,1 0-1 0 0,0-1 1 0 0,-1 1 0 0 0,1 0-1 0 0,0-1 1 0 0,0 1 0 0 0,0 0-48 0 0,-9-14-39 0 0,7-37-1921 0 0,4 44 1815 0 0,0-1 0 0 0,0 1-1 0 0,0 0 1 0 0,1 0 0 0 0,0 0 0 0 0,0 1-1 0 0,0 0 1 0 0,1 0 0 0 0,0 0 0 0 0,0 0-1 0 0,0 1 1 0 0,0 0 0 0 0,1 1 0 0 0,0-1 0 0 0,0 1 145 0 0,57 3-754 0 0,5 57 3197 0 0,-68-56-2397 0 0,3 3 121 0 0,-1-1-1 0 0,1 1 0 0 0,-1 0 1 0 0,0 1-1 0 0,0-1 0 0 0,0 1 1 0 0,0-1-1 0 0,-1 1 0 0 0,0 0 1 0 0,0 0-1 0 0,0 0 0 0 0,0 1-166 0 0,-1-3-139 0 0,1 15 1091 0 0,2-10-4078 0 0,-4-8 1784 0 0</inkml:trace>
  <inkml:trace contextRef="#ctx0" brushRef="#br0" timeOffset="999.764">1319 1 13448 0 0,'0'0'298'0'0,"0"0"46"0"0,1 1 24 0 0,49 49 718 0 0,1 49 1889 0 0,-20-18-2427 0 0,-29-77-648 0 0,-1 2 115 0 0,0 8-5149 0 0,-1-8-802 0 0</inkml:trace>
  <inkml:trace contextRef="#ctx0" brushRef="#br0" timeOffset="1249.702">1324 120 12752 0 0,'0'0'586'0'0,"0"0"-15"0"0,1 0-367 0 0,30 11 2892 0 0,23 5-1233 0 0,-24-11-1572 0 0,4 3-484 0 0,0-1 0 0 0,1-2-1 0 0,0-1 1 0 0,24-1 193 0 0,-43-3-943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4:49.953"/>
    </inkml:context>
    <inkml:brush xml:id="br0">
      <inkml:brushProperty name="width" value="0.05" units="cm"/>
      <inkml:brushProperty name="height" value="0.05" units="cm"/>
      <inkml:brushProperty name="color" value="#FFFFFF"/>
    </inkml:brush>
  </inkml:definitions>
  <inkml:trace contextRef="#ctx0" brushRef="#br0">0 13 2304 0 0,'7'-3'200'0'0,"-9"-6"1149"0"0,0 8 158 0 0,2 1 70 0 0,0 0-80 0 0,0 0-389 0 0,0 0-168 0 0,0 0-38 0 0,4 18 1730 0 0,1 35 15 0 0,-4 8-911 0 0,9 13 40 0 0,-11-16-1104 0 0,16-8-258 0 0,11 15 364 0 0,-19-29-760 0 0,-4-31 8 0 0,-2-5-21 0 0,-1 0 1 0 0,1 1-1 0 0,-1-1 0 0 0,1 1 0 0 0,-1-1 0 0 0,1 0 0 0 0,-1 1 0 0 0,1-1 0 0 0,-1 1 0 0 0,0-1 0 0 0,1 1 0 0 0,-1 0 0 0 0,0-1 0 0 0,1 1 0 0 0,-1-1 0 0 0,0 1 0 0 0,0-1 0 0 0,0 1 0 0 0,1 0 0 0 0,-1-1 0 0 0,0 1 0 0 0,0 0 0 0 0,0-1 0 0 0,0 1 0 0 0,0 0 0 0 0,0-1 0 0 0,0 1 0 0 0,0-1 0 0 0,-1 1 0 0 0,1 0 0 0 0,0-1 0 0 0,0 1 0 0 0,0-1 0 0 0,-1 1 0 0 0,1 0 0 0 0,0-1 0 0 0,-1 1 0 0 0,1-1 0 0 0,-1 1-5 0 0,0 0 35 0 0,1-1-114 0 0,0 0-11 0 0,-3 1-254 0 0,-17 5-3028 0 0,19-6 1348 0 0,1 0-21 0 0</inkml:trace>
  <inkml:trace contextRef="#ctx0" brushRef="#br0" timeOffset="421.774">205 300 6912 0 0,'44'1'873'0'0,"7"7"3128"0"0,22 1-1075 0 0,-60-9-2865 0 0,51-11 86 0 0,-35-3 326 0 0,-29-2 130 0 0,0 14-566 0 0,0 0 0 0 0,-1-1 0 0 0,1 1 0 0 0,-1 0 0 0 0,0 0 0 0 0,0 0 0 0 0,0-1 1 0 0,0 1-1 0 0,0 0 0 0 0,0 0 0 0 0,0 0 0 0 0,-1 0 0 0 0,1 1 0 0 0,-1-1 1 0 0,0 0-1 0 0,1 1 0 0 0,-1-1 0 0 0,0 1 0 0 0,0-1 0 0 0,0 1 0 0 0,0 0 0 0 0,0 0 1 0 0,0 0-1 0 0,0 0 0 0 0,0 0 0 0 0,0 0 0 0 0,-1 0 0 0 0,1 1 0 0 0,0-1 1 0 0,-1 1-1 0 0,-1 0-37 0 0,-23-12 731 0 0,-3 16-614 0 0,-10 6 141 0 0,29 1-72 0 0,-6-1-72 0 0,-19 23 18 0 0,19-5-68 0 0,8-23-56 0 0,7-5-8 0 0,1 0 0 0 0,0 0 0 0 0,0 1 0 0 0,0-1 0 0 0,0 0 0 0 0,0 1 0 0 0,0-1 1 0 0,0 1-1 0 0,0-1 0 0 0,0 1 0 0 0,0 0 0 0 0,0-1 0 0 0,0 1 0 0 0,0 0 0 0 0,0 0 0 0 0,0 0 0 0 0,1-1 0 0 0,-1 1 0 0 0,0 0 0 0 0,1 0 0 0 0,-1 0 0 0 0,0 0 1 0 0,1 0-1 0 0,-1 1 0 0 0,1-1 0 0 0,0 0 0 0 0,-1 0 0 0 0,1 0 0 0 0,0 0 0 0 0,0 0 0 0 0,0 1 0 0 0,0-1 0 0 0,0 0 0 0 0,0 0 0 0 0,0 0 0 0 0,0 1 0 0 0,0 23-45 0 0,0-24 44 0 0,0 0 1 0 0,-1 0-1 0 0,1 1 0 0 0,0-1 1 0 0,0 0-1 0 0,0 0 1 0 0,0 0-1 0 0,0 1 0 0 0,0-1 1 0 0,0 0-1 0 0,0 0 1 0 0,0 0-1 0 0,1 0 1 0 0,-1 0-1 0 0,0 1 0 0 0,1-1 1 0 0,-1 0-1 0 0,1 0 1 0 0,-1 0-1 0 0,1 0 0 0 0,0 0 1 0 0,-1 0-1 0 0,1 0 1 0 0,0 0-1 0 0,0-1 0 0 0,0 1 1 0 0,0 0-1 0 0,-1 0 1 0 0,1-1-1 0 0,0 1 0 0 0,1 0 1 0 0,39 25 0 0 0,38 4 0 0 0,13-19-1720 0 0,-69-11 1112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7.895"/>
    </inkml:context>
    <inkml:brush xml:id="br0">
      <inkml:brushProperty name="width" value="0.05" units="cm"/>
      <inkml:brushProperty name="height" value="0.05" units="cm"/>
      <inkml:brushProperty name="color" value="#FFFFFF"/>
    </inkml:brush>
  </inkml:definitions>
  <inkml:trace contextRef="#ctx0" brushRef="#br0">158 258 4608 0 0,'0'0'353'0'0,"-9"-3"119"0"0,5 2 481 0 0,-43 0 8850 0 0,17 16-8010 0 0,21-7-1691 0 0,4-5-87 0 0,1 1-1 0 0,0-1 1 0 0,-1 1 0 0 0,1 0 0 0 0,1 0 0 0 0,-1 1 0 0 0,1-1 0 0 0,-1 1 0 0 0,1 0 0 0 0,0-1-1 0 0,-1 5-14 0 0,-8 37-152 0 0,13-43 144 0 0,-1 0-1 0 0,1-1 0 0 0,0 1 1 0 0,0-1-1 0 0,1 0 0 0 0,-1 1 1 0 0,0-1-1 0 0,1 0 0 0 0,-1 0 1 0 0,1 0-1 0 0,0 0 0 0 0,0 0 0 0 0,0 0 1 0 0,0 0-1 0 0,0-1 0 0 0,0 1 1 0 0,0-1-1 0 0,1 1 0 0 0,-1-1 1 0 0,0 0-1 0 0,1 0 0 0 0,-1 0 1 0 0,1 0-1 0 0,-1-1 0 0 0,2 1 9 0 0,3 1-12 0 0,0-1 0 0 0,1 0 0 0 0,-1-1 0 0 0,0 1 0 0 0,0-2 0 0 0,0 1 0 0 0,1-1 0 0 0,-1 0 0 0 0,0 0 0 0 0,0-1 0 0 0,0 0 0 0 0,0 0 0 0 0,-1-1 0 0 0,1 1 0 0 0,-1-2 0 0 0,1 1 0 0 0,-1-1 0 0 0,0 0 0 0 0,0 0 0 0 0,-1 0 0 0 0,1-1 0 0 0,-1 0 0 0 0,0 0 0 0 0,0 0 0 0 0,3-6 12 0 0,2-33 665 0 0,-9 35-472 0 0,-1 0-1 0 0,0 0 1 0 0,-1 0-1 0 0,0 0 1 0 0,0 1-1 0 0,-1-1 1 0 0,0 0-1 0 0,-1 1 1 0 0,0 0-1 0 0,0-1 1 0 0,0 1-1 0 0,-1 0 1 0 0,-3-3-193 0 0,0-4 285 0 0,-17-81 185 0 0,0 53-76 0 0,-3 8 70 0 0,26 34-356 0 0,1 1 18 0 0,0 0 8 0 0,0 0 2 0 0,0 0 19 0 0,0 0 77 0 0,0 0 31 0 0,0 0 7 0 0,0 2-32 0 0,0 3-228 0 0,1 0 1 0 0,0 0 0 0 0,0 0 0 0 0,1 0 0 0 0,0-1 0 0 0,0 1 0 0 0,0 0-1 0 0,0-1 1 0 0,1 1 0 0 0,-1-1 0 0 0,1 0 0 0 0,0 0 0 0 0,0 0 0 0 0,2 1-11 0 0,32 74-11 0 0,-30-67-107 0 0,2 4 164 0 0,0 0-1 0 0,2 0 1 0 0,0-1 0 0 0,1 0 0 0 0,13 12-46 0 0,53 48-151 0 0,-76-74-669 0 0,-2-1-11 0 0</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27:19.03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FFFF"/>
    </inkml:brush>
    <inkml:context xml:id="ctx1">
      <inkml:inkSource xml:id="inkSrc53">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8T21:28:20.931"/>
    </inkml:context>
  </inkml:definitions>
  <inkml:trace contextRef="#ctx0" brushRef="#br0">16005 438 345 0,'0'0'15'0,"0"0"4"0,0 0-19 0,0 0 0 16,0 0 0-16,0 0 0 0,0 0 208 0,0 0 39 15,0 0 7-15,0 0 2 0,0 0-135 0,0 0-26 16,2-2-6-16,-2 2-1 0,0 0-3 0,0 0-1 16,0 0 0-16,0 0 0 0,0 0-8 0,3 2-3 15,-3 12 0-15,3-7 0 16,-1 0-3-16,1 5-1 0,0 2 0 0,-3 0 0 16,0-2 1-16,0 2 0 0,2 0 0 0,-2 5 0 0,3 0-56 15,-1-5-14-15,1 0 0 0,2 0 0 0,-2 0 54 0,0-2 8 16,-1 7 2-16,1-10 0 0,2 3-52 0,-2 2-12 15,2 0 0-15,-2-2 0 0,0-5 0 0,-1 7 0 16,1-2 0-16,-1-5 0 0,4 0 0 0,-4 7 0 16,-2-2 0-16,3-5 0 0,0 0 35 0,-3 0 4 0,0 0 1 0,2 5 0 15,-2-5-23-15,3-4-4 0,-3-3-1 0,0 0 0 16,0 4 0-16,0-4-1 0,0 0 0 0,0 0 0 16,0 0-1-16,0 0 0 0,0 0 0 0,0 0 0 15,-3-7 2-15,1 0 0 0,2 2 0 0,-3-9 0 16,0 3-4-16,3 1 0 0,-2-9 0 0,-1 5 0 15,0 0-29-15,1-5-7 0,-1 0 0 0,1 5-1 0,-4-4 29 0,4 8 0 16,-1-9 0-16,3 5 0 0,-5 2 45 0,5-2 15 16,-3 0 4-16,0 2 0 15,3-2-76-15,3 0-16 0,-3 0-2 0,3 2-1 0,-1-2 23 0,4 2 8 16,-4-2 0-16,4 0-9 16,1 0-17-16,1 2-3 0,0-2-1 0,3 0 0 0,-1 7 30 0,4 0 0 15,2-5 0-15,-3-2 0 16,3 7 0-16,0 2 0 0,2 3 0 0,-2-3 0 0,-8 3 11 15,5-3 8-15,11 5 1 0,-6-7 1 0,-7 7-33 0,5 7-8 16,0-7 0-16,0 5-1 0,0-3 21 0,-3 3 0 16,-8-3 0-16,3 10 0 0,3-5 0 0,-6 5 0 15,-2-5 0-15,-3 2 0 0,0 3 0 0,-3-5 0 16,-2 5 0-16,-3-3 0 0,-3 3 0 0,3-5 0 16,3 5 0-16,-6-5 0 0,-7-5 0 0,5 5 0 0,5-2 0 0,0 2 0 15,-8 0 22-15,0-7 9 0,0 0 1 0,3 7 1 16,2-2-24-16,1-5-9 0,-4 0 0 0,-1 2 9 15,4-2-9-15,0 0 0 0,-2 0 0 0,0 0 0 16,2-2 0-16,1 2 0 0,-1 0 0 0,1-5 0 16,2 5-12-16,0 0 3 0,2-7 0 0,1 7 0 31,0 0-16-31,2 0-3 0,3 0-1 0,0 0 0 16,0 0-115-16,0 0-22 0,0 0-5 0,0 0-1033 0</inkml:trace>
  <inkml:trace contextRef="#ctx0" brushRef="#br0" timeOffset="617.509">16857 330 1036 0,'-14'0'46'0,"12"-5"10"0,2 3-45 0,0 2-11 0,0 0 0 0,-3 0 0 16,-5 0 104-16,3 0 20 0,5 0 3 0,0 0 1 0,-5 0-52 0,-1 2-9 15,6-2-3-15,0 0 0 0,-5 5 0 0,0-3 0 16,-3 5 0-16,5-2 0 0,3 2 0 0,-5 7 0 15,-6-9 0-15,3 4 0 0,6 3-2 0,-4 2-1 16,1-2 0-16,-6 2 0 0,-2 0-19 0,5 5-4 16,6-5-1-16,-6 5 0 0,-8-3-14 0,8-4-3 15,5 7-1-15,1-5 0 16,-6 7-5-16,2-7-1 0,4 5 0 0,2 0 0 16,2-5 0-16,4 7 0 0,-6-7 0 0,5 3 0 15,6-1-22-15,-9-1-5 0,-2 3-1 0,3 1 0 16,2-5 41-16,3 7 8 0,-3-6 2 0,1 3 0 15,-6 1-21-15,8-7-4 0,5 4-1 0,-3-4 0 16,-4-2 6-16,2 1 2 0,2 3 0 0,1-7 0 16,-3 1-6-16,0 1-2 0,-3-7 0 0,3 5 0 0,3 0-2 0,-6-7-8 15,-5 0 12-15,0 0-4 0,0 0-20 0,0 0-4 16,0 0 0-16,0 0-845 16,0 0-169-16</inkml:trace>
  <inkml:trace contextRef="#ctx0" brushRef="#br0" timeOffset="1373.619">16965 732 0 0,'0'0'0'0,"0"0"0"0,8 5 0 0,-8-5 0 31,0 0 0-31,0 0 0 0,5 0 352 0,-5 0-71 0,0 0 57 0,0 0 11 16,0 0-177-16,6 2-36 0,2 5-8 0,-8-7 0 15,0 0-51-15,2 12-9 0,6-10-3 0,-3 5 0 16,-5-7-1-16,6 10 0 0,-1-3 0 0,6 2 0 16,-1-2 8-16,-5-2 0 0,-2 5 1 0,5-6 0 15,5 3-37-15,-5 0-8 0,-8 0-2 0,6-2 0 16,4-3-11-16,-2 3-3 0,-8-5 0 0,0 0 0 0,0 0-4 0,5 7-8 15,3-2 11-15,-8-5-11 0,0 0 12 0,3 2-12 16,5 5 12-16,0 0-12 0,-8-7 12 0,0 0-12 16,0 0 12-16,8 0-12 0,0 0 0 0,-3 0-12 15,-5 0 0-15,5-7 0 16,6 7-136-16,-6-7-26 0,-5 5-6 0,3-7-484 16,-3 6-98-16</inkml:trace>
  <inkml:trace contextRef="#ctx0" brushRef="#br0" timeOffset="1652.702">17211 718 1267 0,'0'0'28'0,"0"0"5"0,0 0 2 0,0 0 1 0,0 0-36 0,0 0 0 15,0 0 0-15,0 0 0 0,0 0 109 0,0 0 15 16,0 0 4-16,0 0 0 0,0 0-17 0,5 2-3 0,-2 6-1 0,0-4 0 16,-3 3-27-16,0 0-4 0,0 5-2 0,-3-3 0 15,3 8-16-15,-3-1-3 0,-2-1-1 0,0 1 0 16,2 5-22-16,-2-7-4 0,0 0 0 0,-3 8-1 15,0-6-10-15,5-2-1 0,-2 5-1 0,0-3 0 16,-3-4-3-16,2 2-1 0,4 0 0 0,2 5 0 16,-3-7 1-16,-2-3 1 0,-1 3 0 0,4-2 0 0,4 1 5 0,-4-4 1 15,-4 7 0-15,4-6 0 0,4-1-19 0,-2 2 0 16,-2-2 0-16,-3-5 0 0,2 5 9 0,3-2-1 16,0-5-8-16,0 0 12 15,-8 2-41-15,8-2-9 0,0 0-2 0,5-2-796 16,-2-3-160-16</inkml:trace>
  <inkml:trace contextRef="#ctx0" brushRef="#br0" timeOffset="2022.768">17489 786 864 0,'-3'-7'76'0,"3"7"-60"15,3 0-16-15,-3 0 0 0,0-2 92 0,3 2 16 16,2 0 4-16,0 0 0 0,0 0 12 0,3 0 4 16,3-5 0-16,0 0 0 0,2 5-65 0,-3-2-13 15,4-3-2-15,2 3-1 0,-3 2-24 0,0-5-5 16,3-2-1-16,-3 7 0 0,0 0-17 0,-2-7 0 0,2 7 0 0,-2 0 0 0,-1-2 0 0,-2-3 0 16,-2 5 0-16,-6 0 0 15,0 0-48-15,0 0-12 0,0 0-4 0,0 0-742 16</inkml:trace>
  <inkml:trace contextRef="#ctx0" brushRef="#br0" timeOffset="2207.266">17592 902 1497 0,'0'0'66'0,"0"0"14"0,0 0-64 0,0 0-16 0,5 4 0 0,3-4 0 16,0 7 106-16,-2-7 18 0,2 0 3 0,-1 5 1 31,4-5-52-31,-3 0-9 0,5 0-3 0,-2 0 0 0,-1-5-51 0,4 5-13 0,-1-2 0 0,0-3 0 15,0 5 54-15,-2-4 8 16,2-4 2-16,3 6 0 0,-3 2-64 0,0 0 0 16,3-7-16-16,0 2-695 15,-5 5-138-15</inkml:trace>
  <inkml:trace contextRef="#ctx0" brushRef="#br0" timeOffset="2592.189">18182 807 864 0,'0'0'76'0,"0"0"-60"16,8 0-16-16,-3-2 0 0,3 2 144 0,0-5 25 15,0 5 6-15,0-7 1 0,3 7-90 0,-1 0-18 16,6-7-3-16,-3 5-1 0,3-3-7 0,0 5-1 15,-3-2-1-15,1 2 0 0,2 0-41 0,-3 0-14 16,0 0 9-16,-2-5-9 0,2 0 9 0,-3 5-9 0,1 0 10 0,-3-2-10 16,0 2 0-16,0-5 0 15,0 5 0-15,-3 5-574 16,0-10-121-16</inkml:trace>
  <inkml:trace contextRef="#ctx0" brushRef="#br0" timeOffset="2955.576">18680 553 864 0,'2'0'76'16,"-2"0"-60"-16,-2-2-16 0,4-3 0 0,1 5 106 0,0 0 18 15,-3 0 4-15,5 0 1 0,3 5-8 0,-3-3-1 16,-5-2-1-16,3 10 0 0,-1-8-35 0,1 12-6 16,0-7-2-16,-1 0 0 0,-2 5-25 0,6 2-6 15,2-2-1-15,-3 2 0 0,-3 0 16 0,-2 0 4 16,6 1 0-16,-4-4 0 0,4 3 0 0,-4 1 0 0,4-4 0 0,-1 3 0 16,3 0-52-16,-6-2-12 15,1 2 0-15,0-2 0 16,-1-10 0-16,-2 10 0 0,3-5 0 0,-3 7 0 0,3-9 0 0,-1 2 0 15,1 0 0-15,-3 0 0 0,3 0 20 0,-1 0 0 16,-2-7 1-16,0 0 0 16,3 0-62-16,-3 0-13 0,0 0-2 0,0 0-1099 15</inkml:trace>
  <inkml:trace contextRef="#ctx0" brushRef="#br0" timeOffset="3556.868">19275 431 1144 0,'0'0'25'0,"0"0"6"0,0 0 1 0,0 0 0 16,0 0-32-16,0 0 0 0,0 0 0 0,0 0 0 0,0 7 118 0,0 0 18 31,0 5 3-31,0-3 1 0,0 3-32 0,0 2-7 16,0-2-1-16,-3 2 0 0,3 7-40 0,0-7-8 15,0 5-1-15,0 0-1 0,0-5 11 0,0 12 3 16,0-7 0-16,0 4 0 0,3-4-8 0,-3 7 0 0,0-5-1 0,0 5 0 16,5-7-37-16,-2 4-7 0,-1-4-2 0,1 2 0 15,-3-2 23-15,3 0 4 0,-1-2 0 0,1-6 1 16,-6 3-13-16,6-2-4 0,0 0 0 0,-1-5 0 0,-2 2-4 0,6-4-2 16,-6 2 0-16,0-7 0 0,2 3-5 0,-2-3-1 15,0 0 0-15,0 0 0 0,6 4 0 0,-6-4 0 16,0 0 0-16,5 0 0 15,0-4-99-15,-2 1-20 0,2-2-4 0</inkml:trace>
  <inkml:trace contextRef="#ctx0" brushRef="#br0" timeOffset="3857.371">19577 737 1497 0,'0'0'32'0,"0"0"8"0,0 0 0 0,0 0 4 0,10 2-36 0,-2-2-8 0,0 7 0 0,-3-7 0 15,3 12 53-15,3-5 9 0,-1-5 2 0,1 10 0 16,0 2 0-16,2-7 0 0,0 0 0 0,0 5 0 0,0 0-3 0,1-3 0 15,2 3 0-15,-8-5 0 16,2 0-46-16,1 0-15 0,-3 0 8 0,0 5-8 0,2-10 0 0,1 3 0 31,-3 2 0-31,2 0 0 0,1-7 33 0,-3 7 3 16,-3-7 1-16,3 0-708 16,-5 0-141-16</inkml:trace>
  <inkml:trace contextRef="#ctx0" brushRef="#br0" timeOffset="4094.908">19841 706 1324 0,'0'0'118'0,"0"0"-94"15,0 0-24-15,0 0 0 0,0 0 125 0,0 0 21 16,0 7 4-16,-3-2 1 0,-2-3-50 0,3 10-9 16,2-5-3-16,-3 7 0 0,0-2-20 0,1 0-4 15,-4-3-1-15,4 10 0 0,-4-5-51 0,1 0-13 16,2 5 0-16,-2-5 0 0,0 0 0 0,0 0 0 0,-1-2 0 0,1 2 0 15,0-2 0-15,-1-2 0 0,1-1 0 0,0 0 0 16,0-2 0-16,-1 0 0 0,4 1 0 0,-1-8 0 31,0 7-70-31,1-7-17 0,-1 4-3 0,3-4-894 16</inkml:trace>
  <inkml:trace contextRef="#ctx0" brushRef="#br0" timeOffset="4342.23">20174 942 345 0,'0'0'31'0,"0"0"-31"0,0 0 0 0,0 0 0 16,0 0 344-16,0 9 64 0,-5-7 12 0,3 5 2 0,-1 0-266 0,0 5-54 15,-2-9-10-15,2 8-3 0,-2-4-20 0,2 0-4 31,3 5-1-31,-2-5 0 0,-1 5-52 0,0-5-12 16,3 2 0-16,-2-4 0 0,-1 5 0 0,1-6 0 16,2-1 0-16,-3 1 0 0,3 3 0 0,0-7 0 0,0 5 0 0,0-5-713 15,0 0-147-15</inkml:trace>
  <inkml:trace contextRef="#ctx0" brushRef="#br0" timeOffset="4874.241">20381 852 1036 0,'0'0'92'0,"0"0"-73"16,0 0-19-16,0 0 0 0,5-5 116 0,-5 5 20 0,0 0 4 0,0 0 1 16,0 0-49-16,3 8-9 0,-3-4-3 0,-3 3 0 15,3 0-37-15,0 0-8 0,0 5-2 0,0-10 0 16,0 6-15-16,0-4-3 0,5 3-1 0,-2 0 0 15,2 5-14-15,1-5-16 0,-1-4 3 0,3-3 1 0,0 9 12 0,0-9 0 16,0 2 0-16,2-2 0 0,1 0 12 0,-1 0 4 31,1 0 2-31,0-2 0 0,-1 2-29 0,1-9-5 16,-1 9-2-16,-2-3 0 0,0-4 39 0,0 2 8 16,-3-4 2-16,1 4 0 0,-4-2-19 0,4 3-3 0,-1-4-1 0,-2 6 0 15,-1-5-8-15,-2 2 0 0,3-2 9 0,0 5-9 16,-3 2 0-16,0 0 0 0,0 0 0 0,0 0 0 15,0 0 0-15,0 0 0 0,0 0-10 0,2 2 10 16,-2-2-36-16,3 7 0 0,2-2 0 0,-2 2 0 0,2-5 49 0,0 6 10 16,3-4 1-16,0 3 1 0,0-2-25 0,0-3 0 15,5-2 0-15,1 7 0 0,-1-2 0 0,0-5 8 16,-2 0-8-16,2 0 12 0,3 0 18 0,0-5 4 16,-6 5 1-16,3 0 0 0,1-7-11 0,-4 5-3 15,-2-3 0-15,3-2 0 0,-3 3 19 0,-3-4 3 16,0 6 1-16,1-10 0 15,-1 5 2-15,0-2 1 0,-5 0 0 0,3-1 0 16,-1-2-25-16,-2 3-5 0,0-3-1 0,0 5 0 16,-2-5-16-16,2 5 0 0,0 0 0 0,-3 5 0 15,-2-8 0-15,2 3 0 0,3 7 0 0,-2-2 0 16,-4-3 0-16,4 5 0 0,-4 0 0 0,1 0 0 16,0 0-144-16,5 0-33 0</inkml:trace>
  <inkml:trace contextRef="#ctx0" brushRef="#br0" timeOffset="5243.867">20825 431 864 0,'0'0'38'0,"6"-5"8"0,-6 5-37 0,0 0-9 16,0 0 0-16,5-2 0 15,-5 2 129-15,11 0 24 0,-4 0 5 0,1 2 1 16,3 3-70-16,0 2-13 0,-1 0-4 0,6 5 0 16,-3-3-50-16,6 10-10 0,2-5-3 0,0 5 0 15,3 2 44-15,0-2 9 0,2 7 2 0,3 2 0 16,0 0-52-16,-2 3-12 0,2 4 0 0,-3-2 0 0,-4 0 54 0,-7 0 8 15,1 2 2-15,-8-4 0 0,-2-8-9 0,-4 3-2 16,-2-4 0-16,-2-4 0 0,-4 1-13 0,1-5-2 16,-3 0-1-16,0-2 0 0,3-2-16 0,-3 1-3 15,-3-4-1-15,3 0 0 16,8-7-55-16,-8 0-11 0,3 5-3 0,-3-10 0 0</inkml:trace>
  <inkml:trace contextRef="#ctx0" brushRef="#br0" timeOffset="11517.361">16036 2212 0 0,'0'0'0'0,"0"0"0"16,0 0 0-16,0 0 0 0,0 0 294 0,0 0-59 0,0 0 47 0,0 0 10 15,0 0-145-15,0 0-29 0,3 7-6 0,0 0 0 16,-1 0-30-16,1 0-6 0,0 0 0 0,-1 2-1 16,1 1 38-16,0 4 8 0,-3 5 2 0,2 2 0 15,1-7-47-15,-3 12-10 0,3-5-2 0,-3 5 0 16,0-7-13-16,2 6-3 0,1-3-1 0,-1 3 0 16,-2-3-20-16,3 3-4 0,-3-6-1 0,3 2 0 0,-1-2 17 0,-2-2 3 15,3 2 1-15,0-5 0 0,-3 0-12 0,5 0-3 16,-2 2 0-16,-1-6 0 0,1 2-4 0,-3-5 0 15,3 0-1-15,-3 0 0 0,0-7 9 0,0 0 1 16,0 0 1-16,0 0 0 0,0 0-25 0,2-10-9 16,-4-1 0-16,2-1 9 0,-3-5-9 0,0 1 0 15,3-1 0-15,-2-6 0 16,2 2 0-16,-3 2 21 0,0-9-2 0,1 6-1 16,-1-6-18-16,3 5 0 0,-3-10 0 0,1 5 0 0,4 6-18 15,-2 1 2-15,3-2 1 0,-3-1 0 0,5 1 15 0,-2 6 0 16,2-2 0-16,1-2 0 0,-1 2 0 15,3 1-12-15,0 4 12 0,-3-1-12 0,0 4 12 0,3-3-12 16,5 2 12-16,1 5-12 0,-4 0 12 0,1-3 0 16,-1 3-10-16,9-2 10 0,5 9 0 0,-6-3 0 0,-7-1-9 0,2 4 9 15,11 7 0-15,-6-7-8 0,-7 5 8 0,2 2 0 16,0 0 0-16,1 4 0 0,-4-1 0 0,1-1 0 16,-8 1 0-16,2 4 0 0,3-7 0 0,-6 5 0 15,-2 2 0-15,-2-7 0 0,2 4 0 0,0 1 0 16,2 5 0-16,-4-6 11 0,-11-4-11 0,2 5 10 15,8-2-10-15,-7-3 12 16,-4 0-12-16,1 0 12 0,3-2-4 0,-4 2-8 16,-1-7 12-16,-1 4-4 0,0-4-8 0,3 3 0 15,-1-3 0-15,-4-3 0 0,2-1 0 0,0 1 0 16,8-1 0-16,3-1 0 0,-3 2 0 0,3-1 0 16,5 4 0-16,0 0 0 15,0-7-155-15,0 0-29 0,0 7-7 0,5-3-999 0</inkml:trace>
  <inkml:trace contextRef="#ctx0" brushRef="#br0" timeOffset="12073.118">16851 2113 1530 0,'0'0'33'0,"0"0"7"0,0 0 2 0,0 0 2 0,6-3-36 0,-6 3-8 15,0 0 0-15,0 0 0 0,0 0 97 0,0 0 18 16,0 0 3-16,0 0 1 0,-6 3-31 0,6-3-5 16,-2 7-2-16,-6-2 0 0,-3 2-25 0,3 0-4 15,3 4-2-15,0-1 0 0,-6 2 9 0,3 2 1 16,0-3 1-16,3 4 0 0,2-1-49 0,-5 4-12 15,-2-3 0-15,4 6 0 16,9-2 12-16,-6 2 0 0,-5-2 0 0,6 2 0 16,2 5-12-16,0-5-16 0,-3-2 3 0,1 6 1 15,-1-3 40-15,3-1 8 0,5-2 1 0,-2 2 1 16,-6-10-24-16,3 8-5 0,8-5-1 0,-3 3 0 16,3-5-8-16,-2 6 10 0,2-8-10 0,2 2 10 15,3 2-2-15,-2-7 0 0,-6 7 0 0,3-2 0 16,3 2-8-16,-3-7 10 0,-3 0-10 0,0 2 10 0,-2-6-10 0,2 4 0 15,1-3 0-15,-6-4 0 16,0 0-100-16,2 0-23 0,6 3-4 0,-3-6-1025 0</inkml:trace>
  <inkml:trace contextRef="#ctx0" brushRef="#br0" timeOffset="12574.892">17052 2513 1728 0,'22'-5'76'0,"-22"5"16"0,-6 0-73 0,6 0-19 0,8 0 0 0,0 0 0 16,-8 0 96-16,0 0 15 0,0 0 3 0,8 5 1 15,8 2-45-15,-5 0-9 0,-6 0-1 0,3 0-1 16,5-3-25-16,-2 8-5 0,-1-9-1 0,1 4 0 15,2-3 21-15,0 3 4 0,3 0 1 0,0 1 0 0,0-6-43 0,-3 3-11 16,0 2 0-16,1-7 0 0,-4 4 0 0,1-4 0 31,-1 3 0-31,-2-3 0 0,0 0 0 0,0 0 0 16,0 0 0-16,0-3 0 16,-3-1-41-16,1 4-11 0,-4-7-1 0,3 0-1 15,3-5-131-15,-5 5-27 0,2-3-4 0,1-1-2 16,2-1 51-16,-3-2 11 0,0 0 1 0,3 2 1 15,0 5 54-15,-3-3 12 0,1-1 1 0,-4-1 1 0,1 9 120 0,0-8 24 0,2 4 5 0,-2 4 1 16,-3 3 102-16,0 0 21 0,0 0 4 0,0 0 1 0,0 0-40 0,0 0-7 16,0 0-1-16,0 10-1 0,2-3-75 0,-2 5-16 15,-2 2-2-15,-1 0-1 16,0-7 15-16,-2 12 4 0,-3-5 0 0,0 5 0 0,3-1-7 0,-1-1-1 16,-1 2 0-16,-1 9 0 0,0-2-40 0,2-5-8 15,-2 5-1-15,3-3-1 0,-3-2-10 0,3 1-14 16,0-1 3-16,-1-2 1 0,1-5 27 0,2 5 6 0,-2-5 1 0,2 0 0 15,3 5-39-15,-2-12-7 0,-1 0-2 0,1 0 0 16,2 0-2-16,0 0-1 0,0-7 0 0,0 0-810 16,0 0-163-16</inkml:trace>
  <inkml:trace contextRef="#ctx0" brushRef="#br0" timeOffset="12945.336">17751 2487 1267 0,'0'0'28'0,"0"0"5"0,0 0 2 0,0 0 1 16,0 0-36-16,0 0 0 0,5-7 0 0,-2 7 0 0,5-3 109 0,-3-1 15 16,0 4 4-16,6 0 0 0,0 0-22 0,-1 0-4 15,1-3-1-15,-1 3 0 0,1 0-59 0,2 0-12 16,0 0-2-16,3 0-1 0,-3 0-27 0,3 0 0 15,0 0 0-15,-3 0 0 0,-2 0 0 0,0 0 0 16,-1 0 0-16,-2 3 0 16,-8-3-81-16,5 4-22 0,-5-4-4 0</inkml:trace>
  <inkml:trace contextRef="#ctx0" brushRef="#br0" timeOffset="13129.916">17849 2625 1209 0,'0'0'108'0,"0"0"-87"16,5 3-21-16,0 2 0 0,1-5 158 0,-1 0 27 16,-5 0 6-16,8 0 1 0,0 0-68 0,2 0-12 15,1 0-4-15,2 0 0 0,0 0-57 0,3 0-12 16,0 0-3-16,0 0 0 0,-3 0-28 0,3 0-8 0,0 0 0 16,0 0 0-16,-3 0 52 0,0 0 10 0,1 0 2 0,-4 0-820 15,1-5-163-15</inkml:trace>
  <inkml:trace contextRef="#ctx0" brushRef="#br0" timeOffset="13493.729">18391 2524 403 0,'0'0'36'0,"0"0"-36"16,0 0 0-16,0 0 0 0,5 0 223 0,1 0 37 15,-6 0 8-15,8 0 2 0,0 0-112 0,0 0-22 0,2 0-5 0,-2 0-1 16,3-4-40-16,-1 4-8 0,-2 0-2 0,5 0 0 0,1 0-26 0,-4 0-6 16,-2 0 0-16,3-3-1 0,-3 3-24 0,2-4-5 15,1 4-1-15,2 0 0 0,-2-5-1 0,-1 5 0 16,1 0 0-16,-3 0 0 16,0-2-107-16,-3 2-21 0,-5 0-5 0</inkml:trace>
  <inkml:trace contextRef="#ctx0" brushRef="#br0" timeOffset="13747.408">18529 2440 1728 0,'0'0'38'0,"0"0"8"0,0 0 2 0,0 0 0 15,0 0-39-15,0 0-9 0,0 0 0 0,-3 7 0 0,0 4 102 0,3-8 18 16,3 9 4-16,0-5 1 15,-1 7-53-15,1-7-12 0,0 0-1 0,-1 5-1 0,1 2-15 0,0-7-3 16,2 0-1-16,-2 5 0 0,-1 2-15 0,1-7-2 0,-3 5-1 0,3-5 0 16,-3 0-9-16,0-7-3 0,2 7 0 0,-2-7 0 15,0 0-9-15,3 7 8 0,-1 0-8 0,-2-7 8 16,0 0-75-16,0 0-15 0,0 0-3 0,0 0-648 16,0 0-130-16</inkml:trace>
  <inkml:trace contextRef="#ctx0" brushRef="#br0" timeOffset="14079.781">18875 2310 1825 0,'0'0'40'0,"0"0"8"0,0 0 1 0,0 0 3 16,0 0-41-16,0 0-11 0,3 3 0 0,2 4 0 0,-2 4 69 0,2-3 12 16,-2 6 3-16,0 4 0 0,-1-3-29 0,1-1-6 15,-1 0-1-15,4 5 0 0,-4 2-4 0,1-2 0 0,-3 2-1 0,3-7 0 16,-1 5-7-16,1 2-2 0,-3-2 0 0,3 2 0 16,-3-5-6-16,2 1 0 0,-2-5-1 0,0-1 0 15,3-1-6-15,-3 4-1 0,0-7 0 0,3 5 0 16,-1-5 14-16,-2 0 2 15,0-7 1-15,3 7 0 0,0-7-29 0,-3 0-8 16,5 0 0-16,-5 0 0 0,0 0 0 0,0 0 0 16,8 0 0-16,-3-7-1279 15</inkml:trace>
  <inkml:trace contextRef="#ctx0" brushRef="#br0" timeOffset="14712.356">19399 2197 57 0,'0'0'0'0,"0"0"0"16,0 0 0-16,0 0 0 0,0 0 0 0,0 0 0 0,0 0 325 0,0 0 60 15,0 0 12-15,0 0 3 0,0 0-242 0,0 0-48 31,0 0-10-31,0 0-1 0,0 0-55 0,-2 3-12 0,2 4-1 16,0 2-1-16,-3-2 27 0,3 3 6 0,0 4 1 0,0 5 0 16,0-1-8-16,3-3 0 0,-3 6-1 0,2 2 0 15,1 1-15-15,0 2-2 0,-1-5-1 16,1 5 0-16,2 0-1 0,-2-5-1 0,-1 0 0 0,1 5 0 16,0-7-7-16,-1-1-2 0,-2-1 0 0,3 2 0 15,0-5-1-15,-3 0 0 0,0-2 0 0,2 2 0 0,-2-7-9 0,3 7-1 16,0-5-1-16,-3 1 0 0,0-3-14 0,0 0 0 15,0-7 0-15,0 0 0 0,0 0 24 0,0 0 3 16,0 0 0-16,0 0 0 16,0 0-95-16,0 0-18 0,0 0-4 0,0 0-738 15,0 0-147-15</inkml:trace>
  <inkml:trace contextRef="#ctx0" brushRef="#br0" timeOffset="14982.029">19619 2494 1479 0,'0'0'65'0,"0"0"15"0,0 0-64 0,5 0-16 0,3 0 0 0,0 7 0 16,0-2 96-16,0-3 16 0,0 7 3 15,0 1 1-15,2-3-28 0,1 4-6 0,2-8-1 0,-5 6 0 16,0 1-65-16,0-3-16 0,3 0 0 0,-6 0 0 15,0 5 55-15,3-5 7 0,0 0 2 0,3 0 0 16,-3 5-52-16,-1-10-12 0,4 7 0 0,0-6 0 0,-3 4 0 0,0 0 0 16,-3-3 0-16,3-1 0 0,-3-3 0 0,0 4 0 15,-2-4 0-15,-3 0-714 16,0 0-146-16</inkml:trace>
  <inkml:trace contextRef="#ctx0" brushRef="#br0" timeOffset="15213.11">19865 2501 979 0,'-5'0'43'0,"5"0"9"15,0 0-41-15,0 0-11 16,-3 0 0-16,-2 5 0 0,-1-3 220 0,1 3 41 0,2-1 9 0,-2 3 2 0,3-4-167 0,-1 4-33 16,-2 4-6-16,-3 1-2 0,5-2 0 0,-2 1 0 15,2-1 0-15,-2 2 0 0,-1-5-51 0,1 7-13 0,0-2 0 0,0-5 0 16,-1 0 0-16,1 4 0 0,0-4 0 0,2 3 0 15,-2-3 0-15,0 2 0 0,-1-2 0 0,4 3 0 16,-1-6 54-16,-2 4 8 0,2-8 2 0,3 0 0 31,0 0-205-31,0 7-41 0,0-3-8 0,0-4-2 0</inkml:trace>
  <inkml:trace contextRef="#ctx0" brushRef="#br0" timeOffset="15481.981">20180 2682 1882 0,'0'0'84'0,"0"0"16"16,0 0-80-16,0 0-20 0,0 9 0 0,-3-2 0 15,0-4 72-15,3 4 11 0,-2 5 1 0,2-5 1 16,-3 0-17-16,1 7-3 0,2 0-1 0,-3-2 0 0,0 2-51 0,1-3-13 15,2-1 0-15,-3 2 0 0,0 2 39 0,3-2 5 16,-2-3 0-16,-1 0 1 0,0 1-30 0,3-3-7 16,0 5 0-16,0-12-8 0,-2 7 16 0,2-7-4 0,0 0-1 0,0 0-790 31,0 0-157-31</inkml:trace>
  <inkml:trace contextRef="#ctx0" brushRef="#br0" timeOffset="16035.403">20373 2548 1324 0,'0'0'118'0,"0"0"-94"16,0 0-24-16,0 0 0 0,0 0 137 0,0 0 23 15,0 0 5-15,0 0 1 0,5 9-76 0,-2-6-15 0,0 4-3 0,2-3-1 16,0 3-43-16,-2-4-9 0,-1 9-2 0,1-5 0 15,5-3-6-15,-3 3-2 0,-2 3 0 0,2 2 0 16,-2-10-25-16,2 7-6 0,0-2-1 0,3 0 0 16,0-4 43-16,3 1 9 0,-3-1 2 0,2 1 0 15,-2-4-50-15,3 0-9 0,0-4-3 0,-1 1 0 0,1-1 76 0,-1 4 15 32,-2-7 4-32,3 0 0 0,-3 4-64 0,0-6-12 15,0 7-2-15,-3-10-1 16,-2 12 15-16,2-10 13 0,-3 3-2 0,1-2-1 0,0 2-10 0,-3 4 10 0,0-1-10 0,0-3 10 15,2 4-10-15,-2-1 0 0,0 4 0 0,0 0 0 16,0 0 0-16,0 0 0 0,0 0 0 0,0 0 0 16,0 0 0-16,0 0 0 0,3 7 0 0,-3-7 0 15,0 0 0-15,8 4 0 0,0 3 0 0,3 1 0 0,-4-1 0 0,4-3 0 16,0-1 0-16,-1 4 0 0,3 0 0 0,1-7 0 16,2 4 0-16,-3-1 0 0,3-3-17 0,-3 0-6 15,3 5-1-15,0-5 0 0,-3-5 39 0,0 5 7 16,-2-3 2-16,-1 3 0 0,1-4-24 0,-6 4-15 15,3-7 3-15,-5 0 0 0,2 4 50 0,-2-6 10 16,-1 2 3-16,-4 0 0 16,2 0 30-16,-3 0 7 0,-2-3 0 0,-3-2 1 15,2 5-65-15,-1-4-14 0,-4 1-2 0,3 1-8 16,3 2 10-16,-3 4-10 0,0-8 8 0,3 4-8 16,-1 4 0-16,1-1 0 0,0 1-9 0,-1 3 9 15,4-9-128-15,-1 6-18 0,3 3-4 0,0 0-987 16</inkml:trace>
  <inkml:trace contextRef="#ctx0" brushRef="#br0" timeOffset="16367.735">20754 2186 1267 0,'0'0'56'0,"0"0"12"0,5 0-55 0,3 0-13 16,3-7 0-16,-1 7 0 0,1 0 105 0,2 7 19 16,-2-7 3-16,5 4 1 0,-1 3-41 0,-1-4-8 15,2 9-2-15,-3 2 0 0,3-3-21 0,0 4-4 16,2 6 0-16,-5 0-1 16,1-2-20-16,1 7-4 0,1-1-1 0,0 4 0 15,3-1-2-15,-3 2 0 0,-1-1 0 0,4 4 0 16,-6-1-8-16,0-3-1 0,-2-3-1 0,-3 2 0 15,-5-9 40-15,2 2 8 0,-5-2 2 0,0 2 0 16,-3-7-52-16,1-2-12 0,-4-1 0 0,1-4 0 0,0 3 43 16,5-3 5-16,0-2 2 0,-3 2 0 0,-2-7-27 0,5 0-6 15,0 0-1-15,0 0 0 0,-6 0-16 0,-1 0 0 0,7 0 0 0,0 0 0 32,-6-7-156-32,1 2-29 0,-3-2-6 0</inkml:trace>
  <inkml:trace contextRef="#ctx0" brushRef="#br0" timeOffset="20896.629">19807 3148 288 0,'0'0'25'0,"0"0"-25"16,0 0 0-16,0 0 0 0,-3 0 206 0,3 0 36 15,0 0 7-15,0 0 2 0,-5 2-108 0,5-2-22 0,0 0-4 0,0 0-1 16,-3 7-12-16,3 2-4 0,0-2 0 0,3 3 0 16,-1-3-16-16,-2 7-3 0,3-5-1 0,0 1 0 15,5 2-12-15,-3-3-4 0,0 7 0 0,3-1 0 0,0 1-36 0,0 0-7 16,0 1-1-16,0 2-1 0,3 0 1 0,-1-3 1 16,1 3 0-16,2 2 0 0,-3-2-13 15,4 2-8-15,2 3 10 16,-3-3-10-16,3-7 57 0,0 5 6 0,-1-3 1 0,1-4 0 15,3 7-64-15,-6-10-8 0,0 3-4 0,1 0-1 16,-4-3 13-16,3-2 0 0,-2 5 0 0,0-5 0 16,-1 0 23-16,1 5 7 0,-1-5 2 0,-2 0 0 15,3 0-32-15,-6 0 0 0,3-2 0 0,-3-3 0 16,1 3 12-16,-6-5-4 0,0 0-8 0,0 0 12 16,0 0-12-16,0 0 0 0,0 0 0 0,0 0 0 15,0 0-43-15,0 0-14 0,-3-5-3 0,0-2-786 16,-2 0-157-16</inkml:trace>
  <inkml:trace contextRef="#ctx0" brushRef="#br0" timeOffset="21313.975">19786 3204 1105 0,'0'0'48'0,"0"0"12"0,0 0-48 0,0 0-12 0,0 0 0 0,0 0 0 16,0 0 128-16,0 0 24 0,0 0 5 0,0 0 1 15,0 0-48-15,-6 5-10 0,4-1-1 0,2-4-1 0,-6 3-27 0,4 4-6 16,-1 0-1-16,-2-2 0 0,2 2-35 0,0-5-7 16,1 7-2-16,-1-2 0 0,1 1 20 0,-4 1 3 15,4-2 1-15,-6 5 0 0,-3-1-26 0,3-1-5 16,5 4-1-16,-2-2 0 0,3 2-3 0,-4 0-1 16,-2-2 0-16,3 2 0 0,0 5-8 0,-1-8 8 0,1 4-8 0,0-6 8 31,0 3-8-31,-1-5 0 0,1 0 0 0,2 0 0 15,1 0 0-15,-4-2 0 0,4 2 0 0,2-7 0 16,0 0-110-16,0 0-24 0,-3-7-5 0,3 2-865 16</inkml:trace>
  <inkml:trace contextRef="#ctx0" brushRef="#br0" timeOffset="21545.581">19775 3195 288 0,'0'0'25'0,"3"-5"-25"0,2 3 0 0,0-3 0 15,0 2 254-15,3-1 46 0,-5 1 8 0,2-1 3 16,3 4-142-16,-2 0-28 0,2 0-5 0,-1 0-2 16,1 4-67-16,3-1-14 0,-3 1-2 0,5-1-1 15,-2 4-24-15,-3-2-5 16,0-3-1-16,2 3 0 0,3-3-6 0,1 3-2 16,-6-5 0-16,2 0 0 0,3 4-12 0,-2-1 0 15,2-3 0-15,-2 0 0 0,-1 0 21 0,1 0-1 16,-3 0-1-16,2 0 0 15,-2 0-111-15,-2 0-23 0,4-3-4 0,-10 3-1 0</inkml:trace>
  <inkml:trace contextRef="#ctx0" brushRef="#br0" timeOffset="22247.455">20288 3945 982 0,'0'0'44'0,"0"0"8"0,0 0-41 0,0 0-11 15,0 0 0-15,0 0 0 16,0 0 104-16,0 0 20 0,0 0 3 0,0 0 1 16,0 0-24-16,8 0-5 0,-3 0-1 0,1 7 0 15,-1 0-11-15,0-2-3 0,3 4 0 0,0-2 0 16,-5 5-22-16,5 9-5 0,-3-14-1 0,0 12 0 15,1-5-3-15,-4 0-1 0,1 3 0 0,2-8 0 16,-2 5-35-16,0-2-7 0,-1-5-2 0,-2 0 0 16,3 5 4-16,-3-10 0 0,-3 3 0 0,-2-3 0 0,2 3-12 0,-2-5 8 15,2 0-8-15,1-5 8 0,-4 3 0 0,1-3 0 16,2-2 0-16,-2 0 0 0,3-2-8 0,-1-3 0 16,0 0 0-16,1-4 0 0,-1-3 0 0,3 5-17 15,0 0 4-15,3-3 1 0,2 3 0 0,-2 5 0 0,2-3 0 16,0 0 0-16,3 3 12 0,0-3 0 0,-3 0 0 0,3 5 0 15,0 0-9-15,3 0 1 0,-1 0 0 0,1 0 0 0,-1 2 8 0,4 3 0 16,-4-5 0-16,4 7 0 0,-1-5 0 0,-3 5 0 16,4 0 0-16,-4 0 0 0,1 0 0 0,-1 0 0 15,4 0 0-15,-4 0-8 0,-2 5-5 0,-3-5-1 16,3 2 0-16,0 3-713 16,0-3-142-16</inkml:trace>
  <inkml:trace contextRef="#ctx0" brushRef="#br0" timeOffset="22632.806">20706 3926 864 0,'0'0'76'0,"0"0"-60"0,0 0-16 0,3 7 0 16,-3-7 124-16,0 0 21 0,8 0 5 0,0 5 1 16,0-3-35-16,0 3-6 0,2-5-2 0,1 0 0 0,-1 5-76 0,1-3-16 15,0-2-4-15,2 0 0 0,-3 0-3 0,1 0-1 16,0 0 0-16,-1 0 0 0,1-2 1 0,-1-3 0 15,-2 5 0-15,0-5 0 0,0 3-9 0,0-3 10 16,-3-2-10-16,1 7 10 0,-1-7-2 0,-2 5 0 0,-1-3 0 0,-2 5 0 16,-2-7 3-16,-1 0 0 0,3 2 0 0,-5 3 0 15,5-3 1-15,-3-2 0 16,-2 5 0-16,2-3 0 0,3 5 3 0,-8 0 1 16,0-2 0-16,0 2 0 0,3 0-1 0,-3 2 0 15,0-2 0-15,0 7 0 0,0-2 18 0,-2 2 4 16,2 0 1-16,-3 0 0 0,1 5-19 0,2-3-4 15,0 3-1-15,0 0 0 0,0-3-14 0,0 5 9 16,5-2-9-16,-2 7 8 0,2-5-8 0,3 0 0 16,3 0 0-16,2 0 0 0,-2-2 0 0,2 2 0 0,3-7 0 0,3 5 0 15,-3-5 0-15,2 0 0 0,3 0 9 0,1-2-9 16,2-3 0-16,-3 3 9 0,3-5-9 0,0 0 0 16,-3 0-80-16,0-5-22 0,3 3-5 0</inkml:trace>
  <inkml:trace contextRef="#ctx0" brushRef="#br0" timeOffset="22950.19">21101 3938 57 0,'0'-5'0'0,"0"5"0"0,-3-2 0 0,3-3 0 16,-3 5 384-16,3 0 72 0,0 0 15 0,0 0 2 16,0 0-302-16,0 0-61 0,0 0-12 0,0 0-2 15,6 7-47-15,1 0-9 0,1 3-1 0,0-1-1 16,3-2-10-16,0 0-1 0,-1 0-1 0,1 5 0 0,2-5-14 0,-3 0-2 15,1 0-1-15,0 0 0 0,-1-2 1 0,-2 2 0 16,0 0 0-16,3-2 0 0,-3-3-10 0,-3-2 0 16,0 0 9-16,1 0-9 0,-1 0 12 0,-5 0-1 15,5-2-1-15,0-5 0 0,1-3 2 0,-1 3 0 16,-2 0 0-16,2-7 0 0,-2 2-4 0,2 3-8 16,-3-5 12-16,1 2-4 0,0 0-8 0,-1 5 0 0,4-7 0 0,-1 5 8 15,0-3-8-15,-2 5 0 0,0-5 0 0,-1 5 0 16,4 0 0-16,-1 5 0 0,-5-3 0 0,2-2 0 15,1 2 0-15,0 5 0 0,-3 0 0 0,0 0 0 16,0 0-9-16,0 0-7 0,2 0-2 0,-2 0-721 16,0 0-144-16</inkml:trace>
  <inkml:trace contextRef="#ctx0" brushRef="#br0" timeOffset="23172.813">21532 3877 1638 0,'0'0'72'0,"0"0"16"0,0 0-71 0,2 2-17 0,-2 5 0 0,3-2 0 16,0 2 100-16,-1 0 16 0,1 0 3 0,2 0 1 0,-2 0-50 0,2 5-10 15,1-5-1-15,-1 0-1 0,-3 5-32 0,6-3-6 16,-2 3-2-16,-4-5 0 0,4 0-18 0,-4 0 0 16,1 0 0-16,2 0 0 0,-2-2 10 0,-3-3-2 15,3 3 0-15,-3-5 0 16,0 0-67-16,0 0-13 0,0 0-4 0,0 0 0 15,0-7-150-15,-3 2-30 0,-2-16-7 16,2 7-1-16</inkml:trace>
  <inkml:trace contextRef="#ctx0" brushRef="#br0" timeOffset="23319.945">21616 3799 403 0,'-2'0'36'0,"-1"-2"-36"16,1-5 0-16,-1 2 0 0,0-2 281 16,-2 5 50-16,2-3 9 0,1-2 3 0,2 7-153 0,0 0-30 15,0 0-7-15,0 0-1 0,0 0-99 0,0 0-20 16,0 0-4-16,0 0-1 0,0 0-28 0,0 0 0 0,2 7 0 0,1 0 0 31,2 0-126-31,-2 0-31 0,7 7-7 0,-2-7 0 0</inkml:trace>
  <inkml:trace contextRef="#ctx0" brushRef="#br0" timeOffset="23688.868">21773 3905 806 0,'0'0'72'0,"0"0"-58"15,0 0-14-15,0 0 0 0,5 7 146 0,0-7 26 16,-2 5 6-16,5-3 1 0,0-2-83 0,0 0-16 16,5 0-3-16,-3 0-1 0,4 7-45 0,-1-7-10 15,0-7-1-15,-2 7-1 0,5 0-8 0,-3-2-2 16,0-3 0-16,0 3 0 0,0 2-9 0,1-5 0 0,-6 0 0 0,0 3 0 16,-3-5 11-16,0 7 0 0,-5 0 0 0,3-5 0 15,-3-2 27-15,0 5 6 0,0-3 0 0,-3-2 1 16,1 5-17-16,-4-3-3 0,1-2-1 0,0 7 0 0,-1-5-8 0,-2 3-1 15,3 2-1-15,-5-5 0 0,2 5 10 0,2 0 1 16,-2 0 1-16,0 0 0 0,-2 5-6 0,-1-3-2 16,-2 3 0-16,2-3 0 0,4 3-2 0,-4 2 0 0,0 0 0 15,1 5 0-15,2-5-16 0,0 0 0 0,0 7 0 0,3-7 0 16,-3 7 0-16,2-2 0 0,4 0 9 0,-3-3-9 16,-1 3 0-16,6-5 0 0,3 5 0 0,0-3-10 15,-1-2 10-15,3 0 0 0,3 5 0 0,0-5 0 16,6 0 0-16,1-2 0 0,1-3 0 0,3 3 0 15,-3-3 0-15,2-2-13 16,3 0 3-16,-2 0-689 16,2 0-137-16</inkml:trace>
  <inkml:trace contextRef="#ctx0" brushRef="#br0" timeOffset="24221.372">22265 3846 1746 0,'-11'0'38'0,"11"0"8"0,0 0 2 0,0 0 1 16,0 0-39-16,0 0-10 0,-3 0 0 0,3 0 0 16,0 0 68-16,-2 7 11 0,-1 5 2 0,3-5 1 0,-2-2-48 0,2 2-10 15,0 0-1-15,-3 0-1 0,6 0-10 0,-1 0-1 16,-2 0-1-16,3 5 0 0,-1-5-10 0,1 0 8 31,0 0-8-31,2 0 8 0,3-2-8 0,-3 2 0 16,3-5 0-16,0 3 0 0,0-3 0 0,3 3 0 0,-1-5 0 0,1 0 8 15,-1 0 0-15,1 0 0 0,0 0 0 0,2 0 0 16,-3-5-8-16,1 3 0 0,-3-3 0 0,0 3 0 16,-3-3 8-16,3 3-8 0,-3-3 12 0,-2-2-4 15,2 0-8-15,-5 7 12 0,0 0-12 0,0 0 12 16,0 0-12-16,3-7 0 0,0 0 0 0,-3 7 0 0,0 0 0 0,0 0 0 16,0 0 0-16,0 0 0 0,0 0 0 0,8 0 0 15,-6 0 0-15,3 0 0 0,1 2 0 0,-1-2 0 16,3 5 0-16,0-3 0 0,0 3-9 0,2 0-1 15,1-3 0-15,-3 3 0 0,3-5 10 0,-1 2 0 16,3-2-9-16,1 0 9 0,-1 0 0 0,0 0 0 0,0 0 0 16,3 0 0-16,0 0 0 0,-3 0 0 0,1-2 0 0,-1-3 0 15,-3 3 12-15,1-3 1 0,-3-2 0 0,0 2 0 16,-3-2-13-16,3 0 0 0,0 0 0 0,-3 0-10 0,1 0 30 16,-1 0 5-16,-3 0 2 0,1 0 0 0,0-5 10 0,-3 0 3 15,0 5 0-15,0 0 0 0,0-7-40 0,-3 7 0 16,0 2 0-16,3 5 0 0,-2-7 11 0,2 7-3 15,-3-7 0-15,1 5 0 16,-6-3-8-16,2 5-11 0,1-2 3 0,0-3 0 31,-1 5-104-31,-2 0-21 0,1 7-4 0</inkml:trace>
  <inkml:trace contextRef="#ctx0" brushRef="#br1" timeOffset="35098.499">445 6447 230 0,'0'0'20'0,"0"0"-20"15,0 0 0-15,0 0 0 0,0 0 154 0,0 0 26 16,0 0 6-16,0 0 1 15,-3 0-79-15,3 0-16 0,-5 3-4 0,2 1 0 16,-5 3 12-16,8-2 3 0,-3-3 0 0,-2 5 0 16,5 5-31-16,0-2-5 0,-3-3-2 0,3 4 0 15,0-4 3-15,0 8 0 0,0-8 0 0,0 4 0 16,0 4-8-16,0-4 0 0,0-1-1 0,3 6 0 16,-3-2-27-16,0 0-6 0,0 0-1 0,5 1 0 15,-5 3 15-15,0-3 4 0,0-1 0 0,3 4 0 0,-3 1-27 0,0-5-5 16,0 0 0-16,0 1-1 0,0-4-2 0,0 3 0 15,0-6 0-15,0 6 0 0,0-7 17 0,0 4 3 0,0-4 1 16,0 1 0-16,0-1-13 0,0-3-2 0,0-4-1 0,0 3 0 16,0-3-5-16,0 0-1 0,0 0 0 0,0 0 0 15,0 0 4-15,0 0 0 0,0 0 0 0,-3-3 0 16,-2-1-12 0,5-3 0-16,-3-3 0 0,3-2 0 0,-5 1 0 15,2-3 0-15,3-5 0 0,0 2 0 0,0-6 0 16,-5 6 0-16,5-2 0 0,0 1 0 0,0-4 10 0,0 8 0 15,5-4 0-15,-10 3 0 0,10 1-10 0,-5 0 0 16,0 0 9-16,0 2-9 0,3-2 0 0,-3 2 0 16,5-2 0-16,-2 3 0 0,-3 1 0 0,5-2 0 15,-2-2 0-15,-3 7 0 0,3-5 0 0,5 5 0 0,-8-2 0 0,8 0 0 16,-6 2 0-16,3 0 0 0,3 4 0 0,-2-2 0 16,2-2 0-16,0 0 0 0,-1 7 0 0,1-7 0 15,0 7 0-15,-2 0 0 0,2 0 0 0,5 0 0 16,-3 0 0-16,1 0 0 0,-3 3 0 0,3 1 0 15,-4 3 0-15,1-7 0 0,0 7 0 0,-2 1 0 16,2-4 0-16,-1 3 0 16,-1-4 0-16,-4 1 0 0,-2-4-10 0,3 7-6 15,-3 0-2-15,5 0 0 0,-10 1 18 0,5-1 0 16,-3-3 0-16,3 3 0 0,-8 0 0 0,6 0 11 16,-6-2-3-16,0 2-8 0,0-4 9 0,0 1-9 15,-2 3 0-15,7-2 9 0,-5-3-1 0,0 3-8 16,5-3 12-16,-5 3-4 0,3 2-8 0,2-4 0 0,3-3 0 0,-2 7 0 15,-3-7 0-15,5 4 0 0,-8-4 0 0,5 3 0 16,-2 1-49-16,2-4-12 0,0-4-3 0,-5 4 0 16,0-3-77-16,6 3-16 0,-3 0-3 0,2 0-1 0</inkml:trace>
  <inkml:trace contextRef="#ctx0" brushRef="#br1" timeOffset="35738.267">913 6374 1036 0,'0'0'23'0,"0"0"5"0,0 0 0 0,0 0 1 0,0 0-29 0,0 0 0 0,0 0 0 0,0 0 0 15,0 0 57-15,0 0 6 0,0 0 1 0,0 0 0 16,0 0 51-16,0 0 10 0,0 0 3 0,0 0 0 15,0 0-40-15,0 0-7 0,-8 7-1 0,0-2-1 0,0-3-24 0,5 5-5 16,-5 1-1-16,6-1 0 0,-6 4-1 0,0-4 0 16,5 5 0-16,-5-2 0 0,0 6-18 0,0-2-4 15,6 0-1-15,-3 0 0 0,2 0-25 0,0 1-9 0,-2-4 0 0,2 8 0 16,-2-2 58-16,2 1 12 0,3-3 3 0,-2 3 0 16,-4 4-52-16,6-8-12 0,0 4 0 0,-2 1 0 0,2-5 0 15,2 5 0-15,-2-2 0 0,0-6 0 0,0 8-12 0,0-5-4 16,6 0-2-16,-4 1 0 0,-2-1 18 0,3-3 0 15,2 1 0-15,6-2 0 0,-8-3 0 0,2 0 0 16,3-3 0-16,-6 3 9 0,6 1-9 0,0-4 10 16,-5-1-10-16,5 1 10 0,0-1-25 0,0-3-5 15,2 0 0-15,-7 0-1 16,-3 0-167-16,0 0-34 0,5-3-6 0</inkml:trace>
  <inkml:trace contextRef="#ctx0" brushRef="#br1" timeOffset="36055.455">1056 6711 288 0,'0'0'12'0,"0"0"4"0,0 0-16 0,0 0 0 0,0 0 0 0,0 0 0 16,0 0 316-16,0 0 60 16,0 0 12-16,2 7 2 0,4 2-254 0,-4-7-50 15,-2-2-10-15,3 7-3 0,2 1-7 0,3-1-2 16,-5 0 0-16,5-3 0 0,-6 3-51 0,4 0-13 16,2-2 0-16,-3-2 0 0,0 4 0 0,3-3 0 15,0-1 0-15,-3 1 0 0,3-8 22 0,0 4 2 16,0 0 0-16,-5 0 0 15,5 0-114-15,-3 0-22 0,-2 0-5 0,5-3-1 0,-6 3-35 0,4-4-7 0,-4-3-2 0,1 7-498 16</inkml:trace>
  <inkml:trace contextRef="#ctx0" brushRef="#br1" timeOffset="36302.868">1228 6697 57 0,'0'0'0'0,"0"0"0"0,2 0 0 0,4-3 0 16,-6 3 247-16,2-5 44 0,-2 5 9 0,6-7 1 15,-6 7-111 1,0 0-22-16,0 0-5 0,0 0-1 0,0 0-27 0,0 0-6 0,0 0-1 15,0 0 0-15,0 7-51 0,-6 1-10 0,6 3-3 0,0-4 0 16,-2 0 0-16,2 7 0 16,-6-2 0-16,4-2 0 0,-1 6-51 0,-5-6-13 0,3 4 0 0,2 2 0 15,3-2 12-15,-5 3-1 0,2-6 0 0,1 4 0 16,-6-1-11-16,8 2 0 0,-6-6 9 0,4 4-9 16,-1-3 0-16,-2 1 8 0,2-2-8 0,3 1 0 0,-5-4-8 0,2 7-7 15,3-6-1-15,0-1 0 0,0 0 16 0,-5 0 0 16,5 0 0-16,0 2 0 15,0-9-64-15,0 0-9 0,0 0-3 0</inkml:trace>
  <inkml:trace contextRef="#ctx0" brushRef="#br1" timeOffset="36835.506">1553 6440 1267 0,'0'0'28'0,"0"0"5"0,0 0 2 0,0 0 1 0,0 0-36 16,-3 3 0-16,3-3 0 0,0 7 0 0,0 4 95 0,-5-4 12 16,3 7 2-16,2-2 1 0,0 2-26 0,-6 0-6 15,6 5-1-15,-2-5 0 0,2 5-22 0,0-5-5 16,2 7-1-16,-2-2 0 0,0 2-23 0,0 1-5 16,0-4-1-16,0 1 0 0,0-5 13 0,0 8 3 0,6-4 0 0,-6-4 0 15,0 1-11-15,0-1-1 0,2 5-1 0,3-5 0 16,-5-3-7-16,3-4 0 0,-3 8-1 0,0-8 0 15,5 4-4-15,-5-8-1 0,0 1 0 0,3 3 0 16,-3-7-2-16,0 0 0 0,0 0 0 0,0 0 0 16,0 0-135-16,0 0-27 0,0-2-6 15</inkml:trace>
  <inkml:trace contextRef="#ctx0" brushRef="#br1" timeOffset="37158.396">1725 6649 691 0,'0'0'30'0,"0"0"7"16,0 0-29-16,0 0-8 0,0 0 0 0,0 0 0 0,5 8 220 0,-5-1 42 15,3-3 9-15,0 3 1 0,2 0-154 0,3 0-31 16,-5 1-7-16,4-1 0 0,1 0-15 0,0-3-2 15,-5 3-1-15,5 0 0 0,3 0-48 0,-1-2-14 0,3-2 0 0,-2 4 8 16,-3 0-8-16,2-3 0 0,1 8 0 0,-3-5 0 16,3 0 0-16,2 0 0 0,-8 0 0 0,8 0 0 15,-7-2 52-15,2-3 10 0,-1 6 2 0,1-8 0 16,0 7-64-16,0-3-18 0,-5-1-1 0,5-3 0 16,-5 0 31-16,-3 0 5 0,0 0 2 0,5 0 0 31,3-3-220-31,-6-1-44 0,-2-3-9 0,0 7-2 0</inkml:trace>
  <inkml:trace contextRef="#ctx0" brushRef="#br1" timeOffset="37406.049">1939 6671 1623 0,'0'0'72'0,"0"0"15"0,0 0-70 0,0 0-17 16,0 0 0-16,0 0 0 0,0 4 129 0,-2 8 23 15,-4-5 4-15,4 0 0 0,-3 3-81 0,2-6-17 16,-5 8-3-16,0-3-1 0,0 3-35 0,3 2-7 16,-3-7-2-16,0 8 0 0,-3-4 4 0,3-1 1 15,0 1 0-15,1 4 0 16,-1-1-24-16,0-7-5 0,2 4-1 0,1-3 0 16,-3 3 15-16,5-4 0 0,-4 0 0 0,4 0 0 15,3 1-16-15,-5-8 0 0,-3 7 0 0,8-7-691 16,0 0-138-16</inkml:trace>
  <inkml:trace contextRef="#ctx0" brushRef="#br1" timeOffset="37907.179">1976 6370 1267 0,'0'0'28'0,"0"0"5"0,0 0 2 0,0 0 1 0,0 0-36 0,0 0 0 0,0 0 0 0,8-3 0 16,-5-1 58-16,2 4 5 0,3 4 1 0,-2-1 0 16,7 1 51-16,-3 3 10 0,1 0 3 0,5 5 0 15,2 2-103-15,-2 0-25 0,-5 1 0 0,7 3 0 16,1 1 56-16,-3 2 7 0,2 0 1 0,-5 1 0 0,3 4-16 0,0-1-2 16,-5 1-1-16,-1 0 0 0,1-5-21 0,-3 0-4 15,0 5 0-15,0 0-1 0,-6-5 9 0,4 1 1 16,-4-4 1-16,4 4 0 0,-6-8-10 0,0 0-3 15,0 2 0-15,0-2 0 0,0-4 0 0,0 1 0 0,0 1 0 0,0-5 0 16,-6 0-1-16,4 0 0 0,2-4 0 0,-6 6 0 16,4-6-4-16,-1 4 0 0,3-7-1 0,-5 7 0 15,2-3-11-15,-5-4 10 16,8 0-10-16,0 0 10 0,0 0-10 0,0 0 0 16,-8 0 0-16,8 0 0 15,0 0-84-15,-2-4-16 0,-6 1-4 0,8-1 0 16,0-3-126-16,-6 4-26 0</inkml:trace>
  <inkml:trace contextRef="#ctx0" brushRef="#br1" timeOffset="43558.456">1326 7023 0 0,'0'0'0'0,"0"0"0"0,0 0 0 0,0 0 0 15,0 0 0-15,0 0 0 0,0 0 177 0,0 0-36 0,0 0 29 0,0 0 6 16,8 0-118-16,-8 0-23 15,0 0-5-15,0 0-1 0,0 0 3 0,0 0 0 16,0 0 0-16,0 0 0 0,0 0 7 0,0 0 1 16,0 0 1-16,0 0 0 0,0 0 11 0,0 0 3 15,0 0 0-15,0 0 0 0,0 0 21 0,0 0 5 16,0 0 1-16,0 0 0 0,5 7-66 0,-5-7-16 16,0 8 0-16,0-8 0 0,0 0 55 0,5 7 7 15,-5 0 2-15,0 0 0 0,0 0-13 0,0 2-3 0,0-2 0 0,3 0 0 16,-3 0-25-16,0 0-6 0,0 0-1 0,0 0 0 15,0-2 25-15,0 5 5 0,0-3 1 0,5 0 0 16,-5-7-24-16,3 4-5 0,-3 3-1 0,0 1 0 16,2-1-17-16,-2-7 0 0,0 0 0 0,0 7 0 0,0-3 55 15,0-4 7-15,0 7 2 0,0-7 0 16,-2 3-52-16,2-3-12 0,0 0 0 0,0 0 0 0,0 0 0 0,0 0 0 16,0 0 0-16,0 0 0 0,0 0 0 0,0 0 0 15,-3 0 0-15,3 0 0 0,0 0 0 0,0 0 0 0,0 0 0 0,0 0 0 31,0 0-114-31,0 0-26 0,-5-3-4 0,2-1-2 0</inkml:trace>
  <inkml:trace contextRef="#ctx0" brushRef="#br1" timeOffset="44229.838">1326 6882 57 0,'0'0'0'0,"0"0"0"16,0 0 0-16,0 0 0 0,0 0 162 0,0 0 27 15,0 0 6-15,0 0 1 0,0 0-105 0,0 3-21 16,0 4-4-16,-6-3-1 16,6-4-16-16,0 7-3 0,0-7-1 0,0 0 0 15,0 5-9-15,0-5-3 0,0 3 0 0,0-3 0 0,-2 7-33 0,2-7 0 16,0 0 0-16,0 0 0 0,0 0 26 0,0 0 8 16,0 0 2-16,0 0 0 0,0 0-11 0,0 0-1 0,0 4-1 0,0-4 0 15,0 0-10-15,0 0-1 0,0 0-1 0,0 0 0 16,0 0-11-16,0 0 0 0,0 0 9 0,0 0-9 15,0 0 0-15,0 0-10 16,0 0 1-16,0 0 0 0,0 0 9 0,0 0 12 0,0 0-2 0,8 0-1 0,-8 0-9 0,0 0 0 16,0 0 0-16,0 0 8 0,0 0-8 0,0 0 0 15,0 0 0-15,0 0 8 16,0 0-8-16,0 0 0 0,0 0-10 0</inkml:trace>
  <inkml:trace contextRef="#ctx0" brushRef="#br1" timeOffset="45503.043">2077 6901 0 0,'19'-5'0'0,"-19"5"0"0,0 0 0 0,0 0 0 16,0 0 0-16,0 0 0 0,0 0 160 0,0 0-32 15,0 0 25-15,0 0 6 0,0 0-79 0,0 0-15 16,0 0-3-16,0 0-1 0,0 0-10 0,0 0-3 16,0 0 0-16,0 0 0 0,0 0 0 0,0 0-1 15,0 0 0-15,0 0 0 0,-3 0 1 0,3 0 1 16,0 0 0-16,0 0 0 0,0 0-10 0,0 0-3 15,0 0 0-15,0 0 0 0,0 0-10 0,0 0-2 0,0 0-1 0,0 0 0 16,0 0-6-16,0 7-1 0,-3 1 0 0,3-8 0 16,0 0-4-16,0 7 0 0,0-7-1 0,-5 7 0 15,5 0 8-15,-3-3 1 0,3-4 1 0,3 7 0 16,-3 5 15-16,0-5 4 0,5 0 0 0,-5 0 0 16,3 0-7-16,-3 0-1 0,0 1 0 0,0-1 0 0,0 0 17 15,0 4 3-15,0-4 1 0,0 5 0 0,0-5-33 0,0 0-8 16,0 0 0-16,3 0-1 0,-6 1-11 0,3-1 0 15,0 0 0-15,0-3 0 0,0-1 53 0,0 4 9 0,0-7 2 16,0 0 0-16,0 0-64 0,0 0-15 0,0 0-1 0,0 0-1 16,0 0 27-16,0 0 6 0,0 4 0 0,0-4 1 15,0 0-17-15,0 0 0 0,0 0 0 0,0 0 0 32,0 0-123-32,0 0-28 0,0-4-5 0,3-3-761 15</inkml:trace>
  <inkml:trace contextRef="#ctx0" brushRef="#br1" timeOffset="46235.578">2085 6769 288 0,'0'0'25'0,"0"0"-25"16,0 0 0-16,0 0 0 0,0 0 120 0,0 0 20 15,0 0 3-15,0 0 1 0,0 0-64 0,0 0-13 32,0 0-3-32,0 0 0 0,0 0-51 0,0 0-13 15,0 0 0-15,-3 5 0 0,-5-3 47 0,8-2 6 0,0 0 2 0,0 0 0 16,0 5-37-16,0-5-7 0,0 0-2 0,0 0 0 15,0 0-9-15,0 0 0 0,-8 3 0 0,8-3 0 16,0 0 0-16,0 0 0 0,0 7 0 0,0-7 0 16,0 0 0-16,0 0 0 0,0 0 0 0,0 0 0 15,0 0 0-15,0 0 0 0,0 0 0 0,0 0 0 0,0 0 0 0,0 0 0 16,0 0 0-16,0 0 0 0,0 0 0 0,0 0 0 16,0 0 0-16,0 0 0 0,0 0 53 0,0 0 9 15,0 0 2-15,0 0 0 0,0 0-52 0,0 0-12 16,0 0 0-16,0 0 0 0,0 0 0 0,0 0 0 15,0 0 0-15,0 0 0 0,0 0 0 0,0 0 0 16,0 0 0-16,0 0 0 16,0 0 0-16,0 0 0 0,0 0 0 0,0 0 0 15,0 0 0-15,0 0 0 0,0 0 0 0,0 0 0 16,0 0 0-16,0 0 0 0,-2 4 0 0,2-4 0 16</inkml:trace>
  <inkml:trace contextRef="#ctx0" brushRef="#br1" timeOffset="53900.875">2564 6555 633 0,'0'0'56'0,"0"0"-44"16,0 0-12-16,0 0 0 16,0 0 143-16,0 0 26 0,0 0 6 0,0 0 1 15,0 0-52-15,0 0-9 0,0 0-3 0,0 0 0 16,8 0-45-16,0 0-10 0,0 5-1 0,0-3-1 15,0-2-3-15,2 0-1 0,-2 0 0 0,3 0 0 16,-1 0-16-16,1 5-3 0,2-5-1 0,-2 0 0 16,-1 0-5-16,1 0-1 0,-3-5 0 0,2 5 0 15,4 0-12-15,-7 0-2 0,4 0-1 0,-3 0 0 0,-5 0-10 0,5 0 10 16,-6-2-10-16,-2 2 10 16,0 0-34-16,0 0-8 0,0 0 0 0,0 0-1 15,0 7-79-15,0-7-16 0,-2 3-4 0,-4 4 0 0</inkml:trace>
  <inkml:trace contextRef="#ctx0" brushRef="#br1" timeOffset="54139.171">2572 6736 1209 0,'0'0'53'0,"0"0"12"0,0 0-52 0,0 0-13 15,0 0 0-15,0 0 0 0,0 0 143 0,0 0 25 16,8 0 6-16,0 5 1 0,0-2-67 0,0-3-12 15,2 0-4-15,-2 0 0 0,3 0-28 0,-1 0-7 0,1 4-1 0,2-4 0 16,0-4-19-16,0 4-4 0,-2 0-1 0,-3 0 0 16,5 0-40-16,0 0-9 0,-2 0-2 0,-3 0 0 15,3-3 67-15,-4 3 12 0,1 0 4 0,3 0 0 16,-3 0-80-16,-5 0-15 0,-3 0-3 0,2 0-1 16,-2 0-89-16,0 0-17 0,0 0-4 0,0 0-1 0</inkml:trace>
  <inkml:trace contextRef="#ctx0" brushRef="#br1" timeOffset="61379.188">3540 5539 975 0,'19'0'21'0,"-19"0"5"0,0 0 1 0,0 0 1 0,0 0-28 0,0 0 0 0,0 0 0 0,0 0 0 0,0 0 70 0,0 0 9 16,0 0 1-16,0 0 1 0,0 0-13 0,0 0-4 15,-8 5 0-15,8-5 0 0,0 7 0 0,-6 0 0 16,6-7 0-16,-5 7 0 0,5 0 0 0,-5 0-1 16,2 0 0-16,3 0 0 0,-5 3-19 0,0-3-3 15,2 0-1-15,0 2 0 16,1-2-12-16,-6 5-2 0,2 0-1 0,1-3 0 15,0 3-25-15,-3 2 0 0,3-2 0 0,-3-3 0 0,0 3 0 0,-3 2 0 16,3-2 0-16,-2-3 0 0,2 8 56 0,0-3 7 0,0 0 1 0,0 0 0 16,5-2-64-16,-5 2-15 15,0 0-1-15,6 5-1 0,-4-2 27 0,4 1 6 0,-6 1 0 0,0-5 1 16,5 7-17-16,-5-6 0 16,6 3 0-16,-6 1 0 0,2-5 55 0,4 5 7 0,2-5 2 0,-5 7 0 0,2-7-64 0,0 5-10 15,3-5-3-15,0 5-1 0,0-5 22 0,0 5 5 16,0-5 1-16,3 0 0 0,0 0-14 0,2 5 0 15,-3-5 0-15,4 5 0 0,-4-5 0 0,4 0 0 16,-1 1 0-16,3-4 0 0,-3 3 0 0,1 1 0 16,1-4 0-16,1 3 0 0,-2-2 0 0,4-2 0 15,-2 1 0-15,-3 1 0 16,3-2 54-16,0-3 8 0,0 4 2 0,3-4 0 16,-3 0-52-16,0 0-12 0,0 1 0 0,0-1 0 15,2-3 0-15,-7-1 0 0,2 1 0 0,0 1 0 16,-5-5 0-16,8 2 0 0,-8-2 0 0,6 5 0 15,-6-5 0-15,5 2 0 0,-5-2 0 0,0 0 0 0,0 0 0 0,0 0 0 16,0 0 0-16,8 0 0 0,-8 0 36 16,0 0 5-16,0 0 1 0,0 0 0 0,0 0-16 0,0 0-3 15,0 0-1-15,0 0 0 0,0 0-22 0,0 0 0 0,0 0 0 16,0 0 0-16,0 0 0 0,0 0 0 0,0 0 0 0,-5 5 0 16,5-5 0-16,0 0 0 0,-6 3 0 0,-2 4 0 15,0-7 0-15,-2 4 0 0,2-1 0 0,0 1 0 16,-3 1 0-16,3-3-8 15,-2 3 8-15,2-3 0 0,-3 6 0 0,-5-1 0 16,3 0 0-16,-3-3 11 0,6 3-11 0,-1 0-12 16,-7 5 2-16,10-2 1 0,-8-6 9 0,8 8 12 15,-3-3-2-15,1-1-1 0,2 3-17 0,0-4-4 16,0 7-1-16,5-6 0 0,-5 3 13 0,6-4 0 16,-6-4 0-16,3 6-9 0,2-2 19 0,3-5 4 15,0 6 1-15,-8-1 0 0,5 0-15 0,3-3 0 16,0-1 0-16,3 1 0 0,0 3 0 0,2-2 0 0,-2-2 0 0,2 1 0 15,3-1-16-15,-6 1-5 0,6-1-2 0,0 1 0 16,3-4 23-16,-9 3 0 0,6 1 0 0,3-4 0 16,-3 0 0-16,3 5 0 0,2-3 0 0,-5-2 0 15,-3 0 0-15,3 5 0 0,0-2 0 0,2-3 0 0,-2 0 0 0,-2 0 0 16,4 0 0-16,-2 0 0 0,3 0 0 0,-9 0 0 16,6 0 0-16,-2 0 0 0,-6 0 0 0,10 0 0 15,-7 0 0-15,-3 0 0 0,5 0 0 0,-5 0 8 0,0 0-8 16,11 0 0-16,-11 0 0 0,0 0 0 0,0 0 8 0,2-3-8 15,6 3 0-15,-8 0 0 0,0 0 0 0,0 0 0 16,0 0 0-16,0 0 8 0,0 0-8 0,0 0 0 16,0 0 0-16,0 0 0 0,0 0 8 0,0 0-8 15,0 0 0-15,0 0 0 16,0 0 0-16,0 0 8 0,0 0-8 0,0 0 0 16,0 0 0-16,0 0 0 0,3 3 0 0,-3-3 0 15,0 0 0-15,0 0 0 0,0 7 0 0,0-3 0 16,-5-1 8-16,5 4-8 0,-8-7 0 0,2 4 0 15,1 3 9-15,5-2-9 0,-8-3 0 0,3 6 0 16,0-1 0-16,-1 0 8 0,4-3-8 0,-4 3 0 16,4 0 0-16,-6 1 0 0,5 3 0 0,-2-4 0 0,2 0 0 0,-2 8 0 15,2-4 0-15,1-1 0 0,-6 6 0 0,0-2 0 16,3-4 0-16,-1 8 0 0,1-3 0 0,2 3 0 16,-2 1 0-16,2-2 0 0,3-3 12 0,-2 5-4 15,2-1-8-15,0 4-13 0,-6-4 3 0,6 4 1 0,0-4 9 0,0 1 0 16,0 2 0-16,6-4 0 31,-6 2 0-31,0-1 0 0,0 4 0 0,2-8 0 0,6 9 0 0,-5-6 0 16,2 2 0-16,-5-5 0 0,3 4 0 0,0 1 11 0,2-2-1 0,3-3 0 15,-8-2-10-15,2 2-16 0,4-3 4 0,-4 4 1 16,6-1 11-16,-8-3 16 0,3-1-4 0,2 6-1 16,0-6-11-16,1 1-14 0,2 1 3 0,-6-2 1 15,4 1 10-15,-1-1 0 0,0 2 0 0,3 2 0 16,-8-7 0-16,5 0 0 0,1 5 0 0,2-5 0 0,-8 4 0 0,5-1 0 15,-2-3 0-15,2 5 0 0,0-1 8 0,-2-1 1 16,2-3 0-16,-2 5 0 0,5-1-9 0,-8-1 0 16,8 4 0-16,-6-2 0 0,1-5 0 0,2 7 0 15,3-7 0-15,-8 5 0 0,3-1 0 0,2-1 0 16,0 2 0-16,1-5 0 0,-4 0 0 0,4 4 0 16,-1-1-12-16,-2-3 12 15,2-2 0-15,0 2 0 0,-2 0 0 0,2 0 0 16,-5 0 0-16,5-3 0 0,1-1 0 0,-6 4 8 15,0-7-8-15,2 0 8 0,-2 0-8 0,6 5 8 16,-4-5-8-16,-2 0 0 0,0 0 9 0,0 0-9 0,0 0 0 0,0 0 8 16,0 0-8-16,0 0 0 0,0 0 0 0,0 0-8 15,0 0 0-15,0 0 0 0,0 0 8 0,0 0 0 16,0 0 0-16,0 0 0 16,0-5-136-16,0-2-26 0,0 0-5 0,-2 0-1047 0</inkml:trace>
  <inkml:trace contextRef="#ctx1" brushRef="#br1">7461 9796 0,'0'0'15</inkml:trace>
  <inkml:trace contextRef="#ctx0" brushRef="#br1" timeOffset="63455.022">3715 5779 460 0,'0'0'41'0,"0"0"-33"16,0 0-8-1,0 0 0-15,0 0 135 0,0 0 25 0,0 0 4 16,0 0 2-16,0 0-35 0,5 5-7 0,-5-5-2 0,0 7 0 16,3 0 4-16,-1 0 1 0,-2 0 0 0,0 7 0 15,-2-2-51-15,2-3-9 0,2 8-3 0,-2-3 0 16,0 0-50-16,0 7-14 0,6-7 0 0,-6 5 0 15,0 2 56-15,-6-2 7 0,4-5 1 0,2 5 0 16,0 0-20-16,0-3-3 0,-3-4-1 0,6 7 0 0,-1-10-11 0,4 3-2 16,-6 2-1-16,-6-7 0 0,6 5-26 0,6-2 0 15,-12-6 0-15,6 3 0 0,0-7 36 0,0 7 8 16,0-7 1-16,0 0 1 16,0 0-27-16,0 0-6 0,0 0-1 0,0 0 0 15,0 0-4-15,0 0-8 0,-2 0 11 0,-1-7-11 0,3 3 20 0,0-3-2 16,0-1-1-16,0-1 0 15,0-5-27-15,3-3-6 0,-6 1 0 0,3-7-1 16,0 6 17-16,0-6 0 0,0 1 0 0,-5-4 0 16,2 5 0-16,3 3 0 0,0-4 0 0,0 1 0 0,-5 7 0 15,2 2 0-15,6-2 0 0,-3 2 0 0,5 3 0 0,-5-3 0 16,0-2 0-16,3 7 0 0,2-5-10 0,6 3 10 16,-9-3-8-16,9 0 8 0,2 5-9 0,-5 0 9 15,3 0-10-15,-1 5 10 0,1-3-8 0,2 5 8 16,-2-5 0-16,-1 10-9 0,1-5 9 15,-1 0 0-15,-2 5 0 0,6-3 0 0,-9 5 0 0,3 0 0 0,0 0 0 0,-3 5 0 16,0-5 8-16,1 0 4 0,-6 5 1 0,2-3 0 16,3 3-13-16,-5 2 0 0,-5 0-9 0,5-2 9 15,-2 2 0-15,2-2 0 0,-8-3 13 0,5 3-4 16,-2 0-9-16,2-5 0 0,-5 2 0 0,3-4 0 16,0 2 0-16,-3 0 0 0,2 0 0 0,-2-7 0 0,-2 5 0 0,-1-3 0 15,3-2 0-15,-2 0 0 0,-1 0 0 0,3-2 0 16,-8-3 0-16,3 3 0 0,5-3 0 0,0 5 0 15,-2 0 0-15,2-2 0 16,-3-3-161-16,11-2-25 0,0 7-5 0,-5-5-1 16,2 3-84-16,6-5-16 0,7-5-4 15,4 5-1-15</inkml:trace>
  <inkml:trace contextRef="#ctx0" brushRef="#br1" timeOffset="64118.522">4143 5685 1267 0,'0'0'28'0,"0"0"5"0,0 0 2 0,0 0 1 0,0 0-36 0,0 0 0 15,0 0 0-15,0 0 0 0,0 0 58 0,0 0 5 16,0 0 1-16,0 0 0 0,0 0 51 0,0 0 10 0,0 0 3 16,0 0 0-16,-5 0-52 0,2 7-9 0,3-2-3 0,-5-3 0 15,0 5-51-15,2 0-13 0,1-2 0 0,-1 2 0 16,3 0 54-16,-5 0 8 0,2 5 2 0,3-3 0 15,0 3-52-15,-5-5-12 0,-1 7 0 0,6-2 0 16,0 2 0-16,-5 0 0 0,2 0 0 0,3 3 0 16,-7-3 54-16,4 0 8 15,-2 0 2-15,5 5 0 0,-3 0-52 0,3-3-12 16,-5 3 0-16,5 2 0 0,0-7 0 0,0-2 0 16,0 7 0-16,5-5 0 0,-2 0 0 0,-1 0 0 15,1-2 0-15,0-2 0 16,4 1 0-16,-4-4 0 0,2 5 0 0,6-5 0 0,-8 0 0 0,5 0 0 15,-3 0 0-15,0 0 0 0,3 0 0 0,0 1 0 16,0-8 0-16,0 4 0 0,-5 3 0 0,2-7 0 16,0 5 0-16,3-5 0 0,-3 0 0 0,1 0-12 0,-6 0 3 0,8-5 0 15,-3 5-139-15,-5 0-28 0,5 0-6 0,-5 0-798 16</inkml:trace>
  <inkml:trace contextRef="#ctx0" brushRef="#br1" timeOffset="64503.726">4302 5998 1036 0,'0'0'46'0,"0"0"10"0,0 0-45 0,0 0-11 15,0 0 0-15,0 0 0 0,0 0 104 0,0 0 18 16,0 0 4-16,0 0 1 0,0 0-50 0,0 0-9 0,0 0-3 0,0 0 0 0,0 0-1 16,5 2 0-16,3 5 0 0,-5-2 0 0,2-3 1 15,-2 3 0-15,5 2 0 0,-5-2 0 0,2-3-53 0,0 5-12 16,-2-2 0-16,2-3 0 0,0 3 0 0,1-3 0 15,-1 3 0-15,3-2 0 0,-8-3 27 0,3 4 5 16,2-4 0-16,-3 3 1 31,4-3-53-31,-1 0-10 0,0 0-2 0,-5 0-1 16,0 0-47-16,6-3-8 0,-4 3-3 0,4 0 0 16,-1-4-59-16,-3 1-12 0,4-2-2 0,-4 3-1 15,1-3-67-15,0-2-12 0,7-7-4 0,-10 2 0 0</inkml:trace>
  <inkml:trace contextRef="#ctx0" brushRef="#br1" timeOffset="64735.609">4490 5967 172 0,'0'0'16'0,"0"0"-16"0,0 0 0 0,0 0 0 16,0 0 195-16,0 0 36 0,0 0 7 0,0 0 2 0,0 0-39 0,0 0-7 16,0 0-2-16,5 7 0 0,-5-2-53 0,0 2-11 15,-5 0-3-15,2 0 0 16,1 5-53-16,-4-2-10 0,4 1-2 0,-6 3-1 0,8 1-12 0,-8-4-3 16,5 3 0-16,-2 5 0 0,2 0-19 0,-2-5-4 15,0 0-1-15,2 0 0 0,3 0-12 0,-3-2-8 0,1 2 10 16,2-7-10-16,0 7 8 15,0-6-8-15,-6 3 0 0,6-4 9 0,0 0-9 0,0-7 0 16,0 0 0-16,6 5 0 16,-6 2-51-16,0-7-12 0,0 0-2 0,0 0-1 15,0 0-150-15,5 0-31 0,8-5-5 0,-7-2-2 0</inkml:trace>
  <inkml:trace contextRef="#ctx0" brushRef="#br1" timeOffset="65058.799">4649 6160 838 0,'0'0'37'0,"0"0"8"0,0 0-36 0,0 0-9 15,0 0 0-15,0 0 0 0,0 0 103 0,0 0 18 16,0 0 4-16,0 0 1 0,0 0-24 0,0 0-5 0,0 0-1 16,0 0 0-16,0 0-5 0,0 0-2 15,2 7 0-15,4 0 0 0,-6-2-39 0,0-3-8 0,0 6-2 0,0-4 0 0,0 3-12 0,0 0-4 16,0 0 0-16,0 0 0 0,0 0-24 0,0 1 0 16,2-4 0-16,-2 8 0 0,0-5 56 0,0 0 7 15,0-5 1-15,0-2 0 0,0 0-52 0,3 8-12 16,-3-4 0-16,0-4 0 0,0 0 0 0,0 0 0 15,0 0 0-15,0 0 0 16,0 0-100-16,0 0-22 0,0 0-5 0,0 0-820 0</inkml:trace>
  <inkml:trace contextRef="#ctx0" brushRef="#br1" timeOffset="65353.398">4651 6073 1036 0,'0'0'46'0,"0"0"10"0,0 0-45 0,0 0-11 0,0 0 0 0,0 0 0 15,0 0 104-15,0 0 20 0,0 0 3 0,0 0 1 0,0 0-52 0,0 0-9 16,0 0-3-16,0 0 0 0,0 0-16 0,0 0-3 15,0 0-1-15,0 0 0 0,0 0-28 0,0 0-5 16,0 0-2-16,0 0 0 0,6 5-9 0,-6-5 0 16,0 0 0-16,0 0 0 15,0 0-148-15,0 0-24 0,0 0-6 0,0 0-1 0</inkml:trace>
  <inkml:trace contextRef="#ctx0" brushRef="#br1" timeOffset="65707.982">4757 5899 1267 0,'0'0'56'0,"0"0"12"0,8 5-55 0,-8-5-13 0,5 0 0 0,-2 0 0 0,2 0 54 0,1 0 8 15,-1 0 2-15,0 0 0 0,3 2 0 0,0-2 0 16,0 0 0-16,3 0 0 15,-3 5-52-15,2-5-12 0,-2 2 0 0,3-2 0 16,-1 0 0-16,-2 0 0 0,0 0 0 0,0 5 0 16,-3-3-49-16,3-2-13 0,-8 0-2 0,0 0-640 15</inkml:trace>
  <inkml:trace contextRef="#ctx0" brushRef="#br1" timeOffset="65892.653">4802 6054 1267 0,'0'0'28'0,"0"0"5"0,0 0 2 0,0 0 1 0,0 0-36 0,8 0 0 0,-5 0 0 0,5 5 0 15,0-5 109-15,-3-5 15 0,3 5 4 0,5 0 0 16,-2 0-103-16,-1 0-25 16,-2-2 0-16,0 2 0 0,0-5 0 0,0 5 0 15,3 0 0-15,-3-2-507 16,2-3-106-16</inkml:trace>
  <inkml:trace contextRef="#ctx0" brushRef="#br1" timeOffset="66193.659">5133 5946 1497 0,'0'0'32'0,"0"0"8"0,0 0 0 0,5 0 4 0,1 5-36 0,1-5-8 0,-1 2 0 0,2-2 0 15,-3 0 53-15,3 0 9 0,2 0 2 0,-4 0 0 16,2 0-52-16,2 0-12 0,-2 0 0 0,0 0 0 15,0 5 18-15,0-3 1 0,0-2 0 0,-5 0 0 0,2-2-31 0,0 2-5 16,1-5-2-16,-4 5-761 0</inkml:trace>
  <inkml:trace contextRef="#ctx0" brushRef="#br1" timeOffset="66425.69">5207 5878 1728 0,'0'0'38'0,"0"0"8"0,0 0 2 0,0 0 0 0,0 0-39 0,0 7-9 0,0 0 0 0,3 0 0 0,-3 0 104 0,0 0 20 15,2 5 3-15,1-2 1 0,-3 6-103 0,3-7-25 16,-3 3 0-16,2-5 0 16,-2 7 0-16,3-2 0 0,-3-3 0 0,3-1 0 15,-1 1 56-15,-2 0 7 0,5-2 1 0,-5-2 0 31,0-5-103-31,0 0-20 0,0 0-4 0,0 0-615 0,0 0-123 0</inkml:trace>
  <inkml:trace contextRef="#ctx0" brushRef="#br1" timeOffset="66742.178">5445 5746 1630 0,'0'0'36'0,"0"0"7"0,0 0 1 0,5 7 3 0,-2-2-38 0,2 2-9 0,-5 0 0 0,0 0 0 0,0 0 75 0,3 7 13 15,2-2 2-15,-2 2 1 0,5 0-22 0,-8-2-4 16,0 9-1-16,3-7 0 0,2 3-51 0,-3-1-13 15,1-1 0-15,2 3 0 0,-5-4 54 0,0 5 8 0,3-5 2 0,-3 0 0 16,0-2-52-16,5-5-12 0,-5 7 0 0,0-7 0 16,0 1 0-16,0-1 0 0,0-3 0 0,3 3 0 15,0 0 0-15,-3-7 0 0,0 0 0 0,0 0 0 16,0 0-100-16,0 0-22 0,0 0-5 0,0 0-1 16</inkml:trace>
  <inkml:trace contextRef="#ctx0" brushRef="#br1" timeOffset="67545.418">5831 5624 172 0,'6'2'16'16,"-6"-2"-16"-16,0 0 0 0,0 0 0 16,0 0 166-16,0 0 30 0,0 0 7 0,2 5 1 15,-2-5-67-15,0 0-13 0,0 0-2 0,0 7-1 16,0 0-17-16,3-2-4 0,-3 2-1 0,3 0 0 16,-1-5-22-16,1 3-4 0,-3 2-1 0,5 5 0 0,-5-3-15 0,3-2-3 15,-3 5-1-15,3 0 0 0,-3-3-33 0,2 5-8 16,-2-2 0-16,5 7-1 0,1-5 29 0,-4 5 7 15,4 2 1-15,-6-2 0 0,0-3-26 0,5-2-5 16,-5 5-1-16,3 2 0 0,-6-2-16 0,3 2 0 16,-3-2 0-16,3 0 0 0,0-2 0 0,0 1 0 0,3-6 0 0,-3 2 0 15,0 0 55-15,3-2 7 16,-3-3 2-16,5-1 0 0,-5 3-52 0,5-4-12 16,-5 0 0-16,0 0 0 15,3-2-20-15,-3-2-6 0,0 1-2 0,0-4 0 0,0 0 45 0,0 0 9 16,0 0 2-16,0 0 0 15,0 0-59-15,0 0-11 0,0 0-2 0,0 0-714 16,3-4-142-16</inkml:trace>
  <inkml:trace contextRef="#ctx0" brushRef="#br1" timeOffset="67868.215">6085 5906 1267 0,'0'0'56'0,"0"0"12"0,0 0-55 0,0 0-13 0,0 0 0 0,0 0 0 16,0 0 98-16,0 0 17 0,0 0 3 0,0 0 1 15,0 0-45-15,3 5-9 16,0 2-1-16,-1-5-1 0,4 5-43 0,-1-2-8 15,0-2-1-15,1 6-1 0,4-2 36 0,-5 2 7 16,3-2 2-16,0 0 0 0,0 1-37 0,3 1-7 16,-3-7-2-16,0 5 0 0,0-2-9 0,0-3 0 15,-1 3 0-15,-1-5 0 0,-1 0-10 0,3 0 10 16,-8 0 0-16,5 0-9 16,1 0-193-16,-6 0-38 0,10-12-8 0,-10 12-2 0</inkml:trace>
  <inkml:trace contextRef="#ctx0" brushRef="#br1" timeOffset="68084.437">6223 5852 403 0,'0'0'17'0,"0"0"5"0,0 0-22 0,0 0 0 31,0 0 0-31,0 0 0 0,0 0 299 0,0 0 55 16,-8 7 11-16,8 0 3 0,-5 0-176 0,-1 0-34 0,-1 5-7 0,1 0-2 15,4-3-85-15,2 3-16 0,-8-2-4 0,2 1-1 16,1 1-35-16,0-3-8 0,5-2 0 0,-3 5 0 15,1 0 0-15,2-5 0 0,0 0 0 0,2 0 0 16,-2 0 0-16,3-2 0 0,-3-5-10 0,-3 2 10 16,3-2-207-16,0 0-35 0,0 0-7 0,8 7-2 0</inkml:trace>
  <inkml:trace contextRef="#ctx0" brushRef="#br1" timeOffset="68331.428">6437 6014 1497 0,'0'0'32'0,"0"0"8"0,0 0 0 0,0 8 4 0,0-4-36 0,0 3-8 16,0 5 0-16,0-5 0 0,0 0 82 0,0 0 14 31,0 0 4-31,0 0 0 0,0 0-48 0,3-2-10 0,-3-5-2 15,0 7 0-15,0 0-16 0,0-4-4 0,3 1-1 0,-1 3 0 16,1 0-11-16,-3-7-8 0,0 0 9 0,0 0-9 31,0 0-73-31,0 0-21 0,0 0-4 0</inkml:trace>
  <inkml:trace contextRef="#ctx0" brushRef="#br1" timeOffset="68516.554">6403 5911 1267 0,'0'0'56'0,"0"0"12"0,0 0-55 0,0 0-13 31,0 0 0-31,0 0 0 0,0 0 104 0,0 0 17 0,0 0 4 0,0 0 1 16,0 0-99-16,0 0-27 0,0 0 8 0,3 2-8 15,5-2-99-15,-8 0-23 0,0 0-5 16,0 0-513-16</inkml:trace>
  <inkml:trace contextRef="#ctx0" brushRef="#br1" timeOffset="68970.545">6273 5572 1494 0,'0'0'32'0,"0"0"8"0,0 0 0 0,0 0 3 0,6-2-35 0,-1-3-8 0,-5 5 0 0,5 0 0 15,0-2 54-15,6 4 9 0,-3-2 1 0,3 5 1 16,-4-3-9-16,4 3-3 0,2-3 0 0,1 5 0 0,-1 0-33 0,0 5-8 16,6 0 0-16,-9-3-1 0,6 10 42 0,2-5 9 15,-2 0 2-15,0 5 0 16,3 2-52-16,-3-2-12 0,0 2 0 0,-3 5 0 0,0-5 0 0,0 5 0 16,0 0 0-16,-5 2 0 0,6-2 54 0,-6 3 8 15,-1-4 2-15,1 1 0 0,0-5-64 0,0-2 0 0,-5 2-9 0,0-2 0 16,2-5 9-16,-2 0 0 15,-1-2 10-15,1 0-10 0,-3-3 10 0,0-4-10 0,0 2 10 0,0 0-10 16,-3-4-27 0,3 1-11-16,0-4-2 0,0 0-1 0,0 0-191 0,0 0-39 0</inkml:trace>
  <inkml:trace contextRef="#ctx0" brushRef="#br1" timeOffset="69672.102">4270 6675 1267 0,'0'0'56'0,"0"0"12"0,0 0-55 0,0 0-13 0,0 0 0 0,6 7 0 16,-6-7 120-16,0 0 22 0,2 5 4 0,4 5 1 0,-1-3-28 0,-5 0-6 15,3 4-1-15,-3-4 0 16,5 0-40-16,-5 5-9 0,0-2-2 0,0 1 0 16,0 1-49-16,0-2-12 0,0-3 0 0,0 0 0 0,0-3 0 0,0 3 0 15,0-2 0-15,0-2 0 16,0-3-48-16,0 0-13 0,0 0-3 0,0 0 0 15,0 0-153-15,0 0-31 0,0 0-7 0,-8-15-1 16</inkml:trace>
  <inkml:trace contextRef="#ctx0" brushRef="#br1" timeOffset="69871.966">4207 6513 1497 0,'0'0'32'0,"-5"-5"8"0,5-2 0 0,-3 3 4 0,3-3-36 0,0-1-8 0,-5 6 0 0,5-3 0 15,0-2 104-15,0 5 20 0,0 2 3 0,0 0 1 16,0 0-103-16,0 0-25 0,0 0 0 0,5-5 0 16,-2 1 9-16,-3 4-9 0,0 0 10 0,0 0-10 15,5 4-179-15,0 3-41 0,8 0-9 16,-5 0-2-16</inkml:trace>
  <inkml:trace contextRef="#ctx0" brushRef="#br1" timeOffset="70272.639">4670 6490 1728 0,'0'0'38'0,"0"0"8"0,0 0 2 0,0 0 0 0,0-3-39 0,0-2-9 15,0-2 0-15,0 5 0 0,-3-3 83 0,3 5 14 16,0 0 3-16,-5-7 1 0,0 3-8 0,-1 1-1 16,4-1-1-16,-9 4 0 0,6 0-73 0,-3 0-18 0,0 0 0 0,-3 0 0 15,3 0 55-15,1 0 7 0,-4 0 2 0,3 4 0 16,-3-1-52-16,3 1-12 0,1 1 0 0,1 2 0 16,-2 0 0-16,3 3 0 0,2-3 0 0,1 0 0 15,2 4 0-15,-6-4 0 0,4 5 0 0,2-2-10 16,0 1 10-16,0 4 0 0,0-1 8 0,2-3-8 15,4 3 0-15,-6 1-10 16,0 3 1-16,2 1 0 0,1-5 9 0,2 0 12 16,3-2-2-16,-5 2-1 15,2 0-9-15,0-2 0 0,1-2 0 0,2 1 0 0,-8 3 0 0,2-6 0 16,1 3 0-16,2-4 0 0,-5 0 0 0,0 0 0 16,0-2 0-16,0-2 0 15,0-3-152-15,0 0-32 0,-5 4-6 0,0-4-2 0</inkml:trace>
  <inkml:trace contextRef="#ctx0" brushRef="#br1" timeOffset="70419.79">4450 6687 57 0,'0'0'0'0,"0"0"0"15,0 0 0-15,0 0 0 0,0 0 325 0,0 0 60 16,6-5 12-16,-4 5 3 0,4 0-218 0,1-4-43 16,1 1-9-16,3 3-2 0,0 0-71 0,4 0-14 0,4 0-3 0,5 0-1 31,-6 0-28-31,1-4-11 0,2 4 8 0,-2-3-8 15,2 3 22-15,-8-4-1 0,0 4 0 0,0 0-660 16,-2 0-132-16</inkml:trace>
  <inkml:trace contextRef="#ctx0" brushRef="#br1" timeOffset="71005.682">5157 6678 0 0,'0'0'0'0,"0"0"0"0,0 0 0 0,0 0 0 0,0 0 0 0,0 0 0 31,0 0 375-31,0 0-75 0,0 0 60 0,0 0 12 0,5 4-214 0,-2 3-42 16,-1-7-9-16,4 8-2 0,-4-4-33 0,1-1-6 15,2 4-2-15,0-3 0 0,-2-1 0 0,2 6 0 16,1-7 0-16,-1 5 0 0,-2 1 0 0,-1-1 0 16,4 0 0-16,-1-3 0 0,0 3-64 0,0 0-9 15,-2-2-4-15,2-2-1 0,-2 4 14 0,5-3 0 16,-5-4 0-16,-1 0 0 0,4 3 0 0,-1-3-11 0,0 0 0 0,0 0 0 16,1 0-229-16,-4 0-47 0,4 0-9 15,-1-3-1-15</inkml:trace>
  <inkml:trace contextRef="#ctx0" brushRef="#br1" timeOffset="71253.355">5331 6671 1458 0,'0'0'32'0,"0"0"6"0,0 0 2 0,0 0 1 0,0 0-33 0,0 0-8 16,0 0 0-16,0 0 0 0,0 4 154 0,-2 3 29 0,2 0 5 15,-6 5 2-15,6-2-98 0,-5 1-19 0,5 1-4 0,-3 2-1 16,1 0-47-16,-1 0-9 0,3 1-3 0,-2-1 0 15,-4 5 28 1,1-5 6-16,5 4 1 0,-8-3 0 0,5-1-32 0,1 4-12 16,-1-6 8-16,0 2-8 0,3 0 8 0,0-2-8 15,-5-2 0-15,5 1 8 0,-2-4-8 0,2 5 0 16,-3-5 0-16,3-4 0 16,3 4-144-16,-1 0-27 0,-2-7-5 0,5 0-2 0</inkml:trace>
  <inkml:trace contextRef="#ctx0" brushRef="#br1" timeOffset="71639.052">5509 6915 518 0,'0'0'46'0,"0"0"-37"15,0 0-9-15,0 0 0 0,0 0 212 0,0 0 41 16,2 7 8-16,1 0 2 0,0 0-108 0,-3 0-22 15,5 1-4-15,-5-1-1 0,0 0-46 0,0 0-10 16,0-3-1-16,0 3-1 0,0 5-18 0,0-5-3 16,0 0-1-16,0-4 0 15,0 4-23-15,0-7-5 0,0 0 0 0,0 0-1 16,0 4-19-16,0-4 0 0,0 7 0 0,0-7 0 16,0 0 0-16,0 0 0 0,0 0 0 0,0 0 0 15,0 0-210-15,0 0-39 0,0 0-8 16,0 0-556-16</inkml:trace>
  <inkml:trace contextRef="#ctx0" brushRef="#br1" timeOffset="73699.625">5620 6687 1202 0,'0'0'26'0,"0"0"6"0,0 0 0 0,0 0 3 0,0 0-35 0,5-5 0 0,3 5 0 0,-3-7 0 16,6 7 78-16,-3 0 9 0,2 0 1 0,1-4 1 16,0 4-25-16,2-7-6 0,-8 7-1 0,3 0 0 15,-3-3-5-15,1 3 0 0,2-4-1 0,5 4 0 16,-8 0-28-16,8 0-6 0,-10 0-1 0,5 0 0 15,2 0-16-15,-4 0 0 0,2 0 0 0,-8 0 0 16,5 0-57-16,-5 0-6 0,8 0-1 0,-8 0-742 16</inkml:trace>
  <inkml:trace contextRef="#ctx0" brushRef="#br1" timeOffset="73916.142">5707 6781 748 0,'0'0'67'0,"0"0"-54"16,0 0-13-16,8 3 0 0,0 1 162 0,-3-4 30 15,-5 0 5-15,8 0 2 0,3 3-101 0,-3-3-20 16,5-3-4-16,-2 3-1 0,2-4-25 16,-3 4-6-16,6 0-1 0,-3 0 0 0,3 0-29 0,-2 0-12 15,-1-3 11-15,0 3-11 0,0-5 0 0,-2 5 0 0,5-2 0 0,-8 2 0 31,2 2-147-31,1-2-35 0,7-7-7 0,-18 7-2 0</inkml:trace>
  <inkml:trace contextRef="#ctx0" brushRef="#br1" timeOffset="74348.413">6157 6675 115 0,'0'0'0'0,"0"0"10"0,0 0-10 0,0 0 0 0,-5 3 0 0,5-3 0 16,0 0 308-16,0 0 60 0,0 0 12 0,0 0 3 15,0 0-255-15,0 0-50 0,0 0-10 0,5-3-3 16,3 3-1-16,-3 0 0 0,6 0 0 0,-1 0 0 15,-2 0-51-15,3 0-13 0,2 0 0 0,3 0 0 0,0 0 0 0,-3 0 0 16,0 0 0-16,0 0 0 0,-2 0 0 0,2 0 0 16,-5-4 0-16,0 4 0 0,3 4 0 0,-6-4 0 15,-5 0 0-15,0 0-577 16,0 0-119-16</inkml:trace>
  <inkml:trace contextRef="#ctx0" brushRef="#br1" timeOffset="74564.38">6223 6617 1497 0,'0'0'32'0,"0"0"8"0,0 0 0 0,-3 7 4 16,3-7-36-16,0 4-8 0,-2 3 0 0,2-2 0 16,0 2 104-16,0 0 20 0,2 0 3 0,1 3 1 15,2-3-52-15,1 4-9 0,-6-3-3 0,0 3 0 16,2-4-51-16,1 5-13 15,0-5 0-15,2 0 0 0,-5 3 0 0,2-3 0 16,1-3 0-16,0 3 0 0,2 0 28 0,-5-2 2 0,0-2 1 0,0-3-699 16,0 0-139-16</inkml:trace>
  <inkml:trace contextRef="#ctx0" brushRef="#br1" timeOffset="74903.093">6556 6515 1728 0,'0'0'38'0,"0"0"8"0,0 0 2 0,0 0 0 0,0 0-39 0,0 7-9 15,0 1 0-15,0-1 0 0,3 4 82 0,-3 1 14 0,0-2 4 0,3 4 0 16,-3-3-46-16,0 8-9 0,2-5-1 0,-2 7-1 16,0-6 5-16,3 3 0 0,-3-3 1 0,3-1 0 15,-3-3-39-15,2 3-10 0,1-2 0 0,2-2 0 16,-5-3 0-16,0 4 0 0,3-3 0 0,-1 3 0 16,1-8 0-16,-3 4 0 0,0-3 0 0,0-4 0 15,5 7-49-15,-5-7-12 0,0 0-3 0,0 0-947 0</inkml:trace>
  <inkml:trace contextRef="#ctx0" brushRef="#br1" timeOffset="76540.2">3739 5605 1267 0,'0'0'28'0,"0"0"5"0,0 0 2 0,0 0 1 0,0 0-36 0,0 0 0 0,0 0 0 0,0 0 0 0,0 0 58 0,0-7 5 15,0 2 1-15,2 3 0 0,1-3-1 0,-3 3 0 16,5-3 0-16,-2-2 0 0,2 5-22 0,3-3-4 16,-8-2-1-16,3 0 0 0,5 0 0 0,0 2 0 15,-6-2 0-15,6 0 0 0,-5 0-36 0,5 0 0 16,-3 0-9-16,0-5 9 0,1 3 30 0,2 2 14 0,2-5 2 0,-2 5 1 15,-5-5-39-15,2 5-8 0,6-2 0 0,-3-3 0 0,-3 7 0 16,0-4 0-16,3 2 0 0,-5 0 0 0,2 0 9 0,0 2-1 16,1-2 0-16,-4 2 0 0,3 3-8 0,-5 2 0 15,0-5 0-15,0 5 0 0,0 0 0 0,0 0 12 16,0 0-2-16,0 0 0 0,0 0-10 0,0 0 0 16,0 0 0-16,0 0 0 0,0 0 0 0,0 0 0 15,0 0 0-15,0 0 0 16,0 0 24-16,0 0-1 0,0 0 0 0,6 7 0 15,2-2-1-15,-8-5 0 0,5 7 0 0,-2 0 0 16,2 5-2-16,-2-3-1 16,-1-2 0-16,4 5 0 0,-4-5-19 0,3 5 0 0,-2-3 0 0,5 3 0 15,-8 2 0-15,3 0 0 0,2 5 0 0,-2-5 0 16,2 0 35-16,-2-2 3 0,-1 2 1 0,4-7 0 16,-4 5-11-16,3-5-3 0,-5 0 0 0,0 0 0 0,0-7-25 0,0 0 0 15,0 0 0-15,0 0 0 16,0 0-46-16,0 0-14 0,0 0-4 0,0 0-1049 0</inkml:trace>
  <inkml:trace contextRef="#ctx0" brushRef="#br1" timeOffset="80912.312">3829 7447 115 0,'0'0'10'0,"0"0"-10"0,0 0 0 0,0 0 0 16,0 0 201-16,0 0 39 0,0 0 7 0,0 0 1 15,0 0-123-15,0 0-25 0,0 0-4 0,0 0-2 16,0 0-42-16,0 0-9 0,0 0-2 0,0 0 0 16,0 0 19-16,0 0 3 0,2 7 1 0,1-2 0 15,2 6 0-15,-5-1 0 16,0-3 0-16,3 4 0 0,2 4 0 0,-5-1 0 15,0 5 0-15,3-1 0 0,-1-1-10 0,1 2-2 16,0 2 0-16,-1-2 0 0,4-1-28 0,-6-1-5 16,2 2-2-16,4-5 0 15,-6 5-2-15,5-5-1 0,0 0 0 0,-5-2 0 0,3-1 25 0,2-1 5 0,-5-3 0 0,3 0 1 16,-1-2-36-16,-2-5-9 0,0 0 0 0,0 0 0 16,0 0 0-16,0 0 0 0,0 0 0 0,0 0 0 0,3-5 0 0,-3-2 0 15,0-3 0-15,0-4 0 0,0-2 17 16,0 2 2-16,-3-3 0 0,3-2 0 0,0 1-19 0,-2-1 0 15,2-2 0-15,-3 2 0 0,3 5-16 0,0-7-1 16,-5 2 0-16,5 5 0 0,5-5 17 0,-5 9 0 16,0-4 0-16,0-2 0 0,3 2-8 0,-1 4 8 15,1-1-12-15,2-1 12 16,1 2-12-16,1-1 4 0,-1 1 8 0,-1 6-13 16,3-4 13-16,-3 4 0 0,3 1-10 0,0-1 10 15,0 4 0-15,0 0 0 0,0-3 0 0,3 6 0 16,-1 1 0-16,1-1 0 0,2 1 0 0,-5 8 0 15,2-2 0-15,-2-3 0 0,3 4 9 0,0 4-9 16,-6-4 13-16,5-1-1 0,-7 1-1 0,2-3 0 16,-5 6-11-16,0-7 0 0,0 4 0 0,-8-3 0 0,3 3 0 0,0-1 0 15,-3-3 0-15,0 0 0 16,0-2 28-16,0 6 3 0,-2-4 1 0,-1 0 0 0,3-4-32 0,-3 4 8 16,-4-3-8-16,-1-4 0 0,2 3 0 0,-4-3-10 0,2 0 2 15,5-3 0 1,-4-1-80-16,4 1-15 0,3-1-3 0,-2 1-1005 0</inkml:trace>
  <inkml:trace contextRef="#ctx0" brushRef="#br1" timeOffset="81498.61">3749 7273 1267 0,'-5'0'56'0,"5"0"12"0,0 0-55 0,0 0-13 0,0-3 0 0,0 3 0 15,0 0 99-15,0 0 17 16,0 0 3-16,0 0 1 0,0 0-41 0,0 0-8 16,0 0-2-16,0 0 0 0,0 0-24 0,5-4-5 15,3 1 0-15,0-1-1 0,-8 4-11 0,5-7-3 16,3-1 0-16,0 1 0 0,0 3-8 0,0-3-1 15,0 0-1-15,-3 0 0 0,3-5-15 0,0 5-16 16,0 0 3-16,3 0 1 0,-1-3 12 0,-2 3 0 16,-2-2 0-16,4 2 0 0,-2 4 48 0,-3-4 13 0,-2 3 3 0,-3 4 0 15,11-3-64-15,-9-1-21 0,-2 4 0 0,5-3 0 16,-5 3 33-16,0 0 6 0,0 0 2 0,0 0 0 0,11-5-20 16,-11 5 0-16,0 0 0 0,0 0 0 15,3 5 58-15,2-2 5 0,-2 4 1 0,-1 0 0 16,4 0-52-16,-4-3-12 0,4 3 0 0,1 1 0 0,-7-1 0 0,11 0 0 31,-8 0 0-31,2 0 0 0,-2 0 0 0,2 2 0 0,0-2 0 16,1-4 0-16,-6-3 0 0,0 7 11 0,0-7-11 0,7 7 10 15,-7-7-2-15,0 0-8 0,0 0 12 16,0 0-4-16,0 0-8 0,0 0-17 0,0 0 4 0,0 0-778 16,0 0-155-16</inkml:trace>
  <inkml:trace contextRef="#ctx0" brushRef="#br1" timeOffset="82222.433">4387 7350 806 0,'0'0'36'0,"0"0"7"15,0 0-35-15,0 0-8 0,0-4 0 0,0-3 0 0,0 7 120 16,0 0 21-16,0 0 5 0,0 0 1 16,0 0-37-16,0 0-7 0,0 0-2 0,0 0 0 15,0 0-13-15,0 0-2 0,0 0-1 0,0 0 0 0,0 0-24 0,0 0-5 16,0 0 0-16,0 7-1 0,0 0-5 0,0 0-1 0,-5 0 0 0,2 0 0 15,3 5-5-15,0-1 0 0,-8-1-1 0,5 2 0 16,1 2-11-16,-1 0-3 0,0 0 0 0,-2 5 0 16,0-5-21-16,2 2-8 0,0 1 0 0,1 2 9 15,2-1-9-15,0-1 0 0,-5-1 0 0,2 1 0 16,3-3 31-16,0 5 4 0,0-5 1 0,0 0 0 16,0 5-28-16,0-5-8 0,3-2 0 0,2 2 0 0,-5-3 10 0,0-1-10 15,5 2 8-15,-2-1-8 0,-3-1 0 0,5-3 8 16,0 0-8-16,-2-2 0 0,0 2 0 0,2 0 0 15,3 0 8-15,-5 0-8 0,2 0 8 0,0-7 0 16,0 5 0-16,3-3 0 0,-2 3 3 0,-1-1 0 16,3-4 0-16,0 3 0 15,-6-3-170-15,4 0-33 0,4 0-8 0,-4-3-879 16</inkml:trace>
  <inkml:trace contextRef="#ctx0" brushRef="#br1" timeOffset="82485.96">4580 7694 1094 0,'0'0'97'0,"0"0"-77"0,0 0-20 0,0 0 0 16,0 0 145-16,0 0 26 0,0 0 5 0,0 0 0 16,0 0-50-16,0 0-10 0,5 7-3 0,-5-3 0 15,3-1-79-15,2 2-16 0,-2 2-3 0,5 0-1 16,0-3 26-16,-6 3 4 0,6-4 2 0,0 4 0 15,-2-7-34-15,1 7-12 16,1-7 9-16,-2 5-9 0,4-5 9 0,-2 0-9 16,-3 0 10-16,3 0-10 0,-8 0 0 0,8 0 0 15,-2-5 0-15,4 2-10 16,-7-1-134-16,2 1-28 0,0-1-4 0,-2-3-2 16,2 4-62-16,1-1-13 0</inkml:trace>
  <inkml:trace contextRef="#ctx0" brushRef="#br1" timeOffset="82654.981">4765 7675 57 0,'0'0'0'0,"0"0"0"0,0 0 0 0,0 0 0 15,0 0 0-15,0 0 0 0,0 5 355 0,0 2 65 16,0 0 14-16,0 0 2 0,0 0-238 0,0 5-48 16,-5-1-10-16,2-1-1 0,3 4-44 0,-5-2-9 15,2 2-2-15,-2 0 0 0,2 2-18 0,1 1-4 16,-4-3-1-16,4 2 0 0,-1-6-49 0,0 4-12 16,-2-2 0-16,5 2 0 15,0-3 0-15,0-1 0 0,-5-3 0 0,5 2 0 16,0-2 0-16,0-4 0 0,0-3 0 0,0 0-782 15,0 0-159-15</inkml:trace>
  <inkml:trace contextRef="#ctx0" brushRef="#br1" timeOffset="82918.075">4892 7922 1695 0,'0'0'37'0,"0"0"8"0,0 0 2 0,0 0 1 0,0 0-39 0,0 0-9 16,0 7 0-16,0-2 0 0,0-3 112 0,0 3 20 0,0 2 4 0,0 0 0 0,0 5-108 0,0-5-28 15,-5 0 0-15,5 0 0 0,0 4 56 0,0-4 7 16,5 1 1-16,-5-1 0 0,-5 0-52 0,5 0-12 16,5-3 0-16,-5-1 0 0,0-3 0 0,0 0 0 15,0 0 0-15,0 0 0 16,0 0-99-16,0 0-22 0,3 0-5 0,2 0-822 15</inkml:trace>
  <inkml:trace contextRef="#ctx0" brushRef="#br1" timeOffset="83103.137">4908 7795 1800 0,'0'0'40'0,"0"0"8"0,0 0 1 0,0 0 1 0,0 0-40 0,0 0-10 15,0 0 0-15,0 0 0 0,-5 0 80 0,5 0 13 16,0 0 3-16,0 0 1 0,0 0-69 0,0 0-13 16,0 0-3-16,0 0-1 0,0 0-3 0,0 0-8 15,0 0 12-15,0 0-4 16,2 5-99-16,-2-5-20 0,6 2-4 0</inkml:trace>
  <inkml:trace contextRef="#ctx0" brushRef="#br1" timeOffset="83519.99">5080 7694 1267 0,'0'0'112'0,"0"0"-89"0,0 0-23 15,0 0 0-15,0 0 56 0,0 0 6 16,0 0 2-16,11 0 0 0,-3-7-5 0,-1 7-1 16,4 0 0-16,0-3 0 0,-1-1-7 0,1 4-2 15,2 0 0-15,-5 0 0 0,3 0-25 0,-1-5-4 16,1 5-2-16,-1-2 0 0,-2 2-18 0,0 0 0 16,0 0 8-16,-3 0-8 15,6 0-56-15,-11 0-14 0,0 0-3 0,0 0-722 0</inkml:trace>
  <inkml:trace contextRef="#ctx0" brushRef="#br1" timeOffset="83673.534">5154 7814 403 0,'0'0'36'0,"0"0"-36"0,0 0 0 0,0 0 0 16,0 0 199-16,8 7 33 0,-3-7 6 0,1 4 2 0,2-4-97 0,-1 0-19 31,-1 0-4-31,2 0-1 0,0 0-44 0,-3 0-9 16,6 0-2-16,-4 0 0 0,1-4-44 0,3 4-10 15,-3 0-2-15,3-7 0 0,-1 7-8 0,1-7 0 0,-1 7 0 0,1-7 0 16</inkml:trace>
  <inkml:trace contextRef="#ctx0" brushRef="#br1" timeOffset="84059.681">5532 7708 1267 0,'0'0'56'0,"0"0"12"0,0 0-55 0,0 0-13 0,8 0 0 0,-5 0 0 16,-3 0 78-16,5 0 13 0,3 0 2 0,-2 0 1 16,1 0-48-16,1-3-10 0,3 3-1 0,0 0-1 15,2-4 6-15,-5 4 0 0,2-3 1 0,1 3 0 16,5-4-26-16,-8 4-6 0,2 0-1 0,4-3 0 0,-1-1 0 0,-5 4-8 15,-3-3 12-15,3-1-4 16,-3 4-60-16,3 0-12 0,-8 0-2 0</inkml:trace>
  <inkml:trace contextRef="#ctx0" brushRef="#br1" timeOffset="84407.364">5882 7534 1497 0,'0'0'32'0,"0"0"8"0,0 0 0 0,0 0 4 0,0 0-36 0,0 0-8 0,0 0 0 0,0 0 0 16,0 7 104-16,2 2 20 0,1-2 3 0,0 3 1 15,-1-3-52-15,1 5-9 0,2 2-3 0,-5 0 0 16,3 0-15-16,0 2-3 0,-3 1-1 0,2-3 0 16,-2 2-21-16,3-2-4 15,-1 1 0-15,1-1-1 0,0-3-6 0,-1-1-1 16,-2 2 0-16,6-1 0 0,-6-1-12 0,2-3 11 16,-2 0-11-16,3 2 10 0,-3-9-22 0,0 0-4 15,0 0 0-15,0 0-1 0,0 0 17 0,0 0 0 16,0 0 0-16,5 3-720 15,3-6-141-15</inkml:trace>
  <inkml:trace contextRef="#ctx0" brushRef="#br1" timeOffset="85024.636">6075 7404 806 0,'0'0'36'0,"0"0"7"0,0 0-35 0,0 0-8 16,0 7 0-16,5-4 0 15,-5 2 104-15,0 2 20 0,0 4 3 0,3-4 1 16,-1 0 0-16,1 3 0 16,0 2 0-16,-1 2 0 0,-2-3-52 0,0 4-9 0,0 3-3 0,3-3 0 15,0-1 0-15,-1 7 0 0,-2-2 0 0,3 2 0 16,0-2 0-16,-3-5 0 0,2 0 0 0,1 2 0 15,-3-2-51-15,3-4-13 0,-3 2 0 0,0 2 0 16,2-3 54-16,-2-1 8 0,0-3 2 0,0 2 0 0,3-6-52 0,2 8-12 16,-5-4 0-16,0-4 0 0,-5 4 0 0,5-2 0 15,0 2 0-15,0 0 0 0,0-3 0 0,5-1 0 16,-10 1 0-16,5-1 0 0,0-3 0 0,0 0 0 16,0 0 0-16,0 0 0 15,0 0-100-15,0 0-22 0,5 0-5 0,-5 0-581 16,0 0-116-16</inkml:trace>
  <inkml:trace contextRef="#ctx0" brushRef="#br1" timeOffset="85425.656">6294 7654 1267 0,'0'0'28'0,"0"0"5"0,0 0 2 0,0 0 1 0,11 4-36 0,-8-1 0 0,2 4 0 0,0-2 0 16,3-3 109-16,0 3 15 15,0 2 4-15,0 0 0 0,0 0-93 0,3 0-19 16,-6 0-3-16,5 2-1 0,-2-2 8 0,0 0 2 16,-2-4 0-16,2 4 0 0,-3 0-4 0,-3-2-1 15,-2-5 0-15,6 7 0 0,-6-7-5 0,0 0-2 16,0 0 0-16,2 0 0 15,-2 0-114-15,0 0-22 0,0 0-5 0,0 0-1 0</inkml:trace>
  <inkml:trace contextRef="#ctx0" brushRef="#br1" timeOffset="85610.431">6398 7647 115 0,'0'0'0'0,"0"0"10"0,0 0-10 0,0 0 0 0,0 0 0 0,0 0 0 16,0 0 348-16,-3 7 67 15,0 0 13-15,1 0 4 0,-1-2-257 0,0 2-51 16,-2 0-11-16,2 4-1 0,1-4-56 0,-3 1-12 16,5-1-1-16,0 4-1 0,-6-1-42 0,4-3 0 15,-1 0-13-15,0-2 3 0,3 2 18 0,-2-3 3 16,2-4 1-16,0 7-668 0,0-7-134 16</inkml:trace>
  <inkml:trace contextRef="#ctx0" brushRef="#br1" timeOffset="85832.758">6615 7748 806 0,'0'0'72'0,"-3"7"-58"0,3-2-14 0,-3 2 0 16,3 0 152-16,-2-3 28 0,-4 3 6 0,6 0 1 15,6-4-95-15,-6 9-18 0,-6-5-4 0,6 0-1 16,3 0-24-16,0-3-5 0,-6-1 0 0,3-3-1 16,3 7-29-16,-3-7-10 0,0 0 0 0,0 0-549 15,-6 0-117-15</inkml:trace>
  <inkml:trace contextRef="#ctx0" brushRef="#br1" timeOffset="85995.645">6548 7661 1497 0,'11'0'32'0,"-11"0"8"0,0 0 0 0,0 0 4 0,5 0-36 0,1 0-8 15,-6 0 0-15,0 0 0 0,2-3 0 0,1-1 0 16,-3 4 0-16</inkml:trace>
  <inkml:trace contextRef="#ctx0" brushRef="#br1" timeOffset="86433.753">6556 7350 1036 0,'0'0'92'0,"0"0"-73"0,0 0-19 0,0 0 0 0,0 0 78 0,0 0 12 16,6 3 2-16,-4 4 1 0,6 0-17 0,-2 0-3 15,4 5-1-15,3-5 0 0,1 4-36 0,-1-1-7 16,5 2-1-16,-2 2-1 0,5 0 8 0,-7 5 1 15,1-1 1-15,1 4 0 0,0 3-8 0,0-3-1 16,-3-1-1-16,-5 5 0 0,3-5 28 0,-1 5 5 16,-2-5 2-16,-2 2 0 0,2-1-22 0,-6-1-4 15,1-2 0-15,-3-5-1 0,0 0-11 0,0-2-1 0,-3 2-1 0,1 0 0 16,-1 0-10-16,0-2-3 0,1 2 0 0,-4 0 0 16,1-2-9-16,0-5 0 0,0 0 0 0,-1 0 0 15,4 0 0-15,-4 0 0 0,-2-2 0 0,3-5 0 16,0 2-104-16,2 3-24 0,-2-5-4 0,0 0 0 15</inkml:trace>
  <inkml:trace contextRef="#ctx0" brushRef="#br1" timeOffset="87398.07">4561 8477 633 0,'0'0'56'0,"0"0"-44"0,0 0-12 0,0 0 0 16,0 0 143-16,0 0 26 0,0 0 6 0,0 0 1 15,0 0-44-15,6 5-8 0,-6-5-1 0,5 2-1 16,0 3-29-16,-2 2-5 0,2-5-2 0,-2 7 0 0,0-2-17 0,-1 1-3 16,-2-1-1-16,3 2 0 0,-1-4-24 0,4 2-5 15,-6 0 0-15,0 0-1 0,0-7-22 0,2 7-4 16,-2-2-1-16,0-5 0 0,0 0-8 0,0 0 10 0,0 0-10 16,0 0 10-1,0 0-62-15,0 0-13 0,0 0-3 0,0 0-940 0</inkml:trace>
  <inkml:trace contextRef="#ctx0" brushRef="#br1" timeOffset="88115.835">4585 8489 1267 0,'0'0'28'0,"0"0"5"0,0 0 2 0,0 0 1 0,0 0-36 0,0 0 0 0,0 0 0 0,0 0 0 16,3 2 58-16,-3-2 5 16,0 0 1-16,5 7 0 0,0-2 15 0,1-1 3 15,2-1 1-15,-6-3 0 0,-2 0-29 0,8 4-6 16,0-1 0-16,3-3-1 0,-1 0-19 0,1 0-3 15,2 0-1-15,0 0 0 0,1 0-13 0,-1-3-3 16,0-1-8-16,3 4 12 0,-3-3-12 0,-2-1 8 16,5-1-8-16,-8 3 0 0,2-3 28 0,-2 3 0 15,-3-5 0-15,3 2 0 0,-2-2-28 0,-1 0-12 0,0 0 1 0,-2 2 0 16,-3-2 11-16,5 0 16 0,-5 0-4 0,0-3-1 16,-5 1-11-16,0 2 0 0,2 0 0 0,0 0 0 15,1 0 0-15,-9 0 0 0,6 0 0 0,2 2 0 0,-5 3 53 16,-2-3 9-16,2 5 2 0,-3-2 0 0,3 2-64 0,0-5-16 15,-5 5-2-15,0 5 0 0,2-5 29 0,-5 2 5 32,6 3 2-32,-4-3 0 0,1 3-18 0,3 2 0 15,-4 0 0-15,4 5 0 0,-1-5 0 0,1 0 0 0,2 0 0 0,0 7 0 16,3-7 0-16,-1 5 0 0,-2-5 0 0,3 7 0 16,2-7 0-16,1 5 12 0,2-3-4 0,-6 3-8 15,4 2 12-15,4-7-12 0,-2 5 12 0,6 2-12 16,-4-7 12-16,6 5-4 0,0-3 0 0,5 3-8 15,1-5 8-15,-4 0-8 0,1 0 0 0,5 0 0 0,-3 0-10 0,3 2-9 16,0-6-1-16,2 4-1 0,-7-2 68 0,5-3 13 16,-6-2 4-16,1 0 0 0,2 0-64 0,-2 0-28 15,-1 0 3-15,6 0 0 16,-11-2-11-16,9-3-3 0,-6 3 0 0,2-3-696 16,-2 2-139-16</inkml:trace>
  <inkml:trace contextRef="#ctx0" brushRef="#br1" timeOffset="88485.258">5019 8263 1404 0,'0'0'31'0,"0"0"6"0,-2 0 2 0,2 0 0 0,0 0-31 0,-3-3-8 0,0-1 0 0,3 4 0 0,0 0 101 0,0 0 19 16,0 0 4-16,0 0 1 0,0 7-47 0,0 0-10 16,3 5-1-16,0 2-1 0,-3-2-3 0,2 2-1 15,1 0 0-15,2 5 0 0,3-5-26 0,-5 4-6 16,-1-1-1-16,4 2 0 0,2-5-29 0,-6 5 0 15,1-5 0-15,-1 0 0 0,1 0 38 0,0-2 2 16,2 2 0-16,-5-7 0 16,0 5-28-16,3-1-4 0,-3-3-8 0,5-1 11 15,-5-5-11-15,0-2 0 0,3 7 0 0,-3-7 0 16,0 0-193-16,0 0-35 0</inkml:trace>
  <inkml:trace contextRef="#ctx0" brushRef="#br1" timeOffset="88870.441">5345 8395 1497 0,'0'0'32'0,"0"0"8"0,0-5 0 0,0-2 4 0,0 0-36 0,-3 2-8 0,3-2 0 0,0 7 0 15,-5-7 104-15,5 7 20 16,-3 0 3-16,-2-2 1 0,-1 2-52 0,1 0-9 15,-3 2-3-15,3-2 0 0,0 7 0 0,2-2 0 16,-10-3 0-16,7 3 0 0,-4 2-56 0,5 0-8 16,-1 0 0-16,4 0-12 0,-1 0 12 0,3 2 0 15,0-2 0-15,0 1-9 0,0-1 9 0,3 0-8 16,-1 0 8-16,6 0-8 0,-2 0 8 0,1-2-13 16,1 2 5-16,3 0 8 0,0-5-10 0,-4 3 10 0,1 2 0 0,0 0-9 15,3-3 9-15,-3 4 0 0,2-6 0 0,-2 5 0 16,-2 0 0-16,-1 0 0 0,-2-2 0 0,2 2 0 0,-2 0 0 0,-1 0 11 15,-2 0-3-15,0 0 0 0,0 2 5 0,0-6 1 16,-2 4 0-16,-6-2 0 0,2-3 23 0,1 5 5 16,2-7 1-16,-5 5 0 0,1-3-27 0,1-2-6 15,1 5-1-15,5-5 0 0,0 0-9 0,-8 0-16 0,5-5 4 0,1 3-753 16,2-3-151-16</inkml:trace>
  <inkml:trace contextRef="#ctx0" brushRef="#br1" timeOffset="89254.735">5548 8470 1267 0,'0'0'28'0,"8"0"5"0,3 0 2 0,-3-3 1 0,2-1-36 0,-4 4 0 16,2-5 0-16,5 3 0 0,-3-3 58 0,4 3 5 15,-6-3 1-15,5 3 0 0,-5-5 0 0,2 2 0 16,-2-2 0-16,0 4 0 0,3-6-52 0,-9 7-12 15,1-3 0-15,0-2 0 0,-1 5 54 0,1-3 8 0,-6-2 2 0,3 7 0 16,-5-3-14-16,0-1-2 0,-1-3-1 16,-1 7 0-16,-1-5-24 0,2 3-5 0,-4-3-1 0,2 5 0 0,0 0-17 0,-3 0 0 15,3 5 0-15,-2-3 0 0,2-2 0 0,-3 5 0 16,1 2 0-16,4 0 0 0,-4-3 55 0,2 4 7 16,-3-1 2-16,3 2 0 0,3 3-64 0,-3-5-13 31,3 7-3-31,2-7 0 0,1 0 26 0,-1 5 5 0,6 0 1 0,-3-3 0 15,2 3-16-15,1-5-15 0,2 5 3 0,0-3 1 16,3 3 11-16,0-1 0 0,3-1-9 0,-6-3 9 16,3-2 0-16,3-3 18 0,-1 5-3 0,1-2-1 15,-6-5-14-15,8 4 0 0,-5-1 0 0,6-3 0 16,-4 0 0-16,3 0 0 0,-2-3 0 0,5-1-1072 16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9.926"/>
    </inkml:context>
    <inkml:brush xml:id="br0">
      <inkml:brushProperty name="width" value="0.05" units="cm"/>
      <inkml:brushProperty name="height" value="0.05" units="cm"/>
      <inkml:brushProperty name="color" value="#FFFFFF"/>
    </inkml:brush>
  </inkml:definitions>
  <inkml:trace contextRef="#ctx0" brushRef="#br0">16 1 10568 0 0,'0'0'233'0'0,"0"0"39"0"0,0 0 17 0 0,0 0-27 0 0,0 2-169 0 0,8 24 1414 0 0,-4-3-11 0 0,-12 12-888 0 0,-8-7-608 0 0,13-20 0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10.301"/>
    </inkml:context>
    <inkml:brush xml:id="br0">
      <inkml:brushProperty name="width" value="0.05" units="cm"/>
      <inkml:brushProperty name="height" value="0.05" units="cm"/>
      <inkml:brushProperty name="color" value="#FFFFFF"/>
    </inkml:brush>
  </inkml:definitions>
  <inkml:trace contextRef="#ctx0" brushRef="#br0">8 47 5984 0 0,'0'0'464'0'0,"0"0"-306"0"0,-1 1-5 0 0,1-1 0 0 0,-1 0 0 0 0,1 0 0 0 0,0 0 0 0 0,-1 1 0 0 0,1-1 0 0 0,0 0 0 0 0,-1 1 0 0 0,1-1 0 0 0,0 0 0 0 0,-1 0-1 0 0,1 1 1 0 0,0-1 0 0 0,-1 1 0 0 0,1-1 0 0 0,0 0 0 0 0,0 1 0 0 0,0-1 0 0 0,-1 1 0 0 0,1-1 0 0 0,0 0 0 0 0,0 1 0 0 0,0-1-1 0 0,0 1 1 0 0,0-1 0 0 0,0 1 0 0 0,0-1 0 0 0,0 0 0 0 0,0 1 0 0 0,0-1 0 0 0,0 1 0 0 0,0-1 0 0 0,0 1 0 0 0,0-1-1 0 0,0 1 1 0 0,1-1 0 0 0,-1 0 0 0 0,0 1 0 0 0,0-1 0 0 0,0 1 0 0 0,1-1 0 0 0,-1 0 0 0 0,0 1 0 0 0,0-1 0 0 0,1 0 0 0 0,-1 1-1 0 0,0-1 1 0 0,1 0 0 0 0,-1 0 0 0 0,1 1 0 0 0,-1-1 0 0 0,0 0 0 0 0,1 1-153 0 0,0 1-201 0 0,17 29 1459 0 0,4 4 847 0 0,-22-33-1891 0 0,0-2-71 0 0,1 2 266 0 0,-1-5-686 0 0,1-1-1 0 0,-1 1 1 0 0,1 0-1 0 0,-1 0 1 0 0,1-1-1 0 0,0 1 0 0 0,0 0 1 0 0,1 0-1 0 0,-1 0 1 0 0,1 0-1 0 0,-1 0 1 0 0,1 0-1 0 0,0 1 0 0 0,0-1 1 0 0,0 0-1 0 0,0 1 1 0 0,1 0-1 0 0,-1-1 1 0 0,1 1-1 0 0,-1 0 0 0 0,1 0 1 0 0,0 0-1 0 0,0 1 1 0 0,0-1-1 0 0,0 1 1 0 0,0 0-1 0 0,0-1 278 0 0,47-16-853 0 0,-17 19 1393 0 0,-14 1-3590 0 0,-17-2-284 0 0</inkml:trace>
  <inkml:trace contextRef="#ctx0" brushRef="#br0" timeOffset="343.667">378 114 6448 0 0,'76'-3'2524'0'0,"-66"1"-1258"0"0,-8 2-1217 0 0,1 1 0 0 0,-1-1 1 0 0,0 0-1 0 0,0 0 0 0 0,0 0 1 0 0,1 0-1 0 0,-1 0 0 0 0,0 0 1 0 0,0-1-1 0 0,0 1 0 0 0,0-1 0 0 0,1 0 1 0 0,-1 1-1 0 0,0-1 0 0 0,0 0 1 0 0,0 0-1 0 0,-1 0 0 0 0,1-1 1 0 0,0 1-1 0 0,0 0 0 0 0,-1-1 1 0 0,1 1-1 0 0,0-1 0 0 0,-1 1 1 0 0,0-1-1 0 0,1 0 0 0 0,-1 0 1 0 0,0 1-1 0 0,0-1 0 0 0,0 0 0 0 0,0 0 1 0 0,0 0-1 0 0,0 0 0 0 0,-1-1 1 0 0,1 1-1 0 0,-1 0 0 0 0,1 0 1 0 0,-1 0-1 0 0,0-2-49 0 0,-2 0 93 0 0,-1-1 0 0 0,0 2 1 0 0,0-1-1 0 0,0 0 0 0 0,-1 0 0 0 0,1 1 0 0 0,-1 0 0 0 0,0 0 1 0 0,0 0-1 0 0,0 0 0 0 0,0 0 0 0 0,-2 0-93 0 0,5 3 1 0 0,-2-2-1 0 0,1 0 0 0 0,-1 0 0 0 0,0 1 0 0 0,0-1 0 0 0,0 1 0 0 0,0 0 0 0 0,0 0 0 0 0,-1 0 0 0 0,1 0 0 0 0,0 1 0 0 0,0-1 0 0 0,-1 1 0 0 0,1 0 0 0 0,0 0 0 0 0,-1 0 0 0 0,1 0 0 0 0,0 0 0 0 0,0 1 0 0 0,-1 0 0 0 0,1 0 0 0 0,0-1 0 0 0,-3 3 0 0 0,0 0 101 0 0,-1 0 1 0 0,1 1 0 0 0,0 0 0 0 0,1 0-1 0 0,-1 0 1 0 0,1 1 0 0 0,0-1 0 0 0,0 1 0 0 0,0 1-1 0 0,1-1 1 0 0,-1 1 0 0 0,1 0 0 0 0,1-1-1 0 0,-1 2 1 0 0,1-1 0 0 0,0 0 0 0 0,1 1 0 0 0,-1-1-1 0 0,1 1 1 0 0,1 0 0 0 0,-2 6-102 0 0,2-9 31 0 0,1 1 0 0 0,-1-1 1 0 0,1 1-1 0 0,0-1 0 0 0,1 1 0 0 0,-1-1 1 0 0,1 1-1 0 0,-1-1 0 0 0,1 1 1 0 0,1-1-1 0 0,-1 0 0 0 0,1 0 0 0 0,-1 1 1 0 0,1-1-1 0 0,0 0 0 0 0,1-1 0 0 0,-1 1 1 0 0,1 0-1 0 0,0-1 0 0 0,0 1 0 0 0,0-1 1 0 0,0 0-1 0 0,0 0 0 0 0,1 0 0 0 0,-1 0 1 0 0,1-1-1 0 0,0 1 0 0 0,0-1 1 0 0,3 1-32 0 0,94 12-287 0 0,-78-19-14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9.223"/>
    </inkml:context>
    <inkml:brush xml:id="br0">
      <inkml:brushProperty name="width" value="0.05" units="cm"/>
      <inkml:brushProperty name="height" value="0.05" units="cm"/>
      <inkml:brushProperty name="color" value="#FFFFFF"/>
    </inkml:brush>
  </inkml:definitions>
  <inkml:trace contextRef="#ctx0" brushRef="#br0">32 0 9072 0 0,'0'0'200'0'0,"0"0"33"0"0,0 0 15 0 0,0 2-36 0 0,-20 57 1555 0 0,12-16-719 0 0,7-41-1000 0 0,1 0 0 0 0,-1 0 0 0 0,1-1 1 0 0,-1 1-1 0 0,1 0 0 0 0,0 0 0 0 0,0 0 0 0 0,0 0 1 0 0,0 0-1 0 0,0 0 0 0 0,0 0 0 0 0,0 0 1 0 0,1 0-1 0 0,-1 0 0 0 0,1 0 0 0 0,-1-1 1 0 0,1 1-1 0 0,0 0 0 0 0,0 0 0 0 0,0-1 0 0 0,0 1 1 0 0,0 0-1 0 0,0-1 0 0 0,0 1 0 0 0,0-1 1 0 0,1 1-1 0 0,-1-1 0 0 0,0 0 0 0 0,1 1 1 0 0,0-1-1 0 0,-1 0 0 0 0,1 0 0 0 0,0 0 0 0 0,-1 0 1 0 0,1-1-1 0 0,1 1-48 0 0,1 1 14 0 0,0 0-1 0 0,0 0 1 0 0,0-1-1 0 0,0 0 1 0 0,0 1-1 0 0,1-2 1 0 0,-1 1 0 0 0,0 0-1 0 0,1-1 1 0 0,-1 0-1 0 0,1 0 1 0 0,-1 0-1 0 0,0-1 1 0 0,1 0 0 0 0,3 0-14 0 0,0-1 72 0 0,0-1 1 0 0,0 0-1 0 0,0 0 1 0 0,-1 0-1 0 0,0-1 1 0 0,0 0 0 0 0,0 0-1 0 0,0-1 1 0 0,0 0-1 0 0,-1 0 1 0 0,0-1-1 0 0,0 1 1 0 0,0-1 0 0 0,1-3-73 0 0,-6 6 21 0 0,0 1 0 0 0,-1 0 1 0 0,1 0-1 0 0,-1 0 1 0 0,1 0-1 0 0,-1-1 0 0 0,0 1 1 0 0,0 0-1 0 0,0 0 1 0 0,0-1-1 0 0,0 1 1 0 0,-1 0-1 0 0,1 0 0 0 0,-1 0 1 0 0,1-1-1 0 0,-1 1 1 0 0,0 0-1 0 0,0 0 0 0 0,0 0 1 0 0,0 0-1 0 0,0 0 1 0 0,0 0-1 0 0,-1 1 1 0 0,1-1-1 0 0,0 0 0 0 0,-1 1 1 0 0,0-1-1 0 0,1 1 1 0 0,-1-1-1 0 0,0 1 0 0 0,0 0 1 0 0,0-1-1 0 0,0 1 1 0 0,-1 0-22 0 0,-6-7 151 0 0,-20-6 321 0 0,-25 6-1798 0 0,54 8-4347 0 0</inkml:trace>
  <inkml:trace contextRef="#ctx0" brushRef="#br0" timeOffset="421.772">322 18 3224 0 0,'3'16'4178'0'0,"6"18"1299"0"0,-1-8-4223 0 0,16 23 26 0 0,-24-47-1266 0 0,1-1 0 0 0,0 1 0 0 0,0 0 1 0 0,0 0-1 0 0,0-1 0 0 0,0 1 0 0 0,0 0 0 0 0,0-1 1 0 0,1 1-1 0 0,-1-1 0 0 0,1 0 0 0 0,-1 1 0 0 0,1-1 1 0 0,-1 0-1 0 0,1 0 0 0 0,0 0 0 0 0,-1 0 0 0 0,1 0 1 0 0,0 0-1 0 0,0 0 0 0 0,0-1 0 0 0,0 1 0 0 0,0-1 1 0 0,0 0-1 0 0,0 1 0 0 0,-1-1 0 0 0,1 0 0 0 0,0 0 1 0 0,0 0-1 0 0,0 0 0 0 0,0 0 0 0 0,0-1 0 0 0,0 1 1 0 0,0-1-1 0 0,0 1 0 0 0,0-1 0 0 0,0 0 0 0 0,0 1 1 0 0,-1-1-1 0 0,1 0 0 0 0,0 0-14 0 0,3-2 15 0 0,0 0-1 0 0,0 0 1 0 0,0 0-1 0 0,-1 0 1 0 0,1-1 0 0 0,-1 0-1 0 0,0 0 1 0 0,0 0-1 0 0,0 0 1 0 0,-1-1 0 0 0,1 1-1 0 0,-1-1 1 0 0,0 0 0 0 0,0-1-15 0 0,9-64 14 0 0,-12 69 60 0 0,12 24 200 0 0,32 41 379 0 0,-10-26 183 0 0,-13-26-1470 0 0,-20-12-325 0 0,-1 0-53 0 0,0 0-10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8.536"/>
    </inkml:context>
    <inkml:brush xml:id="br0">
      <inkml:brushProperty name="width" value="0.05" units="cm"/>
      <inkml:brushProperty name="height" value="0.05" units="cm"/>
      <inkml:brushProperty name="color" value="#FFFFFF"/>
    </inkml:brush>
  </inkml:definitions>
  <inkml:trace contextRef="#ctx0" brushRef="#br0">1 23 5064 0 0,'0'2'6298'0'0,"9"10"-4498"0"0,1 1-764 0 0,13 4 299 0 0,2 4-844 0 0,-23-20-347 0 0,-1 0-14 0 0,6 3-51 0 0,3 3-10 0 0,24-1 38 0 0,-28-6-359 0 0,20-1-303 0 0,-9-5-4162 0 0,-7 0 2928 0 0</inkml:trace>
  <inkml:trace contextRef="#ctx0" brushRef="#br0" timeOffset="296.771">258 0 456 0 0,'0'0'2011'0'0,"0"0"246"0"0,0 0 109 0 0,0 0-170 0 0,0 0-809 0 0,0 0-355 0 0,0 2-68 0 0,1 47 1847 0 0,-6-26-2169 0 0,-2 0 0 0 0,0 0 1 0 0,-2 0-1 0 0,0-1 0 0 0,-12 19-642 0 0,5-8 132 0 0,-19 28 188 0 0,16-40-354 0 0,10-16-5463 0 0,9-5-355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7.052"/>
    </inkml:context>
    <inkml:brush xml:id="br0">
      <inkml:brushProperty name="width" value="0.05" units="cm"/>
      <inkml:brushProperty name="height" value="0.05" units="cm"/>
      <inkml:brushProperty name="color" value="#FFFFFF"/>
    </inkml:brush>
  </inkml:definitions>
  <inkml:trace contextRef="#ctx0" brushRef="#br0">168 21 5064 0 0,'0'0'389'0'0,"-5"-8"4271"0"0,-42-5 122 0 0,40 14-4641 0 0,0 0 0 0 0,1 0 0 0 0,-1 1 0 0 0,1 0 0 0 0,0 0 0 0 0,-1 1 0 0 0,1-1 0 0 0,0 1 0 0 0,0 1 0 0 0,1-1 0 0 0,-1 1 0 0 0,1 0 0 0 0,0 0 0 0 0,0 1 0 0 0,0-1 0 0 0,0 1-1 0 0,0 2-140 0 0,-3 8 44 0 0,8-13-60 0 0,-1 0 0 0 0,1 0 0 0 0,-1 0-1 0 0,1 0 1 0 0,0 0 0 0 0,0 0-1 0 0,0 1 1 0 0,0-1 0 0 0,0 0-1 0 0,1 0 1 0 0,-1 0 0 0 0,0 0-1 0 0,1 0 1 0 0,0 0 0 0 0,-1 0-1 0 0,1 0 1 0 0,0 0 0 0 0,0 0-1 0 0,0-1 1 0 0,0 1 0 0 0,1 0 0 0 0,-1 0-1 0 0,0-1 1 0 0,1 1 0 0 0,-1-1-1 0 0,1 1 1 0 0,-1-1 0 0 0,1 0-1 0 0,0 0 1 0 0,0 1 0 0 0,-1-1-1 0 0,1-1 1 0 0,0 1 0 0 0,0 0-1 0 0,0 0 1 0 0,0-1 0 0 0,0 1-1 0 0,0-1 1 0 0,1 1 16 0 0,84 0 332 0 0,-30-26 88 0 0,-55 23-391 0 0,0 1-1 0 0,0-1 1 0 0,0 1-1 0 0,0-1 0 0 0,0 0 1 0 0,0 0-1 0 0,0 0 0 0 0,-1 0 1 0 0,1 0-1 0 0,-1-1 0 0 0,0 1 1 0 0,0 0-1 0 0,0-1 0 0 0,0 1 1 0 0,0-1-1 0 0,0 1 0 0 0,0-1 1 0 0,-1 1-1 0 0,1-1 0 0 0,-1 1 1 0 0,0-1-1 0 0,0 0 0 0 0,0 0-28 0 0,0 3 72 0 0,0 0 4 0 0,0 0 16 0 0,0 0 4 0 0,0 0 0 0 0,0 0 0 0 0,0 0 0 0 0,0 0 0 0 0,0 0 0 0 0,0 21 0 0 0,16 16 378 0 0,-13-32-438 0 0,0 1 1 0 0,1-1-1 0 0,-1 0 1 0 0,1 0-1 0 0,0 0 1 0 0,0-1-1 0 0,0 1 1 0 0,1-1-1 0 0,0 0 0 0 0,0 0 1 0 0,0-1-1 0 0,0 1 1 0 0,0-1-1 0 0,5 2-36 0 0,-6-3-504 0 0,6 1 1520 0 0,-7-5-5023 0 0,-2 1 1131 0 0,9-7 544 0 0</inkml:trace>
  <inkml:trace contextRef="#ctx0" brushRef="#br0" timeOffset="374.911">377 18 1840 0 0,'6'10'3889'0'0,"-4"-5"1304"0"0,3 29 554 0 0,1 3-3350 0 0,6 3-798 0 0,-12-38-1394 0 0,1 0-12 0 0,3 13 109 0 0,-4-14-205 0 0,0-1-8 0 0,0 0-29 0 0,0 0-84 0 0,0 0 95 0 0,0 0 72 0 0,0 0 17 0 0,1-14-250 0 0,14-21-174 0 0,-12 30 245 0 0,0 1 0 0 0,0-1 0 0 0,0 1 0 0 0,0 0 0 0 0,1 0 0 0 0,0 1 0 0 0,0-1 0 0 0,0 1 0 0 0,0 0 0 0 0,1 0 0 0 0,-1 0 0 0 0,1 0 0 0 0,-1 1 0 0 0,1 0 0 0 0,0 0 0 0 0,0 0 0 0 0,0 0 0 0 0,0 1 0 0 0,1 0 0 0 0,-1 0 0 0 0,0 1 0 0 0,1-1 0 0 0,-1 1 0 0 0,0 0 0 0 0,0 0 0 0 0,1 1 0 0 0,-1 0 0 0 0,0 0 0 0 0,0 0 0 0 0,0 0 0 0 0,3 2 19 0 0,49 21-11 0 0,-26-4 75 0 0,-23-11-64 0 0,3 8 206 0 0,-10-16 22 0 0,-1-1 10 0 0,0 0-62 0 0,0 0-269 0 0,0 0-119 0 0,0 0-936 0 0,0 0-3854 0 0,0 0-1654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01.765"/>
    </inkml:context>
    <inkml:brush xml:id="br0">
      <inkml:brushProperty name="width" value="0.05" units="cm"/>
      <inkml:brushProperty name="height" value="0.05" units="cm"/>
      <inkml:brushProperty name="color" value="#FFFFFF"/>
    </inkml:brush>
  </inkml:definitions>
  <inkml:trace contextRef="#ctx0" brushRef="#br0">0 216 920 0 0,'0'0'312'0'0,"0"0"973"0"0,7 0 2214 0 0,-5 1-554 0 0,48 37 3143 0 0,-45-33-5544 0 0,-2-1-241 0 0,1 0-1 0 0,-1-1 1 0 0,0 1-1 0 0,-1 0 1 0 0,1 0-1 0 0,-1 1 1 0 0,0-1-1 0 0,0 0 1 0 0,0 1-1 0 0,0 0 1 0 0,-1-1-1 0 0,1 5-302 0 0,1 6 788 0 0,-5-22-680 0 0,-2-1-339 0 0,2 0-1 0 0,-1 0 1 0 0,1 0 0 0 0,0 0-1 0 0,1-1 1 0 0,0 1-1 0 0,0 0 1 0 0,1-1-1 0 0,0 1 1 0 0,1-7 231 0 0,0 10-53 0 0,1-1 0 0 0,-1 1 0 0 0,1-1 0 0 0,0 1 0 0 0,1 0 0 0 0,0 0 0 0 0,-1-1 1 0 0,1 2-1 0 0,1-1 0 0 0,-1 0 0 0 0,1 1 0 0 0,0 0 0 0 0,0-1 0 0 0,0 2 0 0 0,0-1 0 0 0,1 0 0 0 0,0 1 0 0 0,0 0 0 0 0,4-2 53 0 0,32 7 560 0 0,-35-1-450 0 0,0 1 0 0 0,0-1 0 0 0,0 1 0 0 0,-1 1 0 0 0,1-1 0 0 0,-1 1 0 0 0,1 0 0 0 0,-1 0 0 0 0,0 1 0 0 0,0 0 0 0 0,-1-1 0 0 0,1 2 0 0 0,-1-1 0 0 0,0 0 0 0 0,0 1 0 0 0,0 0-1 0 0,0 0 1 0 0,-1 0 0 0 0,0 0 0 0 0,0 1 0 0 0,-1-1 0 0 0,1 1 0 0 0,-1-1 0 0 0,1 4-110 0 0,5 8 108 0 0,-8-15-20 0 0,0-2-4 0 0,0 0-11 0 0,0 0-2 0 0,0 0 0 0 0,0 0 14 0 0,17-29-16 0 0,-10 19-132 0 0,0 1 0 0 0,1-1 0 0 0,0 1 0 0 0,0 1 0 0 0,1 0 0 0 0,0 0 0 0 0,1 0 0 0 0,3-1 63 0 0,-6 4-90 0 0,-6 4-112 0 0,-1 1-43 0 0,3 0-10 0 0,11 0 42 0 0,34 4 170 0 0,-35 2 43 0 0,-7-2 104 0 0,-1 1-1 0 0,1-1 1 0 0,-1 1-1 0 0,0 0 1 0 0,0 1-1 0 0,-1-1 1 0 0,1 1-1 0 0,-1 0 1 0 0,0 0-1 0 0,-1 0 1 0 0,1 1-1 0 0,-1-1 0 0 0,-1 1 1 0 0,1 0-1 0 0,0 5-103 0 0,-2 37 888 0 0,-1-46-632 0 0,7 13-1541 0 0,-7-16 410 0 0</inkml:trace>
  <inkml:trace contextRef="#ctx0" brushRef="#br0" timeOffset="437.423">932 122 2304 0 0,'-19'-10'3793'0'0,"-3"6"1423"0"0,3 1-3505 0 0,-33 20 157 0 0,45-14-1827 0 0,0-1 0 0 0,1 2 0 0 0,-1-1 0 0 0,1 1 0 0 0,0 0 0 0 0,0 0 0 0 0,0 1 0 0 0,0 0 0 0 0,1 0 0 0 0,-1 0 0 0 0,1 1 0 0 0,1-1 0 0 0,-1 1 0 0 0,1 0 0 0 0,0 1 0 0 0,0-1 0 0 0,1 1 0 0 0,0-1 1 0 0,-1 5-42 0 0,4-8-21 0 0,0 0 1 0 0,1-1 0 0 0,-1 1-1 0 0,1 0 1 0 0,0-1 0 0 0,0 1-1 0 0,0-1 1 0 0,0 1 0 0 0,0-1 0 0 0,1 0-1 0 0,-1 0 1 0 0,1 1 0 0 0,0-1-1 0 0,-1 0 1 0 0,1 0 0 0 0,0 0-1 0 0,0-1 1 0 0,0 1 0 0 0,0 0 0 0 0,0-1-1 0 0,1 1 1 0 0,-1-1 0 0 0,0 0-1 0 0,1 0 1 0 0,-1 0 0 0 0,1 0-1 0 0,0 0 1 0 0,-1 0 0 0 0,1-1 0 0 0,-1 1-1 0 0,2-1 21 0 0,12 3 96 0 0,0-1 0 0 0,1-1-1 0 0,-1-1 1 0 0,0 0 0 0 0,1-1-1 0 0,-1-1 1 0 0,0 0 0 0 0,0-1 0 0 0,2-1-96 0 0,-16 3 9 0 0,0 0 0 0 0,0 1 0 0 0,0-1 1 0 0,0 0-1 0 0,0 0 0 0 0,0 0 0 0 0,-1 0 1 0 0,1-1-1 0 0,0 1 0 0 0,-1 0 1 0 0,1-1-1 0 0,0 0 0 0 0,-1 1 0 0 0,0-1 1 0 0,1 0-1 0 0,-1 1 0 0 0,0-1 1 0 0,0 0-1 0 0,0 0 0 0 0,0 0 0 0 0,0 0 1 0 0,-1 0-1 0 0,1 0 0 0 0,0 0 1 0 0,-1 0-10 0 0,0 1 64 0 0,0 1 0 0 0,0 0 0 0 0,16 31 56 0 0,-11-26-112 0 0,14 24-8 0 0,14 2 74 0 0,-24-24-31 0 0,2-4-47 0 0,-3-2-70 0 0</inkml:trace>
  <inkml:trace contextRef="#ctx0" brushRef="#br0" timeOffset="687.333">1234 15 9760 0 0,'0'0'446'0'0,"0"0"-10"0"0,0 8-262 0 0,16 72 3597 0 0,-4-35-1950 0 0,-5-18-1177 0 0,-5-19-544 0 0,0 0 0 0 0,0 0 0 0 0,0 0 0 0 0,-1 0 0 0 0,0 0 0 0 0,-1 1 0 0 0,0-1 0 0 0,0 0-1 0 0,-2 6-99 0 0,-19 7-2695 0 0,12-16 1652 0 0,0 2-322 0 0</inkml:trace>
  <inkml:trace contextRef="#ctx0" brushRef="#br0" timeOffset="874.789">1089 194 11024 0 0,'0'0'240'0'0,"5"-3"48"0"0,2 3 16 0 0,1 0 16 0 0,5 0-256 0 0,-1 0-64 0 0,-5 3 0 0 0,5-3 0 0 0,5 0 328 0 0,-1 0 56 0 0,0 0 16 0 0,-1 0 0 0 0,2 0-512 0 0,-5 0-104 0 0,16 0-16 0 0,-12-3-8 0 0</inkml:trace>
  <inkml:trace contextRef="#ctx0" brushRef="#br0" timeOffset="1234.111">1419 1 10136 0 0,'36'50'5637'0'0,"8"29"-2916"0"0,-37-64-2225 0 0,0 1 1 0 0,-2 0-1 0 0,0 1 0 0 0,-1-1 0 0 0,0 1 0 0 0,0 10-496 0 0,-4-11 815 0 0,12-24-672 0 0,38-24-133 0 0,25-4-192 0 0,-71 36 175 0 0,-1 1 0 0 0,1-1 1 0 0,0 0-1 0 0,-1 1 1 0 0,1-1-1 0 0,-1 1 0 0 0,0 0 1 0 0,1 1-1 0 0,-1-1 1 0 0,0 0-1 0 0,1 1 0 0 0,-1 0 1 0 0,0-1-1 0 0,0 1 1 0 0,0 1-1 0 0,-1-1 0 0 0,1 0 1 0 0,1 2 6 0 0,6 3-11 0 0,49 70 323 0 0,-54-72 64 0 0,7-6-3608 0 0,-8-2 1952 0 0</inkml:trace>
  <inkml:trace contextRef="#ctx0" brushRef="#br0" timeOffset="4568.53">2079 330 3224 0 0,'-10'-3'1087'0'0,"-1"10"3414"0"0,-6 39 1399 0 0,-6 32-3062 0 0,0-8-1297 0 0,22-68-1427 0 0,1-2-33 0 0,0 1-8 0 0,-4 5-13 0 0,-13 6-273 0 0,9-15-2663 0 0,6 2 627 0 0,1 0-3800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12.566"/>
    </inkml:context>
    <inkml:brush xml:id="br0">
      <inkml:brushProperty name="width" value="0.05" units="cm"/>
      <inkml:brushProperty name="height" value="0.05" units="cm"/>
      <inkml:brushProperty name="color" value="#FFFFFF"/>
    </inkml:brush>
  </inkml:definitions>
  <inkml:trace contextRef="#ctx0" brushRef="#br0">1 1 6448 0 0,'13'0'141'0'0,"-10"0"23"0"0,-3 0 13 0 0,0 0 114 0 0,0 0 428 0 0,0 0 185 0 0,0 0 37 0 0,8 17 1263 0 0,20 56 1543 0 0,-16-6-1732 0 0,16 88 569 0 0,-24-121-2022 0 0,-4-33-592 0 0,0-1-418 0 0,0 0-184 0 0,0 0-1210 0 0,0 0-4703 0 0</inkml:trace>
  <inkml:trace contextRef="#ctx0" brushRef="#br0" timeOffset="421.745">210 255 12528 0 0,'65'15'2296'0'0,"-14"-16"-2232"0"0,-35-4-54 0 0,-12 1 44 0 0,-1-26 189 0 0,-5 16-174 0 0,-11-10-69 0 0,7 20-11 0 0,3 3 20 0 0,0 0 1 0 0,0 1-1 0 0,0-1 1 0 0,0 0-1 0 0,-1 1 1 0 0,1 0-1 0 0,0-1 0 0 0,0 1 1 0 0,0 1-1 0 0,0-1 1 0 0,0 0-1 0 0,0 1 1 0 0,0-1-1 0 0,0 1 1 0 0,0 0-1 0 0,0 0 0 0 0,0 0 1 0 0,0 1-1 0 0,0-1 1 0 0,0 1-1 0 0,1-1 1 0 0,-1 1-1 0 0,1 0 1 0 0,-1 0-1 0 0,1 0 0 0 0,0 0 1 0 0,0 1-1 0 0,0-1 1 0 0,0 1-1 0 0,0-1 1 0 0,0 1-1 0 0,1-1 1 0 0,-1 1-1 0 0,1 0 1 0 0,-1 2-10 0 0,-1-1 24 0 0,0 1 0 0 0,1-1 0 0 0,-1 1 0 0 0,1 0 0 0 0,0 0 0 0 0,0 0 0 0 0,1 0 0 0 0,0 1 0 0 0,0-1 0 0 0,0 0 0 0 0,0 1 0 0 0,1-1 0 0 0,0 0 0 0 0,0 1 0 0 0,0-1 0 0 0,1 1 0 0 0,0-1 0 0 0,0 0 0 0 0,0 1 0 0 0,0-1 0 0 0,1 0 0 0 0,0 0 0 0 0,0 0 0 0 0,1 0 0 0 0,-1-1 0 0 0,1 1 0 0 0,0-1 0 0 0,0 1 0 0 0,1-1 0 0 0,-1 0 0 0 0,3 2-24 0 0,-1-2-110 0 0,0 0 0 0 0,0-1 0 0 0,1 1 0 0 0,-1-1 0 0 0,1 0 0 0 0,0 0 0 0 0,0-1 0 0 0,0 1 0 0 0,1-1 0 0 0,-1-1 0 0 0,0 1 0 0 0,6-1 110 0 0,4 0-5384 0 0</inkml:trace>
  <inkml:trace contextRef="#ctx0" brushRef="#br0" timeOffset="812.278">672 224 6912 0 0,'0'0'528'0'0,"-8"0"-266"0"0,-13 3 254 0 0,-57 18 1890 0 0,16 22-1798 0 0,48-18-608 0 0,10-15 0 0 0,23 22 0 0 0,41-16 1152 0 0,-52-16-995 0 0,1 0 1 0 0,-1-1 0 0 0,0 0 0 0 0,1 0 0 0 0,-1 0 0 0 0,0-1-1 0 0,0-1 1 0 0,0 1 0 0 0,0-1 0 0 0,0 0 0 0 0,7-5-158 0 0,12-20 352 0 0,-19-1-216 0 0,-7 26-83 0 0,-1-2-21 0 0,32 34 432 0 0,4 2-717 0 0,-29-25 242 0 0,-2 0-1114 0 0,-5-6-3819 0 0</inkml:trace>
  <inkml:trace contextRef="#ctx0" brushRef="#br0" timeOffset="1124.705">849 227 6912 0 0,'0'0'528'0'0,"0"1"-342"0"0,12 22 3038 0 0,21 42 4393 0 0,-22-39-6421 0 0,-10-24-1002 0 0,11 9 235 0 0,-7-64-3165 0 0,4 37 1611 0 0,21-18-1756 0 0,-22 31 2685 0 0,1 0 1 0 0,-1 0-1 0 0,1 0 1 0 0,0 1-1 0 0,-1 0 1 0 0,1 1-1 0 0,0 0 1 0 0,0 1-1 0 0,0-1 1 0 0,7 2 195 0 0,-13 0-2832 0 0,4 1-941 0 0</inkml:trace>
  <inkml:trace contextRef="#ctx0" brushRef="#br0" timeOffset="1374.647">1167 270 9760 0 0,'0'0'446'0'0,"7"3"146"0"0,17 29 1031 0 0,8-11 1018 0 0,-25-13-1357 0 0,-4-11-3038 0 0,-7-33-4169 0 0,4 29 2166 0 0</inkml:trace>
  <inkml:trace contextRef="#ctx0" brushRef="#br0" timeOffset="1546.509">1337 212 8288 0 0,'0'0'190'0'0,"0"0"28"0"0,2 0 7 0 0,38 29 859 0 0,-37-26-577 0 0,1 1-63 0 0,-1 0-1 0 0,1 0 1 0 0,-1 0-1 0 0,0 0 1 0 0,0 0-1 0 0,-1 0 1 0 0,1 1-1 0 0,-1-1 1 0 0,0 1 0 0 0,0 0-1 0 0,0 0 1 0 0,-1 0-1 0 0,0 0-443 0 0,0-2-232 0 0,2 13 1692 0 0,-4-7-6364 0 0,1-9-506 0 0</inkml:trace>
  <inkml:trace contextRef="#ctx0" brushRef="#br0" timeOffset="1749.558">1549 270 5064 0 0,'0'0'389'0'0,"0"0"-8"0"0,1 14 4369 0 0,0-9-4256 0 0,0-1 1 0 0,1 1 0 0 0,-1-1-1 0 0,1 1 1 0 0,0-1 0 0 0,1 0-1 0 0,-1 0 1 0 0,1 0 0 0 0,-1 0-1 0 0,1 0 1 0 0,0 0 0 0 0,1-1-1 0 0,1 2-494 0 0,4 10-395 0 0,-8-14-3620 0 0,-1-1-1397 0 0</inkml:trace>
  <inkml:trace contextRef="#ctx0" brushRef="#br0" timeOffset="1983.877">1585 140 11976 0 0,'0'0'266'0'0,"0"0"44"0"0,0 0 15 0 0,0 0-26 0 0,-1 0-198 0 0,-4-2 22 0 0,3 1 458 0 0,2 1 200 0 0,0 0 34 0 0,24 27-272 0 0,-5-12-3490 0 0,-17-13 1414 0 0</inkml:trace>
  <inkml:trace contextRef="#ctx0" brushRef="#br0" timeOffset="2296.307">1742 262 3224 0 0,'22'17'7000'0'0,"-20"-13"-5212"0"0,26 55 4009 0 0,-16-32-2527 0 0,0-52-4410 0 0,-11 22 909 0 0,-1 1 0 0 0,1-1 0 0 0,0 0 0 0 0,0 0 0 0 0,0 1 0 0 0,0-1 0 0 0,0 1 0 0 0,0-1 0 0 0,1 1-1 0 0,0-1 1 0 0,-1 1 0 0 0,1 0 0 0 0,0 0 0 0 0,0-1 0 0 0,0 1 0 0 0,2-1 231 0 0,10-13-1754 0 0,14 2-549 0 0,-6 5 1840 0 0,14 12 1566 0 0,14 21 2647 0 0,-37-5-2439 0 0,8 12 245 0 0,-17-23-1421 0 0,-3-7 31 0 0,-1-1-907 0 0,0 0-3820 0 0,0 0-1640 0 0</inkml:trace>
  <inkml:trace contextRef="#ctx0" brushRef="#br0" timeOffset="2749.351">2204 288 10136 0 0,'17'-5'918'0'0,"-18"-13"1080"0"0,-8 20 1055 0 0,-13 7-3399 0 0,15-6 489 0 0,5-2-154 0 0,1 0 0 0 0,-1-1-1 0 0,1 1 1 0 0,-1 0 0 0 0,1 0-1 0 0,-1 0 1 0 0,1 0 0 0 0,0 0-1 0 0,0 0 1 0 0,-1 1 0 0 0,1-1-1 0 0,0 0 1 0 0,0 1 0 0 0,0-1 0 0 0,0 1-1 0 0,1-1 1 0 0,-1 1 0 0 0,0-1-1 0 0,0 1 1 0 0,1-1 0 0 0,-1 1-1 0 0,1 0 1 0 0,0-1 0 0 0,-1 1-1 0 0,1 0 1 0 0,0-1 0 0 0,0 1-1 0 0,0 0 1 0 0,0 0 0 0 0,0-1 0 0 0,1 2 11 0 0,11 21 64 0 0,43 1-296 0 0,-5-32 232 0 0,-15-11 0 0 0,-34 18 14 0 0,0-1 1 0 0,0 1 0 0 0,-1-1 0 0 0,1 1 0 0 0,0 0 0 0 0,0-1 0 0 0,-1 1 0 0 0,1 0 0 0 0,0 0 0 0 0,0 0 0 0 0,0-1 0 0 0,0 1 0 0 0,-1 0 0 0 0,1 0 0 0 0,0 0 0 0 0,0 0 0 0 0,0 0 0 0 0,0 1 0 0 0,-1-1 0 0 0,1 0 0 0 0,0 0 0 0 0,0 1-1 0 0,0-1 1 0 0,-1 0 0 0 0,1 1 0 0 0,0-1 0 0 0,0 0 0 0 0,-1 1 0 0 0,1-1 0 0 0,0 1 0 0 0,-1-1 0 0 0,1 1 0 0 0,-1 0 0 0 0,1-1 0 0 0,-1 1 0 0 0,1 0 0 0 0,-1-1 0 0 0,1 1 0 0 0,-1 0 0 0 0,1 0-15 0 0,1 2-13 0 0,54 48-75 0 0,-23 2 1342 0 0,-30-18-1038 0 0,-31 1 1248 0 0,23-32-1640 0 0,0 0 0 0 0,0-1 0 0 0,0 0-1 0 0,0 0 1 0 0,0 0 0 0 0,-1-1 0 0 0,1 1 0 0 0,-1-1-1 0 0,0 0 1 0 0,0-1 0 0 0,-4 1 176 0 0,-13 5-6133 0 0</inkml:trace>
  <inkml:trace contextRef="#ctx0" brushRef="#br0" timeOffset="3594.681">1224 305 4344 0 0,'-6'0'-1056'0'0,"-1"-6"11882"0"0,10 3-10116 0 0,-2 2-574 0 0,-1 1-35 0 0,1-2-18 0 0,12-10 277 0 0,4-3-19 0 0,-16 14-282 0 0,13-2-419 0 0,-4 0 233 0 0,0 0 120 0 0,15 5 62 0 0,-23-1 108 0 0,10 3 425 0 0,6 9-163 0 0,-16-12-340 0 0,-2 1-12 0 0,5 6 3 0 0,13 17 272 0 0,-18-24-268 0 0,5 9-710 0 0,-5-10-5315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0.285"/>
    </inkml:context>
    <inkml:brush xml:id="br0">
      <inkml:brushProperty name="width" value="0.05" units="cm"/>
      <inkml:brushProperty name="height" value="0.05" units="cm"/>
      <inkml:brushProperty name="color" value="#FFFFFF"/>
    </inkml:brush>
  </inkml:definitions>
  <inkml:trace contextRef="#ctx0" brushRef="#br0">125 15 11976 0 0,'0'0'266'0'0,"0"0"44"0"0,0 0 15 0 0,0 0-26 0 0,-1-1-198 0 0,-29-11 665 0 0,18 11-89 0 0,11 0-236 0 0,-28 12-282 0 0,6 6-159 0 0,19-9-12 0 0,3-7 5 0 0,1 0 0 0 0,-1 1 0 0 0,0-1 0 0 0,1 1 1 0 0,-1-1-1 0 0,1 0 0 0 0,0 1 0 0 0,0-1 1 0 0,-1 1-1 0 0,1-1 0 0 0,0 1 0 0 0,0-1 0 0 0,0 1 1 0 0,0-1-1 0 0,1 1 0 0 0,-1-1 0 0 0,0 1 1 0 0,1-1-1 0 0,-1 1 0 0 0,1-1 0 0 0,-1 0 0 0 0,1 1 1 0 0,0-1-1 0 0,-1 0 0 0 0,1 1 0 0 0,0-1 1 0 0,0 0-1 0 0,0 0 0 0 0,0 0 0 0 0,0 0 0 0 0,0 0 1 0 0,0 0-1 0 0,1 0 0 0 0,-1 0 0 0 0,0 0 1 0 0,0-1-1 0 0,1 1 0 0 0,0 0 7 0 0,10 7-40 0 0,115 59-93 0 0,-125-66 208 0 0,-1 0 0 0 0,1 0 0 0 0,-1 0 0 0 0,0 0 0 0 0,1 0 0 0 0,-1 0 0 0 0,0 1 0 0 0,0-1 0 0 0,1 0 0 0 0,-1 1-1 0 0,0-1 1 0 0,0 1 0 0 0,-1-1 0 0 0,1 1 0 0 0,0-1 0 0 0,0 1 0 0 0,-1 0 0 0 0,1-1 0 0 0,-1 1 0 0 0,0 0 0 0 0,1 0 0 0 0,-1-1 0 0 0,0 1 0 0 0,0 0 0 0 0,0 0 0 0 0,0-1 0 0 0,0 1 0 0 0,0 0 0 0 0,-1 0 0 0 0,1-1 0 0 0,-1 1 0 0 0,1 0 0 0 0,-1-1 0 0 0,1 1 0 0 0,-1 0 0 0 0,0-1 0 0 0,0 1-1 0 0,0-1 1 0 0,0 1 0 0 0,0-1 0 0 0,0 0 0 0 0,0 1 0 0 0,-1-1 0 0 0,1 0 0 0 0,0 0 0 0 0,-1 0 0 0 0,1 0 0 0 0,-1 0 0 0 0,1 0 0 0 0,-1 0 0 0 0,1-1 0 0 0,-1 1 0 0 0,0 0 0 0 0,1-1 0 0 0,-1 1 0 0 0,0-1 0 0 0,0 0 0 0 0,-1 1-75 0 0,-99 23 648 0 0,58-20-5915 0 0,25-4-1003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0.956"/>
    </inkml:context>
    <inkml:brush xml:id="br0">
      <inkml:brushProperty name="width" value="0.05" units="cm"/>
      <inkml:brushProperty name="height" value="0.05" units="cm"/>
      <inkml:brushProperty name="color" value="#FFFFFF"/>
    </inkml:brush>
  </inkml:definitions>
  <inkml:trace contextRef="#ctx0" brushRef="#br0">83 5 5064 0 0,'0'0'389'0'0,"0"-1"-250"0"0,0-2 81 0 0,0 3 838 0 0,0 0 368 0 0,0 0 70 0 0,0 1-70 0 0,7 91 3601 0 0,-15 33-3897 0 0,-33 40 950 0 0,22-84-1468 0 0,-1-24-416 0 0,19-50-185 0 0,1-6-879 0 0,0-1-3846 0 0,0 0-1610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18.035"/>
    </inkml:context>
    <inkml:brush xml:id="br0">
      <inkml:brushProperty name="width" value="0.05" units="cm"/>
      <inkml:brushProperty name="height" value="0.05" units="cm"/>
      <inkml:brushProperty name="color" value="#FFFFFF"/>
    </inkml:brush>
  </inkml:definitions>
  <inkml:trace contextRef="#ctx0" brushRef="#br0">0 183 920 0 0,'6'-3'1002'0'0,"-3"1"4572"0"0,0-3-2542 0 0,-15 3-1430 0 0,12 2-1108 0 0,0 0-8 0 0,0 0-39 0 0,0 0-20 0 0,1 2-3 0 0,9 25 976 0 0,-7-5-190 0 0,-4 5-426 0 0,8-9-416 0 0,6-3-355 0 0,8-10-13 0 0,-15-4-25 0 0,0 0 0 0 0,0 0 0 0 0,-1-1 0 0 0,1 0-1 0 0,0 0 1 0 0,0 0 0 0 0,0 0 0 0 0,-1-1 0 0 0,1 0-1 0 0,0 0 1 0 0,-1-1 0 0 0,1 0 0 0 0,-1 0 0 0 0,1 0-1 0 0,-1 0 1 0 0,0-1 0 0 0,0 0 0 0 0,0 0 0 0 0,0-1-1 0 0,3-2 26 0 0,2-3-124 0 0,-9 8 157 0 0,0 1-1 0 0,0 0 1 0 0,0-1 0 0 0,0 1 0 0 0,-1-1-1 0 0,1 0 1 0 0,0 1 0 0 0,0-1 0 0 0,-1 0-1 0 0,1 1 1 0 0,0-1 0 0 0,-1 0 0 0 0,1 0-1 0 0,-1 0 1 0 0,1 1 0 0 0,-1-1 0 0 0,1 0-1 0 0,-1 0 1 0 0,0 0 0 0 0,1 0 0 0 0,-1 0-1 0 0,0 0 1 0 0,0 0 0 0 0,0 0 0 0 0,1 0-1 0 0,-1 0 1 0 0,0 0 0 0 0,0 0 0 0 0,-1 0-1 0 0,1 0 1 0 0,0 0-33 0 0,-5-19 228 0 0,-16 11 73 0 0,20 9-186 0 0,1 0-10 0 0,0 0-7 0 0,0 0-24 0 0,0 1-4 0 0,18 12-56 0 0,-9-3-14 0 0,57 29 0 0 0,-20-31-72 0 0,-27-7 153 0 0,0-1 0 0 0,0 0 0 0 0,0-2 0 0 0,-1 0 0 0 0,1-1 0 0 0,4-2-81 0 0,-7-12-130 0 0,-9 12 142 0 0,-6 5-2 0 0,-1 0 0 0 0,1 0 0 0 0,0-1-1 0 0,0 1 1 0 0,0-1 0 0 0,-1 1 0 0 0,1-1 0 0 0,0 1 0 0 0,0-1 0 0 0,-1 1-1 0 0,1-1 1 0 0,0 0 0 0 0,-1 1 0 0 0,1-1 0 0 0,-1 0 0 0 0,1 0 0 0 0,-1 1-1 0 0,1-1 1 0 0,-1 0 0 0 0,0 0 0 0 0,1 0 0 0 0,-1 1 0 0 0,0-1 0 0 0,0 0-1 0 0,1 0 1 0 0,-1 0 0 0 0,0 0 0 0 0,0 0 0 0 0,0 0 0 0 0,0 0 0 0 0,0 0-1 0 0,0 1 1 0 0,0-1 0 0 0,-1-1-10 0 0,-11-33 785 0 0,0 29-617 0 0,11-3 271 0 0,-20 0-336 0 0,19 9-59 0 0,2 0-99 0 0,2 0-245 0 0,6 0-852 0 0,-6 0-367 0 0</inkml:trace>
  <inkml:trace contextRef="#ctx0" brushRef="#br0" timeOffset="328.047">620 212 11976 0 0,'0'0'266'0'0,"0"0"44"0"0,0 0 15 0 0,0 0-26 0 0,2 0-198 0 0,84 7 350 0 0,2-11-835 0 0,-77 3 448 0 0,-9 1 272 0 0,0-14 1116 0 0,-17-10-610 0 0,-20-3 443 0 0,21 21-913 0 0,10 5-316 0 0,0 0 0 0 0,-1 0 0 0 0,1 0 0 0 0,-1 0 0 0 0,0 0 0 0 0,1 1-1 0 0,-1 0 1 0 0,1 0 0 0 0,-1 0 0 0 0,1 1 0 0 0,-1 0 0 0 0,1 0-1 0 0,-1 0 1 0 0,1 0 0 0 0,-1 0 0 0 0,1 1 0 0 0,-2 1-56 0 0,-10 4 111 0 0,-51 39 20 0 0,53-33-131 0 0,12-12 0 0 0,0 0 0 0 0,1 0 0 0 0,-1 0 0 0 0,1 0 0 0 0,-1 0 0 0 0,1 1 0 0 0,-1-1 0 0 0,1 0 0 0 0,0 1 0 0 0,0-1 0 0 0,0 1 0 0 0,0-1 0 0 0,0 1 0 0 0,0 0 0 0 0,0 0 0 0 0,0-1 0 0 0,1 1 0 0 0,-1 0 0 0 0,0 0 0 0 0,1 0 0 0 0,0-1 0 0 0,-1 1 0 0 0,1 1 0 0 0,1 18 0 0 0,-1-19-1 0 0,0 0 1 0 0,-1 0-1 0 0,1 0 1 0 0,0 0-1 0 0,0 0 0 0 0,1 0 1 0 0,-1 0-1 0 0,0 0 0 0 0,1 0 1 0 0,-1 0-1 0 0,1-1 1 0 0,0 1-1 0 0,-1 0 0 0 0,1 0 1 0 0,0 0-1 0 0,0-1 0 0 0,0 1 1 0 0,0 0-1 0 0,1-1 1 0 0,-1 1-1 0 0,0-1 0 0 0,1 1 1 0 0,0-1 0 0 0,36 24-127 0 0,-30-20-103 0 0,0-1 0 0 0,0 0 0 0 0,1 0 0 0 0,-1-1 0 0 0,1 0-1 0 0,0-1 1 0 0,0 0 0 0 0,0 0 0 0 0,0-1 0 0 0,0 0 0 0 0,0-1 0 0 0,8 0 230 0 0,4-2-1649 0 0</inkml:trace>
  <inkml:trace contextRef="#ctx0" brushRef="#br0" timeOffset="593.609">950 204 5064 0 0,'0'0'146'0'0,"1"0"0"0"0,-1 1 1 0 0,0-1-1 0 0,1 0 0 0 0,-1 0 1 0 0,0 1-1 0 0,1-1 0 0 0,-1 0 1 0 0,0 1-1 0 0,1-1 0 0 0,-1 0 1 0 0,0 1-1 0 0,1-1 0 0 0,-1 0 0 0 0,0 1 1 0 0,0-1-1 0 0,1 1 0 0 0,-1-1 1 0 0,0 0-1 0 0,0 1 0 0 0,0-1 1 0 0,0 1-1 0 0,0-1 0 0 0,0 1 0 0 0,0-1 1 0 0,0 1-1 0 0,0-1 0 0 0,0 0 1 0 0,0 1-1 0 0,0-1 0 0 0,0 1 1 0 0,0-1-1 0 0,0 1 0 0 0,0-1 1 0 0,0 1-1 0 0,0-1 0 0 0,-1 0 0 0 0,1 1 1 0 0,0-1-1 0 0,0 1 0 0 0,-1-1 1 0 0,1 0-1 0 0,0 1 0 0 0,0-1 1 0 0,-1 0-1 0 0,1 1 0 0 0,0-1 0 0 0,-1 0 1 0 0,1 1-1 0 0,-1-1 0 0 0,1 0 1 0 0,0 0-1 0 0,-1 0 0 0 0,1 1 1 0 0,-1-1-1 0 0,1 0 0 0 0,0 0 1 0 0,-1 0-1 0 0,1 0 0 0 0,-1 0 0 0 0,1 0-146 0 0,10 13 365 0 0,28 21 1767 0 0,-24-12-1378 0 0,4-6-411 0 0,-18-16-363 0 0,0 0 0 0 0,-1 0-1 0 0,1 0 1 0 0,0 0 0 0 0,0 0 0 0 0,0 1-1 0 0,0-1 1 0 0,-1 0 0 0 0,1 0 0 0 0,0 0-1 0 0,0 0 1 0 0,0 0 0 0 0,0 0 0 0 0,-1 0 0 0 0,1 0-1 0 0,0 0 1 0 0,0 1 0 0 0,0-1 0 0 0,0 0-1 0 0,0 0 1 0 0,0 0 0 0 0,-1 0 0 0 0,1 0-1 0 0,0 1 1 0 0,0-1 0 0 0,0 0 0 0 0,0 0-1 0 0,0 0 1 0 0,0 0 0 0 0,0 1 0 0 0,0-1-1 0 0,0 0 1 0 0,0 0 0 0 0,0 0 0 0 0,0 0 0 0 0,0 1-1 0 0,0-1 1 0 0,0 0 0 0 0,0 0 0 0 0,0 0-1 0 0,0 0 1 0 0,0 1 0 0 0,0-1 0 0 0,0 0-1 0 0,0 0 1 0 0,0 0 0 0 0,0 1 20 0 0,0-1-25 0 0,-2 0-1325 0 0</inkml:trace>
  <inkml:trace contextRef="#ctx0" brushRef="#br0" timeOffset="765.617">1014 115 11976 0 0,'-33'-8'256'0'0,"33"8"64"0"0,0 0 0 0 0,0 0 32 0 0,-8-2-288 0 0,8 2-64 0 0,0 0 0 0 0,0 0 0 0 0,0 0 424 0 0,0 0 72 0 0,0 0 16 0 0,12 0 0 0 0,5 7-184 0 0,-5-4-32 0 0,-12-3-8 0 0,7 3-4552 0 0,9 4-920 0 0</inkml:trace>
  <inkml:trace contextRef="#ctx0" brushRef="#br0" timeOffset="1171.599">1367 183 5528 0 0,'0'0'422'0'0,"-1"-1"-30"0"0,-34-16 8346 0 0,23 18-8505 0 0,1 0 0 0 0,0 0 0 0 0,0 1 0 0 0,0 0 0 0 0,0 1-1 0 0,0 1 1 0 0,0-1 0 0 0,-6 4-233 0 0,-73 36 80 0 0,84-35-80 0 0,32 27-66 0 0,33-13-6 0 0,35-15 377 0 0,-37-17-530 0 0,-43-4 387 0 0,1-3 14 0 0,-14 16-98 0 0,-1 1-12 0 0,0 0-2 0 0,0 0 0 0 0,0 0-25 0 0,0 0-98 0 0,0 0-9 0 0,5 1 67 0 0,-1 1 0 0 0,1-1 0 0 0,-1 1 0 0 0,0 0 0 0 0,1 0 0 0 0,-1 0 0 0 0,0 1-1 0 0,-1-1 1 0 0,1 1 0 0 0,0 0 0 0 0,-1 0 0 0 0,1 1 0 0 0,-1-1 0 0 0,0 1 0 0 0,0-1 0 0 0,-1 1-1 0 0,1 0 1 0 0,-1 0 0 0 0,2 3 1 0 0,1 0 58 0 0,0-1 1 0 0,-1 1-1 0 0,0 0 1 0 0,0 1-1 0 0,-1-1 0 0 0,0 1 1 0 0,0-1-1 0 0,-1 1 0 0 0,0 0 1 0 0,0 0-1 0 0,0 0 0 0 0,-1 0 1 0 0,-1 3-59 0 0,1-7 57 0 0,-2 1 0 0 0,1 0 1 0 0,0 0-1 0 0,-1-1 0 0 0,0 1 1 0 0,0-1-1 0 0,-1 1 0 0 0,1-1 1 0 0,-1 1-1 0 0,0-1 0 0 0,0 0 1 0 0,0 0-1 0 0,0 0 0 0 0,-1 0 1 0 0,0 0-1 0 0,0 0 0 0 0,0-1 1 0 0,0 1-1 0 0,-1-1 0 0 0,1 0 1 0 0,-1 0-1 0 0,0 0 0 0 0,-2 1-57 0 0,-38 3 258 0 0,36-7-447 0 0,0 1 0 0 0,0-1 1 0 0,0 0-1 0 0,0-1 0 0 0,1 0 1 0 0,-1 0-1 0 0,0-1 0 0 0,0 0 1 0 0,1 0-1 0 0,-1-1 0 0 0,1 0 1 0 0,0 0-1 0 0,0-1 0 0 0,0 0 1 0 0,0 0-1 0 0,-3-3 189 0 0,-5-4-1142 0 0</inkml:trace>
  <inkml:trace contextRef="#ctx0" brushRef="#br0" timeOffset="1562.13">1565 47 2304 0 0,'0'0'579'0'0,"0"7"4456"0"0,7 16 830 0 0,9 10-3317 0 0,0 1-1550 0 0,29 87 1064 0 0,-43-99-2006 0 0,3-11 227 0 0,-4-8 68 0 0,-1-3 7 0 0,0 0-34 0 0,0 0-152 0 0,0 0-68 0 0,0 0-9 0 0,0 0-10 0 0,0 0-17 0 0,0 0-4 0 0,0 0 0 0 0,1-2-26 0 0,27-34-858 0 0,-26 32 659 0 0,0 1 0 0 0,1 0 1 0 0,-1 0-1 0 0,1 0 0 0 0,0 0 0 0 0,0 0 1 0 0,0 1-1 0 0,0-1 0 0 0,0 1 0 0 0,1 0 1 0 0,-1 0-1 0 0,1 0 0 0 0,-1 0 1 0 0,1 0-1 0 0,0 1 0 0 0,0 0 0 0 0,-1 0 1 0 0,1 0-1 0 0,0 0 0 0 0,3 0 161 0 0,6-2-357 0 0,37 7 414 0 0,-12 21 248 0 0,17 30 1359 0 0,-38-38-2982 0 0,-17-17-5099 0 0</inkml:trace>
  <inkml:trace contextRef="#ctx0" brushRef="#br0" timeOffset="1827.693">2034 1 15520 0 0,'0'0'356'0'0,"0"0"49"0"0,0 0 19 0 0,0 0-51 0 0,0 2-242 0 0,-3 14 205 0 0,2-1 0 0 0,-1 1 1 0 0,2 0-1 0 0,0-1 0 0 0,1 1 1 0 0,1 0-1 0 0,0-1 0 0 0,1 1 1 0 0,0-1-1 0 0,2 0 0 0 0,2 5-336 0 0,-3-3 82 0 0,7 20 245 0 0,-10-25-139 0 0,-1-10-6259 0 0,0-2-563 0 0</inkml:trace>
  <inkml:trace contextRef="#ctx0" brushRef="#br0" timeOffset="2078.016">1982 161 8288 0 0,'0'0'184'0'0,"0"0"40"0"0,9 0 0 0 0,3 0 8 0 0,-4 0-232 0 0,4 0 0 0 0,-1 0 0 0 0,1 0 0 0 0,2 4 0 0 0,-2-4 0 0 0,-1 0 0 0 0,6 0-3640 0 0</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2:13:57.50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7030A0"/>
    </inkml:brush>
  </inkml:definitions>
  <inkml:trace contextRef="#ctx0" brushRef="#br0">20243 12212 806 0,'0'0'72'0,"0"0"-58"16,0 0-14-16,0 0 0 16,0 0 0-16,0 0 0 0,0 0 0 0,0 0 0 15,0 0 50-15,0 0 7 0,6-3 2 0,-6 3 0 0,0 0-43 0,5-4-16 16,-2 4 11-16,2-8-11 0,-3 8 0 0,-2 0 0 15,0 0 0-15,0 0 0 0,0-7 14 0,3 3-3 16,-3 4-1-16,0 0 0 0,0 0-20 0,0-7-4 16,0 7-1-16</inkml:trace>
  <inkml:trace contextRef="#ctx0" brushRef="#br0" timeOffset="200.73">20288 11976 115 0,'0'0'0'0,"0"0"10"15,0 0-10-15,-2-4 0 0,-4 4 0 0,6 0 0 0,0 0 185 0,0 0 35 16,0 0 8-16,0 0 0 0,-2-3-174 0,2 3-35 16,0 0-7-16,0-4-2 0,0 4-10 0,0-3 0 15,2-1 0-15,-2-3-11 16,0 7-105-16,0-8-22 0,-5 1-4 0,5 7-142 0</inkml:trace>
  <inkml:trace contextRef="#ctx0" brushRef="#br0" timeOffset="339.219">20280 11762 57 0,'0'0'0'0,"0"0"0"15,0 0 0-15,0 0 0 0,3 0 76 0,-3 0 9 0,0 0 3 0,0-7 0 16,0 7-62-16,-3-4-12 0,3 4-2 0,0 0-190 15</inkml:trace>
  <inkml:trace contextRef="#ctx0" brushRef="#br0" timeOffset="1072.53">20315 11066 810 0,'-8'0'17'0,"2"5"4"0,1-5 1 0,0 0 2 0,2 0-24 0,3 0 0 16,0 0 0-16,0 0 0 0,0 0 13 0,0 0-1 0,0 0-1 0,0 0 0 15,0 0-19-15,0-5-4 0</inkml:trace>
  <inkml:trace contextRef="#ctx0" brushRef="#br0" timeOffset="1473.8">20257 11414 518 0,'0'0'46'16,"0"0"-37"-16,0-7-9 0,2 3 0 0,-2-3 117 0,0-1 22 0,0 1 4 0,0 0 1 16,3 5-93-16,-3-7-19 0,2 6-3 0,1-1-1 0,-3-4 7 0,0 6 1 15,-3-5 0-15,3 2 0 0,0-2-36 0,-2 0 0 16,2 3 0-16,0-4 0 15,0 1-35-15,0 0-13 0,0 0-4 0,-3 0 0 0</inkml:trace>
  <inkml:trace contextRef="#ctx0" brushRef="#br0" timeOffset="1643.639">20286 11038 57 0,'0'0'0'0,"0"0"0"0,0 0 0 0,-3 2 0 16,-2-2 0-16,-1 0 0 0,4 0 223 0,2 0 39 15,0 0 8-15,0 0 2 0,0 0-181 0,0 0-36 16,0 0-7-16,0 0-2 16,0 0-35-16,0 0-11 0,0 0 0 0,0 0-352 15,0 0-76-15</inkml:trace>
  <inkml:trace contextRef="#ctx0" brushRef="#br0" timeOffset="1774.97">20257 10885 518 0,'0'0'23'0,"0"0"5"0,-3-5-28 0,3 5 0 16,0-2 0-16,0 2 0 0,-3-5 79 0,3 3 10 15,-2-3 3-15,2 5 0 0,0 0-74 0,0-7-18 16,0 7 0-16</inkml:trace>
  <inkml:trace contextRef="#ctx0" brushRef="#br0" timeOffset="1913.129">20254 10765 230 0,'0'0'10'0,"0"0"2"0,0 0-12 0,0 0 0 16,0 0 0-16,0 0 0 0,0 0 67 0,0-7 10 16,5 2 3-16</inkml:trace>
  <inkml:trace contextRef="#ctx0" brushRef="#br0" timeOffset="2091.65">20272 10631 288 0,'0'0'12'0,"0"-7"4"0,0 2-16 0,0 3 0 16,-2-3 0-16,2-2 0 0,2 5 118 0,-2-3 21 16,-2-2 4-16,2 2 1 0,0-2-104 0,0 5-20 15,2-3-4-15,-2 5 0 0,0-7-25 0,0 7-5 16,3-2-1-16,2-3-231 15,-5 5-46-15</inkml:trace>
  <inkml:trace contextRef="#ctx0" brushRef="#br0" timeOffset="2276.81">20275 10499 230 0,'0'0'20'0,"0"0"-20"16,0 0 0-16,0 0 0 0,0-2 81 0,-3-3 12 16,1 3 3-16,2 2 0 0,2-5-83 0,-2-2-13 15,3 5-8-15,-3 2 8 0,3-7-9 0,-3 0 9 16,2 2 0-16,1-2 0 0,-3 2-16 0,3-2 4 15,-1 5 1-15,-2-3 0 16,-2-2-44-16,2 0-9 0,0 7-1 0,-3-5-1 16,3 3 22-16,0 2 5 0,0-5 1 0,0-2 0 0,0 5 21 0,0-3 4 0,-3 3 1 0,3-3 0 15,0 5 12-15,-2-7 0 0,2 5 0 0,0-3-9 16</inkml:trace>
  <inkml:trace contextRef="#ctx0" brushRef="#br0" timeOffset="2477.23">20262 10224 0 0,'0'0'0'0,"0"0"0"0,0 0 0 0,0 0 0 15,5-2 71-15,-2-5-15 0,-1 2 12 0,1 3 3 0,2-3-57 0,-2 3-14 16,-3 2 0-16,0-5 0 0,0 5 0 0,0 0 0 15,0-7 0-15,3 2 0 0</inkml:trace>
  <inkml:trace contextRef="#ctx0" brushRef="#br0" timeOffset="2830.779">20288 10081 288 0,'0'0'25'0,"0"0"-25"0,0 0 0 0,0 0 0 16,0 0 109-16,0 0 17 0,0 0 3 0,3-5 1 16,-3-2-101-16,3 2-20 0,-3 5-9 0,2-2 8 0,1-3-8 0,-1-2 0 15,-2 5 0-15,0 2 0 0,3-5-13 0,-3-2-5 16,0 7-1-16,3-2 0 16,-1-3-24-16,-2-2-5 0,0 7 0 0,3-5-1 0,0 3 49 0,-3-3 12 15,0 5 2-15,0-7 0 0,0 5-29 0,-3-3-5 16,3-2-2-16,-3 7 0 0,3-7 22 0,0 0 0 15,-2 2 0-15,-1 3 0 0,0-3-38 0,3-2-3 0,0 5-1 0,-2-3 0 0,2-2 78 0,0 0 15 16,-3 0 3-16,3 2 1 0,0-2 14 0,0 5 3 16,0-3 1-16,-2-2 0 0,-4 0-58 0,6 7-15 15,0-7 0-15,3 2 0 0,0 3 22 0,-1-3 2 16,-2 3 0-16,0 2 0 0,0-5-39 0,0 3-7 16,0-3-2-16,0 5 0 0,3-2 40 0,-3 2 8 15,-3-5 2-15,3 5-281 16,0 0-56-16</inkml:trace>
  <inkml:trace contextRef="#ctx0" brushRef="#br0" timeOffset="4110.67">20291 9813 57 0,'0'0'0'0,"0"0"0"0,0 0 0 0,0 0 0 15,0 0 124-15,0 0 19 16,-5-5 4-16,5 5 1 0,0 0-55 0,-3 0-10 0,0 0-3 0,3 0 0 16,0 0-19-16,0 0-4 0,-2-7-1 0,2 7 0 31,0 0-16-31,0 0-3 0,-3-5-1 0,0 5 0 0,3 0-8 0,0 0-3 15,0 0 0-15,0 0 0 0,-5 0 5 0,5 0 1 16,0 0 0-16,0 0 0 0,0 0-1 0,-3 0 0 16,-2 0 0-16,5 0 0 0,0 0-4 0,0 0-1 15,0 0 0-15,-5 0 0 0,2 5-1 0,3-5 0 16,-5 0 0-16,5 0 0 0,-3 7-12 0,-2-2-2 16,2-3-1-16,1 5 0 0,2-7-1 0,-3 5 0 0,3 2 0 0,-3 0 0 15,3 0-8-15,0 0 0 0,-2 0 0 0,2-2 8 16,0 2-8-16,0 0 0 0,0 0 0 0,0 0 0 15,0 0 0-15,2 0 0 0,-2-7 0 0,0 5 0 16,0-5 0-16,0 2 0 0,0-2 0 0,6 5-11 16,-4-3 11-16,-2-2 0 0,8 0-9 0,-2 5 9 15,-6-5 0-15,5 0 0 16,-5 0-9-16,8 0 9 0,-3-5 0 0,0 5 0 16,-5 0 0-16,0 0 0 0,3-7 0 0,0 0 0 15,-3 0 0-15,2 5 0 0,1-8 0 0,0 8 0 16,-6-5 8-16,3 2-8 0,3-2 0 0,-3 5 8 15,-3-3-8-15,3-2 0 0,0 7 9 0,0-7-9 16,0 7 8-16,-3-5-8 0,-2 3 9 0,2-3-9 0,1 5 10 0,-4-2-10 16,4-3 10-16,-3 3-10 0,2-3 10 0,0 5-10 0,-2-2 8 0,2-3-8 15,-2 5 0-15,5 0 9 0,-5-2 7 0,2-3 0 16,-2 5 1-16,5 0 0 0,-6 0 0 0,6 0 0 16,0 0 0-16,0 0 0 0,0 0-7 0,0 0-2 15,-2 7 0-15,2-7 0 0,0 7-8 0,0 0 0 16,0 0 0-16,2-2 0 0,-2 2-9 0,6 0 9 15,-4 0 0-15,1-2 0 16,2-3 0-16,1 5 0 0,-1-2 0 0,0-3 0 16,1 3-9-16,-1-5 9 0,3 0 0 0,-8 0-9 15,0 0 9-15,0 0 0 0,5 0 0 0,0-5 0 16,1 3 0-16,-1-3 0 0,0-2 0 0,-2 5 0 16,2-5 0-16,-2 2 0 0,-1-2 0 0,-2 0 8 15,3 2-8-15,0-2 0 0,-6 5 0 0,0-3 8 16,1-2-8-16,-1 0 0 0,0 2 0 0,1 3 8 0,-1-3-8 0,3 5 0 15,-2-2 8-15,2 2-8 0,-3-5 0 0,-2 5 9 16,-1-2-9-16,1 2 0 0,2 0 12 0,-2 0-4 16,0 0 0-16,0 2-8 0,-1-2 12 0,6 0-12 15,-2 5 12-15,2-5-12 0,-3 2 8 0,3-2-8 0,-5 5 0 0,2 2 0 16,0 0 0-16,1-2 0 0,-1-3 0 0,3-2 0 16,0 7 0-16,0 0 0 0,3-2-12 0,-3-5 12 0,2 7-8 0,1 0 8 15,0-2 0-15,2-3-9 0,-5-2 9 0,5 5 0 16,3-5-9-16,-3 2 9 0,-5-2 0 0,0 0 0 15,0 0-9-15,6-2 9 0,-1-3 0 0,0-2 0 16,1 0 0-16,-1 2 0 0,3-2 0 0,-6 0 0 16,-2 0 0-16,0 5 0 0,0-5 0 0,3 2 8 15,-6-2-8-15,3 2 0 16,0 3 10-16,-2-3-10 0,-3 3 10 0,2-3-10 16,3 5 20-16,0 0-1 0,0 0-1 0,0 0 0 15,-5-2 1-15,-1 2 0 0,1-5 0 0,2 5 0 16,3 0-19-16,-5 5 10 0,0-5-10 0,5 0 8 15,-3 2-8-15,3-2 0 0,0 0 9 0,0 0-9 16,0 0-71-16,-2 5-18 0,2-5-4 0</inkml:trace>
  <inkml:trace contextRef="#ctx0" brushRef="#br0" timeOffset="4597.41">20246 9653 230 0,'0'0'20'0,"0"0"-20"0,0 0 0 0,0 0 0 15,0 0 184-15,0 0 32 16,0 0 6-16,0 0 2 0,0 0-149 0,0 0-30 16,0 0-5-16,0 0-2 0,0 0-14 0,5-5-4 15,-2 3 0-15,0-3 0 0,-3 5-12 0,0-7-8 16,0 2 10-16,0 3-10 0,0-3 9 0,0-2-9 15,0 5 8-15,2-5-8 16,-2 2-96-16,-2 3-24 0</inkml:trace>
  <inkml:trace contextRef="#ctx0" brushRef="#br0" timeOffset="4782.1">20257 9467 345 0,'0'0'15'0,"0"0"4"0,0 0-19 0,0 0 0 31,0 0 0-31,0 0 0 0,0-2 95 0,0 2 15 16,0-5 3-16,0 5 1 0,0-7-80 0,0 7-16 0,5-5-3 15,-5 5-247-15,0-7-50 0</inkml:trace>
  <inkml:trace contextRef="#ctx0" brushRef="#br0" timeOffset="4919.54">20262 9352 288 0,'0'0'25'0,"0"0"-25"16,0 0 0-16,0-5 0 0,0-2 121 0,0 7 19 16,0-7 4-16,0 5 1 0,0-3-73 0,0 5-14 15,0-7-3-15,0 7-1 0,-3-5-31 0,3 5-7 16,0-2 0-16,0 2-1 0,0 0-15 0,0 0-12 16,0-5 3-16</inkml:trace>
  <inkml:trace contextRef="#ctx0" brushRef="#br0" timeOffset="5098.59">20278 9213 288 0,'0'0'25'0,"0"0"-25"0,0 0 0 0,0 0 0 0,0 0 123 0,0 0 19 0,-3-7 4 0,3 7 1 15,0-7-104-15,3 2-21 0,-1 3-4 0,1-3-1 16,-3-2-17-16,-3 7 0 0,3 0 0 0</inkml:trace>
  <inkml:trace contextRef="#ctx0" brushRef="#br0" timeOffset="5236.49">20288 9032 230 0,'0'0'20'0,"0"0"-20"16,0 0 0-16,0 0 0 0,3-7 120 0,-3 7 19 15,-3-5 4-15,3 5 1 16,0 0-114-16,0-2-22 0,0 2-8 0</inkml:trace>
  <inkml:trace contextRef="#ctx0" brushRef="#br0" timeOffset="5383.63">20288 8924 115 0,'0'0'0'0,"0"0"10"0,0 0-10 0,3-7 0 0,-3 7 0 0,0 0 0 16</inkml:trace>
  <inkml:trace contextRef="#ctx0" brushRef="#br0" timeOffset="5552.65">20280 8778 806 0,'0'0'36'0,"0"0"7"0,0-7-35 0,3 4-8 16,-3-6 0-16,0 2 0 0,0 5 0 0,-3-5-14 15,6 0 3-15,0 0 1 0,-3-5 10 0,0 7 0 16,0-2 10-16,0 0-10 0,0 0 0 0,2 0 0 0,-2 0 0 0,0 0 0 16,0 2-20-16,3 3-11 0</inkml:trace>
  <inkml:trace contextRef="#ctx0" brushRef="#br0" timeOffset="5721.85">20294 8482 576 0,'0'0'12'0,"0"0"4"0,0 0 0 0,0 0 0 0,0 0-16 0,-3-5 0 0,3-2 0 0,-3 0 0 16,3 0 0-16,0 7 0 0,0 0 0 15,0 0 0-15</inkml:trace>
  <inkml:trace contextRef="#ctx0" brushRef="#br0" timeOffset="6386.82">20325 7854 57 0,'0'0'0'0,"0"0"0"0,0 0 0 0,0 0 0 16,0 0 0-16,0 0 0 0,0 0 29 0,3 0 1 15,2-7 0-15,-2 2 0 0,0 3-30 0,-1-6 0 16,1 4 0-16,-1-3 0 0,-2 0 0 0,0-5 0 0,3 5 0 0,-3 0 0 16,0-3 0-16,-3 3 0 0,1 3 0 0,-1-3 0 15,1 2 0-15,-4-2 0 0,1 7 0 0,2-7 0 16,-2 7 0-16,2-3 0 0,-2-1-8 0,0 4 8 16,2-3 0-16,3 3 0 0,-3-4 0 0,-2-3 0 15,3 0 17-15,-1 2 7 0,3-5 2 0,0-1 0 16,0 4 32-16,0-5 6 0,3-2 2 0,-1 0 0 0,1-1 4 0,2 4 1 15,-2 4 0-15,-1-3 0 0,-2 1-25 0,3 7-5 16,0-6-1-16,-3 8 0 0,0 0-2 0,0 0-1 16,0 0 0-16,0 0 0 0,0 0-22 0,0 0-5 15,2 3-1-15</inkml:trace>
  <inkml:trace contextRef="#ctx0" brushRef="#br1" timeOffset="11787.24">20540 12546 518 0,'0'0'46'0,"0"0"-37"15,0 0-9-15,0 0 0 0,0-7 112 0,0 7 20 0,2-5 4 0,-2 5 0 16,0 0-43-16,0-3-9 0,0 3-1 0,0-4-1 16,0 4 5-16,0 0 1 0,0 0 0 0,0 0 0 15,0 0-19-15,0 0-3 0,0 0-1 0,0 0 0 16,0 0-11-16,0 0-2 0,0 0-1 0,0 0 0 0,0 0-13 0,6 0-2 16,-6 0-1-16,5 4 0 0,-5-4-9 0,5 8-2 31,0-1 0-31,1-3 0 0,-1-1-4 0,0 4 0 0,3-3-1 15,-2-1 0-15,1 4-5 0,1-7-1 0,0 4 0 0,0 4 0 16,3-1-1-16,-3-3 0 0,2 3 0 0,4 0 0 16,-6-4 6-16,5 4 1 0,-3-2 0 0,1 2 0 15,0 0-7-15,2 0-2 0,0-3 0 0,0-1 0 16,-2 4-10-16,2-2 0 0,0 2 0 0,0 0 0 16,1-3 8-16,2 3-8 0,-3-4 12 0,0 4-4 0,-2-3 2 0,2 4 0 15,0-1 0-15,-2-3 0 0,-1-1 1 0,3 4 0 16,-2-3 0-16,2-1 0 0,-2 1-3 0,2-1 0 15,0 2 0-15,1 2 0 0,1 0 0 0,-1-7-8 16,2 7 12-16,-1-3-4 0,-1-1 4 0,2 1 0 16,-3-1 0-16,3 2 0 0,2-3-12 0,3 3 0 15,-2-1 9-15,-1-1-9 16,4 1 0-16,-1-1 0 0,-3 1 0 0,3-1 0 16,1 1 0-16,-4-1 8 0,6-3-8 0,-3 0 8 15,0 0-8-15,0 4 8 0,3-1-8 0,0-3 8 16,0 0-8-16,-3 0 12 0,0 0-4 0,0 0 0 15,3 0-8-15,-3 0 12 0,-2 0-4 0,-1-3 0 16,1 3-8-16,-3-4 12 0,-3 4-4 0,3-3 0 0,-3-1 0 16,0-3 0-16,3 7 0 0,-5-7 0 0,-1 0 3 0,1 0 1 0,0 2 0 0,-1-2 0 15,1 0 0-15,-1 0 1 0,-2 0 0 0,3 2 0 16,-1-2-1-16,-2 0-1 0,0 4 0 0,0-4 0 16,-3 0 0-16,3 0 0 0,-2-2 0 0,2 2 0 15,-6 4-1-15,4-1 0 0,-4-3 0 0,4 0 0 16,-4 4-2-16,1-1 0 0,2-3 0 0,-2 2 0 15,-3-2-8-15,2 4 8 0,1-1-8 0,0-3 8 0,2 4-8 0,-2-1 0 16,-3 1 0-16,2-1 0 0,-2 4 9 0,0-5-9 16,0 5 10-16,0 0-10 0,0-3 10 0,0 3-10 15,0 0 10-15,0 0-10 0,0 0 12 0,0 0-4 16,6-4-8-16,-6 4 12 0,0 0-2 0,0 0-1 16,0 0 0-16,0 0 0 0,0 0-9 0,0 0 0 15,0 0 0-15,0 0 0 16,0 0 0-16,0 0 0 0,0 0 0 0,0 0 0 15,0 0 0-15,0 0 0 0,0 0 0 0,0 0 0 16,0 0 0-16,0 0 0 0,0 0 0 0,2 4 0 16,-2-4 0-16,0 0 0 0,0 0 0 0,0 8 0 15,0-1 0-15,0-7-9 0,3 7 9 0,-1 0-10 16,-2-7 10-16,6 7 0 0,-4 0 0 0,4 5 0 0,2-5 0 16,-3 4 0-16,0-4 0 0,1 3-8 0,-1 2 8 0,3-1 0 0,0-1 0 0,-3 2 0 15,6-5 0-15,-3 7 0 0,-1-7 0 0,-1 0 0 16,2 5 0-16,0-5-10 0,0 4 10 0,-1-4-10 15,1-4 10-15,0 4 0 0,0 0 0 0,-2 2 0 16,2-6 0-16,-3 4 0 0,-5-7 0 0,5 4 0 16,3-1 0-16,-3 1 0 0,-5-4 0 0,6 3 0 15,-6-3 0-15,5 5 8 16,-5-5-8-16,5 0 0 0,-5 0 0 0,8 2 0 16,-3-4 0-16,1 2 8 0,-4-5 0 0,4 5 1 15,-1-7 0-15,0 4 0 0,-5-1-9 0,6-3 0 16,-1-5 0-16,-3 5 0 0,4 0 0 0,-4 0 0 15,4-3 0-15,-1 3 8 0,0-2-8 0,-2 2 0 16,0 0 0-16,2 0 0 0,-2 0 0 0,-1 0 0 16,1 0 0-16,-1 2 0 0,1 2 0 0,0-1 0 0,-3 4 8 0,0 0-8 15,2-7 0-15,-2 7 0 0,0 0 0 0,0 0 0 16,0 0 0-16,0 0 0 0,3 0 8 0,-3 0-8 16,0 0 0-16,0 0 0 0,0 0 0 0,3-7 0 15,-3 7 0-15,0 0 0 0,5 0 0 0,-2 0 0 16,2 0 0-16,-5 0 0 0,0 0 0 0,0 0 0 0,0 0 0 15,5 0 0-15,-2 4 0 0,-3-4 0 0,5 3 0 0,0 1 0 0,-2-1 0 0,0 1 0 16,2-1 0-16,-2 2 0 0,2-3 0 0,-2 3 0 16,2 2-8-16,0-3 8 0,-2 3 0 0,2-4 0 15,3 4 0-15,0-2 0 0,-3-3 0 0,3 3 0 16,-2 2 0-16,4 0 0 0,-2 0 0 0,3-3 0 16,-1-1-8-16,1 4 8 0,2-2 0 0,0-3 0 15,0 3 0-15,3-1 0 16,0-1 0-16,0 1 0 0,0-1 0 0,3 1 0 15,-4-4 0-15,4 3 0 0,-1-3 0 0,4 0 0 16,-1 0 0-16,0 0 0 0,0 0 0 0,3 0 0 16,0 0 0-16,-3-3 0 0,3 3 0 0,-3-4 0 15,0 1 0-15,3-1 0 0,-3 4 0 0,3-7 0 16,-3 7 0-16,0-7 0 0,0 2 0 0,0 2 0 16,1-1 0-16,-1-3 0 0,3 4 0 0,-1-4 0 0,4 3 0 0,-3-3 0 15,0 2 0-15,-1 3 0 0,1-3 0 0,0-2 0 16,0 4 0-16,0-1 0 0,-1-3 0 0,-1 0 0 15,-1 2 0-15,0-2 0 0,-3 4 0 0,1-4 0 16,-3 0 0-16,2-4 0 0,-2 4 0 0,3-1 0 0,-1 1 0 16,1 0 0-16,-3-4 8 0,0 4-8 0,-1 0 0 0,-1-1 0 31,2-3 0-31,-1 4 0 0,4-3 0 0,-3 1 8 0,0-1-8 0,0 3 0 16,-3-4 8-16,3 4-8 0,-3-1 8 0,0 4-8 15,0-3 8-15,1 4-8 0,-4-4 0 0,3 3 8 16,-2-3-8-16,0 2 12 0,-4 3-12 0,4-3 12 15,-3 2-12-15,0-1 0 0,-3 4 0 0,1-3 0 16,-1-1 0-16,0 4 0 0,-5 0 11 0,0 0-11 16,0-3 8-16,3-1-8 0,-6-3 0 0,3 7 9 15,-3-7-57-15,-2 2-12 0,0 2-3 0,-6-1-877 16,1-3-176-16</inkml:trace>
  <inkml:trace contextRef="#ctx0" brushRef="#br1" timeOffset="12558.23">22061 13282 1357 0,'0'0'29'0,"0"0"7"0,0 0 0 0,0 0 4 0,8 0-32 0,-3-5-8 15,-5 5 0-15,8-2 0 0,-3 2 89 0,1 0 17 0,-6 0 3 0,8 2 1 16,0 3-22-16,0 2-4 0,-1 0 0 0,-1-2-1 15,2 4-15-15,0-2-2 0,-3 5-1 0,0-5 0 16,3 0-33-16,-3 5-6 0,3-3-2 0,-2 3 0 16,2 0 13-16,-3-3 3 0,0 3 0 0,3-5 0 0,0 0-29 0,-3 0-11 15,-2 0 8-15,2 0-8 0,1-2 0 0,-1 2 0 16,0-7 8-16,-5 0-8 0,0 0 0 0,0 0 0 16,0 0 0-16,0 0-751 0,-2-7-149 0</inkml:trace>
  <inkml:trace contextRef="#ctx0" brushRef="#br1" timeOffset="12874.51">22405 13256 1756 0,'0'0'39'0,"0"0"8"0,-5 0 1 0,-1 5 1 0,1-3-39 0,0 3-10 0,-1-3 0 0,-1 5 0 16,-1 2 63-16,0-2 10 0,2 3 3 0,1 2 0 16,0-1-45-16,-1-1-9 0,-1 4-2 0,1 0 0 15,1 5-8-15,0-5-3 0,-1 2 0 0,-2 1 0 16,3-3-9-16,0 5 8 0,-3-5-8 0,3 5 8 0,-3-5-8 16,5 5 0-16,-5-5 0 0,3 0 8 0,0 0-8 0,-1-2 0 15,1 2 9-15,0-2-9 0,-3-3 8 0,2-2-8 16,1 5 8-16,2-5-8 0,-2 0 0 0,0 0 8 15,0-2-8-15,2-3 0 16,3-2 0-16,0 0 0 0,0 0 0 0,0 0-12 31,0 0-106-31,0 0-22 0,0 0-4 0</inkml:trace>
  <inkml:trace contextRef="#ctx0" brushRef="#br1" timeOffset="13522.77">22154 13152 864 0,'0'0'38'0,"0"0"8"0,0 0-37 0,0 0-9 0,0 0 0 0,0 0 0 15,0 0 72-15,0 0 13 0,0 0 3 0,0 0 0 16,0 0 12-16,0 0 2 0,0 0 1 0,0 0 0 16,0 0-48-16,0 0-10 0,2 3-1 0,-2-3-1 0,0 0-8 0,0 0-2 15,0 0 0-15,0 0 0 0,0 0 19 0,0 0 3 16,0 0 1-16,6-3 0 0,-1-1-29 0,-3-3-6 16,1 2-1-16,2-2 0 0,1 0-11 0,-1 4-9 15,-2-4 12-15,2-2-12 0,-2 2 9 0,4 0-9 0,-1 0 0 0,-1 0 9 16,0 0-9-16,1 0 0 0,2 0 0 0,-3 2 8 15,0-2-8 1,0 0 0-16,1 0 0 0,-1 7 0 0,0-7 9 16,1 2 0-16,-4 3 0 0,4 2 0 0,2-5 4 15,-6 5 1-15,-2 0 0 0,0 0 0 0,0 0-5 0,5 0-1 16,1-2 0-16,-6 2 0 0,0 0-8 0,5 2 8 16,-5-2-8-16,5 0 8 0,1 0 1 0,-6 0 0 15,5 7 0-15,0-2 0 0,0 2 6 0,-2 0 1 16,0-3 0-16,2 6 0 0,0-3 15 0,1 2 3 0,-4-2 1 0,1 3 0 15,5-3-35-15,-3 5 0 0,-2-5-12 0,-1 0 3 16,4 0 9-16,-4 0 0 0,1 0 0 0,-3-7 8 16,0 0-8-16,3 5 9 0,-3-5-9 0,0 0 10 15,0 0-21-15,0 0-4 0,0 0-1 0,0 0-709 16,0 0-143-16</inkml:trace>
  <inkml:trace contextRef="#ctx0" brushRef="#br1" timeOffset="13946.92">22627 13275 1342 0,'0'0'60'0,"0"0"12"0,0 0-58 0,0 0-14 0,0 0 0 0,5 0 0 16,1-5 72-16,2 5 12 0,0 0 3 0,0 0 0 15,0 0-21-15,5 0-4 0,0 0-1 0,3-2 0 16,-3 2-32-16,0 0-6 0,1 0-2 0,-1 0 0 16,-3 0-13-16,1 2-8 0,0-2 10 0,-1 0-10 15,-10 0 8-15,0 0-8 0,0 0 0 0,0 0-580 16,-3 5-121-16</inkml:trace>
  <inkml:trace contextRef="#ctx0" brushRef="#br1" timeOffset="14125.74">22651 13482 230 0,'0'0'20'0,"0"0"-20"16,5 2 0-16,6 3 0 15,-3-5 248-15,5 2 46 0,0-2 9 0,6 0 1 16,-3 0-156-16,2 0-31 0,-2-2-6 0,5-3-2 15,-2 5-47-15,2-2-10 0,-3-3-1 0,1 3-1 16,-1-6-32-16,1 1-6 0,-3 3-2 0,-3-3 0 0,-2 2-10 0,-1-2 0 16,1 5 9-16,-3-5-872 15</inkml:trace>
  <inkml:trace contextRef="#ctx0" brushRef="#br1" timeOffset="14596">23138 13350 1324 0,'8'5'118'0,"-3"-3"-94"0,-2-2-24 0,5 0 0 15,0 5 10-15,0-5-2 0,2 0-8 0,-2 2 12 16,3-2 58-16,-1 5 11 0,3-5 3 0,1 0 0 16,-1 0-29-16,0 0-6 15,0 0-1-15,3 0 0 0,-3 0-39 0,1-5-9 16,-4 5 0-16,1-2 0 0,-1 2-13 0,1 0-3 15,-6 0 0-15,1-5-777 0</inkml:trace>
  <inkml:trace contextRef="#ctx0" brushRef="#br1" timeOffset="14828.23">23291 13301 576 0,'0'0'51'0,"0"0"-41"16,0 0-10-16,8 2 0 0,-2-2 156 0,-6 0 30 16,0 0 6-16,5 7 0 15,0-2-64-15,0-3-14 0,-2 3-2 0,0 2-1 16,-1 0-30-16,1 0-5 0,0 5-2 0,-3-5 0 16,0 4-30-16,2-1-5 0,-2-3-2 0,3 5 0 15,-3-5-18-15,0 7-4 0,3-7-1 0,-3 5 0 16,2-3-14-16,1 3 11 0,-1-5-11 0,1 5-626 15,0-5-131-15</inkml:trace>
  <inkml:trace contextRef="#ctx0" brushRef="#br1" timeOffset="15082.42">23548 13242 1551 0,'0'0'68'0,"-3"7"16"0,3 0-68 0,0 0-16 0,3 0 0 0,0 0 0 0,-1 5 21 0,1 2 1 31,-3-2 0-31,0 6 0 0,3-1 35 0,-1 2 7 0,-2 2 2 0,0 2 0 0,5-1-18 0,-2-1-4 16,0 0-1-16,-1 2 0 15,1-6-27-15,2 2-6 0,1 2-1 0,-1-2 0 16,-2-5-9-16,-1 0 8 0,-2-2-8 0,5-3-607 15,-2 3-126-15</inkml:trace>
  <inkml:trace contextRef="#ctx0" brushRef="#br2" timeOffset="20325.87">19828 12593 460 0,'0'0'20'0,"0"0"5"0,0 0-25 0,0 0 0 16,0 0 0-16,3-7 0 0,2 7 164 0,-5 0 27 15,5-8 5-15,-5 8 2 16,5-4-86-16,-5 4-18 0,3 0-3 0,-3 0-1 15,0 0-9-15,0 0-1 0,5 0-1 0,-5 0 0 16,0 0-9-16,0 0-2 0,0 0 0 0,0 0 0 16,0 0-28-16,0 0-7 0,0 0-1 0,6 0 0 15,-4 4 6-15,-2-4 1 0,0 0 0 0,0 8 0 16,-2-1-8-16,2-3-2 0,-3 3 0 0,0 0 0 16,-2 0-3-16,2 1-1 0,1-1 0 0,-1 0 0 0,-2 0-7 0,2 0-2 15,-2 5 0-15,2-5 0 0,1 0-3 0,-1 0-1 16,-2 0 0-16,2 0 0 0,-2 0 1 0,-1 5 0 15,1-5 0-15,0 0 0 0,0 0 3 0,-1 0 0 16,1 5 0-16,-3-5 0 0,0 0 0 0,3-3 0 16,-3 3 0-16,3 1 0 0,-3-1-3 0,0-3 0 15,0-1 0-15,0 4 0 0,0 0-4 0,0-7-1 0,0 7 0 0,0-7 0 16,-3 7 3-16,1-2 0 0,-1-5 0 0,1 7 0 16,-1-3 1-16,-2-1 0 0,0 1 0 0,-1-1 0 15,1 1-3-15,3-1 0 0,-1 1 0 0,-2-1 0 16,0-3-9-16,-1 5 12 0,4-3-12 0,-3 3 12 0,-1-5-12 15,1 4 10-15,5-1-10 0,-2-3 10 0,-4 7-10 0,4-7 0 32,-1 4 0-32,-2-1 8 0,0-3-8 0,2 4 10 0,-2-4-10 15,2 3 10-15,-2 2-10 0,0-3 10 0,0-2-10 0,-1 0 10 16,1 0-10-16,3 5 8 0,-4-5-8 0,4 0 8 16,-3 0-8-16,-1 0 0 0,1 0 9 0,0 0-9 15,0 0 8-15,-1 0-8 0,1 0 10 0,0 0-10 16,2 0 11-16,1-5-11 0,-1 5 12 0,3 0-12 15,0 0 12-15,-2 0-4 0,2 0 0 0,-3-2-8 0,3-3 12 0,-2 5-12 16,2 0 12-16,0-3-12 0,0-1 10 0,0 4-10 16,3-3 8-16,-3-1-8 0,2 4 9 0,-1-7-9 15,1 7 10-15,-2-3-10 0,0-1 9 0,3-1-9 16,0 3 8-16,-1-3-8 0,1 5 0 0,0-3 8 16,0-1-8-16,-1 1 0 0,1-1 0 0,0 4 0 15,2-3 8-15,-2-1-8 16,2 4 0-16,0-7 0 0,-2 7 0 0,3-5 0 15,-4 3 0-15,4 2 0 0,-1-5 0 0,0 2 0 16,1-1 0-16,-1 1 0 0,0-1 0 0,-2 4 0 16,2-7 0-16,1 7 0 0,-1-7 0 0,3 7 0 15,-2-3 0-15,-1-1 0 0,-2 4 0 0,2-5 0 0,0 3 0 0,3 2 0 16,-5-5 0-16,0 5 0 0,2 0 0 0,0 0 0 16,1 0 0-16,-1 0 0 0,0-3 0 0,3 3 0 0,0 0 0 0,0 0 0 15,-2 0 0-15,2 3 0 0,0-3 0 0,0 0 0 16,0 0 0-16,0 0 0 0,0 0 0 0,0 0 0 15,0 0 0-15,0 0 0 0,0 0 0 0,0 0 0 16,0 7 0-16,2-2 0 0,-2-5 0 0,0 0 0 16,0 0 0-16,0 0 0 0,-2 7 0 0,2 0 0 15,0-7 0-15,0 7 0 0,-3-3 0 0,1 3 0 0,2-7 0 0,-3 3 0 16,0 4 0-16,3-7 0 0,-2 5 0 0,-1 2 0 16,0 0 0-16,1 0 0 0,2 0 0 0,-3 0 0 15,-2 2 0-15,-1 1 0 0,1-3 0 0,2 0 0 16,-2 0 0-16,0-2 0 0,-3 6 0 0,3-4 0 15,2 0 0-15,-2 3 0 0,-3-5 0 0,0 2 0 16,0 0 0-16,3 0 0 16,-1 0 0-16,1 0 0 0,-3 0 9 0,3-2-9 15,0-3 0-15,-1 3 0 0,1 2 0 0,-3-3 8 16,0-1-8-16,0 1 0 0,3-1 0 0,-3 4 0 16,3-7 0-16,5 0 0 0,-8 0 0 0,8 0 8 0,-6 5-8 15,6-5 0-15,-5 0 0 0,-3 0 8 0,8 0-8 0,-5-5 0 16,-3 5 0-16,8 0 8 0,0 0-8 0,0 0 0 15,-5 0 0-15,-3 0 0 0,8 0 0 0,-6-2 9 0,1-3-9 0,5 5 0 16,-5-3 8-16,0-1-8 0,2-3 0 0,0 0 0 16,3 7 8-16,-2-5-8 0,-1 3 0 0,0-5 0 15,1-1 9-15,2 4-9 0,-3-3 0 0,0 0 9 16,1 0-9-16,-1 0 0 0,3 2 0 0,-3 2 8 16,3-4-8-16,-2 3 0 0,-1-3 0 0,3 7 0 15,0 0 0-15,0-3 0 16,-3-1 0-16,3 4 0 0,0-7 0 0,0 7 0 15,-5-5 0-15,5 5 0 0,0 0 0 0,-2 0 0 16,2-7 0-16,0 7 0 0,0 0 0 0,0 0 0 16,0 0 0-16,0 0 0 0,-3 0 0 0,3 0 0 15,-5-3 0-15,5 3 0 0,0 0 0 0,0 0 0 16,0 0 0-16,0 0 0 0,-3 3 0 0,3-3 0 16,-5 0 0-16,5 0 0 0,-6 0 0 0,6 0 0 0,-5 0 0 0,5 0 0 15,-3 5 0-15,3-5 0 0,0 0 0 0,0 0 0 16,-5 2 0-16,5-2 0 0,-2 5 0 0,-4-5 0 15,6 0 0-15,-2 7 0 0,-1-7 0 0,-2 7 0 16,2-3 0-16,-2-1 0 0,-1 1 0 0,1-1 0 0,2 4 0 0,-2-2 0 16,-3-3 0-16,0 3 0 0,-2 2 0 0,2 0 0 31,-3-3 0-31,3-1 0 0,-2 4 0 0,-1-2 0 0,1-3 0 0,2 3 0 16,-3-5 0-16,-2 7 0 0,5-7 8 0,0 7-8 15,-5-7 0-15,2 7 0 0,-2-7 0 0,2 4 0 16,-2-1 0-16,0-3 0 0,0 5 0 0,-1-5 0 15,1 2 0-15,3-2 0 0,-4 0 8 0,4 0-8 16,-4 5 0-16,1-5 0 0,3 2 0 0,-1-2 0 16,-2 0 0-16,2 0 0 0,-2 0 0 0,0 5 0 0,2-10 0 0,-2 5 0 15,2 0 0-15,1 0 0 0,-1 0 0 0,-2 5 0 16,0-5 0-16,2 4 0 0,-5-1 0 0,3-3 0 16,0 0 0-16,2 0 0 0,1 0 0 0,2 4 0 15,-3-1 0-15,-2-3 0 0,0 0 0 0,0 4 0 16,2-4 0-16,0 3 0 0,1-6 0 0,-1 3 0 15,1 0 0-15,-4 0 0 0,6-4 0 0,-2 4 0 0,-1 0 0 0,-2 0 0 16,2 0 0-16,1-3 0 0,-1 3 0 0,1 0 0 16,-1-4 0-16,-2 4 0 0,0-3 8 0,2 3-8 15,-2 0 0-15,2 0 0 0,-2-4 0 0,0-1 0 16,-3 3 0-16,5 2 0 0,-5-5 0 0,3 5 0 0,-3-2 0 0,3-3 0 16,0 2 0-16,0-1 0 0,-1 1 0 0,-1-1 0 31,1 4 0-31,1-3 0 0,0-1 0 0,0 4 0 0,-1-7 0 15,4 7 0-15,-3-5 0 0,2 5 0 0,-2-7 0 0,2 7 0 16,-2-3 0-16,2-1 0 0,-4-3 8 0,1 4-8 16,1-1 0-16,0-3 0 0,-3 7 0 0,3-5 0 15,2-2 0-15,-2 4 0 0,-8-1 0 0,5 1 0 16,3-1 0-16,-1 1 0 0,1-1 0 0,-5 4 0 16,2-3 0-16,3-1 0 0,5-1 0 0,-6 3 0 0,-4-3 0 0,5 5 0 15,5-2 0-15,-3-3 0 0,3 2 0 0,-5-1 0 16,2 4 0-16,3-3 0 0,8 3 0 0,-7-4 0 15,-7 4 0-15,6-7 0 0,3 7 0 0,0-3 0 16,-6-1 0-16,3-1 0 0,0 3 0 0,3 2 0 16,0-5 0-16,-3 5 0 0,-3 0 0 0,6 0 0 15,2-3 0-15,-2-1 0 16,-6 1 0-16,6 3 0 0,5 0 0 0,-3-4 0 16,1 1 0-16,-1-1 0 0,-5 4-9 0,6 0 9 15,2 0 0-15,0 0 0 0,-6-3-8 0,6 3 8 16,0 0-65-16,0 0-10 0,0 0-1 0,0 0-1 15,0 0-152-15,0 0-31 0</inkml:trace>
  <inkml:trace contextRef="#ctx0" brushRef="#br2" timeOffset="21197.41">17362 13529 576 0,'0'0'25'0,"0"0"6"0,0 0-31 0,0 0 0 0,0 0 0 0,0 0 0 16,0 0 162-16,0 0 26 0,0 0 6 0,0 0 1 31,0 0-75-31,0 0-16 0,8 2-2 0,-5 3-1 0,-3-5-34 0,7 0-7 15,-1 7-2-15,-1-7 0 0,3 7-13 0,-3-2-2 16,3 2-1-16,0-5 0 0,0 5-6 0,0 0-2 16,0-2 0-16,3 2 0 0,-3 0-10 0,-1 0-3 0,1 0 0 0,0 0 0 15,-2-2-8-15,2 2-1 0,-1 0-1 0,1-2 0 16,-2-3-3-16,-1 3-8 0,0 2 12 0,-5-7-4 16,3 2-8-16,-3-2 12 0,0 0-12 0,0 0 12 15,0 0-44-15,0 0-9 0,0 0-2 0,0 0-609 16,0 0-121-16</inkml:trace>
  <inkml:trace contextRef="#ctx0" brushRef="#br2" timeOffset="21513.71">17661 13477 748 0,'0'0'67'0,"0"0"-54"0,0 0-13 0,0-2 0 15,0-3 184-15,0 5 35 0,0 0 6 0,0 0 2 16,0 0-117-16,0 0-23 0,-5 7-5 0,5-7-1 16,-3 12-22-16,0-5-5 0,-2 4-1 0,0-1 0 0,2 4-8 0,0-2-1 15,-4 2-1-15,1 0 0 0,1 5-6 0,-3-5-1 16,3 5 0-16,-3 0 0 0,-3-3-11 0,3 0-2 16,0 1-1-16,0 2 0 0,-2-5-14 0,2 7-8 0,0-5 10 0,0 1-10 15,0 2 8-15,0-5-8 0,0 0 0 0,0 0 9 16,3-2 3-16,0 2 0 0,-3-7 0 0,2 5 0 15,1-5-12 1,3 0 0-16,-1-2 0 0,-2-3 0 0,-1 5 0 0,1-2 0 16,5-5 0-16,-3 0 0 15,-5 0-99-15,3 0-15 0,0 0-3 0,0-5-866 16</inkml:trace>
  <inkml:trace contextRef="#ctx0" brushRef="#br2" timeOffset="22115.26">17410 13388 1069 0,'0'0'47'0,"0"0"10"0,0 0-45 0,0 0-12 16,0 0 0-16,0 0 0 0,0 0 110 0,0 0 20 16,0 0 4-16,0 0 1 0,0 0-52 0,0 0-11 15,0 0-1-15,0 0-1 0,0 0-18 0,0 0-4 16,0 0-1-16,0 0 0 0,0 0-11 0,0 0-1 15,2-5-1-15,1-2 0 0,0 0-12 0,-1 2-2 16,1 3-1-16,-1-3 0 0,4-2-1 0,-4 0 0 16,4 4 0-16,-4-1 0 0,4-3-2 0,-4 0-1 0,4 2 0 0,-1 3 0 15,-2-3-4-15,2 3-1 0,-3-3 0 0,1-2 0 16,-3 7 1-16,5 0 0 0,1-3 0 0,-6 3 0 16,0 0 2-16,0 0 1 0,0 0 0 0,0 0 0 15,0 0 6-15,2-4 0 0,-2 4 1 0,0 0 0 16,0 0-21-16,0 0 0 0,8 0 0 0,-8 0 0 15,6 0 0-15,-6 0 0 16,0 0 0-16,0 0 0 0,7 0 0 0,-7 0 0 0,0 0-12 0,0 0 4 16,8 0 8-16,-8 0 0 0,0 0 0 0,8 4 8 15,-8-4-8-15,8 3 8 0,-2 4-8 0,-1 0 8 16,-5-7 0-16,5 5 0 0,0 2 0 0,-2 4 0 16,2-4-8-16,-2 3 12 0,2-3-4 0,-2 5 0 15,2-5-8-15,-2 0 0 0,0 0 0 0,-1 0 8 16,4-2-8-16,-6-5 0 0,0 0 8 0,0 0-8 0,0 0 8 0,2 7-8 15,-2-7 8-15,0 0-8 0,0 0 0 0,0 0-16 16,0 0 2-16,0 0 1 16,0 0-91-16,0 0-19 0,0 0-3 0</inkml:trace>
  <inkml:trace contextRef="#ctx0" brushRef="#br2" timeOffset="22485.49">17881 13515 1789 0,'0'0'39'0,"0"0"8"0,0 0 1 0,0 0 4 0,2 0-42 0,1-5-10 16,-3 5 0-16,2 0 0 0,4 0 55 0,-1 0 9 16,3 0 1-16,-3 5 1 0,3-3-45 0,3-2-9 15,2 0-1-15,-2 5-1 0,2-5-10 0,-3 0 8 16,4 2-8-16,-1-2 8 0,-3 0-8 0,1 0 0 15,-3 5 9-15,0-3-9 16,0-2-54-16,0 5-15 0,-8-5-3 0,0 0-784 16</inkml:trace>
  <inkml:trace contextRef="#ctx0" brushRef="#br2" timeOffset="22686.25">17896 13689 1324 0,'0'2'118'0,"0"-2"-94"0,0 5-24 0,0-3 0 15,0-2 58-15,0 0 7 0,0 0 2 0,0 0 0 16,0 0 12-16,14 5 2 0,-4-3 1 0,3-2 0 16,-2 0-23-16,2 0-5 0,-2 0-1 0,-1 0 0 15,4-2-23-15,-4 2-5 0,1-5-1 0,-1 5 0 16,4 0-12-16,-6-2-2 0,2 2-1 0,-2-5 0 16,0 5-9-16,0 0 0 15,0 0 0-15,-8 0 0 16,5 0-160-16,-5 0-32 0</inkml:trace>
  <inkml:trace contextRef="#ctx0" brushRef="#br2" timeOffset="23165.55">18389 13583 1350 0,'0'0'60'0,"0"0"12"0,0 0-58 0,0 0-14 16,0 0 0-16,0 0 0 0,7 4 69 0,4-4 11 0,-3 0 3 0,0-4 0 15,3 4-14-15,-1 0-2 0,1-5-1 0,-1 5 0 16,1-2-34-16,-1 2-8 0,1 0 0 0,-3 0-1 0,0-5-11 0,2 5-3 16,-2 0 0-16,-2-2 0 0,2-3-1 0,-8 5 0 15,5 0 0-15,-5 0 0 16,0 0-156-16,0 0-31 0</inkml:trace>
  <inkml:trace contextRef="#ctx0" brushRef="#br2" timeOffset="23489.04">18812 13404 691 0,'0'0'30'0,"0"0"7"0,0 0-29 0,0 0-8 0,0 0 0 0,0 0 0 31,0 5 251-31,0 2 49 0,0 7 9 0,3-2 3 0,-3 2-183 0,2 5-36 0,3 2-7 0,-2 0-2 0,2 5-28 0,-2-5-7 31,0 2-1-31,2 1 0 0,-2-1-19 0,2-1-4 16,-2-4-1-16,-1 4 0 0,4-6-11 0,-4 3-2 0,1-5-1 0,2-2 0 0,-5 2-10 0,5-7 8 15,-2 5-8-15,2-5 8 32,-2 0-87-32,-3-7-17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1.534"/>
    </inkml:context>
    <inkml:brush xml:id="br0">
      <inkml:brushProperty name="width" value="0.05" units="cm"/>
      <inkml:brushProperty name="height" value="0.05" units="cm"/>
      <inkml:brushProperty name="color" value="#FFFFFF"/>
    </inkml:brush>
  </inkml:definitions>
  <inkml:trace contextRef="#ctx0" brushRef="#br0">6 93 7920 0 0,'0'0'362'0'0,"0"0"-11"0"0,0 1-223 0 0,17 37 2728 0 0,14 41 1641 0 0,-15-33-3664 0 0,23 72 2663 0 0,-34-102-2898 0 0,-5-14-358 0 0,0-2 14 0 0,0 0 2 0 0,0 0-21 0 0,0 0-91 0 0,-2-1-43 0 0,-48-64 423 0 0,38 45-496 0 0,-32-92-1204 0 0,42 104 1013 0 0,1-1 0 0 0,0 1 0 0 0,0-1 1 0 0,0 0-1 0 0,1 1 0 0 0,1-1 0 0 0,-1 0 0 0 0,2 1 0 0 0,-1-1 0 0 0,1 1 0 0 0,0-1 0 0 0,1 1 0 0 0,0 0 0 0 0,1-4 163 0 0,19-17-15 0 0,-21 27 15 0 0,-1-1 0 0 0,1 1-1 0 0,0-1 1 0 0,0 1 0 0 0,0 0-1 0 0,1 0 1 0 0,-1 0-1 0 0,0 0 1 0 0,1 0 0 0 0,-1 0-1 0 0,1 1 1 0 0,0-1 0 0 0,-1 1-1 0 0,1 0 1 0 0,0-1 0 0 0,0 2-1 0 0,0-1 1 0 0,0 0-1 0 0,0 0 1 0 0,0 1 0 0 0,0 0-1 0 0,0-1 1 0 0,0 1 0 0 0,0 0-1 0 0,0 1 1 0 0,0-1-1 0 0,0 0 1 0 0,2 1 0 0 0,3 1 55 0 0,-1 0-1 0 0,1 0 1 0 0,0 1 0 0 0,0 0-1 0 0,-1 0 1 0 0,0 1 0 0 0,1 0-1 0 0,-1 0 1 0 0,-1 1-1 0 0,2 1-54 0 0,-1 0 182 0 0,0 1-1 0 0,0 0 1 0 0,-1 0-1 0 0,0 0 1 0 0,-1 1-1 0 0,0 0 1 0 0,0 0-1 0 0,0 1 1 0 0,-1-1-1 0 0,-1 1-181 0 0,-2-6 35 0 0,-2-1 0 0 0,1 1 0 0 0,0-1 0 0 0,0 1 1 0 0,-1-1-1 0 0,1 1 0 0 0,-1-1 0 0 0,0 0 0 0 0,0 1 0 0 0,0-1 0 0 0,0 0 0 0 0,0 0 0 0 0,0 1 1 0 0,-1-1-1 0 0,1 0 0 0 0,-1 0 0 0 0,0-1 0 0 0,1 1 0 0 0,-1 0 0 0 0,0 0 0 0 0,-1 0-35 0 0,-68 28 391 0 0,24-25-1307 0 0,19-13-3040 0 0,22 4 2358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4.253"/>
    </inkml:context>
    <inkml:brush xml:id="br0">
      <inkml:brushProperty name="width" value="0.05" units="cm"/>
      <inkml:brushProperty name="height" value="0.05" units="cm"/>
      <inkml:brushProperty name="color" value="#FFFFFF"/>
    </inkml:brush>
  </inkml:definitions>
  <inkml:trace contextRef="#ctx0" brushRef="#br0">32 51 3224 0 0,'4'0'240'0'0,"81"-3"5824"0"0,-36-4-4360 0 0,-49 7-1671 0 0,1 0 1 0 0,0 0-1 0 0,-1 0 1 0 0,1-1 0 0 0,0 1-1 0 0,-1 0 1 0 0,1 0-1 0 0,-1-1 1 0 0,1 1-1 0 0,0 0 1 0 0,-1-1 0 0 0,1 1-1 0 0,-1-1 1 0 0,1 1-1 0 0,-1-1 1 0 0,1 1-1 0 0,-1-1 1 0 0,0 1 0 0 0,1-1-1 0 0,-1 1 1 0 0,0-1-1 0 0,1 1 1 0 0,-1-1-1 0 0,0 0 1 0 0,1 1 0 0 0,-1-1-1 0 0,0 0 1 0 0,0 1-1 0 0,0-1 1 0 0,0 0-1 0 0,0 1 1 0 0,0-1 0 0 0,0 0-1 0 0,0 1 1 0 0,0-1-1 0 0,0 0 1 0 0,0 1-1 0 0,0-1 1 0 0,0 1 0 0 0,0-1-1 0 0,-1 0 1 0 0,1 1-1 0 0,0-1 1 0 0,-1 0-1 0 0,1 1 1 0 0,0-1 0 0 0,-1 1-1 0 0,1-1 1 0 0,0 1-1 0 0,-1-1 1 0 0,1 1-1 0 0,-1-1 1 0 0,1 1 0 0 0,-1-1-1 0 0,1 1 1 0 0,-1 0-1 0 0,0-1 1 0 0,1 1-1 0 0,-1 0 1 0 0,1-1 0 0 0,-2 1-34 0 0,-3-2 96 0 0,0 0 0 0 0,0 1 0 0 0,-1-1 0 0 0,1 1 0 0 0,0 0 0 0 0,-1 1 0 0 0,1-1 0 0 0,-1 1 0 0 0,1 0 0 0 0,-1 0 0 0 0,1 1 0 0 0,-1 0 0 0 0,1 0 0 0 0,0 0 0 0 0,-1 0 0 0 0,1 1 0 0 0,0 0 0 0 0,0 0 0 0 0,0 1 0 0 0,0-1 0 0 0,-3 3-96 0 0,4-3-2 0 0,1-1 1 0 0,0 1 0 0 0,0-1-1 0 0,0 1 1 0 0,0 0 0 0 0,0 0 0 0 0,1 0-1 0 0,-1 0 1 0 0,1 1 0 0 0,-1-1-1 0 0,1 1 1 0 0,0-1 0 0 0,0 1 0 0 0,0 0-1 0 0,0 0 1 0 0,0 0 0 0 0,1 0-1 0 0,0 0 1 0 0,-1 0 0 0 0,1 1 0 0 0,0-1-1 0 0,0 0 1 0 0,1 0 0 0 0,-1 1-1 0 0,1-1 1 0 0,-1 1 0 0 0,1-1 0 0 0,1 2 1 0 0,11 24 41 0 0,-5-19-44 0 0,-1-4-99 0 0,0-1 0 0 0,1 0-1 0 0,-1 0 1 0 0,1 0 0 0 0,0-1 0 0 0,1 0-1 0 0,-1-1 1 0 0,1 1 0 0 0,-1-1 0 0 0,1-1-1 0 0,0 0 1 0 0,0 0 0 0 0,8 1 102 0 0,-1-2-1177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4.565"/>
    </inkml:context>
    <inkml:brush xml:id="br0">
      <inkml:brushProperty name="width" value="0.05" units="cm"/>
      <inkml:brushProperty name="height" value="0.05" units="cm"/>
      <inkml:brushProperty name="color" value="#FFFFFF"/>
    </inkml:brush>
  </inkml:definitions>
  <inkml:trace contextRef="#ctx0" brushRef="#br0">0 23 10136 0 0,'0'0'464'0'0,"0"0"-10"0"0,5 7-136 0 0,38 68 5564 0 0,-12-36-4353 0 0,-30-38-1319 0 0,-1-1-61 0 0,0 0-12 0 0,0 0 17 0 0,0 0 71 0 0,10 10 972 0 0,2-40-1074 0 0,-9 21-904 0 0,0 0 0 0 0,1 0 0 0 0,0 1 1 0 0,0-1-1 0 0,1 1 0 0 0,0 0 0 0 0,0 0 0 0 0,1 0 0 0 0,6-5 781 0 0,-8 8-362 0 0,-1 2 241 0 0,0 0-1 0 0,1 0 1 0 0,0 1 0 0 0,0-1 0 0 0,0 1 0 0 0,0-1 0 0 0,0 1 0 0 0,0 0 0 0 0,0 1 0 0 0,1-1 0 0 0,-1 1 0 0 0,1 0 0 0 0,-1 0 0 0 0,1 0 0 0 0,-1 1 0 0 0,1 0 0 0 0,0 0 0 0 0,-1 0 0 0 0,5 0 121 0 0,29 19 0 0 0,-2-12 0 0 0,-21-1 0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4.940"/>
    </inkml:context>
    <inkml:brush xml:id="br0">
      <inkml:brushProperty name="width" value="0.05" units="cm"/>
      <inkml:brushProperty name="height" value="0.05" units="cm"/>
      <inkml:brushProperty name="color" value="#FFFFFF"/>
    </inkml:brush>
  </inkml:definitions>
  <inkml:trace contextRef="#ctx0" brushRef="#br0">116 22 5984 0 0,'0'0'464'0'0,"0"-9"1773"0"0,0 9-2367 0 0,-2-12 6771 0 0,-9 12-6309 0 0,5 1-279 0 0,2 4-42 0 0,3-1-23 0 0,1 0 0 0 0,-1 0 0 0 0,1 0 0 0 0,0 0 0 0 0,0 0 0 0 0,0 0 0 0 0,1 0 0 0 0,-1 0 0 0 0,1 0 0 0 0,0 0 0 0 0,0 0 0 0 0,1 0 0 0 0,-1-1 0 0 0,1 1 0 0 0,-1 0 0 0 0,1-1 0 0 0,0 1 0 0 0,1-1 12 0 0,-2-1 0 0 0,33 55 1294 0 0,-1-25-197 0 0,-32-31-889 0 0,2 17 760 0 0,-7-16-933 0 0,1 1 0 0 0,-1-1 0 0 0,0 0 0 0 0,0 0 0 0 0,0 0 0 0 0,0-1 0 0 0,-1 1 0 0 0,1-1 0 0 0,0 0 0 0 0,-1 0-1 0 0,1-1 1 0 0,-1 1 0 0 0,-1-1-35 0 0,0 1 8 0 0,-75 2-2130 0 0,65-5 776 0 0,-1 2-279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5.721"/>
    </inkml:context>
    <inkml:brush xml:id="br0">
      <inkml:brushProperty name="width" value="0.05" units="cm"/>
      <inkml:brushProperty name="height" value="0.05" units="cm"/>
      <inkml:brushProperty name="color" value="#FFFFFF"/>
    </inkml:brush>
  </inkml:definitions>
  <inkml:trace contextRef="#ctx0" brushRef="#br0">1 5 10136 0 0,'0'0'448'0'0,"0"0"96"0"0,0-5-440 0 0,0 5-104 0 0,0 0 0 0 0,0 0 0 0 0,0 0 432 0 0,0 0 64 0 0,0 0 16 0 0,0 0 0 0 0,0 0-200 0 0,0 0-40 0 0,0 0-8 0 0,0 0-3976 0 0,0 0-792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5.565"/>
    </inkml:context>
    <inkml:brush xml:id="br0">
      <inkml:brushProperty name="width" value="0.05" units="cm"/>
      <inkml:brushProperty name="height" value="0.05" units="cm"/>
      <inkml:brushProperty name="color" value="#FFFFFF"/>
    </inkml:brush>
  </inkml:definitions>
  <inkml:trace contextRef="#ctx0" brushRef="#br0">1 8 2304 0 0,'74'-5'203'0'0,"-71"3"111"0"0,-3 1 1209 0 0,0 1 527 0 0,0 0 102 0 0,-1 2-133 0 0,-2 8-1213 0 0,1 1-1 0 0,-1-1 1 0 0,2 1 0 0 0,-1 0-1 0 0,2-1 1 0 0,-1 1 0 0 0,1 0-1 0 0,1 0 1 0 0,1 4-806 0 0,-1 25 931 0 0,3-19-791 0 0,-3-19-1342 0 0,-1-2-5115 0 0</inkml:trace>
  <inkml:trace contextRef="#ctx0" brushRef="#br0" timeOffset="577.987">175 3 11976 0 0,'0'0'266'0'0,"0"0"44"0"0,1 2 15 0 0,68 79 3196 0 0,-63-52-2589 0 0,2-13-852 0 0,-8-14 177 0 0,0-2 69 0 0,0 0 8 0 0,0-23-551 0 0,2 17-168 0 0,1 1 0 0 0,-1 0 0 0 0,1 0 0 0 0,-1 0-1 0 0,1 0 1 0 0,1 0 0 0 0,-1 0 0 0 0,1 1 0 0 0,0 0 0 0 0,0-1 0 0 0,0 2 0 0 0,0-1-1 0 0,1 0 1 0 0,0 1 0 0 0,-1 0 0 0 0,1 0 0 0 0,1 0 0 0 0,-1 1 0 0 0,0-1 0 0 0,0 1-1 0 0,1 0 1 0 0,3 0 385 0 0,6-5-339 0 0,50-4 305 0 0,4 18 1862 0 0,-62-4-1217 0 0,0 1 0 0 0,0 0 0 0 0,-1 0 0 0 0,1 0 0 0 0,-1 1 0 0 0,0 0 0 0 0,0 0 1 0 0,0 1-1 0 0,3 4-611 0 0,-6-7 102 0 0,29 32 2019 0 0,-20-14-491 0 0,-10-19-1497 0 0,-2-2-49 0 0,0 0-11 0 0,0 0 1 0 0,0 0 4 0 0,0 0-134 0 0,0 0-572 0 0,0 0-253 0 0,0 0-50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2.690"/>
    </inkml:context>
    <inkml:brush xml:id="br0">
      <inkml:brushProperty name="width" value="0.05" units="cm"/>
      <inkml:brushProperty name="height" value="0.05" units="cm"/>
      <inkml:brushProperty name="color" value="#FFFFFF"/>
    </inkml:brush>
  </inkml:definitions>
  <inkml:trace contextRef="#ctx0" brushRef="#br0">186 207 8288 0 0,'0'0'381'0'0,"0"0"-6"0"0,-13-7 1601 0 0,11 5-1725 0 0,-1 1 0 0 0,1-1 0 0 0,-1 1 0 0 0,0 0 0 0 0,1 0 0 0 0,-1 0 0 0 0,0 0 0 0 0,1 0 0 0 0,-1 1 0 0 0,0-1 0 0 0,0 1 0 0 0,0 0 0 0 0,0 0 0 0 0,0 0 0 0 0,1 0 0 0 0,-1 1 0 0 0,0-1 0 0 0,0 1-251 0 0,-4 0 97 0 0,0 1-1 0 0,1 1 1 0 0,-1-1-1 0 0,1 1 1 0 0,0 1-1 0 0,-1-1 1 0 0,1 1-1 0 0,1 0 1 0 0,-1 0-1 0 0,1 0 0 0 0,-3 3-96 0 0,-9 9 0 0 0,-10 19 1 0 0,27-33-10 0 0,0 0 1 0 0,0 1-1 0 0,0-1 1 0 0,1 0-1 0 0,-1 0 1 0 0,1 0-1 0 0,-1 0 1 0 0,1 0-1 0 0,0 0 1 0 0,0 0-1 0 0,0 0 1 0 0,0 0-1 0 0,0 0 1 0 0,0 0 0 0 0,0 0-1 0 0,1-1 1 0 0,-1 1-1 0 0,1-1 1 0 0,-1 1-1 0 0,1-1 1 0 0,-1 1-1 0 0,1-1 1 0 0,0 0-1 0 0,0 0 1 0 0,0 0-1 0 0,0 0 1 0 0,0 0-1 0 0,0 0 1 0 0,0 0 0 0 0,0-1-1 0 0,0 1 1 0 0,0-1-1 0 0,0 1 1 0 0,0-1-1 0 0,1 0 1 0 0,-1 0-1 0 0,0 0 1 0 0,0 0-1 0 0,0 0 1 0 0,1-1 8 0 0,3 2-5 0 0,0-1 0 0 0,0 1 0 0 0,0-1 1 0 0,0-1-1 0 0,-1 1 0 0 0,1-1 0 0 0,0 0 0 0 0,0 0 0 0 0,-1-1 1 0 0,1 1-1 0 0,-1-1 0 0 0,1-1 0 0 0,-1 1 0 0 0,0-1 1 0 0,0 0-1 0 0,0 0 0 0 0,0 0 0 0 0,0-1 0 0 0,-1 1 0 0 0,0-1 1 0 0,1-1-1 0 0,-1 1 0 0 0,-1 0 0 0 0,1-1 0 0 0,-1 0 1 0 0,2-2 4 0 0,-9-24 32 0 0,4 30-194 0 0,0 1-36 0 0,0 0-2 0 0,2 1 33 0 0,49 29 670 0 0,-7-12-341 0 0,-35-13-228 0 0</inkml:trace>
  <inkml:trace contextRef="#ctx0" brushRef="#br0" timeOffset="531.156">358 193 11976 0 0,'0'0'546'0'0,"0"0"-10"0"0,1 8-322 0 0,2 1 289 0 0,1 0 0 0 0,0-1 0 0 0,0 0 1 0 0,1 0-1 0 0,0 0 0 0 0,1 0 0 0 0,-1-1 1 0 0,1 0-1 0 0,1 0 0 0 0,-1-1 0 0 0,6 5-503 0 0,4 6 726 0 0,-15-16-637 0 0,-1-1-8 0 0,0 0 2 0 0,0 0 10 0 0,0 0 3 0 0,0 0 0 0 0,-2-21-473 0 0,7-23 21 0 0,37-2-2289 0 0,-39 43 2582 0 0,0 1 0 0 0,0 0 1 0 0,0 0-1 0 0,0 0 0 0 0,1 0 0 0 0,-1 1 1 0 0,1-1-1 0 0,-1 1 0 0 0,1 0 1 0 0,0 0-1 0 0,-1 0 0 0 0,1 1 0 0 0,0-1 1 0 0,0 1-1 0 0,0 0 0 0 0,-1 0 0 0 0,1 0 1 0 0,0 0-1 0 0,0 1 0 0 0,0 0 1 0 0,1 0 62 0 0,3 3 349 0 0,-1 1 1 0 0,1 0 0 0 0,-1 0-1 0 0,0 0 1 0 0,-1 1 0 0 0,1 0-1 0 0,-1 0 1 0 0,0 1 0 0 0,-1 0-1 0 0,0 0 1 0 0,2 3-350 0 0,-6-9 80 0 0,12 17 2064 0 0,-9-19-2138 0 0,-1 0 0 0 0,0 0 0 0 0,0 0 0 0 0,-1 0-1 0 0,1-1 1 0 0,0 1 0 0 0,0-1 0 0 0,-1 0 0 0 0,1 0 0 0 0,-1 0 0 0 0,1 0 0 0 0,-1 0 0 0 0,0-1-1 0 0,0 1 1 0 0,0-1 0 0 0,1-1-6 0 0,27-23-226 0 0,15 8-785 0 0,-44 18 1008 0 0,0 1-1 0 0,0-1 0 0 0,0 1 0 0 0,1 0 0 0 0,-1-1 1 0 0,0 1-1 0 0,1 0 0 0 0,-1 0 0 0 0,0 0 0 0 0,1 0 0 0 0,-1 0 1 0 0,0 0-1 0 0,1 0 0 0 0,-1 0 0 0 0,0 1 0 0 0,0-1 1 0 0,1 0-1 0 0,-1 1 0 0 0,0-1 0 0 0,0 1 0 0 0,1-1 1 0 0,-1 1-1 0 0,0 0 0 0 0,0-1 0 0 0,0 1 0 0 0,0 0 1 0 0,0 0-1 0 0,0 0 4 0 0,36 28-104 0 0,-12-3-296 0 0,-22-21 359 0 0,0-1 0 0 0,1 0 0 0 0,-1 0 0 0 0,1 0 0 0 0,0-1 0 0 0,0 1 0 0 0,0-1 0 0 0,1 0 0 0 0,-1 0 1 0 0,1-1-1 0 0,0 1 0 0 0,0-1 0 0 0,2 1 41 0 0,-7-3-802 0 0</inkml:trace>
  <inkml:trace contextRef="#ctx0" brushRef="#br0" timeOffset="890.413">1039 214 8288 0 0,'0'0'381'0'0,"0"0"-6"0"0,2 1-242 0 0,54 9 1314 0 0,-17 1 89 0 0,-37-11-1024 0 0,22 0 96 0 0,-11-5-608 0 0,3-5 0 0 0,-1-7 0 0 0,-13 15 0 0 0,0-1 0 0 0,-1 0 0 0 0,0 1 0 0 0,1-1 0 0 0,-1 0 0 0 0,0 0 0 0 0,0 0 0 0 0,-1 0 0 0 0,1 0 0 0 0,0 0 0 0 0,-1 0 0 0 0,0 0 0 0 0,0 0 0 0 0,0 0 0 0 0,0 0 0 0 0,0 0 0 0 0,-1 0 0 0 0,1 0 0 0 0,-1 0 0 0 0,0 0 0 0 0,0 0 0 0 0,-10-9 0 0 0,5 12 70 0 0,1-1 1 0 0,0 1-1 0 0,0 0 1 0 0,-1 0 0 0 0,1 1-1 0 0,0-1 1 0 0,0 1 0 0 0,-1 0-1 0 0,1 1 1 0 0,0-1-1 0 0,0 1 1 0 0,0 0 0 0 0,1 1-1 0 0,-1-1 1 0 0,0 1-1 0 0,1 0 1 0 0,0 0 0 0 0,-1 0-1 0 0,1 0 1 0 0,1 1 0 0 0,-1 0-1 0 0,0 0 1 0 0,1 0-1 0 0,0 0 1 0 0,0 0 0 0 0,0 1-1 0 0,0-1 1 0 0,1 1 0 0 0,-1 1-71 0 0,1-3 28 0 0,-1 1 1 0 0,1 0 0 0 0,0-1-1 0 0,0 1 1 0 0,1 0 0 0 0,-1 1-1 0 0,1-1 1 0 0,0 0 0 0 0,0 0-1 0 0,0 0 1 0 0,1 1 0 0 0,-1-1-1 0 0,1 0 1 0 0,0 4-29 0 0,11 27 671 0 0,-10-31-631 0 0,1 0 1 0 0,0 0 0 0 0,0 0-1 0 0,1-1 1 0 0,-1 1 0 0 0,1-1-1 0 0,-1 0 1 0 0,1 0 0 0 0,0 0-1 0 0,1 0 1 0 0,-1 0 0 0 0,0-1 0 0 0,1 1-1 0 0,-1-1 1 0 0,1 0 0 0 0,0 0-1 0 0,0 0 1 0 0,0 0 0 0 0,0-1-1 0 0,0 0 1 0 0,0 0 0 0 0,0 0-1 0 0,1 0-40 0 0,55 3-181 0 0,-35-8-4384 0 0,-9 0-832 0 0</inkml:trace>
  <inkml:trace contextRef="#ctx0" brushRef="#br0" timeOffset="1155.974">1372 0 11976 0 0,'0'0'546'0'0,"0"0"-10"0"0,1 2-344 0 0,62 112 5229 0 0,-57-100-5271 0 0,0 1-1 0 0,-1 0 0 0 0,-1 0 1 0 0,-1 0-1 0 0,0 0 0 0 0,0 1 1 0 0,-2 0-1 0 0,0 7-149 0 0,-6 2-595 0 0,3-20-429 0 0</inkml:trace>
  <inkml:trace contextRef="#ctx0" brushRef="#br0" timeOffset="1405.916">1336 189 10136 0 0,'0'0'224'0'0,"5"-3"40"0"0,2 3 16 0 0,0 0 8 0 0,5 0-288 0 0,5 0 0 0 0,-5 0 0 0 0,4 0 0 0 0,5 3 464 0 0,-5-3 40 0 0,8 0 8 0 0,-5 0 0 0 0,-7 4-416 0 0,4-1-96 0 0,5-3 0 0 0,-4 5-5304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1.909"/>
    </inkml:context>
    <inkml:brush xml:id="br0">
      <inkml:brushProperty name="width" value="0.05" units="cm"/>
      <inkml:brushProperty name="height" value="0.05" units="cm"/>
      <inkml:brushProperty name="color" value="#FFFFFF"/>
    </inkml:brush>
  </inkml:definitions>
  <inkml:trace contextRef="#ctx0" brushRef="#br0">153 14 2760 0 0,'-23'-13'1059'0'0,"6"15"5238"0"0,-7 14-3133 0 0,-51 54-2212 0 0,71-64-811 0 0,3-5-131 0 0,0-1 0 0 0,0 1 1 0 0,1 0-1 0 0,-1-1 0 0 0,0 1 1 0 0,1 0-1 0 0,-1 0 0 0 0,1 0 1 0 0,-1-1-1 0 0,1 1 1 0 0,-1 0-1 0 0,1 0 0 0 0,0 0 1 0 0,-1 0-1 0 0,1 0 0 0 0,0 0 1 0 0,0 0-1 0 0,-1 0 0 0 0,1 0 1 0 0,0 0-1 0 0,0 0 0 0 0,0 0 1 0 0,0 0-1 0 0,1 0 0 0 0,-1 0 1 0 0,0 0-1 0 0,0 0 1 0 0,1 0-1 0 0,-1 0 0 0 0,0 0 1 0 0,1 0-1 0 0,-1 0 0 0 0,1-1 1 0 0,-1 1-1 0 0,1 0 0 0 0,-1 0 1 0 0,1 0-1 0 0,0-1 0 0 0,-1 1 1 0 0,1 0-1 0 0,0-1 1 0 0,0 2-11 0 0,11 5 0 0 0,-6-5 4 0 0,0-1 0 0 0,1 1 0 0 0,-1-1 0 0 0,1 0 0 0 0,-1-1 0 0 0,1 1 0 0 0,-1-1 0 0 0,1-1 0 0 0,-1 1 0 0 0,1-1 0 0 0,-1 0 0 0 0,1-1 0 0 0,-1 1 0 0 0,0-1 0 0 0,0-1 0 0 0,4-1-4 0 0,6-3 1 0 0,-15 7 1 0 0,1 0 0 0 0,0-1-1 0 0,-1 1 1 0 0,1-1 0 0 0,0 0 0 0 0,-1 1-1 0 0,1-1 1 0 0,-1 0 0 0 0,1 0-1 0 0,-1 0 1 0 0,0 0 0 0 0,1 0-1 0 0,-1 0 1 0 0,0 0 0 0 0,0-1 0 0 0,0 1-1 0 0,0 0 1 0 0,0-1 0 0 0,0 1-1 0 0,0-1 1 0 0,0 1 0 0 0,0-1 0 0 0,-1 1-1 0 0,1-1-1 0 0,2-4 216 0 0,-9-24 550 0 0,3 24-777 0 0,2 5-54 0 0,-3 12-211 0 0,8 18 124 0 0,-2-24 222 0 0,0 1 1 0 0,1-1-1 0 0,-1 1 1 0 0,1-1-1 0 0,0 0 1 0 0,1 0-1 0 0,-1 0 1 0 0,1-1-1 0 0,0 1 1 0 0,0-1 0 0 0,2 1-71 0 0,2-1 0 0 0,8 5-106 0 0,-7-8 28 0 0</inkml:trace>
  <inkml:trace contextRef="#ctx0" brushRef="#br0" timeOffset="296.794">323 14 7368 0 0,'0'0'568'0'0,"0"2"-374"0"0,52 75 9386 0 0,-17-36-6939 0 0,-37-42-2700 0 0,1-1 0 0 0,-1 0 0 0 0,1 0 0 0 0,-1 0-1 0 0,1 0 1 0 0,0 0 0 0 0,0-1 0 0 0,0 1 0 0 0,0 0-1 0 0,1 0 1 0 0,-1-1 0 0 0,1 1 0 0 0,-1-1 0 0 0,1 1-1 0 0,0 0 1 0 0,0-1 0 0 0,0 1 0 0 0,0-1 0 0 0,0 1-1 0 0,0-1 1 0 0,1 1 0 0 0,-1 0 0 0 0,1-1 0 0 0,0 1-1 0 0,0-2 60 0 0,3-1-420 0 0,0-1-1 0 0,0 1 1 0 0,0 0-1 0 0,0 1 0 0 0,1-1 1 0 0,-1 1-1 0 0,1-1 1 0 0,1 2-1 0 0,-1-1 0 0 0,0 0 1 0 0,1 1-1 0 0,0 0 1 0 0,2-1 420 0 0,-6 4-487 0 0,-2 0-22 0 0,4 0-3 0 0,13 0 0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27.799"/>
    </inkml:context>
    <inkml:brush xml:id="br0">
      <inkml:brushProperty name="width" value="0.05" units="cm"/>
      <inkml:brushProperty name="height" value="0.05" units="cm"/>
      <inkml:brushProperty name="color" value="#FFFFFF"/>
    </inkml:brush>
  </inkml:definitions>
  <inkml:trace contextRef="#ctx0" brushRef="#br0">165 25 1376 0 0,'1'0'107'0'0,"4"0"166"0"0,-3 0 1034 0 0,-2 0 449 0 0,0 0 89 0 0,0 0-92 0 0,8 22 1788 0 0,-4 115 1260 0 0,24-11-3890 0 0,-16-57 369 0 0,-14-68-1549 0 0,-8 1-126 0 0,-2-2-20 0 0</inkml:trace>
  <inkml:trace contextRef="#ctx0" brushRef="#br0" timeOffset="187.453">0 207 4144 0 0,'8'0'428'0'0,"105"5"8564"0"0,30 8-7228 0 0,-61-16-5976 0 0,-62 3-560 0 0</inkml:trace>
  <inkml:trace contextRef="#ctx0" brushRef="#br0" timeOffset="609.256">422 15 11344 0 0,'0'0'256'0'0,"0"0"34"0"0,0 0 21 0 0,0 0-35 0 0,5 14-169 0 0,14 51 3257 0 0,21 44-403 0 0,-8-34-1559 0 0,-20-46-875 0 0,-11-28-446 0 0,-1-1-71 0 0,0-1 0 0 0,0 1 0 0 0,0 0 0 0 0,0 0 0 0 0,0 0 0 0 0,0 0 0 0 0,0 0 0 0 0,1-1 0 0 0,-1 1 0 0 0,0 0 0 0 0,0 0 0 0 0,0 0 0 0 0,0 0 0 0 0,0 0 0 0 0,0 0 0 0 0,1 0 0 0 0,-1 0 0 0 0,0-1 0 0 0,0 1 0 0 0,0 0 0 0 0,0 0 0 0 0,1 0 0 0 0,-1 0 0 0 0,0 0 0 0 0,0 0 0 0 0,0 0 0 0 0,0 0 0 0 0,1 0 0 0 0,-1 0 0 0 0,0 0 0 0 0,0 0 0 0 0,0 0 0 0 0,0 0 0 0 0,1 0 0 0 0,-1 0 0 0 0,0 0 0 0 0,0 1 0 0 0,0-1 0 0 0,0 0 0 0 0,1 0 0 0 0,-1 0 0 0 0,0 0 0 0 0,0 0 0 0 0,0 0 0 0 0,0 0 0 0 0,0 0 0 0 0,0 1 0 0 0,1-1 0 0 0,-1 0 0 0 0,0 0 0 0 0,0 0 0 0 0,0 0 0 0 0,0 0 0 0 0,0 1 0 0 0,0-1-10 0 0,-1-15 9 0 0,1 14-9 0 0,-1 0 0 0 0,1-1 0 0 0,0 1 0 0 0,0 0 1 0 0,-1-1-1 0 0,1 1 0 0 0,0-1 0 0 0,0 1 0 0 0,1 0 0 0 0,-1-1 0 0 0,0 1 0 0 0,0-1 0 0 0,1 1 0 0 0,-1 0 0 0 0,1-1 0 0 0,-1 1 0 0 0,1 0 0 0 0,-1 0 0 0 0,1-1 0 0 0,0 1 0 0 0,0 0 0 0 0,-1 0 0 0 0,1 0 0 0 0,0 0 0 0 0,0 0 0 0 0,0 0 0 0 0,0 0 0 0 0,0 0 0 0 0,1 0 0 0 0,-1 1 0 0 0,0-1 0 0 0,5-2-131 0 0,0 0 0 0 0,0 0 0 0 0,0 1 0 0 0,0 0-1 0 0,0 1 1 0 0,1-1 0 0 0,-1 1 0 0 0,0 0 0 0 0,1 0-1 0 0,-1 1 1 0 0,1 0 0 0 0,-1 0 0 0 0,1 1 0 0 0,-1 0-1 0 0,4 0 132 0 0,21 14 0 0 0,-3 10 31 0 0,5 17 1053 0 0,-20-27-1031 0 0,-12-13-433 0 0,2 1 647 0 0,2 0-5869 0 0,1-1-834 0 0</inkml:trace>
  <inkml:trace contextRef="#ctx0" brushRef="#br0" timeOffset="968.516">993 201 9816 0 0,'0'0'448'0'0,"0"0"-7"0"0,-8-4 672 0 0,-16 2 2720 0 0,-14 17-2690 0 0,19-7-732 0 0,17-7-409 0 0,-1 0-1 0 0,0 0 1 0 0,0 0 0 0 0,0 1-1 0 0,1-1 1 0 0,-1 1 0 0 0,1-1 0 0 0,-1 1-1 0 0,1 0 1 0 0,-1 0 0 0 0,1 0 0 0 0,0 0-1 0 0,0 0 1 0 0,0 0 0 0 0,0 1-1 0 0,1-1 1 0 0,-1 1 0 0 0,0-1 0 0 0,1 1-1 0 0,0 0 1 0 0,0 0 0 0 0,0 0 0 0 0,0-1-1 0 0,0 1 1 0 0,0 0 0 0 0,1 0-1 0 0,-1 1-1 0 0,2-1-8 0 0,0 1-1 0 0,0-1 1 0 0,0 1-1 0 0,0-1 1 0 0,0 1-1 0 0,1-1 1 0 0,-1 0-1 0 0,1 1 0 0 0,0-1 1 0 0,0 0-1 0 0,0 0 1 0 0,0 0-1 0 0,1-1 1 0 0,-1 1-1 0 0,1 0 1 0 0,0-1-1 0 0,-1 0 0 0 0,1 1 1 0 0,0-1-1 0 0,1 0 1 0 0,-1-1-1 0 0,0 1 1 0 0,0-1-1 0 0,1 1 1 0 0,-1-1-1 0 0,1 0 1 0 0,-1 0-1 0 0,1 0 0 0 0,0-1 1 0 0,-1 1-1 0 0,1-1 1 0 0,0 0-1 0 0,-1 0 1 0 0,1 0-1 0 0,0-1 1 0 0,3 0 7 0 0,2 0 30 0 0,0 0-1 0 0,1-1 0 0 0,-1 0 0 0 0,0 0 1 0 0,1-1-1 0 0,-1 0 0 0 0,-1-1 0 0 0,1 0 0 0 0,0 0 1 0 0,-1-1-1 0 0,0 0 0 0 0,1-1-28 0 0,-1-23 53 0 0,-8 15-53 0 0,20 14 91 0 0,45 70-38 0 0,26-18 182 0 0,-63-45-671 0 0,-15-7-123 0 0</inkml:trace>
  <inkml:trace contextRef="#ctx0" brushRef="#br0" timeOffset="1171.634">1344 0 1840 0 0,'1'1'539'0'0,"19"25"7853"0"0,-1 3-4372 0 0,-2-2-2935 0 0,9 30 58 0 0,-11 7-148 0 0,-14-37-5748 0 0,-1-16-932 0 0</inkml:trace>
  <inkml:trace contextRef="#ctx0" brushRef="#br0" timeOffset="1359.048">1174 135 3680 0 0,'9'0'381'0'0,"92"15"4584"0"0,118 36 209 0 0,-115-38-5066 0 0,-91-13-5208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30.251"/>
    </inkml:context>
    <inkml:brush xml:id="br0">
      <inkml:brushProperty name="width" value="0.05" units="cm"/>
      <inkml:brushProperty name="height" value="0.05" units="cm"/>
      <inkml:brushProperty name="color" value="#FFFFFF"/>
    </inkml:brush>
  </inkml:definitions>
  <inkml:trace contextRef="#ctx0" brushRef="#br0">108 103 920 0 0,'-4'0'1154'0'0,"6"1"7941"0"0,10 5-8810 0 0,1-1 1 0 0,0-1-1 0 0,0 0 0 0 0,0-1 1 0 0,1 0-1 0 0,-1-1 0 0 0,1-1 1 0 0,-1 0-1 0 0,1 0 0 0 0,0-2 1 0 0,-1 0-1 0 0,1 0 0 0 0,4-2-285 0 0,-16 3 24 0 0,0 0 1 0 0,1 1-1 0 0,-1-1 0 0 0,0 0 0 0 0,0 0 1 0 0,0-1-1 0 0,0 1 0 0 0,0 0 0 0 0,0-1 1 0 0,0 1-1 0 0,-1-1 0 0 0,1 0 0 0 0,0 1 0 0 0,0-1 1 0 0,0 0-1 0 0,0 0 0 0 0,-1 0 0 0 0,1-1 1 0 0,0 1-1 0 0,-1 0 0 0 0,1-1 0 0 0,-1 1 1 0 0,0-1-1 0 0,1 1 0 0 0,-1-1 0 0 0,0 1 0 0 0,0-1 1 0 0,0 0-1 0 0,0 0 0 0 0,0 0 0 0 0,0 1 1 0 0,-1-1-1 0 0,1 0 0 0 0,-1 0 0 0 0,1 0 1 0 0,-1 0-1 0 0,0 0 0 0 0,1 0 0 0 0,-1 0 1 0 0,-1-2-25 0 0,-50-43 1198 0 0,46 43-1187 0 0,-1 0 1 0 0,1 1-1 0 0,-1 0 0 0 0,1 0 0 0 0,-1 0 0 0 0,0 1 1 0 0,0 0-1 0 0,-1 0 0 0 0,1 0 0 0 0,0 1 1 0 0,0 0-1 0 0,-1 0 0 0 0,1 1 0 0 0,-1 0 0 0 0,1 0 1 0 0,-1 0-1 0 0,1 1 0 0 0,0 0 0 0 0,-1 0 1 0 0,1 0-1 0 0,0 1 0 0 0,0 0 0 0 0,0 0 0 0 0,0 1 1 0 0,0 0-1 0 0,0 0 0 0 0,1 0 0 0 0,-1 1 0 0 0,-1 1-11 0 0,-65 49-70 0 0,33-6 16 0 0,36-36 65 0 0,2-8-16 0 0,0-1 1 0 0,1 0 0 0 0,-1 1-1 0 0,0-1 1 0 0,1 0-1 0 0,0 1 1 0 0,0-1 0 0 0,0 1-1 0 0,0-1 1 0 0,0 0 0 0 0,1 1-1 0 0,0-1 1 0 0,-1 0-1 0 0,1 1 1 0 0,1-1 0 0 0,-1 0-1 0 0,0 0 1 0 0,1 0 0 0 0,-1 0-1 0 0,3 3 5 0 0,1 0-13 0 0,1 0 0 0 0,-1 0 0 0 0,2 0 0 0 0,-1 0 0 0 0,1-1 0 0 0,-1 0 0 0 0,1-1 0 0 0,1 1 0 0 0,-1-1-1 0 0,6 2 14 0 0,1-1 0 0 0,0-1 0 0 0,1 0 0 0 0,-1 0 0 0 0,1-2 0 0 0,0 0 0 0 0,0 0 0 0 0,0-2 0 0 0,0 0 0 0 0,0 0 0 0 0,11-3 0 0 0,-23 3 0 0 0,49-7-769 0 0,-24 2-3157 0 0,-3 2-1378 0 0</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31:53.895"/>
    </inkml:context>
    <inkml:brush xml:id="br0">
      <inkml:brushProperty name="width" value="0.05292" units="cm"/>
      <inkml:brushProperty name="height" value="0.05292" units="cm"/>
      <inkml:brushProperty name="color" value="#FFFFFF"/>
    </inkml:brush>
    <inkml:brush xml:id="br1">
      <inkml:brushProperty name="width" value="0.05292" units="cm"/>
      <inkml:brushProperty name="height" value="0.05292" units="cm"/>
      <inkml:brushProperty name="color" value="#FF0000"/>
    </inkml:brush>
  </inkml:definitions>
  <inkml:trace contextRef="#ctx0" brushRef="#br0">8292 452 1267 0,'13'-7'56'0,"-7"7"12"0,-6 0-55 0,0 0-13 16,0 0 0-16,5-7 0 0,0 7 84 0,0-2 13 16,-5 2 3-16,0 0 1 0,6-5-8 0,-6 0-1 31,0-2-1-31,-3 5 0 0,3 2-22 0,0 0-4 0,-5 0-1 16,0-7 0-16,-6 7 0 0,6-5 0 0,5 5 0 0,-8 0 0 15,-3 0-51-15,1 0-13 0,2 0 0 0,0 5 0 16,0-5 0-16,-6 2 0 0,-1 3 0 0,7-3 0 15,10 5 21-15,-4-2 2 0,-14 0 0 0,5 4 0 16,9-9-23-16,-4 12 9 0,-4-10-9 0,2 5 0 16,-3-2 0-16,6 2 0 0,2 0 0 0,-5 5 0 0,-2-10 0 0,4 5 0 15,9 0 0-15,-3-2-9 0,0-5 9 0,3 7 0 16,-1 0 0-16,9 5 0 0,7-10 0 0,-4 5 0 16,-12-2 0-16,6 2 0 0,13 0 37 0,-2 5 3 15,-6-10 1-15,6 3 0 0,2 5-52 0,0-6-10 16,-2 3-3-16,-1 0 0 0,1 5 24 0,-4-10 13 15,7 5-1-15,-9 5-1 0,3-5 7 0,-3 5 2 0,0-5 0 0,-2 3 0 16,-1-6-20-16,-2 10 0 0,0-7-13 0,0 5 5 16,-3-5 57-16,1 7 12 0,-4-7 3 0,1 5 0 15,-3-5-52-15,-3 0-12 0,-2 0 0 0,-3 7 0 0,3-7 54 16,-3 1 8-16,0-4 2 0,-3 3 0 0,-4 0-52 0,4 0-12 16,0-2 0-16,-2-5 0 0,0 2 0 0,-3 3 0 31,3-5 0-31,2 0 0 0,1 0 54 0,-4 0 8 0,1-7 2 15,3 7 0 1,-1-5-73-16,0 5-15 0,-2-7-2 0,0 0-1 0,5 7 27 0,-3-7 0 16,4 3 0-16,-1 4 0 15,-3-3-35-15,3-2-1 0,8 5-1 0,-5-2 0 16,-6 2-74-16,9-5-14 0,2 5-3 0,2 5-1126 0</inkml:trace>
  <inkml:trace contextRef="#ctx0" brushRef="#br1" timeOffset="4055.59">8697 412 824 0,'0'0'36'0,"0"0"8"0,0 0-35 0,0 0-9 16,3-7 0-16,2 0 0 0,-5 7 100 0,2-7 17 15,1 0 4-15,2 2 1 0,-5 3-14 0,0-3-2 16,0 3-1-16,0-3 0 0,0 5-13 0,-2-7-4 16,-4 7 0-16,4-7 0 0,-1 7-19 0,-2-2-4 15,-6 2-1-15,3 0 0 0,0-5 0 0,0 5 0 0,-2 5 0 0,-3-3 0 16,-9-2-51-16,7 0-13 0,9 7 0 0,-7-7 0 16,-8 7 0-16,5-2 0 0,5-5 0 0,4 7-10 15,-1-5 10-15,0 3 0 0,-3 2 0 0,8 0 8 0,3 5-8 16,-5-5 8-16,-5-5-8 0,7 5 8 0,8 5-8 15,0-5 0-15,-5 5 8 0,0-5-8 0,-2 0 0 0,4 0 9 32,1 0-9-32,0 5 0 0,-6-5 9 0,11-5-9 15,8 5 0-15,-3-2 9 0,-2 2-9 0,2 0 8 16,8 5-8-16,3-10 8 0,2 5-8 0,-2-2 0 0,-3 2 9 0,1 7-9 16,1-9 12-16,-4 4-3 0,-1-4 0 0,1 2 0 15,-6 0 22-15,0 0 4 0,1 5 1 0,-4-3 0 16,1-4-36-16,-6 2 0 0,0 7 0 0,3-9 0 15,-5 4 58-15,2-1 5 0,-7-4 1 0,-1 10 0 0,0-7-52 0,-2 0-12 16,-3 1 0-16,-2 1 0 0,-1 0 38 0,-5-2 5 16,3-7 1-16,-3 5 0 0,0 4-20 0,0-4-3 15,-5 0-1-15,0-3 0 0,2-2-20 0,-4 5 0 16,4-10 0-16,-5 5 0 0,-2 0 0 0,5-2 0 16,10 2 0-16,-5-5 0 0,-2 0 0 0,4 5 0 15,6-2 0-15,3-3 0 0,0 3-98 16,0-3-24-16,-3-2-5 0,8 7-717 0,2 0-144 0</inkml:trace>
  <inkml:trace contextRef="#ctx0" brushRef="#br1" timeOffset="4487.905">9139 633 1630 0,'0'0'36'0,"0"0"7"0,0 0 1 0,0 0 3 0,0 0-38 0,-6 0-9 16,4-2 0-16,-4-3 0 16,6 5 89-16,-5 0 16 0,-3 5 3 0,0-5 1 15,8 0-50-15,-5 2-11 0,-6-2-1 0,1 7-1 16,-1-2 14-16,1 2 4 0,-1 0 0 0,1 5 0 0,-1-5-52 0,0 3-12 16,3-1 0-16,0 0 0 0,3 5 0 0,-3-6 0 15,3 3 0-15,2-4 0 0,3 7 54 0,-2-2 8 16,4 0 2-16,1-3 0 0,2 3-52 0,1-2-12 15,-1-1 0-15,3 0 0 0,5-2-15 0,0-2-5 16,-2 2-2-16,5 0 0 0,-3-2 35 0,5-3 7 0,-2-2 2 16,3 7 0-1,-1-7-171-15,1 0-35 0,-1-7-6 0,1 7-2 0</inkml:trace>
  <inkml:trace contextRef="#ctx0" brushRef="#br1" timeOffset="4842.051">9522 697 1267 0,'-2'-5'112'0,"2"5"-89"16,-6-4-23-16,1 1 0 0,5-2 156 0,-5 5 26 15,0 0 6-15,-3-2 0 0,2 2-45 0,-2 0-10 16,0 2-1-16,-2 3-1 16,-1-2-105-16,1 1-26 0,-1 3 0 0,1 0 0 0,-1 5 0 0,3-5 0 15,0 0 0-15,3 0 0 16,-3 0 0-16,3 5 0 0,2-5 0 0,0 0 0 0,3 0 56 0,0 0 7 15,3 7 1-15,0-7 0 16,2-2-103-16,0 2-20 0,3-2-4 0,0-3-1 0,0 5 103 0,5 0 20 16,0-7 4-16,1 0 1 0,-4 0-52 0,6 0-12 15,-3-7 0-15,1 0 0 0,-1 7 0 0,-3-7 0 0,1 3 0 0,0-4 0 16,-4 6 0-16,-1-10 0 0,-1 12 0 0,-2-9 0 16,-3 2 0-16,2-5 0 0,-2 5 0 0,-2-5 0 15,-1 3 54-15,0 0 8 0,1-1 2 0,-4 5 0 16,1-2-52-16,0-2-12 0,0 4 0 0,-1-2 0 15,1 2 0-15,0 3 0 0,-1-3 0 0,4 3 0 16,-4-3-11-16,6 5-5 16,0 0 0-16,0 0-1 15,0 0-185-15,0 0-37 0,0 0-7 0</inkml:trace>
  <inkml:trace contextRef="#ctx0" brushRef="#br1" timeOffset="5205.354">9710 680 1497 0,'0'0'66'0,"0"0"14"0,0 0-64 0,3 8-16 16,-3-4 0-16,3 3 0 0,-3-7 144 15,0 7 24-15,0 0 6 0,0 0 1 0,2 1-75 0,3 1-16 16,-2 0-2-16,2-2-1 0,-2 5-13 0,0-10-4 16,2 10 0-16,-2-5 0 0,-3 0-51 0,5 0-13 15,-2 0 0-15,-1 1 0 16,-2-4 54-16,3-4 8 0,-1 7 2 0,-2-7 0 15,0 0-52-15,0 0-12 0,0 0 0 0,0 0 0 16,0 0 0-16,0 0 0 0,3-7 0 0,0 3 0 16,-3 4 0-16,5-8 0 0,-2 6 0 0,2-10 0 15,-2 3 0-15,2 2 0 0,0-3 0 0,3 1 0 16,0-3-48-16,0 5-13 0,0 0-3 0,0-5 0 16,-3 10 52-16,6-10 12 0,2 5 0 0,-2 0 0 0,-3 3-16 0,-1-4-1 15,4 6 0-15,0 2 0 0,-1-5 17 0,1 3-8 16,-1 2 8-16,-2 0 0 15,3-5-99-15,-3 5-13 0,2 0-2 0,-2 0-917 0</inkml:trace>
  <inkml:trace contextRef="#ctx0" brushRef="#br1" timeOffset="5560.291">10102 765 1663 0,'0'0'36'0,"5"0"8"0,0 0 2 0,1-5 1 0,2 10-38 0,0-5-9 16,2-5 0-16,-2 3 0 0,0 2 63 0,0 0 10 15,3 0 3-15,-1-5 0 0,-2-2-56 0,0 7-12 16,3-7-8-16,-3 7 12 16,2-7 21-16,-2 3 5 0,-3-4 1 0,3 6 0 15,3-3-14-15,-6-2-2 0,-2 0-1 0,-1 0 0 16,1 0-22-16,0 0 9 0,-3 0-9 0,-3 2 0 16,-2-2 43-16,2 0 1 0,0 0 1 0,1 2 0 15,-6-2-28-15,3 7-5 0,-1-2-2 0,-2-3 0 16,0 5-1-16,1 0 0 0,-4 0 0 0,3 5 0 15,3-5 12-15,-3 2 3 0,-3 5 0 0,3-2 0 16,-2 0-10-16,4 4-2 0,-2-2 0 0,0-2 0 0,1 4 13 0,-1-1 3 0,2 3 0 16,1 3 0-16,0-7-28 0,2 5 0 15,0-5 0-15,3 7 0 0,0-2 0 0,3 0 0 16,0-3 0-16,2-2 0 0,0 5 0 0,3-5 0 16,3 0 0-16,-1 0 0 0,4-2 0 0,-1-3 0 0,0 5 0 15,3-7 0-15,5 5 17 0,0-5-1 16,0 0-1-16,1 0 0 15,-1 0-84-15,8 0-17 0,-3-5-3 0</inkml:trace>
  <inkml:trace contextRef="#ctx0" brushRef="#br1" timeOffset="6246.998">10821 283 1036 0,'35'2'46'0,"-27"-2"10"0,-8 0-45 15,0 0-11 1,0 0 0-16,-5-2 0 0,-3 2 142 0,2 0 26 15,1 0 6-15,0 2 1 0,-1 3-75 0,1-5-16 16,-3 2-2-16,3 3-1 0,0 2-13 0,-1 0-4 0,-2 0 0 0,0 5 0 16,0-3 0-16,1 3-1 0,-1 2 0 0,2-2 0 15,1 2 1-15,-3 0 1 0,3 5 0 0,0 2 0 16,-3-7-65-16,0 5 0 0,5 0-13 0,-2-3 1 16,-3 3 12-16,5 0 16 0,-2 2-4 0,2-2-1 0,3-5-11 0,0 0 0 15,3 5 0-15,-1-5 0 0,6 5 0 0,-2-2 0 16,-1-6 0-16,3 3 0 0,3-2 53 0,-1 0 9 15,1-3 2-15,-1 3 0 0,1-3-52 0,-3 1-12 16,0-8 0-16,0 12 0 0,2-14 0 0,-2 12 0 16,0-10 0-16,3 6 0 0,-3-4 0 0,2 1 0 15,1-3 0-15,-3 5 0 16,0 0 0-16,0-2 0 0,-3-5 0 0,-5 0-851 16,3 0-173-16</inkml:trace>
  <inkml:trace contextRef="#ctx0" brushRef="#br1" timeOffset="6663.556">11065 612 1267 0,'0'0'56'0,"0"0"12"0,0 0-55 0,0 0-13 15,0 0 0-15,0 0 0 16,0 0 144-16,0 0 27 0,5 0 5 0,3 7 0 15,-3-7-77-15,1 0-16 0,2 7-3 0,-3-2-1 16,3-3-12-16,-3 5-3 0,3 3 0 0,0-1 0 0,0-2 0 0,0 5 0 16,0-10 0-16,-3 10 0 0,3-5-52 0,0 0-12 15,0 0 0-15,0 0 0 0,0 1 0 0,-3-4 0 16,3 3 0-16,-3-7 0 0,3 7 0 0,-2-7 0 16,-1 7 0-16,0-7 0 0,-2 0 0 0,2 0 0 0,-5 0 0 0,5 0-781 15,1 0-160-15</inkml:trace>
  <inkml:trace contextRef="#ctx0" brushRef="#br1" timeOffset="6879.928">11247 626 1267 0,'0'0'112'0,"0"0"-89"16,0 0-23-16,0 0 0 0,0 0 192 0,0 5 35 15,0-5 6-15,-2 7 2 0,-3 0-103 0,5 0-21 16,-6 0-4-16,1 5-1 0,0-3-50 0,-1 3-11 15,-2 2-1-15,3-2-1 0,0-2-30 0,-3 1-5 16,0 3-8-16,0-2 11 0,3 0-11 0,-3 4 0 16,0-4-12-16,0-5 12 0,3 5 0 0,-3-3 0 0,2 3 0 0,1-5 0 15,0 0 0-15,0 0 0 0,-1-2 0 0,4-3 0 16,-1 5-150-16,3-7-35 0,0 0-7 0,0 0-798 16</inkml:trace>
  <inkml:trace contextRef="#ctx0" brushRef="#br1" timeOffset="7127.208">11517 815 1958 0,'0'0'87'0,"0"0"17"0,0 0-83 0,0 0-21 0,0 0 0 0,3 4 0 0,-3 3 107 0,0 7 17 15,3-7 3-15,-1 1 1 0,-2 3-76 0,0 3-14 16,0-2-3-16,3-2-1 0,0 1-10 0,-1-4-3 16,-2 5 0-16,0-5 0 0,0 0-9 0,0-7-3 15,-2 7 0-15,2-7 0 16,-3 5-58-16,3-5-12 0,-3 2-3 0,-2 5-1049 0</inkml:trace>
  <inkml:trace contextRef="#ctx0" brushRef="#br1" timeOffset="7249.886">11499 692 1782 0,'0'0'39'0,"-3"-4"8"0,6 1 1 0,-3 3 3 0,0 0-41 0,0 0-10 15,0-5 0-15,0 5 0 16,0 0 60-16,0 0 9 0,0 0 3 0,0 0-644 16,0 0-128-16</inkml:trace>
  <inkml:trace contextRef="#ctx0" brushRef="#br1" timeOffset="7798.262">11409 271 1267 0,'0'0'56'0,"0"0"12"0,0 0-55 0,8 0-13 0,2 0 0 0,1 0 0 16,0 7 54-16,2-2 8 0,0-3 2 0,6 5 0 16,-6-2 33-16,3 2 7 0,2 0 2 0,1 12 0 0,-6-10-67 0,5 10-14 15,-2 0-2-15,0 2-1 0,-3 0 34 0,1 5 6 16,-1-5 2-16,-3 5 0 0,4-5 0 0,-4 10 0 15,-2-10 0-15,0 5 0 0,-3-5 0 0,1 0 0 16,-1-2 0-16,0 0 0 0,1-2 0 0,-6 1 0 0,0 4 0 0,0-4 0 16,0 1-52-16,-3 2-12 0,0-2 0 0,1 0 0 15,-4-3 54-15,4-4 8 16,-4 2 2-16,4 0 0 0,-4-9-52 0,4 2-12 16,-3 0 0-16,2-4 0 0,0 1 0 0,3-4-12 15,0 0 3-15,0 0 0 16,0 0-59-16,0 0-11 0,0 0-2 0,0 0-782 15,-2-4-156-15</inkml:trace>
  <inkml:trace contextRef="#ctx0" brushRef="#br1" timeOffset="8501.365">12218 579 748 0,'0'0'67'0,"0"0"-54"16,0 0-13-16,0 0 0 0,0 0 118 0,0-7 21 16,3 0 4-16,5 7 1 0,-3-7-15 0,3 7-2 15,3-5-1-15,2 5 0 0,0 0-53 0,1 0-10 16,-1-2-3-16,3-3 0 0,0 5-22 0,-1 0-5 15,-4-2-1-15,0 2 0 16,-1 0-8-16,1 0-3 0,-1-5 0 0,-4 5 0 16,-6 0-10-16,8 0-3 15,-3 0 0-15,0 0 0 0,3 0-8 0,-3 0 8 0,-5 0-8 0,0 0 8 16,0 0-133-16,0 5-27 0,-8 4-6 16,-7 3-648-16</inkml:trace>
  <inkml:trace contextRef="#ctx0" brushRef="#br1" timeOffset="8686.349">12195 718 1695 0,'0'0'75'0,"8"2"16"0,5-2-73 0,0 0-18 0,-2 0 0 0,2 0 0 15,3 0 113-15,0 0 19 0,2 0 4 0,-2 0 1 16,3-2-78-16,-4 2-16 0,1 0-3 0,0 0-1 16,-3 0-11-16,-2-5-3 15,0 5 0-15,-1 0 0 0,3-7-11 0,-2 7-2 16,-3 0-1-16,2 0 0 0,-2 0-11 0,3 0 8 15,-3 0-8-15,0-7-727 16,-3 7-150-16</inkml:trace>
  <inkml:trace contextRef="#ctx0" brushRef="#br1" timeOffset="10174.441">13406 217 0 0,'0'0'0'0,"0"0"0"15,0 0 0-15,0 0 0 0,6 0 318 0,-6 0-64 16,0 0 51-16,0 0 11 0,0 0-134 0,0 0-26 0,0 0-6 0,0 0-1 16,0 0-34-16,0 0-7 0,0 0-2 0,-3-2 0 15,3 2-26-15,-8-5-4 0,3 5-2 0,-3 0 0 16,0 0-39-16,0 5-8 0,0-5-2 0,3 0 0 16,-3 2 31-16,-3-2 7 0,1 0 1 0,-1 7 0 15,1-7-47-15,-1 0-9 0,-2 7-8 0,0-7 12 16,-3 0-4-16,2 5 0 15,1-5 0-15,-3 7 0 0,3-7-8 0,-3 0 0 16,0 0 9-16,-2 2-9 0,5 3-9 0,-3-3-7 16,0-2 0-16,0 5-1 0,0 2 17 0,5-7 0 15,4 7 0-15,1 0 0 0,4-2 0 0,-4-5 0 16,1 7 0-16,0-5 0 0,5 3 15 0,0-5 6 16,0 7 2-16,0-7 0 0,2 7-37 0,1 0-7 0,2-2-2 15,1 2 0-15,2-5 23 0,-1 3 0 0,4 2 0 0,-3-2 0 0,0-3 0 0,3 5 0 16,-1-7 0-16,1 7 0 0,5-2 12 0,-6 2 8 15,3-5 0-15,1 3 1 0,-1 2-13 0,-3 0-8 16,4-7 10-16,-4 7-10 0,1-2 9 0,-1 2-9 16,-2-5 8-16,3-2-8 0,0 7 8 0,-1-2-8 15,-2 0 0-15,-3-3 8 0,3-2-8 0,-2 7 8 16,1-7-8-16,-4 7 8 0,-3-7 16 0,0 0 2 0,5 0 1 0,-2 5 0 16,-3-5-27-16,0 0-9 0,0 0 0 0,0 2 0 15,-3 5 18-15,1-2 4 0,-4 0 1 0,1-3 0 16,-3 5-5-16,3-7-1 0,-3 7 0 0,0-2 0 15,-2 2-8-15,2-7 0 0,-6 2 0 0,1 5 8 16,0-2-8-16,0 0 0 0,-3-3 0 0,3 5 0 16,-1 0 0-16,-2-2 0 15,1-3 8-15,-1 5-8 0,5 3 0 0,-5-8 0 16,0 5 0-16,6 0 0 0,4 0 0 0,1 0 0 16,0 1 0-16,0-4 0 0,-3 3 0 0,2 0 0 15,1 0-9-15,2-2 9 0,3-5 0 0,-2 7 0 16,-1 0 0-16,3 0 0 0,0-7-16 0,0 7 3 15,5 0 1-15,1-2 0 0,-4 2 12 0,6-5 13 0,-5 3-2 0,2-2-1 16,6 1-10-16,-1 3 0 0,1-7 0 0,0 7 0 0,2-7 8 0,3 0-8 16,0 7 0-16,-1-7 8 0,1 0-17 0,0 0-4 15,0 0-1-15,0 0 0 0,-3 0 14 0,3 0 0 16,-3 0 0-16,1 0 0 0,-1 0 48 0,0 0 13 16,0 0 3-16,0 5 0 0,1-5-52 0,-1 0-12 15,0-5 0-15,-2 5 0 0,2 5 0 0,-2-5 0 16,-1 0 0-16,1-5 0 15,-1 5 15-15,-2 0 0 16,0 0 0-16,3 0 0 0,2 0-15 0,-2 0 9 0,-4 0-9 0,4 0 8 16,-3-7-8-16,3 7 0 0,-3 0 9 0,-1 0-9 15,-7 0 0-15,6 0 9 0,-6 0-9 0,0 0 0 16,0 0-13-16,0 0-10 0,0 0-1 0,0 0-1 16,0 0 25-16,0 0 0 0,0 0 0 0,0 0 0 15,0 0 0-15,0 0 0 0,0 0 0 0,0 0 0 16,0-7-58-16,-3 7-6 0,3 0-2 0,-3 0-1250 0</inkml:trace>
  <inkml:trace contextRef="#ctx0" brushRef="#br1" timeOffset="11124.374">12980 979 403 0,'0'0'17'0,"0"0"5"0,6 0-22 0,-6 0 0 16,0 0 0-16,5 3 0 0,-2-3 234 0,2 0 42 0,-5 0 9 0,3 7 2 16,-1-3-159-16,4 1-31 0,-6-3-6 0,2 5-2 15,1 5-22-15,0-5-5 0,2-4-1 0,0 8 0 16,-2-4-1-16,-1 5-1 0,1-2 0 0,2-3 0 0,-5 4 1 0,3-4 1 16,0 5 0-16,-3-2 0 0,2 1 5 0,1 3 1 15,-3-7 0-15,0 1 0 16,-3-1-54-16,1-3-13 15,-6 3 0-15,2 0 0 0,1 5 0 0,0-5 0 16,0 0 0-16,-3 0 0 0,2 0 0 0,-2 0 0 16,0-2 0-16,3-2 0 0,-3 1 54 0,0-4 8 0,0 3 2 0,0-3 0 31,3 0-103-31,-3-3-20 0,0-1-4 0,0-4-752 0,0 1-150 0</inkml:trace>
  <inkml:trace contextRef="#ctx0" brushRef="#br1" timeOffset="11309.387">12957 864 1728 0,'0'0'38'0,"0"0"8"15,-3-5 2-15,0 1 0 0,1 4-39 0,2 0-9 0,0 0 0 0,0 0 0 16,0 0 33-16,0 0 5 0,0 0 1 0,0 0 0 15,2 9-31-15,-2-9-8 0,0 0 0 0,3 2 0 16,-3-2-81-16,5 5-18 0,-2-3-3 0</inkml:trace>
  <inkml:trace contextRef="#ctx0" brushRef="#br1" timeOffset="11578.913">13150 951 1591 0,'0'0'35'0,"0"0"7"0,0 0 2 0,0 0 0 0,0 0-35 0,8 0-9 16,0 0 0-16,-3 0 0 0,-5 0 32 0,5 0 5 16,3 2 1-16,0-2 0 0,-3 0-2 0,1 0 0 15,-1 0 0-15,0 0 0 0,-5 0-28 0,0 0-8 16,8 0 0-16,-8 0 0 15,6 0 0-15,-6 0 8 0,0 0-8 0,0 0 0 16,5 5-78-16,-5-5-20 0,0 0-4 0,0 0-626 16</inkml:trace>
  <inkml:trace contextRef="#ctx0" brushRef="#br1" timeOffset="11748.444">13158 1066 864 0,'0'0'38'0,"0"0"8"0,0 0-37 0,0 0-9 0,8 0 0 0,2 0 0 15,-4 0 194-15,1 0 37 0,1 0 7 0,0 0 2 16,0 0-129-16,0 0-26 0,-2 0-5 0,1 0 0 16,1 0-58-16,0 0-11 0,-8 0-3 0,8 0 0 15,-2 0-24-15,2-5-6 0,-3 5-1 0,-5 0-861 16</inkml:trace>
  <inkml:trace contextRef="#ctx0" brushRef="#br1" timeOffset="11964.849">13433 958 1382 0,'0'0'61'0,"0"0"13"0,5 2-59 0,-5-2-15 16,0 0 0-16,3 7 0 0,2-2 168 16,0 2 32-16,-2-4 5 0,0 4 2 0,2 4-101 0,-2-4-20 15,2 0-4-15,-5 0-1 0,3-2-65 0,-1 2-16 16,1 0 0-16,2-2 0 0,-2-3 0 0,-1 5 0 15,1-2 0-15,2-3 0 32,-5-2-104-32,0 0-24 0,0 0-4 0,0 0-2 0</inkml:trace>
  <inkml:trace contextRef="#ctx0" brushRef="#br1" timeOffset="13153.916">13086 50 849 0,'0'0'37'0,"0"0"9"0,0 0-37 0,0 0-9 31,0 0 0-31,0 0 0 0,0 0 95 0,0 0 17 15,0 0 3-15,0 0 1 0,0 0-42 0,0 0-8 16,0 0-2-16,0 0 0 0,0 0 0 0,0 0 0 0,0 0 0 0,0 0 0 16,3 0-14-16,-3 0-3 0,0 0-1 0,3 12 0 15,-1-5 4-15,1-5 1 0,0 5 0 0,-3-2 0 16,2 2-16-16,-2 0-3 0,0 0-1 0,3 5 0 16,2-10 11-16,-5 3 2 0,0 9 1 0,0-14 0 0,3 7-25 0,-3-2-4 15,0-5-2-15,0 7 0 0,0-7-6 0,0 9-8 16,0-9 11-16,0 0-11 0,0 0 11 0,0 0-11 15,0 0 10-15,0 0-10 0,0 0 12 0,0 0-4 16,0 0-8-16,0 0 12 0,0 0-1 0,0 0-1 16,0 0 0-16,0 0 0 0,0-7-10 0,0 5 0 15,-3-3 9-15,-2 3-9 0,5-3 0 0,-3-2 0 0,1 0 0 0,-1 0 0 16,3 0 0-16,0 0 0 0,0 2-10 0,3-2 10 16,-3 0-23-16,2 0 3 0,-2 2 0 0,0-2 0 0,3 5 20 0,-1-5 0 15,1 2 0-15,-3 5 0 0,5 0 0 0,1-7 0 16,-1 7 0-16,3-7 0 0,-3 5 0 0,3-3 0 15,-5 0 0-15,5 3 0 0,-3 2 0 0,0 0 0 32,1-5 0-32,-1 3 0 0,0 2 0 0,0 0 0 0,-5 0 0 15,8 7 0-15,-2-7 0 0,-1 2 0 0,-5-2 0 0,5 5 0 16,1 2 8-16,2 0 7 0,-6 5 1 0,3-5 0 16,-2-5-4-16,0 10 0 0,2-5 0 0,-2 0 0 15,-3 5 2-15,0-5 0 0,0-5 0 0,0 10 0 16,0-5 6-16,-3-7 0 0,0 12 1 0,3-12 0 15,-2 7-6-15,-1-5-2 0,0 3 0 0,-2-3 0 0,3 3-13 0,-6-5-16 16,2 5 3-16,-2-3 1 0,3-2 33 0,-3 0 7 16,3 0 2-16,0 0 0 0,-3 0-21 0,0-2-9 15,2 2 8-15,-2-5-8 0,3 5 0 0,-3 0 0 16,3-5-9-16,0 5 9 16,2 0-40-16,0-2-2 0,1-3 0 0,2 5 0 15,0 0-150-15,0 0-31 0,-3 0-5 0</inkml:trace>
  <inkml:trace contextRef="#ctx0" brushRef="#br1" timeOffset="14522.049">13716 478 576 0,'0'0'51'0,"0"0"-41"16,0 0-10-16,0 0 0 0,0 0 132 0,0 0 25 16,0 0 5-16,0 0 1 0,0 0-56 0,0 0-11 15,0 0-3-15,0 0 0 0,0 0-23 0,0 0-5 16,0 7-1-16,0 0 0 0,0-2 0 0,0 2 0 16,-3 0 0-16,3 0 0 0,0 0 0 0,0 0 0 15,-2 0 0-15,2 0 0 0,0 0-27 0,0 3-5 16,2-1-2-16,-2-2 0 0,0-2-14 0,0 2-4 0,0-5 0 0,0-2 0 15,0 0 8-15,0 0 2 0,0 8 0 0,0-8 0 16,8 4-22-16,0 1 0 0,-8-5 0 0,8 0 0 16,0 0 0-16,0 0-8 0,-3-5 0 0,3 5 0 0,0-4 8 15,0 1 16-15,-3-2-4 0,1 3-1 16,-1-5-3-16,3 2-8 0,-3-2 12 0,3 0-4 0,-3 5 0 0,1-3-8 16,-1 0 12-16,0-2-4 0,-2 5-8 0,0-3 12 15,-1-2-12-15,-2 7 12 0,0 0-12 0,0 0 0 0,0 0 0 16,0 0 0-16,0 0 0 0,0 0 0 0,0 0 0 0,3 7 0 15,0-2-10-15,2-3 10 0,-2 5 0 0,2-2-9 16,3-5 9-16,-3 7 0 0,3-7 0 0,-3 7-8 16,6-7 8-16,-1 7 0 0,1-2 0 0,5-3-8 15,-6-2 8-15,6 5 0 16,-2-5 0-16,-4 0 0 0,3 0-12 0,-2-5-1 16,-3 5 0-16,3 0 0 0,-4-2 24 0,-1 2 5 15,2-5 0-15,-6-2 1 0,4 7-2 0,-4-7-1 16,1 0 0-16,-3 2 0 0,3-2 19 0,-3 5 4 15,0-10 1-15,-3 5 0 0,0 0 17 0,3 2 3 16,-2-4 1-16,-1 2 0 0,0-5-51 0,1 5-8 16,-1-5 0-16,0 5 0 0,1 5 0 0,-4-10 0 0,6 12 0 0,-2-7 0 15,2 7 0-15,0 0 0 0,0 0 0 0,0 0 0 16,0 0 0-16,0 0 0 0,0 0-11 0,0 0 11 16,0 0-98-16,0 0-14 0,0 0-4 0,0 0-661 15,0 0-133-15</inkml:trace>
  <inkml:trace contextRef="#ctx0" brushRef="#br1" timeOffset="15039.051">14340 671 1497 0,'0'0'32'0,"0"0"8"0,0 0 0 0,0 0 4 0,0 0-36 0,0 0-8 0,0 0 0 0,0 0 0 16,0 0 87-16,6 2 15 0,-1 3 3 0,0-3 1 15,1 6-30-15,-1-4-5 0,0 3-2 0,0 0 0 16,1 5-7-16,-4-10-2 0,1 10 0 0,0-5 0 15,-1 7 20-15,1-9 4 0,0 4 1 0,-1 3 0 16,-2 2-68-16,0-2-17 0,0-2 0 0,0 1 0 16,0-4 0-16,-2 5 0 0,-1-2 0 0,0-1 0 0,1-2 43 0,-1 2 5 15,-2-4 0-15,-1 2 1 0,1-5-28 0,0 6-5 16,-3-4-2-16,0 1 0 0,0-3-2 0,0-2-1 16,-5 0 0-16,2 0 0 0,1 0-11 0,-1-7 0 15,1 3 0-15,2-4 0 16,-6 6-139-16,9-10-29 0,0-2-7 0</inkml:trace>
  <inkml:trace contextRef="#ctx0" brushRef="#br1" timeOffset="15292.936">14385 544 806 0,'0'0'72'0,"0"0"-58"0,0 0-14 0,0 0 0 16,0 0 218-16,0 0 41 0,0 0 8 0,0 0 1 15,0 0-155-15,0 0-31 0,0 0-6 0,0 0-2 16,0 0-50-16,0 0-11 0,0 0-1 0,0 0-1 16,0 0 2-16,0 0 1 15,0 0 0-15,0 0 0 0,0 0-6 0,0 0 0 16,0 0-8-16,0 0 12 15,3 2-55-15,-3-2-11 0,3 7-2 0</inkml:trace>
  <inkml:trace contextRef="#ctx0" brushRef="#br1" timeOffset="27078.113">14621 231 748 0,'0'0'67'0,"0"0"-54"0,0 0-13 0,0 0 0 15,0 0 122-15,0 0 22 0,0 0 4 0,0 0 0 16,0 0-20-16,0 0-4 16,0 0 0-16,5 7-1 0,3 0-29 0,-3 0-6 15,-2 3 0-15,0-1-1 0,-1 3-3 0,-2-3 0 16,3 3 0-16,0 2 0 0,-1-2 1 0,1 2 0 16,-6 0 0-16,3-2 0 0,6 2-55 0,-4 0-11 15,1 5-3-15,0-5 0 0,-1 0 8 0,1 0 2 16,-3 3 0-16,0-1 0 0,0-4-3 0,0-5-1 0,0 5 0 0,2-3 0 15,-2 3-22-15,3-10 0 0,-6 5 0 0,3 3 0 16,0-8 0-16,0-2 12 0,0 0-4 0,0 0 0 16,0 0 0-16,0 0 0 0,0 0 0 0,0 0 0 15,0 0-18-15,0 0-3 0,3-7-1 0,0 2 0 16,5-2 14-16,-3 5 0 0,0-3 0 0,1-2 0 16,1 0 22-16,1 0 7 0,-2 0 2 0,2 2 0 15,0 3-50-15,0-5-9 0,-1 2-3 0,1-2 0 0,-8 7 31 0,8-7 0 16,3 7 0-16,0 0 0 0,-4 0 0 0,1 0 0 15,3 0 0-15,-3 7 0 0,0-7 0 0,-3 7 0 0,3-2 0 16,0 2 0-16,0-5 14 0,-3 5 9 0,1 3 1 0,-1-1 1 16,0 3-17-16,3-5-8 0,-8 0 8 0,5 0-8 15,-2 7 16-15,0-7-1 0,2 0-1 0,-5 1 0 16,3-4 2-16,-3 3 0 16,2 0 0-16,-2-7 0 0,0 7-16 0,0 0 11 15,3-2-11-15,-3-5 10 0,0 0 0 0,0 0 0 16,0 0 0-16,0 0 0 0,0 0-10 0,0 0 0 15,0 0 0-15,0 0 0 16,0 0-96-16,0 0-25 0,0 0-5 0,0 0-1147 0</inkml:trace>
  <inkml:trace contextRef="#ctx0" brushRef="#br1" timeOffset="27501.962">15023 633 864 0,'5'0'38'0,"-2"0"8"16,-3 0-37-16,3 0-9 0,-1 0 0 0,1 0 0 0,-3 0 201 0,3 5 39 16,2-3 7-16,-2-2 1 0,2 5-123 0,0 2-25 15,0 0-4-15,1 0-2 0,-1-2-4 0,3 2-1 16,-5 3 0-16,4 1 0 0,-1-4-20 0,-4 7-4 16,4-6-1-16,-4 10 0 0,4-6-51 0,-4-3-13 15,-2 8 0-15,0-1 0 0,-2-4 44 0,-1 2 7 0,0 0 1 0,-2-2 0 16,0 2-32-16,-1 0-7 0,1-7-1 0,-3 0 0 15,3 5 10-15,-3-5 2 0,0 0 0 0,0 0 0 16,0-2-13-16,8-5-3 0,-10 2 0 0,10-2 0 0,-14 5-8 0,4-5 0 16,-1-5 0-16,1 3 0 31,-1-10-112-31,0 5-27 0,4-7-5 0</inkml:trace>
  <inkml:trace contextRef="#ctx0" brushRef="#br1" timeOffset="27680.445">15042 544 1267 0,'-6'-5'112'0,"6"5"-89"0,0 0-23 0,0 0 0 0,0-7 147 0,0 7 25 16,0 0 4-16,0 0 2 0,0 0-62 0,0 0-12 16,0 0-2-16,0 0-1 0,0 0-101 0,0 0-16 15,0 0-6-15,0 0-1 0,0 0 46 0,0 0 9 16,0 0 1-16,0 0 1 15,0 0-94-15,0 0-18 0,0 0-4 0</inkml:trace>
  <inkml:trace contextRef="#ctx0" brushRef="#br1" timeOffset="28250.409">15388 165 230 0,'0'0'20'0,"5"0"-20"0,-5 0 0 0,0 0 0 0,0 0 276 0,0 0 50 15,0 0 10-15,-2 5 3 0,-6-5-171 0,5 7-33 16,1 0-7-16,-4 0-2 0,4-2-48 0,-4 2-10 16,-2 0-1-16,3 0-1 0,-3 7 9 0,0-2 1 15,0 2 1-15,0 0 0 0,0 5-61 0,3-5-16 0,0 5 0 0,0-3 0 16,2 3 0-16,0 2 0 0,3 5 0 0,-2-7 0 16,2 2 40-16,2 0 6 0,-2-2 1 0,3 0 0 15,0 0-24-15,-1-3-5 0,1-9-1 0,0 5 0 16,-1 2-17-16,1-2 0 0,2-3 0 0,0 3 0 15,1-5 0-15,-1 7 0 0,0-7 0 0,6 0 0 16,-3 3 0-16,2-1 0 16,-2-9 0-16,3 7 0 0,-3-2 0 0,2-3 0 15,-2 3 0-15,0-3 0 16,-8-2-158-16,11-2-35 0</inkml:trace>
  <inkml:trace contextRef="#ctx0" brushRef="#br1" timeOffset="28481.509">15489 466 1958 0,'0'0'43'0,"0"0"9"0,0 0 1 0,2 0 3 0,-2-7-45 0,3 7-11 16,-3 0 0-16,5 0 0 0,1 5 53 0,2-3 9 16,-1 3 2-16,1 0 0 0,0 4-52 0,3-2-12 15,2-2 0 1,-2 2 0-16,2 2 44 0,-2-4 7 0,2 2 1 0,-3 7 0 15,1-9-32-15,0 4-7 0,-1-4-1 0,1 0 0 16,-3 4-2-16,0-9-1 16,0 7 0-16,2-7 0 0,-2 5-1 0,0-5 0 0,-3 7 0 0,3-7 0 15,-3 0-132-15,1 0-28 0,-1 0-4 16,-5 0-2-16</inkml:trace>
  <inkml:trace contextRef="#ctx0" brushRef="#br1" timeOffset="28703.99">15714 459 1209 0,'0'0'108'0,"0"0"-87"0,0 0-21 0,0 0 0 16,0 0 216-16,-3 0 38 0,0 7 8 0,1-2 2 15,-4 2-127-15,1 0-25 0,0 0-4 0,2-2-2 0,-2 4-59 0,0 3-12 16,-3 2-3-16,0-2 0 0,2-5-17 0,1 0-4 16,0 7-1-16,0-2 0 0,-1-5-10 0,1 0 0 15,2 0 9-15,1 0-9 0,2 0 0 0,0-7 0 16,0 0 0-16,-3 7 0 15,0 0-110-15,3-2-26 0,0-5-6 0,0 0-917 16</inkml:trace>
  <inkml:trace contextRef="#ctx0" brushRef="#br1" timeOffset="28904.348">15899 631 1609 0,'0'0'71'0,"2"2"15"16,-2 3-69-16,3-3-17 0,2-2 0 0,-2 5 0 0,0 2 81 0,-1 0 13 15,4 0 2-15,-1-2 1 0,-2 2-26 0,2-5-6 16,-2 6-1-16,-1 1 0 0,3-7-7 0,-2 5-1 16,-3 0-1-16,3-2 0 0,-3-5-38 0,0 0-7 15,0 0-2-15,0 0-720 16,0 0-144-16</inkml:trace>
  <inkml:trace contextRef="#ctx0" brushRef="#br1" timeOffset="29051.51">15981 525 1738 0,'0'0'77'0,"0"0"16"0,0 0-74 0,0 0-19 0,0 0 0 0,0 0 0 15,0 0 52-15,0 0 8 0,0 0 0 0,0 0 1 16,0 0-49-16,0 0-12 0,0 0 0 0,0 0-868 15</inkml:trace>
  <inkml:trace contextRef="#ctx0" brushRef="#br1" timeOffset="29483.516">15949 191 691 0,'0'0'61'0,"0"0"-49"16,0 0-12-16,0 0 0 0,0 0 121 0,0 0 22 15,0 0 4-15,3 0 1 0,2-7-27 0,0 7-5 16,1 7 0-16,-1-7-1 0,3 5-37 0,2-5-7 15,-2 7-2-15,6 0 0 0,1 0-8 0,-1 7-1 0,2-2-1 0,-1-3 0 16,-4 10-27-16,2 0-6 0,0-5-1 0,1 7 0 16,-1-2 31-16,-2 2 7 0,2 5 1 0,0 0 0 15,0 2-52-15,0-2-12 0,-2 0 0 0,0 2 0 16,-3-7 54-16,-3 5 8 0,-3-5 2 0,4-2 0 16,-4 0-52-16,-2 0-12 0,0 2 0 0,0-4 0 15,0-6 0-15,-2 3 0 16,-1-2 0-16,-2 0 0 0,2-3 54 0,-2 3 8 15,0-3 2-15,-3 1 0 0,2-1-52 0,-2-2-12 16,6 0 0-16,-1-2 0 0,3-5 0 0,0 0 0 16,0 0 0-16,0 0 0 15,0 0-48-15,0 0-13 0,0 0-3 0,0 0-1152 0</inkml:trace>
  <inkml:trace contextRef="#ctx0" brushRef="#br1" timeOffset="30340.299">16698 485 1195 0,'0'0'52'0,"0"0"12"0,-3-7-51 0,3 7-13 0,8-7 0 0,-8 7 0 15,-5-5 98-15,5 5 17 0,8 0 3 0,0-2 1 16,-3-3-25-16,3 5-5 0,-3-2-1 0,6 2 0 16,5 2-15-16,-3-2-3 0,-5-2-1 0,2 2 0 0,6 0-55 0,0 0-14 15,-3 0 0-15,1-5 0 0,-1 5 24 0,0 0 3 16,-2-7 0-16,-1 7 0 0,-4-7-19 0,2 7-8 31,2 0 8-31,-2 0-8 0,-8 0 0 0,0 0 8 0,3 7-8 16,2-7 0-1,-2 7-124-15,-6 0-29 0,-2-2-7 0</inkml:trace>
  <inkml:trace contextRef="#ctx0" brushRef="#br1" timeOffset="30525.137">16767 612 57 0,'13'0'0'0,"-13"0"0"0,0 0 0 0,0 0 0 0,10 0 381 0,-2 0 71 16,-8 0 15-16,6 0 2 0,4 0-291 0,1 0-58 16,2 0-12-16,-2-2-3 0,-1 2-70 0,1-5-15 15,5 5-2-15,0 0-1 0,-8 0 38 0,2 0 7 16,6 0 2-16,-3 0 0 0,0-4-64 0,-2 4-21 16,-6 0 0-16,3 0 0 0,3 0-87 0,-3 0-18 0,-3 0-3 0,3 0-1 15</inkml:trace>
  <inkml:trace contextRef="#ctx0" brushRef="#br1" timeOffset="31590.808">17558 546 345 0,'0'0'31'0,"0"0"-31"0,0 0 0 0,0 0 0 0,0 0 211 0,0 0 36 16,0 0 7-16,2-2 2 0,4-3-123 15,-6 5-24-15,0 0-5 0,0 0 0 0,5-7-21 0,-5 7-4 16,0 0-1-16,0 0 0 0,0 0-14 0,0 0-4 15,3 7 0-15,-1-2 0 0,-2-3-12 0,0 5-2 16,0-2-1-16,0 9 0 0,-2-7-8 0,-1 5-1 16,0-2-1-16,3-1 0 0,0 0-35 0,0 5 0 0,0-2 0 0,0 2 0 15,8-2 0-15,-2-5 0 0,-4 3 0 0,4-1 0 16,1 0 0-16,1-2 0 0,0-2 0 0,3 2 0 16,2-4 55-16,-2-3 7 0,2 4 2 0,-2-4 0 15,2-4-64-15,0 4-15 0,0-8-1 0,-2 8-1 16,2-2 27-16,-2-3 6 0,-1-2 0 0,-5 7 1 31,3-9-17-31,-5 4 0 0,2-2 0 0,-2 0 0 0,0 2 24 0,-1 3 2 16,1-10 0-16,-3 12 0 0,5-9-13 0,-5 4-2 15,0 5-1-15,0 0 0 0,0 0-10 0,0 0 0 16,0 0 0-16,0 0 8 0,0 0-8 0,0 0 0 16,3 5 0-16,0-3 0 0,-1 5 20 0,1 0 6 15,2-2 1-15,0 2 0 16,1-5-73-16,-1 6-14 0,3-4-4 0,0 3 0 0,0 0 52 0,0 0 12 0,2-2 0 0,4-3 0 0,-4 3 0 0,3-2 0 15,3-3 0-15,-5 0 0 0,2 4 0 0,-2-4 0 16,2 0 0-16,0 0 0 0,0 0 48 0,-2-4 13 16,-1 4 3-16,1-8 0 0,0 6-52 0,-1-3-12 15,-2-2 0-15,-3-2 0 0,1 0 54 0,-1-1 8 16,-2 3 2-16,-1-5 0 0,-2-2-40 0,0 7-8 16,0 0-2-16,-2-5 0 15,-1-2-22-15,0 10-5 0,1-6-1 0,-1 3 0 16,-2-5 34-16,2 5 6 0,-2-5 2 0,2 5 0 15,1 0-45 1,-1 0-9-16,0 0-2 0,1 0 0 0,-1 0 28 0,0 2 0 0,1 3 0 0,-1-3-922 16,3 5-186-16</inkml:trace>
  <inkml:trace contextRef="#ctx0" brushRef="#br1" timeOffset="32176.823">18140 170 1267 0,'0'0'56'0,"0"0"12"0,0 0-55 0,0 0-13 15,0 0 0-15,0 0 0 0,0 0 106 0,0 0 18 16,0 0 4-16,5 7 1 0,-2 0-35 0,2-7-7 15,-5 0-2-15,5 7 0 0,1 0-18 0,-4 0-4 16,1-2-1-16,2 2 0 0,1 0-10 0,-4 5-3 16,1-5 0-16,-1 0 0 0,1 0 8 0,0 0 2 15,-1 0 0-15,1 5 0 0,0-5-47 0,-1 0-12 16,1-2 0-16,0 4 0 0,-3-2 0 0,0-2 0 0,0-5 0 0,2 2 0 16,1 3 0-16,-3-5 0 0,0 0 0 0,0 0 0 15,0 0 0-15,0 0 0 0,0 0 0 0,0 0-783 16,0 0-158-16</inkml:trace>
  <inkml:trace contextRef="#ctx0" brushRef="#br1" timeOffset="32463.002">17994 177 1728 0,'0'0'38'0,"0"-2"8"0,0-3 2 0,0 5 0 0,0 0-39 0,-2-5-9 0,2-2 0 0,2 7 0 16,1-2 113-16,-3 2 21 0,0 0 4 0,5-5 1 0,1 3-94 0,-1 2-18 16,3 0-4-16,0-5-1 0,0 5-12 0,2 0-2 15,1 0-8-15,2 0 12 0,-2 0-12 0,2 0 8 16,0 0-8-16,0 0 0 0,1-7 11 0,-4 7-11 16,1 0 12-16,-1 0-12 0,4 0 12 0,-1 0-4 15,-3 0 0-15,4 0-8 0,-1 0 10 0,3 0-10 16,-3 0 8-16,0 0-8 0,0 0 8 0,-2 0-8 0,0 0 0 0,-4 7 8 15,1-7-8-15,-2 0 0 0,-1 0 0 0,-5 0 0 16,0 0 0-16,0 0 0 0,0 0 0 0,0 0-715 16,0 0-143-16</inkml:trace>
  <inkml:trace contextRef="#ctx0" brushRef="#br1" timeOffset="33698.578">18598 292 57 0,'0'0'0'0,"0"0"0"0,0 0 0 0,0 0 0 0,0 0 0 0,0 0 0 16,0 0 325-16,0 0 60 0,0 0 12 0,0 0 3 16,0 0-240-16,0 0-47 0,0 0-9 0,0 5-3 0,0 2-31 0,0 0-6 15,0 5-2-15,0-5 0 0,2 2-8 0,1 1-2 16,0 6 0-16,-3 3 0 0,2-5-9 0,3 7-3 16,-2-4 0-16,2 4 0 0,-2-2 20 0,0 2 4 15,2-7 1-15,-2 0 0 0,-1 5-52 0,1-10-13 16,0 10 0-16,-1-7 0 15,-2-5 0-15,3 3 0 0,-1 1 0 0,-2-4 0 16,0 5 54-16,3-10 8 0,-3 5 2 0,3 3 0 16,-3-10-52-16,0 0-12 0,0 0 0 0,0 0 0 15,2 2 0-15,-2-2 0 0,0 0 0 0,0 0 0 16,0 0 0-16,3-2 0 0,2-3 0 0,-2-2 0 16,0 0 0-16,2-5 0 0,-2 5 0 0,2-4 0 0,0 1 0 15,0 3 0-15,1-5 0 0,-1 5 0 0,3 0 11 0,-3 2-1 16,1-2 0-16,2 5 0 0,-3-3-10 0,3-2-14 15,-3 7 3-15,3 0 1 0,3 0 10 0,-4 0 0 16,4 0 0-16,0 0 0 0,-1 0 0 0,-2 7-8 0,3-2 8 16,-3-5-8-16,2 2 8 0,-4 5 0 15,4-2 0-15,-5 2 0 0,3 0 0 0,0 0 0 0,-2 0 8 0,2 0-8 16,-3 1 0-16,0-4 0 16,-5-4 0-16,3 7 0 0,-1 0 0 0,1 0 0 15,-3-7 0-15,3 7 0 0,-1 0 0 0,-2-7 0 16,3 0 0-16,-3 0 0 0,0 0 0 0,0 0 0 15,0 0 0-15,0 0 0 16,0 0-47-16,0 0-13 0,0 0-4 0,0 0-1152 0</inkml:trace>
  <inkml:trace contextRef="#ctx0" brushRef="#br1" timeOffset="34200.497">19320 224 806 0,'0'0'36'0,"0"0"7"0,0 0-35 0,0 0-8 15,0 0 0-15,0 0 0 0,0 0 104 0,0 0 20 16,0 0 3-16,0 0 1 0,0 0 0 0,0 0 0 16,0 0 0-16,0 0 0 0,0 0-103 0,-3 7-25 15,1-2 0-15,-4 2 0 0,1-5 56 0,0 10 7 0,-3 2 1 0,2-2 0 16,1-3 0-16,-3 3 0 0,0 7 0 0,0-3 0 15,0 3-20-15,3 0-4 0,-3-5-1 0,3 5 0 16,-3-3-11-16,3 3-3 16,-1-5 0-16,4 5 0 0,-4-5-25 0,4 0 0 0,-1 5 0 0,3-5 0 0,3 0 33 0,-3 5 2 15,0 0 0-15,0-9 0 0,2 1-23 0,-2 3-4 32,6-7 0-32,-4 5-8 0,1-5 11 0,2 0-11 15,-2 5 10-15,2-5-10 0,1 0 9 0,2 0-9 16,-1-2 8-16,1 4-8 0,3-9 8 0,2 7-8 0,-2-7 8 0,5 0-8 31,-3 5-112-31,0-5-27 0,-2-5-5 0,2 5-2 0</inkml:trace>
  <inkml:trace contextRef="#ctx0" brushRef="#br1" timeOffset="34438.793">19513 546 1324 0,'-8'-2'59'0,"8"2"12"0,0 0-57 0,0 0-14 16,0 0 0-16,0 0 0 0,0 0 156 0,0 0 29 0,0 0 6 0,0 0 1 16,-3 2-126-16,6 5-25 0,0-2-5 0,2 2 0 15,3 0-19-15,3 0-3 0,-1 0-1 0,3 0 0 0,3 1 6 0,0 1 1 16,3 0 0-16,-3-2 0 0,-3 0-32 0,0-2-7 16,-2 2-1-16,-1-2 0 0,-2-3 68 0,3 5 12 15,-3-7 4-15,-3 7 0 31,-5-7-256-31,0 0-52 0,0 0-9 0,0 0-3 0</inkml:trace>
  <inkml:trace contextRef="#ctx0" brushRef="#br1" timeOffset="34624.176">19696 532 2170 0,'0'0'48'0,"0"0"9"0,0 0 3 0,0 0 1 0,0 0-49 0,-6 7-12 16,1-2 0-16,-3-3 0 0,0 5 58 0,0-2 9 15,0 2 1-15,0 7 1 0,-2-2-4 0,2-5-1 16,0 0 0-16,3 7 0 0,-3-7-64 0,0 0 0 16,2 5-18-16,1-5 4 0,2 0 14 0,1 0 0 15,-1 0 0-15,3-7 10 0,0 0-1 0,0 0 0 16,0 5 0-16,0-5-789 16,0 0-159-16</inkml:trace>
  <inkml:trace contextRef="#ctx0" brushRef="#br1" timeOffset="34987.589">19696 290 1267 0,'0'0'28'0,"0"0"5"0,2-7 2 0,1 2 1 0,2-2-36 0,3 7 0 0,0-7 0 0,0 5 0 15,0-3 81-15,-3 5 10 0,3 0 1 0,-3 5 1 16,1-3-7-16,2 5-2 16,-3 0 0-16,3 0 0 0,0 0-24 0,5 5-4 15,0 2-2-15,1 0 0 0,1 5-23 0,-1 7-5 16,-1-5-1-16,0 5 0 0,-2 2 30 0,2-9 5 16,-5 7 2-16,2-5 0 0,-4 5-48 0,-1-7-14 15,-2 2 0-15,2 0 8 0,-5-7 44 0,0 5 10 16,-5-5 2-16,5 5 0 0,-6-10-52 0,6 3-12 15,0 2 0-15,-2-7 0 0,-1 0 0 0,0 1 0 0,-2 3 0 0,2-4 0 0,-4 0 54 0,1-2 8 16,-4 2 2-16,-1-5 0 16,3 8-112-16,0-10-23 0,3 2-4 0,0-2-1129 15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30.876"/>
    </inkml:context>
    <inkml:brush xml:id="br0">
      <inkml:brushProperty name="width" value="0.05" units="cm"/>
      <inkml:brushProperty name="height" value="0.05" units="cm"/>
      <inkml:brushProperty name="color" value="#FFFFFF"/>
    </inkml:brush>
  </inkml:definitions>
  <inkml:trace contextRef="#ctx0" brushRef="#br0">199 13 6448 0 0,'0'0'297'0'0,"0"0"-9"0"0,-4-7-53 0 0,1 6 97 0 0,-1 0 1 0 0,0 0-1 0 0,0 0 1 0 0,0 0-1 0 0,0 1 1 0 0,0-1-1 0 0,0 1 0 0 0,0 0 1 0 0,0 0-1 0 0,0 1 1 0 0,1-1-1 0 0,-1 1 1 0 0,0 0-1 0 0,0 0 1 0 0,0 0-1 0 0,0 1 1 0 0,-1 0-333 0 0,-2 0 132 0 0,1 0 0 0 0,0 0 1 0 0,0 1-1 0 0,0 0 0 0 0,1 0 1 0 0,-1 1-1 0 0,1-1 0 0 0,0 1 1 0 0,0 1-1 0 0,0-1 0 0 0,0 0 1 0 0,-1 3-133 0 0,-34 43 986 0 0,37-42-905 0 0,2-7-72 0 0,0 0-1 0 0,1 0 1 0 0,-1 0-1 0 0,0 0 1 0 0,0 1-1 0 0,1-1 1 0 0,-1 0 0 0 0,1 1-1 0 0,-1-1 1 0 0,1 0-1 0 0,0 1 1 0 0,-1-1-1 0 0,1 1 1 0 0,0-1-1 0 0,0 0 1 0 0,0 1 0 0 0,0-1-1 0 0,0 1 1 0 0,0-1-1 0 0,1 0 1 0 0,-1 1-1 0 0,0-1 1 0 0,1 1-1 0 0,-1-1 1 0 0,1 0 0 0 0,-1 1-1 0 0,1-1 1 0 0,0 0-1 0 0,-1 0 1 0 0,1 0-1 0 0,0 1 1 0 0,0-1-1 0 0,0 0 1 0 0,0 0 0 0 0,0 0-1 0 0,0 0 1 0 0,0-1-1 0 0,0 1 1 0 0,1 0-1 0 0,-1 0 1 0 0,0-1-1 0 0,0 1 1 0 0,1 0 0 0 0,0 0-9 0 0,90 9 269 0 0,-70-17-234 0 0,10-10-635 0 0,-21 6 491 0 0,5-16 1713 0 0,-16 26-1458 0 0,0 1-216 0 0,0 0-38 0 0,0 0 38 0 0,8 18 223 0 0,19 71 50 0 0,-13-4 1710 0 0,-4-48-1848 0 0,-4-17-6 0 0,-4-18 28 0 0,-1-1 0 0 0,1 1 0 0 0,0-1 0 0 0,0 0 0 0 0,0 1-1 0 0,0-1 1 0 0,0 0 0 0 0,0 0 0 0 0,0 0 0 0 0,0 0 0 0 0,0-1 0 0 0,0 1 0 0 0,1-1 0 0 0,-1 1 0 0 0,0-1-1 0 0,1 0 1 0 0,-1 1 0 0 0,0-1 0 0 0,0 0 0 0 0,1-1 0 0 0,-1 1 0 0 0,0 0 0 0 0,1-1-87 0 0,6-2 2 0 0,-1-1 0 0 0,1 0 0 0 0,-1 0 0 0 0,0-1 1 0 0,-1 0-1 0 0,1-1 0 0 0,-1 0 0 0 0,0 0 0 0 0,0 0 1 0 0,3-5-3 0 0,35-30 11 0 0,-38 36 44 0 0,-5 4-267 0 0,-2 1-1191 0 0,0 0-541 0 0,0 0-116 0 0,0 0-18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33.595"/>
    </inkml:context>
    <inkml:brush xml:id="br0">
      <inkml:brushProperty name="width" value="0.05" units="cm"/>
      <inkml:brushProperty name="height" value="0.05" units="cm"/>
      <inkml:brushProperty name="color" value="#FFFFFF"/>
    </inkml:brush>
  </inkml:definitions>
  <inkml:trace contextRef="#ctx0" brushRef="#br0">5 1 9216 0 0,'0'0'421'0'0,"0"0"-12"0"0,0 1-263 0 0,4 49 9637 0 0,-6-24-8688 0 0,-5 20 1338 0 0,7-42-3983 0 0,0-4-6283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31.376"/>
    </inkml:context>
    <inkml:brush xml:id="br0">
      <inkml:brushProperty name="width" value="0.05" units="cm"/>
      <inkml:brushProperty name="height" value="0.05" units="cm"/>
      <inkml:brushProperty name="color" value="#FFFFFF"/>
    </inkml:brush>
  </inkml:definitions>
  <inkml:trace contextRef="#ctx0" brushRef="#br0">13 167 3224 0 0,'0'0'143'0'0,"-5"6"26"0"0,-2 12 92 0 0,7 23 6537 0 0,8-15-5017 0 0,-6-23-1694 0 0,1 0 1 0 0,-1 0 0 0 0,1 0 0 0 0,0-1 0 0 0,0 1-1 0 0,0-1 1 0 0,0 0 0 0 0,0 0 0 0 0,0 0 0 0 0,0 0-1 0 0,1-1 1 0 0,-1 1 0 0 0,1-1 0 0 0,3 1-88 0 0,-2 0 107 0 0,1 0 0 0 0,-1-1 0 0 0,1 0 0 0 0,0 0 0 0 0,-1 0 0 0 0,1-1 0 0 0,0 0 0 0 0,0 0 0 0 0,-1 0 0 0 0,1-1 1 0 0,0 0-1 0 0,0 0 0 0 0,-1 0 0 0 0,1-1 0 0 0,-1 0 0 0 0,0 0 0 0 0,1 0 0 0 0,-1-1 0 0 0,0 1 0 0 0,0-1 0 0 0,0 0 0 0 0,-1-1 0 0 0,1 1 0 0 0,-1-1 0 0 0,0 0 0 0 0,0 0 0 0 0,3-4-107 0 0,-6 6 25 0 0,1 1 0 0 0,-1-1 0 0 0,0 0-1 0 0,0 1 1 0 0,0-1 0 0 0,0 0-1 0 0,0 0 1 0 0,0 0 0 0 0,0 0 0 0 0,-1 0-1 0 0,1 0 1 0 0,-1 0 0 0 0,0 0-1 0 0,1 0 1 0 0,-1 0 0 0 0,0 0-1 0 0,0 0 1 0 0,0 0 0 0 0,0 0 0 0 0,-1 0-1 0 0,1 0 1 0 0,0 0 0 0 0,-1 0-1 0 0,1 0 1 0 0,-1 0 0 0 0,0 0 0 0 0,0 0-1 0 0,0 1 1 0 0,0-1 0 0 0,0 0-1 0 0,0 1 1 0 0,0-1 0 0 0,-1 0-1 0 0,1 0-24 0 0,-10-18 78 0 0,10 19 315 0 0,1 1 106 0 0,0 0 11 0 0,0 0-72 0 0,0 0-324 0 0,16 17-103 0 0,70 66-8 0 0,-67-66-57 0 0,-9-12 66 0 0,1-1-1737 0 0,0-1 1070 0 0</inkml:trace>
  <inkml:trace contextRef="#ctx0" brushRef="#br0" timeOffset="453.018">560 195 8288 0 0,'0'0'381'0'0,"0"0"-6"0"0,4-8 2471 0 0,-7 8-2794 0 0,0-1 0 0 0,0 0-1 0 0,0 1 1 0 0,0 0 0 0 0,0-1 0 0 0,0 1-1 0 0,-1 0 1 0 0,1 1 0 0 0,0-1-1 0 0,0 0 1 0 0,0 1 0 0 0,0 0 0 0 0,0 0-1 0 0,1 0 1 0 0,-1 0 0 0 0,0 0-1 0 0,0 1 1 0 0,1-1 0 0 0,-1 1-52 0 0,-22 7 227 0 0,21-7-218 0 0,0-1 1 0 0,0 1 0 0 0,0 0 0 0 0,0 0 0 0 0,0 0 0 0 0,1 1 0 0 0,-1-1 0 0 0,1 1-1 0 0,-1 0 1 0 0,1 0 0 0 0,0 0 0 0 0,0 1 0 0 0,1-1 0 0 0,-1 1 0 0 0,-2 3-10 0 0,1 11 0 0 0,13 0 0 0 0,-5-14 5 0 0,1 0 1 0 0,0-1 0 0 0,0 1-1 0 0,0-1 1 0 0,0 0 0 0 0,0 0-1 0 0,1-1 1 0 0,-1 0 0 0 0,1 0-1 0 0,0 0 1 0 0,-1-1-1 0 0,1 1 1 0 0,0-1 0 0 0,0-1-1 0 0,0 1 1 0 0,0-1 0 0 0,0 0-1 0 0,0-1 1 0 0,0 1 0 0 0,0-1-1 0 0,0 0 1 0 0,0-1 0 0 0,2 0-6 0 0,0 1 6 0 0,64-32-6 0 0,-64 27 0 0 0,-2-2 52 0 0,-5 8-16 0 0,0-1 1 0 0,-1 1 0 0 0,1-1 0 0 0,-1 1-1 0 0,1-1 1 0 0,-1 1 0 0 0,1-1 0 0 0,-1 1-1 0 0,1-1 1 0 0,-1 0 0 0 0,1 1-1 0 0,-1-1 1 0 0,0 0 0 0 0,1 1 0 0 0,-1-1-1 0 0,0 0 1 0 0,0 0 0 0 0,1 1-1 0 0,-1-1 1 0 0,0 0 0 0 0,0 0 0 0 0,0 1-1 0 0,0-1 1 0 0,0 0 0 0 0,0 0-1 0 0,0 1 1 0 0,0-1 0 0 0,0 0 0 0 0,-1 0-1 0 0,1 1 1 0 0,0-1 0 0 0,0 0-1 0 0,-1 1 1 0 0,1-1 0 0 0,-1 0-37 0 0,-9-20 209 0 0,8 20-81 0 0,2 1 6 0 0,15 12-366 0 0,36 22 448 0 0,8-1-72 0 0,-58-32-231 0 0,1 1 1 0 0,0-1 0 0 0,-1 1 0 0 0,1-1-1 0 0,0 0 1 0 0,0 0 0 0 0,0 0 0 0 0,0 0-1 0 0,0 0 1 0 0,0 0 0 0 0,0-1 0 0 0,0 1-1 0 0,0-1 1 0 0,0 1 0 0 0,1-1 0 0 0,-1 0-1 0 0,0 0 1 0 0,0 0 0 0 0,0 0 0 0 0,1 0 0 0 0,-1 0-1 0 0,2-1 87 0 0,9-3-550 0 0</inkml:trace>
  <inkml:trace contextRef="#ctx0" brushRef="#br0" timeOffset="702.96">930 2 10136 0 0,'-2'-1'142'0'0,"-1"5"794"0"0,5 11-778 0 0,18 30 3504 0 0,-8 28-913 0 0,7-9-1109 0 0,-18-51-1640 0 0,4-2 0 0 0,-6-5-133 0 0,0-5-563 0 0,1-1-257 0 0,0 0-57 0 0</inkml:trace>
  <inkml:trace contextRef="#ctx0" brushRef="#br0" timeOffset="874.794">890 180 10136 0 0,'-12'-1'492'0'0,"18"0"-151"0"0,27-3-47 0 0,-21 3-313 0 0,142 0 1883 0 0,-130 1-2284 0 0,-17 0 196 0 0</inkml:trace>
  <inkml:trace contextRef="#ctx0" brushRef="#br0" timeOffset="1031.006">1236 172 10136 0 0,'0'0'464'0'0,"0"0"-10"0"0,2 1-294 0 0,3 2-1 0 0,1 8 1545 0 0,38 24 2345 0 0,-10-7-2593 0 0,-28-9-607 0 0,1-12-822 0 0,-4-2 16 0 0,-4 1-695 0 0,2-6-4079 0 0,-11 0-1339 0 0</inkml:trace>
  <inkml:trace contextRef="#ctx0" brushRef="#br0" timeOffset="1202.841">1352 76 1376 0 0,'-7'0'128'0'0,"7"0"-128"0"0,0 0 0 0 0,0 0 0 0 0,0 0 2368 0 0,0 0 448 0 0,0 0 88 0 0,0 0 16 0 0,12 0-1792 0 0,-12 0-360 0 0,0 0-64 0 0,0 0-24 0 0,0 0-520 0 0,0 0-160 0 0,7 4 64 0 0,-7-4-4320 0 0,0 0-872 0 0</inkml:trace>
  <inkml:trace contextRef="#ctx0" brushRef="#br0" timeOffset="1577.753">1569 152 10136 0 0,'0'0'230'0'0,"0"0"30"0"0,0 0 19 0 0,2 0-40 0 0,2 0-191 0 0,-8 0 32 0 0,2 0 325 0 0,1 1 104 0 0,-39 49 667 0 0,37-48-1155 0 0,-17 27 524 0 0,14-13-129 0 0,6-16-392 0 0,-1 1 0 0 0,1 0-1 0 0,-1-1 1 0 0,1 1-1 0 0,0-1 1 0 0,-1 1-1 0 0,1 0 1 0 0,0 0-1 0 0,-1-1 1 0 0,1 1 0 0 0,0 0-1 0 0,0-1 1 0 0,-1 1-1 0 0,1 0 1 0 0,0 0-1 0 0,0 0 1 0 0,0-1-1 0 0,0 1 1 0 0,0 0 0 0 0,0 0-1 0 0,0-1 1 0 0,1 1-1 0 0,-1 0 1 0 0,0 0-1 0 0,0-1 1 0 0,0 1-1 0 0,1 0 1 0 0,-1 0 0 0 0,0-1-1 0 0,1 1 1 0 0,-1 0-1 0 0,1-1 1 0 0,-1 1-1 0 0,1-1 1 0 0,-1 1-1 0 0,1-1 1 0 0,-1 1 0 0 0,1 0-24 0 0,15 13 32 0 0,-12-11-3 0 0,-1-1 1 0 0,0 1 0 0 0,1-1 0 0 0,0 0 0 0 0,0-1-1 0 0,-1 1 1 0 0,1-1 0 0 0,0 1 0 0 0,0-1-1 0 0,0 0 1 0 0,0-1 0 0 0,1 1 0 0 0,-1-1 0 0 0,0 1-1 0 0,0-1 1 0 0,0-1 0 0 0,0 1 0 0 0,1-1 0 0 0,-1 1-1 0 0,0-1 1 0 0,0 0 0 0 0,0 0 0 0 0,3-2-30 0 0,3 0 78 0 0,19-19 344 0 0,-8-20 328 0 0,-15 19 52 0 0,-7 20-747 0 0,0 1 1 0 0,0-1 0 0 0,0 0-1 0 0,-1 1 1 0 0,1-1 0 0 0,-1 1-1 0 0,1-1 1 0 0,-1 1 0 0 0,0 0-1 0 0,0 0 1 0 0,0 0 0 0 0,0 0-1 0 0,0 0 1 0 0,-1 0-1 0 0,1 1 1 0 0,0-1 0 0 0,-1 1-1 0 0,1-1 1 0 0,-3 0-56 0 0,-46-18-17 0 0,50 20-79 0 0,-6 2-1018 0 0,5-1-3103 0 0,2-1 2331 0 0</inkml:trace>
  <inkml:trace contextRef="#ctx0" brushRef="#br0" timeOffset="1937.041">1791 172 11288 0 0,'0'0'514'0'0,"0"0"-6"0"0,0 2-326 0 0,0 30 1806 0 0,5-8-222 0 0,10-4 995 0 0,-13-19-2263 0 0,6-1-376 0 0,-6 0-194 0 0,15-3 1404 0 0,7-33-1140 0 0,-20 32-171 0 0,2-1-172 0 0,-1 0 1 0 0,1 1-1 0 0,-1 0 0 0 0,1 0 0 0 0,0 0 1 0 0,1 0-1 0 0,-1 1 0 0 0,1 0 0 0 0,-1 0 1 0 0,5 0 150 0 0,65-11-268 0 0,-73 13 256 0 0,1 1 0 0 0,-1 0 0 0 0,0 0 0 0 0,1 1 0 0 0,-1-1 1 0 0,0 1-1 0 0,0-1 0 0 0,1 1 0 0 0,-1 0 0 0 0,0 0 0 0 0,0 0 0 0 0,0 1 0 0 0,0-1 1 0 0,0 1-1 0 0,0 0 0 0 0,-1 0 0 0 0,1 0 0 0 0,0 0 0 0 0,-1 0 0 0 0,0 0 0 0 0,1 1 12 0 0,30 28 1279 0 0,-15-5-162 0 0,4 9-1094 0 0,-15-27-230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0.732"/>
    </inkml:context>
    <inkml:brush xml:id="br0">
      <inkml:brushProperty name="width" value="0.05" units="cm"/>
      <inkml:brushProperty name="height" value="0.05" units="cm"/>
      <inkml:brushProperty name="color" value="#FFFFFF"/>
    </inkml:brush>
  </inkml:definitions>
  <inkml:trace contextRef="#ctx0" brushRef="#br0">97 8 8288 0 0,'0'0'190'0'0,"0"0"28"0"0,0 0 7 0 0,0 0 94 0 0,0 0 370 0 0,0 0 160 0 0,0 0 30 0 0,0 0-24 0 0,0 12 1177 0 0,15 26-876 0 0,6 15-153 0 0,3 2-301 0 0,-22-47-581 0 0,1 0 0 0 0,0 0-1 0 0,1 0 1 0 0,0 0 0 0 0,0-1 0 0 0,0 0 0 0 0,1 1 0 0 0,1-1 0 0 0,-1-1 0 0 0,6 6-121 0 0,-9-11 73 0 0,-2-1 1 0 0,0 0 4 0 0,0 0 2 0 0,0 0 0 0 0,-6 3-5231 0 0,-5-3-785 0 0</inkml:trace>
  <inkml:trace contextRef="#ctx0" brushRef="#br0" timeOffset="281.183">0 186 6912 0 0,'0'0'528'0'0,"9"1"736"0"0,62-6 4192 0 0,115-22-6343 0 0,-169 23-2 0 0,2 3-7 0 0</inkml:trace>
  <inkml:trace contextRef="#ctx0" brushRef="#br0" timeOffset="624.854">351 0 4144 0 0,'0'0'191'0'0,"0"2"293"0"0,5 18 4936 0 0,9 27-886 0 0,15 26-2097 0 0,-15-48-2309 0 0,-12-19 27 0 0,1-1-1 0 0,0 0 1 0 0,-1 0 0 0 0,2 0-1 0 0,-1-1 1 0 0,0 1 0 0 0,1-1-1 0 0,0 1 1 0 0,0-1 0 0 0,0-1-1 0 0,5 4-154 0 0,-8-6 136 0 0,0 0-9 0 0,1 0-109 0 0,-1 0 0 0 0,0 0 0 0 0,0-1 0 0 0,0 1 0 0 0,0 0 0 0 0,1-1-1 0 0,-1 1 1 0 0,0-1 0 0 0,0 1 0 0 0,1-1 0 0 0,-1 0 0 0 0,0 0 0 0 0,1 0 0 0 0,-1 1 0 0 0,0-1 0 0 0,1 0-1 0 0,-1 0 1 0 0,1-1 0 0 0,-1 1 0 0 0,0 0 0 0 0,1 0 0 0 0,-1-1 0 0 0,0 1 0 0 0,0-1 0 0 0,1 1 0 0 0,-1-1 0 0 0,0 0-1 0 0,0 1 1 0 0,0-1 0 0 0,0 0 0 0 0,1 0 0 0 0,-1 0 0 0 0,0 1 0 0 0,-1-1 0 0 0,1 0 0 0 0,0-1 0 0 0,0 1-1 0 0,0 0 1 0 0,0 0 0 0 0,-1 0 0 0 0,1 0 0 0 0,-1-1 0 0 0,1 1 0 0 0,-1 0 0 0 0,1 0 0 0 0,-1-1 0 0 0,0 1 0 0 0,1-2-18 0 0,1-2 17 0 0,19-10 43 0 0,-17 14-95 0 0,0-1 1 0 0,1 1-1 0 0,0 0 0 0 0,-1 0 0 0 0,1 1 0 0 0,0-1 0 0 0,-1 1 0 0 0,1 0 0 0 0,0 1 0 0 0,-1-1 0 0 0,1 1 0 0 0,-1 0 1 0 0,1 0-1 0 0,0 0 0 0 0,-1 0 0 0 0,0 1 0 0 0,1 0 0 0 0,-1 0 0 0 0,0 0 0 0 0,0 1 0 0 0,0-1 0 0 0,3 3 35 0 0,41 21 408 0 0,-21-5-404 0 0,-15-9-177 0 0,-6-3 539 0 0,-6-5-5421 0 0,0-4 3146 0 0</inkml:trace>
  <inkml:trace contextRef="#ctx0" brushRef="#br0" timeOffset="999.768">825 190 1840 0 0,'42'2'4324'0'0,"5"-1"2619"0"0,-16-3-6788 0 0,52-13 1343 0 0,-81 15-1422 0 0,-2 0 30 0 0,3-22 856 0 0,-7 18-945 0 0,0 1 1 0 0,-1-1-1 0 0,0 1 1 0 0,0-1-1 0 0,0 1 1 0 0,0 1-1 0 0,0-1 1 0 0,0 1-1 0 0,-1 0 1 0 0,1 0-1 0 0,-1 0 1 0 0,0 1-1 0 0,1 0 1 0 0,-1 0-1 0 0,0 0 1 0 0,0 1-1 0 0,0 0 1 0 0,1 0-1 0 0,-1 1 1 0 0,0-1-1 0 0,0 1 1 0 0,1 0-1 0 0,-5 2-17 0 0,4-1 30 0 0,-1 0 0 0 0,1 1 0 0 0,0-1 0 0 0,0 1 0 0 0,1 1-1 0 0,-1-1 1 0 0,0 1 0 0 0,1 0 0 0 0,0 0 0 0 0,0 0 0 0 0,1 1 0 0 0,-1 0-1 0 0,1 0 1 0 0,0 0 0 0 0,-3 4-30 0 0,6-7 1 0 0,0 1-1 0 0,0 0 1 0 0,0-1-1 0 0,1 1 1 0 0,-1 0 0 0 0,1-1-1 0 0,-1 1 1 0 0,1 0-1 0 0,0 0 1 0 0,0-1 0 0 0,0 1-1 0 0,0 0 1 0 0,0 0-1 0 0,1-1 1 0 0,0 1-1 0 0,-1 0 1 0 0,1-1 0 0 0,0 1-1 0 0,0 0 1 0 0,0-1-1 0 0,0 1 1 0 0,1-1 0 0 0,-1 0-1 0 0,1 1 1 0 0,0-1-1 0 0,-1 0 1 0 0,1 0 0 0 0,0 0-1 0 0,0 0 1 0 0,0 0-1 0 0,1-1 1 0 0,1 2-1 0 0,5 3-18 0 0,1-1 0 0 0,1 0 1 0 0,-1 0-1 0 0,1-1 0 0 0,0 0 0 0 0,0-1 1 0 0,0 0-1 0 0,0-1 0 0 0,0-1 0 0 0,1 1 1 0 0,-1-2-1 0 0,1 1 0 0 0,-1-2 0 0 0,0 0 1 0 0,1 0-1 0 0,1-1 18 0 0,8-2-1195 0 0,-1-3-4291 0 0</inkml:trace>
  <inkml:trace contextRef="#ctx0" brushRef="#br0" timeOffset="1374.677">1122 150 3224 0 0,'0'0'143'0'0,"0"0"311"0"0,4 8 3399 0 0,5 7 33 0 0,14 20 244 0 0,-4-11-3333 0 0,-18-23-587 0 0,12 13 708 0 0,-12-13-882 0 0,0 1 0 0 0,1-1 0 0 0,-1 0 0 0 0,1 1 0 0 0,0-1 0 0 0,-1 0 0 0 0,1 0 0 0 0,0 0 0 0 0,0 0 0 0 0,0 0 0 0 0,0-1 0 0 0,-1 1 0 0 0,1-1 0 0 0,0 1 0 0 0,0-1 0 0 0,0 1 0 0 0,0-1 0 0 0,0 0 0 0 0,0 0 0 0 0,0 0 0 0 0,0 0 0 0 0,1-1-36 0 0,35-40 400 0 0,18-15-1882 0 0,-51 53 1418 0 0,0-1 1 0 0,0 1-1 0 0,1 1 1 0 0,-1-1-1 0 0,1 1 1 0 0,-1 0-1 0 0,1 0 1 0 0,0 0-1 0 0,0 1 1 0 0,0 0-1 0 0,0 0 1 0 0,0 1-1 0 0,1-1 1 0 0,-1 2-1 0 0,0-1 1 0 0,0 0-1 0 0,0 1 1 0 0,0 0-1 0 0,0 1 1 0 0,0-1 0 0 0,4 3 63 0 0,12 5 468 0 0,0 1 1 0 0,-1 1 0 0 0,0 0 0 0 0,-1 2-1 0 0,-1 0 1 0 0,0 2 0 0 0,5 5-469 0 0,-22-19 181 0 0,11 10 921 0 0,-10-8-3435 0 0,-3-3-4266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2.918"/>
    </inkml:context>
    <inkml:brush xml:id="br0">
      <inkml:brushProperty name="width" value="0.05" units="cm"/>
      <inkml:brushProperty name="height" value="0.05" units="cm"/>
      <inkml:brushProperty name="color" value="#FFFFFF"/>
    </inkml:brush>
  </inkml:definitions>
  <inkml:trace contextRef="#ctx0" brushRef="#br0">152 1 1376 0 0,'0'0'65'0'0,"0"2"-6"0"0,-6 49 6667 0 0,9-2-2555 0 0,-1-29-3634 0 0,0 0 1 0 0,1-1-1 0 0,1 1 1 0 0,1-1-1 0 0,1 0 1 0 0,0 0-1 0 0,2-1 1 0 0,0 0-1 0 0,5 8-537 0 0,9 4 919 0 0,-10-12-719 0 0,-11-17-94 0 0,-1-1-6 0 0,0 0-846 0 0,-1-1-3542 0 0,-5-1-1525 0 0</inkml:trace>
  <inkml:trace contextRef="#ctx0" brushRef="#br0" timeOffset="171.839">1 225 9216 0 0,'0'0'421'0'0,"0"0"-12"0"0,2-1-263 0 0,151-23 4203 0 0,-47 6-4220 0 0,-91 12-215 0 0</inkml:trace>
  <inkml:trace contextRef="#ctx0" brushRef="#br0" timeOffset="593.64">338 11 3224 0 0,'1'2'525'0'0,"7"36"6800"0"0,-1-3-4601 0 0,9 12-948 0 0,16 31 345 0 0,-5-31-787 0 0,-26-44-1204 0 0,-1-3-2 0 0,0 0 16 0 0,12-18 748 0 0,-10 14-969 0 0,2 0 0 0 0,-1 1-1 0 0,0-1 1 0 0,1 1-1 0 0,0 0 1 0 0,-1 0 0 0 0,1 0-1 0 0,0 0 1 0 0,1 1 0 0 0,-1 0-1 0 0,0 0 1 0 0,1 0-1 0 0,-1 0 1 0 0,1 1 0 0 0,0-1-1 0 0,-1 1 1 0 0,1 0 0 0 0,0 1-1 0 0,0-1 1 0 0,-1 1-1 0 0,1 0 1 0 0,0 0 0 0 0,0 1-1 0 0,0-1 1 0 0,0 1 0 0 0,-1 0-1 0 0,1 0 1 0 0,0 1-1 0 0,0 0 78 0 0,41 29 156 0 0,-12 5-10 0 0,-14-13 250 0 0,-20-22-326 0 0,6 5 74 0 0,-4-4-2610 0 0,-2-2-3539 0 0</inkml:trace>
  <inkml:trace contextRef="#ctx0" brushRef="#br0" timeOffset="906.035">793 235 7568 0 0,'0'0'348'0'0,"7"-2"114"0"0,49-7 1212 0 0,21-8 1010 0 0,-54 10-2370 0 0,-19 6-249 0 0,0 0 0 0 0,0 0 0 0 0,0 0 0 0 0,-1 0-1 0 0,1 0 1 0 0,0-1 0 0 0,-1 1 0 0 0,1-1-1 0 0,-1 0 1 0 0,0 0 0 0 0,0 0 0 0 0,1-1 0 0 0,-2 1-1 0 0,1-1 1 0 0,2-2-65 0 0,-4 3 66 0 0,-13-19 390 0 0,9 18-416 0 0,-1 0 0 0 0,1 0 0 0 0,0 1 0 0 0,-1-1 1 0 0,1 1-1 0 0,-1 0 0 0 0,0 0 0 0 0,0 0 1 0 0,1 0-1 0 0,-1 0 0 0 0,-1 1 0 0 0,1 0 1 0 0,0 0-1 0 0,0 0 0 0 0,0 0 0 0 0,-1 1 1 0 0,1-1-41 0 0,-2 1 46 0 0,-1-1 1 0 0,1 1 0 0 0,0-1-1 0 0,0 2 1 0 0,0-1 0 0 0,0 1-1 0 0,0 0 1 0 0,-1 0 0 0 0,1 1-1 0 0,1-1 1 0 0,-1 1 0 0 0,0 1-1 0 0,0-1 1 0 0,1 1 0 0 0,-5 3-47 0 0,6-4 9 0 0,0 0 0 0 0,0 1 1 0 0,0 0-1 0 0,0 0 1 0 0,1 0-1 0 0,-1 0 1 0 0,1 1-1 0 0,0-1 1 0 0,0 1-1 0 0,0 0 1 0 0,0 0-1 0 0,1 0 1 0 0,0 0-1 0 0,0 0 0 0 0,0 0 1 0 0,0 1-1 0 0,0-1 1 0 0,1 1-1 0 0,0-1 1 0 0,0 1-1 0 0,0 0 1 0 0,1-1-1 0 0,0 1 1 0 0,-1 0-1 0 0,1 0 1 0 0,1-1-1 0 0,-1 1 0 0 0,1 0 1 0 0,0-1-1 0 0,0 1 1 0 0,0-1-1 0 0,1 1 1 0 0,0-1-1 0 0,0 1 1 0 0,0-1-1 0 0,0 0 1 0 0,0 0-1 0 0,1 0 1 0 0,0 0-1 0 0,0 0 1 0 0,2 1-10 0 0,3 1-10 0 0,0 0 0 0 0,1-1 1 0 0,0 0-1 0 0,1 0 0 0 0,-1-1 1 0 0,1 0-1 0 0,-1-1 0 0 0,1 0 1 0 0,0 0-1 0 0,0-1 0 0 0,1 0 1 0 0,-1-1-1 0 0,0-1 0 0 0,0 1 1 0 0,1-1-1 0 0,-1-1 1 0 0,7-1 9 0 0,75-13 144 0 0,-48 2-4582 0 0,-24 6-660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7.683"/>
    </inkml:context>
    <inkml:brush xml:id="br0">
      <inkml:brushProperty name="width" value="0.05" units="cm"/>
      <inkml:brushProperty name="height" value="0.05" units="cm"/>
      <inkml:brushProperty name="color" value="#FFFFFF"/>
    </inkml:brush>
  </inkml:definitions>
  <inkml:trace contextRef="#ctx0" brushRef="#br0">1 3 1840 0 0,'27'-2'5138'0'0,"-26"1"-3479"0"0,5 5 1158 0 0,-3-2-2507 0 0,0 0 0 0 0,-1 1-1 0 0,1-1 1 0 0,0 1 0 0 0,-1 0 0 0 0,0-1-1 0 0,0 1 1 0 0,0 0 0 0 0,0 1-1 0 0,0-1 1 0 0,0 0 0 0 0,-1 0 0 0 0,1 1-1 0 0,-1-1 1 0 0,0 1 0 0 0,0-1-1 0 0,0 4-309 0 0,6 41 2008 0 0,-2-43-1290 0 0,-1-1-5334 0 0,-4-4 2939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7.933"/>
    </inkml:context>
    <inkml:brush xml:id="br0">
      <inkml:brushProperty name="width" value="0.05" units="cm"/>
      <inkml:brushProperty name="height" value="0.05" units="cm"/>
      <inkml:brushProperty name="color" value="#FFFFFF"/>
    </inkml:brush>
  </inkml:definitions>
  <inkml:trace contextRef="#ctx0" brushRef="#br0">0 1 11976 0 0,'0'0'256'0'0,"0"0"64"0"0,0 0 0 0 0,0 0 32 0 0,0 0-288 0 0,0 0-64 0 0,0 0 0 0 0,0 0 0 0 0,0 0 0 0 0,0 0 0 0 0,8 10 0 0 0,1-2-3536 0 0,-2-1-720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8.183"/>
    </inkml:context>
    <inkml:brush xml:id="br0">
      <inkml:brushProperty name="width" value="0.05" units="cm"/>
      <inkml:brushProperty name="height" value="0.05" units="cm"/>
      <inkml:brushProperty name="color" value="#FFFFFF"/>
    </inkml:brush>
  </inkml:definitions>
  <inkml:trace contextRef="#ctx0" brushRef="#br0">114 34 5984 0 0,'0'0'273'0'0,"3"-7"91"0"0,-3 6-185 0 0,0 0 0 0 0,0 0-1 0 0,-1 0 1 0 0,1-1 0 0 0,0 1 0 0 0,0 0-1 0 0,-1 0 1 0 0,1 0 0 0 0,-1 0-1 0 0,1 0 1 0 0,-1 0 0 0 0,1 0 0 0 0,-1 0-1 0 0,0 0 1 0 0,1 0 0 0 0,-1 0 0 0 0,0 0-1 0 0,0 0 1 0 0,0 1 0 0 0,0-1 0 0 0,1 0-1 0 0,-1 1 1 0 0,0-1 0 0 0,0 0-1 0 0,-1 1 1 0 0,1-1 0 0 0,0 1 0 0 0,0 0-1 0 0,0-1 1 0 0,0 1 0 0 0,0 0 0 0 0,0 0-1 0 0,0-1 1 0 0,-1 1 0 0 0,1 0 0 0 0,0 0-1 0 0,0 0 1 0 0,0 1 0 0 0,0-1 0 0 0,-1 0-1 0 0,1 0 1 0 0,0 1 0 0 0,0-1-1 0 0,0 0 1 0 0,0 1 0 0 0,0-1-179 0 0,-51 24 746 0 0,35-5-749 0 0,9 9-157 0 0,9-23 144 0 0,1-1 1 0 0,-1 1-1 0 0,1-1 0 0 0,0 1 1 0 0,0-1-1 0 0,1 0 0 0 0,-1 0 0 0 0,1 0 1 0 0,0-1-1 0 0,0 1 0 0 0,0-1 0 0 0,0 1 1 0 0,1-1-1 0 0,-1 0 0 0 0,1 0 1 0 0,0-1-1 0 0,0 1 0 0 0,0-1 0 0 0,4 2 16 0 0,0 2-11 0 0,28 8-49 0 0,18 19 149 0 0,-53-33-39 0 0,-1 0-1 0 0,1 1 1 0 0,-1-1 0 0 0,1 0-1 0 0,-1 1 1 0 0,1-1 0 0 0,-1 0 0 0 0,1 1-1 0 0,-1-1 1 0 0,1 1 0 0 0,-1-1-1 0 0,0 1 1 0 0,1-1 0 0 0,-1 1-1 0 0,0-1 1 0 0,1 1 0 0 0,-1-1 0 0 0,0 1-1 0 0,0-1 1 0 0,0 1 0 0 0,1-1-1 0 0,-1 1 1 0 0,0 0 0 0 0,0-1 0 0 0,0 1-1 0 0,0-1 1 0 0,0 1 0 0 0,0 0-1 0 0,0-1 1 0 0,0 1 0 0 0,0-1 0 0 0,0 1-1 0 0,0-1 1 0 0,-1 1 0 0 0,1 0-1 0 0,0-1 1 0 0,0 1 0 0 0,-1-1-1 0 0,1 1 1 0 0,0-1 0 0 0,-1 1 0 0 0,1-1-1 0 0,0 1 1 0 0,-1-1 0 0 0,1 1-1 0 0,0-1 1 0 0,-1 0 0 0 0,1 1 0 0 0,-1-1-1 0 0,1 0 1 0 0,-1 1 0 0 0,1-1-1 0 0,-1 0 1 0 0,0 0 0 0 0,1 1 0 0 0,-1-1-50 0 0,-31 12 1382 0 0,-29-8-960 0 0,45-4-1844 0 0,0 0-5145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9.105"/>
    </inkml:context>
    <inkml:brush xml:id="br0">
      <inkml:brushProperty name="width" value="0.05" units="cm"/>
      <inkml:brushProperty name="height" value="0.05" units="cm"/>
      <inkml:brushProperty name="color" value="#FFFFFF"/>
    </inkml:brush>
  </inkml:definitions>
  <inkml:trace contextRef="#ctx0" brushRef="#br0">0 115 2760 0 0,'0'0'125'0'0,"0"0"343"0"0,0 0 1355 0 0,0 0 589 0 0,0 0 116 0 0,0 0-212 0 0,0 0-1004 0 0,0 0-443 0 0,0 1-90 0 0,2 7-582 0 0,-1-1 0 0 0,1 0 0 0 0,0 0 0 0 0,0 0 0 0 0,1 0 0 0 0,-1 0 0 0 0,2 0 0 0 0,-1-1 1 0 0,1 0-1 0 0,1 2-197 0 0,13 26 492 0 0,42 84 2218 0 0,-59-116-2480 0 0,1 4 877 0 0,-42-58 229 0 0,9-2-1167 0 0,26 43-241 0 0,2-1-1 0 0,-1 1 1 0 0,2-1-1 0 0,-1 0 1 0 0,2 0-1 0 0,0 0 1 0 0,0 0-1 0 0,1-3 73 0 0,0 9-51 0 0,-1 0-1 0 0,2 1 0 0 0,-1-1 0 0 0,1 1 0 0 0,0-1 1 0 0,0 1-1 0 0,0-1 0 0 0,1 1 0 0 0,0 0 1 0 0,0 0-1 0 0,0 0 0 0 0,1 0 0 0 0,0 0 0 0 0,-1 0 1 0 0,2 0-1 0 0,-1 1 0 0 0,1 0 0 0 0,-1-1 1 0 0,1 1-1 0 0,0 1 0 0 0,1-1 0 0 0,-1 1 0 0 0,0-1 1 0 0,1 1-1 0 0,0 1 0 0 0,0-1 0 0 0,0 1 1 0 0,0-1-1 0 0,0 1 0 0 0,2 0 52 0 0,3 1-7 0 0,-8 0 4 0 0,1 0 0 0 0,-1 1 0 0 0,1-1 0 0 0,-1 1 0 0 0,1 0 0 0 0,-1-1 0 0 0,1 1 0 0 0,0 0 0 0 0,-1 1 1 0 0,1-1-1 0 0,-1 0 0 0 0,1 1 0 0 0,0-1 0 0 0,-1 1 0 0 0,0 0 0 0 0,1 0 0 0 0,-1 0 0 0 0,1 0 0 0 0,-1 0 0 0 0,0 1 0 0 0,0-1 0 0 0,0 1 0 0 0,1 0 3 0 0,1 2 11 0 0,-1 0 0 0 0,0-1-1 0 0,0 1 1 0 0,0 1 0 0 0,-1-1-1 0 0,1 0 1 0 0,-1 1 0 0 0,0-1-1 0 0,0 1 1 0 0,-1 0 0 0 0,1-1-1 0 0,-1 1 1 0 0,0 0 0 0 0,0 0-1 0 0,-1 0 1 0 0,0 0 0 0 0,0 0-1 0 0,0 0 1 0 0,0 0 0 0 0,-1 3-11 0 0,-32 64 442 0 0,30-70-362 0 0,1 0 0 0 0,-1 0-1 0 0,1 0 1 0 0,-1 0-1 0 0,0 0 1 0 0,0 0 0 0 0,0-1-1 0 0,0 1 1 0 0,0-1 0 0 0,0 0-1 0 0,0 0 1 0 0,0 0-1 0 0,0-1 1 0 0,-1 1 0 0 0,1-1-1 0 0,0 1 1 0 0,0-1-1 0 0,-1 0 1 0 0,1 0 0 0 0,0-1-1 0 0,-3 1-79 0 0,-54-36-5337 0 0,46 25 3331 0 0,4 0-10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52.869"/>
    </inkml:context>
    <inkml:brush xml:id="br0">
      <inkml:brushProperty name="width" value="0.05" units="cm"/>
      <inkml:brushProperty name="height" value="0.05" units="cm"/>
      <inkml:brushProperty name="color" value="#FFFFFF"/>
    </inkml:brush>
  </inkml:definitions>
  <inkml:trace contextRef="#ctx0" brushRef="#br0">144 1 7744 0 0,'0'0'174'0'0,"0"0"29"0"0,0 0 12 0 0,0 0 61 0 0,0 0 250 0 0,-8 0 1538 0 0,-12 4-1104 0 0,-40 46 1534 0 0,55-47-2438 0 0,1 1 1 0 0,-1 0 0 0 0,1 0-1 0 0,0 0 1 0 0,1 0 0 0 0,-1 1 0 0 0,1 0-1 0 0,-1-1 1 0 0,2 1 0 0 0,-1 0 0 0 0,0 0-1 0 0,1 1 1 0 0,0-1 0 0 0,0 1-1 0 0,1-1 1 0 0,-1 1 0 0 0,1-1 0 0 0,0 1-1 0 0,1 0 1 0 0,-1 0 0 0 0,1-1 0 0 0,1 5-57 0 0,2-6-36 0 0,0-1 1 0 0,0 1-1 0 0,0-1 1 0 0,0 0-1 0 0,1 0 1 0 0,-1 0 0 0 0,1-1-1 0 0,0 1 1 0 0,0-1-1 0 0,0 0 1 0 0,0 0-1 0 0,0 0 1 0 0,1-1 0 0 0,0 1 35 0 0,4 2-12 0 0,1-1 0 0 0,0 0 0 0 0,0-1 0 0 0,0 0 0 0 0,1 0 0 0 0,-1-1 0 0 0,0 0 0 0 0,9-1 12 0 0,5 0-1139 0 0,-11 0 470 0 0</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3T22:47:10.742"/>
    </inkml:context>
    <inkml:brush xml:id="br0">
      <inkml:brushProperty name="width" value="0.05292" units="cm"/>
      <inkml:brushProperty name="height" value="0.05292" units="cm"/>
      <inkml:brushProperty name="color" value="#FF0000"/>
    </inkml:brush>
  </inkml:definitions>
  <inkml:trace contextRef="#ctx0" brushRef="#br0">10409 511 748 0,'0'0'67'0,"0"0"-54"16,0 0-13-16,0 0 0 0,0 0 118 0,0 0 21 0,0 0 4 0,0 0 1 0,0 0-15 0,0 0-2 15,0 7-1-15,2 0 0 0,1 0-18 0,0 5-4 16,-3-3-1-16,0 1 0 15,2 6-10-15,-2-4-1 0,3 2-1 0,0 0 0 0,-1 5-22 0,1-7-4 32,0 4-1-32,-1-2 0 0,-2 3-51 0,3-1-13 0,2 3 0 0,-2 2 0 0,-1-7 32 0,1 12 3 15,0-7 1 1,2 2 0-16,-2-2-8 0,2-5-2 0,-2 0 0 0,-1 0 0 0,1-2-8 0,0 0-2 16,-3-3 0-16,2-4 0 0,-2 2-2 0,3-4-1 15,-3-3 0-15,0 0 0 0,2 9-4 0,-2-9-1 16,0 0 0-16,0 0 0 0,0 0 0 0,0 0-8 15,0 0 12-15,0 0-4 0,0 0-8 0,0 0-9 16,0 0 9-16,0 0-13 16,0 0-194-16,3-9-38 0</inkml:trace>
  <inkml:trace contextRef="#ctx0" brushRef="#br0" timeOffset="401.05">10716 737 1267 0,'-3'-5'56'0,"3"5"12"0,0 0-55 0,0 0-13 16,0 0 0-16,0 0 0 0,-3-4 101 0,3 4 18 15,0 0 3-15,0 0 1 0,-2 4-43 0,-1 1-9 16,-2-3-2-16,-3 5 0 0,5 0-17 0,-2-2-4 16,0 2-1-16,-3 5 0 0,0-3-24 0,0 5-5 15,2-2-1-15,4 2 0 16,-1 0-17-16,1-2 0 0,2 0 0 0,0-3 0 15,5-2 20-15,0 7 1 0,0-6 0 0,3-4 0 16,0 3-33-16,3 0-8 0,2 0 0 0,0-2-1 16,1-5 21-16,-1 0 0 0,0-5 0 0,0 5 0 15,-2 0 29-15,2-7 11 0,-2 0 1 0,-1 0 1 16,1 0-16-16,-3 0-3 0,-3-5-1 0,3 3 0 16,-5 2 31-16,2-5 7 0,-2 5 0 0,-3-7 1 0,-3-2 5 0,3 8 1 15,-3 1 0-15,1 0 0 0,-4 0-54 0,1 0-13 16,0 5 0-16,-3 2 0 0,0-10 0 0,-3 10 0 15,1-2 0-15,-1-3 0 0,3 5 0 0,-2 5 0 0,2-10 0 16,0 5 0 0,0 5-48-16,8-5-13 0,-8 0-3 0,3 2 0 15,5-2-153-15,-3 5-31 0,-2 2-7 0,5 0-1 16</inkml:trace>
  <inkml:trace contextRef="#ctx0" brushRef="#br0" timeOffset="918">11150 793 460 0,'0'-14'20'0,"2"14"5"0,1-2-25 0,-3-8 0 0,0 8 0 0,0-5 0 16,-3 2 316-16,1-2 57 0,-1 7 12 0,0-7 3 15,-2 5-237-15,2-3-47 0,-5 10-10 0,0-3-2 16,1-2-73-16,-4 0-19 0,0 7 0 0,-2 0 0 15,3-2 0-15,-1 4 0 0,-2 1 0 0,2-1 0 0,1 5 20 0,2-7 0 16,2 5 0-16,4 2 0 0,-1-2-20 0,3-2 0 16,0 1-8-16,5-4 8 0,1 5-18 0,4-5 2 15,-2-5 1-15,5 3 0 0,-2-2 15 0,0-3 15 16,2 0-3-16,0 0-1 0,0-3-11 0,-2-2 0 0,-1 5 0 16,1-2 0-16,0-10 0 0,-4 12 8 15,-1-9-8-15,-1 2 8 0,-2-2 28 0,-1 6 6 16,-2-4 1-16,0-5 0 0,0 5 4 0,0 7 1 15,0-2 0-15,0 2 0 0,0 0-28 0,0 0-6 16,0 0-1-16,0 0 0 0,0 0-13 0,0 0 0 16,0 2-9-16,3 5 9 0,2 5-14 0,1-5 3 15,2 5 1-15,-1-3 0 0,1 3 10 0,0-3 0 16,3 3 0-16,-3 2 0 0,0-2 0 0,2-2 0 16,-2 1 0-16,-2 3 0 0,-1-2 0 0,0-5 0 0,0 5 0 0,1-3 0 15,-4 3 11-15,-2-2-3 0,0 1 0 0,-2 3 0 16,-4-2 5-16,-1-2 1 0,-1 1 0 0,-3 3 0 15,0-2-14-15,-4-9 0 0,1 8 0 0,-4-4 0 16,2 0 0-16,-3-2 0 0,-2 2 0 0,0-4 0 16,0 1 0-16,5-4 0 0,3 0 0 0,0 0 0 31,2 0-100-31,0 0-22 0,3-4-5 0,-2 1-922 0</inkml:trace>
  <inkml:trace contextRef="#ctx0" brushRef="#br0" timeOffset="1334.639">11509 492 1544 0,'0'0'34'0,"0"0"7"0,0 0 2 0,0 0 0 16,0 0-35-16,0 0-8 0,0 0 0 0,0 0 0 16,0 0 96-16,0 0 18 0,-5 5 3 0,0-3 1 15,-3 5-54-15,3 0-12 0,2 5-1 0,-5 2-1 0,3 0-3 0,-3-2-1 16,2 7 0-16,1-2 0 0,0 1-14 0,0 1-2 15,-1 2-1-15,4 0 0 0,-1 5-29 0,0-4 0 16,1 3 0-16,-1-1 0 0,3 4 0 0,3-7 0 16,-3 5 0-16,2-5 0 0,-2 0 0 0,3-2 0 0,2 0 0 15,3-9 0-15,0 8 0 0,0-6 0 0,3 2 0 0,2-2 0 16,-2-5 33-16,2 2 1 0,0-2 0 0,3 1 0 16,-6-4-3-16,4 1-1 0,-1-3 0 0,-3-2 0 15,-2 7-126-15,0-7-26 0,0 7-5 0,0-7-922 16</inkml:trace>
  <inkml:trace contextRef="#ctx0" brushRef="#br0" timeOffset="1835.9">11912 805 979 0,'0'0'87'0,"0"0"-70"0,0 0-17 0,0-5 0 15,-3-9 170-15,0 7 30 16,3 7 7-16,-5-2 1 0,-3-3-84 0,3 0-17 0,-3 3-3 0,0 2-1 16,-3 0-63-16,1 0-12 0,-1 0-2 0,1 2-1 15,-4 3 31-15,4 0 7 0,-1-3 1 0,1 3 0 16,-1 4-64-16,6-2-12 15,-3 0-2-15,2 5-1 0,-1-5 15 0,1 0 0 16,1 5 0-16,2-2 0 0,3-1 9 0,0 0 5 16,3 3 1-16,2-5 0 0,3 0-15 0,-3 0 0 15,6-2 0-15,0 2 0 0,2-5 0 0,3-2 0 16,-3 0 0-16,3 0 0 0,-3 0 0 0,0-7 0 16,-2 5 0-16,-1-3 0 0,1 1 0 0,-6 1 0 15,1-4 0-15,-4 0 0 0,4 2 0 0,-4-2 0 16,-2 0 0-16,0-4 0 0,0 8 54 0,0-4 8 0,-2-5 2 0,2 5 0 15,0 7-52-15,0 0-12 0,0 0 0 0,0 0 0 16,0 0 0-16,0 0 0 0,0 0 0 0,2 7 0 16,6 5 0-16,-3-5 0 0,1-4 0 0,2 8 0 15,2 3 0-15,-2-2 0 0,0-2 0 0,0-1 0 0,0 0 0 0,0 3 0 16,0-2 0-16,0-1 0 0,-3-7 0 0,0 5 0 16,1 0 0-16,-6-7 0 0,0 0 15 0,8 5 0 15,-3 2 0-15,-5-7-809 16,0 0-162-16</inkml:trace>
  <inkml:trace contextRef="#ctx0" brushRef="#br0" timeOffset="2305.87">12004 584 1728 0,'0'0'76'0,"0"0"16"0,0 0-73 0,0 0-19 16,8 0 0-16,-3 2 0 0,-5-2 92 0,6 5 16 16,2-3 2-16,-3 6 1 0,3-4-44 0,0 10-9 0,0-7-2 0,-3 0 0 15,0 0-24-15,-2 5-6 0,2 7-1 0,1-10 0 16,-4 3 31-16,1 2 5 0,-1-2 2 0,4-2 0 16,-4 1-50-16,1 8-13 0,-3-10 0 0,0 1 0 0,3-1 27 0,-3 5 0 15,0-9 0-15,2 5 0 0,1-6-17 0,0 1-10 16,-3-5 12-16,0 2-12 0,0-2 14 0,2 5-4 31,-2-5-1-31,6-5 0 0,-1 5-9 0,3-7 0 16,-3 3 9-16,3-4-9 0,3 1 0 0,-3 0-18 0,2 0 3 0,1 0 1 31,2 5-14-31,0-3-2 0,0 0-1 0,-2 3 0 0,2 2 19 0,0 0 3 0,-2 2 1 0,0-2 0 16,-1 10 0-16,3-3 0 0,-5 2 0 0,3-2 0 15,-3 0 8-15,0 5 0 0,0 2 0 0,0-2 0 16,0-2 13-16,-3 1-1 0,0 3-1 0,1 0 0 0,-4-2 3 0,1 0 1 15,-3 2 0-15,-3-7 0 0,-2 5 1 0,-3-10 0 16,0 12 0-16,-3-9 0 0,-7 2-1 0,2-4 0 16,0 4 0-16,-5-3 0 0,0-4-15 0,5 7 0 15,0-7 0-15,3 5 0 16,2-5-75-16,1 0-14 0,-4 0-3 0,1-5-1060 0</inkml:trace>
  <inkml:trace contextRef="#ctx0" brushRef="#br0" timeOffset="2838.34">12404 464 1152 0,'0'0'102'0,"0"0"-82"15,5 0-20-15,3 2 0 16,0-2 132-16,0 5 23 0,2 0 4 0,1 4 1 0,2-2-54 0,0 5-10 0,3-3-3 0,8 10 0 15,-3 0-31-15,0 2-6 0,-2-2-2 0,2 2 0 16,-5 0-10-16,-3 5-3 0,0 0 0 0,-2 2 0 16,-3-9 12-16,0 7 3 0,-3 2 0 0,-2-2 0 15,-3 2-20-15,0-4-4 0,0-8-1 0,-3 6 0 16,-2-4-13-16,2 1-2 0,-2-5-1 0,2 0 0 16,-2-2-3-16,0-2-1 15,-1 1 0-15,4-4 0 0,-3 5 6 0,-1-10 2 16,6-2 0-16,-5 5 0 15,5-5-70-15,0 0-13 0,-5-5-4 0</inkml:trace>
  <inkml:trace contextRef="#ctx0" brushRef="#br0" timeOffset="3286.25">12959 678 1681 0,'0'0'74'0,"0"0"16"0,0 0-72 0,8-5-18 16,0 3 0-16,3 2 0 0,-3-5 65 0,5 5 10 0,3 0 1 0,2 0 1 0,3 0-10 0,1 0-3 15,4 0 0-15,1 0 0 0,-4 0-13 0,1 0-3 16,0 0-1-16,-3 0 0 0,-2 0-31 0,-1 0-7 16,-2 0-1-16,-5 0 0 0,-3 0 0 0,0 0 0 15,-3 0 0-15,0 0-720 16,-5 0-144-16</inkml:trace>
  <inkml:trace contextRef="#ctx0" brushRef="#br0" timeOffset="3455.52">13070 845 1728 0,'0'0'76'0,"0"0"16"15,0 0-73-15,11 0-19 0,0 0 0 0,-1 0 0 16,-2 0 106-16,3 2 18 0,-1-2 3 0,6 0 1 0,-3 0-59 0,1 0-11 16,-1 0-2-16,3-2-1 0,0 2-37 0,-1 0-7 15,-1-5-2-15,2 5-721 16,-3-7-145-16</inkml:trace>
  <inkml:trace contextRef="#ctx0" brushRef="#br0" timeOffset="3941.27">13541 476 691 0,'0'0'61'0,"0"0"-49"0,0 0-12 0,0 0 0 16,0 0 182-16,0 0 34 15,0 0 6-15,6 2 2 0,-1 5-81 0,0 0-16 16,1 0-3-16,-1 0-1 0,0 10-39 0,3-1-7 15,-3-2-1-15,1 5-1 0,2 0-15 0,-3 2-4 16,0-2 0-16,3 0 0 0,-3 2-15 0,1-4-3 16,-1 1-1-16,-2 4 0 0,2-4-13 0,0 1-4 15,-2-5 0-15,2 7 0 0,-5-9-12 0,5 2-8 16,-5 0 10-16,3-2-10 0,0-9 14 0,-3 6-3 0,2-7-1 0,-2-2 0 16,3 7-139-16,0-7-28 0,2 0-6 15</inkml:trace>
  <inkml:trace contextRef="#ctx0" brushRef="#br0" timeOffset="4273.26">13957 706 1670 0,'0'-7'148'0,"0"5"-118"16,-3-3-30-16,-2 1 0 0,5 4 70 0,-3 0 8 15,-2-3 2-15,-3 3 0 0,3 3-13 0,-3 1-3 16,-3-4 0-16,3 5 0 0,-2 4-24 0,-4-2-4 0,4 0-2 0,2 1 0 15,0 3-34-15,0-4 0 0,3 12 0 0,2-7 0 16,0-3 0-16,6 5 0 0,2 1 0 0,3-4 0 0,0 3 0 0,3-2 0 16,-1-9 0-16,4 8 0 0,2-4 0 0,-3 0 0 15,3-7 0-15,-3 0 0 0,3 0 28 0,-3-7 3 16,0 5 0-16,-2-3 0 0,-1-2-43 0,-2 0-8 16,0-5-1-16,-2 3-1 0,-1-3 35 0,-3 0 7 15,1 5 2-15,-3-7 0 0,-3 5 34 0,1-3 6 16,-3 0 2-16,-1-2 0 0,-2 7-52 0,0 3-12 0,-2-4 0 0,-1 1 0 15,1 7 0-15,-1 0 0 0,-2-7 0 0,5 7 0 16,0 0-48-16,0 0-13 0,8 0-3 0,0 0-1049 16</inkml:trace>
  <inkml:trace contextRef="#ctx0" brushRef="#br0" timeOffset="4712.02">14354 739 1958 0,'0'0'43'0,"0"0"9"0,0 0 1 0,0 0 3 0,-6-7-45 0,-2 7-11 0,-2 0 0 0,-1 0 0 15,1 0 53-15,-4 5 9 0,-1-5 2 0,-1 2 0 16,5 5-52-16,-2 0-12 0,0-2 0 0,2-3 0 0,3 5 14 0,0 5 0 16,6-5 0-16,-1 0 0 0,0 5-14 0,3-2-8 15,3-6 8-15,2 8-13 0,-2-3 5 0,5-4 8 16,0-3-13-16,2 3 5 0,1-2 8 0,2-3 0 15,0 4 0-15,1-4 0 0,1-4 0 0,-1 4 0 16,-4-3 0-16,-2 3 0 0,3-7 0 0,-3 2 0 16,-3-2 8-16,0 0-8 15,-5 0 28-15,0 7 2 0,6-7 0 0,-4 0 0 16,-2-5-5-16,0 5-1 0,0 7 0 0,0 0 0 16,0 0-24-16,0 0 0 0,0 0 0 0,0 0 0 15,8 7 0-15,-3-7 12 0,3 12-4 0,0-10 0 16,0 10-28-16,0 2-5 0,0-2-2 0,0-2 0 0,-3 6 27 15,1-2 0-15,-1-5 0 0,0 3-8 0,1 2 8 0,-4-2 0 16,-2-2 0-16,0 1 0 0,0 3 0 0,-2-7 12 16,2 5-2-16,-6-5-1 0,-2 5 7 0,0-3 2 15,-2-2 0-15,-3 1 0 0,-3 1 2 0,0-2 1 16,-3 2 0-16,-2-4 0 0,3 5-33 0,-1-6-6 0,1-1-2 0,-4-3 0 16,4 0 20-16,5 0 0 0,-1 0 0 0,4-7-1078 15</inkml:trace>
  <inkml:trace contextRef="#ctx0" brushRef="#br0" timeOffset="5075.36">14676 405 1036 0,'0'0'46'0,"0"0"10"0,0 0-45 0,0 0-11 15,0 0 0-15,0 0 0 0,0 0 97 0,0 0 18 16,0 5 3-16,-2 2 1 0,-1 0-37 0,-2 0-7 16,-3 7-2-16,0-2 0 0,3 2-7 0,-1 0-2 15,-4 0 0-15,-1 0 0 0,3 5 0 0,3-5 0 0,0 3 0 0,-3 4 0 16,2-7-51-16,4 7-13 0,-1-7 0 0,1 5 0 15,2 0 0-15,2-2 0 0,3 1 0 0,1 1 0 16,-1-5 0-16,3 7 0 0,0-4 0 0,3-1 0 16,2 3 0-16,0-5 0 15,-5 0 0-15,5 1 0 0,3-4 0 0,-3-4 0 16,0 0 0-16,1 5 0 0,-1-5 0 0,3-4 0 16,-3 1 0-16,3 3 0 15,-5-7-163-15,2-2-35 0</inkml:trace>
  <inkml:trace contextRef="#ctx0" brushRef="#br0" timeOffset="5476.38">14962 678 1728 0,'0'0'38'0,"0"0"8"0,0 0 2 0,-5 0 0 0,0-5-39 0,-1 5-9 31,-2 5 0-31,0-5 0 0,1 0 46 0,-1 0 7 16,0 2 2-16,0-2 0 0,0 8-39 0,0-4-7 0,0 3-1 0,3 0-8 16,-3 5 8-16,2-5-8 0,4 0 0 0,-1 0 0 15,3 0 0-15,0 0-14 0,3-2 1 0,-1 2 0 16,4 5 13-16,-1-10 0 0,0 5 0 0,3 0 0 16,3 0 0-16,2-2 0 0,0-3 0 0,0-2 0 15,1 0 0-15,-1 0 0 0,0 0 0 0,-2-2 0 0,-3-3 10 0,0 5-10 16,-3-7 8-16,-2 7-8 0,2-14 31 0,0 12 1 15,-2-8 0-15,-1 8 0 0,-2-3 13 0,-2 3 3 16,-1-3 1-16,3 5 0 0,-5 0-29 0,5 0-7 16,-5 0-1-16,5 0 0 0,-3 5-12 0,3 2-15 15,0-7 3-15,3 7 1 0,-1 0 3 0,3 7 0 16,1-7 0-16,-1 0 0 0,3 1 8 0,0 1 0 0,3-2-9 0,-4 2 9 16,1-4 0-16,0 2 0 0,0-4 0 0,0 6 0 15,-3-9 14-15,3 2-2 0,-2-2-1 0,-1 0-671 16,3 5-133-16</inkml:trace>
  <inkml:trace contextRef="#ctx0" brushRef="#br0" timeOffset="5745.91">15052 457 1911 0,'-2'-5'84'0,"4"5"19"0,1 0-83 0,-3 0-20 0,0 0 0 0,10 5 0 16,-2 2 64-16,6 0 8 0,1 7 1 0,4-2 1 0,-1 2-30 0,4 0-7 16,-1 5-1-16,3 2 0 0,-3 5-12 0,-3-5-4 15,1-2 0-15,-6 2 0 0,0 5-7 0,-5-5-1 16,-2 0-1-16,1 5 0 0,-1-5 13 0,-4 5 4 16,-2 0 0-16,3 0 0 0,-3-7-12 0,-3-3-1 15,3 6-1-15,-2-6 0 0,-1-2-1 0,-2-4 0 16,2 1 0-16,-2 3 0 15,2-7-3-15,-2 1-1 0,0-4 0 0,-1-1 0 16,-2 1-58-16,-2-4-12 0,2-4-3 0</inkml:trace>
  <inkml:trace contextRef="#ctx0" brushRef="#br0" timeOffset="6162.61">15626 619 1267 0,'0'0'56'0,"0"0"12"0,0 0-55 0,8 0-13 15,0 0 0-15,0 0 0 0,0 0 100 0,0 7 18 16,-3-7 3-16,6 0 1 0,-3 0-34 0,5 5-6 15,-2-5-2-15,4 0 0 0,1 0-34 0,3 0-7 16,-1 0-2-16,6 0 0 0,0-5-20 0,-3 5-4 0,3 0-1 0,-3-7 0 16,-2 7-12-16,-3-7 0 0,-3 7 8 0,-3-2-652 15,-4-3-129-15</inkml:trace>
  <inkml:trace contextRef="#ctx0" brushRef="#br0" timeOffset="6347.51">15761 532 1324 0,'0'0'118'0,"0"0"-94"15,0 0-24-15,0 0 0 0,6 12 164 0,-4-10 28 16,3 5 5-16,1 3 2 0,-1-1-127 0,0-2-24 16,1 5-6-16,2-2-1 0,0 1 19 0,2 3 3 15,1 0 1-15,-3-2 0 0,2 2-52 0,-2-2-12 0,3-5 0 0,-3 0 0 16,0 7-48-16,0-7-13 0,7 0-3 0,-1-2 0 0</inkml:trace>
  <inkml:trace contextRef="#ctx0" brushRef="#br0" timeOffset="6764.08">16449 344 1728 0,'0'0'38'0,"0"0"8"0,0 0 2 0,0 0 0 0,0 0-39 0,0 0-9 16,0 5 0-16,-2 4 0 0,-4-2 53 0,6 7 9 15,0-2 2-15,3 7 0 0,-3 2 0 0,3 5 0 16,2-5 0-16,3 7 0 0,0-2-8 0,0 0 0 16,0 2-1-16,-1-2 0 0,4 2-37 0,-3-2-7 15,-3-4-2-15,3 3 0 0,-2-6-9 0,1 2 0 16,1 3 0-16,-2-8 0 15,-4-2 33-15,1-2 5 0,5 0 1 0,-3-3 0 16,-2-4-39-16,2-3 0 0,0 3 0 0,3-5-756 16,3-5-151-16</inkml:trace>
  <inkml:trace contextRef="#ctx0" brushRef="#br0" timeOffset="7064.84">16849 631 1728 0,'0'0'76'0,"0"0"16"0,0 0-73 0,0 0-19 16,-6-5 0-16,6 5 0 0,0 0 106 0,-5 0 18 16,-5 5 3-16,-1-5 1 0,-2 2-65 0,-1 3-13 15,1 2-2-15,0 0-1 0,-8 0-38 0,8 5-9 0,2-3 0 0,0 3 0 16,1 2 16-16,2 0 0 16,8-2 1-16,0 2 0 0,5-2-17 0,1-3 0 15,-1 3 0-15,5 2 0 16,6-7-48-16,0-2-12 0,-5-3-4 0,2 3 0 0,3-2 52 0,-3-3 12 15,0 0 0-15,-2-3 0 0,-3-2 24 0,-3 3 7 16,0-3 1-16,1-2 1 0,-4-7 0 0,4 12 0 16,-4-8 0-16,-2 1 0 0,0-3 23 0,0-2 5 15,-2 7 1-15,2 0 0 0,-3-5-50 0,-2-2-12 0,-1 10 0 0,1-4 0 16,0 1 0-16,2 5-13 0,-7-10 4 0,4 12-771 16,1-7-153-16</inkml:trace>
  <inkml:trace contextRef="#ctx0" brushRef="#br0" timeOffset="7550.44">17227 631 806 0,'0'0'36'0,"0"0"7"0,0 0-35 0,-3-5-8 0,-2-2 0 0,2 7 0 15,3 0 207-15,-5-7 39 0,-5 7 8 0,2-2 2 0,-3 4-145 0,0-2-29 16,1 7-6-16,-3-7 0 0,-6 7-60 0,6-2-16 16,2 2 0-16,1 0 8 0,-3-2-8 0,5 4 0 15,0-2 0-15,5 5 0 0,-2-10-11 0,5 6-1 16,0 3 0-16,5-4 0 0,3 5 12 0,-3-10 0 16,3 3 0-16,3-2 0 0,2 6 0 0,-5-7 0 15,0-2 0-15,0 0 8 0,2 7-8 0,4-7 0 0,-1 0 0 0,0-7 0 16,-2 7 0-16,2 0 0 0,0-2 0 0,-2-3-8 15,-3 1 8-15,0-4 0 0,-1 6 0 0,-1-3 0 16,-1-2 48-16,-2 0 11 0,2 0 2 0,-2 3 1 16,-3 4-48-16,0 0-14 0,0 0 0 0,0 0 8 15,0 0-8-15,0 0 0 0,5 4 0 0,0-4 0 0,1 14 0 16,1-7 0 0,-1-2 0-16,2 5 0 0,0 1 0 0,0 3 0 15,-3-2 0-15,-2 0-8 0,2 4 8 0,-3-2 0 16,1-2 0-16,-3 9 8 0,0-9 30 0,-3 0 6 15,3 4 2-15,-5-4 0 0,0-2-22 0,-3 1-5 16,0-4-1-16,0 5 0 0,0-2 37 0,-5-1 7 0,0-2 2 0,-3 2 0 16,-3-9-64-16,1 7-26 0,-1-2 2 0,1-5 0 15,-9 0 38-15,9 0 8 0,4 0 2 0,-1-5-798 16,-4-2-159-16</inkml:trace>
  <inkml:trace contextRef="#ctx0" brushRef="#br0" timeOffset="7920.22">17529 297 1357 0,'0'0'29'0,"0"0"7"0,0 0 0 0,0 0 4 0,0 0-32 0,0 0-8 16,2 14 0-16,-2-7 0 0,-2-2 69 0,2 4 13 0,2-2 2 16,-2 3 1-16,0-1-2 0,-2 10-1 15,-1-12 0-15,3 7 0 0,-3 5-43 0,3-5-9 0,-5 7-2 0,0-9 0 16,-1 2-4-16,4 5-2 0,-1-10 0 0,1 10 0 16,-1 0-6-16,0-5-2 0,1 0 0 0,2 7 0 15,2-2-14-15,1 2 11 0,0-4-11 0,-1-1 10 0,3-2-10 0,1-2 0 16,2 2-10-16,2-2 10 0,-2-2 0 0,3 1 18 15,-1 3-2-15,1-2-1 0,2-5-6 0,-2 0-1 16,-1 0 0-16,6 0 0 0,-3-7 0 0,3 7 0 16,-2-2 0-16,-1-5 0 15,3 0-91-15,2 0-18 0,1-5-4 0,-6 5-811 0</inkml:trace>
  <inkml:trace contextRef="#ctx0" brushRef="#br0" timeOffset="8521.82">17711 389 403 0,'0'0'17'0,"0"0"5"0,0 0-22 0,0 0 0 16,3-5 0-16,-3 5 0 0,0 0 248 0,0 0 44 15,0 0 10-15,0 0 2 0,5 5-156 0,0-3-32 0,1 12-5 0,-4-7-2 16,4 5-34-16,-1 2-7 0,0 0-2 0,3 5 0 16,-5-5-39-16,2 5-8 0,0-5-2 0,1 7 0 0,-4-2 38 0,1-5 7 15,0 5 2-15,-1-5 0 16,1 0-52-16,0 0-12 0,-3-2 0 0,2 2 0 0,-2-2 54 16,0-3 8-16,3-1 2 0,-3-4 0 0,0 3-52 0,3 0-12 31,-3-7 0-31,0 0 0 0,0 0 0 0,0 0 0 0,0 0 0 15,0 0 0-15,2 0 0 0,3-9 0 0,1 0 0 0,-4 1 0 16,4 6 0-16,2-10 0 0,2 5 0 16,1-7 0-16,-1 9 0 0,1-2 0 0,0 0 0 15,2 0 0 1,0 0-48-16,0 5-13 0,-5-3-3 0,5 5 0 0,-2-4 52 0,0 8 12 0,-1-4 0 0,-2 0 0 16,0 5-8-16,-3-3 8 0,3 5-13 0,-2 0 5 0,-1 0 8 0,-3 0 9 15,4 5-1-15,-4-5-8 0,-2 5 0 0,0-3 0 16,0 3 0-16,0-5 0 0,-5 7 58 0,0-9 5 15,-3-3 1-15,-3 6 0 0,1-4-56 0,-6 3-8 16,0 0 0-16,-3-7-10 0,6 0 10 0,0 7 0 16,-3-7 10-16,0 5-10 0,0-5 0 0,1-5 0 15,4 5 0-15,-2 0-779 0,-1-7-161 0</inkml:trace>
  <inkml:trace contextRef="#ctx0" brushRef="#br0" timeOffset="8838.29">17947 271 1497 0,'0'0'66'0,"0"0"14"0,0 0-64 0,8 0-16 0,-3 0 0 0,6 7 0 15,2-2 88-15,0 2 13 0,3 0 3 0,2 7 1 16,1 5-32-16,2-5-6 0,0 12-2 0,-5-5 0 15,0 5-34-15,-3-5-7 0,3 7-2 0,-5-2 0 0,-3 0 33 0,-3 2 6 16,3-2 2-16,-3 12 0 0,-5-8 1 0,3 8 1 16,-3-10 0-16,-3 5 0 0,0 0-52 0,1-5-13 15,-1-2 0-15,1 0 0 0,-1-7 20 0,-2-3 0 16,-1-1 1-16,-2 1 0 0,3-2-5 0,-3-7 0 16,0 0-1-16,0-2 0 0,0-3 10 0,0 5 3 15,3-9 0-15,-5-3-868 16,2 5-174-16</inkml:trace>
  <inkml:trace contextRef="#ctx0" brushRef="#br0" timeOffset="54092.159">12978 11918 576 0,'0'0'25'0,"0"0"6"0,0 0-31 0,0 0 0 16,0 0 0-16,0 0 0 0,0 0 136 0,0-3 20 15,0-4 5-15,0 7 1 0,0 0-62 0,0 0-12 16,5-4-2-16,-2-4-1 0,-3 8-7 0,0 0-2 16,8 0 0-16,-3-2 0 0,0-3 3 0,1 10 0 15,-1-5 0-15,0 2 0 0,3 6-26 0,-3-4-5 16,1 3 0-16,2 0-1 0,-6 0-15 0,6 0-2 15,-5 0-1-15,5 5 0 0,0-2-5 0,2 1-2 0,-2 1 0 0,3-2 0 16,2 1-6-16,-2-1-2 0,2 2 0 0,0-1 0 16,0-1-2-16,1 1-1 0,1-4 0 0,1 5 0 15,-2-2 1-15,4-3 1 0,-5 0 0 0,6 5 0 16,-3-5 0-16,2 0 0 0,-2 0 0 0,3-3 0 16,-1 3 0-16,1 1 0 0,-1-1 0 0,1 0 0 15,-1-3 15-15,6-1 2 16,0 4 1-16,0-3 0 0,-1-1-31 0,1 1 0 15,0-4-13-15,0 0 4 0,0 0 9 0,0 0 12 0,-1 5-2 16,4-5-1-16,-1-5 1 0,-2 5 0 0,3 0 0 0,-4 0 0 16,6-4-1-16,-2 1 0 0,-1-1 0 0,-2 4 0 15,0-7 2-15,0 7 0 0,0-7 0 0,-3 4 0 16,0-1 1-16,-3 1 0 0,-2-1 0 0,0-4 0 16,-3 1 3-16,1 3 1 0,-1 1 0 0,0-4 0 0,-2 3-1 0,-1-3 0 15,1 4 0-15,-1-2 0 0,-2-2-6 0,0 3-1 16,0-3 0-16,0 4 0 0,3-4-8 0,-3 3 12 15,0-4-12-15,0 6 12 0,0-3-12 0,-1-2 12 16,-1 3-12-16,-1 4 12 0,0-7-4 0,-2 7-8 16,2-7 12-16,-5 7-4 0,0 0 4 0,0 0 0 15,0-3 0-15,0 3 0 16,3-4-2-16,-3 4 0 0,0 0 0 0,0 0 0 16,3-3-10-16,-3 3 10 0,0-5-10 0,0 5 10 15,2-7-10-15,-2 7 0 0,0 0 0 0,3 0 0 16,-3 0 0-16,3-4 8 0,-1-3-8 0,-2 7 0 0,0 0 0 0,3-3 8 15,-3-1-8-15,0 4 0 0,0 0 0 0,0 0 0 0,0 0 8 0,0 0-8 16,0 0 0-16,5-3 8 16,-5 3-8-16,0 0 8 0,0 0-8 0,0 0 0 0,0 0 0 0,0 0 8 15,0 0-8-15,0 0 0 0,0 0 0 0,0 0 0 16,0 0 0-16,0 0 0 0,0 0 0 0,8 3 0 16,3 1-9-16,-3-1 9 0,-1 1 0 0,4-1 0 15,0 1 0-15,-1 3-8 0,1 1 8 0,-1 3 0 16,1-4 0-16,0 0 0 0,-1 0 0 0,1 0 0 15,-1 5 0-15,1-2 0 0,-1-3 0 0,1 4 0 0,2 1 0 0,-2-2 0 16,2-3 0-16,-2 4 0 0,2 1 0 0,0-2 0 16,0-3 0-16,1 0 0 0,1 4 0 0,1-3 0 15,0-4 0-15,0 3 0 0,-3 0 0 0,1-4 0 16,1 1 0-16,1-1 0 0,-2 1 0 0,1-4 0 16,1 0 0-1,-2 0 0-15,-1 0 0 0,-3-4 0 0,1 1 0 0,0-1 0 16,-1-3 0-16,-2 0 8 0,0 4-8 0,3-4 0 15,-4-5 8-15,1 5-8 0,0-4 0 0,-2 4 0 16,-1-8 9-16,0 8-9 0,1-4 8 0,-1 4-8 0,-3 0 0 0,1-5 0 16,2 5 8-16,-2 0-8 0,0 0 0 0,-1 4 0 15,1-4 0-15,0 0 0 0,2 2 0 0,-5-2 0 16,0 7 0-16,0 0 0 0,3-4 0 0,-3 4 0 16,0 0 0-16,2-3 0 0,-2 3 0 0,3-4 0 15,-3 4 0-15,0 0 0 0,0 0 0 0,0 0 0 0,0 0 0 0,0 0 0 16,0 0-8-16,5 0 8 0,-2-3 0 0,-3 3 0 15,0 0 0-15,0 0 0 0,0 0-9 0,5 3 9 16,0-3 0-16,-5 0 0 0,0 0 0 0,0 0 0 16,6 4 0-16,-1-1 0 0,-5-3-8 0,5 7 8 15,1 2 0-15,1-2 0 16,1-4-8-16,0 4 8 0,0 0 0 0,3 0 0 16,-3 0-8-16,5-3 8 0,-2 4 0 0,2-1 0 15,0 0 0-15,0-3 0 0,6 3 0 0,-1 0 0 16,1-2 0-16,-1-2 0 0,1 1 0 0,-1-1 0 15,1-3 0-15,2 4 0 0,-2-4 0 0,-1 3 0 16,1-3 0-16,-1 0 0 0,1 0 0 0,-1 0 0 16,1-3 0-16,-1 3 0 0,3-4 0 0,-2 4 0 0,0-7 0 0,-1-1 0 15,1 4 0-15,2-3 0 0,0 0 0 0,3 0 0 16,-6 0 0-16,3-5 0 0,3 5 0 0,0-3 0 16,0-1 0-16,-3 3 0 0,3-3 0 0,0 4 0 15,2 0 0-15,-2-3 0 0,0-2 0 0,0 5 0 16,-1 3 0-16,1-3 0 0,0-3 0 0,-3 3 0 0,0 0 0 0,-2-2 0 15,-1 2 0-15,-4 0 0 0,1 0 10 0,-4-1-10 0,0 1 10 0,-1-4-10 16,1 4 17-16,-6-3-2 0,3 3-1 0,0 0 0 16,-3-2-4-16,1 2-1 0,-1 0 0 0,0 0 0 15,0-1-9-15,-2 1 0 0,2 0 9 0,1 3-9 16,-4-3 0-16,1 4 0 0,0-4 0 0,-1 0 8 16,-2 2-8-16,3-2 0 0,-3 3-11 0,2-3 11 31,-2 7-71-31,0-3-8 0,0-1-1 0,0-3-852 15,-5 4-169-15</inkml:trace>
  <inkml:trace contextRef="#ctx0" brushRef="#br0" timeOffset="55341.98">13287 12487 288 0,'0'0'25'0,"0"0"-25"15,0 0 0-15,0 0 0 0,0 0 148 0,0 0 25 16,0 0 5-16,0 0 1 0,0 0-51 0,0 0-9 16,0 0-3-16,0 0 0 0,0 0-20 0,0 0-5 0,0 0-1 0,0 0 0 15,0 0-30-15,0 0-7 0,0 4-1 0,-2 4 0 16,2 3-5-16,0-4-2 0,0 3 0 0,0 2 0 15,0 2-10-15,2-3-3 0,-2-1 0 0,3 9 0 16,-3-5-14-16,3 0-3 0,-1-2-1 0,1 6 0 16,0-3-14-16,-3-1 9 0,2-3-9 0,1-1 8 15,0 2-8-15,-1-1 0 16,1-1 9-16,2-3-9 0,-5 0 10 0,3-2-2 16,2 2-8-16,-2 0 12 0,-3-7-12 0,0 0 8 15,5 4-8-15,-5-4 0 16,0 0-98-16,3 3-26 0,2-6-4 0,-5 3-742 0</inkml:trace>
  <inkml:trace contextRef="#ctx0" brushRef="#br0" timeOffset="55711.45">13523 12640 1108 0,'0'0'49'0,"0"0"11"0,0 0-48 0,-5 0-12 15,2 4 0-15,-5-1 0 16,0 1 92-16,0-1 16 0,0-3 3 0,3 7 1 16,0-2-38-16,-3 2-7 0,2 0-2 0,1 0 0 15,0 4-48-15,2-4-9 0,-2 1-8 0,2-1 9 16,3 0-1-16,0 0 0 0,3 0 0 0,-1 0 0 16,6-2-16-16,-2 2-4 0,2-7-1 0,0 7 0 15,0-7 13-15,2 0 0 0,1 0 0 0,2 0 0 16,-2 0 0-16,-1-3 0 0,1-1 0 0,-3 4 0 0,2-7 0 0,-2 2 0 15,0 2 10-15,0-1-10 0,-3-3 40 0,1 0 4 16,-4 0 0-16,1-5 0 0,0 5 22 0,-3 0 5 16,0 0 1-16,0 0 0 0,-3 0-12 0,0 0-3 15,-2 2 0-15,2-2 0 0,-2 4-17 0,-3-1-4 0,0-3-1 0,3 7 0 16,-3-3-23-16,0-1-12 0,0 4 12 0,0 0-12 16,3 0 0-16,0 0-12 0,-1 0 0 0,6 0 0 15,0 0-145-15,-5 7-29 0,5-7-6 0</inkml:trace>
  <inkml:trace contextRef="#ctx0" brushRef="#br0" timeOffset="56159.43">13827 12680 990 0,'0'0'44'0,"0"0"8"0,0 0-41 0,0 0-11 0,0 0 0 0,0-3 0 16,0 3 104-16,0-4 20 0,-3-3 3 0,3 2 1 15,-2 2-26-15,-1-1-5 0,-2 1-1 0,0 3 0 16,-1-4-30-16,1 4-6 0,-3 0-2 0,3 4 0 16,-3-4-27-16,0 3-6 0,0 1-1 0,0-1 0 0,0 2-24 0,3 2 8 15,0 0-8-15,2 0 0 0,-2 4 0 0,5-4 0 16,-3 1-9-16,3-1 9 0,0 0-11 0,3 4 11 16,-1-8-10-16,4 4 10 0,-1 0 0 0,0-2 0 0,3-1 0 0,0-1 0 15,0-3 0-15,0 0 0 0,0 0 0 0,0 0 0 16,0-3 0-16,0-1 0 0,-3 4 0 0,0-7 0 31,3 7 0-31,-3-5 8 0,1-2-8 0,-1 4 0 0,-5-4 11 0,5 3-11 16,-2-3 10-16,-3 7-10 0,5-3 10 0,-5 3-10 15,6-4 10-15,-6 4-10 0,0 0 0 0,7 0 8 16,1 4-8-16,0-1 0 0,3 4 0 0,-3 0 0 16,0 0 0-16,2 0 0 0,1 5-9 0,-3-1 9 15,2-1 0-15,-2 2-9 0,0-5 9 0,-5 7 0 16,2-7 0-16,-5 4 0 0,0-3 10 0,-5-1 1 0,0 4 0 0,-3-4 0 15,-3 0 5-15,-5 1 0 0,-2-1 1 0,-1 0 0 16,1 0 0-16,-3 0 0 0,-1 0 0 0,1-2 0 16,0 2 6-16,0-5 1 0,0 3 0 0,2-5 0 15,1 7-46-15,2-7-9 16,0 0-1-16</inkml:trace>
  <inkml:trace contextRef="#ctx0" brushRef="#br0" timeOffset="57215.2">14195 12534 0 0,'0'0'0'0,"0"0"0"0,0 0 0 0,0 0 0 15,0 0 300-15,0 0-60 0,0 0 48 0,0 0 9 16,0 0-158-16,0 5-32 0,0-5-7 0,0 7 0 0,0 0-23 0,0 4-4 16,3-4-1-16,2 0 0 0,-3 8-19 0,4-4-4 0,-1-1-1 0,0 2 0 15,3 2-3-15,-5-3-1 0,0-1 0 0,-1 2 0 16,4 2-6-16,-1-7-2 0,-5 4 0 0,2-3 0 15,1 3 1-15,0-4 0 0,-1 0 0 0,1-4 0 16,-3-3 0-16,0 0 0 0,0 0 0 0,0 0 0 16,-3 7-11-16,3-7-2 0,0 0-1 0,0 0 0 0,0 0-3 0,0 0 0 15,-5 0 0-15,5-3 0 0,-3-1-7 0,1-3-1 16,2 4-1-16,-3-4 0 0,3 3-11 0,-2-3 0 16,-1-1 0-16,0 1 8 0,3-4-8 0,-2 4 0 15,-1 0 0-15,0 0 8 0,1-1-8 0,-1 1 0 16,0-4 0-16,1 4 0 0,2-5 0 0,-3 5 0 15,0-3 0-15,3-1 0 16,0 4 0-16,0-5 0 0,0 5-9 0,0 0 9 16,0 0 0-16,0 0-8 0,3 0 8 0,0-1 0 15,-1 1-10-15,4 3 10 0,-4-3-8 0,4 0 8 16,-4 4-9-16,6-1 9 0,-3-4-10 0,3 8 10 16,0-4-12-16,3 4 12 0,0-3-13 0,2-1 5 15,-3 4 8-15,4 4-12 0,-4-1 12 0,3-3-12 16,-2 4 12-16,0-4 0 0,-4 8-9 0,-1-1 9 0,2 0 0 0,-6-3 0 15,4 3 0-15,-6 0 0 0,0 1 0 0,0-1 8 16,-6 0-8-16,4 4 12 0,-4-4-2 0,1 0 0 0,-5 1 0 0,2 3 0 16,-6-1-2-16,1-3 0 0,0 0 0 0,2-2 0 15,1 2-8-15,-1 0 8 0,-2-3-8 0,2-1 8 16,3 4-8-16,0-7 8 0,-2 4-8 0,2-4 8 16,3 3-19-16,2-3-4 15,3 0-1-15,0 0 0 16,0 0-110-16,0 0-22 0,0 0-5 0</inkml:trace>
  <inkml:trace contextRef="#ctx0" brushRef="#br0" timeOffset="57763.32">14666 12480 115 0,'-3'0'0'0,"3"0"10"0,-2 0-10 0,2 0 0 16,0 0 0-16,-3 0 0 0,0 0 210 0,-2 0 40 0,0 0 8 0,5 0 2 15,0 0-121-15,0 7-24 0,-3-3-5 0,-2-1-1 16,2 2-23-16,0 2-5 0,-2 0-1 0,0 0 0 16,0 0-29-16,2 0-7 0,-2 5 0 0,2-1-1 15,-2-1-7-15,2 1 0 0,-2 4-1 0,2-1 0 0,0-3-4 0,1 4-1 16,2-1 0-16,-3 0 0 0,3 2-13 0,-2-2-2 16,4 3-1-16,1-1 0 15,-1 1-14-15,1-5 11 0,0 2-11 16,2 0 10-16,3-2-10 0,0 2 0 0,-3 0 0 0,3-7 0 15,3 5 0-15,-3-5 0 0,2 0 9 0,1 0-9 16,-1-3 9-16,1-1-9 0,2-3 12 0,-2 4-667 16,-1-8-133-16</inkml:trace>
  <inkml:trace contextRef="#ctx0" brushRef="#br0" timeOffset="58117.689">14793 12680 57 0,'0'0'0'0,"0"0"0"16,0 0 0-16,0 0 0 0,0 0 271 0,0 0 49 0,0 0 9 0,0 0 3 16,0 0-196-16,0 0-40 0,0 0-7 0,0 7-1 15,3 0-19-15,-1 0-3 0,3-3-1 0,-2 4 0 16,2-1-18-16,1 4-4 0,2-4-1 0,0 0 0 16,-1-4-20-16,1 4-4 0,0-2-1 0,-2 2 0 15,4-3-9-15,-4-1-8 0,-1 1 12 0,3-4-12 16,-3 0 0-16,3 0 0 0,-5 0 0 0,2 0 0 15,3-4-118-15,-3 4-30 0,0-7-7 0,-2 7-1 16,-3-7-97-16,3 0-20 0</inkml:trace>
  <inkml:trace contextRef="#ctx0" brushRef="#br0" timeOffset="58318.18">14962 12654 115 0,'0'0'0'0,"0"0"10"15,0 0-10-15,0 0 0 0,0 0 0 0,0 0 0 16,0 0 337-16,0 0 66 0,0 4 13 0,-2 4 2 15,-1-6-250-15,3 7-49 0,-3 1-11 0,3 1-1 16,-2-4-41-16,2 8-8 0,-3-4-2 0,0-1 0 0,-2 4-12 16,2 5-2-16,-2-8-1 0,2 4 0 0,-2-1-17 0,3-3-4 15,-1 4-1-15,-2-4 0 0,2-1-19 0,-2 4 10 16,2-2-10-16,0-5 8 0,-2 0-21 0,0 0-5 0,2 0-1 0,0 0-692 16,1-2-138-16</inkml:trace>
  <inkml:trace contextRef="#ctx0" brushRef="#br0" timeOffset="58935.11">15113 12807 921 0,'0'0'82'0,"0"0"-66"0,0 0-16 0,0 0 0 16,0-7 135-16,0 7 23 0,-3-5 5 0,3 5 1 16,0 0-107-16,0 0-21 0,0 0-4 0,0 0-498 15,0 0-100-15</inkml:trace>
  <inkml:trace contextRef="#ctx0" brushRef="#br0" timeOffset="59568.38">15282 12654 748 0,'0'0'67'0,"0"0"-54"16,0 0-13-16,6 0 0 0,-1 0 122 0,0 0 22 0,3 0 4 0,-3 4 0 16,3-1-84-16,3-3-18 0,-3 0-3 0,2 0-1 15,1 0-29-15,2 0-5 0,1-3-8 0,-1 3 11 16,-3 0-1-16,1 0 0 0,-3-4 0 0,0 4 0 16,-3 0-10-16,0 0-11 0,-5 0 3 0,0 0-648 15</inkml:trace>
  <inkml:trace contextRef="#ctx0" brushRef="#br0" timeOffset="59737.689">15311 12788 1087 0,'0'0'48'0,"0"0"10"0,11 0-46 0,-3 0-12 0,3 0 0 0,-4 0 0 15,7 0 86-15,-4-3 15 0,4-1 3 0,-1 1 1 0,-3-1-45 0,4 1-10 16,-1-1-2-16,-3 1 0 0,1-1-34 0,-3-3-14 15,5 7 11-15,-5-5-11 16,3 2-70-16,-6-1-20 0</inkml:trace>
  <inkml:trace contextRef="#ctx0" brushRef="#br0" timeOffset="60038.52">15589 12720 921 0,'0'0'82'0,"0"0"-66"0,0 0-16 0,3 0 0 16,0 0 109-16,2 0 19 0,0 0 3 0,0 0 1 15,-5 0-34-15,8 0-6 0,0 0-2 0,3 0 0 16,-1 0-28-16,1-3-6 0,0 3 0 0,-1-4-1 0,3 4-23 0,-2 0-4 16,-3 0 0-16,3 0-1 0,-4 0-27 0,1-5-9 15,-2 2 0-15,-1 3-583 16,-5 0-117-16</inkml:trace>
  <inkml:trace contextRef="#ctx0" brushRef="#br0" timeOffset="60223.47">15632 12633 57 0,'0'0'0'0,"0"0"0"0,0 0 0 0,0 0 0 15,0 0 288-15,0 0 52 0,5 0 10 0,-5 0 2 16,0 0-188-16,5 7-39 0,0-3-7 0,1 3-2 0,-1-4-29 0,0 9-7 16,3-5 0-16,-2 4-1 15,-1-4-39-15,0 3-8 0,-2-3-2 0,-1 2 0 0,1 1-14 0,0-3-4 0,-1 0 0 0,-2 0 0 16,3-2-12-16,0 2-8 0,-3-7 8 0,0 4-648 15,0-4-123-15</inkml:trace>
  <inkml:trace contextRef="#ctx0" brushRef="#br0" timeOffset="60493.03">15830 12539 1324 0,'0'0'118'0,"0"0"-94"16,0 0-24-16,0 0 0 0,5 7 105 0,-2 4 17 15,2-4 3-15,1 3 1 0,-4 2-38 0,3 2-7 0,-2 0-1 0,2-2-1 16,1 6-33-16,2-4-6 0,-3 1-2 0,-2 3 0 16,2-4-11-16,0 5-3 0,0-2 0 0,-5-5 0 15,0 2-7-15,3 0-1 0,0-2-1 0,-3-5 0 0,0 4-6 0,2-1-1 16,1-6 0-16,0-1 0 0,-3 4-8 0,0-7 0 15,0 0-10-15,0 0-690 16,0 0-137-16</inkml:trace>
  <inkml:trace contextRef="#ctx0" brushRef="#br0" timeOffset="61172.68">16118 12499 57 0,'0'0'0'0,"0"0"0"0,0 0 0 16,0 0 0 0,0 0 261-16,0 0 47 0,0 0 10 0,0 0 2 15,0 0-179-15,0 0-35 0,0 0-7 0,3 4-2 16,2 3-21-16,1 0-4 0,-4 0 0 0,1 0-1 0,5 3-15 0,-3 2-4 16,3 2 0-16,-3 5 0 0,1-5-4 0,-1 4-2 15,6-3 0-15,-3 3 0 0,-6-1-8 0,6 2-2 16,5-1 0-16,-5 4 0 0,-2-8-8 0,-1 5-1 15,0-1-1-15,3-3 0 0,0-1-10 0,-5 0-1 0,-3 0-1 0,5-2 0 16,6-1-4-16,-6-1-1 0,-5-3 0 0,0 0 0 16,2-2-9-16,-2 2 12 0,0-7-12 0,0 0 12 15,0 0-12-15,0 0 0 0,0 0 0 0,0 0 8 32,-5 0-149-32,5 0-31 0,5-3-5 0</inkml:trace>
  <inkml:trace contextRef="#ctx0" brushRef="#br0" timeOffset="61473.44">16367 12701 1080 0,'0'0'48'0,"0"0"9"0,0 0-45 0,0 0-12 16,0 0 0-16,0 0 0 0,8 0 74 0,0 4 13 15,-8-4 2-15,5 8 1 0,3-4-15 0,0 3-3 0,0 0-1 0,0 0 0 16,-3 3-21-16,6-5-4 0,0 2-1 0,-4 0 0 16,1 4-19-16,0-4-4 0,6-4-1 0,-4 2 0 15,1-3-12-15,-3 3-9 0,2-1 12 0,-2-1-12 16,0-3 13-16,0 0-4 0,-8 0-1 0,5 0-581 15,3-7-117-15</inkml:trace>
  <inkml:trace contextRef="#ctx0" brushRef="#br0" timeOffset="61695.94">16486 12677 403 0,'0'0'36'0,"0"0"-36"0,0 0 0 0,0 0 0 15,0 0 256-15,0 0 45 0,0 0 9 0,0 0 2 0,-5 3-178 0,0 4-35 16,2-3-7-16,0 3-2 0,-2 0-34 0,0 5-6 16,-1-2-2-16,1-3 0 0,3 4-29 0,-4-1-7 15,-2 2 0-15,3-1-1 0,2-1-11 0,1-3 8 16,-4 5-8-16,-2-5 8 0,6 4-8 0,-1-8 0 16,1 4 0-16,-1 0-11 15,-2-2-164-15,5-5-33 0,0 0-6 0,0 0-2 0</inkml:trace>
  <inkml:trace contextRef="#ctx0" brushRef="#br0" timeOffset="61943.38">16642 12760 1080 0,'0'0'48'0,"0"0"9"0,0 0-45 0,0 0-12 15,0 0 0-15,-2 4 0 0,-4-1 91 0,4 4 16 0,2-7 3 0,-3 7 1 16,-5 0-19-16,5 0-3 0,6 2-1 0,-3 1 0 16,-3-3-44-16,1 0-10 0,-1 0-2 0,6 5 0 15,-1-5-19-15,-2 0-4 0,-2 0-1 0,2-7 0 0,8 7 0 0,-8-7-8 16,-6 5 12-16,6-5-4 16,8 7-75-16,-8-7-15 0,0 0-3 0</inkml:trace>
  <inkml:trace contextRef="#ctx0" brushRef="#br0" timeOffset="62429.4">16703 12705 1393 0,'0'0'61'0,"0"0"14"0,5 0-60 0,-5 0-15 0,0 0 0 0,0 0 0 15,0 0 76-15,0 0 12 0,-5 8 2 0,0-1 1 0,5 0-27 0,0 0-4 16,0 0-2-16,-3 0 0 0,1 0-42 0,2 2-8 0,5-2-8 16,-2 0 12-16,-6-4-12 0,8 4 0 0,6-2 0 0,-1-3 0 15,1 3 0-15,-1-5 0 0,1 0 0 0,2-5 0 16,3 5 0-16,-5-2-9 0,-3-3 9 0,0-2-10 16,2 4 10-16,-2-4 0 0,-5 3 0 0,2-3 0 15,-2 0 12-15,-1-1-3 16,-2 1 0-16,0 3 0 0,-2-3 15 0,2 7 4 15,0 0 0-15,0 0 0 0,-6-3-8 0,6 3 0 16,0 0-1-16,0 0 0 0,0 0-19 0,0 0 0 16,0 0 0-16,3 3 0 0,0 4 0 0,-1 0-12 15,-2 0 12-15,6-2-12 0,-4 2 12 0,6-3-11 16,0-1 11-16,3 4-10 0,-3-7 10 0,2 4 0 16,1-4 0-16,-3 3 0 0,-8-3 0 0,5-3 8 0,8 3-8 0,-5-4 11 15,-2 4 3-15,-4-3 1 0,6-1 0 0,0 1 0 16,-3-1 9-16,-2-1 3 0,0 3 0 0,-1-6 0 15,4 4 26-15,-4-3 6 0,-7 0 1 0,2 0 0 16,3 0-28-16,0-1-4 0,-2 4-2 0,-4-3 0 16,1 0-11-16,2 0-3 0,3 0 0 0,-2 0 0 15,-6 2-12-15,3-2 0 0,5 4 0 0,0-4-10 16,-3 3-114-16,0-3-24 0,3 0-4 0,3-1 0 0</inkml:trace>
  <inkml:trace contextRef="#ctx0" brushRef="#br0" timeOffset="62714.189">16880 12447 921 0,'6'0'82'0,"-1"4"-66"16,0-4-16-16,1 0 0 0,2 3 112 0,2 2 20 15,1 2 3-15,-1 0 1 0,1 0-56 0,2 4-12 16,14 1-1-16,-6-2-1 0,-8 4-16 0,3 0-3 15,2 5-1-15,4-5 0 0,-4 5-3 0,1-1-1 0,-6 1 0 0,0-2 0 16,-2 2 10-16,-3 2 1 0,-3-7 1 0,-3 5 0 16,1 2 2-16,-3-7 0 0,-3 5 0 0,-2 0 0 15,-3-5-11-15,3 0-1 0,2 0-1 0,-2-2 0 16,-8-1-15-16,5-1-4 0,3-3 0 0,-1-2 0 0,-4 2-12 0,4 0-2 16,1-7-1-16,5 0 0 31,0 0-117-31,0 0-23 0,-8 0-5 0</inkml:trace>
  <inkml:trace contextRef="#ctx0" brushRef="#br0" timeOffset="63663.35">13724 13162 57 0,'0'0'0'0,"0"0"0"0,0 0 0 0,0 0 0 16,0 0 165-16,0 0 28 0,0 0 6 0,0 0 1 16,0 0-92-16,0 0-17 0,0 0-4 0,0 0-1 15,0 0 6-15,0 0 2 16,3-7 0-16,-3 7 0 0,0-7-6 0,-3 2 0 16,3 5-1-16,-3-2 0 0,1-3-23 0,-1 3-4 15,-2-3 0-15,-1 5-1 0,1 0-19 0,0 0-4 16,0-3-1-16,2 3 0 0,-2 0-17 0,-1 0-3 15,1 0-1-15,0 0 0 0,-1 3-6 0,1-3-8 16,3 0 11-16,-4 5-11 0,1-3 8 0,0 3-8 16,2-3 0-16,-2 3 0 0,-1 2 8 0,4-3-8 0,-1 3 0 0,0 3 0 15,3-3 0-15,-2 5 8 0,2 2-8 0,2 0 0 16,1-2 0-16,2 2 0 0,1 0 0 0,2 0 0 16,2 5 0-16,1-5 0 0,-1 5 0 0,1-5 0 0,0 5 16 15,2-5-3-15,-3 5-1 0,1-5 0 0,-3 0 9 0,0 0 2 16,-3-2 0-16,0 2 0 0,-2-7 1 0,0 5 1 15,-3-5 0-15,0 0 0 0,-3 4-5 0,0-3-2 0,-2-1 0 0,0 0 0 16,-3-5-10-16,0 3-8 0,0-3 12 0,-3-2-12 31,3-2-122-31,-2 2-31 0,-3-5-7 0,-1-2-778 0</inkml:trace>
  <inkml:trace contextRef="#ctx0" brushRef="#br0" timeOffset="63832.59">13589 13303 345 0,'0'0'31'0,"0"0"-31"16,5 0 0-16,1 5 0 0,2-3 299 0,-1-2 53 15,4 0 12-15,-3 5 1 0,3-5-218 0,2 2-44 16,3 3-9-16,0-5-2 0,-1 0-59 0,1 0-12 16,0 0-2-16,0 0-1 0,3 0-7 0,-6 0-2 0,-3 0 0 0,6-5 0 15,0 5-62-15,-3-2-13 0,-2 2-2 0</inkml:trace>
  <inkml:trace contextRef="#ctx0" brushRef="#br0" timeOffset="64180.25">13938 13315 1638 0,'0'0'72'0,"0"0"16"0,0 0-71 0,0 0-17 0,-5 7 0 0,2-7 0 16,3 0 43-16,-8 7 5 0,0-7 0 0,3 7 1 16,3 0-17-16,-4-2-4 0,-2 2-1 0,3 0 0 0,0 0-13 0,-1 4-2 15,4-1-1-15,-4-3 0 0,4 5 2 0,2-5 1 16,0 5 0-16,2-3 0 0,-2-2-14 0,6 0 8 16,-4-2-8-16,6 2 0 0,0 0 0 0,0-2 0 15,-2-5 0-15,4 2 0 0,1-2 11 0,-1 0-11 16,1-2 12-16,-1-3-12 0,1 2 24 0,0-4-3 0,-1-2 0 15,-2 2 0-15,0-2 23 0,0-3 4 0,-3 5 0 0,1 0 1 16,-4-5 12-16,1 5 3 0,-3-3 0 0,0-1 0 16,0 4-39-16,-3 2-7 0,-2-2-2 0,0 0 0 0,-1 4-4 0,4-1-2 15,-4 4 0-15,1 0 0 16,0 0-77-16,-3-3-15 0,5 3-3 0,-2 0-989 16</inkml:trace>
  <inkml:trace contextRef="#ctx0" brushRef="#br0" timeOffset="64481.01">14076 13308 921 0,'0'0'82'0,"0"0"-66"0,0 0-16 0,5 2 0 16,-2 5 176-16,-1 5 31 0,4-5 6 0,-4 5 2 16,1-3-101-16,0-4-20 0,2 6-4 0,0-1-1 0,-2-3-32 0,0 0-6 15,-1 0-2-15,1-2 0 0,2 6-25 0,-2-3-6 16,-3-8-1-16,0 2 0 0,2 5-1 0,-2-7 0 15,0 0 0-15,0 0 0 0,0 0 2 0,0 0 0 16,0 0 0-16,0 0 0 0,0-7-10 0,0 0-8 0,0 0 12 0,3-5-12 16,0 3 0-16,2-3 0 0,0 2 0 0,1-1-12 31,2-1 0-31,-1 5 0 0,1 0 0 0,0-3 0 16,3 1 0-16,-1 2 0 0,-2 0 0 0,6 5 0 0,-1-3 4 15,0 5 8-15,-2-3-13 0,2 3 5 0,0 0 8 0,3 0-8 16,0 0 8-16,-3 0-8 0,-2 0 8 0,2 0 0 15,-2 3 0-15,-4-3-667 16,-7 0-133-16</inkml:trace>
  <inkml:trace contextRef="#ctx0" brushRef="#br0" timeOffset="65251.729">14653 13376 921 0,'0'0'82'15,"0"0"-66"1,0 0-16-16,0 0 0 0,0 0 198 0,0 0 36 16,0 7 7-16,0 0 2 0,0 0-152 0,2 5-31 15,1-5-5-15,0 7-2 0,-1-2-13 0,1-3-2 16,-3 3-1-16,3 2 0 0,-3 5-18 0,0 0-4 0,0-5-1 15,0 0 0-15,0 0 0 0,2 0 0 0,-4-2 0 0,4-1 0 16,-2-1 26-16,0-3 4 0,3 0 2 0,-3 0 0 16,0-2-1-16,0 2 0 0,0-7 0 0,0 0 0 0,0 0-1 0,0 0 0 15,0 0 0-15,0 0 0 0,-3-7-11 0,1-5-2 16,-4 5-1-16,4-7 0 0,4 0-14 0,-2 2-4 16,-2-9 0-16,-1 2 0 0,6 5-12 0,-3-7 0 15,0 2 0-15,0-2 0 0,2 7 0 0,4-5 0 16,-6 5 0-16,5 0-10 0,-3 2 10 0,4 2-8 15,-1-1 8-15,3 6-8 16,0-2 8-16,0 0-13 0,0 7 5 0,2-3 8 16,1 3-15-16,0 3 5 0,-1 2 1 0,3-3 0 15,1 5 9-15,-4-2-8 0,3 6 8 0,-2-1-8 16,0-3 8-16,-1 5 0 0,-5-5 0 0,3 4 0 16,-5-1 0-16,0-3 9 0,-1 5-1 0,1-1-8 15,-8-4 13-15,2 1-4 0,0-1-1 0,-2 0 0 16,-6 0-8-16,4-3 8 0,-4-1-8 0,-2 4 8 0,0-7-21 0,-1 5-5 15,-2-5-1-15,3 0 0 16,0 2-19-16,0-4-4 0,-1-3-1 0,4 2-748 0,-3-1-149 0</inkml:trace>
  <inkml:trace contextRef="#ctx0" brushRef="#br0" timeOffset="65768.69">15039 13413 57 0,'5'0'0'0,"-5"-4"0"0,0 4 0 0,0 0 0 0,3 0 292 0,-3-5 54 15,3 3 10-15,-3 2 3 0,0 0-189 0,0 0-38 16,0 0-7-16,0 0-1 0,0 0-44 0,0 0-9 0,0 0-2 0,0 0 0 16,0 0-21-16,0 0-5 0,0 0-1 0,-3 7 0 15,-2 0-14-15,2 0-4 0,-2 5 0 0,2-5 0 16,-2 0-12-16,-1 7-4 0,4-7 0 0,-4 5 0 15,6-5-8-15,-2 7 0 16,2-2 0-16,0-3 0 0,0-2 0 0,5 5 0 16,0-5 0-16,3 0 0 0,-2 0 0 0,2-2 0 15,5-3 0-15,0 3 0 0,0-5-11 0,0 0 11 16,-2 0-8-16,2-5 8 0,1 3 0 0,-4-3 0 16,1-2 0-16,-1-3 0 0,-2 1 0 0,0 2 0 15,-3 0 0-15,-2-2 8 0,0-3 16 0,-1 0 3 16,-4 5 1-16,2-7 0 0,-6 7 10 0,4-7 2 0,-3 9 1 0,-1-2 0 15,1 0-15-15,-3 0-3 0,-3 7-1 0,3-3 0 16,1-1-22-16,1 4 9 0,-7 0-9 0,5 0 0 16,5 0-112-16,-2 4-28 0,-3-1-7 0</inkml:trace>
  <inkml:trace contextRef="#ctx0" brushRef="#br0" timeOffset="66138.45">15322 13364 1411 0,'0'0'62'0,"0"0"14"0,0 0-61 0,0 0-15 0,0 0 0 0,0 0 0 0,0 0 103 0,0 0 17 16,-3-2 4-16,3 2 1 0,0 0-52 0,-5 0-10 15,0 0-3-15,-3 0 0 0,3 0-39 0,-1 2-8 16,1-2-1-16,2 5-1 0,-2-5-11 0,0 4 0 15,-1-1 0-15,4 4 0 0,-1-2 0 0,1-3-9 16,2 5 9-16,0-7 0 0,0 5-13 0,5 2 4 16,0 0 1-16,0 0 0 0,3-2-3 0,0-3 0 0,-2 5 0 0,2-2 0 15,-1-3 11-15,4 3-8 0,-6 2 8 0,3-7-8 16,-2 7 8-16,-1 0 0 0,-3-2 0 0,-2-5 0 16,0 0 16-16,0 7 6 0,0-5 1 0,0 5 0 15,-5 2 35-15,0-2 7 0,0 1 2 0,-1-1 0 16,-2-5-26-16,-2 5-5 0,2-2 0 0,-3 2-1 0,1 0-23 0,-1-7-4 31,1 7 0-31,-4-7-8 16,6 0-41-16,-2 5-15 0,2-10-4 0</inkml:trace>
  <inkml:trace contextRef="#ctx0" brushRef="#br0" timeOffset="66508.25">15637 13249 172 0,'0'0'16'0,"0"0"-16"16,0 0 0-16,0 0 0 0,0 0 359 0,0 4 69 16,3 6 13-16,-3-3 3 0,2-2-296 0,1 9-59 0,2-2-12 0,3 2-2 15,-3 0-34-15,3 5-6 0,0-5-2 0,0 7 0 16,3-7-17-16,-6 5-3 0,0-5-1 0,1 0 0 15,-1 2 0-15,-2-6-1 0,-3 2 0 0,0-5 0 32,0 4-134-32,0-1-26 0,-6-5-6 0</inkml:trace>
  <inkml:trace contextRef="#ctx0" brushRef="#br0" timeOffset="66655.479">15602 13383 57 0,'0'0'0'0,"0"0"0"16,0 0 0-16,0 0 0 0,8-3 312 0,0-1 56 15,3 4 12-15,0-3 3 16,2-1-245-16,-3 4-49 0,6 0-9 0,3 0-3 16,-1 0-45-16,3 0-8 0,6 0-3 0,-3-5 0 15,0 5-9-15,-3 0-1 0,0 0-1 0,-3 0-546 16,-2 0-110-16</inkml:trace>
  <inkml:trace contextRef="#ctx0" brushRef="#br0" timeOffset="67009.64">15901 13409 1335 0,'0'0'59'0,"6"-5"13"0,-1-2-58 0,0 5-14 0,3-3 0 0,0 3 0 16,-2-3 55-16,-1-2 8 0,3 7 1 0,-3-3 1 16,3-1-27-16,-5-3-6 15,2 2 0-15,0 3-1 0,-5 2-5 0,5-5-1 16,-2 3 0-16,-3-6 0 0,5 4 11 0,-5 4 3 15,-2-3 0-15,-1-1 0 0,0-3-13 0,1 2-2 16,-3 3-1-16,2-3 0 0,-2 3-12 0,-1-3-3 16,1 5 0-16,-3-2 0 0,0-3 2 0,0 5 0 15,3 0 0-15,-3 5 0 0,0-5 6 0,0 2 0 16,0 3 1-16,0-3 0 0,0 5-9 0,0 5-8 0,3-5 12 0,0 0-12 16,2 0 0-16,0 5 0 0,-2 2 0 0,3-2 0 0,2-3 0 15,0 3-9-15,0 2 9 0,2-2-8 16,1-5 8-16,-1 0 0 0,4 0 0 0,-1 0 0 15,0 0 0-15,3 0 0 0,-2 0 0 0,2-2 0 0,-3-3 0 0,0 3 0 16,3-5 0-16,0-5-632 16,0 5-120-16</inkml:trace>
  <inkml:trace contextRef="#ctx0" brushRef="#br0" timeOffset="67326.16">16036 13336 518 0,'0'0'46'0,"0"0"-37"16,0 0-9-16,3 7 0 0,0-2 286 0,2-3 55 15,-2 10 11-15,2-5 3 0,-2 0-195 0,2 5-38 16,-2-3-8-16,-1-2-2 0,3 5-60 0,-2 0-13 16,5-5-3-16,-5 2 0 0,-1-2-23 0,1 2-5 15,0-2 0-15,2 1-8 0,-5-8 16 0,0 0-3 0,0 0-1 0,0 0 0 16,0 0-4-16,0 0 0 0,0 0-8 0,0 0 12 15,0 0-27-15,0 0-5 0,0 0-2 0,-3-8 0 16,3-3-30-16,3 4-7 0,0-7-1 0,-1 2 0 16,-2-2-23-16,5 7-5 0,3-5 0 0,0 2-1 15,-2-1 37-15,-1 4 8 0,3-5 2 0,0 5 0 0,2 4 30 0,-2-1 12 16,-2-3-8-16,2 4 8 0,5-1 0 0,-3-1 12 16,-4 5 0-16,-1-2-1 15,6 2-11-15,-1 0 0 0</inkml:trace>
  <inkml:trace contextRef="#ctx0" brushRef="#br0" timeOffset="67943.34">16357 13336 1436 0,'0'0'64'0,"0"0"12"15,0 0-60-15,0 0-16 0,5 7 0 0,-5 0 0 0,-5 0 114 0,2-2 20 16,6 6 4-16,-3-1 1 0,0-3-57 0,0 0-11 16,-3 5-3-16,6-1 0 0,2-1-34 0,-5-3-7 15,0 0-2-15,0-2 0 0,2 2-12 0,1-3-2 16,-6 3-1-16,1-4 0 0,2-3-2 0,0 0-8 15,0 0 12-15,0 0-4 0,-5 5-8 0,5-5 0 16,0 0 0-16,0 0 0 0,-3-8-28 0,3-3 3 0,3 4 0 0,2-5 0 16,-5 5 6-16,2-3 2 0,1-1 0 0,2-1 0 31,3-2-11-31,-2 7-3 0,-4 0 0 0,1-5 0 0,5 5 15 0,0 0 4 0,-6 4 0 0,4-1 0 16,-1-3 12-16,0 7 0 0,3-3 0 0,-8 3 0 15,0 0 0-15,6 3 20 0,2-3-4 0,-1 0 0 16,-7 0 14-16,6 7 2 0,-1 0 1 0,3-2 0 0,-3 2 3 0,1 0 1 15,-4 0 0-15,1 0 0 0,5 0-3 0,-6 0-1 16,-2 0 0-16,0-2 0 0,3 2-17 0,-3-7-4 0,-3 7-1 0,3-7 0 16,0 0-3-16,3 7-8 15,-3-7 12-15,0 0-4 0,0 0-8 0,0 0 12 0,0 0-12 16,0 0 12-16,0 0-12 0,0 0 0 0,5-7 0 0,3 7 0 31,0-7-8-31,-2 0 8 0,-4 2-10 0,6-2 10 0,3 5-9 0,-3-3 9 16,0-2-8-16,0 7 8 0,2-7 0 0,1 7-10 15,-6 0 10-15,3 0 0 0,0 0-10 0,0 4 10 16,2-1-8-16,-4-3 8 0,-6 0 0 0,5 7-10 16,6 0 10-16,-6 0 0 0,-5 0 0 0,0-2 8 15,2 2 0-15,4 0 1 0,4 0-9 0,-4 0 0 16,-6-7-12-16,2 7 12 0,9-7 0 0,-11 0 13 0,-3 5 0 0,3-5 0 31,8 7-54-31,-3-7-11 0,-5 0-3 0,0 0-1005 0</inkml:trace>
  <inkml:trace contextRef="#ctx0" brushRef="#br0" timeOffset="68275.43">16830 13256 1512 0,'8'-3'67'0,"-8"3"13"0,0 0-64 0,0 0-16 0,0 0 0 0,0 0 0 16,0 0 83-16,0 0 13 0,-8 0 2 0,3 3 1 15,5-3-53-15,-5 0-10 0,-3 7-3 0,0-7 0 16,0 7-25-16,2-2-8 0,1 2 0 0,0 0 0 0,0-3 0 0,-1 4 0 16,6-8 0-16,0 7 0 0,-2 0-10 0,4-5 1 15,4 3 0-15,-1 2 0 0,0 0-3 0,0 0-1 16,1-2 0-16,4-3 0 0,1 5 13 0,-3-2 0 16,-3 2-10-16,0 0 10 0,3-3 0 0,0 4 0 15,-5-1 12-15,0 0-4 0,-1 0 36 0,1 4 8 16,-3-3 0-16,-3 1 1 15,1-2-2-15,-4 0-1 0,6 2 0 0,-5-2 0 16,-6 1-14-16,1-1-4 0,2-5 0 0,-3 3 0 16,1-3-17-16,-3 3-4 0,-3-1-1 0,5-1 0 15,3-3-78-15,0 0-15 16,-8 0-3-16</inkml:trace>
  <inkml:trace contextRef="#ctx0" brushRef="#br0" timeOffset="70149.27">19370 11972 518 0,'0'0'46'0,"0"0"-37"0,0 0-9 0,0 0 0 16,3-3 58-16,-3 3 10 0,5-4 1 0,-5 4 1 15,0 0-18-15,5-7-4 0,1 7-1 0,-6 0 0 16,0 0 22-16,5 0 5 0,0 0 1 0,1 0 0 15,1 4 0-15,-1-1 0 0,2-3 0 0,0 4 0 16,0 3-11-16,2-2-3 0,1-3 0 0,2 6 0 16,0-1-11-16,0 0-2 15,-2 0-1-15,2 0 0 0,3 5-11 0,3-5-3 16,-3 4 0-16,2-4 0 0,3 7-6 0,3-6-2 16,-3 3 0-16,3-1 0 0,2 1-4 0,-2-3-1 15,0 6 0-15,3-7 0 0,-1 4 8 0,0 1 2 16,1-2 0-16,-1 1 0 0,3-4-18 0,1 0-4 15,-1 1-8-15,2 3 12 0,-4-4 2 0,2 0 0 16,0-7 0-16,0 7 0 0,3-2-3 0,-3-2-1 0,-2-3 0 0,2 0 0 16,2 0-1-16,4-3 0 0,-3-2 0 0,-1 5 0 15,-2-4-1-15,0 1-8 0,-2-1 12 0,-3 4-4 16,-6-3 3-16,3-1 0 0,-5 1 0 0,3-1 0 16,-6-3 6-16,3 4 2 0,-5-2 0 0,-1-2 0 0,1 0 5 0,-3 0 0 15,0 0 1-15,2 0 0 16,-2 0 11-16,-3-5 1 0,3 5 1 0,-2-4 0 15,2 1-15-15,-3-2-3 0,3 5-1 0,-6-4 0 16,1 4-7-16,0-3-2 0,5 1 0 0,-6 2 0 16,1 0-10-16,0 0 0 0,-1 4 9 0,4-1-9 15,-1-4 9-15,0 4-9 0,-5 1 12 0,3-1-12 16,2 1 8-16,0-1-8 0,-5 4 0 0,0 0 0 16,6 0 0-16,-4-3 0 0,-2 3 0 0,0 0 0 15,0 0 0-15,0 0 0 0,3-4 0 0,-3 4 0 0,0 0 0 0,0 0 0 16,0 0 0-16,0 0 10 0,0 0-2 0,0 0-8 15,0 0 12-15,0 0-4 0,0 0-8 0,0 0 0 16,0 0 9-16,0 0-9 0,8 0 0 0,-8 0 0 16,0 0 0-16,5 7 0 0,3 0 0 0,-3-3 0 15,1 3 0-15,2 1 0 0,0-4 0 0,-1 3 0 16,1 0 0-16,3 0-8 16,0 0 8-16,-1 0 0 0,-2 1 0 0,3-1 0 15,-1 0 0-15,-2 0 0 0,0 0 0 0,3 5 0 16,-1-5 0-16,-2 0 0 0,0 4 0 0,3-4 0 15,-1 1 0-15,1 3 0 0,-3-4 0 0,2 3 0 0,1-3 0 0,0 2 0 16,-1 1 0-16,1-3 0 0,-1 0 0 0,4-3 8 16,-4 3-8-16,3 1 0 0,1-1 0 15,-4 0 0-15,-2-3 0 0,3-1 8 0,-1 1-8 0,-2-4 0 0,0 3 8 0,3-3-8 16,-3 0 8-16,0 0-8 0,2 0 10 0,-2 0-10 16,3-3 8-16,-3 3-8 0,0-4 0 0,0 4 0 15,2-3 10-15,-2-1-10 0,-3-3 10 0,3 0-10 16,-2-1 10-16,2 1-10 0,-3 3 10 0,0-6-10 15,0 3 10-15,1-5-10 0,-1 1 10 0,0 1-10 16,-2-1 8-16,2-4-8 0,1 8 0 0,-4-4 9 0,1-3-9 0,2 6 0 16,-2-3 0-16,-1 4 8 0,1-3-8 0,2 3 0 15,-2-5 0-15,0 8 0 0,-1 1 0 0,1-1 0 16,-3 4 0-16,0 0 0 0,0 0 0 0,0 0 0 16,0-7 0-16,0 7 0 0,0 0-10 0,0 0 10 15,0 0 0-15,0 0-9 0,0 0 9 0,0 0 0 0,0 0-9 0,0 0 9 31,8 7 0-31,-5-7 0 0,-3 0-9 0,5 7 9 16,0-3 0-16,3 3 0 0,-3 1 0 0,1-4 0 16,-1 3 0-16,3-4 0 0,0 4 0 0,0-3 0 15,0 3 0-15,2 1 0 0,1-1 0 0,2 0 0 0,0 0 0 0,-2-3 0 16,2 3 0-16,0 1 0 0,3-1 0 0,-3 0 0 16,-2-3 0-16,0 3 0 0,2-4 0 0,3 1 0 15,-3 3 0-15,3-2 0 0,-3-2 0 0,3 4 0 0,-3-3 0 0,0-1 0 16,3-3 0-16,-3 4 0 0,3-4 0 0,0 0 0 15,0 3 0-15,3-3 0 0,-1 0 0 0,3-3 0 16,3-1 0-16,-3 4 0 0,3-7 0 0,3 4 0 16,-4-1 0-16,4-4 0 0,-1 1 0 0,3 3 0 15,-2-6 0-15,-3 3 0 0,2 0 0 0,-2 0 0 16,0-2 0-16,0 2 0 16,-3 0 0-16,5 0 0 0,-2 0 0 0,2-1 0 15,1-3 0-15,-1 4 0 0,-2 0 0 0,3 0 0 16,-4-1 0-16,4 1 0 0,-6 0 0 0,3 3 0 15,-3-3 0-15,3 0 0 0,-6 0 0 0,4 4 0 16,-4-2 0-16,3-2 0 0,0 3 0 0,-2-3 0 0,-1 7 0 16,6-7 0-16,-3 4 0 0,3-1 0 0,-3 4 0 0,3-3 0 15,-3-2 0-15,1 3 0 0,1-3 0 0,-1 1 0 16,-1 1 0-16,-3 3 8 0,1-4-8 0,-1 1 0 0,-4-4 8 16,1 3-8-16,1-4 11 0,-3 6-11 0,1-3 18 0,-4-2-3 15,1 7-1-15,-3-4 0 0,2-3 2 0,4 4 1 16,-9-4 0-16,3 3 0 0,0-4-6 0,-3 8-2 15,0-7 0-15,1 3 0 0,-6 4-9 0,2-3 0 16,4-1 9-16,-6 1-9 16,0-1-12-16,-6-3-8 0,6-1 0 0,-8 1-1 31,0 0-169-31,-2 0-34 0</inkml:trace>
  <inkml:trace contextRef="#ctx0" brushRef="#br0" timeOffset="71267.77">19913 12564 345 0,'2'0'31'0,"1"0"-31"0,-6-4 0 0,3 4 0 15,0 0 149-15,-2-3 24 0,2-1 5 0,-3 4 1 16,3-3-67-16,0-1-12 0,0 4-4 0,0 0 0 15,-5 0-25-15,5 0-6 0,0 0-1 0,0 0 0 16,0 0-25-16,0 0-6 16,0 0-1-16,0 0 0 0,0 0-1 0,0 0-1 15,0 7 0-15,0 0 0 0,2 0 7 0,-2 0 2 0,0 5 0 16,0-1 0-16,3-1 4 0,-3 1 1 0,3 4 0 0,-3-1 0 16,2 0-8-16,1 2-2 0,-1-2 0 0,-2 3 0 15,3 2-15-15,0-5-3 0,-1-2-1 0,1 6 0 16,2-4-7-16,-2-4 0 0,0 2-8 0,2 2 12 15,0-7-4-15,-2 0-8 0,0-2 11 0,-1 2-11 0,1 0 13 0,-1 0-4 16,-2-7-1-16,0 0 0 16,0 0-28-16,0 0-7 0,0 0-1 0,0 0-648 15,0 0-131-15</inkml:trace>
  <inkml:trace contextRef="#ctx0" brushRef="#br0" timeOffset="71668.87">20225 12767 115 0,'0'0'10'0,"-3"0"-10"0,-2 0 0 0,0 0 0 16,2 4 240-16,0-1 47 0,-2-3 9 0,0 4 1 0,-1-1-185 0,4 1-36 0,-4-1-8 0,4 2-2 15,-4 2-22-15,1 0-4 0,3 0 0 0,-1 0-1 16,0 0-29-16,3 0-10 0,0-2 0 0,3 2 9 15,-3 0-9-15,3 0 0 0,2-3 0 0,0-1 8 16,3 4-8-16,0-7 0 0,0 5 0 0,0-5 0 16,2 0 0-16,4 0 0 0,-4-5 0 0,4 5 8 15,-1-3 1-15,0-1 0 0,-5-3 0 0,2 4 0 0,1-1 15 0,-3-3 4 16,0 0 0-16,0 2 0 0,-5-2 23 0,2 4 5 16,-3-4 0-16,1 0 1 0,-6 0-9 0,3-2-3 15,-2 7 0-15,-3-6 0 0,-3 4-5 0,2-3-2 16,1 4 0-16,0-1 0 0,-3 1-13 0,0-1-2 15,-3-1-1-15,3 3 0 0,0 2-14 0,0-5-8 16,1 5 8-16,-1 0-8 16,0-3 0-16,2 3-12 0,6 0 2 0,-5-4 0 15,5 4-45-15,0 0-9 16,0 0-1-16,-3 0-1 0,3 0-179 0,0 0-36 0</inkml:trace>
  <inkml:trace contextRef="#ctx0" brushRef="#br0" timeOffset="72270.38">20595 12788 403 0,'0'0'36'0,"0"0"-36"15,0 0 0-15,0 0 0 0,-5 0 189 0,2 0 31 16,-2-3 7-16,0-1 1 0,-3 1-100 0,2-1-19 16,-2 4-4-16,3-3-1 0,-3-1-32 0,0 4-8 0,0 0 0 0,0 0-1 15,3 0-30-15,-3 0-5 0,0 4-2 0,-2-1 0 16,2 1-17-16,0-1-9 0,-3 4 10 0,3-2-10 15,0 2 0-15,3 4 0 0,0-1 0 0,-1-3 0 16,6 0 0-16,0 5 0 0,3-5-12 0,2 0 12 0,1 4-16 16,2-3 4-16,0-1 1 0,0-3 0 0,2-1 11 0,1 4 0 15,-3-7 0-15,2 4 0 0,-2-1 0 0,0-6 8 0,0 3-8 0,-3-4 0 16,1 4 8-16,-1-7-8 0,0 7 10 0,-2-7-10 16,-1 2 20-16,1 3-3 0,-3-3 0 0,3-2 0 15,-3 4 10-15,0-1 1 0,0 4 1 0,0-7 0 16,-3 0-16-16,3 7-3 0,3-5-1 0,-3 5 0 15,0 0-9-15,0 0 0 0,2-2 0 0,4 2 0 16,-6 0-9-16,5 0-1 16,3 2 0-16,3 3 0 0,-1-1 10 0,1-1-8 15,2 4 8-15,0 0-8 0,-2-3 8 0,5 4 0 16,-1-1 0-16,1 4-8 0,-2-4 8 0,-4 3 11 16,1 2-3-16,-3-1 0 0,-6-4 16 0,1 3 4 15,-3 2 0-15,-3-5 0 0,1 4 6 0,-4-1 2 16,-4-3 0-16,-1 5 0 0,-5-5 0 0,3 4 0 15,-5-4 0-15,-1 1 0 0,1-6-16 0,-4 5-4 0,1-2 0 0,3-1 0 16,-6-4-16-16,3 0 0 0,0 0 0 0,-1-4 0 16,4-1-178-16,-1 3-39 0</inkml:trace>
  <inkml:trace contextRef="#ctx0" brushRef="#br0" timeOffset="73041.18">20921 12593 1188 0,'-3'0'52'0,"3"0"12"0,-3 0-52 0,1 7-12 16,2-3 0-16,0-1 0 0,0-3 54 0,2 7 8 0,1 5 2 0,0-1 0 15,2-1 11-15,0 4 2 0,3-2 1 0,0 2 0 16,0 4-6-16,3 1-2 0,-3-2 0 0,-1-3 0 16,4 5-12-16,-3 0-2 0,0-5-1 0,-3 4 0 15,3-3-11-15,-3 3-3 0,1-4 0 0,-4-4 0 16,1 2-3-16,-3-1-1 0,3-1 0 0,-3-3 0 15,-3-2 0-15,3-5 0 0,0 0 0 0,0 0 0 0,0 0 3 0,-5 0 0 16,-1 0 0-16,1-5 0 0,3-2-25 0,-4 0-5 16,4 0-1-16,-4-7 0 0,1-1-18 0,0-3-4 15,2-1-1-15,-2 5 0 16,-1-7-18-16,1 2-3 0,3-2-1 0,-1 2 0 0,-2 5 13 0,2-5 3 16,3 5 0-16,-3 4 0 0,1-6 7 0,-1 2 1 0,3 4 1 15,-3-1 0 1,3-1 11-16,0 5 0 0,0 0 0 0,0 0-8 15,3 0 8-15,0-5 0 0,-1 9-9 0,1-4 9 16,2 3-8-16,3 1 8 0,0-1-10 0,5 1 10 0,1-1-9 0,-1 4 9 16,5 0-8-16,3 0 8 0,-5 0 0 0,3 7 0 15,-1-7 12-15,1 7-4 0,-6 0 4 0,3-3 2 16,-5 4 0-16,-1-1 0 0,-2 0-2 0,0 4 0 16,-5-4 0-16,-1 1 0 0,-2 3 4 0,-5-1 1 0,0 1 0 0,-3-1 0 15,-3 2-9-15,1 2-8 0,-1-3 9 0,1-3-9 16,-6 6 32-16,2-7 0 0,-1 4 0 0,-1-3 0 15,2-1-24-15,4 0-8 0,-3 0 0 0,2 0 0 16,3 0-12-16,0-2-8 0,3-5-1 0,5 0-1 31,-5 2-74-31,5-2-14 0,0 0-3 0,0 0-600 16,0 0-120-16</inkml:trace>
  <inkml:trace contextRef="#ctx0" brushRef="#br0" timeOffset="73674.25">21423 12531 288 0,'0'0'12'0,"0"0"4"0,0 0-16 0,0 0 0 0,0 0 0 0,0 0 0 0,0 0 221 0,0 0 42 15,0 0 8-15,0 0 1 0,0 0-155 0,0 0-31 16,0 3-6-16,-5 4-2 0,2 2-26 0,-2-2-6 15,2 0-1-15,1 3 0 0,-1-3-3 0,1 5-1 16,-1 2 0-16,0-3 0 0,1 1 3 0,2 2 1 16,-3 0 0-16,0 1 0 0,1 3-18 0,-1-4-4 15,0 5-1-15,-2-2 0 16,2 2 18-16,3-5 3 0,-5 5 1 0,5-1 0 16,0-1-16-16,0 2-2 0,-3-5-1 0,6 5 0 15,-3-1-12-15,5-1-2 0,-2-5-1 0,2 2 0 16,3 0-10-16,-2-2 8 0,4 2-8 0,1-3 8 15,-1-1-8-15,4-3 8 0,-1 5-8 0,0-5 8 16,0 0 8-16,0-3 2 0,3-1 0 0,-2 2 0 16,-4-3-18-16,1 3 0 0,-1-10-13 0,-2 5 5 0,0 0 8 0,-3-2 0 15,1-3 10-15,-1-2-10 16,-2 0-126-16,-1 0-31 0,1 0-7 0</inkml:trace>
  <inkml:trace contextRef="#ctx0" brushRef="#br0" timeOffset="74207.11">21614 12832 946 0,'0'0'42'0,"0"0"9"0,0 0-41 0,0 0-10 15,0 0 0-15,0 0 0 0,0 0 90 0,5 3 16 16,0-3 3-16,3 5 1 0,-2-3-20 0,-1 3-4 16,3 2-1-16,0 0 0 0,0 0-25 0,0 0-4 0,-3 0-2 0,3 2 0 15,0 1-16-15,0-6-3 0,0 3-1 0,0 1 0 16,0-1-19-16,0 0-4 0,-3 0-1 0,0-3 0 16,-2-1-2-16,2 1 0 0,-2-1 0 0,-3-3 0 15,0 0-44-15,0 0-10 0,0 0-2 0,0 0-524 16,0 0-106-16</inkml:trace>
  <inkml:trace contextRef="#ctx0" brushRef="#br0" timeOffset="74460.95">21847 12835 1364 0,'0'0'60'0,"0"0"13"0,0 0-58 0,0 0-15 0,0 0 0 0,0 0 0 16,0 0 79-16,2 5 13 0,-2-3 2 0,0 7 1 0,0-2-6 0,-2 3-1 15,2-3 0-15,-3 0 0 0,0 5-38 0,1-1-8 16,-4-1-2-16,4 2 0 0,-4 2-8 0,1 4-1 16,0-3-1-16,2 3 0 0,-5-3-16 0,3-1-3 15,0 0-1-15,-1 0 0 0,1 2-1 0,0-2 0 16,0 1 0-16,-1-1 0 0,4 0-9 0,-4-7 10 16,4 0-10-16,-1 5 10 0,-2-5-10 0,5 0 0 0,-3 0 0 0,0 0 8 15,3-7-124 1,0 0-24-16,0 0-6 0</inkml:trace>
  <inkml:trace contextRef="#ctx0" brushRef="#br0" timeOffset="75563.84">22064 13021 1270 0,'0'0'56'0,"0"0"12"0,0 0-54 0,0 0-14 0,0 0 0 0,0 0 0 16,0 0 103-16,0 0 17 0,2 7 4 0,-2 0 1 15,0-7-24-15,3 4-5 0,-3-4 0 0,3 8-1 16,2-1-41-16,-3 0-8 0,1 4-2 0,0-4 0 16,2 0-15-16,-2 1-3 0,2-1-1 0,-5 0 0 15,3 0-5-15,-1 0 0 0,1-3-1 0,0-1 0 16,-3-3-6-16,0 0-1 0,0 0 0 0,0 0 0 0,0 0-2 0,0 0-1 16,0 0 0-16,0 0 0 15,0 0-149-15,-6-3-31 0,-2-4-5 0</inkml:trace>
  <inkml:trace contextRef="#ctx0" brushRef="#br0" timeOffset="75748.73">22000 12872 576 0,'-8'-4'25'0,"8"4"6"0,0 0-31 16,0 0 0-16,0 0 0 0,0 0 0 0,0 0 235 0,0 0 41 15,0 0 8-15,0 0 1 0,0 0-215 0,0 0-43 16,0 0-9-16,3 7-2 0,2-2-16 0,0-3 0 15,-5-2 0-15,6 5-489 16,-1 2-102-16</inkml:trace>
  <inkml:trace contextRef="#ctx0" brushRef="#br0" timeOffset="76049.54">22135 12771 1609 0,'0'0'35'0,"0"0"7"0,8-4 2 0,-3 4 2 0,1 0-37 0,2 0-9 16,-3-3 0-16,5 3 0 0,4 0 15 0,-1 0 1 15,0 0 0-15,3 3 0 0,0-3-8 0,0 0-8 16,0 0 11-16,-3 0-11 0,0 0 0 0,-5 0 0 0,3 0 0 0,-6 4-493 16,-5-4-106-16</inkml:trace>
  <inkml:trace contextRef="#ctx0" brushRef="#br0" timeOffset="76227.939">22199 12915 1152 0,'0'0'102'0,"7"0"-82"16,-1 0-20-16,4 0 0 0,4 0 97 0,-1 0 15 0,0-3 4 0,0 3 0 15,1-4-50-15,-1 4-10 16,3-3-1-16,-3-1-1 0,0 1-34 0,0-1-6 0,1 1-2 0,-4-1-541 15,1-1-109-15</inkml:trace>
  <inkml:trace contextRef="#ctx0" brushRef="#br0" timeOffset="76566.55">22540 12835 172 0,'0'0'8'0,"0"0"1"0,0 0-9 0,0 0 0 16,5 0 0-16,0 0 0 0,1-3 305 0,-1-1 59 0,6 4 12 0,-1 0 3 15,1 0-262-15,-1 0-52 0,4 0-10 0,1 0-3 16,1 0-36-16,-2 0-7 0,1 0-1 0,1 0-8 0,-5 0 16 0,2-3-4 16,-2 3-1-16,-3-4-536 15,-3 4-107-15</inkml:trace>
  <inkml:trace contextRef="#ctx0" brushRef="#br0" timeOffset="76882.81">22812 12640 864 0,'0'0'76'0,"3"0"-60"16,-3 0-16-16,5 0 0 0,-5 0 140 0,3 0 26 16,-3 0 5-16,5 7 1 0,1-7-45 0,-1 4-9 0,-3 3-2 0,6 1 0 15,-2 6-30-15,-1-3-6 0,3 3-2 0,0 1 0 16,-3-1-30-16,0 5-5 0,1-5-2 0,2 4 0 16,-3-3-3-16,0-1-1 0,-2 0 0 0,2-2 0 15,-2 2-15-15,2 0-3 0,-2-7-1 0,-1 5 0 16,4-5-6-16,-6 0-2 0,2 0 0 0,-2-7 0 0,0 0 2 0,0 0 0 15,3 4 0-15,-3-4 0 16,0 0-64-16,0 0-12 0,0 0-2 0,3-4-1026 16</inkml:trace>
  <inkml:trace contextRef="#ctx0" brushRef="#br0" timeOffset="77537.77">23164 12546 864 0,'0'0'38'0,"0"0"8"0,0 0-37 0,0 0-9 0,0 0 0 0,0 0 0 16,-2 4 88-16,-1-1 15 0,3-3 3 0,0 0 1 15,-3 7-8-15,3-3-2 0,0-4 0 0,6 10 0 16,-4-6-13-16,1 11-4 0,-3-8 0 0,3 7 0 16,2-2-18-16,0 2-4 0,-2-3-1 0,2 4 0 15,0 3-15-15,3-1-3 0,-2 2-1 0,-1-1 0 0,0-1-7 0,3 2-2 16,-5 0 0-16,2-1 0 0,-2-4-7 0,2 1-2 15,0-1 0-15,1 0 0 0,-4-7-8 0,4 5-3 16,-4-1 0-16,3-1 0 0,-2-3 1 0,-3 0 0 16,3-2 0-16,-3-5 0 0,0 0-10 0,0 0 0 15,0 0 0-15,0 0 0 16,0 0-183-16,0 0-38 0,0 0-8 0</inkml:trace>
  <inkml:trace contextRef="#ctx0" brushRef="#br0" timeOffset="77769.43">23336 12720 748 0,'0'0'67'0,"0"0"-54"0,0 0-13 0,0 0 0 16,6 4 165-16,-1-1 31 0,0-3 5 0,0 7 2 15,6-3-115-15,-6 3-22 0,3-4-5 0,3 4-1 16,-3 2-17-16,2-2-4 0,-2-4-1 0,3 8 0 15,-1-8-24-15,1 4-5 0,0-2-1 0,-3 2 0 16,-1-7 0-16,-1 7-8 0,2-7 12 0,0 4-4 0,-3-4-8 0,-5 0 0 16,0 0 0-16,0 0-840 0</inkml:trace>
  <inkml:trace contextRef="#ctx0" brushRef="#br0" timeOffset="77970.02">23479 12680 748 0,'0'0'67'0,"0"0"-54"0,0 0-13 0,0 0 0 16,0 0 212-16,0 0 39 0,0 0 8 0,0 0 1 15,0 7-124-15,0 0-26 0,-3 4-5 0,1-3-1 0,-3 6-43 16,-1-3-9-16,1-1-1 0,0 6-1 0,-6-6-30 0,3 1-5 16,0 4-2-16,0-4 0 0,3-1-5 15,-3 1-8-15,3-3 11 0,-3 3-11 0,3-1 0 0,2-6 0 0,-2 3 0 0,5-4 0 31,0-3-201-31,0 0-35 0</inkml:trace>
  <inkml:trace contextRef="#ctx0" brushRef="#br0" timeOffset="78270.709">23609 12872 1209 0,'0'0'53'0,"0"0"12"0,0 8-52 0,0-1-13 16,-3 0 0-16,3 0 0 0,-3 0 15 0,3 0 0 15,0 0 0-15,0 0 0 0,0 5-6 0,3-8-1 16,-3-4 0-16,0 0 0 0,0 7-8 0,3-4 8 0,-3-3-8 0,0 0 8 16,0 0-8-16,0 0 8 0,0 0-8 0,0 0-385 15,0 0-83-15</inkml:trace>
  <inkml:trace contextRef="#ctx0" brushRef="#br0" timeOffset="78787.61">23778 12734 576 0,'0'0'51'0,"0"0"-41"0,0 0-10 0,0 0 0 16,0 0 156-16,0 4 30 0,0-1 6 0,3 4 0 15,-3 0-64-15,0 2-12 0,0-2-4 0,0 0 0 0,0 3-52 0,0-3-12 16,2 2-1-16,1-2-1 0,0 3-33 0,2-6-13 16,-2-1 11-16,2 4-11 0,-2-2 0 0,2-5 8 15,0 2-8-15,3-2 0 0,-3 0 0 0,3-2 9 16,-2 2-9-16,2-5 8 16,-1 5-8-16,1-7 10 0,-2 4-10 0,-1-1 10 15,0-3-10-15,1 0 10 0,-6 0-10 0,2 2 10 16,1 3-2-16,0-3 0 0,-3-2 0 0,0 7 0 15,0 0 0-15,0 0-8 0,0 0 12 0,0 0-4 16,0 0-8-16,0 0 0 0,0 0 0 0,0 0 0 16,0 0 0-16,0 0-11 0,5 7 3 0,3-2 0 15,2-3 8-15,1 3-8 0,-3-1 8 0,5-1-8 0,3 1 8 0,-3-1 0 16,0-3 0-16,1 0 0 0,-1 4 12 0,0-4 5 16,0-4 1-16,-5 4 0 0,0 0 17 0,0-7 3 15,-3 7 1-15,3-7 0 0,-5 2 32 0,2 3 6 16,-5-6 2-16,0 1 0 0,0 0-9 0,0 0-2 0,-5-4 0 0,0 6 0 15,-1-5-34-15,1 3-7 0,-3 0-2 0,3 0 0 16,0 3-17-16,-1-4-8 0,1 4 8 0,0 1-8 16,2-1 0-16,-2 1-17 0,0-1 2 0,2 1 1 15,0-1-218-15,-2 1-43 0</inkml:trace>
  <inkml:trace contextRef="#ctx0" brushRef="#br0" timeOffset="79057.16">23945 12404 1094 0,'13'-4'48'0,"-8"4"11"0,6 0-47 0,2 0-12 0,0 0 0 0,3 0 0 16,0 4 93-16,0-1 17 0,3 6 3 0,-4 1 1 15,4-3-13-15,-1 7-2 0,-2 2-1 0,3 1 0 0,-1-3-22 0,-2 9-4 16,3-1 0-16,-3-1-1 0,-1 5-19 0,-1-5-4 15,-1 5-1-15,-2-5 0 0,-4 5-7 0,1-5 0 16,-2 5-1-16,-4-8 0 0,-2 1-8 0,0-2-2 16,-2-3 0-16,-1 2 0 0,0-2-12 0,-2-4-2 0,-3 2-1 0,3-5 0 15,-3 0-2-15,3 0-1 0,-3 0 0 0,-3-2 0 32,1 2-153-32,-1-7-30 0,3 0-7 0</inkml:trace>
  <inkml:trace contextRef="#ctx0" brushRef="#br0" timeOffset="79790.16">20873 13256 172 0,'0'0'16'16,"0"0"-16"0,0 0 0-16,0 0 0 0,3-3 258 0,-1-1 49 15,-2 1 9-15,0 3 3 0,0 0-160 0,-2-4-32 16,2 4-7-16,0-3 0 0,-3-1-30 0,-2-1-6 0,5 5 0 0,-3-2-1 15,0-3-39-15,-2 3-8 0,0 2-2 0,2 0 0 16,-2-5-20-16,0 5-4 0,-1 0-1 0,1 5 0 16,0-3-9-16,-1-2 0 0,1 5 0 0,2-5 0 15,-2 7 0-15,3-7 0 0,-4 7 0 0,4 0 0 0,-4-3 0 0,4 4 0 16,-1 1 0-16,0-4 0 0,1 6 0 0,2-1 0 16,-3 2 0-16,3-3 0 0,3 7 10 0,-1-1 0 15,1-1 0-15,2 0 0 0,1 0 2 0,2 0 1 16,-3 5 0-16,3-5 0 0,0 0 3 0,0 2 0 15,0-1 0-15,0-1 0 0,-3 0-1 0,0-2 0 0,0-3 0 16,1-2 0 0,-4 5-3-16,1-5-1 0,0 0 0 0,-3-7 0 15,0 0 0-15,2 5 0 0,-2-5 0 0,0 0 0 32,0 0-202-32,-5 0-40 0</inkml:trace>
  <inkml:trace contextRef="#ctx0" brushRef="#br0" timeOffset="79959.45">20733 13428 1094 0,'0'0'97'0,"0"0"-77"0,5 0-20 0,6-5 0 15,-1 5 168-15,1-3 29 0,2-1 7 0,0 4 0 16,3 0-133-16,0-3-27 0,0-1-6 0,0 4-1 16,0 0-23-16,0 0-5 0,-1 0-1 0,-1 0 0 15,-4 0-8-15,1 0 0 0,2 0 0 0,0-5-588 16,-2 5-121-16</inkml:trace>
  <inkml:trace contextRef="#ctx0" brushRef="#br0" timeOffset="80291.439">21108 13409 1724 0,'0'0'38'0,"0"0"8"0,0 0 2 0,0 0 0 0,0 0-39 0,-5 4-9 0,3-1 0 0,-4 4 0 16,1-2 28-16,0-3 3 0,2 5 1 0,-2-2 0 16,-1-3-21-16,1 3-11 0,2 9 12 0,3-7-12 15,0 0 0-15,0 5 0 0,3-5 0 0,-3 4 0 0,5-1 0 0,1-3 0 16,-1-2 0-16,3 2 0 0,3 0 0 0,-4-3 0 0,-1-1 0 0,2-3 0 16,0 0 12-16,0 5 0 0,2-10-1 0,-2 5 0 15,0 0 25-15,3-7 6 0,-3 7 1 0,2-7 0 16,-2 2 9-16,-3-2 3 0,1 0 0 0,-1 0 0 15,-2 0-34-15,2 0-6 0,-5 0-2 0,3 0 0 16,-6-5 9-16,3 5 2 16,-5 0 0-16,-1 0 0 0,1 2-14 0,-3 5-2 15,-3-7-8-15,4 7 12 16,-1-2-65-16,0 2-14 0,0 0-2 0,0 2-603 16,3-2-120-16</inkml:trace>
  <inkml:trace contextRef="#ctx0" brushRef="#br0" timeOffset="80607.78">21328 13388 864 0,'0'0'76'0,"0"7"-60"0,0-5-16 0,0 5 0 16,5 2 116-16,-5 1 21 0,3-3 4 0,2 5 1 16,-2-5-38-16,0 4-8 0,-1-1-2 0,1-3 0 0,0 0-19 0,2-2-4 15,-3 2-1-15,-2 0 0 0,3 0-26 0,-3 0-4 0,0 0-2 0,0-7 0 16,0 0-2-16,0 5-1 0,0-5 0 0,0 0 0 15,0 0-15-15,0 0-2 0,0 0-1 0,0 0 0 16,0 0 0-16,0 0 0 0,0-7 0 0,0 0 0 16,0-5-17-16,3 5 0 0,-1-5 0 0,1 3 0 15,5-3-16-15,-3 5-8 0,1-5 0 0,2 3-1 32,-1 2-11-32,1-5-3 0,3 5 0 0,0 2 0 0,-4-2 16 0,7 5 3 15,-4-3 1-15,4-2 0 0,-1 7 9 0,0-7 2 16,-2 7 0-16,2 0 0 15,3-3-136-15,-3-1-28 0</inkml:trace>
  <inkml:trace contextRef="#ctx0" brushRef="#br0" timeOffset="81178.11">22132 13395 1396 0,'0'0'62'0,"0"0"13"0,0 0-60 0,0 0-15 16,0 0 0-16,6 2 0 0,-4 5 75 0,1-2 12 15,0 2 2-15,-1 0 1 16,4 5-18-16,-4-5-3 0,4 0-1 0,-4 4 0 15,3-1-16-15,-2-3-3 0,0 0-1 0,2 0 0 16,-2 2-18-16,2-2-4 0,-5-4-1 0,0 4 0 16,0-7-4-16,0 0-1 0,0 0 0 0,0 0 0 15,0 0-4-15,0 0 0 0,0 0-1 0,0 0 0 0,0 0-3 0,0 0 0 16,0 0 0-16,3-7 0 0,-3 0-12 0,0 0 0 16,2-5 0-16,1 5 0 15,5 0-24-15,-3 0-2 0,3 0 0 0,0 0 0 0,0 2 6 0,3-2 0 0,-4 5 1 0,4-3 0 16,-6 5 19-16,3 0 8 0,3 0-8 0,-3 0 12 15,-3 0-12-15,3 5 0 0,0-3 0 0,0-2 0 16,-3 7 11-16,0-2-11 0,3-5 12 0,-2 7-12 16,2 0 21-16,-3 0-2 0,-5-7-1 0,5 5 0 15,1-3-4-15,-4 5-1 0,-2-7 0 0,0 0 0 0,0 0-13 0,0 0-8 16,0 0 8-16,0 0-1062 0</inkml:trace>
  <inkml:trace contextRef="#ctx0" brushRef="#br0" timeOffset="81563.45">22482 13437 1342 0,'0'0'60'0,"0"0"12"0,0 0-58 0,0 0-14 15,8 0 0-15,0 7 0 0,-3-7 82 0,3 0 14 16,-3 0 2-16,3 5 1 0,0-5-32 0,0 0-7 15,2 0 0-15,-2-5-1 0,0 5-39 0,3 0-8 0,-1 0-2 0,-2-2 0 16,3-3 2-16,-3 3 1 0,-3-3 0 0,1 3 0 16,1-3 5-16,-4-2 1 0,2 4 0 0,-5-1 0 15,3-3 1-15,-6 0 1 0,3 0 0 0,-2 2 0 16,2 5-10-16,-6-7-3 0,-1 4 0 0,-1-1 0 16,2-1-8-16,1 5 0 0,-3-2 0 0,-3 2 0 15,4 0 0-15,-4 7 0 16,3-7 0-16,0 7 0 0,-2-3 0 0,2-1 0 15,0 4 0-15,2 0 0 0,-2-2-9 0,3 2 9 16,-3 4 0-16,6-3 0 0,-1-1-8 0,-2 2 8 16,2-4 0-16,3 6 0 0,0-1-9 0,0-3 9 15,3 5 0-15,-1-5-9 0,4 0 9 0,-4 0-12 16,6 0 12-16,-3-2-12 16,3 2-129-16,3-5-27 0,-3 3-4 0,2-5-592 0</inkml:trace>
  <inkml:trace contextRef="#ctx0" brushRef="#br0" timeOffset="82011.45">22810 13390 748 0,'0'0'33'0,"0"0"7"0,0 0-32 0,0 0-8 0,0 0 0 0,0 0 0 16,0 0 239-16,-6 5 45 0,-1-3 10 0,1-2 2 16,6 0-193-16,-5 5-39 0,-3 2-7 0,3-7-1 15,5 0-37-15,-6 7-7 0,-2 0-2 0,1-2 0 16,-1 2-10-16,-3-5 0 0,3 5 0 0,0-2 8 15,3 2-8-15,-3 0-12 0,5 0 2 0,1 0 1 32,-1 0-39-32,3-2-8 0,0 2-2 0,5-3 0 0,-2-1 41 0,2 4 8 15,3-2 9-15,-3-3-13 0,3 3-1 0,0-3 0 16,0-2 0-16,-2 0 0 0,4 0 14 0,-2-2 16 16,0 2-3-16,0-5-1 0,-3 3 32 0,-5 2 5 15,6 0 2-15,1-5 0 0,-7 5 0 0,6-3 0 16,-6 3 0-16,5-4 0 0,-5 4-23 0,0 0-4 0,0 0 0 0,0 0-1 15,0 0-23-15,8 0 0 0,-3 0 0 0,1 7 0 16,-1-2 0-16,-3-3 0 0,1 5 0 0,2 0-12 16,1-2 12-16,-4 2 0 0,4 0 0 0,-1 5 0 0,0-5 0 0,1 2-8 15,4 3 8-15,-2 0 0 0,-3-5 0 0,3 2 0 16,-5-4 0-16,2 6 0 0,-2-3 0 0,-3-1 0 16,0-5 0-16,0 5 11 0,-3-2 2 0,1 2 1 15,-4-7 0-15,1 7 0 16,0-2-14-16,-3-3 11 0,0-2-11 0,-3 0 10 15,1 0-22-15,-4 0-4 0,4 0 0 0,-6-2-1 32,-5-3-28-32,2 2-6 0,6-1-1 0,-3-1-886 0</inkml:trace>
  <inkml:trace contextRef="#ctx0" brushRef="#br0" timeOffset="82412.52">23252 13242 806 0,'0'0'72'0,"0"0"-58"0,0 0-14 0,0 0 0 15,5 7 214-15,0 0 40 0,0-2 8 0,1 4 2 16,2-4-163-16,0 9-32 0,-3 0-6 0,3 0-2 15,0 2-21-15,0 1-5 0,2 2-1 0,-2 2 0 0,0-2-18 0,-3-5-3 16,1 0-1-16,-1 5 0 0,0-5 0 0,1 0-1 16,-6-2 0-16,2-5 0 0,-4 5-2 0,2-3 0 15,0-2 0-15,-3-2-661 0,3-5-132 0</inkml:trace>
  <inkml:trace contextRef="#ctx0" brushRef="#br0" timeOffset="82581.87">23230 13395 115 0,'0'0'0'0,"0"0"10"0,0 0-10 0,0 0 0 15,8 2 0-15,0-4 0 0,0 2 370 0,3 0 72 16,-1 2 14-16,4-2 4 0,-1 0-352 0,3 5-71 16,0-5-13-16,-1 0-4 0,1 0-12 0,0 0-8 0,-3 0 10 0,1 0-10 31,-4 0-136-31,4 0-32 0</inkml:trace>
  <inkml:trace contextRef="#ctx0" brushRef="#br0" timeOffset="82951.31">23527 13430 864 0,'0'0'38'0,"0"0"8"0,5-2-37 0,0-3-9 15,1 5 0-15,-4-7 0 0,-2 7 205 0,3 0 39 16,2-7 8-16,1 2 2 0,1 3-169 0,-1-3-33 15,-6 5-8-15,5 0 0 0,3-7-28 0,-3 7-4 16,-5 0-2-16,0 0 0 16,6-7-2-16,-6 7 0 0,2-3 0 0,-2-1 0 0,0-3 3 0,-2 2 0 15,2 5 0-15,-3-2 0 0,-5-3-3 0,3-2 0 16,2 7 0-16,-2-2 0 0,-1-3-8 0,1 5 0 16,0 0 0-16,0 0 0 0,-1-3 0 0,-2 3 0 15,0-4 0-15,3 8 0 0,0-1 0 0,-3 2-9 16,0-3 9-16,0 5 0 0,3-2-8 0,-3 2 8 15,2 0 0-15,1 5 0 0,3-3-9 0,-4 3 9 0,6-5 0 0,-2 5-9 16,2-3 9-16,0-2-8 0,0 5 8 0,2 2-8 16,4-7 8-16,1 0 0 0,-4 5 0 0,5-5 0 15,-3 0 0-15,3 0 0 0,0-2 0 0,0-3 0 16,0 3 8-16,0-5-8 0,0 0 10 0,0-5-10 16,3 5 0-16,2-2 0 0,0-3-13 0,-2-2-887 15</inkml:trace>
  <inkml:trace contextRef="#ctx0" brushRef="#br0" timeOffset="83267.709">23654 13336 864 0,'0'0'38'0,"0"0"8"0,0 0-37 0,5 7-9 15,-2 0 0-15,2 0 0 0,0-2 231 0,1 2 44 16,-1 4 9-16,0-1 1 0,0-3-169 0,1 5-35 15,-4-5-6-15,1 5-2 0,0-5-35 0,2 0-7 16,-5 0-2-16,0-7 0 0,3 2-7 0,-3 7-2 16,0-2 0-16,0-4 0 0,0-3-1 0,0 0-1 15,0 0 0-15,0 0 0 16,0 0-18-16,0 0 10 0,-3 0-10 0,3 0 8 31,-3-7-47-31,1 0-9 0,2-5-3 0,0 5 0 0,5 0-97 0,-2-3-19 0,2-1-4 0,0 4-1 16,0 0 76-16,1 0 14 0,2-1 3 0,-3 4 1 15,3-3 18-15,-3 0 4 0,1 2 1 0,1 3 0 16,1-3 55-16,0 3 0 0,-2-3 0 0,2 5 8 16,0 0 13-16,-1-3 3 0,-1 3 0 0,2 3-380 15,-3-3-76-15</inkml:trace>
  <inkml:trace contextRef="#ctx0" brushRef="#br0" timeOffset="83831.12">23889 13364 576 0,'0'0'51'0,"0"0"-41"16,0 0-10-16,3 9 0 0,0-6 228 0,2 4 44 31,-3 0 9-31,1 0 2 0,0-2-138 0,2 2-27 0,0 0-6 0,1 5 0 0,-1-5-51 0,0-5-9 16,-5-2-3-16,6 7 0 0,-1-2-18 0,0 2-4 15,-5-7-1-15,3 4 0 16,-3-4-6-16,5 3 0 0,-5-3-1 0,0 0 0 15,0 0-7-15,0 0-2 0,5 0 0 0,-5 0 0 16,6-7 0-16,-4 2 0 0,1 3 0 0,2-3 0 16,-2-2-26-16,2 0-6 0,-2 0-1 0,2-3 0 15,3 1-27-15,-3 2-6 0,1 0 0 0,-1 0-1 16,3 0 14-16,-3 4 3 0,0-1 1 0,-5 4 0 0,8 0 39 0,-8 0 0 16,6-5 0-16,-6 5 0 0,0 0 22 0,0 0 12 15,10 5 2-15,-4 2 1 0,-6-7-2 0,7 7-1 0,-1 0 0 16,-1 0 0-16,0-2 2 0,3 2 0 0,-5 0 0 0,2 5 0 15,-2-5 5-15,-1 0 2 0,-2-7 0 0,6 7 0 16,-4 0-15-16,-2-7-4 0,0 0 0 0,0 0 0 16,0 0-12-16,3 4-2 0,-3-4-1 0,0 0 0 15,0 0-9-15,0 0 12 16,0 0-12-16,8-4 12 0,0 4-12 0,-8 0 0 16,8-7 9-16,0 2-9 0,0-2 0 0,-3 0 0 15,3 5 0-15,-3-6 0 0,3 4-12 0,-2-3 2 16,-1 2 1-16,3 3 0 0,-3-3 9 0,0 5-8 15,-5 0 8-15,0 0-8 0,6 0 8 0,-1 0 0 16,0 5 0-16,0 2-8 0,-5-7 8 0,6 4 0 16,-1 3 0-16,0-4 0 0,1 4 0 0,-1 0 0 0,0 0 0 0,1-2 0 15,-1 2 0-15,0 0 8 0,0 0-8 0,1-2 11 16,-4 2-11-16,4-5 8 0,-6-2-8 0,2 5 8 16,1 2-64-16,-3-7-12 0,0 0-4 0,0 0-1028 15</inkml:trace>
  <inkml:trace contextRef="#ctx0" brushRef="#br0" timeOffset="84216.51">24450 13333 1263 0,'0'0'56'0,"0"0"12"0,0 0-55 0,-5-4-13 15,2 4 0-15,1-3 0 0,2 3 79 0,-6 0 13 16,4-4 2-16,-4 4 1 0,1 0-44 0,5 0-9 16,0 0-2-16,-3-5 0 0,-2 5-27 0,0 0-5 15,0 5-8-15,2-5 11 0,-2 4-11 0,-1-1 0 16,1 4 0-16,0-3 0 0,5 4 8 0,-3-6 7 16,0 10 1-16,1-5 0 0,2 4 0 0,0-1 0 0,0-3 0 0,0 5 0 15,-3 2-4-15,3-2-1 0,5-5 0 0,1 0 0 16,2 4 4-16,-3-1 1 0,3-3 0 0,0 0 0 15,0 5 21-15,0-5 5 0,0 5 1 0,-3-5 0 16,3 2 14-16,-3-4 3 0,-2 6 1 0,-3-3 0 0,5-1-9 16,-5 0-3-16,-3 0 0 0,1 0 0 0,-3 0-9 0,-1 0-1 15,-4-2-1-15,-1-3 0 16,-2 3-7-16,-3-3-2 0,-3 5 0 16,-2-7 0-16,-3 5-20 0,3-5-9 0,0 2 8 15,0 3-8 1,2-5-164-16,-2 0-37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53.291"/>
    </inkml:context>
    <inkml:brush xml:id="br0">
      <inkml:brushProperty name="width" value="0.05" units="cm"/>
      <inkml:brushProperty name="height" value="0.05" units="cm"/>
      <inkml:brushProperty name="color" value="#FFFFFF"/>
    </inkml:brush>
  </inkml:definitions>
  <inkml:trace contextRef="#ctx0" brushRef="#br0">1 0 5616 0 0,'0'0'256'0'0,"0"0"-7"0"0,1 0-157 0 0,15 2 847 0 0,-10-1 5415 0 0,-9 16-4583 0 0,2-16-1876 0 0,1-1-69 0 0,0 0-18 0 0,0 0 39 0 0,0 0 152 0 0,0 0-97 0 0,0 0-150 0 0,0 0-52 0 0,0 0-10 0 0,0 0 7 0 0,0 0 40 0 0,0 0 21 0 0,0 0 2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54.463"/>
    </inkml:context>
    <inkml:brush xml:id="br0">
      <inkml:brushProperty name="width" value="0.05" units="cm"/>
      <inkml:brushProperty name="height" value="0.05" units="cm"/>
      <inkml:brushProperty name="color" value="#FFFFFF"/>
    </inkml:brush>
  </inkml:definitions>
  <inkml:trace contextRef="#ctx0" brushRef="#br0">1 122 6304 0 0,'0'0'289'0'0,"0"0"-8"0"0,0 0-106 0 0,0 0 229 0 0,0 0 120 0 0,0 0 20 0 0,0 0 1 0 0,0 0-21 0 0,0 0-10 0 0,0 0-2 0 0,0 0 0 0 0,0 0 0 0 0,0 0 0 0 0,0 0 0 0 0,0 0-11 0 0,0 0-44 0 0,0 0-17 0 0,1-1-6 0 0,44-9 435 0 0,0-1-508 0 0,0 3 1 0 0,1 1-1 0 0,0 2 1 0 0,6 2-362 0 0,-33 1 50 0 0,225-8-40 0 0,-10-2-10 0 0,-12-2 124 0 0,2 4 200 0 0,69-1-260 0 0,52 14 1083 0 0,-307-3-1089 0 0,150-10 585 0 0,-40 0-467 0 0,-61 16 591 0 0,-33-10-454 0 0,7 4-107 0 0,-46 0-60 0 0,-14 0-66 0 0,-1 0 2 0 0,13 5 180 0 0,-7-5-178 0 0,16 7 395 0 0,-15-7-296 0 0,-6 0-3459 0 0,-1 0 2006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9.558"/>
    </inkml:context>
    <inkml:brush xml:id="br0">
      <inkml:brushProperty name="width" value="0.05" units="cm"/>
      <inkml:brushProperty name="height" value="0.05" units="cm"/>
      <inkml:brushProperty name="color" value="#FFFFFF"/>
    </inkml:brush>
  </inkml:definitions>
  <inkml:trace contextRef="#ctx0" brushRef="#br0">176 262 10136 0 0,'0'0'230'0'0,"-5"-7"309"0"0,-18-2-252 0 0,16 9-123 0 0,1 0 0 0 0,-1 1 1 0 0,1-1-1 0 0,0 1 1 0 0,-1 1-1 0 0,1-1 0 0 0,0 1 1 0 0,0 0-1 0 0,0 0 1 0 0,0 1-1 0 0,0 0 1 0 0,1 0-1 0 0,-1 0 0 0 0,1 1 1 0 0,0-1-1 0 0,0 1 1 0 0,0 1-1 0 0,0-1 0 0 0,1 1 1 0 0,0-1-1 0 0,0 1 1 0 0,0 1-1 0 0,0-1 0 0 0,1 0 1 0 0,0 1-1 0 0,-1 1-164 0 0,4-5 5 0 0,-1-1 2 0 0,0 0-1 0 0,1 0 0 0 0,-1 0 1 0 0,0 0-1 0 0,1 0 1 0 0,-1 1-1 0 0,1-1 0 0 0,0 0 1 0 0,-1 1-1 0 0,1-1 0 0 0,0 0 1 0 0,0 0-1 0 0,0 1 0 0 0,0-1 1 0 0,0 0-1 0 0,0 1 0 0 0,0-1 1 0 0,0 0-1 0 0,1 1 0 0 0,-1-1 1 0 0,0 0-1 0 0,1 0 0 0 0,-1 1 1 0 0,1-1-1 0 0,0 0 0 0 0,-1 0 1 0 0,1 0-1 0 0,0 0 1 0 0,0 1-7 0 0,4 2-5 0 0,0 1 0 0 0,0-1 0 0 0,0-1 0 0 0,1 1 0 0 0,0-1 0 0 0,-1 0 0 0 0,1 0 0 0 0,0-1 1 0 0,1 1-1 0 0,-1-1 0 0 0,0-1 0 0 0,0 1 0 0 0,1-1 0 0 0,-1 0 0 0 0,1-1 0 0 0,-1 1 0 0 0,1-1 1 0 0,5-1 4 0 0,47-21 440 0 0,-48-14-88 0 0,-20-21 639 0 0,8 51-1011 0 0,1 5-90 0 0,0 1-65 0 0,0 0-17 0 0,0 0 11 0 0,0 0 73 0 0,0 0 38 0 0,0 0 7 0 0,17 13-55 0 0,86 64 286 0 0,-92-70-870 0 0,-5-5 258 0 0</inkml:trace>
  <inkml:trace contextRef="#ctx0" brushRef="#br0" timeOffset="328.048">357 250 10136 0 0,'0'0'464'0'0,"0"0"-10"0"0,1 2-294 0 0,25 54 3099 0 0,-18-29-1332 0 0,-7-26-1773 0 0,-1-1-23 0 0,0 0-17 0 0,0 0-2 0 0,0 0-2 0 0,0 0-13 0 0,0 0-8 0 0,0 0-1 0 0,-4-3 0 0 0,1 1-127 0 0,1 1 0 0 0,0-1-1 0 0,1 0 1 0 0,-1 1 0 0 0,0-1-1 0 0,0 0 1 0 0,1 0 0 0 0,-1 0-1 0 0,1 0 1 0 0,-1-1 0 0 0,1 1-1 0 0,0 0 1 0 0,0 0-1 0 0,0-1 1 0 0,0 1 0 0 0,1-1-1 0 0,-1 1 1 0 0,1-1 0 0 0,-1 1-1 0 0,1-1 1 0 0,0 1 0 0 0,0-1-1 0 0,0 1 1 0 0,0-1-1 0 0,0 0 1 0 0,1 1 0 0 0,-1-1-1 0 0,1 1 1 0 0,0 0 0 0 0,0-1-1 0 0,0 1 1 0 0,0-1 0 0 0,0 1-1 0 0,0 0 1 0 0,0 0-1 0 0,1 0 1 0 0,-1 0 0 0 0,1 0-1 0 0,0 0 1 0 0,-1 0 0 0 0,1 0-1 0 0,0 0 1 0 0,0 1 0 0 0,0-1-1 0 0,0 1 1 0 0,2-1 39 0 0,3-2-202 0 0,1 0 0 0 0,0 1 0 0 0,0 0 0 0 0,0 0 0 0 0,0 1 0 0 0,0 0 0 0 0,1 0 0 0 0,-1 1 0 0 0,1 0 1 0 0,-1 1-1 0 0,7 0 202 0 0,13-1-16 0 0,-19 3-875 0 0,-2 4-3562 0 0</inkml:trace>
  <inkml:trace contextRef="#ctx0" brushRef="#br0" timeOffset="765.445">791 268 2304 0 0,'0'-1'167'0'0,"0"-8"709"0"0,-2-13 7074 0 0,-3 15-7617 0 0,4 7 450 0 0,1 0-415 0 0,0 0-177 0 0,0 0-37 0 0,0 0 41 0 0,-1 0 205 0 0,-4 2-246 0 0,0 0 1 0 0,0 0-1 0 0,0 0 1 0 0,0 1-1 0 0,1 0 1 0 0,-1 0-1 0 0,1 0 0 0 0,0 0 1 0 0,0 1-1 0 0,0-1 1 0 0,0 1-1 0 0,0 1-154 0 0,-16 19-27 0 0,18-22 82 0 0,-1 0-1 0 0,1 0 1 0 0,-1 1-1 0 0,1-1 1 0 0,0 1 0 0 0,0 0-1 0 0,0 0 1 0 0,1-1-1 0 0,-1 1 1 0 0,1 0-1 0 0,-1 1 1 0 0,1-1-1 0 0,0 0 1 0 0,0 0 0 0 0,0 0-1 0 0,1 1 1 0 0,-1-1-1 0 0,1 0 1 0 0,0 1-1 0 0,0-1 1 0 0,0 0-1 0 0,0 2-54 0 0,1-3-7 0 0,1 1 0 0 0,-1-1-1 0 0,0 1 1 0 0,1-1 0 0 0,0 0-1 0 0,-1 0 1 0 0,1 0-1 0 0,0 0 1 0 0,0 0 0 0 0,0 0-1 0 0,1 0 1 0 0,-1 0-1 0 0,0-1 1 0 0,0 1 0 0 0,1-1-1 0 0,-1 0 1 0 0,1 0-1 0 0,0 0 1 0 0,-1 0 0 0 0,1 0-1 0 0,0 0 1 0 0,-1-1-1 0 0,1 1 1 0 0,0-1 0 0 0,0 0-1 0 0,-1 0 1 0 0,1 0-1 0 0,0 0 1 0 0,0 0 0 0 0,0-1-1 0 0,-1 1 1 0 0,1-1-1 0 0,1 0 8 0 0,48-24 208 0 0,-17-14 0 0 0,-37-4-448 0 0,-2 39 150 0 0,3 3-5 0 0,1 1-7 0 0,0 0-122 0 0,0 0-31 0 0,0 0 6 0 0,12 18 18 0 0,13 5 390 0 0,17 4-173 0 0,-40-26-52 0 0</inkml:trace>
  <inkml:trace contextRef="#ctx0" brushRef="#br0" timeOffset="1327.817">979 201 11976 0 0,'0'0'266'0'0,"0"0"44"0"0,5 7 314 0 0,6 15-512 0 0,34 75 3841 0 0,-45-85-2379 0 0,0-12-1131 0 0,0-5-451 0 0,0 1 1 0 0,0-1-1 0 0,0 0 0 0 0,1 1 0 0 0,-1-1 0 0 0,1 1 1 0 0,0-1-1 0 0,0 1 0 0 0,1-1 0 0 0,0 1 1 0 0,-1 0-1 0 0,1 0 0 0 0,1-1 0 0 0,-1 1 1 0 0,0 1-1 0 0,1-1 0 0 0,0 0 8 0 0,2-1-137 0 0,-1 0-1 0 0,1 1 1 0 0,0-1 0 0 0,0 1-1 0 0,1 1 1 0 0,-1-1 0 0 0,1 1-1 0 0,0 0 1 0 0,0 0 0 0 0,0 0-1 0 0,0 1 1 0 0,2-1 137 0 0,-6 2-27 0 0,0 1 0 0 0,-1-1-1 0 0,1 0 1 0 0,0 1 0 0 0,0-1-1 0 0,0 1 1 0 0,0-1 0 0 0,0 1-1 0 0,0 0 1 0 0,0 0 0 0 0,0 0-1 0 0,0 0 1 0 0,0 0 0 0 0,-1 0-1 0 0,1 1 1 0 0,0-1 0 0 0,0 0 0 0 0,0 1-1 0 0,0 0 1 0 0,0-1 0 0 0,0 1-1 0 0,-1 0 1 0 0,1 0 0 0 0,0 0-1 0 0,-1 0 1 0 0,1 1 0 0 0,-1-1-1 0 0,1 0 1 0 0,-1 0 0 0 0,0 1-1 0 0,1 0 28 0 0,17 16 148 0 0,9 24 582 0 0,-20-28-230 0 0,-7-14-214 0 0,-1 0-11 0 0,0 0-56 0 0,0 0-25 0 0,0 2-2 0 0,2 5-21 0 0,11-13-86 0 0,48-71-1518 0 0,-34 55-1019 0 0,-24 22 2306 0 0,-1 0 182 0 0,-1 1 0 0 0,1-1 0 0 0,0 1 0 0 0,0-1 0 0 0,-1 1 1 0 0,1 0-1 0 0,-1-1 0 0 0,1 1 0 0 0,0 0 0 0 0,-1 0 1 0 0,0 0-1 0 0,1 0 0 0 0,-1 1 0 0 0,0-1 0 0 0,1 0 1 0 0,-1 0-1 0 0,0 1 0 0 0,0-1 0 0 0,0 1 0 0 0,0-1 1 0 0,0 1-1 0 0,0-1 0 0 0,-1 1 0 0 0,1 0 0 0 0,0-1 0 0 0,-1 1 1 0 0,1 1-37 0 0,2 7 833 0 0,33 71-668 0 0,-23-70-165 0 0,-7-7-1157 0 0,-4-4-4629 0 0</inkml:trace>
  <inkml:trace contextRef="#ctx0" brushRef="#br0" timeOffset="1765.241">1535 204 11976 0 0,'0'0'266'0'0,"0"0"44"0"0,0 0 15 0 0,0 0-26 0 0,0 0-137 0 0,0 0 165 0 0,0 0 90 0 0,0 0 21 0 0,0 0-48 0 0,8 3-111 0 0,78 27-127 0 0,-24-23-157 0 0,-6-18 621 0 0,-54 10-583 0 0,-1 1 0 0 0,1 0 0 0 0,-1-1 1 0 0,1 1-1 0 0,-1-1 0 0 0,0 1 1 0 0,1-1-1 0 0,-1 0 0 0 0,0 0 0 0 0,1 1 1 0 0,-1-1-1 0 0,0 0 0 0 0,0 0 1 0 0,0 0-1 0 0,0 0 0 0 0,0-1 1 0 0,0 1-1 0 0,0 0 0 0 0,0 0 0 0 0,0 0 1 0 0,0-1-1 0 0,-1 1 0 0 0,1-1 1 0 0,-1 1-1 0 0,1 0 0 0 0,-1-1 1 0 0,1 1-1 0 0,-1-1 0 0 0,0 1 0 0 0,0-1 1 0 0,1 1-1 0 0,-1-1 0 0 0,0 1 1 0 0,-1-1-1 0 0,1 1 0 0 0,0-1 0 0 0,0 0-33 0 0,-1 1 5 0 0,1-1 0 0 0,0-1 0 0 0,-1 1 0 0 0,1 0 0 0 0,-1-1 0 0 0,0 1 0 0 0,1 0 0 0 0,-1 0 0 0 0,0-1 0 0 0,-1 1 0 0 0,1 0 0 0 0,0 0 0 0 0,-1 0 0 0 0,1 0 0 0 0,-1 1 0 0 0,1-1 0 0 0,-1 0 0 0 0,0 0 0 0 0,0 1 0 0 0,0-1 0 0 0,0 1 0 0 0,0 0 0 0 0,0 0 0 0 0,-1-1-5 0 0,-3 0-12 0 0,1 0-1 0 0,0 0 0 0 0,-1 0 0 0 0,0 1 1 0 0,1 0-1 0 0,-1 0 0 0 0,0 1 0 0 0,0-1 1 0 0,1 1-1 0 0,-1 0 0 0 0,0 1 0 0 0,0-1 1 0 0,1 1-1 0 0,-5 2 13 0 0,5-2 0 0 0,0 0 0 0 0,0 1 0 0 0,0 0 0 0 0,0 0 0 0 0,0 0 0 0 0,0 1 0 0 0,1 0 0 0 0,-1 0 0 0 0,1 0 0 0 0,0 0 0 0 0,0 1 0 0 0,0-1 0 0 0,0 1 0 0 0,1 0 0 0 0,-1 0 0 0 0,1 0 0 0 0,0 1 0 0 0,0-1 0 0 0,1 1 0 0 0,0 0 0 0 0,-2 4 0 0 0,2-5 4 0 0,1 1 0 0 0,0-1 0 0 0,0 1 0 0 0,1-1 0 0 0,0 1-1 0 0,-1-1 1 0 0,1 1 0 0 0,1 0 0 0 0,-1-1 0 0 0,1 1 0 0 0,-1-1 0 0 0,1 1 0 0 0,1-1 0 0 0,-1 0 0 0 0,1 1 0 0 0,-1-1 0 0 0,1 0 0 0 0,1 0 0 0 0,-1 0 0 0 0,0 0 0 0 0,1 0 0 0 0,0-1 0 0 0,0 1 0 0 0,0-1-1 0 0,1 1-3 0 0,3 1-92 0 0,0-1 0 0 0,0 1 0 0 0,1-2-1 0 0,-1 1 1 0 0,1-1 0 0 0,0 0 0 0 0,0-1-1 0 0,0 1 1 0 0,0-2 0 0 0,1 1 0 0 0,-1-1 0 0 0,0 0-1 0 0,1-1 1 0 0,-1 0 0 0 0,1-1 0 0 0,1 0 92 0 0,6-2-892 0 0</inkml:trace>
  <inkml:trace contextRef="#ctx0" brushRef="#br0" timeOffset="2046.392">1941 0 8432 0 0,'0'0'388'0'0,"0"0"-11"0"0,0 3-238 0 0,13 62 1633 0 0,-2 86 3791 0 0,-7-88-4883 0 0,1-21-332 0 0,-5-40-224 0 0,0-2 4 0 0,0 0 0 0 0,0 0-189 0 0,0 0-795 0 0,0 0-346 0 0,-2-1-858 0 0,-5-3-3160 0 0</inkml:trace>
  <inkml:trace contextRef="#ctx0" brushRef="#br0" timeOffset="2296.332">1873 189 6448 0 0,'0'0'297'0'0,"0"0"-9"0"0,2 0-188 0 0,68 12 3941 0 0,52 1-4751 0 0,-111-16-3010 0 0</inkml:trace>
  <inkml:trace contextRef="#ctx0" brushRef="#br0" timeOffset="2515.031">2158 175 5984 0 0,'0'0'464'0'0,"0"2"-306"0"0,0 59 6645 0 0,0 32-1757 0 0,0-91-4683 0 0,1 3 1084 0 0,19-75-2054 0 0,-5 16-3362 0 0,0 18 2096 0 0,-14 35 1801 0 0,1 0 1 0 0,-1 0 0 0 0,0 0 0 0 0,0 0 0 0 0,0 0 0 0 0,1 0 0 0 0,-1 0-1 0 0,0 1 1 0 0,1-1 0 0 0,-1 0 0 0 0,1 1 0 0 0,-1-1 0 0 0,1 1-1 0 0,-1 0 1 0 0,1-1 0 0 0,-1 1 0 0 0,1 0 0 0 0,0 0 0 0 0,-1 0 0 0 0,1 0-1 0 0,-1 0 1 0 0,1 0 0 0 0,0 0 71 0 0,17 0-875 0 0,-10 0 859 0 0,11 5 892 0 0,-20-5-368 0 0</inkml:trace>
  <inkml:trace contextRef="#ctx0" brushRef="#br0" timeOffset="2811.835">2408 226 10136 0 0,'0'0'230'0'0,"0"0"30"0"0,0 0 19 0 0,1 1-40 0 0,33 62 1650 0 0,-21-15 283 0 0,-12-40-466 0 0,-1-8-1610 0 0</inkml:trace>
  <inkml:trace contextRef="#ctx0" brushRef="#br0" timeOffset="3077.399">2460 122 3104 0 0,'0'0'136'0'0,"0"0"32"0"0,0 0-168 0 0,0 0 0 0 0,0 0 0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5:45.480"/>
    </inkml:context>
    <inkml:brush xml:id="br0">
      <inkml:brushProperty name="width" value="0.05" units="cm"/>
      <inkml:brushProperty name="height" value="0.05" units="cm"/>
      <inkml:brushProperty name="color" value="#FFFFFF"/>
    </inkml:brush>
  </inkml:definitions>
  <inkml:trace contextRef="#ctx0" brushRef="#br0">0 351 1376 0 0,'0'0'283'0'0,"0"0"649"0"0,0 0 284 0 0,0 0 57 0 0,0 0-59 0 0,0 0-275 0 0,2 1-126 0 0,40 71 5245 0 0,-41-71-5628 0 0,-1-1-39 0 0,6 14 2770 0 0,-24-58-3184 0 0,29 22-62 0 0,-10 21-24 0 0,-1 1-33 0 0,18-7-466 0 0,56 24 336 0 0,-7 23 858 0 0,-66-40-468 0 0,1 1 2 0 0,4 3-44 0 0,-5-3-170 0 0,-1-1-22 0 0,0 0 69 0 0,0 0 248 0 0,0 0 109 0 0,0 0 18 0 0,0 0-24 0 0,0 0-128 0 0,0 0-59 0 0,0 0-12 0 0,12 0 59 0 0,35-30 52 0 0,-17 7-196 0 0,-10 13-20 0 0,-7 3-93 0 0,-11 6 12 0 0,0 2 35 0 0,32 27-87 0 0,12 26 200 0 0,-24-31 58 0 0,-21-21-60 0 0,-1-2-1 0 0,0 0 0 0 0,0 0 4 0 0,0 0 16 0 0,5 0-1281 0 0,4 0-679 0 0,-6 0-4202 0 0</inkml:trace>
  <inkml:trace contextRef="#ctx0" brushRef="#br0" timeOffset="406.155">676 344 7568 0 0,'0'0'348'0'0,"-12"-4"128"0"0,10 3-398 0 0,1 1 0 0 0,-1 0 0 0 0,1 0 1 0 0,0-1-1 0 0,-1 1 0 0 0,1 0 1 0 0,-1 0-1 0 0,1 0 0 0 0,-1 0 0 0 0,1 0 1 0 0,0 1-1 0 0,-1-1 0 0 0,1 0 0 0 0,-1 1 1 0 0,1-1-1 0 0,0 1 0 0 0,-1-1 0 0 0,1 1 1 0 0,0 0-1 0 0,0 0 0 0 0,0-1 0 0 0,-1 1 1 0 0,1 0-1 0 0,0 0 0 0 0,0 0 0 0 0,0 0 1 0 0,0 0-1 0 0,0 0 0 0 0,1 1 0 0 0,-1-1 1 0 0,0 0-1 0 0,0 0 0 0 0,1 1 0 0 0,-1-1 1 0 0,1 0-1 0 0,-1 2-78 0 0,1-3 1 0 0,-9 23 453 0 0,8-19-372 0 0,0-1 0 0 0,0 0 1 0 0,0 0-1 0 0,1 1 0 0 0,-1-1 1 0 0,1 0-1 0 0,0 1 1 0 0,0-1-1 0 0,0 0 0 0 0,0 1 1 0 0,1-1-1 0 0,-1 0 0 0 0,1 1 1 0 0,0-1-1 0 0,0 0 1 0 0,0 0-1 0 0,0 0 0 0 0,0 0 1 0 0,1 0-1 0 0,0 0 0 0 0,-1 0 1 0 0,1 0-1 0 0,0 0 0 0 0,1-1 1 0 0,-1 1-1 0 0,0-1 1 0 0,1 0-83 0 0,3 1-20 0 0,-1 0 1 0 0,2 0 0 0 0,-1-1 0 0 0,0 0 0 0 0,0-1 0 0 0,1 1 0 0 0,-1-1 0 0 0,1-1-1 0 0,-1 1 1 0 0,1-1 0 0 0,0 0 0 0 0,-1 0 0 0 0,1-1 0 0 0,-1 0 0 0 0,1 0 0 0 0,-1-1-1 0 0,0 1 1 0 0,1-2 0 0 0,-1 1 0 0 0,0 0 0 0 0,0-1 0 0 0,0 0 0 0 0,-1-1 0 0 0,1 1-1 0 0,-1-1 1 0 0,3-2 19 0 0,-6 4 32 0 0,0 1 0 0 0,0 0 0 0 0,0-1-1 0 0,-1 1 1 0 0,1-1 0 0 0,0 0 0 0 0,0 1-1 0 0,-1-1 1 0 0,0 0 0 0 0,1 0 0 0 0,-1 0-1 0 0,0 0 1 0 0,0 0 0 0 0,0 0 0 0 0,0 0 0 0 0,0-1-1 0 0,0 1 1 0 0,-1 0 0 0 0,1-1 0 0 0,-1 1-1 0 0,1 0 1 0 0,-1-1 0 0 0,0 1 0 0 0,0 0-1 0 0,0-1 1 0 0,0 1 0 0 0,-1-1 0 0 0,1 1 0 0 0,-1 0-1 0 0,1 0 1 0 0,-1-1 0 0 0,0 1 0 0 0,0 0-1 0 0,0 0 1 0 0,0 0 0 0 0,0 0 0 0 0,0 0-1 0 0,-1 0 1 0 0,1 0 0 0 0,-1 0 0 0 0,1 0 0 0 0,-1 0-1 0 0,0 1 1 0 0,0-1 0 0 0,1 1 0 0 0,-1 0-1 0 0,0-1 1 0 0,0 1 0 0 0,-1 0 0 0 0,1 0-1 0 0,0 0 1 0 0,-1 0-32 0 0,-5-1 40 0 0,-1-1-26 0 0,0 0 1 0 0,-1 0-1 0 0,1 1 0 0 0,-1 1 0 0 0,0 0 0 0 0,1 0 0 0 0,-1 1 0 0 0,0 0 0 0 0,-4 1-14 0 0,-2-1-1539 0 0,16 0 1021 0 0</inkml:trace>
  <inkml:trace contextRef="#ctx0" brushRef="#br0" timeOffset="921.657">1087 336 11024 0 0,'0'0'248'0'0,"0"0"34"0"0,0 0 22 0 0,0 0-29 0 0,-1-2-179 0 0,-7-17-21 0 0,7 18 7 0 0,0 0 0 0 0,0 0 0 0 0,0 1 0 0 0,0-1 0 0 0,0 0 1 0 0,-1 0-1 0 0,1 0 0 0 0,0 1 0 0 0,0-1 0 0 0,-1 1 0 0 0,1-1 1 0 0,0 1-1 0 0,-1-1 0 0 0,1 1 0 0 0,-1 0 0 0 0,1 0 0 0 0,0 0 1 0 0,-1 0-1 0 0,1 0 0 0 0,-1 0 0 0 0,1 0 0 0 0,0 0 0 0 0,-1 0 1 0 0,1 1-1 0 0,-1-1 0 0 0,1 0 0 0 0,0 1 0 0 0,-1-1-82 0 0,-3 1-28 0 0,-44 41 748 0 0,4 19-723 0 0,44-60-8 0 0,0 1 0 0 0,0 0-1 0 0,1 0 1 0 0,-1 0 0 0 0,1 0 0 0 0,-1 0 0 0 0,1 0 0 0 0,0 0-1 0 0,-1 0 1 0 0,1 0 0 0 0,0 0 0 0 0,0 0 0 0 0,1 0-1 0 0,-1 0 1 0 0,0 0 0 0 0,1 0 0 0 0,-1 0 0 0 0,1 0-1 0 0,0 0 1 0 0,-1 0 0 0 0,1 0 0 0 0,0 0 0 0 0,0-1-1 0 0,0 1 1 0 0,1 0 0 0 0,-1-1 0 0 0,0 1 0 0 0,1-1 0 0 0,-1 1-1 0 0,1-1 1 0 0,-1 0 0 0 0,1 1 0 0 0,-1-1 0 0 0,1 0-1 0 0,0 0 1 0 0,0 0 11 0 0,6 2 10 0 0,0-1-1 0 0,0-1 1 0 0,0 1-1 0 0,0-1 1 0 0,0 0-1 0 0,0-1 1 0 0,0 0-1 0 0,0 0 1 0 0,0-1 0 0 0,0 0-1 0 0,0-1 1 0 0,0 1-1 0 0,-1-1 1 0 0,1-1-1 0 0,0 0 1 0 0,-1 0-1 0 0,0 0 1 0 0,1-1-1 0 0,-1 0 1 0 0,-1 0-1 0 0,1-1 1 0 0,-1 0-1 0 0,1 0 1 0 0,-1 0-1 0 0,-1-1 1 0 0,1 0 0 0 0,3-6-10 0 0,-6 8 47 0 0,-1-1 1 0 0,0 0 0 0 0,0 0 0 0 0,0 0 0 0 0,-1 0 0 0 0,1-1-1 0 0,-1 1 1 0 0,-1 0 0 0 0,1 0 0 0 0,-1-1 0 0 0,0 1 0 0 0,0 0 0 0 0,0-1-1 0 0,-1 1 1 0 0,0 0 0 0 0,0 0 0 0 0,0-1 0 0 0,0 1 0 0 0,-1 0-1 0 0,0 0 1 0 0,0 0 0 0 0,-1 1 0 0 0,1-1 0 0 0,-1 0 0 0 0,0 1-1 0 0,-2-3-46 0 0,-104-133 1545 0 0,90 113-1037 0 0,18 26-343 0 0,1 1 22 0 0,0 0 10 0 0,0 0 2 0 0,0 9-83 0 0,1-1 1 0 0,0 0-1 0 0,0 0 0 0 0,0 0 0 0 0,1 0 0 0 0,1 0 0 0 0,-1 0 0 0 0,1 0 0 0 0,0-1 0 0 0,1 1 0 0 0,0-1 0 0 0,0 0 0 0 0,1 0 0 0 0,-1 0 0 0 0,2-1 0 0 0,-1 0 0 0 0,1 0 0 0 0,1 1-117 0 0,0 2 149 0 0,85 84 307 0 0,-37-43-34 0 0,-35-30-492 0 0,-18-19-947 0 0,-2-1-374 0 0</inkml:trace>
  <inkml:trace contextRef="#ctx0" brushRef="#br0" timeOffset="1265.326">1351 382 6912 0 0,'0'0'528'0'0,"2"-1"-342"0"0,26-18 6509 0 0,23 3-4026 0 0,-12 7-2514 0 0,-37 8-77 0 0,-2 1 2 0 0,2 0-2 0 0,6-2-6 0 0,-6 1 13 0 0,-2 1-6 0 0,0 0 33 0 0,-1-2-104 0 0,1 0 0 0 0,-1 0 0 0 0,0 0 0 0 0,0 0 0 0 0,1 0 0 0 0,-2 0 1 0 0,1 0-1 0 0,0 0 0 0 0,0 0 0 0 0,-1 0 0 0 0,1 1 0 0 0,0-1 0 0 0,-1 0 0 0 0,0 1 0 0 0,1 0 0 0 0,-1-1 1 0 0,0 1-1 0 0,0 0 0 0 0,0 0 0 0 0,0 0 0 0 0,0 0 0 0 0,0 0 0 0 0,0 0 0 0 0,0 0 0 0 0,0 1 0 0 0,0-1 1 0 0,-1 1-1 0 0,1 0 0 0 0,0 0 0 0 0,0 0 0 0 0,-1 0 0 0 0,1 0 0 0 0,0 0 0 0 0,0 0 0 0 0,0 1 1 0 0,-1-1-1 0 0,1 1 0 0 0,0-1 0 0 0,0 1-8 0 0,-54 29-574 0 0,53-28 629 0 0,-1 1 0 0 0,1 1-1 0 0,0-1 1 0 0,0 0 0 0 0,0 1-1 0 0,0-1 1 0 0,1 1 0 0 0,-1 0-1 0 0,1 0 1 0 0,0 0 0 0 0,0 0-1 0 0,1 1 1 0 0,-1-1 0 0 0,1 0-1 0 0,0 1 1 0 0,0-1 0 0 0,0 1-1 0 0,1-1 1 0 0,0 1 0 0 0,0 2-55 0 0,1-4-12 0 0,0 0 0 0 0,0 1 0 0 0,0-1-1 0 0,0-1 1 0 0,1 1 0 0 0,-1 0 0 0 0,1 0 0 0 0,0 0 0 0 0,0-1 0 0 0,0 1 0 0 0,0-1 0 0 0,1 0 0 0 0,-1 1 0 0 0,1-1 0 0 0,-1 0 0 0 0,1-1 0 0 0,0 1 0 0 0,-1 0-1 0 0,3 0 13 0 0,4 3-25 0 0,0-1-1 0 0,1 0 0 0 0,-1-1 0 0 0,1 0 0 0 0,0 0 0 0 0,0-1 0 0 0,0 0 1 0 0,0-1-1 0 0,0 0 0 0 0,0-1 0 0 0,0 0 0 0 0,9-1 26 0 0,40-15-3179 0 0,-42 9 1949 0 0</inkml:trace>
  <inkml:trace contextRef="#ctx0" brushRef="#br0" timeOffset="1562.131">1733 46 5984 0 0,'-14'-45'2257'0'0,"13"44"-441"0"0,1 1 88 0 0,0 0-160 0 0,0 0-732 0 0,0 0-321 0 0,2 12 480 0 0,4 73 19 0 0,49 151 1759 0 0,-26-144-2292 0 0,-20-70-137 0 0,-2-16-400 0 0,0-2-1072 0 0,-6-3-4129 0 0,-1-1-1781 0 0</inkml:trace>
</inkml:ink>
</file>

<file path=ppt/ink/ink8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46:12.475"/>
    </inkml:context>
    <inkml:brush xml:id="br0">
      <inkml:brushProperty name="width" value="0.05292" units="cm"/>
      <inkml:brushProperty name="height" value="0.05292" units="cm"/>
      <inkml:brushProperty name="color" value="#FF0000"/>
    </inkml:brush>
  </inkml:definitions>
  <inkml:trace contextRef="#ctx0" brushRef="#br0">8885 4152 1605 0,'0'0'71'0,"0"0"15"0,0 0-69 0,0 0-17 16,0 0 0-16,0 0 0 0,0 0 82 0,0 0 13 15,0 0 2-15,0 0 1 0,2 7-27 0,-2 0-6 16,0 0-1-16,0 7 0 0,0-2 0 0,0 2 0 16,3 0 0-16,0 5 0 0,-1-5 0 0,-2 7 0 15,0-2 0-15,3 0 0 0,0 2-51 0,-1 0-13 16,-2-2 0-16,0 2 0 16,0-2 0-16,0 0 0 0,0-3 0 0,0 1 0 15,0-3 0-15,0 0 0 0,0 0 0 0,0-2 0 0,-2-3 28 16,-1-2 2-16,3 0 1 0,-3 3 0 0,-2-8-15 0,2 5-4 15,-2-7 0-15,0 5 0 16,-3-5-104-16,0-5-22 0,-3 3-4 0,-2-10-1 0</inkml:trace>
  <inkml:trace contextRef="#ctx0" brushRef="#br0" timeOffset="254.174">8602 4194 1782 0,'-24'-2'79'0,"24"2"16"0,8-5-76 0,-8 5-19 16,-3 0 0-16,3 0 0 0,5-7 70 0,3 7 10 15,0 0 3-15,-2 0 0 0,-6 0-45 0,7 0-9 16,9 0-1-16,3 0-1 0,-6 0-19 0,8 0-8 16,-2 0 0-16,5 7 8 0,-3-7-8 0,5-7 0 15,1 14 0-15,2-7 0 0,0 0 0 0,-3 0 12 16,1 0-12-16,-1 0 12 0,1 0-12 0,-3 0 0 15,-1 0-12-15,4 0 12 0,-9 0-15 0,1 5 5 0,-6-3 1 0,-2-2-635 16,-1 5-126-16</inkml:trace>
  <inkml:trace contextRef="#ctx0" brushRef="#br0" timeOffset="639.741">9057 4448 403 0,'0'0'36'0,"-6"0"-36"0,6 0 0 0,3 0 0 15,-3 0 352-15,3 5 64 0,-3-3 13 0,2 3 3 16,4-5-295-16,-1 7-58 0,0 0-12 0,1 0-3 16,1 0 0-16,-1 0 0 0,-1 0 0 0,0 3 0 0,1-3-35 0,-1 0-7 15,0 2-2-15,-2-2 0 0,2-2-7 0,-2 2-1 16,2 0-1-16,-2 0 0 0,-1 0-3 0,-2-7 0 15,0 5 0-15,0-5 0 0,0 0-8 0,0 0 8 16,0 0-8-16,0 0 8 0,0 2 0 0,-2-2 0 16,-1 5 0-16,0-10 0 0,3 5 5 0,0-2 1 0,-2-3 0 0,2 3 0 15,0-10-29-15,2 5-5 0,-2 0-2 0,6-5 0 16,-4 3-16-16,4-3-3 0,2 0-1 0,-3 5 0 0,3-2 33 0,0 2 9 16,0-5 0-16,2 5 0 0,-2 0 0 0,3 0 0 15,-3 0 0-15,2 0 0 16,-2 2-27-16,0-2-1 0,3 2 0 0,-1 3 0 15,4 2-6-15,-4-5-2 0,3 5 0 0,-5 0 0 0,3 5 9 0,-3-5 2 16,0 0 0-16,0 2-609 16,0 3-122-16</inkml:trace>
  <inkml:trace contextRef="#ctx0" brushRef="#br0" timeOffset="1056.53">9591 4479 633 0,'0'0'56'15,"0"0"-44"-15,3-5-12 0,-3 5 0 0,0-2 270 0,2-3 52 16,1 0 10-16,-3 5 3 0,0-2-195 0,0 2-38 16,0 0-8-16,0 0-2 0,0 0-69 0,0 0-15 15,0 0-8-15,0 0 10 0,-8 0 23 0,6 0 5 16,-4 0 1-16,-2 2 0 0,0 3-26 0,-2 2-5 16,2-2 0-16,-3 2-8 0,3 0 0 0,-2 2 0 0,-1 1 0 0,3-1 0 15,0-2 0-15,3 5 0 16,-3-5 0-16,5 7 0 0,6-7 14 0,-3 0 6 15,0 0 0-15,3 0 1 16,2 3-68-16,0-8-13 0,3 5-4 0,3-7 0 0,2 5 52 0,-2-3 12 16,4-2 0-16,-1 0 0 0,-1 0 22 0,0 0 7 15,0-2 2-15,1-3 0 0,-4 3-31 0,1-3 0 16,-3-2 0-16,0 2 0 0,0 3 9 0,-3-3-9 16,-2-2 8-16,-1 5-8 0,-2-3 12 0,0-2-4 0,0 7 0 0,0-2 0 15,0 2 0-15,0 0-8 0,0 0 12 0,0 0-4 16,0 0-8-16,0 0 12 0,0 0-12 0,0 0 12 15,0 0-12-15,5 2-11 0,3-2 3 0,-2 0 0 16,2 7 8-16,0-2-10 0,0-3 10 0,2 3-10 16,1-3 10-16,2 3 0 0,-5-5 0 0,2 7 0 15,1-7 15-15,0 7 5 0,-1-7 0 0,3 7 1 32,-5-7-121-32,0 0-25 0,3 0-5 0,-3 0-1 0</inkml:trace>
  <inkml:trace contextRef="#ctx0" brushRef="#br0" timeOffset="1225.567">9887 4462 864 0,'0'0'76'15,"0"0"-60"-15,0 0-16 0,0 0 0 0,0 0 304 0,0 5 59 16,0 2 11-16,0 0 2 0,3 0-256 0,2 0-52 16,-2 5-11-16,5-5-1 0,-3 0-18 0,3 0-3 15,-2 0-1-15,-1-2 0 0,0-3-26 0,0 3-8 16,1 2 0-16,-1-7 0 15,-5 0-229-15,0 0-50 0,0 0-9 0,0 0-3 0</inkml:trace>
  <inkml:trace contextRef="#ctx0" brushRef="#br0" timeOffset="1373.072">9930 4387 1497 0,'-3'-14'66'0,"3"14"14"16,-2 0-64-16,2 0-16 0,-3-7 0 0,3 7 0 0,0 0 157 15,0 0 28 1,0 0 6-16,0 0 1 0,0 0-154 0,0 0-30 15,3 2-8-15,4-2 0 0,1 0 0 0,0 5 0 16,0 2 0-16</inkml:trace>
  <inkml:trace contextRef="#ctx0" brushRef="#br0" timeOffset="1727.338">10128 4472 921 0,'0'0'82'0,"0"0"-66"16,0 0-16-16,0 0 0 0,-2 2 234 0,2 5 43 15,0 0 9-15,0 0 2 0,0-2-123 0,2 7-24 16,1-3-5-16,2-2 0 0,3 0-80 0,-3 0-15 16,1 5-3-16,-1-5-1 0,3 0-16 0,-3-2-3 15,-2 2-1-15,5-5 0 16,-6 3-17-16,-2-5 8 0,0 0-8 0,0 0 0 16,0 0 0-16,0 0 0 0,0 0 0 0,0 0 0 15,0 0 0-15,0 0 0 0,0 0 0 0,3-5 0 16,0-2 0-16,2 0-14 0,3-2 1 0,0-3 0 15,3 0-43-15,2-2-9 0,0 5-2 0,3-3 0 16,0 5 31-16,-3 0 7 0,3 2 1 0,-3-2 0 0,0 5 20 0,-2-3 8 16,-1 5 0-16,4 0-9 0,-4 0 41 0,-2 7 9 15,3-2 2-15,-1 2 0 0,-2-5 6 0,0 5 2 16,0 0 0-16,-3 5 0 0,3-5-11 0,-2 0-3 0,-1 0 0 16,0 0 0-16,1 5-11 0,-4-5-2 0,4 0-1 0,-4-2 0 15,1 2-9-15,-3-7-2 0,0 0 0 0,2 2 0 16,4 3-12-16,-6-5 0 0,0 0 0 0,0 0 0 15,0 0-248-15,2 0-50 0</inkml:trace>
  <inkml:trace contextRef="#ctx0" brushRef="#br0" timeOffset="1927.744">10697 4434 2437 0,'0'0'53'0,"0"0"11"0,0 0 3 0,0 5 2 0,0 2-55 0,0-5-14 0,0 5 0 0,0 5 0 16,3-5 50-16,-3 0 7 0,5 5 2 0,-5-5 0 16,3 0-47-16,-3 0-12 0,2 5 0 0,1-5 0 0,0-5 0 0,-3-2 0 15,0 7 0-15,0-7 0 16,0 0-49-16,0 0-12 0,0 0-3 0,0 0-682 16,0 0-137-16</inkml:trace>
  <inkml:trace contextRef="#ctx0" brushRef="#br0" timeOffset="2074.882">10694 4312 2098 0,'0'0'93'0,"0"0"19"0,0 0-89 0,0 0-23 0,-5-5 0 0,5 5 0 15,0 0 76-15,0 0 10 16,0 0 2-16,0 0 1 0,0 0-20 0,-2 7-4 16,4-2-1-16,1 2 0 15,2-5-102-15,3 8-21 0,-3-1-4 0,3-2-1050 16</inkml:trace>
  <inkml:trace contextRef="#ctx0" brushRef="#br0" timeOffset="2444.137">10948 4495 2156 0,'0'0'96'0,"0"0"19"16,0 0-92-16,0 0-23 0,0 7 0 0,0-7 0 0,3 5 96 0,-3 2 16 15,3 0 2-15,-1 0 1 0,4 0-53 0,-4 0-10 16,-2-7-3-16,6 5 0 0,-1 2-27 0,-2-2-6 15,2-3 0-15,-5-2-1 0,0 0-5 0,0 0-1 16,0 0 0-16,5 0 0 0,0 5 4 0,-5-5 1 16,0-5 0-16,3 3 0 0,0-8-14 0,-1 8 9 0,-2-5-9 0,3 0 8 31,0-5-40-31,2 3-9 0,3-8-2 0,-3 8 0 16,3-5-41-16,3 2-8 0,-1-2-1 0,6 2-1 15,-3 5 34-15,1 0 8 0,-1 0 0 0,0 0 1 0,0 2 35 0,-2 5 6 16,2 0 2-16,-2 0 0 0,-1 0 39 0,4 7 8 15,-4-2 1-15,1 2 1 0,-1 0 11 0,1 0 1 16,-3 0 1-16,-3 0 0 0,3 5-8 0,-3-5-2 16,3 0 0-16,-2 5 0 0,1-3-24 0,1-2-4 15,0 5-2-15,-2-5 0 0,2 0-6 0,-3 0 0 16,3 0-8-16,-3-2 12 16,0-3-164-16,1 3-34 0,-1 0-6 0,3-3-2 0</inkml:trace>
  <inkml:trace contextRef="#ctx0" brushRef="#br0" timeOffset="2860.075">11660 4462 1324 0,'0'0'118'0,"0"-2"-94"0,-2-5-24 0,-1 2 0 0,-2-2 196 0,-1 0 36 31,4 0 6-31,-6 0 2 0,2 2-110 0,-4-2-22 0,-1 0-4 0,3 5 0 16,-2-3-64-16,-1 5-12 0,-2 0-2 0,2 0-1 15,1 0-25-15,-1 7 0 0,3-2 0 0,-2-3 0 16,2 5 0-16,2-2-9 0,1 2 0 0,3 0 0 15,-1 0 9-15,0 0-10 0,6 0 10 0,-3-2-10 16,3 7 0-16,2-3 0 0,0-2 0 0,0 0 0 16,3-2 1-16,3 2 0 0,-1-2 0 0,1-3 0 0,2 5 9 0,-2-7-8 15,2 5 8-15,0-3-8 0,-2-2 8 0,2 0 0 16,0 0 0-16,-5 0 0 0,3-2 0 0,-3 2 0 16,0-5 0-16,0 5 0 0,-3-2 0 0,3 2 0 15,0-5 0-15,0 5 8 0,0 0-8 0,0 0 0 16,0 0-8-16,2 0 8 0,1 5-9 0,-1-3 9 15,6 5-10-15,0 5 10 16,0-5-23-16,3 7 2 0,-1-2 0 0,1-3 0 16,-4 8 41-16,-1-8 9 0,-4 5 2 0,1-2 0 15,-1 2-15-15,-2-2-4 0,-2 2 0 0,-1-2 0 16,-2-3 8-16,-1 3 0 0,-2-3 1 0,-2 3 0 0,-4-5-21 16,-4 0 0-16,2-2 0 0,-5-3 0 0,-6 5 56 0,1-7 6 15,-4-2 2-15,1 2 0 0,-5-5-64 0,-3 3-15 16,2-3-1-16,1 3-1 15,-1-3-89-15,3-2-18 0,-15-7-3 0,20 0-1 0</inkml:trace>
  <inkml:trace contextRef="#ctx0" brushRef="#br0" timeOffset="3561.206">12623 4220 1209 0,'0'0'108'0,"0"0"-87"0,0 0-21 0,3 7 0 16,0 0 166-16,-3 0 29 0,0 5 5 0,2 2 2 15,1-2-54-15,0 2-12 0,2 5-1 0,0-3-1 16,0 8-56-16,3-8-11 0,-2 10-3 0,-1-5 0 15,3 3-45-15,-3-3-10 16,-2 0-1-16,2-2-8 0,-2 2 28 0,-1-7 0 16,-2 0-1-16,0 3 0 0,0-8 2 0,-2 3 1 15,2-5 0-15,-6 0 0 0,4 0-30 0,-4-7 0 16,1 0 0-16,-3 0 0 0,0-2 31 0,0-5 0 16,0-5 0-16,1 0 0 15,-4-2-50-15,3-7-9 0,0 0-3 0,0-5 0 16,3-5-26-16,0 3-6 0,-1 2-1 0,6-2 0 0,0 2 0 0,0 0 0 0,0 3 0 0,6-1 0 15,-1 3 52-15,0 2 12 0,3 3 0 0,3-3 0 16,-3 7 0-16,2 5 0 0,3-7 0 0,3 5 0 16,-3-1 0-16,6 8 0 0,-3-3 0 0,0 5 0 0,2 0 48 15,1 5 13-15,2 2 3 0,3 0 0 0,0 5-52 0,-6-3-12 16,3 3 0-16,-2 9 0 0,-1-7 34 0,-2 10 4 16,3-3 1-16,-3 0 0 0,-1 0-11 0,-1 12-3 0,-4-7 0 0,-4 2 0 15,-4-2-25-15,-4-5 0 0,-4 5 0 0,-4-7 0 16,-1 2 27-16,-2-7 0 0,0 5 0 0,-3-5 0 15,0-2-15-15,0-3-2 0,0 1-1 0,3-8 0 16,0 5-1-16,-1-7-8 0,1 5 12 0,0-5-4 16,0 2-16-16,-3-4-4 0,3-3-1 0,-6 3 0 31,3-3-116-31,6-2-23 0,-4 0-5 0,7 2-634 16,-1-2-126-16</inkml:trace>
  <inkml:trace contextRef="#ctx0" brushRef="#br0" timeOffset="3977.731">13420 4486 576 0,'0'0'51'0,"0"0"-41"16,-6-7-10-16,4 2 0 0,-1-2 334 0,3 7 65 16,-5-5 13-16,0 3 2 0,-1 2-254 0,-2-5-50 15,3 5-10-15,-3 0-3 0,0 0-61 0,0 0-12 16,3 5-2-16,-3-3-1 0,0 3-13 0,-3 2-8 31,3 0 10-31,1 0-10 0,-1 0 0 0,2 0 0 0,1 5 0 0,-3-5 0 16,3 0-20-16,2 0-3 0,3 0-1 0,0-7 0 15,0 5 32-15,3 2 7 0,2 0 1 0,0 0 0 16,3-2-26-16,0-3-5 0,0 3-1 0,5-3 0 16,1-2 16-16,-1 5 16 0,0-5-3 0,0 0-1 15,-2 0-12-15,2 0-16 0,0-5 3 0,1 5 1 16,-4-2 12-16,3-3 0 0,1 3 0 0,2-3 0 0,-6-2-24 0,1 5 0 15,-1-3 1-15,1-2 0 16,-1 2-13-16,-2 3-4 0,0-3 0 0,0 5 0 0,0 0 40 0,0 0 0 16,-3 0 0-16,3 0 0 0,0 0 12 0,0 5 9 15,0-3 3-15,3 3 0 0,-1 2-5 0,1-2-1 16,0 2 0-16,-1 0 0 0,3-5 2 0,-2 5 0 16,2-2 0-16,-5-3 0 0,0 3-7 0,3 2-1 0,-6-2 0 0,3-3 0 15,0 3-12-15,0-5-13 0,-3 2 2 0,3-4-1070 16</inkml:trace>
  <inkml:trace contextRef="#ctx0" brushRef="#br0" timeOffset="4162.301">13692 4199 2379 0,'0'0'52'0,"-2"0"12"0,2 0 1 0,0 0 2 0,0 0-54 0,-3 7-13 0,0 0 0 0,3 0 0 15,3 7 46-15,-3-2 6 0,3 2 2 0,-1-2 0 16,3 2-26-16,-2 5-6 0,0-3-1 0,2 3 0 16,0 2-7-16,-2-2-2 0,2 0 0 0,-2-3 0 0,0 3-3 0,-1-5-1 15,-2 0 0-15,-2-2 0 16,-1 0-100-16,0-3-21 0,-2-4-4 0</inkml:trace>
  <inkml:trace contextRef="#ctx0" brushRef="#br0" timeOffset="4309.452">13626 4399 1728 0,'5'-5'38'0,"1"5"8"0,4 0 2 0,1-2 0 0,-1-3-39 0,4 5-9 15,1-2 0-15,1 2 0 0,3-5 52 0,-1 10 8 16,1-3 1-16,-1-2 1 0,6 0-48 0,-3 0-14 16,1 0 0-16,-1 5-574 15,0-3-121-15</inkml:trace>
  <inkml:trace contextRef="#ctx0" brushRef="#br0" timeOffset="4694.386">14229 4427 2296 0,'-2'-2'51'0,"-4"-3"10"0,4 5 3 0,-4-5 0 0,1 5-52 0,0 0-12 16,0 0 0-16,-1 0 0 0,-2 0 67 0,0 0 10 0,3 5 3 0,-3-5 0 0,0 7-50 0,0 0-10 15,-2 0-1-15,2 0-1 0,0 0-18 0,0 5-14 16,0-5 2-16,3 0 1 0,-1 0 11 0,4 0 0 15,-1 5 0-15,0-5 0 0,3 0-12 0,0 0 4 32,0-7 0-32,6 5 0 0,-1-3-29 0,3 5-6 0,0-7-1 0,2 5 0 0,1-5 52 0,2 0 11 15,1 0 1-15,1 0 1 16,1 0-33-16,0-5-8 0,-3-2 0 0,1 5-1 16,-6-5 21-16,2 0 0 0,-2 0 0 0,0-3 0 0,0 3 22 0,0 0 9 15,-3-2 1-15,0 2 1 0,-2-3-5 0,0 8-2 16,-1-3 0-16,1 3 0 0,-3 2 0 0,0 0 0 15,0 0 0-15,0 0 0 0,0 0-18 0,8 7-8 16,-3 0 8-16,3 7-8 0,0-7 0 0,0 5 0 16,0 0 8-16,3-3-8 0,-3 3 15 0,-1-3 1 0,1-2 0 0,0 5 0 15,-2-5 6-15,-6-7 2 0,2 7 0 0,-2-7 0 16,0 0-24-16,0 0 0 0,0 0 0 0,0 0 0 16,0 0-30-1,0 0-4-15,0 0-1 0</inkml:trace>
</inkml:ink>
</file>

<file path=ppt/ink/ink8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47:41.024"/>
    </inkml:context>
    <inkml:brush xml:id="br0">
      <inkml:brushProperty name="width" value="0.05292" units="cm"/>
      <inkml:brushProperty name="height" value="0.05292" units="cm"/>
      <inkml:brushProperty name="color" value="#FF0000"/>
    </inkml:brush>
  </inkml:definitions>
  <inkml:trace contextRef="#ctx0" brushRef="#br0">1505 5198 864 0,'0'0'76'0,"0"0"-60"15,0 0-16-15,0 0 0 0,0 0 31 0,0 0 3 0,0 0 1 0,0 0 0 16,0 0 24-16,0 0 5 0,0 0 0 0,0 0 1 15,0 0-20-15,0 10-4 0,0-3-1 0,0 2 0 16,3 3 11-16,2 2 1 0,-2 0 1 0,5 0 0 16,-5-2-8-16,5 7-1 0,0-3-1 0,-1 3 0 15,1 2-4-15,-2-2-1 0,7 0 0 0,-2 2 0 16,-1 0-4-16,1-2-1 16,5 2 0-16,-1 0 0 0,-1 3 3 0,2-3 0 15,-6-2 0-15,3 2 0 0,-2-2-8 0,2-3-2 16,0 8 0-16,-2-8 0 0,-3-1 7 0,2 3 2 15,-2-6 0-15,0 2 0 0,-5 0-2 0,5-2 0 16,-8-5 0-16,8 7 0 0,-8-7-12 0,3 0-2 0,-3 0-1 16,5 0 0-16,-5 1-8 0,2-4-2 0,-2-4 0 0,0 0 0 15,0 7 1-15,0-7 0 0,0 0 0 0,0 0 0 16,0 0-20-16,0 0-4 0,0 0-1 0,-2-7-733 16,-6 0-147-16</inkml:trace>
  <inkml:trace contextRef="#ctx0" brushRef="#br0" timeOffset="432.107">1654 5231 403 0,'0'0'17'0,"5"-7"5"0,-5 0-22 0,3 0 0 16,5 0 0-16,-6-5 0 0,6 5 64 0,-3 0 8 15,-2-2 1-15,5-1 1 0,-8 8-26 0,0 2-6 0,8-7-1 0,-8 7 0 16,0-7 27-16,0 7 6 0,0 0 1 0,3-7 0 16,2 2 17-16,-5 5 4 0,0 0 1 0,0 0 0 15,0 0-9-15,0 0-1 0,0 0-1 0,0 0 0 16,0 0-30-16,-5 0-7 0,2 7-1 0,-2 0 0 0,5 5-21 0,-3 2-5 15,0 5-1-15,-5-5 0 0,3 7 0 0,2-2 0 16,-4 2 0-16,-4-2 0 0,-5 2-13 0,5 0-8 16,4 5 10-16,-4-7-10 0,0 7 13 0,-2-5-3 15,3 0-1-15,2-2 0 0,-3 2-1 0,3-7 0 16,0 5 0-16,6 0 0 16,-6-5-8-16,0 0 10 0,5 0-10 0,-5-7 10 15,8 5-10-15,-3-5 8 0,-2 0-8 0,5 0 8 31,0 0-56-31,0-7-11 0,0 0-2 0,0 0-847 0</inkml:trace>
  <inkml:trace contextRef="#ctx0" brushRef="#br0" timeOffset="74180.255">19709 3738 748 0,'0'0'67'16,"0"0"-54"-16,0 0-13 0,-5 0 0 15,-3-2 107-15,2-3 18 16,1 5 4-16,-3 0 1 0,3 0-42 0,-3 0-8 16,0 0-1-16,0 0-1 0,0 0 18 0,0 0 4 15,-2 0 1-15,2 0 0 0,-3 0-59 0,0 0-12 16,1 0-2-16,-1 5-1 0,1-3 29 0,-1-2 7 16,3 7 1-16,-2 0 0 0,-4-7-47 0,-2 12-9 0,3-5-8 0,0 0 12 15,0 5-12-15,0-3 0 0,2-2-12 0,3 5 12 16,-3 2 44-16,3 0 16 0,3-2 3 0,-3 2 1 0,6 5-53 0,-4 0-11 15,4 2 0-15,-4-2 0 0,4-3 0 0,2 3 0 16,0 2 0-16,0-2 0 0,2 2 37 0,4-2 4 16,-1 2 1-16,0-2 0 0,3-5-25 0,0 5-5 15,3-5 0-15,-1 5-1 0,1-3 0 0,2-9 0 16,-2 10 0-16,5-8 0 0,-1 3-11 0,-1-5 0 16,4 0 0-16,1 0 0 15,-1 0 0-15,-2-2 0 0,3-3 0 0,-3 3 0 16,-1-5 0-16,1 0 0 0,-3-5 0 0,-2 5 0 15,0-7-173-15,-3 5-37 0</inkml:trace>
  <inkml:trace contextRef="#ctx0" brushRef="#br0" timeOffset="74635.494">20124 4124 57 0,'0'0'0'0,"3"-5"0"0,-6 5 0 0,1-7 0 16,2 7 0-16,-3-5 0 0,0 3 396 0,-2-3 73 16,2 5 15-16,1 0 4 0,-4 0-308 0,1 0-60 15,0 0-13-15,0 0-3 0,-3 7-59 0,2-7-12 16,-4 5-2-16,-1 2-1 0,3 0 3 0,-2 5 1 15,2-3 0-15,0 3 0 16,0 0-34-16,3-3 0 0,2 3-12 0,-2-3 3 16,-1 8 9-16,4-8 11 0,4 3-3 0,1 0 0 15,0-3-8-15,2 5-12 0,-2-7 2 0,7 0 1 16,1 3 9-16,-1-8 12 0,3 5-2 0,-2-2-1 16,5-3-9-16,0 3 0 0,-3-5 0 0,3 0 0 15,-3 0-11-15,0-5-1 0,-5-2 0 0,3 7 0 0,-3-7 33 0,0 0 7 16,0 0 0-16,-3 2 1 0,-2-2-1 0,-1 0-1 15,-2-2 0-15,0-3 0 0,-2 5 7 0,-1 2 2 16,-2-4 0-16,2-3 0 0,-2 5-17 0,-1 0-3 16,-1 2-1-16,1-2 0 0,1 0-15 0,0 5 0 0,-1-3 0 0,1-2 0 15,2 7-13-15,-2-7-9 0,3 7-2 0,-1-5-780 16,3 5-156-16</inkml:trace>
  <inkml:trace contextRef="#ctx0" brushRef="#br0" timeOffset="74936.42">20307 3886 1497 0,'0'0'66'0,"0"-2"14"16,0-5-64-16,0 2-16 0,2-2 0 0,-2 7 0 15,0-7 140-15,0 7 24 0,0 0 4 0,0 0 2 0,0 0-72 0,0 0-14 16,0 0-4-16,8 7 0 0,-2 5-8 0,-1-3-1 31,-2 5-1-31,-1 5 0 0,1-5-56 0,2 3-14 16,0-1 0-16,1 3 0 0,-4 2 16 0,4 0 0 0,-1-2 0 0,0 2 0 0,-2-2-16 0,2 2 11 0,-2-9-11 16,0 7 10-16,-1-5-10 0,1 0 12 0,-3 0-12 0,2-7 12 31,1 5-12-31,-3 0 0 0,-3-3-10 0,3-2 10 15,0 0-195-15,-2 0-33 0,2-2-6 0,0-5-2 0</inkml:trace>
  <inkml:trace contextRef="#ctx0" brushRef="#br0" timeOffset="75452.831">20833 4086 1209 0,'0'0'53'0,"0"0"12"0,-2-7-52 0,-1 2-13 0,-2 3 0 0,-3-5 0 15,-3 7 276-15,1 0 52 0,-1 0 10 0,-2 0 2 16,0 2-215-16,-1 3-43 0,-4 2-9 0,2 5-1 16,0-3-72-16,-2-2 0 0,-1 10-15 0,3-3 3 0,3-5 26 0,2 3 6 15,1 7 0-15,2-5 1 0,3-5-33 0,-1 8-8 16,4-8 0-16,2 5-1 0,0-2 21 0,2 0 0 31,6-3 0-31,0-2 0 0,3 0 0 0,2 3 0 16,3-8 0-16,0 5 0 0,5-7-16 0,-5 0 2 0,0-2 0 15,-1-3 0-15,1-2 22 0,0 0 5 0,0 0 1 0,0-5 0 16,-3 3-14-16,-2-8 0 0,-1 3 0 0,-2-2-10 16,0-8 35-16,-5 3 7 0,0 0 2 0,-1-5 0 15,-2 0-6-15,-2 0 0 0,2-2-1 0,-6 2 0 16,4 5-16-16,-4 0-3 0,1-5-8 0,0 7 12 0,2-2 6 0,-2 2 1 16,-1 5 0-16,1-5 0 0,0 5-5 0,0 0-1 15,-3 0 0-15,0 2 0 0,0 3 3 0,3-3 1 16,-1 5 0-16,4 0 0 0,-4 7 6 0,4-7 1 15,2 7 0-15,0 0 0 0,0 0-24 0,0 0-10 16,0 0 1-16,0 0 0 0,5 7 22 0,0 5 5 16,6-3 1-16,-3 5 0 15,2 5-31-15,1 2-5 0,2-7-2 0,3 10 0 16,-3-1 19-16,0 3 0 0,-2 0 0 0,2 0 0 16,-5 2 10-16,3-7 6 0,-1 5 0 0,1-5 1 15,-6-2-17-15,3 0 0 0,0 0 0 0,0-3 0 0,-3-4 10 0,3 2-10 16,-2 0 8-16,-4-7-8 0,4 5 9 0,-4-5-9 15,1 0 10-15,-1 0-10 16,1-2-33-16,-3-5-13 0,0 0-2 0,0 0-873 16,3-5-175-16</inkml:trace>
  <inkml:trace contextRef="#ctx0" brushRef="#br0" timeOffset="75869.413">21090 3752 1630 0,'0'0'36'0,"0"0"7"0,3-7 1 0,2 0 3 0,3 0-38 0,-3 2-9 0,-2 3 0 16,2-3 0-1,6-2 76-15,-3 5 14 0,0-3 2 0,-1-2 1 16,1 5-26-16,0-3-6 0,3 5-1 0,2-3 0 15,-2-1-8-15,-1 4-1 0,1 0-1 0,2 0 0 0,0 4-27 0,-2-1-6 16,2 2-1-16,0-3 0 0,-2 3 15 0,0 2 2 16,-1-5 1-16,3 10 0 0,-5-5-4 0,3 0-1 15,-3 7 0-15,-3-2 0 0,0 0 29 0,1 2 6 16,-4-5 0-16,-2 3 1 0,-2 2-52 0,-4 0-13 0,1-2 0 16,-3 2 0-16,-2 0 54 0,2 0 8 0,-3 3 2 0,3-1 0 15,-2-9-52-15,-1 5-12 0,0-5 0 0,3 7 0 16,-2-2 0-16,2-3 0 0,-3 3 0 0,6-5 0 15,0 7 0-15,-1-7 0 0,-1 5 0 0,1-5 0 16,4 5 0-16,-1-5 0 0,0 0 0 0,3 7 0 16,0-7 0-16,0 5 0 15,3-5 0-15,0 0 0 16,-1 5-109-16,1-5-25 0,0 2-5 0,-1-2-698 16,3-2-140-16</inkml:trace>
  <inkml:trace contextRef="#ctx0" brushRef="#br0" timeOffset="76100.955">21262 4272 1796 0,'0'0'80'0,"0"0"16"0,0 7-77 0,0-5-19 16,3 5 0-16,-3 3 0 0,0-3 142 0,0 0 25 16,2 0 5-16,1 0 0 0,0-5-86 0,-3 8-18 15,2-8-3-15,-2 5-1 16,3 0-51-16,-3 0-13 0,2-2 0 0,1 2 0 0,-3-7 0 0,0 0 0 0,0 0 0 0,0 0 0 15,0 0 0-15,0 0 0 16,0 0 0-16,0 0 0 0,0 0 0 0,0 0 0 0,0 0 0 0,0 0 0 16,0 0-253-1,3-5-54-15,-1-16-10 0,-2 7-3 0</inkml:trace>
  <inkml:trace contextRef="#ctx0" brushRef="#br0" timeOffset="147134.244">19354 10563 1555 0,'0'0'138'0,"0"0"-110"16,-2-5-28-16,-1-2 0 0,0 7 111 0,-2-7 17 15,2 2 3-15,1 3 1 0,-4-3-4 0,1-2-1 0,0 5 0 0,0-3 0 16,-3 3-44-16,0-3-9 0,-6 5-2 0,4-7 0 15,2 7-38-15,-5-5-8 0,-3 5-2 0,3 0 0 16,-6 0-7-16,3 0-1 0,-2 0-1 0,-1 0 0 16,-2 0-15-16,3 5 11 0,-1-5-11 0,3 5 10 15,0-3-10-15,3-2 0 0,0 0-10 0,2 5 10 0,1-5 0 16,-1 2 0-16,0-2-8 16,1 5 8-16,2-3 0 0,0 3 0 15,-3-3 0-15,3 3 0 0,-2-5 0 0,2 7 0 16,0-7 0-16,-3 7-9 0,3-7 9 0,1 7 0 0,1-2 0 15,1 2 0-15,-6-5 0 0,6 3 8 0,0-3-8 0,0 5 8 16,-1-2-8-16,1 2 0 0,0 0 0 0,-1 0 0 16,6-2 0-16,-2 2 0 0,-1 0 0 0,0 0-12 15,3 0 12-15,0 0 0 0,-2 0 0 0,-1 5 0 0,3-5 20 0,0 5 5 16,3-5 2-16,-3 2 0 16,0 3-43-16,2 2-9 0,1 0-2 0,2 5 0 0,-2 0 49 0,2-3 10 15,-2 3 1-15,2 0 1 0,-2 0-3 0,0-3-1 16,-1 8 0-16,1-3 0 0,-3-7-41 0,2 7-8 15,-2-2-1-15,0 2-1 0,3-2 21 0,-3 2 0 16,0-7 0-16,0 1 8 16,0 1-8-16,-3-2 0 0,3 0 9 0,-2-2-9 15,-3-3 16-15,2 6-2 0,0-11 0 0,-2 8 0 16,0-10-62-16,-1 5-13 0,-2-2-3 0,3-3 0 16,5-2-204-16,-5 0-42 0</inkml:trace>
  <inkml:trace contextRef="#ctx0" brushRef="#br0" timeOffset="147350.621">18836 10899 691 0,'0'0'30'0,"0"0"7"0,0 0-29 0,8 0-8 0,0 0 0 0,0 0 0 16,-1 0 319-16,4 0 62 0,0 0 13 0,2 5 2 15,0-3-262-15,3 3-53 0,2-3-10 0,1 3-3 0,2-3-51 0,3 3-17 16,0-3 10-16,2-2-10 0,-2 5 9 0,0-5-9 15,0 0 10-15,-3 0-10 0,-3-5 0 0,1 5 0 16,-9 0 0-16,1-2 0 16,-6 2-206-16,-5 0-47 0,0 0-10 0,0 0-1 0</inkml:trace>
  <inkml:trace contextRef="#ctx0" brushRef="#br0" timeOffset="147751.274">19672 10645 1036 0,'0'0'92'0,"0"0"-73"15,0 0-19-15,0 0 0 0,0 0 208 0,0 0 37 16,5 0 8-16,-2 7 2 0,-3-7-101 0,2 7-20 16,1 0-4-16,2 5-1 0,-2 2-52 0,0 0-10 15,-1 3-3-15,1-1 0 0,0 3-51 0,-1 2-13 16,3-2 0-16,-2 2 0 0,0-2 54 0,-1 2 8 0,1 0 2 0,0 3 0 15,-3-3-52-15,0 0-12 0,2-2 0 0,-2 2 0 16,-2-2 0-16,2 0 0 0,0-3 0 0,0-2 0 16,0 5 0-16,0-5 0 0,2 1 0 0,-2-4 0 0,3 3 0 15,0-7 0-15,-3 5 0 0,2-5 0 16,1 0-115-16,0-2-25 0,-3-5-6 0,0 0-987 16</inkml:trace>
  <inkml:trace contextRef="#ctx0" brushRef="#br0" timeOffset="148205.88">19947 10927 1918 0,'0'0'85'0,"0"0"18"0,3 10-83 0,-3-1-20 15,0-2 0-15,-3 5 0 0,6-5 64 0,-3 7 9 16,0-2 2-16,0-3 0 0,0 8-9 0,0-8-2 15,2 5 0-15,4-2 0 0,-4 0-51 0,3-3-13 16,1 3 0-16,-1-2 0 0,0 1 0 0,3-4 0 16,0-2 0-16,0-3 0 0,3 3 0 0,-1-3 0 0,1-2 0 0,2 0 0 15,0-2 54-15,-2-3 8 0,-3 3 2 0,0-3 0 16,2-4-52-16,-4 0-12 0,-1 1 0 0,3 1 0 16,-5-7 43-16,2 3 9 0,-2 1 1 0,-1-2 1 0,-2-2-26 0,3 3-4 15,-3 1-2-15,2-2 0 0,-2 5-10 0,-2 0-1 16,2 3-1-16,0 1 0 0,0 3 4 0,0-5 1 15,0 5 0-15,0 0 0 0,0 0 10 0,0 0 3 16,0 0 0-16,0 0 0 16,0 0-38-16,0 0-7 0,0 0-2 0,2 5 0 15,1 2 19-15,2 5 0 0,-2-3 8 0,0 3-8 16,-1 2 17-16,1 0-2 0,2-2-1 0,1 2 0 16,-4 0-14-16,3-2 0 0,-2 2 8 0,0-2-8 15,-1-3 0-15,1 6 0 0,0-4 0 0,-1-4 0 16,4 5 0-16,-4-5 0 0,1 0 0 0,2-4 0 15,1 1 0-15,-4 3 0 0,-2-7 0 0,0 0 0 16,0 0-157-16,0 0-28 0,0 0-6 0,0 0-1 0</inkml:trace>
  <inkml:trace contextRef="#ctx0" brushRef="#br0" timeOffset="148605.99">20418 10572 1875 0,'0'0'83'0,"0"0"17"0,0 0-80 0,0 0-20 0,0 0 0 0,5-2 0 15,-5 2 74-15,5-5 10 0,-2 3 3 0,2 2 0 16,6-5 13-16,-3 5 2 0,0 0 1 0,0 0 0 15,0-2-63-15,2 2-12 0,1 0-2 0,2 2-1 16,-2-4-4-16,2 4-1 0,0-2 0 0,3 5 0 16,-5-3-9-16,2 3-3 0,3 2 0 0,-6 0 0 15,1 0 23-15,-3 5 4 0,-3-3 1 0,0-2 0 0,-2 5-36 0,-3 2 0 16,3 0 0-16,-6-2 0 0,3 2 0 0,-5 0 0 16,2-2 0-16,1 9 0 0,-4-7 0 0,4-2 0 15,-6 2 0-15,2 0 0 0,1-2 0 0,0 0 0 16,-1-3 0-16,1 3 0 0,0-5 23 0,2 0-3 15,1 0 0-15,-1 0 0 0,0 0-32 0,3-2-6 16,-2 2-2-16,2-5 0 16,0 6 1-16,0-4 0 0,0 3 0 0,0-7 0 15,0 7-89-15,0-2-17 0,0 2-4 0,0-5-626 16,0 3-125-16</inkml:trace>
  <inkml:trace contextRef="#ctx0" brushRef="#br0" timeOffset="148822.096">20558 11073 1094 0,'0'0'97'0,"0"0"-77"0,-3 5-20 0,1 2 0 15,2 0 196-15,0-5 35 0,0 6 7 0,0 1 2 16,2-2-90-16,-2 2-18 0,3-2-3 0,-3 1-1 16,3-4-51-16,-1 3-10 0,-2-2-3 0,3-3 0 15,0 5 0-15,-1 0 0 16,-2-2 0-16,3-3 0 0,-3-2-51 0,0 0-13 15,0 0 0-15,0 0 0 16,0 0-48-16,0 0-13 0,0 0-3 0,0 0 0 0</inkml:trace>
  <inkml:trace contextRef="#ctx0" brushRef="#br0" timeOffset="159815.842">20005 4641 403 0,'0'0'36'0,"0"0"-36"0,0 0 0 0,0 0 0 16,0 0 250-16,0 0 43 0,0 0 9 0,0 0 2 15,0 0-161-15,0 0-32 0,0 0-7 0,0 0 0 16,0 0-32-16,0 0-7 0,0 0-1 0,5 7 0 16,-2 0-31-16,0 0-6 0,-6 0-2 0,3 0 0 15,-3 5 31-15,1-5 7 0,-1 5 1 0,1-3 0 0,-1 3 0 0,-2 2 0 16,2 0 0-16,0 3 0 0,1-3-52 0,-1 2-12 16,3-4 0-16,0 2 0 0,0 0 0 0,3 3 0 15,-1-8 0-15,4 5 0 0,2-7 17 0,-1 5 1 16,1-5 0-16,3 5 0 0,2-5-29 0,0 0-5 15,3-5-2-15,0 3 0 0,0 2 55 0,3-7 11 16,-4 5 3-16,7-3 0 16,-1-2-17-16,0 0-3 0,0 0-1 0,3 0 0 15,0 0-30-15,2 0-21 0,-2 0 3 0,2 0 1 0,-4 0 17 0,-1 0 0 16,-5 0 0-16,2 0 0 0,-5-2 0 0,1 2 0 16,-4-5 0-16,-2 5 0 0,0 0 0 0,-8 0 0 15,0 0 0-15,0 0 0 0,0 0 29 0,0 0 10 16,0 0 1-16,0 0 1 15,0 0-65-15,0 0-14 0,0 0-2 0,0 0-1 16,0 0-224-16,0 0-45 0</inkml:trace>
  <inkml:trace contextRef="#ctx0" brushRef="#br0" timeOffset="160132.491">20410 4916 1843 0,'-11'-7'40'0,"9"5"9"0,-1-3 2 0,0 5 1 0,3 0-42 0,0 0-10 16,0 0 0-16,0 0 0 0,11-7 72 0,2 7 12 16,-2-5 2-16,5 5 1 0,-3 0-39 0,0 5-8 15,6-5-2-15,-3 2 0 0,-1 3-14 0,4 0-2 16,-1-3-1-16,1 5 0 0,-3-2-5 0,2 2 0 16,-2-5-1-16,3 5 0 0,-3 3 1 0,0-3 0 0,-6 0 0 0,-2 2 0 15,0-2 18-15,-3-2 4 0,-5 7 1 0,0-3 0 0,-2 3 6 0,-1-5 2 16,-2 7 0-16,-3-7 0 0,-3 7-18 0,3-7-3 15,-2 5-1-15,-1-5 0 0,-2 5-14 0,2-3-3 16,-2 3-8-16,2-5 12 0,1 0-12 0,-1 0-8 16,3-2 8-16,-2 2-13 0,2-5 22 0,3 3 5 15,-3-3 1-15,2 3 0 0,-2-5-15 0,6 0 9 0,-4 0-9 0,6 0 8 32,-5 0-108-32,5 0-23 0,0 0-4 0,0 0-1055 0</inkml:trace>
  <inkml:trace contextRef="#ctx0" brushRef="#br0" timeOffset="160596.204">21246 4742 1497 0,'0'0'66'0,"0"0"14"0,0 0-64 0,0 0-16 0,0 0 0 0,0 0 0 16,0 0 106-16,8 5 18 0,-8-5 3 0,5 7 1 15,1-5 0-15,-1 10 0 0,0 0 0 0,-2 2 0 16,-1-5-52-16,1 8-9 0,0-1-3 0,2 3 0 16,-5 0 0-16,5-3 0 0,-5 8 0 0,3-8 0 0,-3 3-52 0,3 0-12 15,-3-5 0-15,0 7 0 0,0-7 8 0,0 3 5 16,0-1 1-16,0-2 0 0,0-7-2 0,0 5-1 15,0 2 0-15,0-2 0 0,0-5-27 0,0-2-6 16,0-5-1-16,0 0 0 0,0 0 39 0,0 0 8 0,-6 0 2 0,4-5-895 16,-4-2-179-16</inkml:trace>
  <inkml:trace contextRef="#ctx0" brushRef="#br0" timeOffset="160781.099">21212 4815 2188 0,'0'0'48'0,"0"0"11"0,0 0 1 0,0 0 1 0,0 0-49 0,0 0-12 16,0 0 0-16,-8 7 0 0,2-2 84 0,-2 2 15 0,-2 0 2 0,2 0 1 15,0 0-61-15,0 7-12 0,0-2-2 0,3-3-1 16,0 3-18-16,-3 2-8 0,2 0 8 0,-2-2-8 16,0 2 16-16,-2-2-1 0,2 2-1 0,0-2 0 15,0-3-164-15,0 5-33 0,-2-2-6 0</inkml:trace>
  <inkml:trace contextRef="#ctx0" brushRef="#br0" timeOffset="161019.509">21048 5236 2178 0,'0'0'48'0,"8"0"9"0,2 0 3 0,3-5 1 0,-2 5-49 0,2 0-12 16,3-2 0-16,3-3 0 0,4 5 56 0,1-2 9 15,0-3 2-15,-3 3 0 0,3-3-3 0,-3 5 0 16,0-2 0-16,0 2 0 0,1 0-51 0,-4-5-13 16,-2 5 0-16,0 0 0 0,0 0 0 0,0 0 0 15,-3 0 0-15,3 0 0 0,-6 0 0 0,1 0 0 16,-3 0 0-16,2 0 0 0,-2-5 0 0,0 5 0 16,-5 0 0-16,2-2 0 15,-5 2-65-15,0 0-16 0,3-5-3 0,-3 3-1009 0</inkml:trace>
  <inkml:trace contextRef="#ctx0" brushRef="#br0" timeOffset="161304.875">21669 4942 1497 0,'0'0'133'0,"3"0"-106"0,2-5-27 0,3 5 0 0,0-2 124 0,0 2 19 15,0-5 4-15,3 5 1 0,-1 0-33 0,1-2-7 16,2-3 0-16,3 5-1 0,2 0-69 0,1 0-14 16,2 0-2-16,-2 0-1 0,2-2-21 0,-5 2 9 15,2 0-9-15,-2 0 0 0,-5 0 9 0,2 0-9 16,-3 2 0-16,1-2 9 15,-6 0-130-15,1 0-27 0</inkml:trace>
  <inkml:trace contextRef="#ctx0" brushRef="#br0" timeOffset="161984.612">22225 4796 1850 0,'0'0'40'0,"0"0"9"0,0 0 2 0,0 0 1 0,0 0-41 15,0 0-11-15,0 0 0 0,0 0 0 0,3 7 128 0,-1 5 24 16,1-5 5-16,0 5 1 0,-3 2-84 0,0 0-17 15,0-2-3-15,0 4-1 0,0-4 18 0,0 7 3 16,0-5 1-16,0 5 0 0,-3-5-60 0,3 0-15 16,0 5 0-16,0-5 0 0,0 0 0 0,0-2 0 15,0 2 0-15,-3-5 0 16,3 3 0-16,-2 0 0 0,2-5 0 0,-3 0 0 16,3 0 0-16,0-5 0 0,0-2 0 0,0 0 0 15,0 0 0-15,0 0 0 0,0 0 0 0,-5-2 0 16,-1-3 0-16,4-4 0 0,-1-5 0 0,3-3 0 15,-3 3 8-15,3 0-8 0,0-7 11 0,0 2-11 16,0 0-23-16,0-2-11 0,0 2-2 0,0 3-1 0,0-3 24 0,0 7 5 16,3-4 8-16,-3 4-13 15,0 5-11-15,0 0-1 0,3 0-1 0,-3 2 0 0,0 5 47 0,0 0 10 0,8-2 1 16,-3 2 1-16,-2 2-17 16,2 3-3-16,0-3-1 0,3 10 0 0,0-5-2 0,3 5-1 0,-1-3 0 0,6 10 0 15,0-5 1-15,3 0 0 0,-1 5 0 0,3-5 0 16,0 0-10-16,1-2 0 0,-4-5 0 0,1 5 0 15,-1-3 0-15,1-2 0 16,-1-2 8-16,-2 2-8 0,0-2 0 0,-3-3 0 16,0-2 0-16,-2-2 0 0,0-3 0 0,-4 3 0 15,1-3 0-15,0-7 0 0,-2 5 57 0,-1-2 16 16,-2-8 3-16,2 1 1 0,-5-3-41 0,0 0-8 16,-3 3-1-16,1-3-1 0,2 0-26 0,0-2 8 15,0 2-8-15,0-2 0 0,0 2 0 0,0-2 0 16,0 2 0-16,0 5 0 0,2 0 8 0,1 0-8 0,-3 2 0 0,3-2 8 15,-1 7-8-15,1 0 0 0,-1 2-10 0,1-2 10 0,0 5 0 16,-3 2 0-16,0 0 0 0,0 0 0 16,0 0 0-16,0 0 0 0,0 0-8 0,0 0 8 15,5 7-44-15,-2 0-7 0,-1 7-1 0,-2-2-879 16,0-3-176-16</inkml:trace>
  <inkml:trace contextRef="#ctx0" brushRef="#br0" timeOffset="162709.1">22916 4754 1497 0,'0'0'66'0,"0"0"14"0,0 0-64 0,0 0-16 15,0 0 0-15,0 0 0 0,0 0 106 0,0 0 18 16,0 0 3-16,0 0 1 0,0 0 0 0,0 0 0 16,5 2 0-16,-2 5 0 0,-1 3-103 0,1-3-25 0,-1 0 0 0,1 2 0 15,0 3 56-15,-1 2 7 0,-2 0 1 0,3 0 0 0,-3 3 0 0,3-3 0 16,-3 0 0-16,0 5 0 16,0-3-52-16,0 1-12 0,0-1 0 0,-3-2 0 0,3 3 0 15,0-3 0-15,0-5 0 0,0 8 0 0,-3-8 0 0,3 3 0 16,0-3 0-16,0-4 0 0,0 2 0 0,0 0 0 15,0-7 0-15,0 0 0 16,0 0 40-16,0 0 6 0,0 0 1 0,0 0 0 16,0-7-24-16,0 0-5 0,-2 0-1 0,2-5 0 15,0-2-17-15,0 0 0 0,2 0 0 0,-2-10 0 16,3 8 0-16,0-5 10 0,-1 2-10 0,1-2 8 16,0-3-8-16,-1 8 0 0,1-3 0 0,0 0-11 15,-1 5 11-15,1 0 0 0,-3 2 0 0,2 3 0 16,1-8 0-16,0 10 0 0,-1 0 0 0,1 5 0 0,-3 2 0 0,0 0 0 15,5 0 0-15,1 0 0 0,-4 2 0 0,4 3 0 16,-1 2 0-16,3 0 0 0,0 7 0 0,0-2 0 16,5-3 0-16,0 10 0 0,0-5 0 0,6 5 0 15,-1-5 0-15,1 5 0 0,-6-5 0 0,6 5 0 16,-3-10-9-16,5 8 9 0,-3-3 0 0,1-5 0 16,-1-2 0-16,1 5 0 0,-3-5 0 15,0 0 0-15,-3-2 0 0,0 2 0 0,0-5 0 0,-2-2 0 16,-1 0 9-16,1-2-1 0,-6-3 4 0,3 5 2 15,3-7 0-15,-3-2 0 0,-3-3 26 0,3 0 6 16,0-2 1-16,0 0 0 0,-3-5-47 0,-2 3-8 16,2-3-3-16,-2-2 0 0,2-3 11 0,-2 3 16 15,-3 2-4-15,2-2-1 0,-2 0-11 0,3 2 8 16,-3 0-8-16,0 3 8 0,-3-3-8 0,3 5 0 0,0 0 0 0,0 0-11 16,0 2 29-16,3 0 6 0,-3 3 0 0,3 2 1 15,-3 0 11-15,0 2 3 0,2 0 0 0,-2 5 0 31,0 0-61-31,0 0-12 0,3-2-2 0,-3 2-1 0,5 0 28 0,-5 0 9 0,0 0 0 0,0 0 0 16,3 2-45-16,2 3-3 0,-5-5 0 0,0 7-940 16,0 5-188-16</inkml:trace>
  <inkml:trace contextRef="#ctx0" brushRef="#br0" timeOffset="186423.071">18994 11607 1173 0,'0'0'52'0,"0"0"11"0,0 0-51 0,0 0-12 0,6-5 0 0,-6 5 0 16,0 0 106-16,0 0 18 0,0 0 4 0,0 0 1 15,0 0-32-15,0 0-6 0,0 8-2 0,2-1 0 16,-2-3-20-16,0 3-4 0,0-2-1 0,0 2 0 15,3 0 0-15,-3 0 0 0,0 3 0 0,-3-6 0 0,3 8 0 0,-2-3 0 16,-1 3 0-16,0-5 0 0,-4 7-17 0,1-2-4 16,1-2-1-16,-3 4 0 0,3 2-16 0,-1 1-3 0,-2-6-1 0,3 8 0 15,0-5-22-15,2 0 0 0,3 1 0 0,0-1 0 16,3-3 0-16,0 4 0 0,2-4 0 16,0-1 0-16,3 1 0 0,0 1 0 0,3-5 0 0,2 3 0 15,-3-6 16-15,6 3-2 16,3-7 0-16,-1 7 0 0,1-7-22 0,2 0-5 15,3 5-1-15,0-10 0 0,-1 5 47 0,1 0 10 16,-3-2 1-16,3-3 1 0,-3 5-21 0,1-4-4 16,-4 1 0-16,-2-1-1 0,-3 1-3 0,0-1 0 15,-2 4 0-15,-3-3 0 0,-3-1-16 0,3 4 8 16,-5-8-8-16,-3 8 0 0,5 0-8 0,-5 0-9 16,3-2-2-16,-3 2 0 0,0 0 35 0,0 0 8 0,0 0 0 0,0 0 1 15,0 0-76-15,0 0-15 0,0 0-3 16,0 0-1-16,0 0-142 0,0 0-29 0,0 0-6 0</inkml:trace>
  <inkml:trace contextRef="#ctx0" brushRef="#br0" timeOffset="186778.076">19323 11758 403 0,'0'0'36'0,"0"-3"-36"0,-3-1 0 0,0-3 0 0,1 4 280 0,-1-1 48 0,0-4 11 0,1 6 1 31,-4-3-163-31,6 5-33 0,0 0-6 0,0 0-2 0,0 0-51 0,0 0-10 0,0 0-3 0,8 0 0 16,0 5-48-16,0-3-11 16,0 3-1-16,3-2-1 0,-3 4 39 0,2 0 8 15,1-3 2-15,-1 8 0 0,4-2-45 0,-4 1-15 16,6-4 9-16,-3 5-9 0,1-3 56 0,-4-1 7 16,3 3 1-16,1-4 0 0,-4 7-52 0,-2-6-12 15,0 3 0-15,3-1 0 0,-6 1 54 0,0 1 8 16,-2-5 2-16,2 3 0 0,-2 1-52 0,-3 1-12 15,-3-2 0-15,3-3 0 0,-5 0 13 0,0 4 0 0,-1-3 0 0,-2 3 0 16,-2-1 3-16,-1-3 0 0,-2 5 0 0,-3-1 0 16,0-1-8-16,0 1 0 0,0-4-8 0,1 5 12 15,-1-2-12-15,2-3 0 0,-1-3 8 0,1 3-8 16,4 1 0-16,2-4 0 0,0-1-9 0,3-3 9 16,-1 4-113-16,6-4-17 0,0 0-3 0,8 0-1168 15</inkml:trace>
  <inkml:trace contextRef="#ctx0" brushRef="#br0" timeOffset="187981.88">20381 11998 1594 0,'0'0'71'0,"0"0"14"0,0 0-68 0,0 0-17 0,0 0 0 0,8 0 0 0,0 4 100 0,0-4 16 15,0 0 3-15,2 3 1 0,1-3-45 0,2 0-9 16,0 0-2-16,8 4 0 0,1-4-32 0,-1 0-6 15,-3 0-2-15,1-4 0 0,-1 4-12 0,1-3-4 16,-1 3 0-16,-2-4 0 0,-3 1 5 0,-2-1 1 16,0 4 0-16,-3-3 0 31,-8 3-74-31,0 0-14 0,0 0-3 0,-3-5-1 0</inkml:trace>
  <inkml:trace contextRef="#ctx0" brushRef="#br0" timeOffset="188398.377">20915 11802 403 0,'0'0'36'0,"0"0"-36"0,0 0 0 0</inkml:trace>
  <inkml:trace contextRef="#ctx0" brushRef="#br0" timeOffset="190104.182">21005 11821 806 0,'-2'-7'36'0,"-1"2"7"0,0 3-35 0,1-3-8 16,2 1 0-16,0 1 0 0,-3-1 41 0,3 1 7 16,-3-1 0-16,1 1 1 0,2-1 15 0,0-4 2 0,0 6 1 0,0 2 0 15,2-5 9-15,1-2 1 0,-3 7 1 0,0 0 0 16,0-4 32-16,0 4 6 0,0 0 2 0,0 0 0 16,0 0 2-16,0 0 0 0,0 0 0 0,0 0 0 0,0 0-32 15,0 0-5-15,0 0-2 0,0 0 0 0,0 0-39 0,0 7-8 16,0 4-2-16,3 1 0 0,-1-2-12 0,1 6-4 15,-3-2 0-15,3 3 0 0,-1 1-1 0,1 1-1 16,-3 0 0-16,3 2 0 0,-3 0 2 0,2-2 1 16,-2 2 0-16,3-2 0 15,-3-2-4-15,3 2-1 0,-3-1 0 0,2-4 0 16,-2 1-2-16,3-1-1 0,-3-3 0 0,2 4 0 16,1-1 1-16,-3-7 0 0,0 4 0 0,0-3 0 15,3-1-1-15,-3-3 0 0,0-4 0 0,0 0 0 16,0 0 3-16,0 0 1 0,0 0 0 0,0 0 0 15,-3-4 3-15,0-3 0 0,-2-1 0 0,3 1 0 16,-1-4-4-16,0 1-1 0,3-6 0 0,-2 2 0 0,2 0-11 0,-3-1 0 16,0-3 0-16,3 4 8 0,3-1-8 0,-3-3 0 15,0 3 0-15,0 1 0 0,0-4 0 0,3 3 0 16,-6 4 0-16,3-3 0 0,0 4 0 0,3-2 0 0,-3 1 0 0,0 4 0 16,0 0 0-16,2-1 0 0,1 1 0 0,2 0 0 15,-2 7-8-15,-1-4 8 0,-2 4 0 0,6-3 0 16,2-1 0-16,0 4 0 0,-3 4 0 0,3-1 0 0,2-3-9 15,1 4 9-15,0-1 0 0,-1 6 0 0,1-7-8 0,2 6 8 16,3-1 0-16,2 0 0 0,1 4 0 0,-1 1 0 16,-2-2 0-16,3-3 0 0,-3 4 0 0,0 3-8 15,-1-2 8-15,1 2 0 0,-2-2 0 0,1-2 0 16,-4 4 0-16,0-7 0 0,2 4 0 0,-3 1 0 16,-2-5 0-16,0 3 0 15,0-6 0-15,0 3 0 0,0 0 0 0,-3 1 0 16,3-1 0-16,0-3 0 0,-2-1 0 0,1 4 0 15,-1-3 0-15,-1-4 8 0,3 3-8 0,3-3 0 16,-3 0 0-16,2-3 0 0,1 3 0 0,-1-4 0 16,1 1 0-16,-3-4 8 0,2 0-8 0,-2-5 0 15,3-2 13-15,-3 3-3 0,-3-3-1 0,-2-1 0 16,2-3 0-16,0 3 0 0,-5-3 0 0,0-4 0 0,-2 8-9 0,-4-4 12 16,4 3-12-16,-1-3 12 0,-2 4-12 0,2-1 8 15,1 1-8-15,-1 3 8 0,-2-4-8 0,2 4 0 0,-2 1 0 0,-1-1 0 16,6 3 0-16,-2-3 0 0,-4 4 0 0,4 0 0 15,4 0 0-15,1-1 0 0,-3 1 0 0,0 5 0 32,0-3-54-32,3-2-3 0,-1 3-1 0,-2 1 0 15,3-1-181-15,-3 4-36 0</inkml:trace>
  <inkml:trace contextRef="#ctx0" brushRef="#br0" timeOffset="190884.221">21894 11689 1969 0,'-8'-7'87'0,"8"7"18"0,-2 0-84 0,-4-2-21 0,4-3 0 0,2 5 0 15,0 0 78-15,0 0 11 0,0 0 3 0,-3 7 0 0,0-2-28 0,3 2-4 16,3 3-2-16,-3-3 0 0,3 4-32 0,-1 4-6 15,1-1-2-15,2 4 0 0,3 1-3 0,-2-5-1 16,-1 5 0-16,0-2 0 0,0 1 10 0,1 4 1 16,-4-4 1-16,4 1 0 0,-4-2-14 0,4 2-4 15,-4-5 0-15,-2 4 0 0,3-3 4 0,0-1 0 16,-3-3 0-16,0 4 0 0,0-8-4 0,0 0 0 0,0 0 0 0,0 2 0 16,0-9 5-16,0 0 1 0,0 0 0 0,0 0 0 15,0 0 10-15,0 0 3 0,0 0 0 0,0 0 0 16,-8-5-3-16,2-6 0 0,1 4 0 0,0-7 0 15,2-1 7-15,-5 1 1 0,0-5 0 0,3 1 0 16,0 4-24-16,-1-8-8 0,4 11 0 0,-4-3 9 16,6-1-9-16,-2 8 0 15,2-4 0-15,0 1 0 0,-3-2-19 0,6 5 1 16,-1-4 0-16,1 4 0 0,0 4 18 0,-1-2 0 16,6-2 0-16,-2 5 0 0,2-3 0 0,2 5 0 0,-2 0 0 0,3 5 0 15,-3-3-9-15,2 5 9 0,-2 1-13 0,3 3 5 16,5-4 8-16,-1 7 0 0,4 1 0 0,-3-1 0 15,2 2-8-15,1-2 8 0,-1 0-8 0,1 0 8 16,-6 1 0-16,3-4 0 0,0 1 0 0,0-2 8 0,-3 1-8 0,0-4 8 16,-2-4-8-16,2 1 8 0,0 3 11 0,0-7 2 15,-5 5 1-15,3-5 0 0,-3 0-9 0,3-5-1 16,-4 5-1-16,-1-7 0 0,4 3 15 0,-4-6 3 16,2-1 1-16,-6-4 0 0,3 1 1 0,-2 0 0 15,5-5 0-15,-5-2 0 0,-3 2-31 0,0 1 8 16,0-4-8-16,5 1 0 15,-5 2 0-15,0 1 0 0,0 1 8 0,0-2-8 16,3 5 0-16,-3-5 0 0,0 8 0 0,0-3 0 16,5 4 0-16,-5-2 0 0,0 1 0 0,0 4 0 15,0-3 0-15,3 3 0 0,-3 0 0 0,-3 2 0 16,0-2-53-16,1 3-11 0,-1 1-1 0,3-1-1397 16</inkml:trace>
  <inkml:trace contextRef="#ctx0" brushRef="#br0" timeOffset="196345.052">19831 11687 345 0,'0'0'31'15,"0"0"-31"-15,0 0 0 0,0 0 0 0,0 0 196 0,0 0 34 16,0 0 6-16,0 0 2 0,0 0-95 0,0 0-19 0,0 0-4 0,0 0-1 16,5 0-40-16,0-5-8 0,0 5-2 0,1 0 0 15,2 0-29-15,0 0-7 0,-3 0-1 0,3 0 0 16,0 0-10-16,2 0-2 0,1 0-1 0,-1 0 0 15,6 0-7-15,-2 0-2 0,1 0 0 0,-1 0 0 16,-1 0-1-16,0 5 0 0,0-3 0 0,1 3 0 0,-1-2-1 16,0 4 0-16,-2 0 0 0,-1 2 0 0,1-2 3 0,-3 3 0 15,0-3 0-15,0 4 0 0,-3 3 8 0,0-2 1 16,1-2 1-16,-1 1 0 0,0 3 0 0,0 1 0 16,-2-4 0-16,0 3 0 0,-1-2 3 0,-2-2 0 15,-2 1 0-15,2 1 0 0,-3-2 5 0,0 1 2 16,-2-4 0-16,0 0 0 15,-3 0-2-15,0 1 0 0,0-1 0 0,0-3 0 16,-3-1-10-16,1-3-3 0,-1 7 0 0,1-3 0 16,-1-4-7-16,3 0-1 0,0 5-8 0,3-3 12 15,2-2-12-15,3 0 0 0,0 0 0 0,0 0 0 16,0 0 0-16,0 0-12 0,6 5 12 0,-1-2-10 16,5-3 10-16,1 4-13 0,2-1 5 0,1-3 8 15,-1 4-12-15,0-1 12 0,0-3-10 0,0 7 10 0,1-3 0 0,-4 3 0 16,3-2-8-16,-2 2 8 0,0 0 0 0,-3-4 0 0,-3 4 0 15,3 4 0-15,-6-4 12 0,1 1 1 0,-3 3 1 0,-3-4 0 16,3 0 14-16,-5 5 2 0,0-2 1 0,-3 1 0 16,-5-1 1-16,-1 2 0 0,4-1 0 0,-6-1 0 15,-2 1-12-15,2 4-1 0,-6-4-1 0,7-1 0 16,-1 1-9-16,0-3-1 16,-3 3-8-16,3-1 12 0,1 1-12 0,4-3 9 15,-2-1-9-15,0 4 8 0,-3-4 1 0,5-4 0 16,0 4 0-16,1-3 0 0,-1 4 0 0,1-8 0 15,-1 4 0-15,6-1 0 0,-3-3-9 0,0 0 8 16,3 0-8-16,5 0 8 0,-6 0-8 0,6 0 0 16,0 0 0-16,0 0 0 15,0 0-151-15,0 0-22 0</inkml:trace>
</inkml:ink>
</file>

<file path=ppt/ink/ink8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51:50.873"/>
    </inkml:context>
    <inkml:brush xml:id="br0">
      <inkml:brushProperty name="width" value="0.05292" units="cm"/>
      <inkml:brushProperty name="height" value="0.05292" units="cm"/>
      <inkml:brushProperty name="color" value="#FF0000"/>
    </inkml:brush>
  </inkml:definitions>
  <inkml:trace contextRef="#ctx0" brushRef="#br0">13229 2807 1407 0,'0'0'31'0,"0"0"6"0,0 0 2 0,0 0 1 0,0 0-32 0,0 0-8 15,0 0 0-15,0 0 0 0,0 0 107 0,0 0 20 16,0 0 4-16,0 0 1 0,0 0-48 0,0 0-10 15,3 0-2-15,2 0 0 0,0-8-12 0,1 4-4 16,-1-3 0-16,0 0 0 0,1 0-6 0,-1 2-2 16,-2-2 0-16,2 0 0 0,0 0-19 0,3-7-4 15,-5 7-1-15,5-5 0 16,-6 5 7-16,6-7 1 0,-3 2 0 0,1 5 0 16,-4-7-20-16,4 7-4 0,-1-3-8 0,0 1 12 0,1 7 1 0,-1-6 0 15,0 4 0-15,0-3 0 0,1 7-13 0,-4-7 9 16,-2 7-9-16,0 0 8 0,3 0-8 0,-3 0 12 15,0 0-12-15,0 0 12 0,0 0 16 0,0 0 4 16,5 4 1-16,-2-1 0 0,-3-3-19 0,3 7-4 16,2 5-1-16,-2-10 0 0,-1 7-9 0,1-6 10 0,-3 4-10 0,3 4 10 15,-1-4 18-15,3 3 3 0,-2-5 1 0,2 9 0 16,-2-7-32-16,2 5 0 0,-2-5 0 0,2 0 0 16,1 0 0-16,-4 4-16 0,3-3 1 0,-2-1 1 15,2 0 14-15,-5 0 0 0,3 0 0 0,0 0 0 16,-1-3 12-16,1 4-12 0,2-8 12 0,-2 7-12 15,-3-3 13-15,0-4-4 0,0 0-1 0,0 0 0 0,3 3-8 0,-3-3 0 16,0 0 0-16,0 0 0 0,0 0 0 0,0 0 0 16,-3 0 0-16,0-3-929 15,1-6-179-15</inkml:trace>
  <inkml:trace contextRef="#ctx0" brushRef="#br0" timeOffset="850.91">13200 1859 1450 0,'-5'0'32'0,"5"-3"6"0,-3 3 2 0,3-4 1 0,-3 4-33 0,3 0-8 15,0 0 0-15,0 0 0 0,0 0 104 0,0 0 20 16,0 0 3-16,0 0 1 0,0 0-41 0,0 0-8 16,0 0-2-16,3 7 0 0,0-3-12 0,-1 4-2 15,-2 6-1-15,3-10 0 16,-3 3 3-16,0 0 1 0,0 8 0 0,0-4 0 16,0-1-53-16,3 1-13 0,-3 4 0 0,0-4 0 15,0-4 0-15,0 0 0 0,0 5 0 0,0-2 0 16,0 1 0-16,0-8 0 0,0 4 0 0,0-3 0 0,0-4 0 0,0 0 0 15,0 0 0-15,0 0 0 16,0 0-161-16,0 0-35 0,-6 0-8 0,6 0 0 0</inkml:trace>
  <inkml:trace contextRef="#ctx0" brushRef="#br0" timeOffset="1036.109">13158 1736 1785 0,'0'0'79'0,"-3"-7"17"0,3 3-77 0,0 1-19 16,-3-1 0-16,3 1 0 0,0 3 120 0,3-4 20 16,-3 4 4-16,0 0 0 0,0 0-90 0,0 0-18 15,0 0-4-15,0 0-1 0,0 0-21 0,3 0-10 16,-3 0 10-16,0 0-10 16,2 4-74-16,4 3-21 0,-4-4-4 0,-2 6-884 0</inkml:trace>
  <inkml:trace contextRef="#ctx0" brushRef="#br0" timeOffset="1489.959">13274 1831 748 0,'0'0'33'0,"0"0"7"0,0 0-32 0,0 0-8 16,0 0 0-1,0 0 0-15,0 0 291 0,0 0 56 0,0 0 11 0,0 0 2 16,0 0-205-16,3 7-42 0,-1 4-8 0,1-4-1 15,0 0-32-15,-3 1-7 0,5 6-1 0,-5-10 0 16,3 3-51-16,-3 0-13 0,2 0 0 0,-2 1 0 16,3-1 0-16,-3 0-8 0,3 0 8 0,-3-3-13 15,0-4 13-15,0 0 8 0,0 0 0 0,0 0-8 16,0 0 0-16,0 0 0 0,0 3 0 0,0-3 0 0,0 0 0 0,0 0 0 16,0-3 0-16,2-1 0 0,-2-6 0 0,0 6-9 15,6-11-1-15,-4 4 0 16,3 1-22-16,-2-1-5 0,2 1-1 0,1-2 0 0,2 5 22 0,0-4 4 15,0 4 0-15,-1-1 1 0,-1 1 11 0,2 3 0 16,-3 1 0-16,0-4 0 0,1 7 0 0,-1 0 0 16,0 0-12-16,0 0 4 0,1 0 56 0,-1 3 12 0,0 1 3 0,3-1 0 15,-2 1-50-15,1 3-13 0,1-2 0 0,-2-2 0 0,-1 4 46 16,0 0 4-16,1 0 1 0,-1 0 0 0,0-3-31 0,0 1-7 16,-2 2-1-16,0-4 0 0,-3-3-12 0,2 11 0 15,-2-8 0-15,0 4 0 0,0-7 0 0,0 4 0 16,-2 1 0-16,2-5 0 0,0 0 0 0,0 0 0 31,0 0 0-31,0 0 0 16,0 0-148-16,0 0-35 0,0 0-7 0,2-5-2 0</inkml:trace>
  <inkml:trace contextRef="#ctx0" brushRef="#br0" timeOffset="1891.689">13584 1783 1796 0,'0'0'80'0,"0"0"16"0,2 8-77 0,-2 3-19 15,3-4 0-15,-3 0 0 0,3 5 121 0,-1 2 21 16,1-4 4-16,-3 9 1 0,3-5-59 0,-1-3-12 16,1 3-3-16,-3 1 0 0,3-1-45 0,-1 2-8 15,1 1-3-15,-1-6 0 0,1 1 38 0,0 5 7 16,-1-6 2-16,1-1 0 0,-3-6-52 0,3 8-12 16,-1-2 0-16,-2-6 0 15,0-4 0-15,0 0-12 0,0 0 3 0,0 0 0 0,0 0 9 16,0 0 12-16,0 0-2 0,0-11-1 0,0 4-9 0,-2-8 0 15,2 1 0-15,0-4 0 16,-3-1-49-16,6-2-12 0,-1 2-3 0,-2-2 0 0,3 2 36 0,0 5 6 16,-1-3 2-16,4 1 0 0,-1 2 4 0,0-1 2 15,0 4 0-15,1 4 0 0,-1 0 14 0,3-8 0 16,0 8-10-16,0 3 10 0,0-3 0 0,0 7 0 16,2-3 12-16,-4 3-4 0,4 0 18 0,-2 3 3 15,0-3 1-15,0 7 0 0,3-3 27 0,-3 3 6 16,-3 1 1-16,0 3 0 0,0-1-64 0,-2 1 0 15,0-3-16-15,-6 3 3 0,3-1 13 0,0 1 16 16,-5 1-3-16,-1-2-1 0,1 1-12 0,0-4 0 16,-6 0 0-16,3 1 0 0,-2-1-11 0,2 4-5 0,0-8 0 0,-3 1-1 15,3-1-137-15,0 1-27 0,0-4-6 0,1 0-877 0</inkml:trace>
  <inkml:trace contextRef="#ctx0" brushRef="#br0" timeOffset="2361.546">13843 1776 1756 0,'0'0'39'0,"0"0"8"0,0 0 1 0,0 0 1 0,5 5-39 0,-5-5-10 15,0 0 0-15,3 2 0 0,-3-2 47 0,5 8 7 16,1-1 2-16,-4-3 0 0,1 3-1 0,-1-4 0 0,4 1 0 0,-4 3 0 15,1 1-37-15,0-1-7 0,-1 4-2 0,1-8 0 16,2 4 24-16,-2 2 5 0,2-2 1 0,-2 3 0 16,0-10-11-16,2 4-3 0,0-1 0 0,3 1 0 15,-3-1-25-15,1-3 0 0,2 0 0 0,-1-3 0 16,-1 3 0-16,2 0-17 0,0-7 2 0,-3 3 1 16,3-3 14-16,0 4 0 15,0-4 9-15,0-2-9 0,-3 2 9 0,3 4-9 16,-3-8 8-16,-2 1-8 0,2-2 12 0,0 5-4 15,1-4 0-15,-4 1 0 0,1-2-8 0,0 8 0 16,-1-3 0-16,1 4 8 0,-3 3-8 0,0 0 8 16,0 0-8-16,0 0 8 0,0 0 21 0,0 0 4 15,0 0 1-15,0 0 0 0,5 3-10 0,-2 4-3 0,2-3 0 16,0 3 0-16,1 1 12 0,-4-1 3 0,6 4 0 0,-2-8 0 0,-1 8-7 0,0-3-1 16,3 3 0-16,-3-4 0 15,1 0-28-15,-1 0 0 0,0 1 0 0,1-4 0 0,-1 6 0 0,0-6 0 16,-2-1 0-16,5 1 0 0,-3-1 0 0,0-3 0 15,1 0 0-15,-6 0 0 16,2 0-148-16,4 0-35 0,-4-3-7 0,1-4-898 16</inkml:trace>
  <inkml:trace contextRef="#ctx0" brushRef="#br0" timeOffset="2539.881">14248 1647 2188 0,'-3'-5'48'0,"1"1"11"0,-1 4 1 15,3 0 1-15,0 0-49 0,0 0-12 0,0 0 0 0,0 0 0 16,3 9 105-16,-1 0 19 0,1 6 3 0,2-4 1 0,-2 1-103 0,-1-2-25 16,4 8 0-16,-1-11 0 0,0 8 13 0,1-1-2 15,-1-3-1-15,0 1 0 0,0-2-1 0,-2 1 0 16,-3-1 0-16,0-6 0 0,3 8-22 0,-3-12-5 16,-3 10-1-16,0-6-775 0,3-4-155 0</inkml:trace>
  <inkml:trace contextRef="#ctx0" brushRef="#br0" timeOffset="2693.758">14195 1751 1861 0,'0'0'82'0,"0"0"18"0,0 0-80 0,8 0-20 15,-3 0 0-15,3 0 0 0,0-7 123 0,3 7 21 16,2 7 4-16,3-7 0 0,0 0-79 0,2 0-16 16,1 0-3-16,-4 0-1 15,1 0-35-15,0 4-14 0,-3-4 11 0,1 0-11 16,-4 3 8-16,1-3-8 0,-3-3 0 0</inkml:trace>
</inkml:ink>
</file>

<file path=ppt/ink/ink8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53:45.22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20534 12974 230 0,'0'0'20'0,"0"0"-20"0,0 0 0 0,0 0 0 15,0 0 170-15,0 0 30 0,0 0 5 0,0 0 2 0,0 0-69 0,0 0-14 16,0 0-2-16,0 0-1 0,0 0-20 0,0 0-4 16,0 0-1-16,0 0 0 0,0 7-19 0,-2-3-4 15,2-1-1-15,-3 4 0 0,3 0-16 0,0 0-3 16,-3-2-1-16,3 2 0 0,-2 4-8 0,2-1-1 15,-3-3-1-15,0 5 0 0,3 2-9 0,0-3-1 16,0 4-1-16,0-1 0 16,0 0-7-16,0-2 0 0,3-1-1 0,0 3 0 15,-3-4 0-15,0 2 0 0,2 2 0 0,-2-3 0 16,3-1 1-16,-3 2 0 0,0-1 0 0,0-4 0 16,0 3-4-16,0-3 0 0,0-2 0 0,0 2 0 0,3 0-4 15,-3 0 0-15,0-7-1 0,0 0 0 0,0 0-5 0,0 0-1 16,0 0 0-16,0 0 0 0,0 0 3 0,0 0 1 15,0 0 0-15,0 0 0 0,0 0 5 0,2-3 1 0,-2-4 0 0,3 3 0 16,0-3-19-16,-1 2 0 0,-2-2 0 0,3 0 0 16,-3 0 8-16,3 0-8 0,-3 0 0 0,2 2 0 15,1-2 0-15,2 5 0 0,-2-6 0 0,2 4 0 16,-2-3 0-16,2 0 0 0,0 2 0 0,1 3 0 16,-4-3 0-16,6 3 0 0,0-3-10 0,-3 3 10 15,1 2 0-15,2-5 0 16,-3 5 0-16,0 0 0 0,3 0 0 0,-3 5 0 15,-2-3 0-15,2 3 0 0,1 2 0 0,-4 0 0 16,4 0 0-16,-4 0 8 0,4 5 0 0,-4-5 0 16,1 7 0-16,-1-3 0 0,4-1-8 0,-6-3 10 15,5 5-10-15,-5-1 10 0,3-1-10 0,-1-3 10 16,-2 5-10-16,3-5 10 0,0 0 0 0,-1 0 0 16,-2-7 0-16,0 7 0 0,6 0 2 0,-6-2 1 0,0-5 0 0,0 0 0 15,0 0 0-15,0 0 0 0,0 0 0 0,0 0 0 16,0 0-13-16,0 0 11 0,0 0-11 0,0 0 10 15,0 0-10-15,0 0 0 0,0 0 9 0,0 0-9 16,0 0-56-16,0 0-15 0,0 0-3 0,0 0-834 16,-3-5-168-16</inkml:trace>
  <inkml:trace contextRef="#ctx0" brushRef="#br0" timeOffset="486.407">20794 13296 1753 0,'0'0'38'0,"0"0"8"0,0 0 2 0,0 0 2 0,0 0-40 0,0 0-10 0,2 5 0 0,-2 2 0 15,6-5 95-15,-6 5 17 0,2 2 3 0,1-6 1 16,-1 4-34-16,1 0-6 0,0 0-2 0,-1 0 0 16,-2 0-23-16,0 5-5 0,3-5-1 0,-3 0 0 15,0 0 0-15,0 0 0 0,0 5 0 0,0-5 0 16,0 0-20-16,0 0-4 0,0-7-1 0,0 7 0 16,0 0 8-16,0 2 2 0,-3-2 0 0,3-7 0 0,0 3-22 0,0-3-8 15,0 0 0-15,0 0 0 0,0 0 0 0,0 0 0 16,3 7 0-16,-3-7 0 15,0 0-73-15,0 0-18 0,0 0-3 0,0 0-722 0,0 0-144 16</inkml:trace>
  <inkml:trace contextRef="#ctx0" brushRef="#br0" timeOffset="1172.635">21087 12999 633 0,'0'0'28'0,"3"-4"6"0,-3 4-34 0,5-7 0 0,-5 7 0 0,3-3 0 16,0-1 163-16,-3 4 25 0,0 0 6 0,0 0 1 16,0 0-92-16,0 0-19 0,0 0-3 0,0 0-1 15,0 0-15-15,-6 7-3 16,4 0-1-16,-6 0 0 0,0 0-1 0,2 5 0 16,-2-1 0-16,1-1 0 0,-4 2-9 0,3 2-3 15,0 4 0-15,0-3 0 0,-2 3-19 0,4-1-4 0,-2-1-1 16,3 1 0-16,0-3-12 0,-1 5-2 0,1-5-1 15,3-2 0-15,-1 2-9 0,0 5 0 0,3-10 9 0,0 7-9 16,-2-6 0-16,4 2 8 0,1-3-8 0,0 3 0 16,-1-5 0-16,1 0 8 0,2 0-8 0,0 0 0 0,1-2 0 0,2-5 0 15,0 7 0-15,0-7-8 16,2 0-141-16,3 0-28 0,-2 0-6 0</inkml:trace>
  <inkml:trace contextRef="#ctx0" brushRef="#br0" timeOffset="1404.439">21180 13183 115 0,'0'0'10'0,"0"0"-10"0,5 5 0 0,0 2 0 16,1 0 367-16,2-3 71 0,0 3 14 0,0 1 4 15,0-6-315-15,2 5-62 16,1 5-13-16,2-5-2 0,0 0-40 0,3 0-8 15,-3 0-2-15,0 5 0 0,-2-5-6 0,2-3 0 0,-2 4-8 0,-1-6 12 16,-2 5-2-16,-2-2-1 16,-4-5 0-16,-2 0 0 0,0 0-9 0,0 0 0 0,0 0 0 0,0 0-620 15,0 0-123-15</inkml:trace>
  <inkml:trace contextRef="#ctx0" brushRef="#br0" timeOffset="1604.997">21333 13176 1036 0,'0'0'92'0,"0"0"-73"16,0 0-19-16,0 0 0 0,0 0 196 0,0 5 35 15,0-5 7-15,-5 7 2 16,2 0-115-16,-2 4-22 0,0-1-5 0,0-3-1 16,-1 5-61-16,1-1-13 0,0-1-3 0,-1 2 0 15,-2-5-12-15,3 7-8 0,0-2 10 0,-3-3-10 16,3-2 0-16,-1 5 8 0,1-1-8 0,0-1 0 15,-1-3-18-15,4-2-6 0,-3 2-2 0,-1-3-653 16,4-1-130-16</inkml:trace>
  <inkml:trace contextRef="#ctx0" brushRef="#br0" timeOffset="1920.93">21370 12959 1825 0,'0'0'40'0,"0"0"8"0,3-4 1 0,5 1 3 0,-3-1-41 0,1 4-11 15,-6 0 0-15,8 0 0 0,-1 0 76 0,4 7 12 16,-3-3 4-16,3 4 0 0,-1 3-44 0,1 3-9 16,-1 1-2-16,1-1 0 0,-3 7-2 0,2 2-1 15,1 1 0-15,-3 2 0 0,-3 0-3 0,1 2-1 16,-1-2 0-16,-3 2 0 0,1-2 20 0,-3 0 4 0,0 0 1 0,-3-1 0 15,-2-1-33-15,3-1-6 0,-4-1-2 0,1-8 0 16,0 7 2-16,-3-7 0 0,2 2 0 0,1-1 0 16,0-6 0-16,-3-2 1 0,3-2 0 0,2 2 0 15,-5-7-17-15,8 0 0 0,0 0 0 0,0 0 0 16,-5-3-154-16,-1-1-38 0,1-3-7 0</inkml:trace>
  <inkml:trace contextRef="#ctx0" brushRef="#br0" timeOffset="3681.677">13076 3601 1267 0,'0'0'28'0,"0"0"5"0,0 0 2 0,0 0 1 0,0 0-36 0,0 0 0 0,0 0 0 0,0 0 0 16,0 0 109-16,0 0 15 0,0 0 4 0,0 0 0 16,0 0-60-16,2 3-11 0,1 4-2 0,-3 0-1 15,3 0 2-15,-3 5 1 0,2-5 0 0,-2 7 0 16,0 0-2-16,3-2-1 0,-3 2 0 0,3 0 0 0,-3 0-10 0,2 5-1 15,-2 0-1-15,0-5 0 0,6 0-8 0,-6 5-2 16,2-5 0-16,-2 5 0 0,5-10-12 0,-2 10-2 16,-3-7-1-16,3 2 0 0,-1-7-17 0,1 7 0 15,-3-7 0-15,3 5 0 0,-1-5 0 0,-2 0 0 16,3 0 0-16,-3-7 0 0,0 0 55 0,0 0 7 16,0 0 2-16,0 0 0 15,0 0-52-15,0 0-12 0,0 0 0 0,5-7 0 16,-5 7 0-16,6-7 0 0,-4 0 0 0,1-5 0 15,2 5 0-15,0-7 0 0,1 7 0 0,-1 0 0 16,-2 0 0-16,2-5 0 0,3 5 0 0,-3 0 0 16,3 0 10-16,-3 2-1 0,1 5 0 0,2-7 0 15,-3 7-9-15,0 0-12 0,3 0 2 0,0 0 1 0,0 0 9 16,0 0 0-16,-8 0 0 0,8 5 0 0,3-3 0 0,-6 3 0 16,3 2 0-16,0 0 0 0,-3 5 0 0,3-5 0 15,-3 0 0-15,0 0 0 0,-2 5 0 0,2-3 0 0,1 3 0 16,-4-5 0-16,-2 0 49 0,3 5 12 0,0-3 3 15,-1-2 0-15,1-2-52 0,-3 2-12 0,3 0 0 0,-1-2 0 16,-2-5 0-16,0 2 0 0,0-2 0 0,3 7 0 16,-3-7 0-16,0 0 0 15,0 0 0-15,0 0 0 16,0 0-48-16,0 0-13 0,3-7-3 0,-1 5 0 16,-2 2-138-16,3-5-28 0,5-9-6 0,0 2 0 0</inkml:trace>
  <inkml:trace contextRef="#ctx0" brushRef="#br0" timeOffset="4067.614">13520 3926 1090 0,'0'0'48'0,"0"0"11"0,0 0-47 0,0 0-12 16,0 0 0-16,0 0 0 0,0 0 144 0,6-7 26 31,-6 7 6-31,7 0 0 0,-1-7-53 0,-6 7-11 0,5 0-3 0,3 0 0 0,0-2-30 0,-3-3-7 0,3 5 0 0,0 0-1 31,0 0-47-31,3-5-10 0,-3 3-2 0,-1 2 0 16,4 0 28-16,0 0 6 0,-3 0 1 0,2 0 0 16,1 2-24-16,-1 3-5 0,-2-5-1 0,0 7 0 15,-5 0-17-15,2 0 0 0,-2 0 0 0,-1 0 0 0,1 5 0 0,-3-5 0 16,-3 7 0-16,1-2 0 0,-1 0 0 0,-2 4 0 15,0-9 0-15,-1 5 0 0,1 2 0 0,2-2 0 16,-2-5 0-16,2 2 0 0,1 3 0 0,-1-5 0 16,3-7 0-16,0 0 0 15,5 7 0-15,-2-7 0 0,2 7 0 0,1-7 0 0,2 5 0 0,-1-5 0 16,1 0 0-16,3 0 0 0,0 0 0 0,2 0 0 0,0-5 0 0,3 5 0 16,-5-7-32-16,4 7-11 0,-1-7-1 0,-1 0-1089 15</inkml:trace>
  <inkml:trace contextRef="#ctx0" brushRef="#br0" timeOffset="4437.045">14015 3616 1497 0,'0'0'66'0,"0"0"14"0,0 0-64 0,3-5-16 16,-3 5 0-16,0-7 0 0,0 0 106 0,0 0 18 15,0 7 3-15,0 0 1 0,0 0 0 0,0 0 0 16,0 0 0-16,0 0 0 0,-3 2-103 0,-2 3-25 16,2 2 0-16,-2 5 0 0,-1-3 56 0,-1 3 7 15,1 0 1-15,-2 4 0 0,0-2-46 0,0 5-9 16,3 0-1-16,-3 0-8 15,0-3 15-15,3 3-4 0,0 2-1 0,-1-2 0 16,4 0-10-16,2-3 0 0,-3 3 0 0,6-5 8 16,-3 0-21-16,2 5-5 0,4-5-1 0,-1-2 0 15,3 2 19-15,0-2 0 0,2-3 0 0,1 3 0 0,0-5 0 0,-1 5 0 16,3-3 0-16,-2-9 0 16,5 7-55-16,-6-2-7 0,4-5-2 0,-4 0-1049 15</inkml:trace>
  <inkml:trace contextRef="#ctx0" brushRef="#br0" timeOffset="4654.004">14213 3792 691 0,'-2'-2'30'0,"2"-3"7"0,2 5-29 0,-2 5-8 0,0-5 0 0,3 2 0 0,2 3 361 0,-2-3 71 16,2 3 15-16,1-3 2 0,4 3-301 0,-2 2-61 15,3 0-12-15,-1 0-3 0,4 0-40 0,-4 0-8 16,3 0-1-16,1 3-1 0,-1-3-22 0,0 0 0 15,-2 0 0-15,-1 0 0 0,1-5 0 0,-1 5 0 16,-2-2 0-16,0 2 0 0,0 0 0 0,-3 0 0 16,-2-7 0-16,-3 0 0 15,0 0-47-15,0 0-13 0,0 0-4 0,0 0-1049 16</inkml:trace>
  <inkml:trace contextRef="#ctx0" brushRef="#br0" timeOffset="4838.542">14351 3785 1209 0,'-3'0'108'0,"3"0"-87"16,0 0-21-16,0 0 0 0,0 0 273 0,-5 7 51 0,0 0 9 0,-1 0 3 16,1 0-218-16,3 5-43 0,-6 2-9 0,5-7-2 15,0 5 0-15,-5 2 0 0,3 0 0 0,-3-2 0 16,0 2-51-16,0 0-13 0,0 0 0 0,0 3 0 16,3-8 0-16,0 3 0 0,-3 2 0 0,3 0 0 15,5-7-48-15,0 5-13 0,-6-5-3 0,6 0 0 31,0-2-153-31,0-3-31 0,0-2-7 0</inkml:trace>
  <inkml:trace contextRef="#ctx0" brushRef="#br0" timeOffset="5170.509">14396 3644 1728 0,'3'0'38'0,"2"-7"8"0,-2 7 2 0,2-5 0 0,0 3-39 0,0-3-9 16,1 5 0-16,-1-2 0 0,0-3 82 0,3 5 14 15,0 5 4-15,0-3 0 16,0 5-60-16,3-2-12 0,-1 7-3 0,1-3 0 0,2 5 0 0,3-2 0 0,0 7 0 0,5 2 0 31,-5 7-1-31,0-9-1 0,0 2 0 0,-1-2 0 16,-1 9-3-16,-6-9-1 0,0 2 0 0,0-2 0 15,-6 2 36-15,3-7 7 0,-5 5 2 0,0 2 0 0,-5-9-52 0,3 2-12 0,-4 0 0 0,1-7 0 32,-3 5 0-32,0 2 0 0,-3-7 0 0,4 0 0 15,-4 0 0-15,0 0 0 0,1 3 0 0,-1-8 0 16,3 3-78-16,-2-3-18 0,-1-2-4 0</inkml:trace>
  <inkml:trace contextRef="#ctx0" brushRef="#br0" timeOffset="11054.762">13920 5255 0 0,'0'0'0'0,"0"0"0"15,0 0 0-15,0 0 0 0,2-5 257 0,-2 5-52 16,0 0 42-16,0 0 8 0,0 0-77 0,0 0-15 15,0 0-3-15,0 0-1 0,6 5-47 0,-4-3-8 0,1 5-3 0,0 0 0 16,-1 0-14-16,1 5-3 0,-3 0-1 0,3-3 0 16,-1 3-10-16,1-3-1 0,-3 10-1 0,2-5 0 15,-2-2-16-15,3 0-3 0,-3 2-1 0,3-5 0 16,-3 3-30-16,2 2-5 0,-2-2-2 0,0-5 0 16,0 7 40-16,0-7 8 0,0 0 2 0,0 0 0 15,0 0-52-15,3-2-12 16,-3-5 0-16,0 0 0 0,0 0 0 0,0 0 0 15,0 0 0-15,0 0 0 0,0 0 0 0,-3-7 0 16,1 2 0-16,-1-4 0 0,-2-3 27 0,2 0 2 16,-2 3 1-16,0-3 0 0,-1-2-30 0,1 0 0 15,2 0 0-15,-2 0 0 0,2-3 0 0,1 3 0 0,-1 0-9 0,1 2 9 16,2-2-10-16,0 0 10 0,0 2-10 0,2 3 10 16,1-3-8-16,-1-2 8 0,4 7 0 0,-1-5-9 0,0 5-6 0,3 0-1 15,0 0 0-15,3 5 0 0,-3-3 16 0,2 0 0 16,4 5 0-16,-1 0 0 0,-3 0 0 0,6 5 0 15,-3-5 0-15,1 7 0 0,-1-2 0 0,0-3 0 16,0 5 0-16,-2 0 0 0,0 0 0 0,-4 5 0 16,-1-5 12-16,-4 0-12 0,4 0 15 0,-6 0-4 15,0 0-1-15,-6 5 0 16,1-5 2-16,-3 0 0 0,0 5 0 0,0-5 0 16,-2 0 19-16,-4 0 4 0,4 0 1 0,-1 0 0 15,1 0-36-15,-3-7 0 0,2 5 0 0,0-3 0 16,-2 3-44-16,0-5-16 0,2 0-4 0,3 0 0 15,-2 5 52-15,2-5 12 0,0 2 0 0,3-2 0 16,5 0 0-16,0 0 0 0,-6 0 0 0,6 0 0 16,0 0 0-16,0 0 0 0,0 0 0 0,0 0 10 0,0 0-10 0,8 5 0 15,0-3 0-15,-3 3-11 0,6-3 11 0,0 3 0 16,-3-3 0-16,5 5 0 0,-3 0 0 0,1 5 0 16,2-5 0-16,-2 0 0 0,2 0 0 0,-2 5 0 0,-1-5 0 0,1 0 0 15,-1 0 0-15,1 0 0 0,-3-2 0 0,0 2 0 16,-6 0 27-16,4-2 7 0,2-3 2 0,0 5 0 15,-6-7-19-15,4 0-3 0,-1 5-1 0,0-3 0 0,0-2-3 0,-5 0-1 32,0 0 0-32,3 0 0 0,2 0-9 0,-5 0 12 0,0 0-12 0,0 0 12 0,0 0-12 0,0 0 12 15,0 0-12-15,0 0 12 0,0 0-12 0,0 0 0 16,0 0-12-16,0 0-914 31,0 0-182-31</inkml:trace>
  <inkml:trace contextRef="#ctx0" brushRef="#br0" timeOffset="12544.672">17333 7045 806 0,'0'0'36'0,"0"0"7"0,0 0-35 0,0 0-8 16,0 0 0-16,0 0 0 0,0 0 104 0,0 0 20 16,0 0 3-16,0 0 1 0,0 0 0 0,0 0 0 15,0 0 0-15,0 0 0 0,0 0-52 0,0 0-9 16,0 0-3-16,0 0 0 0,3 7 0 0,-3 0 0 16,2-3 0-16,1 8 0 0,-3-2 0 0,2 4 0 15,1-7 0-15,-3 4 0 0,3-3 0 0,-3 6 0 16,2-7 0-16,-2 4 0 0,3-3-51 0,-3 3-13 0,0-1 0 0,0-3 0 15,0 5 0-15,3-5 0 0,-3 0 0 0,-3 0 0 16,3-3 54-16,0 3 8 0,0-4 2 0,0-3 0 16,-3 4-64-16,3-4-20 0,0 0 0 0,0 0 0 15,0 0 20-15,0 0 12 0,0 0-1 0,0 0-1 16,0 0 0-16,-2-4 0 0,-4-3 0 0,4 0 0 16,-1-7-10-16,3-1 0 15,-2 1 0-15,2 0 0 0,0-5 0 0,0 5 0 16,-3-5 0-16,3 5 0 0,0-4 0 0,0 3 0 15,3-3 0-15,-3 4 0 0,0 2 0 0,2 2 0 16,1-1 0-16,-1 1 0 0,1-2 0 0,2 5 0 16,1 0 0-16,-1-4 0 0,3 4-9 0,0 4 9 0,0-2 0 15,2 5 0-15,1-4-8 0,0 4 8 0,4-3 0 0,-7 3 0 16,3 7 0-16,-3-7 0 0,0 8 0 0,0-4 0 0,0-1 0 0,-3 4 0 16,0 0 0-16,-2 0 0 0,0 4 8 0,-6-3-8 15,0 3 0-15,1-1 9 0,-4-6-9 0,-2 3 0 16,0 5 0-16,-2-5 0 0,2 3 20 0,-3-6 3 15,3 3 0-15,0 1 0 0,1-1-23 0,-1-3 0 16,2-1 0-16,1 4-8 0,2-7 8 0,-2 4-8 16,-3-1 8-16,5-3-8 0,-2 4-6 0,5-4-1 0,0 0 0 0,0 0 0 15,-2 7 15-15,2-7 0 0,0 0 0 0,0 5 0 16,0 2 0-16,2-4 0 0,1 4 0 0,2 0 0 16,-5-7 0-16,5 7 0 0,6-3 0 0,0 4 0 15,-1 3 0-15,1-4 0 0,2 0 0 0,-2 0 0 16,2 1 0-16,0-1 0 0,-2 0 0 0,2 4 0 15,-3-8 0-15,1 4 0 16,0 2 0-16,-1-6 0 0,-2 4 19 0,0 0 6 16,0-3 2-16,-3-1 0 0,1 1-17 0,2-1-10 15,-3 1 12-15,-3-4-12 0,4 3 11 0,-6-3-11 0,0 0 10 0,0 0-10 32,0 0-46-32,0 0-15 0,0 0-3 0,0 0-1212 0</inkml:trace>
  <inkml:trace contextRef="#ctx0" brushRef="#br0" timeOffset="14004.428">13631 12158 1036 0,'0'0'92'0,"0"0"-73"0,0 0-19 0,0 0 0 15,0 0 82-15,0 0 13 0,0 0 2 0,0 0 1 16,0 0 6-16,6 4 2 0,-4 3 0 0,4 0 0 15,-4 0-9-15,1 0-1 0,0 5-1 0,-1-2 0 16,1 4-19-16,-1 2-3 0,1 1-1 0,0 1 0 0,-1-3-22 0,1 6-5 16,-3-2-1-16,0-1 0 0,5-4-19 0,-2 5-4 15,0-5-1-15,-1 1 0 0,1 3 16 0,-3-4 4 0,3 1 0 0,-1-1 0 16,-2 0-28-16,3-2-4 0,-1 2-8 0,-2-7 11 16,0 0 0-16,0-7 0 0,0 0 0 0,0 0 0 15,0 0-1-15,0 0 0 0,0 0 0 0,0-7 0 16,0 0 1-1,-2-3 0-15,2-6 0 0,-3 2 0 0,1 0-11 0,-1-8 0 16,0 1 9-16,1 5-9 0,-1-5 0 0,0 2 0 16,1-2 0-16,-1 2 0 0,0 2 0 0,3-1 0 15,-2-1 0-15,-1-2 0 0,6 2 0 0,-1 2-8 16,-2-2 8-16,3 8 0 0,0 4-8 0,2 0 8 16,0 0-8-16,3-1 8 0,-3 1 0 0,3 3 0 15,3 4 0-15,0 0 0 0,2 0-9 0,-3 4 9 0,4-1-10 0,-1 1 10 16,0 4-8-16,6 3 8 0,-4-4 0 0,1 3-9 15,3 1 9-15,-3 4 11 0,-3-4-3 0,-2-1 0 16,-3 2 1-16,-3 2 0 0,-3-3 0 0,1 4 0 16,-3-8 4-16,-5 7 1 0,0-3 0 0,-3 4 0 15,-6-4 2-15,4 3 0 0,-3-4 0 0,-1 2 0 16,1 2-8-16,2-7 0 0,-4 5-8 0,4-5 12 0,3 0-12 0,0-3 8 16,-2-1-8-16,4 4 0 0,6-7 8 0,0 0-8 0,-8 0 0 0,8 0 0 15,0 0 0-15,0 0 0 0,0 0 0 0,0 0 0 16,0 0 0-16,3 4 0 0,5-4 0 0,-5 3 0 15,5 1 0-15,-3-1 0 0,0 2 0 0,3-5 0 16,-3 7 0-16,1-7 0 0,-1 7 0 0,3-3 0 16,2-1 0-16,1 4 8 15,-3-3-8-15,5-1 9 0,0 2-9 0,1 2 0 16,-1 0 0-16,3-7 8 0,2 7-8 0,1-3 0 16,-1-1 0-16,1-3 0 0,2 4 0 0,-2-4 0 15,-1 0 0-15,-2 3 0 0,0-3 0 0,-3 5 0 16,-2-5 9-16,-1 2-9 0,-2 3 11 0,-3-5-3 15,-5 0 0-15,0 0 0 0,0 0-8 0,0 0 8 16,0 0-8-16,0 0 8 16,0 0-212-16,0 0-44 0</inkml:trace>
  <inkml:trace contextRef="#ctx0" brushRef="#br1" timeOffset="17980.661">20722 5278 1108 0,'0'0'49'0,"0"0"11"0,3 0-48 0,2 0-12 16,-2-2 0-16,-1 2 0 0,-2 0 132 0,0 0 25 16,0 0 5-16,0 0 1 15,0 0-37-15,3 2-7 0,0-2-2 0,-1 5 0 0,1 2-20 0,0 5-4 32,-1-5-1-32,1 2 0 0,0 3-25 0,-3 0-6 0,0-3-1 0,0 5 0 0,0-2-16 0,2 2-3 15,-2-2-1-15,0 2 0 0,0 0-16 0,3-2-3 16,0 2-1-16,-1 0 0 0,-2-2-20 0,3-3 0 15,-1 3 0-15,-2 0 0 0,3-3 56 0,0-2 6 16,-3 0 2-16,5-2 0 0,-5 2-52 0,0-7-12 16,0 0 0-16,0 0 0 0,0 0 0 0,0 0 0 0,0 0 0 0,0 0 0 15,0-7 0-15,0 0 0 0,-5-5 0 0,2 3 0 16,3-3 20-16,0-2 2 0,-5-5 0 0,2 0 0 16,3 5-35-16,-2-7-7 0,2 7-2 0,-3-5 0 15,0 0 33-15,3 5 6 0,3-5 2 0,-3 5 0 16,3 0-19-16,-1 0 0 0,1 2 0 0,2-2 0 15,0 0 0-15,3 7 0 0,0-5 0 0,0 3 0 0,-3-3-19 0,6 5 3 16,0 0 0-16,-1 2 0 0,1 3 16 0,2-3 0 16,-2 5 0-16,-1 0 0 0,1 0 0 0,2 0 0 15,-2 5 0-15,-1-3 0 0,1 5 0 0,-3 3 0 16,2-3 0-16,1 2 9 0,-3-2-9 0,0 5 0 0,-3-5 0 16,-2 7 0-16,-3-2 0 0,-3-3 10 0,0 3-10 0,-2 2 10 15,-3 0 0 1,0-2 0-16,-2 0 0 0,2-3 0 0,-3 3-10 15,-2-5 10-15,0 7-10 0,2-7 10 0,1 0-10 0,2 0 0 16,-6-2 0-16,4 2-11 0,2 0 11 0,0-7-8 16,-3 5 8-16,3-3-8 15,0-2-7-15,8 0-1 0,0 0 0 0,0 0 0 0,-5 0 16 0,5 0 0 16,0 0 12-16,0 0-12 0,0 0 0 0,5 0 0 16,1 5-12-16,4-5 3 0,1 0 1 0,2 2 0 0,-2-2 0 0,5 5 0 15,-3 2 8-15,3 0-8 0,0 0 8 0,-3 0-8 16,3 5 8-16,-3-3 0 0,0 3 0 0,0 2 0 15,-2-2 0-15,-6-5 0 16,3 7 0-16,-5-2 0 0,-1-3 0 0,1 3 8 0,-3 2-8 0,-3-7 8 16,-2 5 4-16,0 2 0 0,-3-2 1 0,-3-3 0 15,1-2 1-15,-1 0 0 0,-2 1 0 16,-3 1 0-16,0-7-2 0,0 5-1 16,-2-7 0-16,2 0 0 0,0 5-11 0,0-5 10 0,0-5-10 0,3 5 10 15,0 0-10-15,0-2 0 0,2-3 0 0,3 5 0 31,-2-2-49-31,4-3-9 0,-2 5-2 0,6-7 0 16,2 7-146-16,-6 0-30 0</inkml:trace>
  <inkml:trace contextRef="#ctx0" brushRef="#br1" timeOffset="19269.433">17261 8729 1090 0,'0'0'48'0,"0"0"11"0,0 0-47 0,0 0-12 16,0 0 0-16,0 0 0 0,0 0 90 0,0 0 16 15,0 0 3-15,0 0 1 0,0 0-6 0,0 0 0 16,0 0-1-16,3 2 0 0,0 5-10 0,2 0-1 16,-2 0-1-16,-1 5 0 0,4-5-21 0,-4 7-4 15,1-2-1-15,0 2 0 0,-1 0-8 0,3-2-1 16,-5 2-1-16,3 0 0 0,0-2-13 0,-3 2-2 0,2 0-1 0,-2-2 0 15,0-3-14-15,0 3-2 0,0 2-1 0,0-2 0 16,0-5-6-16,3 0-2 0,-3 0 0 0,3 0 0 16,-3 0-6-16,0-2-8 0,0-5 11 0,0 0-11 15,0 0 16-15,0 0-4 0,0 0-1 0,0 0 0 0,0 0 4 0,-3-5 1 16,0-4 0-16,3-3 0 0,-2 0-6 0,-1-2-1 16,0 0 0-16,3-5 0 15,-5 5 9-15,5-5 2 0,-2 3 0 0,2-3 0 16,-3 0-20-16,3 3 0 0,0-1 0 0,0 3 0 15,3 0 0-15,-3 0 0 0,2 0 0 0,1 0 0 16,-1 2-14-16,4 0-6 0,-1-2-2 0,0 7 0 31,1-5-16-31,2 5-3 0,0 0-1 0,2 5 0 0,3-3 62 0,-2 3 12 0,-1-3 2 0,-2 5 1 16,-2 0-35-16,2 0 0 0,2 5 0 0,-2-3 0 0,3 3 8 0,-3 2-8 16,0-5 0-16,0 5 0 0,0 5 26 0,-6-5 2 15,3 0 0-15,-2 5 0 0,-3-3-28 0,0 3 0 16,-3 0 0-16,-2-3 0 0,3 3 0 0,-6 2 0 15,2-2 0-15,-2-3 0 0,3 3 0 0,-3 2 0 16,3-7 0-16,0 5 0 0,-1-5 0 0,1 0 0 0,-3 0 0 0,3 0 0 16,-1-2 10-16,1-3-10 0,2 3 12 0,-2-5-12 15,0 2 0-15,5-2 0 0,0 0 0 0,0 0 0 0,-5 0 0 0,5 0 0 16,0 0 0-16,0 0 0 16,0 0 0-16,0 0 0 0,0 0-9 0,0 0 9 0,0 0 0 15,5 5 0-15,0-5 0 0,3 0 0 0,-3 2 0 0,6 3 0 16,0-5 0-16,-3 5 0 0,-1-3 0 0,7 3 0 15,2 2 0-15,-1-5 0 16,-4 5-21-16,2-2 1 0,0 2 0 0,1 5 0 16,-1-5 20-16,-2 2 0 0,-6-2 0 0,0 5 0 15,3 0 0-15,-3-3 0 0,-5-2 9 0,-2 0-9 16,2 5 10-16,-3-5-2 0,-5 5-8 0,3-10 12 16,-6 5-3-16,1 0-1 0,-4 3 0 0,4-3 0 15,-6-5-8-15,3 5 0 0,0-7 0 0,-6 5 0 16,3-3 0-16,0-2 0 0,3 0 0 0,2 0 0 0,1 0 16 0,-1 0 2 15,1 0 0-15,2-2 0 0,2-3-29 0,-1 3-5 16,1-3-2-16,1 5 0 16,2-2-88-16,3 2-18 0,0 0-3 0,0 0-1127 0</inkml:trace>
  <inkml:trace contextRef="#ctx0" brushRef="#br1" timeOffset="20558.323">13756 9648 1036 0,'0'0'23'0,"0"0"5"0,0 0 0 0,0 0 1 0,0 0-29 0,0 0 0 16,0 0 0-16,0 0 0 0,0 0 108 0,0 0 16 15,0 0 4-15,5 5 0 16,-5-5-52-16,5 2-9 0,1 3-3 0,-1-3 0 15,-5-2 40-15,5 0 8 0,0 5 2 0,-2 2 0 16,2 0-34-16,-2 0-6 0,0 5-2 0,2-3 0 0,-2 3-20 0,-1 0-5 31,1-3-1-31,0 5 0 0,-3 3-18 0,0-3-3 0,0 0-1 0,2 0 0 16,1 0-24-16,-1-2 0 0,4 2 0 0,-1 0 0 16,-2-2 35-16,-1-3 1 0,1 3 1 0,0 2 0 15,-1-2-8-15,1 0-1 0,-3-3-1 0,0-2 0 16,3 0-27-16,-3 0 0 0,0-7 0 0,0 0 0 0,0 0 0 15,0 0-9-15,0 0 0 0,-3-2 0 0,3-3 9 16,-5-2 12-16,-3 0-2 0,2 0-1 0,4-5-9 0,-1 5 0 16,0-2 0-16,1-3 0 15,-3-2 0-15,5-5 0 0,-3 3 9 0,3-3-9 0,0 0 0 0,0 5 0 16,0 0 0-16,3 0-8 0,-1-5 8 0,1 7 0 16,2-2 0-16,0 0 0 0,-2 0 0 0,2 2 0 0,3-2 0 0,0 2 0 15,0 3 0-15,3-3 0 0,-1 0 0 0,1 5 0 16,5 0 0-16,-3 5 0 0,0-5 0 0,-2 2 0 0,2 5 0 0,-2 0 0 15,-1 0 0-15,1 5 0 0,-3-3 0 0,0 3 0 16,-3 2 0-16,3 0 0 0,-5 5 0 0,-1-3 0 16,1-2 0-16,0 5 0 0,-3 0 0 0,0-3 0 15,-3 5 0-15,0-2 0 16,1 0 20-16,-4-3 4 0,1 5 0 0,0-2 0 0,-1 2-39 0,-2-7-7 16,1 5-2-16,-1-5 0 15,-3 7 47-15,3-7 9 0,0-2 1 0,0 2 1 16,-2-5-24-16,2 3-10 0,0-3 8 0,0 3-8 15,0-5 0-15,0 0 0 0,-3 0 0 0,6 0 0 16,2 0 0-16,3 0 0 0,0 0 0 0,0 0 0 16,0 0-10-16,0 0 10 0,0 0-13 0,0 0 5 0,8-5-2 0,3 5 0 15,0 0 0-15,4 0 0 0,1 5 10 0,-3-5-13 16,6 5 5-16,-3-3 8 16,0 3-16-16,0-3 4 0,-3 10 0 0,3-5 1 0,-6 0 11 0,1 0 0 0,-3 5 0 0,-3-3 0 15,0-2 0-15,-2 5 0 0,0 0 0 0,-3-5 0 16,0 2 0-16,0 3 0 0,-6-5 0 0,-2 7 0 15,1-2 47-15,-4-5 11 0,-2 7 2 0,-8-2 1 16,-1-3-33-16,4 3-6 0,-3-5-2 0,-3 0 0 16,3 0-29-16,-3-2-7 15,5-3 0-15,1-2-1 0,-1 5 17 0,3-5 0 16,3 0 0-16,3 0 0 16,-1-5-106-16,6 5-18 0,0 0-3 0,-1-2-1 0</inkml:trace>
  <inkml:trace contextRef="#ctx0" brushRef="#br0" timeOffset="31014.496">14904 753 1695 0,'0'0'37'0,"0"0"8"0,0 0 2 0,3-7 1 15,-1 0-39-15,4 5-9 0,-1-3 0 0,-2 1 0 0,2 4 92 0,3-3 16 16,2-2 3-16,1 3 1 0,-1-3-70 0,6-2-14 16,0 7-2-16,3-7-1 0,2 0 31 0,-3 3 7 15,6-4 1-15,0 8 0 16,3-2-52-16,-1 2-12 0,-2 0 0 0,2 0 0 15,-5 2 34-15,3-2 4 0,-3 8 1 0,-2-4 0 16,-3 10-11-16,-3-7-3 0,0 0 0 0,-2 1 0 16,-3 3-25-16,-6 3 0 0,1-2 0 0,-3 2 0 15,-3 7 40-15,1-6 2 0,-6 1 1 0,0 5 0 16,-3-7-13-16,1 5-2 0,-1-2-1 0,-2-1 0 16,2-2-27-16,-2-7 0 0,0 5-9 0,2-3 9 0,1-2 12 0,-1 0 10 15,3 1 2-15,0-1 0 0,0-3 12 0,8-4 4 16,0 0 0-16,0 0 0 15,0 7-64-15,3-2-12 0,2-3-2 0,1 5-1 0,1-7 29 0,4 5 10 16,-3 2 0-16,8-4-9 0,0 6 9 0,2-7-8 16,-4 12 8-16,1-7-8 0,1 1-8 0,3 3-2 15,-3 3 0-15,-3 1 0 0,0 1 18 0,-2-7 0 16,2 5 0-16,-5 1 0 0,-3-4 0 0,-5 8 0 16,3-9 0-16,-3 6 0 0,-5-2 48 0,-1 3 12 15,-4-6 4-15,-1 3 0 0,0-2-38 0,1 0-7 16,-6-5-2-16,-3 2 0 0,6-1 24 0,-5-1 5 15,-1 0 1-15,1-3 0 0,-3 1-47 0,2-3 0 16,0-2 0-16,1 5-10 0,2-5 10 0,0-5 0 16,0 5 0-16,6-2 0 0,-3-3-78 15,2-2-17-15,3 0-3 0,5-5-827 0,1 5-166 0</inkml:trace>
  <inkml:trace contextRef="#ctx0" brushRef="#br0" timeOffset="31278.279">15716 1066 2239 0,'0'0'99'0,"0"0"21"0,-2 0-96 0,2 0-24 16,0 0 0-16,0 0 0 0,0 0 96 0,0 0 14 0,5 0 3 0,3-5 1 15,5 3-82-15,-2 2-16 16,2 0-3-16,3 0-1 0,0 0-12 0,2 0-16 15,1 0 3-15,4-5 1 0,-1 5 40 0,7 0 8 16,-3-7 1-16,1 7 1 0,-6 0-26 0,0 0-4 16,-5-2-8-16,0-3 11 15,-6 5-160-15,1 0-32 0,-11 0-7 0,0 0 0 0</inkml:trace>
  <inkml:trace contextRef="#ctx0" brushRef="#br0" timeOffset="31964.243">16267 873 2188 0,'-3'0'48'0,"3"0"11"0,11-7 1 0,-6 5 1 0,-8-3-49 0,3 5-12 16,0 0 0-16,0 0 0 0,8-4 105 0,-8 4 19 0,5 9 3 0,3 0 1 16,3 3-74-16,-3 5-14 0,-3-6-4 0,0 15 0 0,3-12-6 0,0 12-2 15,-2-7 0-15,-4 4 0 0,-2-4 29 0,3 7 6 16,0-5 1-16,-3 5 0 0,-3-5-52 0,0-2-12 16,6 2 0-16,0 1 0 0,-3-4 0 0,-3-4 0 15,6 5 0-15,-1-5 0 0,1 0 0 0,-1-6 0 16,-4-1 0-16,2 2 0 0,0-9 0 0,0 0 0 15,0 0 0-15,0 0 0 0,0 0 28 0,0-9 4 0,0-1 0 0,-3-9 0 16,1 5-16-16,-1-5-2 0,6 3-1 0,-1-8 0 16,-4-4-13-16,4 2-16 0,3 5 3 0,-2-5 1 15,0 8 3-15,-1-4 1 0,-2 8 0 0,6 0 0 16,2-5-14-16,-3 8-2 0,-2-4-1 0,-1 8 0 0,4-7 37 0,-1 12 7 16,-3-7 1-16,4 6 1 15,-6 3-21-15,5 0 0 16,3 0 0-16,0 3 0 0,-3 6 0 0,6-7 0 15,-1 12 0-15,4-2 0 0,-1-2 0 0,0 6 0 16,3 0 0-16,5 3 0 0,3 0 0 0,0-2 0 0,-3 1 0 0,5 1 0 16,3 2-20-16,1-2 2 0,-7-5 0 0,1 7 0 15,0-6 30-15,-3 1 5 0,0-7 2 0,-5 6 0 16,0-4-19-16,-5-4 8 0,2 0-8 0,-3 0 0 16,-10-7 14-16,8 0-4 0,0-7-1 0,-2 0 0 0,-1 0 8 0,-2 0 2 15,-1-4 0-15,4-4 0 0,-4-3 1 0,1 3 0 16,-3-10 0-16,2 3 0 0,4 6-20 0,-6-3 0 15,0-7-11-15,0 5 11 0,0 2 0 0,0 0 0 16,0-2 0-16,0 7 0 0,-3-5 0 0,3 3 11 16,0-1 0-16,0 1 0 0,-3 0-11 0,3 1 0 15,3 1 0-15,-3 5 0 16,3-3 0-16,-3 5 0 0,0-5 0 0,5 10 0 16,-2-3-12-16,-1-2 3 0,-2 7 0 0,0 0 0 15,8 0-25-15,-8 0-5 0,0 0-1 0,3 0 0 16,0 7-192-16,-1 0-38 0</inkml:trace>
  <inkml:trace contextRef="#ctx0" brushRef="#br0" timeOffset="32619.713">17243 885 1440 0,'-5'-12'64'0,"5"12"12"16,0 0-60-16,0-7-16 0,0 0 0 0,0 3 0 0,0 4 154 0,0 0 28 16,0 0 6-16,0 0 0 0,0 0-88 0,0 0-17 15,0 0-4-15,0 0-1 0,0 0-34 0,5 4-8 16,-2 3 0-16,-1 0-1 0,3 5 1 0,-2-3 0 16,2 3 0-16,1 2 0 0,-6 5-5 0,5-5-1 15,-2 0 0-15,-1 8 0 0,1-4 4 0,0 1 1 16,-3-5 0-16,5 12 0 0,-5-7 21 0,3 2 4 0,-3-7 0 0,2 0 1 15,3 8-61-15,-2-6-16 0,0 0-2 0,-1-4 0 16,1 0 29-16,0-5 5 0,-3 2 2 0,2 3 0 0,1-9-18 16,-3-3 0-16,0 0-8 0,0 0 8 0,0 0 0 0,0 0 0 15,0 0 0-15,0 0 10 0,0 0-10 0,3-3 0 16,-3-9 0-16,2-2 0 0,1 3 26 0,-3-4 3 16,0-6 1-16,-3 2 0 0,3-4-30 0,0 4 0 0,-2-7 0 0,-1 7-10 15,0-2 10-15,1 2-10 0,-1-2 10 0,3 7-10 16,-3-5-8-16,1 5-2 0,2 3 0 0,0-4 0 15,0 6 20-15,2-3 0 0,1 8 0 0,0-4 0 16,-3 8 8-16,0 0 6 0,5 0 1 0,3 0 0 16,3 5-24-16,-4 2-5 0,4 0-1 0,2 7 0 15,3 1 15-15,3 3 12 16,-1 1-3-16,9 2 0 0,-1 0-9 0,6-2 0 16,0 7 0-16,2-5 0 0,-2 5 0 0,-1-5-14 15,-1 1 5-15,-4-4 1 0,1 1 8 0,-1 0 12 16,-2-10-2-16,0 3-1 0,-1-2-9 0,-1-3 8 15,-7-7-8-15,4 0 8 0,-3 0 4 0,-3-7 0 16,-2 4 0-16,-1-9 0 0,-2-4 12 0,0 0 4 16,-3 1 0-16,1-3 0 0,-4-4 0 0,1 1 0 0,0-5 0 0,-3 5 0 15,-3-5-17-15,0 8-3 16,3-4-8-16,-2 4 12 0,2 1-12 0,0-2 0 0,2 0 0 0,-2 3 0 0,0 0 0 0,0-6 0 16,0 8 0-16,0 3 0 0,0 1-19 0,0-2-3 15,0 5-1-15,0 0 0 0,0 3 34 0,0 1 6 16,0-2 2-16,0 5 0 31,0 0-82-31,0 0-16 0,0 0-3 0,6 8-1350 0</inkml:trace>
  <inkml:trace contextRef="#ctx0" brushRef="#br0" timeOffset="77698.925">19489 2799 230 0,'0'0'20'0,"0"0"-20"0,0 0 0 0,0 0 0 16,0-4 173-16,0-3 31 0,3 4 5 0,-3 3 2 15,0 0-83-15,3-4-16 0,2 1-3 0,-5 3-1 16,0 0-28-16,0 0-5 0,5-4-2 0,0-1 0 16,-5 5-6-16,6 0-2 0,2 0 0 0,-3 0 0 15,3 0-33-15,0 0-8 0,-3 0 0 0,3 0-1 16,3 0 14-16,-3 0 3 16,2 0 1-16,3 5 0 0,1-5-21 0,-1-5-4 15,0 5 0-15,3 0-1 0,0 0 0 0,0 0 0 16,0 0 0-16,2 0 0 0,1 0 4 0,-1-2 1 15,1-3 0-15,4 5 0 0,1-2-20 0,-3-3 0 16,3 5 0-16,-3 0 0 0,3 0 36 0,-3-3 0 16,3 3 0-16,-3-4 0 0,3 4-36 0,-3-3 0 0,0 3 0 15,1 0 0-15,-1 0 0 0,-3 0 0 0,1-4 0 0,2 4 0 16,-2 0 0-16,2 0 0 0,-3 0 0 0,3 0 0 0,3 0 0 16,-5-3 0-16,-3 3 0 0,2 0 0 0,6 0 0 0,-6-4 0 15,1 4 0-15,0 0 0 0,-1 0 58 0,1 0 5 16,-1 0 1-16,-2 0 0 0,2 0-52 0,-2-3-12 15,3 3 0-15,-3 0 0 0,0 0 0 0,2 0 0 16,-2 0 0-16,5 0 0 31,-2 0-18-31,-1 3-6 0,1-3-2 0,2 0 0 0,0 0 26 0,0-3 9 0,0 3 0 0,1 0 0 16,-4 0-9-16,1 0 0 0,-1 0 0 0,1 3 0 16,-1-6 8-16,-2 3 10 0,-3 0 2 0,3 0 0 15,0 0-20-15,0 0-11 0,-3 0 2 0,3 0 0 16,-3 0 9-16,3 0 12 0,3 0-2 0,-1 0-1 15,1 0-9-15,-3 0 0 0,2 0 0 0,-2 0 0 0,0 0 0 0,-3-4 0 16,6-1 0-16,-4 5 0 0,1 0 0 0,0 5 0 16,0-5 0-16,0 4 0 0,-3-4 0 0,3 0 0 15,-3 0 0-15,1 0 0 0,1 0 0 0,-1 0 0 16,-1 0 0-16,-3 0 0 0,4 0 0 0,-1 0 0 16,0 0 0-16,0 0 0 0,1 0 0 0,-1 0 0 15,-3 0 0-15,-2 0 0 0,3 0 0 0,-1 0 0 0,4 0 0 0,-4 0 0 16,4 3 0-16,1-3 0 0,1 0 0 0,0 0 0 0,0 4 0 15,-3-1 0-15,0-3 0 0,1 0 0 0,-1 0 0 0,0 4 0 16,-2-4 0-16,2 0 0 0,0 0 0 0,-2 3 0 16,2-3 0-16,-5 0 0 0,0 4 53 0,2-4 9 15,-2 0 2-15,3 0 0 0,-3 3-52 0,3-3-12 16,-4 0 0-16,7 0 0 16,-1 5-15-16,0-3-5 0,0-2-2 0,-2 0 0 15,0 5 22-15,-1-3 0 0,1-2 0 0,-1 0 0 16,4 0 0-16,-1 5 8 0,-3-5-8 0,9 0 0 15,-3 0 10-15,-3 4-10 0,0-4 12 0,0 0-12 16,-2 0 16-16,0 3-4 0,-1-3-1 0,1 0 0 16,-1 0-11-16,-2 0 0 0,0 0 0 0,3 0 0 15,-3 0 0-15,-3 4 0 0,6-4 0 0,-3 3 0 0,2-3 0 0,1 0 0 16,-3 0 0-16,2 0 0 0,1 0 0 0,2 0 0 16,-2 0 0-16,2 0 0 0,0 0 0 0,-2 0 0 15,2 0 0-15,-3 0 0 0,1 0 0 0,-3 0 0 16,3 0 0-16,-3 0 0 0,-1 0 0 0,1 0 0 15,-2 7 0-15,2-7 0 0,-3 0 53 0,0 0 9 16,1 0 2-16,-1 0 0 16,-3 0-52-16,-2 0-12 0,0 0 0 0,0 0 0 0,0 0 0 15,0 0-8-15,0 0 8 0,0 0-13 0,0 0 13 0,0 0 0 16,0 0 0-16,0 0 10 0,0 0-10 0,0 0 0 16,0 0 9-16,0 0-9 0,0 0 0 0,0 0 0 15,0 0 0-15,0 0-12 16,0 0-174-16,0 0-35 0</inkml:trace>
  <inkml:trace contextRef="#ctx0" brushRef="#br0" timeOffset="78601.829">20706 2023 1602 0,'0'0'35'0,"0"0"7"0,0 0 2 0,0 0 1 0,0 0-36 0,0 0-9 0,0 0 0 0,0-4 0 15,0 4 96-15,0 0 16 0,6-7 4 0,-4 0 1 16,4 0-57-16,-4-1-11 0,6 4-2 0,-3-3-1 16,1 0 14-16,-1-7 4 0,3 2 0 0,3 2 0 15,-1-8-8-15,-2 3 0 0,3 1-1 0,2-4 0 16,0-1-37-16,0-2-7 0,1 2-2 0,-1-2 0 16,0-5-9-16,0 5 0 0,0-1 0 0,1-4 0 0,2 5 53 0,-3-5 9 15,3 12 2-15,-3-12 0 0,3 12-52 0,-3-4-12 16,3 3 0-16,0 4 0 0,-3-3 0 0,0-1 0 0,0 4 0 15,1 1 0-15,-4-1 0 0,1 3 0 0,-1-1 0 0,1 0 0 16,0 6 0-16,-3-4 0 0,-1-5 0 0,1 10 0 16,3-3 0-16,-3-2 0 0,0 3 0 0,0 4 0 15,-3-7 0-15,0 7 0 16,-2-3 0-16,2 3 0 0,1-4 0 0,-6 4 0 16,2-3 0-16,-2 3 0 0,0 0 8 0,0 0 0 15,0 0-8-15,0 0 12 0,0 0-12 0,0 0-8 16,-5 0 8-16,2 3-13 15,-2-3-246-15,0 4-49 0,-11-1-9 0,3 4-3 0</inkml:trace>
  <inkml:trace contextRef="#ctx0" brushRef="#br0" timeOffset="78987.502">20979 1414 1058 0,'0'0'47'0,"2"-7"9"0,1 2-44 0,0-2-12 0,-3 0 0 0,5 5 0 16,-2-3 100-16,2 1 17 0,-2 1 4 0,5-4 1 15,0 3-44-15,-1-6-9 0,-1 3-1 0,7-2-1 16,-2 6-7-16,2-4 0 0,0 0-1 0,0 2 0 16,0-2-14-16,3 0-2 0,3-4-1 0,-3 8 0 15,0-1-14-15,2 1-4 16,-2 3 0-16,0-5 0 0,-3 5 13 0,3-7 3 15,-5 14 0-15,-1-7 0 0,3 0-5 0,-5 5-1 16,0 2 0-16,-2-4 0 0,1 6-7 0,-4-2-2 16,2 2 0-16,-2 3 0 0,-3-2-3 0,3 1-1 15,-6 4 0-15,3-4 0 0,-3 1 2 0,1-3 0 16,-1 3 0-16,-2-2 0 0,2 1-11 0,-2 3-1 16,0-2-1-16,2-5 0 0,0 5 2 0,-2-10 1 0,2 5 0 0,-2 1 0 15,2 3-13-15,1-8 11 0,-1 1-11 0,3-4 10 16,0 0-10-16,0 0 8 0,-5 3-8 0,5-3 8 15,0 0-8-15,0 0-11 0,0 0 3 0,0 0-823 16,-3-7-164-16</inkml:trace>
  <inkml:trace contextRef="#ctx0" brushRef="#br0" timeOffset="79773.221">21460 579 990 0,'0'0'44'0,"0"0"8"0,0-7-41 0,0 7-11 15,0-9 0-15,0 4 0 0,-2 0 112 0,-4 3 20 16,4-3 4-16,-4 3 0 0,6 2-40 0,-2-5-9 16,-3-2-2-16,-1 7 0 0,1 0-29 0,0-7-5 15,-3 7-2-15,0 0 0 16,3 0-41-16,-3 0-8 0,0 7 0 0,2-7 0 16,-2 0 24-16,0 7 8 0,3-2 2 0,-3-5 0 15,0 2-24-15,3 5-10 0,-3-2 8 0,0 2-8 16,3 0-25-16,-3 0-11 0,0-2-1 0,5 2-1 0,-2-5 55 0,2 6 11 15,1 1 3-15,2 0 0 0,0-9-31 0,2 7 0 16,1-2-8-16,2-3 8 0,1 5-16 0,2 3 3 16,-1-1 1-16,4-2 0 0,2-2 12 0,-2-3 0 0,2 3 0 15,-2 2 0-15,-1 0-13 0,1-2 0 0,-1-3 0 0,1 5 0 16,-3 0 61-16,0-2 13 0,0 2 3 0,-3-4 0 16,-2 6 0-16,-1-7 0 0,-2 5 0 0,-2 0 0 15,2 0 0-15,-6 0 0 0,1 3 0 0,0-8 0 16,-6 5-52-16,3 0-12 0,0 5 0 0,-2-10 0 15,-1 6 0-15,1-4 0 0,-1 1 0 0,1-3 0 0,-1 5 0 0,3 0 0 16,-3-7 0-16,1 0 0 16,2 0-100-16,-3 0-22 0,3-7-5 0</inkml:trace>
  <inkml:trace contextRef="#ctx0" brushRef="#br0" timeOffset="80042.456">21598 476 864 0,'0'0'38'0,"0"0"8"0,0 0-37 0,0 0-9 16,0 0 0-16,0 0 0 0,0 0 245 0,0 0 47 16,0 0 10-16,0 0 2 0,-3 9-200 0,3-2-39 0,0 5-8 0,0-5-1 15,0 5 13-15,0-3 3 0,0 5 1 0,0 3 0 16,3-8-58-16,-3 10-15 0,5-9 0 0,-2 1 0 15,-3 3 0-15,3-7 0 0,-3 5 0 0,2-5 0 16,1 7 0-16,-1-2 0 0,-2-10 0 0,3 6 0 16,-3-8 0-16,3 9 0 0,-3-9 0 0,0 0 0 31,0 0-202-31,-6 2-43 0,-4 5-9 0,10-7-2 0</inkml:trace>
  <inkml:trace contextRef="#ctx0" brushRef="#br0" timeOffset="80205.406">21519 591 1267 0,'0'0'56'0,"0"0"12"0,0 0-55 0,0 0-13 16,10-5 0-16,1 3 0 0,-1-3 105 0,1-2 19 0,-1 7 3 0,6 0 1 15,0-7-52-15,-3 7-9 0,3-2-3 0,-2-3 0 16,-1 5-51-16,0 0-13 0,0-5 0 0,-2 5 0 0,-1 0 0 0,-2 0 0 16,0 0 0-16,0 0 0 15,-2 0-144-15,-6 0-31 0,0 0-6 0,0 0-2 0</inkml:trace>
  <inkml:trace contextRef="#ctx0" brushRef="#br0" timeOffset="80527.874">21783 553 518 0,'0'0'46'0,"0"0"-37"0,0 0-9 0,0 0 0 15,0 0 224-15,0 0 44 0,0 0 8 0,3 5 1 16,-1 2-124-16,4 0-25 0,-6 0-4 0,2-2-2 16,1 2-15-16,0-5-3 0,-1 6-1 0,-2-4 0 15,3 3-63-15,0 0-12 0,-1 0-2 0,-2-2-1 16,3 2-1-16,-3 0-1 0,0-7 0 0,3 7 0 0,-1 0-37 0,-2-7-7 15,0 0-2-15,0 0 0 0,0 0 53 0,0 0 10 16,0 0 3-16,0 0 0 0,0 0-31 0,0 0-12 16,0 0 8-16,0 0-8 15,-5-9-32-15,5-1-12 0,-3 3-3 0,3 5 0 16,0-10-29-16,0 5-5 0,3 0-2 0,0-5 0 16,-1 10-21-16,3-10-4 0,1 5 0 0,-1-2-1 0,0-1 87 0,1 3 22 0,-1 5 0 0,3-10 0 15,0 12 0-15,0-7 0 0,2 0 0 0,-4 7 0 0,2-5 47 16,-3 3 13-16,3 2 4 0,0-5 0 0,-3 5-52 0,3 0-12 15,-3 0 0-15,3 5 0 0,-5-3 0 0,2 3 0 16,-5-5 0-16,5 0-580 16,-2 7-115-16</inkml:trace>
  <inkml:trace contextRef="#ctx0" brushRef="#br0" timeOffset="80975.826">22106 565 115 0,'0'0'10'0,"5"0"-10"0,1-2 0 0,-4-3 0 16,1 0 244-16,2 5 48 0,-5 0 8 0,3-7 3 0,-1 5-135 0,1-3-28 15,-3 5-4-15,0 0-2 0,0-7-49 0,0 7-9 16,3-7-3-16,-3 7 0 0,0 0-5 0,0 0-2 16,-6-2 0-16,1-3 0 0,0 5-22 0,-3 0-4 15,0 5 0-15,0-3-1 0,-3 5-27 0,1 0-4 16,2-2-8-16,-3 2 11 0,3-5 6 0,-2 8 2 0,5-1 0 0,-1-2 0 15,4 0-19-15,-1 0 0 16,3 1 0-16,0-4 0 16,3 3-48-16,2 0-12 0,0 0-4 0,3-2 0 0,0-3 52 0,0-2 12 15,0 0 0-15,0 0 0 0,5 5 0 0,-5-5 0 16,3 0 0-16,-1-5 0 0,-2 5 0 0,0-2 0 16,0 2 0-16,0 0 0 0,0-5 0 0,-3-2 0 15,0 0 0-15,-2 7 0 0,0-7 0 0,2 3 0 16,-2-4 0-16,-1 6 0 0,1-3 0 0,-3 3 0 0,0-3 0 0,0 5 0 15,3-7 0-15,-3 7 0 0,0 0 0 0,0 0 0 16,0 0 48-16,0 0 13 0,0 0 3 0,0 0 0 16,0 0-64-16,5 0-28 0,0 0 3 0,0 7 0 15,-5-7 40-15,3 5 8 0,5 2 1 0,-5-5 1 16,2 3-25-16,-2-2 0 0,-1 1 0 0,1 3 0 16,0 0 0-16,-1-7 0 0,1 7 0 0,0-2 0 0,-1-3 0 0,3 5 0 15,-5-2 0-15,3 0-712 16,-3-5-147-16</inkml:trace>
  <inkml:trace contextRef="#ctx0" brushRef="#br0" timeOffset="81145.112">22328 511 1209 0,'-5'-5'53'0,"5"5"12"0,0 0-52 16,0 0-13-16,0 0 0 0,0 0 0 0,0 0 220 15,0 0 42-15,0 0 8 0,0 0 2 0,5 5-167 0,3-3-33 16,-3 3-6-16,1 2-2 0,-1 0-51 0,-2 0-13 15,2-2 0-15,-2-3 0 0,-1 5 0 0,1 3 0 16,0-8 0-16,-3-2 0 0,2 7 0 0,-2 5 0 16,0-12 0-16,0 2 0 15,0-2-184-15,0 0-39 0,0 0-8 0,0 5-1 0</inkml:trace>
  <inkml:trace contextRef="#ctx0" brushRef="#br0" timeOffset="81276.65">22418 426 633 0,'0'-9'28'15,"0"9"6"-15,0-7-34 0,0 2 0 16,0-2 0-16,0 0 0 0,0 5 317 0,0-3 57 16,0 5 11-16,0 0 3 0,0 0-276 0,0 0-54 15,0 0-11-15,0 0-3 0,0 0-44 0,0 0-13 16,0 0-1-16,0 0-945 0</inkml:trace>
  <inkml:trace contextRef="#ctx0" brushRef="#br0" timeOffset="81810.166">22648 504 1065 0,'0'0'47'0,"0"0"10"0,0 0-45 0,3-7-12 16,0 2 0-16,-3 5 0 15,0 0 104-15,2-7 18 0,-2 7 4 0,0 0 1 16,0 0-33-16,0-7-6 0,0 7-2 0,0 0 0 15,0 0-14-15,0 0-2 0,0 0-1 0,0 0 0 16,-5 0-30-16,0-2-7 0,-1 4 0 0,1-2-1 16,0 0-31-16,-3 7 0 0,0-7 0 0,3 7 0 15,-1-2 15-15,-2-3 0 0,0 3 0 0,3-3 0 16,0 5-15-16,0-2 0 0,-1 2 0 0,4 0 0 0,-1-7 0 0,0 7 0 16,3-7 0-16,0 0 0 0,3 5 0 0,0-3-10 0,-1 5 2 0,1-2 0 15,2 0-2-15,1-3 0 16,1-2 0-16,-1 0 0 0,-1 7 10 0,3-7 0 0,0 0 0 15,0-7 0-15,0 14 0 0,-3-14 0 0,3 7 0 0,0 0 0 16,0-2 0-16,-8 2 0 0,0 0 0 0,0-5 8 16,3 0-8-16,2 3 9 0,-5 2-9 0,3-5 10 0,-1 3-10 0,1-3 0 15,-3 5-10-15,2 0 10 0,-2 0 0 0,6-7 0 16,-6 7 11-16,0 0-3 0,0 0-8 0,8 0 0 16,-3 0 0-16,3 7 0 0,-3-2-8 0,0-3-4 15,3 3 0-15,0-3 0 0,6 3 12 0,-1 2-8 16,-3 0 8-16,1 5-8 0,-3-3 8 0,0-1 0 15,0 3 0-15,2 3 8 16,-4-7-8-16,-1 5 11 0,0 2-11 0,-5-2 12 16,3-3 27-16,-6-1 5 0,1 1 2 0,-4 0 0 15,1-2-22-15,0 0-5 0,-3-7-1 0,0 8 0 16,3-4-18-16,-3 3 0 0,-3-7 0 0,3 0 0 16,-2 0-99-16,-1-2-23 0,0-3-5 0,1 1-1 0</inkml:trace>
  <inkml:trace contextRef="#ctx0" brushRef="#br0" timeOffset="82250.277">22807 358 1497 0,'0'0'66'0,"0"0"14"0,0 0-64 0,5 0-16 16,1 0 0-16,-1 0 0 0,0 0 106 0,3 7 18 15,-3-2 3-15,1 2 1 0,2 0-52 0,-3 7-9 16,3-2-3-16,0-3 0 0,0 3-51 0,-3 2-13 16,0 0 0-16,3 3 0 0,-2-1 47 0,-1-4 6 15,0-3 2-15,-2 3 0 0,2 2-37 0,-2-7-7 16,-1 0-2-16,4-2 0 0,-4 2 18 0,-2 0 3 0,3 0 1 0,-3-7 0 16,0 0-18-16,0 0-3 0,0 0-1 0,0 0 0 0,0 0 5 0,0 0 1 15,0 0 0-15,5-7 0 0,-2 0-15 0,0 0-15 16,-1-5 3-16,1 10 1 15,2-10-26-15,-2 3-6 0,-1-3-1 0,4 5 0 16,-1-5-37-16,0 5-8 0,1 0-2 0,-1 0 0 31,3 0 43-31,-3 2 9 0,0 3 2 0,3-3 0 0,-5 5 81 0,2-7 16 0,3 14 3 0,0-7 1 16,0 5-22-16,0-5-4 0,0 7-1 0,3 0 0 16,-6 0-8-16,3 0-1 0,0 5-1 0,0-5 0 15,0 0 29-15,0 0 7 0,-3 0 1 0,3 0 0 16,-3 5-52-16,0-10-12 0,1 5 0 0,-6-7 0 15,0 0 0-15,0 0 0 0,2 5 0 0,-2-5 0 16,0 0-100-16,0 0-22 0,0 0-5 0,0 0-922 0</inkml:trace>
  <inkml:trace contextRef="#ctx0" brushRef="#br0" timeOffset="82466.738">23188 297 1969 0,'0'0'87'0,"0"0"18"0,0 0-84 0,0 0-21 15,0 0 0-15,0 0 0 0,8 5 27 0,0-3 1 16,-3 5 0-16,3 0 0 0,-3-2 16 0,1 4 3 16,2 3 1-16,-3 2 0 0,0-2-4 0,1-3-1 15,2 3 0-15,-3 7 0 0,-3-10-30 0,1 8-5 16,2-8-8-16,-2 5 11 0,0-2-11 0,-1-5 0 16,-2 7 0-16,0-2 0 31,3-10-49-31,0 5-12 0,-9 3-3 0,4-8 0 0,-1 5-168 0,-2-7-33 0,-6 0-7 15,-2 0-2-15</inkml:trace>
  <inkml:trace contextRef="#ctx0" brushRef="#br0" timeOffset="82613.839">23183 436 1400 0,'0'0'62'0,"0"0"13"0,5-5-60 0,0 0-15 0,1 3 0 0,-1-3 0 0,0 5 112 0,3-2 20 16,0 2 4-16,3-5 1 0,-3 3-95 0,2 2-19 15,3 0-4-15,1 0-1 0,-4 0 9 0,-2 0 1 16,3 0 1-16,-1 0 0 0,1 0-29 0,0 0 0 0,-4 0 0 15,4 0-911-15</inkml:trace>
  <inkml:trace contextRef="#ctx0" brushRef="#br0" timeOffset="82852.3">23561 419 1558 0,'0'0'34'0,"0"0"7"0,5 0 2 0,1-2 1 0,-1 2-35 0,3-5-9 0,-3 3 0 0,3 2 0 16,0 0 91-16,0-5 16 0,3 5 3 0,2-7 1 16,-5 7-89-16,2 0-22 0,-2 0 0 0,3 0 0 15,0 0 0-15,-1-7 0 0,-2 7 0 0,3 0 0 0,-3 0 34 16,-1 0 2-1,1 0 1-15,-2 0-639 0,-1 0-128 0</inkml:trace>
  <inkml:trace contextRef="#ctx0" brushRef="#br0" timeOffset="83168.858">23834 224 1458 0,'0'0'32'0,"0"0"6"0,0 0 2 0,0 0 1 0,5 0-33 0,-5 0-8 16,0 0 0-16,0 0 0 0,0 0 105 0,0 0 19 0,3 0 4 0,2 7 1 16,0 5-44-16,-2-10-9 0,-1 5-1 0,1 5-1 15,2 2-59-15,-2-2-15 0,0 0 0 0,2 4 0 16,0-2 35-16,-2 3 4 0,2-1 1 0,1 3 0 15,-1 2-13-15,0-7-3 0,3 3 0 0,-3-1 0 0,1-2-24 16,-1-2 0-16,0 2 0 0,1-2 0 0,-1-5 0 0,0 0 0 31,0 0 0-31,3 0 0 16,-5-7-60-16,2 7-16 0,-5-7-4 0,8 0-915 0</inkml:trace>
  <inkml:trace contextRef="#ctx0" brushRef="#br0" timeOffset="83353.943">24106 365 1951 0,'0'0'43'0,"0"0"9"0,0 0 1 0,5 0 2 0,1 5-44 0,-1 2-11 15,-2-5 0-15,2 3 0 0,-2 2 72 0,-1 0 12 16,1 0 2-16,2 5 1 0,-2-10-39 0,2 5-8 16,-2 3-2-16,5-1 0 0,-6-2-24 0,1-2-5 15,0-3-1-15,2 5 0 0,-2-2 1 0,-3-5 0 16,0 0 0-16,0 0 0 15,0 0-172-15,0 0-34 0,0 0-7 0,0 0-2 16</inkml:trace>
  <inkml:trace contextRef="#ctx0" brushRef="#br0" timeOffset="83501.043">24175 283 57 0,'3'-5'0'0,"-3"5"0"15,0-7 0-15,0 7 0 0,0 0 409 0,2 0 77 16,-2 0 15-16,0 0 3 0,0-7-333 0,3 0-67 0,-3 2-14 0,0 5-2 15,0 0-54-15,0 0-10 0,0 0-3 0,8 0 0 32,-5 0-85-32,-3 0-16 0,5 5-4 0,-5-5-838 0</inkml:trace>
  <inkml:trace contextRef="#ctx0" brushRef="#br0" timeOffset="83887.446">24260 377 1497 0,'0'0'66'0,"0"0"14"0,0 0-64 0,0 0-16 16,0 7 0-16,2-2 0 0,-2-5 123 0,0 2 21 16,3 5 4-16,-3 0 0 15,3 0-61-15,-1-2-13 0,1-3-2 0,0 5-1 16,-1-2-27-16,-2 2-4 0,0-7-2 0,3 0 0 16,-3 0-15-16,0 0-3 0,2 7-1 0,-2-7 0 0,0 0-7 15,0 0 0-15,0 0-1 0,0 0 0 0,6 0 3 0,-1-7 1 16,0 7 0-16,1-7 0 0,-1 7-24 0,0-5-5 15,-2-2-1-15,5 0 0 16,-3 5-13-16,0-10-4 0,3 5 0 0,0 0 0 16,0 0-48-16,3 0-11 0,-3 2-1 0,2-2-1 0,-2 0 57 0,3 5 11 0,-3-3 2 0,0 5 1 15,2-5 38-15,-2 5 8 0,-2 0 2 0,1 0 0 16,1 0 29-16,-2 0 5 0,-1 5 2 0,0 2 0 16,1 0-12-16,-1-7-2 0,0 7-1 0,0-2 0 15,-2 2-9-15,0 0-2 0,-3-7 0 0,2 5 0 16,4 4-17-16,-4-2-4 15,1-2-1-15,0 2 0 0,-3-7-14 0,2 2 0 16,-2-2-12-16,3 7 12 16,0-2-212-16,-3-5-35 0,0 0-7 0,21 14-2 0</inkml:trace>
  <inkml:trace contextRef="#ctx0" brushRef="#br0" timeOffset="84273.801">24670 384 1807 0,'0'0'40'0,"0"0"8"0,2-5 1 0,-2 5 2 0,6 0-41 0,-1-2-10 16,0-3 0-16,1 3 0 0,-1-3 41 0,3-2 7 16,-3 7 0-16,3 0 1 0,0-7-49 0,0 5 0 15,0-3 0-15,-3 0-12 0,3 5 20 0,0 0 4 16,0-7 0-16,-8 7 1 16,5 0-13-16,-5 0-18 0,6-2 4 0,-6 2 1 15,0 0 61-15,0 0 13 0,0 0 3 0,0 0 0 16,0 0-52-16,0-5-12 0,0 3 0 0,-3-10 0 15,0 12 0-15,-2-7 0 0,0 7 0 0,-1-2 0 16,1-3 0-16,0 5 0 0,-1 0 0 0,-1 0 0 16,-1 0 0-16,0 0 0 0,2 0 0 0,1 0 0 15,-3 5 0-15,0-3 0 0,3-2 0 0,0 7 0 0,-3-7 0 0,2 7 0 16,1-7 0-16,0 5 0 0,2 2 0 0,-2 0 0 16,2 0 0-16,1 0 0 0,-1 7 0 0,0-7 0 0,3 0 0 0,0 5 0 15,-2-5 0-15,4 5 0 0,-2-3 0 0,6-2 0 16,-4 5 0-16,6-5 0 0,-3 5 0 0,6-5 0 15,0 0 0-15,-1 0-12 0,3 0 3 0,3 0 0 16,0-2 9 0,0 2 12-16,5-7-2 0</inkml:trace>
  <inkml:trace contextRef="#ctx0" brushRef="#br0" timeOffset="85245.709">22299 1193 1497 0,'0'0'32'0,"0"-5"8"0,0-2 0 0,-3 0 4 0,3 0-36 0,-2 3-8 0,-1 1 0 0,1-4 0 16,-1 0 89-16,0 2 16 0,-2-2 3 0,0 7 1 16,-1-7-41-16,1 7-8 0,0 0-1 0,2 0-1 15,-5-2-26-15,6 4-6 0,-4-2-1 0,1 0 0 16,-3 0 31-16,3 7 7 0,-1-7 1 0,1 7 0 15,-3-2-52-15,0 2-12 0,3-4 0 0,-3 8 0 0,3-4 0 0,-1 0 0 16,1 5 0-16,3-5 0 16,2 5-48-16,-3-10-13 0,0 5-3 0,6 5 0 0,0-2 52 0,-1-3 12 15,1-3 0-15,-1 3 0 0,4 0 12 0,-1 0 4 16,3-7 2-16,0 5 0 0,2-5-18 0,-2 0 10 16,0 0-10-16,3 0 8 0,0 0 28 0,-1-5 4 15,1-2 2-15,-3 0 0 0,2 0-34 0,-2 3-8 0,-3-6 0 0,1-2 0 16,2 3 53-16,-6-3 9 0,1 1 2 0,0-4 0 15,2 1-52-15,-5 0-12 0,0 2 0 0,0-4 0 16,0-3 0-16,0 5 0 0,0-2 0 0,-3-1 0 0,-2-2 24 16,0 8 1-16,2-4 1 0,-2-1 0 0,-1 0 10 0,1 6 1 15,3-4 1-15,-4 2 0 0,1 5-38 0,0 0 0 32,2-5 0-32,-2 5 0 0,-1 0 10 0,4 3 7 0,-4-4 2 0,4 6 0 15,-3-3-6-15,2 3-1 0,0-3 0 0,3 5 0 16,0 0-12-16,0 0 9 0,0 0-9 0,0 0 8 15,0 0-8-15,0 0 0 0,0 7 0 0,0 0 0 32,3 1-28-32,0-4 0 0,-1 3-1 0,3 7 0 0,-2-7 29 0,0 5 0 0,2-5 0 0,3 7 0 15,-3-2 16-15,3-2 8 0,0 1 3 0,0 8 0 0,0-9-27 0,3 6 0 16,-3-7 0-16,2 6 0 0,-2 1 0 0,3 0 0 16,-3-8 0-16,0-1 0 15,-1 4-16-15,1 3-9 0,0-7-2 0,-2 1 0 0,2-1 27 0,-3 4 0 16,-2-4 0-16,4 5 0 15,1-5-70-15,-2-4-9 0,-1 6-1 0,-2-2-1120 0</inkml:trace>
  <inkml:trace contextRef="#ctx0" brushRef="#br0" timeOffset="85446.201">22548 1116 979 0,'0'0'43'0,"0"0"9"0,0 0-41 0,0 0-11 15,0 0 0-15,5 4 0 0,-5-4 251 0,5 5 48 0,-5-5 9 0,6 2 3 16,-4 5-229-16,4 0-46 0,-4-2-8 0,1 2-3 16,-3-7 31-16,3 3 7 0,-1 4 1 0,1-3 0 15,-3-4-52-15,0 0-12 0,0 0 0 0,0 0 0 32,0 0-48-32,0 0-13 0,0 0-3 0,0 0 0 0,0 0-153 0,0 0-31 0,0 0-7 15,-3 0-461 1</inkml:trace>
  <inkml:trace contextRef="#ctx0" brushRef="#br0" timeOffset="85577.406">22540 1038 1681 0,'0'0'36'0,"-3"-5"8"0,1 1 2 0,-1 1 2 0,3 3-38 0,0 0-10 15,-3-7 0-15,1 2 0 0,2 5 95 0,0 0 17 16,0 0 3-16,0 0 1 0,0 0-80 0,0 0-15 16,0 0-3-16,0 0-1 0,0 0-7 0,0 0-2 0,0 0 0 0,0 0-652 15,8 5-132-15</inkml:trace>
  <inkml:trace contextRef="#ctx0" brushRef="#br0" timeOffset="85994.18">22791 1047 1465 0,'0'0'32'0,"3"0"6"0,0-7 2 0,-1 7 2 0,1-2-34 0,-3-7-8 0,0 9 0 0,0 0 0 15,0-3 112-15,0 3 20 0,0 0 4 0,-3 0 0 16,3 0-64-16,-2-7-14 16,-4 7-2-16,1 0-1 0,5 0-37 0,-5 0-7 15,-1 0-2-15,-2 0 0 0,0 0 23 0,1 7 4 16,1-7 0-16,-2 3 1 0,0-3-29 0,-2 9-8 16,-1-9 0-16,1 2 0 0,2 5 0 0,2 0 0 15,1-7 0-15,0 12 8 16,2-9-38-16,1 4-7 0,2-3-2 0,2 3 0 0,3 0 39 0,-2 0 0 15,5-2 0-15,0 2 0 0,0-4 0 0,2 6 0 0,1-7 0 0,0 3 0 16,-1-3-10-16,1 5 10 0,-1-2 0 0,1-3-9 0,-3 3 9 0,3-5 0 16,-4 3 0-16,1 4 8 0,0-3-8 0,-2 1 0 15,-1-3 0-15,0 3 0 0,-2-3 0 0,-1 5 0 16,-2-2 0-16,0 2 0 0,-2 0 51 0,-1 0 9 16,-2-2 1-16,-3 4 1 0,0-9-48 0,0 5-14 31,0 2 0-31,0-7 8 0,0 3-8 0,0-3 0 0,0 4 0 0,0-4 0 31,1-4-204-31,1 1-41 0,-7-4-9 0,0 2-2 0</inkml:trace>
  <inkml:trace contextRef="#ctx0" brushRef="#br0" timeOffset="86225.677">23032 927 1958 0,'0'0'43'0,"0"0"9"0,0 0 1 0,0 0 3 0,0 0-45 0,0 0-11 16,0 0 0-16,3 5 0 0,-3 2 45 0,0-4 7 15,2 8 2-15,1 3 0 0,-3-9-39 0,5 5-15 0,-2 1 11 0,2 1-11 16,-2 2 10-16,-1-4-10 0,1 1 10 0,2-4-10 16,-2 7 0-16,0-6 0 0,-1 3 0 0,-2-4 0 0,3 0 0 0,0 5 0 15,-3-5 0-15,2-4 0 16,-2 6-104-16,0-9-26 0,0 0-6 0,0 0 0 0</inkml:trace>
  <inkml:trace contextRef="#ctx0" brushRef="#br0" timeOffset="86378.88">22976 1066 1267 0,'0'0'28'0,"0"0"5"0,0 0 2 0,8 0 1 0,0 0-36 0,3 0 0 0,-1 0 0 0,1 0 0 15,-3 0 31-15,0 0-1 0,5 0 0 0,-2 0 0 0,5 0-30 0,-3-5-8 16,0 5-1-16,6-2 0 0</inkml:trace>
  <inkml:trace contextRef="#ctx0" brushRef="#br0" timeOffset="86795.117">23416 1019 1378 0,'0'0'30'0,"0"0"6"0,0 0 2 0,0 0 2 0,0 0-32 0,0 0-8 16,0 0 0-16,0 0 0 0,0 0 79 0,0 0 14 16,0 0 3-16,0 0 1 0,0 0-26 0,-3 0-6 15,-5 0-1-15,3 0 0 0,-3 0-20 0,3 2-4 16,-1 3 0-16,1-2-1 0,0-3-25 0,-3 9-5 16,2-7-1-16,1 3 0 0,0-3-8 0,2 5 0 0,1-2 0 0,-4 2 0 15,4-4 0-15,2 4-11 0,-3-3 3 0,6 3 0 31,-3 0-25-31,2 0-5 0,-2-7-1 0,6 8 0 0,-1-1 39 0,3-3 0 0,-3 1 0 0,3-3 0 16,0 3 0-16,0-3 0 0,0-2 0 0,0 0 0 16,0 0 0-16,0 0 0 0,0-2 0 0,0-3 0 15,-1 5 0-15,-1-2 0 0,-1 2 0 0,3-9 0 0,-5 6 0 0,-1-4 0 16,4 2 0-16,-6-2 0 0,0 5 0 0,0-3 0 16,0-2 0-16,2 7 0 0,-2 0 0 0,0-4 0 15,0-3 0-15,0 7 0 0,0 0 0 0,0 0 0 16,0 0 0-16,0 0 0 0,0 0 0 0,0 0 0 15,8 4 0-15,-3-1 0 0,-5-3 0 0,6 0 0 16,2 4 0-16,-3 3 0 16,0-7 30-16,3 5 14 0,0-3 2 0,0 5 1 15,0-2-35-15,-3-5-12 0,-5 0 9 0,3 7-9 0,0-4 0 16,-1-3 0-16,-2 0 0 0,0 0-952 16</inkml:trace>
  <inkml:trace contextRef="#ctx0" brushRef="#br0" timeOffset="87164.827">23585 1007 1911 0,'0'0'42'0,"0"0"9"0,0 0 1 0,0 0 2 0,8 7-43 0,-5-7-11 0,2 5 0 0,0 2 0 16,3-4 64-16,-3 6 10 0,1-7 2 0,2 5 1 16,-3 0-10-16,-2 0-3 0,2-2 0 0,0 2 0 15,0 0-51-15,-2-2-13 16,-3-5 0-16,3 7 0 0,-1-5 0 0,-2-2 0 15,0 0 0-15,0 0 0 0,0 0 0 0,0 0 0 16,0 0 0-16,0 0 0 0,6 0 54 0,-1 0 8 16,-5 0 2-16,5-2 0 0,1-5-52 0,-1-2-12 15,0 2 0-15,3 4 0 16,3-4-48-16,-1-5-13 0,-2 5-3 0,5 5 0 0,-2-7 51 0,0 6 13 16,-4-2 0-16,4 3 0 0,-3 2-12 0,-3 0 2 0,3 0 1 0,-2 0 0 15,-1 0 9-15,0 0 14 0,0 2-3 0,1 3-1 0,-1-5 21 16,-2 3 4-16,2 6 1 0,0-7 0 0,-2 5-7 0,2 0-1 15,0-7 0-15,-2 7 0 0,2 1-28 0,-2-1 0 16,-3-7 0-16,5 4 0 0,-2 3 0 0,0 0 0 16,-1 0 0-16,-2-7 0 0,3 5 42 0,-3-5 2 15,0 0 1-15,0 0 0 32,0 0-188-32,0 0-37 0,5 3-8 0,-5-3-2 0</inkml:trace>
  <inkml:trace contextRef="#ctx0" brushRef="#br0" timeOffset="87445.325">24151 979 979 0,'0'0'87'0,"0"0"-70"16,0 0-17-16,0 0 0 0,0 0 221 0,0-7 41 16,-2 2 8-16,-1-2 2 0,3 7-135 0,-5-2-26 0,-1-3-6 0,-2 5-1 15,3 0-59-15,-6 0-12 16,4 0-2-16,-4 7-1 0,0-7-18 0,1 7-4 0,-1-2-8 0,1 2 12 15,-1 0-12-15,0 0 0 0,4 0 0 0,-1 0-10 0,2 5 10 16,1-5-8-16,2-4 8 0,1 6-8 0,-1-2 8 0,3 2-10 16,3-9 10-16,-1 12-10 0,4-9 10 0,-1 1 0 15,6 3 0-15,-1 0 0 16,3-7-12-16,1 0 0 16,-1 7 0-16,0-7-697 15,3 0-140-15</inkml:trace>
  <inkml:trace contextRef="#ctx0" brushRef="#br0" timeOffset="87812.877">24310 1000 1152 0,'0'0'102'16,"0"0"-82"-16,0 0-20 0,5 0 0 16,-5 0 184-16,8 0 32 0,-3-2 6 0,3-3 2 0,0 5-144 0,0 0-28 15,0 0-5-15,0 0-2 0,-3-4-28 0,6 4-5 16,-3-3-2-16,0-1 0 0,0 4-1 0,0-3 0 0,0 3 0 0,-3-7 0 15,3 2-9-15,-3 5 0 0,-2-7 0 0,0 5 0 16,-3 2 0-16,2-5 0 0,-2 3 0 0,0-7 0 16,-2 6 46-16,-1-2 7 0,0 3 2 0,-2-3 0 15,0-2-35 1,-1 7-6-16,-2-2-2 0,3-3 0 0,-3 5-12 0,0 0 11 16,0 0-11-16,0 5 10 0,0-3-10 0,3-2 0 15,-3 7-10-15,0-2 10 0,0 2-10 0,0-4 10 16,0 6-10-16,3-7 10 0,0 12 0 0,2-9 0 15,1 2 0-15,-1 3 0 0,3-6 0 0,0 8-9 16,0-3 9-16,5-4 0 0,-2 2 0 0,2 0 0 16,0 0 0-16,3 0-8 0,3 0 8 0,-3-7 0 0,2 12 0 0,4-9 0 15,-4-3 0-15,6 7 0 0,-5-7 0 0,5 4 8 16,-3-4-8-16,0 0 0 0,3 0 0 0</inkml:trace>
</inkml:ink>
</file>

<file path=ppt/ink/ink8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1:57:34.514"/>
    </inkml:context>
    <inkml:brush xml:id="br0">
      <inkml:brushProperty name="width" value="0.05292" units="cm"/>
      <inkml:brushProperty name="height" value="0.05292" units="cm"/>
      <inkml:brushProperty name="color" value="#FF0000"/>
    </inkml:brush>
    <inkml:context xml:id="ctx1">
      <inkml:inkSource xml:id="inkSrc52">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8T21:58:20.625"/>
    </inkml:context>
  </inkml:definitions>
  <inkml:trace contextRef="#ctx0" brushRef="#br0">8276 633 453 0,'0'0'9'0,"0"0"3"0,0-2 0 0,0 2 2 0,8 0-14 0,-8 0 0 16,0 0 0-16,0 0 0 0,8 0 39 0,-8 0 5 31,0 0 0-31,0 0 1 0,0 0 7 0,0 0 0 0,0 0 1 0,0 0 0 0,-5-5 9 0,5 5 2 16,0 0 0-16,0 0 0 0,0 0 0 0,0 0 0 15,0 0 0-15,0 0 0 0,8 0 0 0,-8 0 0 16,0 0 0-16,0 0 0 16,8 0 0-16,-8 0 0 0,0 0 0 0,0 0 0 15,0 0-9-15,0 0-2 0,0 0 0 0,-3-7 0 16,-2 7-33-16,2-7-8 0,3 7 0 0,-5-2-1 15,-1-3 42-15,1 5 9 0,5 0 2 0,0 0 0 16,-5 0-54-16,0 0-10 0,-3 0 0 0,5 0 0 16,3 0 0-16,-8 0 19 0,-8 0-3 0,8 0-1 0,8 0-6 0,-5 7-1 15,-3-7 0-15,-3 7 0 0,1 0-8 0,-1-2 0 16,9-3 9-16,-9 5-9 0,-5 3 0 0,3-8 0 16,2 5 0-16,3 5 0 0,6-5-14 0,-1 0-7 0,-2 0-2 0,5 7 0 15,-3-2 23-15,3-2 0 0,0-1 0 16,0 0 0-16,5 5 0 0,-2-7 0 0,2 3 0 0,1-1 0 15,2-2 0-15,0 0 0 0,0-2 0 0,-1-3 0 16,1-2 35-16,3 5 11 16,0-2 2-16,-3-6 1 0,2-2-3 0,-2 3-1 15,3-3 0-15,-1-2 0 0,1-2-9 0,-6 4-1 16,3-2-1-16,3 2 0 0,-1-4 24 0,1-3 5 16,-3-2 1-16,0 2 0 0,2-2-56 0,-2-4-8 15,-3 1 0-15,1-2-10 0,-1 0 10 0,-2 5 16 16,2-4-4-16,-5 1-1 0,0-2-11 0,0 7 8 15,0-2-8-15,0 0 8 0,-3 0 5 0,1 0 1 0,2 2 0 0,-3-2 0 16,3 2-3-16,0 5-1 0,-5-7 0 0,5 2 0 16,0 5-10-16,0-2 8 0,-6-3-8 0,4 5 8 15,2 7 0-15,-3-7-8 0,1 2 12 0,-4 3-4 16,-2-5 1-16,3 7 0 0,5 0 0 0,-5-5 0 0,-3 5 0 16,2-7 0-16,6 7 0 0,0 0 0 0,-5 0-9 0,0 7 0 31,5-7 0-31,0 0 0 0,0 0 8 0,0 5-8 15,-3 2 0-15,3 0 8 0,6 0-8 0,-4 7 0 16,-2-7 0-16,3 7 0 0,-1-2 0 0,1 2 0 16,0 0 0-16,-1-2 8 0,1 7-8 0,0-3 0 0,2 3-10 0,3-5 10 15,-5-2 0-15,5 9 8 0,-1-7 1 0,-1 5 0 16,2-5-9-16,-3 0 12 0,-2 5-12 0,5-5 12 16,-3 1-12-16,0 3 10 0,0-6-10 0,-2-2 10 0,2 1-24 0,1 3-5 15,-4-7-1-15,1 0 0 0,0 5 68 0,-1-5 12 16,1 0 4-16,-3 5 0 15,0-10-75-15,0 3-14 0,3-2-3 0,-3-3-1 0,0 0 29 0,0 0 0 16,0 0 0-16,0 0 0 16,2-8-29-16,1 6-7 0,-3-10 0 0,2 5-1 15,4 5-175-15,-4-5-36 0,-4-3-6 0,2 8-2 0</inkml:trace>
  <inkml:trace contextRef="#ctx0" brushRef="#br0" timeOffset="231.535">8528 645 1861 0,'-24'-5'40'0,"21"5"9"0,3 0 2 0,0 0 2 0,0 0-42 0,0 0-11 0,0 0 0 0,8 5 0 16,3 2 75-16,-3 0 13 0,-3 0 2 0,0-2 1 15,3 2-22-15,0-5-4 0,-5 6-1 0,-3-4 0 16,0 3 0-16,0 0 0 0,0 0 0 0,0-2 0 15,-6-3-51-15,6 6-13 0,3-4 0 0,-3 3 0 0,-5 0 0 0,5-7 0 16,0 0 0-16,0 0 0 16,0 0-202-16,0 0-43 0,-6 0-9 0,6 0-2 0</inkml:trace>
  <inkml:trace contextRef="#ctx0" brushRef="#br0" timeOffset="385.177">8565 544 1800 0,'-14'-5'80'0,"14"5"16"16,6 0-77-16,-6 0-19 0,-6-7 0 0,6 7 0 16,3 0 80-16,-3 0 12 0,0 0 2 0,0 0 1 0,0 0-51 0,0 0-11 15,5 0-1-15,-5 0-1 0,0 0-39 0,0 0-8 16,8 0-2-16,-2 7 0 16,-4-2-54-16,-2-5-12 0,0 2-1 0</inkml:trace>
  <inkml:trace contextRef="#ctx0" brushRef="#br0" timeOffset="801.713">8808 612 1364 0,'0'0'30'0,"0"0"6"0,5 0 2 0,1-7 0 0,-1 3-30 0,-2 4-8 0,2-8 0 0,-3 6 0 0,-2 2 117 0,3 0 23 16,0-7 4-16,-3 7 0 0,0 0-55 0,0 0-11 15,0 0-2-15,-3-5-1 0,0 5-2 0,1-7 0 16,2 7 0-16,-8 0 0 16,3 0-58-16,-3 7-15 0,2-7 0 0,-2 0 0 15,0 0 54-15,1 5 8 0,-1-3 2 0,0 3 0 16,0-3-103-16,2 6-20 0,1-8-4 0,2 4-1 0,1 3 52 0,2 0 12 16,-3 0 0-16,6-2 0 0,-1-3 0 0,4 5 0 15,-4-2 0-15,1 2 0 0,5 0 0 0,0 0 0 16,0-2 0-16,0 2 0 0,2-5 0 0,-2 6 0 15,3-4 0-15,-6 3 0 16,3 0 0-16,-3-7 0 0,3 7 0 0,-5-2 0 0,2-3 0 0,-2 6 0 0,2-4 0 0,-2 1 0 16,0-3 0-16,-1 5 0 0,-2 0 0 0,-2-2 0 15,-4 2 48-15,1-5 13 0,2-2 3 0,-2 10 0 16,-3-8 0-16,3-2 0 0,-3 5 0 0,0-3 0 16,0-2-52-16,0 0-12 0,0 0 0 0,0 0 0 31,3-2-101-31,0-3-23 0,-1 5-5 0,1-2-1021 0</inkml:trace>
  <inkml:trace contextRef="#ctx0" brushRef="#br0" timeOffset="1134.387">9096 452 1728 0,'0'0'38'0,"0"0"8"0,0-7 2 0,0 7 0 0,0 0-39 0,0 0-9 0,0 0 0 0,0 0 0 16,0 0 104-16,0 0 20 0,3 7 3 0,2 0 1 15,-2 5-52-15,0 2-11 0,-1 0-1 0,4 0-1 16,-1 5-22-16,0 0-4 0,-2-5-1 0,-1 5 0 15,1-2-6-15,0 1-2 0,-1-4 0 0,1 5 0 16,-3-5-9-16,3-2-3 0,-3-2 0 0,2 1 0 16,-4 3-24-16,2-2-6 0,0-5-1 0,-3 7 0 0,0-7 15 0,-2-2 0 15,2-3 0-15,3-2 0 16,-5 0-208-16,0 0-38 0,-16-2-8 0,10-3-2 0</inkml:trace>
  <inkml:trace contextRef="#ctx0" brushRef="#br0" timeOffset="1303.468">9006 601 460 0,'0'0'20'0,"0"0"5"0,8 0-25 0,0 0 0 16,0 0 0-16,0 0 0 0,0-3 338 0,5 3 62 16,-2 3 13-16,2-3 3 0,0 0-312 0,3 0-63 15,-3 0-12-15,3 0-2 0,-2 0-15 0,-4 0-2 16,1 0-1-16,-1 0 0 0,4 0 1 0,-4 0 0 16,-2 0 0-16,3 0 0 31,-3 0-95-31,0 0-19 0,-1 0-4 0,-7 0-1 0</inkml:trace>
  <inkml:trace contextRef="#ctx0" brushRef="#br0" timeOffset="2352.814">9618 271 982 0,'0'0'44'0,"0"0"8"0,0 0-41 0,0 0-11 0,0 0 0 0,0 0 0 0,0 0 65 0,0 0 11 15,0 0 3-15,0 0 0 0,0 0 21 0,0 0 5 16,-6 0 1-16,1 7 0 0,0-7-29 0,-1 5-5 16,-1 2-2-16,-1-5 0 0,2 8-43 0,-2-1-9 15,0 3-2-15,0-3 0 0,1 3 35 0,-1 2 6 16,2 0 2-16,-2 3 0 0,3-1-30 0,-3-2-5 15,0 5-2-15,3 2 0 16,0-2 20-16,-1 0 4 0,1-3 1 0,2 3 0 16,-2-5-39-16,0 5-8 0,2 0 0 0,3-2 0 15,0-6 0-15,-2 8 0 0,2-5 0 0,2 0 0 16,-2 5 54-16,5-9 8 0,-2 8 2 0,5-4 0 16,-3-2-52-16,3 2-12 0,-2-2 0 0,1-3 0 15,1 3 0-15,0 2 0 0,0-7 0 0,0 0 0 16,0 5 32-16,3-5 4 0,-3 0 1 0,0 0 0 0,-3-2-8 0,3 2-1 15,-3-4-1-15,0 1 0 0,1 1-27 0,-1-5 0 16,-5 0 0-16,3 0 0 0,-3 0 0 0,5 2-11 16,-5-2 1-16,0 0 0 15,0 0-189-15,0 0-37 0</inkml:trace>
  <inkml:trace contextRef="#ctx0" brushRef="#br0" timeOffset="4094.444">9827 311 172 0,'-8'0'8'0,"8"0"1"0,0 0-9 0,0 0 0 15,0 0 0-15,0 0 0 0,0 0 233 0,0 0 45 16,0 0 9-16,0 0 1 0,0 0-130 0,0 0-26 15,0 0-6-15,0 0-1 0,0 0-34 0,-3 7-7 0,3-7-2 0,-3 5 0 16,1-5-66-16,-1 7-16 0,-5-5 0 0,6 5 0 16,-4-2 55-16,1 2 7 0,0 0 2 0,2 0 0 15,-5 0-31-15,0 0-5 0,0 5-2 0,0-5 0 16,-2 5 9-16,4-3 1 0,1 3 1 0,-3 9 0 16,3-9-4-16,2 2-1 15,-2 5 0-15,2-5 0 0,1 0-13 0,2 5-3 16,0-10-1-16,0 10 0 0,0-7-7 0,2-3 0 15,1-1-8-15,0 3 12 0,-3 8 5 0,5-10 1 16,-2 3 0-16,-1 2 0 0,1-2-18 0,2-10 0 16,6 10-13-16,-3-5 5 0,0 7 57 0,-1-7 12 15,1-2 3-15,0 2 0 0,-2 0-52 0,4 7-12 16,-2-9 0-16,0 2 0 0,-3 0 0 0,1-2 0 0,-1 2 0 0,3-5 0 16,0 5 0-16,-3 0 0 0,0-2 0 0,3-3 0 0,-2 3 0 15,-1-2 0-15,-5-3 0 0,3 4 0 0,2 1 0 0,-5-5 0 16,0 0 0-16,0 0 0 0,0 0 0 0,0 0 0 15,0 0 0-15,0 0 0 16,0 0-48-16,0 0-13 0,0 0-3 0,0 0-751 16,5-5-150-16</inkml:trace>
  <inkml:trace contextRef="#ctx0" brushRef="#br0" timeOffset="5747.164">10007 553 806 0,'0'0'36'0,"0"0"7"0,0 0-35 0,0 0-8 15,0 0 0-15,0 0 0 0,0 0 104 0,0 0 20 16,0 0 3-16,0 0 1 0,0 0-52 0,0 0-9 16,0 0-3-16,0 0 0 15,5 5-11-15,0-5-2 0,0 7-1 0,3 0 0 16,-2-7 22-16,-1 7 5 0,0-2 1 0,1 2 0 16,-1-5-46-16,3 10-8 0,-3-5-3 0,3 0 0 15,-3 0 15-15,3 0 4 0,-5 0 0 0,2-2 0 16,0 9-30-16,3-7-10 0,-2-2 0 0,2 2 9 0,-3 0 44 0,3 0 9 15,-3 0 2-15,0 0 0 0,3-7-46 0,-5 0-9 16,2 7-1-16,-2-7-8 0,-3 0 0 0,0 0 0 0,0 0-10 16,0 0 10-1,0 0-72-15,0 0-8 0,5-7 0 0,-5 7-1 0</inkml:trace>
  <inkml:trace contextRef="#ctx0" brushRef="#br0" timeOffset="6000.971">10160 551 1728 0,'0'0'76'0,"0"0"16"0,0 0-73 0,0 0-19 15,0 0 0-15,0 0 0 0,0 0 106 0,0 0 18 16,0 0 3-16,-3 7 1 0,1 0-52 0,-1 7-9 16,0-7-3-16,1 5 0 0,-4 0 0 0,1-3 0 15,-3 3 0-15,0 2 0 0,0 0-51 0,0-2-13 0,1-3 0 0,1 3 0 16,-2 2 0-16,3-2 0 0,-3-2 0 0,3-1 0 0,-3 0 0 0,3-2 0 15,-1 0 0-15,1 0 0 0,0 3 15 0,-1-8 0 16,1 5 0-16,0 0 0 0,-1-7-24 16,4 7-5-16,-3-7-1 0,2 0 0 15,3 0-39-15,0 0-8 0,0 0-2 0,0 0-1049 16</inkml:trace>
  <inkml:trace contextRef="#ctx0" brushRef="#br0" timeOffset="7104.642">10332 718 403 0,'-3'0'36'0,"3"0"-36"0,0 0 0 0,0 0 0 16,0 0 134-16,0 0 20 0,0 0 4 0,0 0 1 15,0 0-63-15,0 0-12 0,0 0-2 0,0 0-1 16,0 0 31-16,0 0 5 0,0 0 2 0,0 0 0 16,0 0-37-16,0 0-7 0,3 2-2 0,0 6 0 15,-1 1-7-15,1-7-2 0,-3 12 0 0,0-7 0 16,0 0 0-16,0 3 0 16,3-1 0-16,-3-2 0 0,0 5-51 0,2-2-13 15,-2-1 0-15,0-2 0 0,0 2 25 0,0-2 3 16,0 1 0-16,0-4 0 0,0 1-17 0,0-3-3 15,0-2-8-15,0 7 12 0,0-7-2 0,0 0-1 16,0 0 0-16,0 0 0 0,0 0-1 0,0 0-8 0,0 0 12 0,0 0-4 31,0 0-97-31,0 0-20 0,0 0-4 0,0 0-930 0</inkml:trace>
  <inkml:trace contextRef="#ctx0" brushRef="#br0" timeOffset="7452.832">10623 692 345 0,'0'0'31'0,"0"0"-31"16,-5 5 0-16,2 4 0 0,-2-9 286 0,5 7 51 16,-3-2 11-16,-5 5 1 0,0-1-208 0,6 0-41 0,-1 3-9 15,3-3-2-15,-3 3-33 0,3 2-6 0,-2-2-2 0,-1-2 0 16,3 1-24-16,0-4-6 0,-3 7-1 0,1-6 0 16,2 3-7-16,-3-4-2 0,0 0 0 0,1 0 0 15,2 0-8-15,0-2 0 0,0-2 0 0,-3 1 0 0,3-4 0 0,0 0 0 16,0 0 0-16,0 0 0 15,0 5-101-15,0-5-23 0,0 0-4 0,0 0 0 0</inkml:trace>
  <inkml:trace contextRef="#ctx0" brushRef="#br0" timeOffset="8107.776">10835 544 1324 0,'0'0'118'0,"0"0"-94"16,0 0-24-16,0 0 0 0,0 0 65 0,0 0 9 15,5 2 2-15,-2 5 0 0,2-2 19 0,0 2 4 0,1 0 1 0,1 0 0 16,-1-2-68-16,2 2-12 0,0 0-4 0,0-4 0 16,-3 1 26-16,0 1 5 0,0-3 1 0,3 5 0 0,0-7-39 0,0 7-9 15,0-7 0-15,3 5 0 0,-1-5 0 0,-2 0 0 16,3-5 0-16,-6 5 0 16,3 0-49-16,0-7-12 0,-3 7-3 0,1 0 0 15,-1-7-153-15,0 0-31 0,0 3-7 0,-2-4-1 16,2 1 103-16,-2 5 20 0,0-3 4 0,2-2 1 15,0 0 24-15,1-5 4 0,-1 5 2 0,0 5 0 0,3-3 106 0,-3-2 20 0,1 0 5 0,-4 5 1 16,1-8 173-16,-3 10 34 0,0 0 7 0,0 0 2 16,0 0-42-16,0 0-8 0,0 0-1 0,0 0-1 15,0 0-66-15,-3 10-12 0,-2-1-4 0,2 3 0 16,-2-5-55-16,2 5-11 16,-2-3-2-16,3 10-1 0,-4-9-18 0,1 8-3 15,-3-6-1-15,0-3 0 0,3 10-17 0,-1-5-8 16,-1 1 8-16,4-4-8 0,-5 3 0 0,3-7 0 15,-1 5 0-15,4-5 0 0,-1 0 0 0,0 5 0 16,3-5 0-16,0 5 0 16,0-12-251-16,-2 2-55 0,-1 12-11 0,3-14-3 0</inkml:trace>
  <inkml:trace contextRef="#ctx0" brushRef="#br0" timeOffset="8286.084">11208 713 1267 0,'0'0'112'0,"0"0"-89"32,0 0-23-32,2 5 0 0,1 2 140 0,2 0 23 0,-5 0 5 15,3 0 0-15,-3-7-64 0,3 7-14 0,-1 0-2 0,1 0-1 16,0 3-23-16,-3-8-4 0,2 5 0 0,-2 0-1 16,3 0-43-16,-3-2-16 0,0-5 11 0,0 2-11 31,0-2-96-31,0 0-26 0,0 0-5 0</inkml:trace>
  <inkml:trace contextRef="#ctx0" brushRef="#br0" timeOffset="8440.259">11240 586 1728 0,'0'0'76'0,"0"0"16"0,0 0-73 0,0 0-19 15,0 0 0-15,0 0 0 16,0 0 55-16,0 0 7 0,0 0 2 0,0 0 0 15,0 0-52-15,0 0-12 0,0 0 0 0,2 7-868 16</inkml:trace>
  <inkml:trace contextRef="#ctx0" brushRef="#br0" timeOffset="9427.375">11189 645 806 0,'0'0'17'0,"0"0"4"0,0 0 1 0,0 0 2 0,6 0-24 0,-6 0 0 16,0 0 0-16,0 0 0 0,0 0 107 0,5-5 17 15,0 5 3-15,-5 0 1 0,0 0-52 0,0 0-9 16,0 0-3-16,0 0 0 0,0 0 35 0,0 0 6 0,0 0 2 0,0 0 0 16,0 0-69-16,0 0-14 0,0 0-2 0,0 0-1 0,0 0 34 0,0 0 6 15,0 0 2-15,5 5 0 0,-5-5-25 0,6 5-5 16,-6-5-1-16,5 2 0 0,-2 5-3 0,-1 0-1 15,1 0 0-15,0-2 0 0,-3-5-1 0,0 10-1 16,2-6 0-16,1 10 0 0,-3-7 14 0,0 0 2 16,3 1 1-16,-3 3 0 0,0-4-35 0,0 5-8 15,0-5 0-15,0 5 0 0,0-3 0 0,0 5 0 0,-3-7 0 0,3 1 0 16,3 3 0-16,-3-4 0 0,0 5 0 0,0-5 0 16,2-4 18-16,-2 6 2 0,3-7 0 0,-3 5 0 15,0-7-12-15,2 7-8 0,-2-7 12 0,0 0-12 16,0 0 13-16,0 0-4 0,0 0-1 0,0 0 0 15,0 0 4-15,0 0 0 0,0 0 0 0,0 0 0 32,0-7 4-32,0 0 2 0,0 5 0 0,0-7 0 15,0 6-66-15,0-9-12 0,-2 3-4 0,2-3 0 16,0 0 0-16,-3-2 0 0,3 0 0 0,0 0 0 16,0 2 0-16,-2-2 0 0,2 3 0 0,0 3 0 0,0 1 64 0,0-7 18 15,0 7 1-15,-3 3 0 0,3-4-19 0,-3 6 0 0,1-3 0 16,2 5 0-16,0 0 11 0,0 0 1 0,0 0 1 0,0 0 0 15,0 0 3-15,0 0 1 0,0 0 0 0,0 0 0 0,0 0-1 0,0 0 0 16,0 0 0-16,0 0 0 0,0 0-16 0,0 7 0 16,2 1 0-16,1-4 0 0,-3-4 35 0,0 14 3 15,3-7 1-15,-3 0 0 0,0 5-22 0,0-5-4 16,0 0-1-16,0 5 0 0,2-5-12 0,-2 0 9 16,0-2-9-16,0 2 8 0,0 2-8 0,0-9 10 15,-2 7-10-15,2-7 10 16,2 5-134-1,-2-5-26-15,0 0-6 0</inkml:trace>
  <inkml:trace contextRef="#ctx0" brushRef="#br0" timeOffset="9859.316">11322 304 1267 0,'0'0'56'0,"0"0"12"0,0 0-55 0,0 0-13 15,0 0 0-15,0 0 0 0,0 0 90 0,0 0 15 16,0 0 3-16,5 0 1 0,-3 7-72 0,6 0-14 16,0-2-3-16,0 2-1 0,3 0 36 0,-1 5 7 0,4-3 2 0,4 12 0 15,1-2-50-15,-1 2-14 0,1 5 0 0,-1 0 8 16,1 0 25-16,-6-5 6 0,0 0 1 0,-2 3 0 16,-3-3-15-16,0-4-2 0,-3 8-1 0,-2-13 0 15,-1 2 42-15,-2 5 8 0,0-10 1 0,-2 10 1 16,-1-5-39-16,-2-7-8 0,-1 10-2 0,-2-1 0 15,1-4-5-15,-4 2-2 0,0 0 0 0,1-2 0 0,-1-10-6 0,3 10 0 16,0-5-1-16,-2 0 0 16,2 0-67-16,0-7-14 0,5 5-2 0,3-5-1033 0</inkml:trace>
  <inkml:trace contextRef="#ctx0" brushRef="#br0" timeOffset="10575.879">11888 650 1494 0,'0'0'66'0,"0"2"14"0,0 5-64 0,-3 0-16 16,6-2 0-16,-3 2 0 0,-3 0 106 0,3 0 18 0,0 7 4 0,0-2 1 15,0-2-56-15,-3 1-11 0,1 3-2 0,-1-2-1 16,-2 0 1-16,2 4 1 0,1-2 0 0,-1-2 0 16,0 2-25-16,1-2-6 0,-4-5-1 0,4 5 0 0,-1-5-14 0,0 2-3 15,1-4-1-15,-4 2 0 0,4-5 0 0,-1-2 0 16,1 8 0-16,2-8 0 15,0 0-70-15,0 0-13 0,0 0-4 0,0 0-640 16,-3-8-129-16</inkml:trace>
  <inkml:trace contextRef="#ctx0" brushRef="#br0" timeOffset="11008.418">12322 262 57 0,'0'0'0'0,"0"0"0"0,0 0 0 0,0 0 0 15,0 0 286-15,0 0 52 0,0 0 10 0,0 0 3 0,0 0-198 0,0 0-39 16,0 0-8-16,0 0-2 0,-3 2-22 0,-5 5-5 31,3 0-1-31,-3 5 0 0,0-5-12 0,-3 7-2 0,3-2-1 0,0-3 0 0,-2 3-49 0,2 2-12 32,0 5 0-32,3 2 0 0,-1-2 0 0,6-5 0 15,0 12 0-15,0-12 0 16,0 7 36-16,0-7 5 0,-5 3 1 0,5 4 0 0,-3-7-23 0,6 0-5 0,0 5-1 0,2-5 0 15,0 7-13-15,3-7 0 0,3-2 0 0,-1 2 0 16,1-9 0-16,0 4 11 0,2-1-11 0,0 1 10 16,0 0-10-16,1-9 0 0,-4 7 0 0,3-2 8 15,1-3-158-15,-6-2-32 0,5 5-6 0,-5-10-2 0</inkml:trace>
  <inkml:trace contextRef="#ctx0" brushRef="#br0" timeOffset="11208.713">12512 525 1209 0,'0'0'108'0,"0"0"-87"0,0 0-21 0,0 0 0 15,0 0 149-15,5 7 26 16,3-7 5-16,0 0 0 0,0 7-78 0,0-2-16 16,3-3-3-16,-3 5-1 0,2-2-58 0,1 2-12 15,-1 0-3-15,-2 5 0 0,3-5 14 0,-3-5 2 16,0 6 1-16,0-4 0 0,-3 3-12 0,0-7-2 15,1 7-1-15,-4 0 0 16,-2-7-63-16,0 0-12 0,0 0-2 0,0 0-1 0</inkml:trace>
  <inkml:trace contextRef="#ctx0" brushRef="#br0" timeOffset="11392.894">12584 532 1094 0,'0'0'97'0,"0"0"-77"16,0 0-20-16,0 0 0 0,0 0 187 0,-3 7 33 31,-2-2 8-31,2 2 0 0,3 0-97 0,-3 0-20 16,-2 7-4-16,2-9-1 15,1 4-58-15,-4-1-12 0,6 1-3 0,-2 0 0 0,-3-2-33 0,2 0 0 0,0 0 0 16,1 5 0-16,-1-5 0 0,3 5 0 0,-3-5 0 0,3-7-710 16,0 0-149-16</inkml:trace>
  <inkml:trace contextRef="#ctx0" brushRef="#br0" timeOffset="11762.145">12814 659 1382 0,'0'0'123'15,"0"0"-99"-15,2-7-24 0,1 7 0 16,2-7 127-16,-2 7 20 0,2 0 4 0,1 0 1 15,-1 0-73-15,0 0-15 0,0 0-2 0,3 0-1 16,-2 0-44-16,-1 0-9 0,0 0-8 0,3 7 12 0,0-7-12 0,0 7 8 16,-3 0-8-16,1-2 8 0,-4-3-8 0,4 5 0 31,-4 1 0-31,1-4 0 0,-6 3 52 0,1 0 6 16,2 5 1-16,-6-2 0 0,1 1-43 0,0-4-16 15,-3 7 11-15,5-2-11 0,-5 0 30 0,6 4 0 16,-4-9 0-16,4 5 0 0,-4-5-22 0,4 7-8 0,2-7 0 0,0 1 9 15,0 1-9-15,0-2 0 0,2-5 0 0,4 5 0 16,-1 0 0-16,0-2 0 0,3-3 0 0,0-2 0 16,0 0-8-16,3 5 8 0,-1-2-10 0,1-3 10 15,2-3-79-15,0 3-9 0,3-5-3 0,-8 5-935 16</inkml:trace>
  <inkml:trace contextRef="#ctx0" brushRef="#br0" timeOffset="12062.913">13203 666 288 0,'0'0'25'0,"0"0"-25"15,0 0 0-15,0 0 0 0,0 0 241 0,0 0 43 0,0 0 9 16,0 0 2-16,0 0-121 0,0 0-24 0,0 0-5 0,0 0-1 16,0 0-44-16,0 0-8 0,5 7-3 0,-2 0 0 15,-3 5-20-15,0-5-4 0,-3 7-1 0,0-7 0 16,1 5 6-16,-4 2 1 0,1-7 0 0,0 5 0 16,0 2-63-16,-1 0-8 0,1-2-9 0,0-5 9 0,2 0 0 0,-2 7 0 15,2-7 0-15,3 5 0 0,-3-9 0 0,1 6 0 16,2-9 0-16,0 0-792 15,0 0-152-15</inkml:trace>
  <inkml:trace contextRef="#ctx0" brushRef="#br0" timeOffset="12516.983">13354 544 1728 0,'0'0'76'0,"0"0"16"0,0 0-73 0,0 0-19 15,0 0 0-15,0 0 0 0,0 0 87 0,0 0 13 0,2 2 4 0,1 5 0 16,-1-2-44-16,4 0-9 0,-1 4-2 0,3-2 0 16,0-2-33-16,0 2-6 0,-3-5-2 0,3 6 0 15,0-4-8-15,0 3 12 0,0 0-12 0,2-7 12 16,-2 7-4-16,3-7-8 0,2 5 12 0,-2-5-4 15,-1 0-8-15,1-5 0 16,0 5 0-16,-3 0 0 16,2-7-196-16,-5 7-31 0,-2-7-6 0,2 5-2 15,-2-7-17-15,0 1-3 0,-1 6-1 0,-2-5 0 16,3-5 114-16,0 12 22 0,-3-7 5 0,0 0 1 0,0 2 182 0,0 5 37 16,0 0 7-16,0-2 2 0,0-3 114 0,0 5 22 15,0 0 5-15,0 0 1 0,0 0-73 0,0 0-15 16,0 0-2-16,-3 7-1 0,3 3-70 0,-3-1-15 0,1 3-2 0,2-3-1 15,-3 3 1-15,0 2 0 0,1-2 0 0,-4 2 0 16,1 0-45-16,0-2-9 0,2 2-1 0,-2 0-1 0,2 0 16 16,-2-7 3-16,2 5 1 0,1-5 0 0,-1 7-34 0,0-7-8 15,3 0 0-15,3 5 0 0,-3-5 0 0,3 7 0 16,-3-9 0-16,5-3-852 16,0 6-172-16</inkml:trace>
  <inkml:trace contextRef="#ctx0" brushRef="#br0" timeOffset="12848.713">13737 688 806 0,'0'0'36'0,"0"0"7"0,5-3-35 0,-2-2-8 16,2 5 0-16,1-2 0 0,2 2 207 0,-3-5 39 15,3 5 8-15,0 0 2 0,0 0-154 0,2 0-30 16,1 5-7-16,-3-5-1 0,2 2-10 0,-2-2-2 15,0 5-1-15,0-2 0 0,-2 1-31 0,-1 3-5 16,0 0-2-16,0 0 0 0,-2-2 41 0,2-3 8 16,-5 6 2-16,0-4 0 0,-2 3-52 0,-1 0-12 0,0 0 0 0,1-2 0 15,-4 2 28-15,1 0 4 0,0 0 0 0,-3 7 0 0,3-7-20 16,-1 0-4-16,4 5-8 0,2-5 12 0,0 0 11 16,0 5 1-16,-3-12 1 0,3 7 0 0,3-4-25 0,2 6 0 15,0-7 0-15,1 5 0 16,2-7-19-16,5 7-9 0,-3-7-1 0,4 0-1 31,-1 0 30-31,0 0-9 0,0 0 9 0,0 0 0 16,-2-7-136-16,2 0-21 0,11-4-5 0,-8-4-802 0</inkml:trace>
  <inkml:trace contextRef="#ctx0" brushRef="#br0" timeOffset="13218.122">13732 231 1404 0,'0'0'62'0,"0"0"13"15,0 0-60-15,0 0-15 0,0 0 0 0,3-7 0 16,-3 7 116-16,0 0 20 0,5 0 4 0,-3-7 0 0,4 7-59 0,-1 0-12 15,3 0-2-15,3 7-1 0,-1-7-44 0,1 12-9 16,5-5-1-16,-3 2-1 16,3 3 20-16,2 2 4 0,1 0 1 0,-1 5 0 0,3 0-8 0,-2-5 0 15,-3 12-1-15,5 2 0 0,-5 0 30 0,0 3 7 16,-3-10 0-16,0 7 1 0,-5-2-47 0,-3-5-10 16,1-2-8-16,-4 2 12 0,-2-2 10 0,-2 0 2 0,2-10 1 0,-3 10 0 15,0-7 7-15,1-3 0 0,-1-1 1 0,1 3 0 16,-1-4-33-16,-2 5 0 0,2-10 0 0,-2 6 0 15,2-4 0-15,0-4 0 0,-2 5 0 0,2-5 0 16,-2 0-147-16,2-5-36 0,1 1-7 16,-1-4-2-16</inkml:trace>
  <inkml:trace contextRef="#ctx0" brushRef="#br0" timeOffset="13649.576">13938 165 403 0,'0'0'36'0,"0"0"-36"0,0 0 0 0,0 0 0 16,0 0 178-16,0 0 29 0,0 0 5 0,8 0 2 16,-3 5-111-16,6-5-23 0,-3 5-4 0,5-3 0 15,-5 5-16-15,5 0-4 0,1 0 0 0,2 0 0 16,-1 5-4-16,1-5-2 0,3 12 0 0,-3-10 0 31,2 3-13-31,1 2-2 0,2 0-1 0,3 5 0 0,-6 2 8 0,3 5 2 16,3 0 0-16,3 9 0 0,-9 3 12 0,1-10 2 15,-3 5 1-15,-6-5 0 0,1-2-25 0,-6 3-5 16,0-4-1-16,-2-1 0 0,0-3 29 0,-6-4 6 16,0 1 1-16,1-4 0 0,-1 5 0 0,0-5 0 15,1 0 0-15,-4-2 0 0,1 2-52 0,0-7-12 16,2 0 0-16,-2 1 0 0,0-4 0 0,5-4 0 0,0 0 0 0,0 0 0 16,0 0-90-16,0 0-21 0,-6-4-4 0</inkml:trace>
  <inkml:trace contextRef="#ctx0" brushRef="#br0" timeOffset="14182.944">14698 497 1666 0,'0'0'74'16,"0"0"15"-16,0 0-71 0,5 0-18 0,0 0 0 0,0 0 0 15,3 0 68-15,0 0 11 0,3 0 1 0,0 0 1 16,4 0-13-16,4 0-4 0,2 0 0 0,0 0 0 0,-2 0-64 0,-1 0-14 16,3 0-2-16,-2 0-1 0,0 0 25 0,-4 0 4 15,1 0 2-15,-3 0 0 16,-2 0-65-16,-6 0-13 0,-5 0-2 0,0 0-1 0</inkml:trace>
  <inkml:trace contextRef="#ctx0" brushRef="#br0" timeOffset="14352.747">14698 699 1728 0,'5'0'38'0,"3"-2"8"0,2 2 2 0,1 0 0 0,5 0-39 0,-3 0-9 16,3 0 0-16,0 0 0 0,2 0 104 0,1 0 20 15,-1-5 3-15,1 5 1 0,-1 0-103 0,1-4-25 16,0 4 0-16,2-3 0 0,0-2 41 0,0 3 3 0,-5 2 1 0,0-5 0 16</inkml:trace>
  <inkml:trace contextRef="#ctx0" brushRef="#br0" timeOffset="15874.779">15581 753 1728 0,'-2'5'38'0,"4"-5"8"0,-2-5 2 0,0 5 0 0,0 0-39 0,0 0-9 0,0 0 0 0,0 0 0 16,11 5 72-16,-3 2 12 0,0 5 2 0,2-3 1 16,1 5-37-16,0-2-7 0,-1 2-2 0,3 7 0 15,1-4 19-15,-1-1 3 0,3 3 1 0,-3-5 0 16,3 5 0-16,0 0 0 0,2-3 0 0,-2-1 0 15,0 1-52-15,0 0-12 0,2-4 0 0,-2 0 0 16,-3-3 0-16,1 5 0 0,-1-2 0 0,0-5 0 0,0 0 0 0,1 7 0 16,-4-9 0-16,1 2 0 0,-1-4 54 0,-2 1 8 15,0 1 2-15,0-3 0 0,0-2-52 0,-3 0-12 16,1 0 0-16,-6 0 0 0,0 0 54 0,8-2 8 16,-3-7 2-16,0 6 0 0,0-9-52 0,-2 3-12 15,0-3 0-15,-1-2 0 0,1 2 28 0,-3-4 2 16,0-3 1-16,3 0 0 15,-3-2-21-15,2-5-10 0,-2 5 10 0,3-9-10 16,-3 1 8-16,3 8-8 0,-3-7 0 0,2 4 9 0,1-4 13 16,-3 2 2-16,3 0 1 0,-3 5 0 0,0 0-25 0,-3-5 0 15,3 5 0-15,0-5 0 16,0 5-16-16,0-5-9 0,-3 7-2 0,3-2 0 0,3 0 43 0,-3 2 9 16,-3 0 2-16,3 5 0 15,3-5-73-15,-3 3-14 0,0 4-4 0,0-2 0 0,3 2 80 0,-3-2 16 0,0 5 4 0,2-1 0 16,1 1-36-16,-3 2 0 0,3-5 0 0,-1 5 0 15,-2 0 0-15,3 0 0 0,-1 0 0 0,1 2 0 16,0-2 0-16,-1 0 0 0,-2 0 0 0,3 2 0 31,-3 3-29-31,3-3-3 0,-3 3-1 0,2-5 0 0,1 7 51 0,0-5 10 0,-3-2 3 0,0 7 0 16,0 0-31-16,0 0 0 0,2-7 0 0,-2 7 0 0,0 0 0 0,0 0 0 16,3-2 0-16,-3 2 0 0,0 0 0 0,5 0 0 15,-2-5-12-15,-3 5 12 0,0 0-9 0,5 5 9 16,0-5 0-16,-5 0-9 0,3-5 9 0,2 10 0 15,1-3 0-15,-1-2-8 0,-2 0-9 0,2 0-2 16,0 0 0-16,0 0 0 0,3 0 29 0,0 0 6 16,-5 0 0-16,8 0 1 15,2 0-17-15,0 0 0 0,-5 0 0 0,0 0 0 0,2-2 0 0,1 2-11 16,5 0 11-16,-3-5-10 0,-5 5 10 0,5 0-12 16,6 0 12-16,-1 0-12 0,-7 0 12 0,5-5-13 15,2 5 5-15,4 0 8 0,-4 0-11 0,1 0 11 16,-4 0-8-16,7 0 8 0,-1 0 0 0,0-2-8 15,-3 2 8-15,4-5 0 0,4 5 0 0,-2-2 0 16,-6 2 0-16,6-5 0 0,-3 5 0 0,3 0 0 0,3 0 0 0,2 0-8 16,-5-7 8-16,2 7 0 0,6 7 0 0,5-7 0 15,3 0 0-15,2 0 0 0,5 0 0 0,9 5-8 16,-3-5 8-16,3 2 0 0,-4 3 0 0,4-5-8 16,-6 2 8-16,3 3-12 0,5-5 12 0,1 5-12 15,-9-3 12-15,-2 5 0 0,-1-7-9 0,-2 0 9 31,0 0 0-31,0 0 0 0,0 0-9 0,0 0 9 0,-3 0 0 0,1 0-8 16,-6 0 8-16,2 0 0 0,-2-7-11 0,-2 7 11 16,-3 0-10-16,-1 0 10 0,1-2-12 0,0-3 12 15,2 5-13-15,1 0 5 0,-4-5 8 0,1 5-13 16,0 0 5-16,0 0 8 0,-3 0-21 0,-3 0 3 0,1 5 1 16,-1-5 0-16,1 0 17 0,-1 0 14 15,1 0-2-15,2 0-1 0,2 0-11 0,1 0-16 0,0 0 4 0,0 0 1 0,-1 5 11 0,1-5 14 16,-3 0-3-16,0 0-1 0,0 0-10 0,1 2 0 15,4-4 0-15,-8 2 0 16,3 0-13-16,3 2 5 0,3-2 8 0,-4 0-13 0,4 0 13 0,-3 0 0 16,-1 0 9-16,12 0-9 0,-9-2 0 0,-2-3 0 15,2 5 0-15,-2 0 0 0,0 0 0 0,-3 0 8 16,-3 0-8-16,1 0 0 16,-1 0 0-16,3 0-15 0,-2 0 2 0,4 0 0 15,1 5 13-15,3-5 0 0,-4 0 0 0,1 2 0 16,2-2 0-16,1 7 0 0,-3-7-8 0,2 0 8 15,0 7 0-15,-2-7 10 0,0 5-2 0,0-5 0 16,-1 0-8-16,-1 2-16 0,-1 3 4 0,-3-5 1 16,3 2 11-16,-10-2 0 0,-1 0 0 0,1 5 0 15,2-3 0-15,3-2 0 0,5 0 0 0,-3 5-8 0,-2-5 16 0,0 0 4 16,0 0 1-16,2 5 0 0,-5-5-21 0,1 0-5 16,-4 0-1-16,1 0 0 0,-4 0 22 0,1 0 5 15,0 0 1-15,-3 0 0 0,1 0-14 0,-1 0 0 0,0 0 0 16,-2 0 0-16,-1 0 0 0,-2 0-15 0,0 2 3 0,3-2 1 15,-3 0 11-15,2 0 0 0,-2 0 0 0,-3 0 0 16,1 0 0-16,2 7-10 0,-6-7 1 0,6 0 0 0,-2 0-1 0,-4 0 0 16,-2 0 0-16,0 0 0 15,0 0-62-15,0 0-12 0,0 0-2 0,0 0-685 16,0 0-137-16</inkml:trace>
  <inkml:trace contextRef="#ctx0" brushRef="#br0" timeOffset="16731.038">16544 436 1195 0,'0'0'26'0,"0"0"6"0,0 0 0 0,0 0 2 0,6-5-34 0,-6 5 0 16,0 0 0-16,0 0 0 0,0 0 122 0,0 0 18 16,0 0 3-16,0 0 1 0,-8 7-69 0,5 0-14 15,0 0-2-15,-2 0-1 0,-3 0-22 0,3 12-4 0,2-7 0 0,-2-3-1 16,-3 3-8-16,0 2-2 0,3 0 0 0,0 5 0 15,2-5-3-15,-2 0-1 0,-1 5 0 0,1 2 0 0,5-9-9 0,-3 9-8 16,-2-7 9-16,0 12-9 0,5-12 0 0,-3 12 0 16,1-7 0-16,-1 0 0 0,0 2 18 0,1-7-2 15,4 7-1-15,-2-2 0 0,-5-5-3 0,5 5 0 32,5-5 0-32,-2 0 0 0,0 0 5 0,2-2 1 0,-3-5 0 15,6 7 0-15,3-2 3 0,0-5 1 0,-6 0 0 0,3 0 0 16,2 0-2-16,-2 0 0 0,0-7 0 0,3 5 0 15,-3 2-6-15,0-7-2 0,2 3 0 0,-4-3 0 32,-4 0-99-32,6 0-20 0,3 0-4 0,-3-3-1 0</inkml:trace>
  <inkml:trace contextRef="#ctx0" brushRef="#br0" timeOffset="16978.035">16690 720 1267 0,'0'0'112'0,"0"0"-89"16,8 5-23-16,-8-5 0 0,0 0 107 0,5 3 17 16,6 1 3-16,-1 3 1 0,-4 0-52 0,-1 0-9 15,8 0-3-15,0 0 0 0,-2 5-20 0,0 2-4 16,-4-7 0-16,4 0-1 0,0 5-7 0,-3-5 0 15,-3 7-1-15,3-7 0 0,0 1-31 0,-3 1 0 0,0-2-8 0,1-5 8 16,-6-2 0-16,0 0 0 0,5 7 0 0,-5-7 0 31,0 0-105-31,0 0-15 0,0 0-2 0,0 0-1 0</inkml:trace>
  <inkml:trace contextRef="#ctx0" brushRef="#br0" timeOffset="17232.153">16838 725 172 0,'0'0'16'0,"0"0"-16"16,0 0 0-16,0 0 0 0,0 0 400 0,0 0 76 16,0 0 16-16,0 0 4 0,3 3-302 0,-3-3-60 15,0 9-12-15,-3 0-2 0,0-2-38 0,1 0-7 16,2 0-2-16,-3 5 0 16,-2 2-73-16,0-2-11 0,-1-2-4 0,4 1-1 15,-6 3 16-15,0-2 15 0,0 0-3 0,3-3-1 0,2 5-11 16,-2-7 10-16,-3 5-10 0,2 0 10 0,4-3-10 0,-1-4 10 15,-8 2-10-15,6-4 10 16,0 6-31-16,5-9-7 0,0 0 0 0,-5 2-1 16,-6-2-224-16,11 0-45 0,0 0-9 0,13-2-1 0</inkml:trace>
  <inkml:trace contextRef="#ctx0" brushRef="#br0" timeOffset="17511.024">17111 918 1728 0,'-27'-5'38'0,"27"5"8"0,5 5 2 0,-5-5 0 0,0 0-39 0,0 0-9 16,6 9 0-16,-4-4 0 0,1 2 96 0,-3 0 16 15,-3 0 4-15,3 0 1 0,6 0-41 0,-4 5-8 0,-7-9-1 0,0 4-1 0,7 4-46 16,-2-4-8-16,0 0-3 0,-2-2 0 0,-6 2-9 0,8-7 0 16,0 0 0-16,0 3 0 0,-5 1 53 0,5-4 9 15,2 5 2-15,-2-5 0 16,0 0-155-16,0 0-30 0,0 0-7 0,0 0 0 0</inkml:trace>
  <inkml:trace contextRef="#ctx0" brushRef="#br0" timeOffset="17795.878">17190 746 1497 0,'5'0'32'0,"1"-7"8"0,2 7 0 0,-1-2 4 0,-1-3-36 0,2 5-8 16,0-4 0-16,2 4 0 0,-2-3 53 0,0-2 9 15,0 5 2-15,3 0 0 0,-3 0-52 0,2-2-12 0,-2 2 0 0,0 0 0 0,0 0 0 0,-3 0 0 16,3 0 0-16,-3 0 0 0,1 0 0 0,-1 0 0 16,0 0 0-16,1 0 0 15,-6 0-100-15,0 0-22 0,8 0-5 0,-8 0-1 0</inkml:trace>
  <inkml:trace contextRef="#ctx0" brushRef="#br0" timeOffset="18412.315">17645 728 230 0,'0'0'10'0,"0"0"2"0,0 0-12 0,0 0 0 16,0 0 0-16,0 0 0 0,0 0 233 0,0 0 44 15,0 0 9-15,0 0 2 0,0 0-128 0,0 0-26 16,0 0-5-16,5 0-1 0,1 4-102 0,-1 3-26 15,-2 0 0-15,2 0 0 0,0-2 56 0,0 2 7 0,1 0 1 16,-1 0 0-16,0 0 2 0,3 7 1 16,0-7 0-16,-2 5 0 0,-1 0-29 0,3-3-6 15,-3-2 0-15,3 1-1 0,-3 3-15 0,3-4-4 16,-3 0 0-16,3-2 0 0,-2 2-1 0,-1-5-1 16,0 3 0-16,-2-2 0 15,0-3-34-15,-3 0-6 0,0 0-2 0,0 0-998 16</inkml:trace>
  <inkml:trace contextRef="#ctx0" brushRef="#br0" timeOffset="18628.276">17799 728 1728 0,'0'0'76'0,"0"0"16"16,0 0-73-16,0 0-19 0,0 0 0 0,0 9 0 15,-3-7 106-15,0 5 18 16,3 0 3-16,0-2 1 0,-2 4-52 0,-1 3-9 15,0-5-3-15,3 7 0 0,-2-7-51 0,-1 1-13 16,0 3 0-16,-2 3 0 0,2-2 11 0,-2-5-1 16,0 5 0-16,0-3 0 0,-1-2-10 0,1 0-14 15,2 1 3-15,-2 3 1 16,2-4-43-16,1 0-9 0,-1-2-2 0,0-3-947 0</inkml:trace>
  <inkml:trace contextRef="#ctx0" brushRef="#br0" timeOffset="18951.376">17994 892 1497 0,'0'0'66'0,"6"0"14"0,-1-5-64 0,3 3-16 0,0 2 0 0,0 0 0 16,0 0 88-16,0 0 13 0,0 0 3 0,2 0 1 15,-5 2-53-15,3 3-10 0,0-3-2 0,-2 6-1 16,-1-4 5-16,-2 3 0 0,-1 0 1 0,1 0 0 15,-3 5 18-15,0-9 3 0,-3 6 1 0,-2-2 0 16,2 2-54-16,-2-2-13 16,-3 1 0-16,3 3 0 0,-3-4 54 0,0 0 8 15,3 5 2-15,-1-2 0 0,4-1-64 0,-4-7-16 16,6 5-2-16,0 0 0 0,-2-2 18 0,2-5 0 16,0 0 0-16,8 7 0 0,-3-4 11 0,3 4 5 15,2-3 2-15,1-4 0 0,0 0-18 0,2 0 0 16,3 0 0-16,-3 0 0 15,3-4-48-15,2 1-12 0,1-1-4 0,-1 1-1049 0</inkml:trace>
  <inkml:trace contextRef="#ctx0" brushRef="#br0" timeOffset="19314.599">18100 525 1267 0,'0'0'28'0,"0"0"5"0,5 0 2 0,1 0 1 0,2 0-36 0,0 7 0 15,0-7 0-15,-1 0 0 0,4 7 109 0,0-2 15 16,-3-3 4-16,5 10 0 0,3-5-56 0,0 0-12 15,-1 7-1-15,1-2-1 0,0 2-8 0,3 0-2 0,2 0 0 0,0 12 0 16,-2-7-20-16,-1 2-5 16,-2 1-1-16,0 8 0 0,-3-9 22 0,0 5 5 0,1-5 1 0,-7 5 0 15,-1-5-5-15,-1 0-1 16,-2-2 0-16,-1 0 0 0,-2-5-8 0,0 0-3 16,-2 0 0-16,-1-6 0 0,3 3-13 0,-5-4-4 15,2 0 0-15,0 5 0 0,-2-10-24 0,0 3-6 16,5-5-1-16,-5 3 0 0,-1-3 5 0,1 4 1 15,2-8 0-15,1 4-1160 0</inkml:trace>
  <inkml:trace contextRef="#ctx0" brushRef="#br0" timeOffset="19753.454">18436 513 1497 0,'0'0'32'0,"0"0"8"0,5-2 0 0,-2-3 4 0,0 3-36 0,-3 2-8 0,2-7 0 0,1 2 0 16,-3 5 92-16,5-7 17 0,1 7 3 0,-1 0 1 15,-5 0-61-15,5-7-13 16,3 7-3-16,-3 0 0 0,3 0-10 0,-2 0-2 15,2 0-1-15,2 0 0 0,-2 7-13 0,0-7-2 16,-3 7-8-16,1-7 12 0,-1 5 7 0,0 2 1 16,3-5 0-16,-3 3 0 0,-2 2 7 0,2 0 1 15,-2 0 1-15,0 5 0 0,-1-10 6 0,1 10 1 16,-3-5 0-16,-3 0 0 0,1 0-5 0,2 0-1 16,-3 0 0-16,3 1 0 0,-3 3-17 0,3-4-3 0,0 0-1 0,0-2 0 15,0 2 7-15,0 0 0 0,3 0 1 0,0 0 0 16,-1-7-27-16,1 7-6 0,5 0 0 0,0-2-1 15,0-3 27-15,5-2 6 0,0 8 0 0,0-4 1 0,3-4-17 16,0 0 0-16,0 0 0 0,0 5 0 0,0-3 0 0,0-2 0 16,0-2 0-16,-3 2 0 31,0 2-132-31,-2-2-29 0,12-11-7 0,-9 8 0 0</inkml:trace>
  <inkml:trace contextRef="#ctx0" brushRef="#br0" timeOffset="20369.805">19196 732 979 0,'0'0'87'0,"0"0"-70"0,0 0-17 0,0 0 0 16,0 0 119-16,0 0 20 0,5-4 4 0,3 4 1 15,0 0-35-15,-3 0-6 0,-5 0-2 0,8 0 0 16,3 0-59-16,-1 0-12 0,1 0-2 0,-1 0-1 0,1 0 29 0,-3 0 5 15,0 0 2-15,0 0 0 0,0 0-50 0,-3 4-13 16,3-4 0-16,0 0 0 0,0 0 0 0,0 0 0 16,2-4 0-16,1 4 0 0,2-3-12 0,-2-2-7 15,-3 3-1-15,-1 2-932 0</inkml:trace>
  <inkml:trace contextRef="#ctx0" brushRef="#br0" timeOffset="20585.897">19346 645 115 0,'0'0'10'0,"0"0"-10"16,0 0 0-16,0 0 0 0,0 0 360 0,0 0 71 16,0 0 13-16,0 0 4 0,0 0-259 0,-2 7-51 15,2 0-10-15,0 0-3 0,0 0-46 0,2 0-10 32,-2 1-1-32,0 1-1 15,0 0-54-15,0-2-13 0,-2 0 0 0,2 1 0 0,0 1 54 0,0 0 8 0,0-2 2 0,2 5 0 16,-2-5-52-16,3 0-12 0,0 0 0 0,-3 0 0 15,2 0 0-15,1-2 0 0,-3-5 0 0,3 2 0 16,-1-2-100-16,-2 0-22 0,0 0-5 0,0 0-922 16</inkml:trace>
  <inkml:trace contextRef="#ctx0" brushRef="#br0" timeOffset="20970.889">19770 513 1166 0,'0'0'52'0,"0"0"10"0,0 0-50 0,0 0-12 16,0 0 0-16,0 0 0 0,0 0 110 0,0 0 19 15,-6 0 4-15,4 5 1 0,-4 0-38 0,1-3-8 16,3 5-2-16,-4 5 0 0,-2-3-18 0,3 1-3 16,0-1-1-16,2 3 0 0,-5 2-51 0,5 0-13 0,-4 0 0 0,4 0 0 15,-2 5 0-15,2 0 0 0,-2-5 0 0,-1 0 0 16,4 5 0-16,-1 2 0 0,3-2 0 0,-3 2 0 0,3-2 0 16,3 2 0-16,0-2 0 0,-1 0 0 0,-2-3 0 0,6-4 0 15,-1-2 0-15,0 6 0 0,1-2 24 0,1-4 3 16,-1-1 0-16,2-2 0 0,0 2-14 0,2-4-2 31,-2 2-1-31,0-4 0 16,-3-3-55-16,1 4-11 0,2-1-3 0,-3-3 0 0</inkml:trace>
  <inkml:trace contextRef="#ctx0" brushRef="#br0" timeOffset="21202.079">19902 753 1728 0,'0'0'76'0,"0"0"16"0,0 0-73 0,0 0-19 15,0 0 0-15,11 0 0 0,-1 5 55 0,-2-3 7 16,0 5 2-16,0-2 0 0,3 2-52 0,-1 0-12 16,-5 7 0-16,3-7 0 0,0 1 15 0,0 3 0 0,0-4 0 0,3 5 0 15,-6-5-24-15,3-4-5 0,3 6-1 0,-4-2 0 16,-1-5 44-16,-1 5 9 0,3-7 2 0,0 0 0 15,-5 5-116-15,2-10-24 0,0 5-4 0,-2-7-725 16</inkml:trace>
  <inkml:trace contextRef="#ctx0" brushRef="#br0" timeOffset="21386.924">20137 784 1911 0,'0'0'42'0,"0"0"9"0,0 0 1 0,0 0 2 0,0 9-43 0,0-2-11 0,0 0 0 0,0 1 0 15,-2 3 64-15,2 3 10 0,-3-2 2 0,1 0 1 16,-4-3 11-16,4 10 1 0,-4-9 1 0,4 6 0 16,-6-2-49-16,2-4-9 0,1 1-3 0,0 3 0 0,2-2-17 0,1-5-3 15,-1 0-1-15,3 5 0 0,-3-3-8 0,3-9 8 16,0 0-8-16,0 0-782 16,0 0-162-16</inkml:trace>
  <inkml:trace contextRef="#ctx0" brushRef="#br0" timeOffset="21656.306">20315 1019 1382 0,'0'0'61'0,"0"0"13"0,0 0-59 0,0 0-15 16,0 0 0-16,0 0 0 0,0 0 171 0,-3 2 31 15,0 3 6-15,1-2 2 0,-1 6-110 0,0-7-21 0,3 5-5 0,-2 5-1 16,-1-5-3-16,3 0-1 0,-2 0 0 0,2 5 0 16,-3 2-55-16,3-7-14 0,0-4 0 0,0 8 0 15,0-4 0-15,3 0 0 0,-3-7 0 0,0 0 0 16,0 0 0-16,0 0 0 0,0 0 0 0,2 0 0 16,-2 0-202-16,5 0-43 0,6 0-9 15,-3-9-667-15</inkml:trace>
  <inkml:trace contextRef="#ctx0" brushRef="#br0" timeOffset="21887.58">20442 852 1209 0,'0'0'108'0,"0"0"-87"15,0 0-21-15,0 0 0 0,5 0 140 0,0 0 23 16,3 0 5-16,-2 3 0 0,-1-3-95 0,3 4-19 16,0 1-4-16,0-5-1 0,0 2-34 0,2-2-7 15,-2 0-8-15,3 0 11 0,-3 0 1 0,0 0 1 0,2 0 0 0,-5 0 0 32,3 0-60-32,0-2-12 0,-2 2-2 0</inkml:trace>
  <inkml:trace contextRef="#ctx0" brushRef="#br0" timeOffset="22403.746">20733 819 1238 0,'0'0'55'0,"0"0"11"0,2-4-53 16,1 4-13-16,-3 0 0 0,0 0 0 0,0 0 104 0,0 0 19 16,3 4 3-16,-1 1 1 0,4-3-43 0,2 5-9 15,-3 0-2-15,3-2 0 0,0 2-26 0,-3-4-6 16,0 6-1-16,3-2 0 16,-2 2-12-16,1-4-2 0,-1 2-1 0,2-5 0 0,-3 6-9 0,3-4-3 15,3 1 0-15,-4-3 0 0,-1 3-5 0,2-3 0 0,0-2-8 0,0 0 12 16,0 0 4-16,-3 0 0 0,0 0 0 0,-2-2 0 31,2-3-65-31,0 5-13 0,-2-7-2 0,0 3-1 0,-1-4-51 0,-2 6-11 0,3-3-1 0,-3-2-1 16,3 0 5-16,-3 0 0 0,0 5 1 0,2-7 0 31,-2 6 67-31,0-4 12 0,3 2 4 0,-1-2 0 0,-2 7 128 0,0 0 27 16,0 0 5-16,0 0 0 0,0 0 0 0,0 0-1 15,0 0 0-15,0 0 0 0,0 0-31 0,3 7-7 16,0 0-1-16,2 1 0 0,-2 3-27 0,-3 3-5 15,2-2-2-15,-2 2 0 0,-2-2 10 0,-1 2 1 16,0 0 1-16,1 0 0 0,-1-2-14 0,3-2-2 16,-3 1-1-16,1 3 0 0,-1 0-25 0,3-6-4 0,-2 3-2 0,2 3 0 15,0-7-10-15,0 1 12 0,0-8-12 0,0 0 12 16,0 0-149-16,7 7-30 0,-7-7-5 0,8 0-2 0</inkml:trace>
  <inkml:trace contextRef="#ctx0" brushRef="#br0" timeOffset="22736.356">21077 958 633 0,'0'0'56'0,"5"-5"-44"0,3 5-12 0,0 0 0 15,0 0 203-15,0-2 38 0,-3 2 8 0,3 0 2 16,3 0-143-16,-1 0-28 0,1 0-5 0,-3 2-2 0,2-2-21 0,-2 5-4 15,3-3 0-15,-1-2-1 0,-4 7-6 0,2-7-1 16,-3 7 0-16,0-2 0 0,0-2-15 0,-2 4-3 16,-3-3-1-16,5 3 0 0,-5 0 23 0,-2 0 5 15,-1 0 1-15,0 1 0 0,-2 3-29 0,0-4-5 16,-3 0-2-16,0 5 0 0,5-5-14 0,-5 0 0 16,3 0 0-16,-3 7 0 0,6-9 0 0,-1 2 0 0,3-4 0 0,0-3 0 15,-3 4 0-15,3-4 0 0,0 0 0 0,6 5 0 0,-4-3 0 16,6 3 0-16,-3-3 0 0,6-2 0 0,0 7 0 0,-1-7 0 15,1 0 0-15,-1 0 0 0,1 0 0 0,0-7 0 16,-1 0 0-16,1 5-1072 31</inkml:trace>
  <inkml:trace contextRef="#ctx0" brushRef="#br0" timeOffset="23089.586">21108 546 403 0,'8'-7'17'0,"-8"7"5"0,6 0-22 0,-1-7 0 15,0 7 0-15,-5 0 0 0,0 0 251 0,6 0 45 16,2 0 10-16,2 7 2 0,1-7-199 0,2 5-39 15,0 2-8-15,3 0-2 0,3 7-48 0,-1-2-12 16,1 5 0-16,2 1 0 16,-3-4 54-16,1 12 8 0,-1-7 2 0,-2 9 0 0,0-6 0 0,0 8 0 15,0-2 0-15,-6-7 0 0,-4 5 0 0,2 5 0 16,-3-10 0-16,0 0 0 0,0 5 0 0,-2-7 0 16,0 2 0-16,-3 5 0 0,2-5-52 0,-4-2-12 15,-1-3 0-15,0-1 0 0,1-4 54 0,-3 1 8 16,-1-3 2-16,1 3 0 0,0-9-52 0,2 6-12 0,-2-7 0 15,2 3 0 1,0-3-48-16,1-2-13 0,-1 0-3 0,1-2-751 0,-1-3-150 0</inkml:trace>
  <inkml:trace contextRef="#ctx0" brushRef="#br0" timeOffset="23543.923">21365 445 1036 0,'0'0'46'0,"0"0"10"0,0 0-45 0,5 0-11 16,3 0 0-16,-2-7 0 0,-1 5 104 0,0-3 20 16,3 5 3-16,0 0 1 0,0-5-67 0,0 5-13 0,0 0-2 0,2 0-1 15,1 0-9-15,2 0-1 0,-2 0-1 0,2 5 0 16,0-5 12-16,-2 7 2 0,0-7 1 0,-4 7 0 16,4 0-17-16,-3 0-3 0,0 0-1 0,-3 3 0 15,-2-1 7-15,-1-2 1 0,1 5 0 0,-3-3 0 16,-3-4 5-16,-2 9 2 0,0-2 0 0,5-5 0 15,-3 0-22-15,3 7-4 16,-5-7-1-16,2 5 0 0,1-5-16 0,-1 0 10 16,0 0-10-16,3 0 8 0,0 0-8 0,0-2 0 15,0-5 0-15,0 0 0 0,6 7 0 0,-1-5 0 16,0 3 0-16,3 0 0 0,0-3 0 0,3-2 0 16,2 7 0-16,3-7 0 0,2 0 0 0,-2 0 0 15,3 0 0-15,-1 0 0 0,-2-7 0 0,0 5 0 16,-5-3 0-16,2 0-1070 0</inkml:trace>
  <inkml:trace contextRef="#ctx0" brushRef="#br0" timeOffset="24394.331">20561 238 1036 0,'0'0'46'0,"0"0"10"0,8 0-45 0,-3-2-11 0,0 2 0 0,3 0 0 16,0 0 111-16,0 0 20 0,0 0 4 0,5 0 1 16,1-5-49-16,1 5-10 0,-1 0-1 0,1 0-1 15,1-7-31-15,6 7-5 0,-1 0-2 0,-3 0 0 16,6 0-23-16,-3-7-5 0,3 7-1 0,-3 0 0 0,0 0 15 0,1 0 2 15,-1 0 1-15,0 7 0 0,3-7-15 0,-1 0-3 0,1 0-8 16,0 7 12-16,3-7-12 0,-1 5 0 0,0-5 0 16,4 2 0-1,-1 3-21-15,-3-5-11 0,3 0-1 0,-2 2-1 0,-3-2 62 0,-1 5 12 16,-2-3 2-16,3-2 1 0,-5 0-31 0,2 0-12 0,-2 0 8 0,-1 0-8 16,1 5 8-16,-4-5-8 15,4 0 8-15,-3-5-8 0,2 5 8 0,-2 0-8 16,0 0 8-16,0 0-8 0,0 0 0 0,2 0 0 15,-2-2 8-15,-3 2-8 0,3-5 0 0,-2 5 0 16,-1 0 0-16,-3 0 8 0,1-2 0 0,0 2-8 16,-4 0 12-16,4 0-4 0,-3 0-8 0,-3 0 0 15,3 0 0-15,-2 0 0 0,-1 0 0 0,0 0 0 16,0 0 0-16,1 0 0 0,-1 0 36 0,0 0 8 0,1 0 1 0,-4 0 1 16,4 0-34-16,-4 0-12 0,-2 0 9 0,5 0-9 15,1 0 16-15,-6 0-1 0,0 0-1 0,0 0 0 0,0 0-14 0,0 0 0 16,0 0 0-16,0 0 0 0,0 0 0 15,0 0 0-15,0 0 0 0,0 0 0 0,0 0 33 16,0 0 4-16,0 0 1 0,0 0 0 0,0 0-10 0,0 0-1 31,0 0-1-31,0 0 0 0,0 0-26 0,0 0 0 16,0 0 0-16,0 0 0 16,0 0-156-16,0 0-37 0,-3 2-7 0,3-2-464 0,0 0-92 0</inkml:trace>
  <inkml:trace contextRef="#ctx1" brushRef="#br0">16497 9568 0,'0'0'16,"0"0"15</inkml:trace>
  <inkml:trace contextRef="#ctx0" brushRef="#br0" timeOffset="57130.793">7271 5083 633 0,'0'0'28'0,"0"0"6"16,5 0-34-16,-5 0 0 0,0 0 0 0,0 0 0 15,16 0 148-15,-8-2 22 0,-8 2 5 0,8-5 1 16,5 5-90-16,3-5-18 15,-3 3-3-15,0 2-1 0,-2 0 0 0,0 0 0 16,4 0 0-16,1 0 0 0,3 0-8 0,2 0-1 0,0 0-1 16,8 0 0-16,3 0-35 0,2 0-7 15,1 0-2-15,2 0 0 0,0 0 30 0,5-5 5 0,3 5 2 0,5 0 0 16,-2 5-24-16,0-5-5 0,5 0-1 0,-3 0 0 16,0 0-17-16,3 0 0 0,0 0 0 0,5 0 0 15,0 0 0-15,-2 2 0 0,-8 3 0 0,5-5 0 0,2 0 0 0,-2 5 0 16,3-3 0-16,2-2 0 0,-3 5 0 0,-2-3 0 15,-2-2 0-15,7 0 0 0,-5 5 0 0,2-5 0 16,-5 2 0-16,6-2 0 0,-6 5 0 0,-5-3 0 16,0-2 0-16,0 0 0 0,0 0 0 0,-2 0 0 15,-4 0 0-15,4 0 0 0,-6 0 55 0,0 0 7 16,0 0 2-16,0 0 0 0,-6-2-52 0,1 4-12 0,0-2 0 0,2 0 0 16,-2 0 14-16,3-2 0 0,-1 4 0 0,0-2 0 15,-5-2-22-15,3 2-5 0,3 2-1 0,-4-2 0 0,-2 0 14 16,1 0 0-16,-4 0 0 0,3 0 0 15,0 0 0-15,0 0 0 0,-2 5 0 0,2-5 0 0,0 0 0 16,0 0 0-16,-2 0 0 0,-1 0 0 0,0 0 48 0,1 0 13 31,-1 0 3-31,3 0 0 0,-5 2-52 0,3-2-12 0,-1 0 0 0,1 5 0 32,-1-5-21-32,1 0-7 0,-1 0-2 0,3 0 0 0,-5 0 30 0,0 5 0 0,2-5 0 0,-2 0 0 15,-3 0 0-15,3 0 0 0,0 0 10 0,-3 0-10 16,-2 0 10-16,-1 0-10 0,1-5 12 0,-1 5-12 15,1 0 12-15,-4 0-4 0,4 0 0 0,-3 0-8 16,2 0 12-16,-2 0-12 0,0 0 12 0,0 5-12 0,0-5 10 0,-3 0-10 16,3-5 8-16,0 5-8 0,-3 0 0 0,0 0 0 15,1 0 8-15,-1 0-8 0,-3 0 0 0,4 0 0 16,-1 0 0-16,-3 0 0 0,4 0 0 0,-4 5 0 16,1-10 0-16,2 5 0 0,-2 0 0 0,-3 0 0 15,5 0 0-15,-3 0 0 0,1 0 0 0,0 0 0 16,-4 0 0-16,4 0 0 15,0 0 0-15,-1 0 0 0,-2 0 0 0,3 0 0 16,-3 0 53-16,0 0 9 0,0-5 2 0,-3 5 0 16,3-2-52-16,-3 2-12 0,-2-5 0 0,-3 5 0 0,0 0 0 0,0 0 0 15,0 0 0-15,0 0 0 16,0 0 0-16,0 0 0 0,0 0 0 0,0 0 0 16,0 0-202-16,0 0-43 0</inkml:trace>
  <inkml:trace contextRef="#ctx0" brushRef="#br0" timeOffset="58859.613">8779 4340 806 0,'0'0'17'0,"0"0"4"0,0 0 1 0,0 0 2 0,0 0-24 16,0 0 0-16,0 0 0 0,0 0 0 0,0 0 56 0,0 0 6 16,0 0 2-16,0 0 0 0,0 0 0 0,0 0 0 15,0 0 0-15,0 0 0 0,0 0 0 0,0 0 0 0,-3 7 0 16,3-2 0-16,0 2 0 0,0-5 0 0,0 5 0 0,3-2 0 15,-3 2-52-15,3 0-12 16,-3 0 0-16,2 0 0 0,1 0 45 0,-3 0 7 16,2 5 0-16,4-5 1 0,-6 0-27 0,2 5-6 15,-2-5 0-15,3 5-1 0,0-3-19 0,-1-2-9 16,-2 5 1-16,3 2 0 0,-3-7 8 0,5 7 0 16,-2-2 0-16,0 0 0 0,-1-3 49 0,-2 5 12 15,3-2 3-15,0 0 0 0,2-3-52 0,-3 5-12 16,1 3 0-16,0-3 0 0,2-5 0 0,-2 8 0 15,-1-3 0-15,1 2 0 0,2 1 0 0,-2-1 17 0,-3 3-1 0,3 0-1 16,-1-3-3-16,1 3 0 0,-3 2 0 0,0-2 0 16,-3 0-4-16,3-5-8 0,3 7 11 0,-3-2-11 15,-3 2 9-15,3 0-9 0,3-2 0 0,-3 2 9 16,0 5-9-16,2-5 0 0,-2 5 9 0,3 0-9 16,2 0 0-16,-5 2 9 0,-2-2-9 0,2 0 0 0,2 2 10 0,1-2-10 15,-3 0 8-15,0-3-8 0,0 8 9 0,0-5-9 16,0 2 10-16,0 5-10 0,-5-5 12 0,2 5-4 15,3 2-8-15,0-2 12 0,-3 0-4 0,3 0 0 0,3 0-8 16,0 2 12-16,-3 3-12 0,0-3 0 0,-3-2 8 0,6 7-8 16,-1-5 0-16,-2 5 0 0,0 0 0 0,-2 0 0 15,2-2 0-15,0-3 0 0,0 3 0 0,0 0 0 32,-3 2 0-32,3 0 0 0,-3 4 0 0,3 3 0 0,-2-7 0 0,-1 3 0 15,3-3 0-15,-2 7 0 0,-1-7 0 0,3 0 0 16,-3 0 0-16,3 7 0 0,0 0 21 0,-2-7 2 15,-1 4 0-15,3-1 0 0,3 1-15 0,-3-11-8 16,0 3 8-16,-3 3-8 0,3 1 34 0,0 0 2 16,0 0 1-16,0 0 0 0,0 3-49 0,0 8-9 15,0 4-3-15,0-4 0 0,-3-4 39 0,3 3 7 0,0-3 2 0,-2 0 0 16,-1-2-24-16,3 2-13 0,3 0 1 0,-3 0 1 16,0-3 11-16,0-1 8 0,0 4-8 0,2 4 11 15,-2-8-11-15,3 4 0 0,-3-3 0 0,3 4 8 0,-1-6-8 16,1 3 0-16,0 2 0 0,-1 0 8 0,-2-5-8 0,3 5 0 15,-1 0 0-15,1-2 0 0,0 2 0 0,-1 0 0 16,1-7 0-16,0 7 0 16,-3 0 0-16,0 0 0 0,0-2 0 0,0-3 0 15,0 5 21-15,0-2-1 0,2-3 0 0,-2 5 0 16,0-7-32-16,3 7-6 0,-3-7-2 0,0 7 0 16,0-7 40-16,3 7 8 0,-1-7 2 0,1 0 0 15,-3 0 3-15,5 0 1 0,-2 5 0 0,0-3 0 16,2 3-53-1,-3-3-10-15,1-2-3 0,2 0 0 0,-2 0 32 0,0 0 0 0,-1 0 0 0,1 0 0 0,0 2 27 0,-1-4 1 16,4 4 1-16,-4-2 0 16,1 0-45-16,0 0-8 0,2-2-3 0,-3-1 0 0,-2 1 43 0,6 4 9 15,-6-2 2-15,2-2 0 0,-2 2-39 0,3-5-8 16,0 5-2-16,-3-7 0 0,2 2 22 0,-2 3 0 16,3-3 0-16,-3 3 0 0,3-5 20 0,-1-3 0 0,-2 8-1 15,3-5 0 1,0 0-19-16,-3-5-19 0,2 5 4 0,-2-5 1 15,3-2 14-15,-3 2 0 0,2-2 9 0,-2 2-9 16,0-4 13-16,3-3-3 0,-3 0-1 0,0-2 0 0,0 0-9 16,3-3 0-16,-3 3 0 0,0-5 0 0,2 0 0 0,-2-2 0 15,-2-5 0-15,2 7 0 0,2-7 0 0,-2 0 0 16,0 5 0-16,-2-5 0 0,2 0 23 0,0 5 2 16,0-5 1-16,0 0 0 0,0 0-26 0,0 0 0 0,0-2 8 0,2-3-8 15,-2-2 0-15,3 7 0 0,-3-7 9 0,3 5-9 16,-3-5 0-16,0 3 8 0,0-3-8 0,2 4 0 15,4-4 0-15,-6 0 8 0,0 0-8 0,0 0 0 16,0 0 0-16,0 0 0 0,0 0 0 0,0 0 0 16,0 0-80-16,-3-4-16 0,-2-4-4 15,-1 6-1132-15</inkml:trace>
  <inkml:trace contextRef="#ctx0" brushRef="#br0" timeOffset="60358.594">9419 4789 288 0,'0'0'12'0,"0"0"4"0,3 0-16 0,-1 0 0 16,1-2 0-16,0 2 0 0,-3 0 169 0,5-5 31 16,-2 5 7-16,-3 0 1 0,2 0-116 0,1-2-22 15,-3-3-5-15,0 5-1 0,0 0 0 0,0 0 0 16,0 0 0-16,0 0 0 0,0-7 0 0,0 7 0 15,-5 0 0-15,5 0 0 0,0 0 0 0,-6 0 0 16,-2-5 0-16,1 5 0 0,-1 0-29 0,2 5-7 16,6-5 0-16,-8 0-1 0,-2 7-43 0,-1-7-9 0,1 7-2 0,2 0 0 15,-3 0 27-15,3 0 0 0,-2 0 0 0,4 3 0 16,1-1 0-16,0-2 0 0,-1 0 0 0,4-2 0 16,2 2 0-16,0-7 0 0,0 5 0 0,0-5 0 0,0 0 0 0,2 2 0 15,1 5 0-15,5-2 0 0,-3-3 25 0,3-2 11 16,3 0 1-16,-3 0 1 0,2 0-22 0,1-2-4 31,-3-3 0-31,5-2-1 0,-5 7 3 0,3-7 1 0,-6 0 0 16,3 2 0-16,-3-4-15 0,0 2 0 0,-2-5 0 0,0 0 0 15,2 5 28-15,-5 0 2 0,3 0 1 0,-3-7 0 16,-3 7 1-16,3-5 1 0,-3 5 0 0,3-2 0 16,-2-3-33-16,-1-2 0 0,0 0 0 0,-2-3 0 15,0 8 0-15,2-3 0 0,1-2 0 0,-1 2 0 16,0 5 24-16,3-7-3 0,-5 5 0 0,2-3 0 0,3 5-21 0,-2-5 9 15,-1 5-9-15,0 0 0 0,1 0 19 0,-1 2-3 16,0-2-1-16,1 5 0 0,-4-3 12 0,4-2 2 16,2 7 1-16,0 0 0 0,0 0-30 0,0 0 0 15,0 0 0-15,0 0-10 0,0 0 28 0,0 0 6 16,0 0 0-16,0 12 1 0,2-5-17 0,1 0-8 16,-3 0 0-16,0 7 8 0,5-7-8 0,-2 5 10 0,0 0-10 0,2-3 10 15,-2 5 17-15,5-2 3 0,0 2 1 0,-3 0 0 16,0 0-31-16,3 5 0 0,0-5 0 0,0 5 0 15,-5-12 0-15,5 7 0 0,-3-2 0 0,0 2 0 16,-2-2-45-16,2-3-15 0,-5-2-4 0,3 5 0 16,2-5-153-16,-2 5-31 0</inkml:trace>
  <inkml:trace contextRef="#ctx0" brushRef="#br0" timeOffset="60528.145">9604 4836 1728 0,'0'0'76'0,"0"0"16"0,0 0-73 0,0 0-19 0,0 0 0 0,0 0 0 0,0 0 75 0,0 7 11 15,0-7 2-15,3 5 1 16,-3-5-40-16,0 7-8 0,0-7-1 0,3 7-1 0,-3-7-29 0,0 7-10 16,0-7 0-16,0 0-644 15,0 0-136-15</inkml:trace>
  <inkml:trace contextRef="#ctx0" brushRef="#br0" timeOffset="60712.924">9633 4723 1440 0,'0'0'128'0,"0"0"-103"16,0 0-25-16,0 0 0 0,0 0 120 0,0 0 20 15,0 0 3-15,0 0 1 0,0 0-64 0,0 0-13 16,0 0-3-16,0 0 0 0,0 0-51 0,0 0-13 0,0 0 0 0,6 5 0 31,-1-5-116-31,-2 5-25 0,-3-5-6 0,5 2-1 0</inkml:trace>
  <inkml:trace contextRef="#ctx0" brushRef="#br0" timeOffset="61044.564">9832 4803 1728 0,'0'0'38'0,"-3"-7"8"0,3 0 2 0,-2 5 0 0,2 2-39 0,-3-5-9 16,3-2 0-16,0 7 0 0,-8 0 53 0,8 0 9 16,-5-7 2-16,5 7 0 0,0 0 0 0,0 0 0 15,-6 0 0-15,6 0 0 16,0 0-52-16,0 0-12 0,-5-5 0 0,0 10 0 16,0-5 0-16,-1 7 0 0,1-7 0 0,0 7 0 0,-1-7 10 15,1 5-1-15,0-3 0 0,0 5 0 0,-1-2-9 16,1-3 0-16,5 3 0 0,-3 2 0 0,3-7-12 0,3 7 12 15,0 0-12-15,2-2 12 0,0 2 0 0,3-5 0 16,-3 5 0-16,3 3 0 0,0-3-10 0,0 0 10 16,0 0 0-16,-3-5-9 0,3 5 9 0,-5-2 0 0,2 2 0 0,-5-7 8 15,0 0 43-15,0 7 9 0,0-7 1 0,0 5 1 16,0-3-18-16,-5 5-3 0,2-2-1 0,3-5 0 16,0 0-20-16,0 0-4 0,-8 2 0 0,3 3-1 15,3-5-106 1,-4 0-21-16,-2 0-4 0</inkml:trace>
  <inkml:trace contextRef="#ctx0" brushRef="#br0" timeOffset="61282.632">9967 4674 1555 0,'0'0'138'0,"0"0"-110"0,3 0-28 0,-3 0 0 0,5 2 129 15,-5-2 21-15,2 5 4 0,1 2 1 0,0 0-56 0,2 0-11 16,-2 0-3-16,-1 0 0 0,1 10-68 0,0-8-17 16,-3-2 0-16,2 5 0 0,1 0 0 0,-3-3 0 15,3 3 0-15,-3-3 0 0,0 3 55 0,0-5 7 16,0 0 2-16,-3 5 0 16,0-5-180-16,1 0-36 0,-4 0-8 0,4 0 0 0</inkml:trace>
  <inkml:trace contextRef="#ctx0" brushRef="#br0" timeOffset="61430.007">9880 4822 1497 0,'0'0'66'0,"0"0"14"0,7 0-64 0,1-7-16 16,-2 7 0-16,4-5 0 0,-2 5 102 0,3-2 17 16,-1 2 3-16,1-5 1 0,0 3-83 0,-1-3-16 15,3 5-3-15,-2-2-1 16,0-3-79-16,-1 3-16 0,-2 2-3 0,3-5-1 0</inkml:trace>
  <inkml:trace contextRef="#ctx0" brushRef="#br0" timeOffset="64128.51">7623 4460 961 0,'0'0'42'0,"0"0"10"0,0 0-42 0,0 0-10 0,0 0 0 0,0 0 0 16,0 0 88-16,0 0 16 0,0 0 4 0,-3 7 0 15,3-2-6-15,-3 2-1 0,1 0 0 0,-4 0 0 0,4 0-25 0,-4 0-4 16,4 7-2-16,-3-2 0 0,-3-3-10 0,2 8-3 16,-2-3 0-16,3-5 0 0,0 8-13 0,-3-3-4 15,0 2 0-15,3 3 0 0,-1-5-8 0,-2 5-3 16,6 0 0-16,-4-3 0 0,4 3-29 0,-1-5 0 0,1 0 0 15,2 5 0-15,0-5 19 0,5-2-3 0,-3 2 0 0,4 0 0 16,2-7-7 0,0 5-1-16,2-5-8 0,1 0 12 0,-1 0-28 0,1 0-5 15,2-2-2-15,3-3 0 0,-3 3 23 0,1-5 0 16,-4 2 0-16,3 3-1080 16</inkml:trace>
  <inkml:trace contextRef="#ctx0" brushRef="#br0" timeOffset="64359.772">7752 4787 979 0,'0'0'87'0,"0"0"-70"0,0 0-17 0,0 0 0 16,-8 0 170-16,3 0 30 0,5 0 7 0,0 0 1 15,0 0-76-15,0 0-14 0,5 2-3 0,6 3-1 0,0-3-66 0,-4-2-12 16,-7 0-4-16,0 0 0 0,14 7-19 0,-1-2-4 15,-13-5-1-15,8 7 0 0,2-7-8 0,1 7 0 16,-3-7 9-16,-8 0-9 16,0 0-19-16,0 0-8 0,8 7-1 0,-8-7-634 0,-5 0-126 0</inkml:trace>
  <inkml:trace contextRef="#ctx0" brushRef="#br0" timeOffset="64544.59">7861 4761 1728 0,'-29'-5'38'0,"23"5"8"0,6 0 2 0,0 0 0 0,0 0-39 0,-5 7-9 16,0 3 0-16,2-3 0 0,8-5 104 0,-7 5 20 15,-9 0 3-15,3 0 1 0,8 0-64 0,0 5-12 0,-5-5-2 0,-6 0-1 16,3 0-37-16,3 0-12 0,5-7 8 0,-2 10-8 16,-9-3 0-16,6 0 0 0,5-7 8 0,0 0-8 15,0 0-91-15,0 0-21 0,0 7-5 0,0-7-824 16</inkml:trace>
  <inkml:trace contextRef="#ctx0" brushRef="#br0" timeOffset="64813.809">7996 4876 1638 0,'-11'0'36'0,"11"0"7"0,0 0 1 0,0 0 3 0,0 0-38 0,0 0-9 16,0 0 0-16,0 0 0 0,8 0 100 0,-8 0 19 15,0 0 3-15,0 0 1 0,3 7-45 0,-1-2-9 16,-2-3-1-16,-2 5-1 0,-1 3-23 0,3-8-4 16,0 5 0-16,0 0-1 0,-8-2-39 0,5-3-12 15,3-2 0-15,0 0 0 0,-2 7 29 0,2-2 6 0,0-5 1 0,0 0 0 16,2 7-100-16,-2-7-20 0,0 0-4 0,0 0-913 15</inkml:trace>
  <inkml:trace contextRef="#ctx0" brushRef="#br0" timeOffset="65214.672">8120 4796 1440 0,'-8'0'128'0,"5"0"-103"0,3 0-25 0,0 0 0 16,-2 7 106-16,2-2 16 0,0-5 3 0,5 7 1 16,3-2-47-16,-5 2-10 0,2-5-1 0,6 5-1 15,4-2-49-15,-4-3-10 0,-11-2-8 0,0 0 12 0,11 7-12 0,-3-2 0 16,-6-5 9-16,-2 0-9 0,0 0 8 0,8 5-8 16,3-10 8-16,-6 5-8 15,-5 0-24-15,0-5-10 0,11 3-2 0,-6-3 0 16,-5 3-43-16,0-5-9 0,3 0-1 0,2 0-1 15,0 2-30-15,-2-2-7 0,-6 2-1 0,6 3 0 16,5-3 52 0,-8 5 9-16,-3-7 3 0,3 7 0 0,0 0 102 0,0 0 21 0,0 0 4 0,0 0 1 15,-5 0 51-15,5 0 10 0,0 0 3 0,2 5 0 16,1-3 0-16,-3 5 0 0,0-2 0 0,0 7 0 16,0-3-59-16,0-2-11 0,0 0-2 0,0 5-1 15,3 0-22-15,-3-3-4 0,0-2-1 0,0 0 0 16,0-2-37-16,2 2-8 0,-4 0-2 0,2 0 0 0,0-7 34 0,0 7 6 15,0-7 2-15,-3 5 0 16,-2-3-191-16,5-2-37 0,0 0-8 0,0 0-2 0</inkml:trace>
  <inkml:trace contextRef="#ctx0" brushRef="#br0" timeOffset="65499.698">8311 4554 1371 0,'-16'-5'60'0,"16"5"14"0,0 0-59 0,0 0-15 15,0 0 0-15,0 0 0 0,0 0 90 0,0 0 15 16,13 5 3-16,-5 2 1 0,-3 0-29 0,6 0-7 16,2 5-1-16,0 2 0 0,0-2-17 0,-2 4-4 0,2 1-1 0,0-1 0 15,1 3 8-15,-1 2 2 0,-5 5 0 0,0-5 0 16,2 3-48-16,-2-3-12 0,-5 0 0 0,0 5 0 15,-3-5 46-15,2 0 7 0,1-2 2 0,-6-5 0 16,-2 0-37-16,0 5-7 0,5-7-2 0,-3-3 0 0,-5 3 8 16,5 0 2-16,1-3 0 0,-1-2 0 15,-2 0-133-15,0 0-26 0,-1 3-6 0</inkml:trace>
  <inkml:trace contextRef="#ctx0" brushRef="#br0" timeOffset="67385.918">7350 5297 806 0,'0'0'17'0,"0"0"4"0,0 0 1 0,0 0 2 0,3 0-24 0,-3 0 0 16,2 0 0-16,1 0 0 0,2 5 107 0,-2-3 17 0,0-2 3 0,-3 0 1 15,0 0-52-15,0 0-9 0,-6 7-3 0,6-7 0 16,-5 7 0-16,0-2 0 0,-1 2 0 0,4 0 0 16,-3-2-4-16,-1 2 0 0,1 0-1 0,0 0 0 15,2 0-15-15,3 0-4 16,-3 0 0-16,-2 5 0 0,-3-3-8 0,6-2-3 0,-4 5 0 0,4 0 0 15,-4 2-29-15,1 0 0 16,2 0 0-16,-2 5 0 0,2-5 50 0,-2 5 4 16,5-5 1-16,-3 0 0 0,3 0-37 0,0 0-7 15,0 5-2-15,3-5 0 0,-3-2-9 0,0 2 0 16,3-2 0-16,-1 2 0 0,1-4 31 0,0 1 4 16,-1 1 1-16,4-3 0 0,-1-2-20 0,0 5-3 15,1-5-1-15,-1 0 0 0,0 0-3 0,3-2-1 16,-3 2 0-16,1 0 0 0,2-2-8 0,-3-3 10 0,0 5-10 0,0-2 10 15,3-3-10-15,-5-2 10 0,2 7-10 0,1-7 10 0,-4 0-10 0,4 5 0 16,-4-5 0-16,1 0 8 16,2 0-36-16,-5 0-8 0,0 0-2 0,0 0 0 15,5 0-198-15,-5 0-40 0,0 0-8 0,0-14-2 0</inkml:trace>
  <inkml:trace contextRef="#ctx0" brushRef="#br0" timeOffset="68294.425">7567 5412 57 0,'0'0'0'0,"0"0"0"0,0 0 0 0,0 0 0 16,0 0 167-16,0 0 28 0,0 0 5 0,0 0 2 16,0 0-93-16,0 0-18 0,0 0-4 0,0 0-1 0,0 0-9 0,0 0-1 15,0 0-1-15,0 0 0 0,0 0-6 0,0 0-1 16,0 0 0-16,5 5 0 0,-2 7 2 0,2-5 0 16,-5 0 0-16,3 0 0 0,-3 2 0 0,3 3 0 15,-3 2 0-15,0-2 0 0,0-3-39 0,0 3-8 16,0 2-2-16,0-2 0 0,0 2 18 0,0 0 3 15,0 0 1-15,2-2 0 0,-2 2-24 0,3-2-5 16,-3-5-1-16,3 7 0 0,-1-7 1 0,1 5 0 16,-3-5 0-16,2 0 0 0,4 0-14 0,-4 0 0 15,1 0-12-15,0-2 12 0,-3-5 15 0,2 2 9 16,-2-2 3-16,0 0 0 0,0 0 8 0,0 0 1 16,3 7 1-16,-3-7 0 15,0 0-65-15,0 0-14 0,0 0-2 0,0 0-1 16,0 0-107-16,0 0-22 0,0 0-4 0</inkml:trace>
  <inkml:trace contextRef="#ctx0" brushRef="#br0" timeOffset="68627.524">7805 5659 518 0,'21'0'46'0,"-21"0"-37"0,0 0-9 16,0 0 0-16,0 0 107 0,0 0 19 0,0 0 4 0,0 0 1 0,-8 7-13 0,8-7-2 16,6 5-1-16,2-3 0 0,-6 6-20 0,-2-4-4 15,-2 3-1-15,-1 0 0 0,0 0 18 0,3 0 3 16,-8-2 1-16,8 2 0 0,6 0-52 0,-9 0-11 15,-5 5-1-15,3-5-1 0,2 0-18 0,1 0-3 16,-1 0-1-16,-2 0 0 0,-1-2-13 0,4-3-2 16,2-2-1-16,0 0 0 15,-11 7-9-15,6-2 0 0,7 2 0 0,-2-7 0 16,0 0 0-16,0 0 0 0,0 0 0 0,0 0-718 16,11 0-142-16</inkml:trace>
  <inkml:trace contextRef="#ctx0" brushRef="#br0" timeOffset="69213.251">8001 5410 403 0,'16'0'36'0,"-16"0"-36"0,0 0 0 0,0 0 0 0,0 0 148 0,0 0 22 16,0 0 5-16,0 0 1 0,0 0-90 0,0 0-18 15,0 0-3-15,0 0-1 0,0 0 37 0,0 7 7 0,3-5 2 0,-1 8 0 16,1-3-22-16,-3 2-5 0,0-2-1 0,2 0 0 15,1 5-14-15,-3-5-4 0,0 5 0 0,0-3 0 16,0 3 0-16,0 0 0 0,0 2 0 0,-3 0 0 16,-2 0-51-16,5-2-13 15,0 2 0-15,0 0 0 0,-2-2 22 0,2-3 2 16,2 3 0-16,1 2 0 0,2-7 12 0,-2 5 4 16,2-5 0-16,-2 0 0 15,-1 0-58-15,-2 0-11 0,0-7-3 0,3 7 0 0,0 0 32 0,2-2 0 16,-5-5 0-16,3 7 0 0,-3-7 8 0,0 0-8 15,0 0 9-15,0 0-9 16,0 0-26-16,0 0-11 0,0 0-3 0,0 0 0 0,0 0-132 0</inkml:trace>
  <inkml:trace contextRef="#ctx0" brushRef="#br0" timeOffset="69560.885">8221 5704 172 0,'-11'2'16'0,"11"-2"-16"16,0 0 0-16,0 0 0 0,0 0 276 0,0 0 53 15,0 0 11-15,0 0 1 0,8 5-165 0,-8-5-34 16,-3 2-6-16,3-2-2 0,6 5-51 0,-6-5-11 0,0 0-1 0,0 0-1 16,0 0-45-16,0 0-9 0,2 7-1 0,-2-7-1 15,-2 5-14-15,2-5 0 0,0 0 0 0,0 0 0 16,0 0-151-16,0 0-33 0</inkml:trace>
  <inkml:trace contextRef="#ctx0" brushRef="#br0" timeOffset="70099.028">8345 5464 115 0,'16'0'10'0,"-16"0"-10"0,0 0 0 0,0 0 0 0,0 0 207 0,0 0 39 15,0 0 8-15,0 0 2 0,0 0-52 0,0 0-9 16,2 7-3-16,-2 0 0 0,0-7-102 0,-2 7-21 16,2 0-4-16,0 0-1 0,-5 0-12 0,2 3-2 15,3-1-1-15,-3-2 0 0,3 5-27 0,-2-5-6 0,-4 5 0 0,4-3-1 16,4-2-15-16,-2 5 0 0,-2-5 0 0,-1 0 0 15,3 0 32-15,3 0 4 0,-3-2 1 0,0-5 0 16,0 0-28-16,2 7-9 0,6-5 0 0,0 3 0 16,-8-5 12-16,8 0-4 0,5 0 0 0,-2 5-8 15,0-3 12-15,-1-2-12 0,3 0 12 0,-2 0-12 16,-3 0 8-16,0 0-8 0,2 5 0 0,-2-3 0 0,3-2 0 0,-3 0 0 16,0 5 8-16,2-3-8 0,-2 5 11 0,-2-2-2 15,-1-3 0-15,0 3 0 0,-2 2 8 0,-3 0 2 16,0 0 0-16,0-2 0 0,-3-3 1 0,1 5 1 15,-1-2 0-15,0 2 0 0,-2-7-8 0,0 7-1 16,-3-2-1-16,2-3 0 16,1-2-103-16,-3 0-20 0,0 0-4 0</inkml:trace>
  <inkml:trace contextRef="#ctx0" brushRef="#br0" timeOffset="70330.49">8393 5478 1497 0,'-3'0'133'15,"0"-2"-106"-15,3 2-27 0,0 0 0 0,0 0 103 0,0 0 15 0,0 0 3 0,6-5 1 16,4 5-50-16,-2 0-11 16,0 0-1-16,0 5-1 0,0-5-41 0,0 2-8 0,0-2-2 0,2 0 0 15,1 0-8-15,5 0 0 0,-3 5 0 0,3-5 0 16,-3 0 0-16,0 0 0 15,-2 0 9-15,-3 0-9 16,0-5-54-16,-3 5-15 0,0 0-3 0,-5 0-828 0</inkml:trace>
  <inkml:trace contextRef="#ctx0" brushRef="#br0" timeOffset="70663.112">8580 5311 864 0,'-18'0'76'0,"18"0"-60"0,5 0-16 0,3 5 0 0,-3-3 92 0,3 5 16 16,0-2 4-16,6 2 0 0,-1 0 12 0,3 5 4 16,-3-3 0-16,-3 3 0 0,1 2-52 0,0-2-9 15,-3 2-3-15,0 7 0 0,-3-7 0 0,0 10 0 0,0-8 0 0,-2 10 0 16,-3-5 0-16,-3-2 0 0,3 2 0 0,-5 5 0 15,-3-7-16-15,-2 0-4 0,4 2-1 0,-2-7 0 16,0 5-22-16,-2-5-4 0,-3 0-1 0,7-2 0 16,4-3-4-16,-1 3 0 15,0-5-1-15,-5 5 0 0,-2-3-11 0,-1-4 0 16,-5-3-12-16,6 5 12 0,-1 1 0 0,3-4 0 16,-2-4 0-16,-1 5 0 15,1-5-192-15,2 2-32 0,-14-4-5 0,9-3-2 0</inkml:trace>
  <inkml:trace contextRef="#ctx0" brushRef="#br0" timeOffset="86170.612">9586 5384 288 0,'0'0'25'0,"0"0"-25"0,0 0 0 0,0 0 0 16,0-7 221-16,0 7 39 0,0 0 8 0,0 0 2 0,0 0-112 0,0 0-22 16,0-5-5-16,0 5-1 0,-3-2-47 0,3 2-10 15,-2-5-1-15,2 5-1 16,-8 0-15-16,8 0-4 0,-3 0 0 0,3 0 0 16,-8 0-37-16,3 0-15 0,-1 5 11 0,-1-3-11 0,-4 3 57 0,0 2 6 15,1 0 1-15,2 5 0 0,-3-3-53 0,1-2-11 0,-1 5 0 0,3 7 0 16,0-5 0-16,3 0 0 15,0 0 0-15,2 5 0 0,-2-5 0 0,2 0 0 0,0 3 0 0,3-3 0 16,3-5 10-16,0 5-2 0,5 3 0 0,0-8 0 16,2 3 0-16,1 0-8 0,2-3 12 0,0-2-4 0,0 0 33 0,1-2 7 31,2-3 0-31,-3 3 1 0,3-5-49 0,0 0 0 16,-3-5-12-16,0 3 3 0,0-3 9 0,-2-2 12 15,-1 0-2-15,1 0-1 0,-3-5-9 0,0 3 0 16,0-10 0-16,-3 5 0 0,0 2 44 0,-2-2 8 15,0 0 0-15,-1 2 1 0,-4-2-33 0,2 0-8 0,0 2 0 0,0 3-1 16,-3-3-11-16,-2 3 0 16,2-3 0-16,0 5 0 0,1-5 11 0,-1 5 0 15,0 0 0-15,1 0 0 0,-3 0-3 0,2 2-8 0,-2-2 12 0,-1 5-4 0,4-3 3 0,-4-2 0 16,1 7 0-16,2-2 0 0,-2 2-11 0,5 0 0 16,-3-5 0-16,3 5 0 15,-7 5-28-15,7-5-5 0,0 0-1 0,0 0 0 16,-3 2-182-16,0 5-36 0,3-7-7 0</inkml:trace>
  <inkml:trace contextRef="#ctx0" brushRef="#br0" timeOffset="86455.883">9811 5605 1728 0,'0'0'76'0,"0"0"16"0,0 0-73 0,0 0-19 16,0 0 0-16,0 0 0 0,0 0 113 0,0 0 19 0,0 0 4 0,8 7 1 15,-8-7-57-15,5 7-12 0,-5-7-3 0,3 5 0 16,-3-5-29-16,2 2-5 0,-2-2-2 0,6 5 0 16,-1 2-16-16,-5-7-3 0,3 7-1 0,-3-7 0 15,0 0-9-15,0 0 8 16,0 0-8-16,2 5 8 0,-2-5-8 0,0 0 10 15,0 0-10-15,0 0 10 16,0 0-61-16,0 0-12 0,0 0-2 0,5 2-673 16,3-2-134-16</inkml:trace>
  <inkml:trace contextRef="#ctx0" brushRef="#br0" timeOffset="86772.754">10022 5429 1728 0,'0'0'76'0,"0"0"16"16,0 0-73-16,0 0-19 0,0 0 0 0,0 0 0 0,0 0 157 0,0 0 28 16,0 0 6-16,0 0 1 0,0 0-123 0,0 0-24 15,0 0-5-15,3 7 0 0,-3-5-12 0,3 5-3 0,-1 0 0 0,-2 0 0 16,0-2-25-16,3 2 0 0,0 0 0 0,-1-2 0 16,1-3 0-16,0 5 0 0,2-2 0 0,-2 2 0 15,2-5 0-15,3 3 0 0,0 0 0 0,2-3 0 16,1 5 0-16,-1-7 0 0,4 7 0 0,-1-2 0 15,0 2 0-15,-2-5 0 0,-3 3 0 0,2 2 0 16,3 5 0-16,-2-5 0 16,-6 0 0-16,3 0 0 0,-5 0 13 0,2 0-2 15,-2 0-1-15,-3-2 0 0,-3 2-1 0,1-5 0 16,2 3 0-16,-6-3 0 16,1 3-72-16,-3-5-14 0,-3 5-3 0,1-5-1 15,-6 2-117-15,3-2-23 0,-3-2-5 0</inkml:trace>
  <inkml:trace contextRef="#ctx0" brushRef="#br0" timeOffset="86957.217">9988 5417 1497 0,'0'0'66'0,"5"0"14"0,1-5-64 0,-1-2-16 16,3 5 0-16,0-5 0 16,0 2 184-16,2 3 32 0,-2-3 8 0,5 5 0 15,-2-7-154-15,5 7-31 0,-3-5-7 0,3 3 0 16,-3 2-32-16,3-5 0 0,0 5 0 0,-3-2 0 15,3 2 31-15,-3 0 0 0,3-5 0 0,0 5 0 32,-3 0-101-32,-2 0-20 0,-6 0-4 0</inkml:trace>
  <inkml:trace contextRef="#ctx0" brushRef="#br0" timeOffset="91738.778">7382 6212 806 0,'8'0'17'0,"-8"0"4"0,0 0 1 0,0 0 2 0,0 0-24 0,0 0 0 16,0 0 0-16,0 0 0 0,0 0 107 0,0 0 17 15,0 0 3-15,0 0 1 0,-5 2-52 0,5-2-9 16,-8 7-3-16,8-7 0 0,0 0-32 0,-3 7-8 16,-2 1 0-16,2-4-1 0,0 3 23 0,1 5 5 15,-1-5 1-15,3 3 0 16,0-3 3-16,-3 4 1 0,-2 1 0 0,0-2 0 15,5 1 1-15,-5 3 1 0,-3-2 0 0,2 2 0 16,1 0-44-16,2 0-14 0,-2 1 8 0,2 3-8 0,-4-3 42 16,1 3 5-16,4-4 1 0,2 1 0 0,-3 3-26 15,3-4-5-15,0-2-1 0,0 2 0 0,3 0-16 0,2 1 0 16,-2-4 0-16,-1 3 0 0,3-7 0 0,3 5 0 16,-5-5 0-16,5 5 0 0,0-3 0 0,0-1 0 15,0-1 0-15,-3 4 0 0,3-4 0 0,-3 0 0 0,-2 1 0 16,2-1 0-16,1-3 0 0,-4-1 0 0,3 4 0 0,1-3 0 15,-1-4 0-15,0 5 0 0,3-3 0 0,-8-2 0 16,0 0 0-16,6 0 0 0,-6 0 0 0,5 0 0 31,-5 0-170-31,5 0-38 0,6-7-7 0,-3-4-1 0</inkml:trace>
  <inkml:trace contextRef="#ctx0" brushRef="#br0" timeOffset="92502.591">7551 6363 802 0,'0'0'36'0,"0"0"7"0,3-3-35 16,0-2-8-16,-3-2 0 0,0 7 0 15,0 0 98-15,0 0 18 0,0 0 3 0,0-2 1 0,-3-3-38 0,3 5-7 16,0 0-2-16,0 0 0 0,0 0-7 0,0 0-2 16,-3 0 0-16,-2 0 0 15,0 0 0-15,-1 7 0 0,-2-7 0 16,6 7 0 0,-4 1-51-16,-1 3-13 0,4 1 0 0,-2-3 0 0,-1 6 45 0,1-4 7 0,0 3 0 0,2 1 1 15,0 1-33-15,1-2-8 0,2-4 0 0,0 4-1 16,0-3-11-16,0 1 0 0,2-2 9 0,1 1-9 15,2-4 0-15,1 0 0 0,-1 1 0 0,0-1 0 16,3 0 0-16,0-7 0 0,-3 4 0 0,6-4 0 16,-3 3 0-16,3-3 0 0,-4 0 0 0,4-3 0 0,0 3 0 0,-1-4 0 15,-5 1 0-15,3-1 0 0,3-3 0 0,2-1 0 16,-7-1 0-16,1 0 0 0,-4 2 46 0,2 0 14 16,-5-1 4-16,6 1 0 0,-4-4-52 0,1 4-12 15,-3 0 0-15,3-1 0 0,-3 1 0 0,2 0 0 16,-2 0 0-16,-2 0 0 0,-1 0 54 0,0 3 8 15,1-4 2-15,-1 1 0 16,0 0-56-16,-2 3-8 0,2-3 0 0,1 4-10 16,-3-1 10-16,5 1 0 0,-3-2 10 0,0-2-10 15,3 7 0-15,-2-7 0 0,-1 0 0 0,3 7 0 16,0 0 0-16,0 0 0 0,0 0 0 0,0 0-779 16,0 0-161-16</inkml:trace>
  <inkml:trace contextRef="#ctx0" brushRef="#br0" timeOffset="92818.965">7855 6560 1497 0,'-18'-5'66'0,"18"5"14"0,11 0-64 0,-6 0-16 16,-5 0 0-16,0 0 0 0,0 0 55 0,0 0 7 16,0 0 2-16,0 0 0 0,0 0 0 0,0 0 0 15,2 7 0-15,-2-7 0 16,0 0 0-16,-2 5 0 0,7 2 0 0,-2-4 0 0,-6 4-52 16,3-7-12-16,0 0 0 0,3 4 0 15,2 3 54-15,-2 0 8 0,-3-7 2 0,0 0 0 0,2 7-52 16,-2-2-12-16,0-5 0 0,0 0 0 0,0 0 0 0,-2 7 0 15,2-4 0-15,0-3-714 16,0 0-146-16</inkml:trace>
  <inkml:trace contextRef="#ctx0" brushRef="#br0" timeOffset="93289.821">7930 6374 1036 0,'0'0'46'0,"2"-7"10"0,-2 3-45 0,3-4-11 16,2-1 0-16,0 4 0 0,-5-2 104 0,0 7 20 16,6-7 3-16,-4 3 1 0,6 1-52 0,-2-1-9 15,-4-4-3-15,4 8 0 0,-1-2 0 0,3-3 0 0,-8 5 0 16,8 0 0-16,0 0-51 0,0 0-13 0,0-7 0 0,-3 7 0 0,0 5 37 0,3-3 5 15,0-2 1-15,0 0 0 16,-8 0-18-16,3 5-3 0,-3-3-1 16,5 3 0-16,-2-2-21 0,2 1 0 0,-3-1 0 0,4 1 0 0,-1-1 0 0,0 6 0 15,1-2 0-15,-4 0 0 0,4 3 0 0,-4-6 0 16,1 8 0-16,-3-3 0 0,0-2 41 0,0 8 4 16,-3-8 1-16,1 4 0 15,-4 1-21-15,4-2-4 0,-4 1-1 0,4-4 0 16,-1 0-20-16,0 5 0 0,6-5 0 0,-3 0 0 15,0 0 0-15,0 0 0 0,3 0 0 0,-1 1 0 16,1-1 0-16,2-3 0 0,1 3 0 0,4 0 0 16,6-7 0-16,-3 5 0 0,-2-3 0 0,2-2 0 15,-2 0 0-15,5 0 0 0,-1 0 0 0,1 0 0 16,-3 0 0-16,6 0 0 0,0 0 0 0,-1 0 0 0,-5-2 0 0,1-3 0 16,-1 5 0-16,3-7 0 15,-1 7-156-15,-4-7-30 0,-3 3-6 0,3 1 0 0</inkml:trace>
  <inkml:trace contextRef="#ctx0" brushRef="#br0" timeOffset="93691.118">8210 6141 1497 0,'-13'-7'66'0,"8"5"14"0,2-3-64 0,3 5-16 0,0 0 0 0,0 0 0 16,0 0 55-16,3-2 7 0,7-3 2 0,-2 5 0 16,-8 0 0-16,5-2 0 0,6 4 0 0,2-2 0 15,-2 7-52-15,5-2-12 0,-3 4 0 0,3-1 0 16,0 3 0-16,2 1 0 0,-2-3 0 0,5 6 0 0,0 3 0 0,-2 1 0 15,-1 0 0-15,-2 5 0 0,-5-6 40 0,2 4 6 16,3 3 1-16,-6 1 0 0,-7 0-24 0,2-5-5 0,6 5-1 0,-8-5 0 16,-3 0 23-16,-3-2 5 15,0 2 1-15,1-2 0 0,-1-5-22 0,-2 5-5 0,-6-9-1 0,3 1 0 16,0 3 37-16,0-6 7 0,0 3 2 0,-2-4 0 16,2 0-52-16,0 0-12 15,-3 1 0-15,3-1 0 16,-2-7-48-16,5 4-13 0,-1-1-3 0,4-3 0 15,-6 0-153-15,5 0-31 0,3 0-7 0,-3-10-1 0</inkml:trace>
  <inkml:trace contextRef="#ctx0" brushRef="#br0" timeOffset="96300.095">9057 6443 115 0,'8'-3'10'0,"2"3"-10"15,-4-5 0-15,-6 5 0 0,0 0 204 0,0 0 40 16,0 0 7-16,0 0 1 0,0 0-148 0,0 0-29 15,0 0-7-15,0 0 0 0,0 0 10 0,0 0 2 16,0 0 1-16,2 8 0 0,3-4-17 0,1-1-4 0,-1 4-1 0,0-3 0 16,1 3-12-16,-1 0-3 0,3 0 0 0,-3 1 0 15,-2-1-5-15,2 0-2 0,3 4 0 0,0-4 0 16,-3 1-1-16,-2-1-1 0,2-3 0 0,3 3 0 16,-3-2-35-16,1-3 0 0,-1 5 0 0,0-2 0 15,1-2 58-15,-1 1 5 0,0-4 1 0,-2 3 0 16,2-3-52-16,-2 0-12 15,-1 0 0-15,1 0 0 0,0-3 54 0,-1-1 8 16,-2-4 2-16,3 6 0 0,0-3-52 0,-3-2-12 16,0-4 0-16,2 4 0 0,-2-3 54 0,3-6 8 15,-3 6 2-15,3-4 0 0,-3 0-64 0,2-2-16 16,-2 6-2-16,0-4 0 0,3-2 29 0,-3-1 5 16,0 3 2-16,2-2 0 0,-2 1-18 0,0 1 0 15,0 3 0-15,0-4 0 0,0 1 0 0,0 0-14 0,0 0 2 0,0 2 1 16,0-2 11-16,-2 2 16 0,2 3-4 0,0-3-1 15,-3 5-11-15,3-4-9 0,-2 3 9 0,2 1-13 16,-3-2 13-16,0 0 8 0,3 2 0 0,-2-1-8 0,2 1 0 0,0 0 0 16,-3 0 0-16,0 5-9 0,3-3 9 0,0 1 0 15,-2-4 10-15,2 8-10 0,0 0 0 0,0 0 0 32,0-7 0-32,0 7 0 0,0 0 0 0,0 0-12 15,0 0 12-15,0 0-10 0,0-7 10 0,0 7 0 0,0 0-9 0,2 0 9 16,1-7 0-16,0 7 13 0,-3 0-1 0,0-7-1 15,0 7-19-15,0 0-4 0,0 0-1 0,0 0 0 16,5 0 13-16,-2-7 0 0,-1 7 0 0,-2 0 0 16,0 0 0-16,3-4 0 0,-3 4-8 0,5 0 8 15,-5 0 0-15,8 0 0 0,-5-3-10 0,5-2 10 0,-3 5 0 0,3 0 0 16,-3-2-9-16,0 2 9 0,1 0 0 0,2 0 0 16,0-5 0-16,2 5 0 0,1 0 0 0,-1 0 0 15,4-2-12-15,1 2 12 0,1-5 0 0,0 5-8 16,0 0 8-16,0 0 0 0,0 0 0 0,-3 0 0 15,3-2 0-15,-3-3 0 0,3 5 0 0,-5 0 0 16,2 0 0-16,3 0 0 0,-3 0 0 0,-2-2 0 0,-1 2 0 0,1 0 0 16,2 0 0-16,-2 0 0 0,-1 0 0 0,3-5 0 15,-2 5 0-15,5 0 0 0,-3 0 0 0,3 0 0 16,-5 0 0-16,4 0 0 0,4 0 0 0,-6 0 0 0,0-4 0 0,-2 4-8 16,5-3 8-16,0 3 0 0,0 0 0 0,2 0 0 15,3 0 0-15,8 0 0 0,0 0 16 0,1 0 9 31,1 0 3-31,1 0 0 16,0-5-57-16,5 5-11 0,0 0-3 0,5 0 0 0,1 0 18 0,-1 0 3 0,-2 0 1 0,2 0 0 16,-2 0 13-16,-3 0 8 0,-3 0-10 0,3 0 10 15,-3 0-12-15,1 0 12 0,-3 0-13 0,5 0 5 16,-3 0 8-16,-2 0 0 0,-8 0 0 0,5 0-8 16,-3 0 8-16,1 0 0 0,-9 0 0 0,3 0 0 15,-2 0 0-15,-1 0 0 0,-2-2 0 0,0 2 0 0,-3-5 0 0,1 5 0 16,-1 0 0-16,0 0 0 0,-2-2 0 0,2 2 0 15,-3 0 0-15,1-5 0 0,-3 5 0 0,3 0 0 16,-4 0 0-16,4 0 0 0,-3 0 0 0,0 0 0 16,3-2 0-16,-4 2 0 0,1 0 0 0,0 2 0 15,0-2 0-15,-2 0 0 0,2 0 12 0,-1 0 0 16,1 0 1-16,-2 0 0 16,-1 0-13-16,-5 0 0 0,0 0 0 0,8 5 0 15,-8-5-68-15,0 0-17 0,0 0-3 0,0 0-644 16,0 0-128-16</inkml:trace>
  <inkml:trace contextRef="#ctx0" brushRef="#br0" timeOffset="97603.076">9615 6417 1497 0,'0'0'66'0,"0"0"14"0,-3 4-64 0,3-4-16 16,0 0 0-16,0 0 0 0,-2 7 84 0,-1-7 12 15,3 0 4-15,0 7 0 0,0-7-58 0,0 0-11 16,0 0-3-16,0 0 0 0,0 0 29 0,-3 5 6 0,1-2 1 0,2-3 0 16,0 0-52-16,0 0-12 0,0 0 0 0,0 0-646 15,0 0-132-15</inkml:trace>
  <inkml:trace contextRef="#ctx0" brushRef="#br0" timeOffset="97918.616">9692 6287 230 0,'0'0'20'0,"0"0"-20"15,0 0 0-15,0 0 0 0,0 0 286 0,0 0 53 0,0 0 10 16,0 0 3-16,0 0-188 16,0 0-36-16,0 0-8 0,0 0-2 0,0 0-86 0,5 7-18 15,-2-2-3-15,-3 2-1 0,0 0-10 0,2-4 0 16,1 4 0-16,2-3 0 0,-5 3 0 0,6 0 0 15,-4-2 0-15,6-3 0 0,-3 5 28 0,1 1 4 16,2-4 1-16,2 3 0 16,1-2-53-16,-1-3-10 0,-2 5-2 0,0-2-1 15,-2 2 33-15,1 0 0 0,-4 0 0 0,2 0 0 0,-5-7 0 0,6 7 0 16,-4 0 0-16,-2 1 0 0,0-1 24 0,0-3 12 16,0-4 3-16,-2 7 0 0,2-7-11 0,-6 7-3 15,6-7 0-15,-2 5 0 0,2-5-71 0,-11 0-14 16,1 0-4-16</inkml:trace>
  <inkml:trace contextRef="#ctx0" brushRef="#br0" timeOffset="98103.579">9641 6273 864 0,'0'0'38'0,"0"0"8"16,0 0-37-16,6-5-9 0,2 5 0 0,0-2 0 0,-3 2 165 0,3-5 31 0,2 5 7 0,1 0 1 15,0 0-142-15,2 0-28 0,0-2-6 0,3 2 0 0,-3 0-16 0,-2 0-2 16,-3 0-1-16,2 0 0 16,3 0-101-16,-2 0-20 0,-3-5-4 0,-8 5 0 0</inkml:trace>
  <inkml:trace contextRef="#ctx0" brushRef="#br0" timeOffset="98519.269">9824 6174 1432 0,'0'0'32'0,"0"0"6"0,0 0 2 0,0 0 0 0,0 0-32 0,0 0-8 15,3 0 0-15,5-2 0 0,-3-3 76 0,3 5 15 16,0-2 2-16,-3-3 1 0,3 5-50 0,0 0-9 16,0 0-3-16,2 0 0 0,1 0-17 0,2 0-4 0,-5 0-1 0,3 0 0 15,-3 0 0-15,2 0 0 0,-4 5 0 0,-6-5 0 0,0 0-10 0,8 2 0 16,-1 5 0-16,-7-7 0 0,0 5 0 0,0 2 0 16,0-4 0-16,0 4 0 0,-2 4 53 0,-3-4 9 15,2 0 2-15,-2 0 0 0,2 1-52 0,0-1-12 16,-2-3 0-16,2 3 0 0,1 0 0 0,-1 0 0 15,3-2 0-15,-3-2 0 0,3 4 0 0,3-3 0 16,0 3 0-16,-3-7 0 16,0 0 0-16,0 0 0 0,10 0 0 0,1 7 0 15,-3-7 0-15,2 0 0 0,1 5 0 0,0-3 0 16,2-4 0-16,-3 2 0 0,-2 0 0 0,3 0-646 16,-3 0-132-16</inkml:trace>
  <inkml:trace contextRef="#ctx0" brushRef="#br0" timeOffset="98873.459">10155 6367 806 0,'8'7'36'0,"-8"-7"7"0,0 0-35 0,0 0-8 16,2-4 0-16,6 8 0 16,-2-4 104-16,-6 0 18 0,0 0 4 0,0 0 1 15,7 0-50-15,1 5-9 0,-8-5-3 0,0 0 0 16,0 0-1-16,6 0 0 0,2 0 0 0,2-5 0 15,1 5 0-15,-1 0 0 0,1 0 0 0,0 0 0 16,-1 0-51-16,1 0-13 0,-1 0 0 0,4 0 0 16,-4 5 0-16,1-5 0 0,-3-5 0 0,0 5 0 15,-8 0 0-15,0 0 0 0,0 0 0 0,0 0-868 0</inkml:trace>
  <inkml:trace contextRef="#ctx0" brushRef="#br0" timeOffset="99073.393">10239 6323 979 0,'0'0'87'0,"0"0"-70"15,0 0-17-15,0 0 0 0,0 0 170 0,0 0 30 16,0 0 7-16,0 0 1 0,0 7-64 0,0 2-13 16,-2-2-3-16,4 0 0 0,1 0-102 0,-3-4-26 15,0 4 0-15,0-3 0 0,5 3 0 0,-2 0 0 16,-3 0 0-16,0 1 0 0,3-4 0 0,-1-1 0 15,1 1 0-15,2 3 0 16,0-2-148-16,1-3-36 0</inkml:trace>
  <inkml:trace contextRef="#ctx0" brushRef="#br0" timeOffset="99558.599">10522 6219 1148 0,'8'2'25'0,"-8"-2"6"0,0 0 1 0,0 0 0 0,0 0-32 0,0 0 0 16,0 0 0-16,0 0 0 0,0 0 96 0,0 0 12 15,0 0 4-15,0 0 0 0,-5 7-51 0,0 1-9 16,0-4-3-16,-1 3 0 0,1 0 12 0,0 0 3 16,-1 5 0-16,1-5 0 0,-3 7-54 0,3-2-10 15,0 2 0-15,-1-4 0 0,1 6 0 0,2-7 0 0,-2 3 0 0,2 2 0 16,3-2 0-16,0-2 0 0,0 1 0 0,0 1 0 16,3-3 0-16,2-1 0 0,1-1 0 0,-1 0 0 15,0-3 0-15,6 3 0 0,-1-7 0 0,1 5 0 16,0-3 0-16,-1-2 0 0,1-2 0 0,5-3 0 15,-3 3 56-15,0-3 6 0,-8-6 2 0,6 4 0 16,2-1-52-16,-5 1-12 16,-3 0 0-16,-2-4 0 0,0-4 0 0,2 1 0 15,-2 3 0-15,-3 1 0 0,-6-2 0 0,4-2 0 16,-1 3 0-16,-2 4 0 0,-1-3 54 0,1-2 8 16,0 5 2-16,2 0 0 0,-5 3-52 0,0-4-12 0,6 6 0 15,-4-3 0 1,6 5-48-16,-2-2-12 0,-6-3-2 0,8 5-617 0,0 0-123 0</inkml:trace>
  <inkml:trace contextRef="#ctx0" brushRef="#br0" timeOffset="99790.18">10721 6410 1472 0,'0'0'32'0,"0"0"8"0,0 0 0 0,0 0 1 0,5 0-33 0,1 0-8 0,-6 0 0 0,0 0 0 16,5 0 102-16,0 4 18 0,-5-4 4 0,0 0 1 15,0 0-41-15,3 0-8 0,-3 0-1 0,0 0-1 16,0 0-50-16,0 0-9 0,2 7-3 0,-2-7 0 16,0 0 0-16,0 0 0 0,0 0 0 0,0 0 0 0,-2 7-12 0,2-7-12 15,0 0 3-15,0 0-660 0,0 0-132 0</inkml:trace>
  <inkml:trace contextRef="#ctx0" brushRef="#br0" timeOffset="120853.875">7382 7012 518 0,'-5'-3'46'0,"5"3"-37"0,2-4-9 0,1 4 0 0,0 0 152 0,-1 0 29 16,1 0 6-16,-1 0 1 0,1 0-60 0,2 0-11 15,-5 0-2-15,3 0-1 0,-3 4-30 0,3-1-7 31,-3-3-1-31,2 0 0 0,-2 7-2 0,0-3-1 0,0 3 0 16,-2 1 0-16,2-1-10 0,-3 4-3 0,-2-1 0 0,-1 2 0 16,1-1-34-16,0-1-7 0,2 4-2 0,1 2 0 15,2-2 38-15,0 0 7 0,-3-2 2 0,0 2 0 16,3 0-52-16,0 5-12 0,0-5 0 0,0-7 0 16,3 5-24-1,-3-2-7-15,3 4-1 0,2-7-1 0,-2 5 33 0,4-5 0 0,-1 0 0 0,2 4 0 0,0-8 0 0,0 1 0 16,0 4 0-16,-1-4 0 0,4-1 0 0,-3 1 0 15,-3-1 0-15,-5-3 0 16,8 0-31-16,0 0-9 0,-8 0-1 0,8 0-1 16,-8 0-201-16,8-3-40 0</inkml:trace>
  <inkml:trace contextRef="#ctx0" brushRef="#br0" timeOffset="121176.427">7673 7070 403 0,'0'0'36'0,"0"0"-36"0,0 0 0 0,0 0 0 16,0 0 199-16,0 0 33 0,5 0 6 0,-5 0 2 15,0 0-97-15,0 0-19 0,0 0-4 0,3 8-1 16,0-1-37-16,-1 0-7 0,-2 0-2 0,-2 0 0 16,2-3-7-16,-3 8-2 0,0-2 0 0,3 1 0 0,-2-1 0 0,-1 2 0 15,3-1 0-15,0 3 0 0,0 1-48 0,0-4-16 16,0 3 8-16,0-7-8 0,3 5 0 0,-3-2 8 16,0-3-8-16,0 0 0 0,2-3 8 0,-2 3-8 15,0-7 0-15,0 0 0 16,3 8-64-16,-3-8-20 0,0 0-4 0,0 0-584 15,0 0-117-15</inkml:trace>
  <inkml:trace contextRef="#ctx0" brushRef="#br0" timeOffset="121393.108">7808 7266 1782 0,'-13'7'39'0,"13"-7"8"0,2 0 1 0,1 4 3 0,2 3-41 0,-5-4-10 0,-2 6 0 0,-1-2 0 16,0 0 86-16,1 0 15 0,-4-4 3 0,1 4 1 16,2 2-50-16,1-2-11 0,-1 0-1 0,6 0-1 15,5 0-30-15,-6 0-12 16,4-4 11-16,-6-3-11 0,0 0 0 0,0 0 0 16,0 5 0-16,0-5 0 15,-11 4-128-15,11-4-31 0,0 0-6 0</inkml:trace>
  <inkml:trace contextRef="#ctx0" brushRef="#br0" timeOffset="121709.857">7985 7096 1231 0,'8'0'54'0,"-8"0"12"0,0 0-53 0,0 0-13 0,0 0 0 0,3 3 0 16,-1 4 113-16,1-3 20 0,-3-4 4 0,-3 12 1 15,6-2-30-15,0 1-5 16,-3-1-2-16,0 2 0 0,-3 2-59 0,0-3-12 16,1-1-2-16,-1 2-1 0,-2 2 1 0,5-3 0 0,0-4 0 0,5 5 0 15,-5-2-18-15,0-3-10 0,-3-3 12 0,3 3-12 31,-2 1 8-31,2-8-8 0,0 0 0 0,5 4 0 16,0-1-104-16,-5-3-28 0,0 0-6 0,0 0-754 0</inkml:trace>
  <inkml:trace contextRef="#ctx0" brushRef="#br0" timeOffset="122042.596">8030 6972 1393 0,'0'0'61'0,"0"0"14"0,5 0-60 0,-2 0-15 15,-3 0 0-15,5-3 0 0,3 3 64 0,-2 0 11 16,2 0 1-16,-3 3 1 16,5 1-12-16,-2 3-2 15,3 0-1-15,-3 5 0 0,0-2-35 0,5 4-7 16,0 2-2-16,6 1 0 0,-1 2 23 0,3-5 5 0,-2 4 1 0,-3 1 0 15,-3-2-24-15,-2 6-5 0,-1-2-1 0,-2 1 0 16,5-1 31-16,-5-2 5 16,-2 2 2-16,-6-2 0 0,-6-5-25 0,1 4-5 0,-6-3-1 0,1-1 0 15,-1-3-6-15,1 4-2 0,-1-8 0 0,-2 4 0 0,-8-4-6 0,8-4-2 16,13-3 0-16,-8 4 0 0,-3 4-8 0,3-8 0 16,3 0 0-16,2-5 0 15,0 2-196-15,1-4-40 0</inkml:trace>
  <inkml:trace contextRef="#ctx0" brushRef="#br0" timeOffset="143754.531">7361 7727 403 0,'0'0'36'16,"0"0"-36"-16,0 0 0 0,0 0 0 15,0 0 149-15,0 0 23 0,0 0 5 0,0 0 1 16,0 0-54-16,0 0-10 0,0 0-2 0,0 0-1 16,0 0-21-16,0 0-4 15,0 0-1-15,0 0 0 0,-6 0-21 0,1 0-5 16,5 0-1-16,-5 4 0 0,0-1-11 0,5-3-3 15,-3 7 0-15,-2-3 0 0,5 3-12 0,-3 1-2 16,3-1-1-16,-3 7 0 0,-2-7 0 0,2 5 0 16,1 2 0-16,-1 0 0 0,-2 0-9 0,0 2-3 15,-1-2 0-15,1 3 0 16,-3 2-6-16,5-5-2 0,1 5 0 0,-1-5 0 0,3 0-9 0,-3-2 0 0,3 2 0 0,0 0 0 16,0-2 12-16,0-1 1 0,3-1 0 0,-3 4 0 0,5-2-13 0,-2-1 0 15,0-1 0-15,2-3 0 0,0 0 0 0,1 0 0 16,-1 2 8-16,0-6-8 0,0 4 0 0,3-3 0 15,-2-1 0-15,-1 2 0 0,3-3 13 0,-6-2-3 16,6 0-1-16,-2 0 0 0,-1 5-9 0,0-5-14 31,1 0 3-31,-1 0 1 16,0 0-55-16,3 0-11 0,-8 0-3 0,0 0 0 16,0 0-141-16,0 0-29 0</inkml:trace>
  <inkml:trace contextRef="#ctx0" brushRef="#br0" timeOffset="144324.423">7631 7814 1036 0,'0'0'46'0,"0"0"10"0,0 0-45 0,0 0-11 0,0 0 0 0,0 0 0 15,0 0 96-15,0 0 16 16,-6 4 4-16,1-1 1 0,0 4-33 0,-1-3-6 16,-2 6-2-16,3-5 0 0,-3 9-28 0,0-3-7 0,0-1-1 0,3 6 0 15,0 1-13-15,-3-3-3 0,5 5-1 0,-2 0 0 16,0-5-4-16,2 4-1 0,0-1 0 0,3-5 0 0,0 6-18 0,0-3 0 16,3-4 0-16,2-1 0 0,-2 2 0 0,2-5 0 15,-2 0 0-15,5-5 0 0,-6 3 0 0,-2-5 8 16,6 7-8-16,-6-7 0 0,0 0 22 0,10 0-2 15,1 0-1-15,-1-3 0 0,-2-1 16 16,0-3 3-16,0 2 1 0,0-2 0 0,3 0-11 0,-6 0-3 0,0-7 0 0,1 2 0 31,4 2-7-31,-4-1-2 0,-1-3 0 0,-2 2 0 0,-3 5-6 16,5-3-2-16,-5-1 0 0,0 4 0 0,-5 0-8 0,2-5 0 16,3 5 0-16,3 0 0 15,-3 0 53-15,-3 0 9 0,0 2 2 0,3 5 0 16,-5-3-52-16,2-4-12 0,-2 3 0 0,5 4 0 0,0 0 0 0,0 0 0 15,-3 0 0-15,3 0 0 16,0 0-89-16,0 0-21 0,0 0-4 0,0 0-949 0</inkml:trace>
  <inkml:trace contextRef="#ctx0" brushRef="#br0" timeOffset="144602.897">7784 8056 403 0,'13'0'36'0,"-5"0"-36"16,-2 0 0-16,-6 0 0 0,0 0 287 0,0 0 50 16,0 0 11-16,-6 5 1 0,-2-5-213 0,8 0-44 0,0 0-8 0,8 2-1 15,-8-2-40-15,0 0-8 0,0 0-2 0,0 0 0 16,-2 9-21-16,-1-2-4 0,3-7 0 0,5 3-8 0,3 4 11 0,-8-7-11 15,-2 5 10-15,2-5-10 0,0 0 11 0,5 2-11 16,-5-2 12-16,0 0-12 16,-5 0-60-16,-1 5-20 0,1-3-3 0,5-2-785 15</inkml:trace>
  <inkml:trace contextRef="#ctx0" brushRef="#br0" timeOffset="145242.558">7750 8079 403 0,'16'0'17'0,"-16"0"5"0,0 0-22 0,0 0 0 15,0 0 0-15,0 0 0 0,10 0 145 0,-5 0 25 0,-5 0 5 0,0 0 1 16,3 3-39-16,-3-3-7 0,0 0-2 0,-3 0 0 16,1 4-71-16,2-1-14 0,5 2-3 0,-8-3-1 15,-7 3 31-15,7-3 6 0,8 3 2 0,3 2 0 16,-5 0-9-16,0 4-1 0,-6-3-1 0,0-1 0 0,6 0-13 0,-3 4-2 16,-5-4-1-16,5 3 0 0,8-3-19 0,-8 5-4 31,-8-5-1-31,5 0 0 0,6 5-27 0,-3-5 0 0,-3 0-9 0,0 4 9 0,-2-4 0 0,5-4 0 15,3 4 0-15,-3-7 0 0,-8 5 0 0,8-5 0 16,5 2 0-16,-5-2 0 0,0 0 0 0,0 0 0 16,0 0 0-16,5 0 0 15,3-2-160-15,-8 2-26 16,-2-5-5-16</inkml:trace>
  <inkml:trace contextRef="#ctx0" brushRef="#br0" timeOffset="145806.463">8014 7887 460 0,'16'0'41'0,"-16"0"-33"16,0 0-8-16,0 0 0 0,0 0 155 0,0 0 29 15,-8 2 5-15,3 3 2 0,-6-5-75 0,3 7-16 0,6-3-2 0,-1-1-1 16,0 4-48-16,1 0-9 0,-4 5-3 0,1-5 0 0,0 7-8 15,0-7-1-15,-3 5-1 0,5 2 0 16,6-3 13-16,-3-1 4 0,-6 2 0 0,4 2 0 16,2-3-28-16,2-1-6 0,-2-3-1 0,0 2 0 0,3-2-9 0,0 0 0 15,2-4 0-15,0 4 0 0,-5-7 8 0,0 0-8 16,8 0 8 0,5 5-8-16,-2-5 16 0,-3 0-3 0,0-5 0 0,0 5 0 15,0-7 13-15,-3 4 2 16,-2-4 1-16,5 0 0 0,2-2-5 0,1 2-2 15,-6-3 0-15,0-1 0 0,1-1-13 0,-6 3-9 16,2-3 12-16,-4 5-12 0,-1-7 0 0,3 7 0 0,0-5 0 0,3 5 0 16,-3 0 33-16,0 0 0 0,-3 0 0 0,-2 2 0 15,2-2-16-15,-2 0-3 0,0 0-1 0,2 0 0 0,3 4-5 0,-3-1-8 16,-2-1 11-16,5 5-11 0,0 0 0 0,0 0-9 16,-5-2-1-16,2-3 0 15,3 5-128-15,0 0-26 0,0 0-4 0,-5 5-2 0</inkml:trace>
  <inkml:trace contextRef="#ctx0" brushRef="#br0" timeOffset="146029.538">8144 8075 1720 0,'8'0'38'0,"-8"0"8"0,0 0 2 0,0 0 0 0,0 0-39 0,0 0-9 16,0 0 0-16,0 0 0 0,-8 0 102 0,8 0 18 0,0 0 4 0,0 0 1 16,0 0-96-16,0 0-19 0,0 0-10 0,0 0 10 15,0 0 21-15,0 0 4 0,0 0 1 0,0 0 0 16,-3 4-36-16,3-4 0 0,0 0 0 0,0 0 0 16,11 3-73-16,-3 1-22 15,-3-4-4-15,-5 0-831 0</inkml:trace>
  <inkml:trace contextRef="#ctx0" brushRef="#br0" timeOffset="146562.443">8202 7882 748 0,'-21'-3'33'0,"21"3"7"0,0 0-32 0,0 0-8 16,0 0 0-16,0 0 0 0,-5-4 117 0,5 4 22 16,2-3 4-16,6-1 1 15,-8 4-79-15,0 0-15 0,0 0-3 0,0 0-1 0,0 0-22 0,0 0-5 0,0 0-1 0,0 0 0 16,0 0 17-16,0 0 3 0,0 0 1 0,0 0 0 16,11 0-11-16,-1 0-3 15,-2 4 0-15,-8-4 0 0,0 0 14 0,0 0 2 16,0 0 1-16,0 0 0 0,0 0-26 0,6 0-6 0,4 0-1 0,1 0 0 15,-1 0-9-15,-2 0 0 0,-2 0 0 0,-1 0 0 32,0 0 0-32,0 3 0 0,-5-3 0 0,8 0 0 0,3 0 0 0,0 0 0 15,-3 0 0-15,-8 0 8 0,0 0 8 0,0 0 2 16,0 0 0-16,0 0 0 0,0 0 14 0,0 0 4 16,-3 4 0-16,0-1 0 0,3-3-15 0,0 0-2 15,0 0-1-15,0 0 0 16,6 5-18-16,-6-5 8 0,0 0-8 0,0 2 0 15,0-2 58-15,0 5 5 0,0 2 1 0,-3-3 0 0,3-1-52 0,0 1-12 0,0-1 0 0,3 4 0 0,-3 0 54 0,0-2 8 16,-3 2 2-16,0 0 0 0,-2 0-52 16,2-3-12-16,6 4 0 0,-3-1 0 15,0 0 0-15,0 0 0 0,-3 0 0 0,1 0 0 16,-1 0 0-16,3 0 0 0,-3 0 0 0,3 2 0 0,6-2 0 0,-6-4 0 16,-6 4 0-16,6 0 0 0,3-2 0 0,2-3 0 15,-5-2-9-15,0 0 9 0,0 0 0 0,-2 5 0 16,2-5 0-16,-6 4 0 0,6-4-112 0,0 0-20 15,0 0-4-15</inkml:trace>
  <inkml:trace contextRef="#ctx0" brushRef="#br0" timeOffset="146926.33">8403 7894 1152 0,'-13'0'51'0,"10"-5"10"0,3 5-49 0,0 0-12 16,0 0 0-16,0 0 0 0,-5 0 182 0,5 0 34 0,0 0 6 0,0 0 2 15,0 0-128-15,0 0-26 0,0 0-5 0,0 0-1 16,0 0-21-16,0 0-5 0,0 0-1 0,0 0 0 0,5 5-28 0,-5-5-9 16,0 0 0-16,6 4 0 0,-1-1 0 0,3 4 0 15,-3-3 0-15,-5-4 0 0,0 0 0 0,5 3 0 16,-2 4 0-16,2-7 0 15,1 7 0-15,-1-2 0 0,-2-3 0 0,2 7 0 16,0-6 0-16,0 4 0 0,1 0 0 0,-1 0 0 16,-2 0 0-16,-3 2 0 0,0-2 0 0,2-4 0 15,-2 4 0-15,3 0 0 0,-3 0 12 0,0-2-12 16,3 2 20-16,-6 0-4 0,3-3 0 0,-5 3 0 16,-1-4-8-16,1 4-8 0,2-2 12 0,-2-3-12 15,-3 3 0-15,8-5-17 0,0 0 1 0,0 0 1 16,-5 0-137-16,5 0-27 0,0 0-5 0</inkml:trace>
  <inkml:trace contextRef="#ctx0" brushRef="#br0" timeOffset="147133.62">8427 7868 1497 0,'0'0'66'0,"0"0"14"0,0 0-64 0,0 0-16 15,0 0 0-15,0 0 0 0,0 0 88 0,0 0 15 16,0 0 2-16,0 0 1 0,0 0-63 0,0 0-13 16,5 0-2-16,3 0-1 0,0-3-27 0,-3 3 0 15,-2-4 0-15,2 4 0 0,6 0 0 0,-3-3 0 16,-8 3 0-16,3-4 0 16,4 4-126-16,-4 0-24 0,-3 0-5 0,0 0-1 0</inkml:trace>
  <inkml:trace contextRef="#ctx0" brushRef="#br0" timeOffset="147449.993">8451 7720 1389 0,'8'0'30'0,"0"0"6"0,0 4 2 0,0-4 2 0,-8 0-32 0,5 3-8 16,-5-3 0-16,2 4 0 0,-2-4 61 0,8 3 11 0,0 4 1 0,-2 0 1 15,-1 0-28-15,0 5-6 0,8-1 0 0,-2 3-1 16,-8-4-3-16,5 9 0 16,5-5 0-16,3 5 0 0,-3-1-21 0,-2-1-5 15,-4 2-1-15,1 2 0 0,0 5 25 0,-5-7 5 16,-3 2 1-16,-3 0 0 0,6-2-10 0,-6 0-2 16,-2-1 0-16,-3-1 0 0,-2-3-28 0,2-2 0 15,0 2 0-15,-3 0 0 0,1-7 20 0,4 5 10 16,4-5 2-16,-4 0 1 0,-2-2-21 0,0-3-4 15,3 3 0-15,5-5-8 0,0 0-83 0,-10 2-23 0,-4-2-5 0</inkml:trace>
  <inkml:trace contextRef="#ctx0" brushRef="#br0" timeOffset="152564.198">9065 8089 1036 0,'0'0'46'0,"0"0"10"0,8 5-45 0,-8-5-11 15,0 0 0-15,0 0 0 16,0 0 72-16,-3 2 12 0,6 5 2 0,-3-2 1 0,-6 2-19 0,4 0-4 16,7 0-1-16,3 0 0 0,-3 0-12 0,0 0-3 15,3 2 0-15,0 1 0 0,0-3 2 0,0 0 0 0,0 0 0 0,0 5 0 16,3-5-34-16,-1 0-6 0,-2 0-2 0,0 0 0 16,3 0 38-16,-3 2 7 0,0-6 2 0,-3 4 0 15,0 0-37-15,3-2-7 0,0-5-2 0,-3 2 0 16,1-2 25-16,-1 0 5 0,3 0 1 0,-3-2 0 15,-2-3-13-15,2 2-3 0,0-4 0 0,1-4 0 0,-4 4 16 0,4 0 2 16,-4-5 1-16,1-2 0 0,2 0-27 0,-2-1-4 16,-3-3-2-16,5 4 0 0,-5-5-10 0,3 5 8 15,-1-5-8-15,-2 5 8 0,-2 2-8 0,2-2 0 16,0 0 9-16,0 0-9 0,0-1 8 0,-3 4-8 16,3-3 8-16,0-5-8 0,-3 2 0 0,1 1 0 15,-1 6 0-15,1-1 0 16,-1-3 15-16,0 2-2 0,1 2 0 0,2 3 0 15,0-4-13-15,0 4-18 0,-3-5 4 0,3 9 1 16,-3-4 61-16,3 3 13 0,0-3 3 0,-2 4 0 16,-4-1-64-16,6-1-10 0,0 5-3 0,0 0-1 0,0 0 14 0,0 0 0 15,0 0 0-15,0 0 0 0,3-2 0 0,-3 2-11 16,3-5 11-16,-3 5-10 0,5 0 10 0,0 0 0 16,3-3-9-16,0 3 9 0,3 0-8 0,-1 0 8 15,4 0-10-15,-1 0 10 0,3 0-10 0,2 0 10 0,3-4-10 16,6 4 10-16,-3 0 0 0,2 0 0 0,3-3-8 0,6 3 8 15,-4-4 0-15,4 4 0 0,2 0 0 0,2-3 0 32,4-1-30-32,-1 4 0 0,3-7 0 0,3 7 0 0,-1-5 48 0,-2 3 10 0,3 2 1 0,2-5 1 15,-2 5-30-15,-1-3 0 16,6-1 0-16,0 4 0 0,-8-3 0 0,0 3 0 16,0-4 0-16,0 4 0 0,-8-3 0 0,6-1 0 15,2 4 0-15,0-3 0 0,-3-1 0 0,-2 4-8 16,-3-3 8-16,2-1 0 0,-2 4-9 0,0-5 9 15,-5 3 0-15,2-3-9 0,1 5 9 0,-11 0-10 16,2-3 10-16,1 3-10 0,-1-4 10 0,1 4-8 16,-1 0 8-16,0-3-8 0,1 3-4 0,5 0 0 0,-3-4 0 0,0 4 0 15,-5 0 12-15,-1 0 12 0,-1 0-2 0,-1 0-1 16,-3-3-9-16,1 3 0 0,-1-4 0 0,-2 4 0 16,-3 0 0-16,1 0 0 0,-1 0 0 0,-5 0 0 0,2 0-24 15,-4 0 4-15,-4-3 0 0,-2 3 0 16,0 0-91-16,0 0-17 0,0 0-4 0,-5-4-891 15</inkml:trace>
  <inkml:trace contextRef="#ctx0" brushRef="#br0" timeOffset="153228.455">9596 8021 1267 0,'0'0'28'0,"0"0"5"0,0 0 2 0,0 0 1 0,-5 0-36 0,0 0 0 15,0 2 0-15,-3 3 0 0,0-1 58 0,0-1 5 16,2 4 1-16,-1 0 0 0,-4 0-22 0,3-2-4 16,-5 6-1-16,5-1 0 0,0 2-13 0,0-3-2 15,0 3-1-15,0 2 0 0,0-2-4 0,6-3-1 16,-4 3 0-16,4 2 0 0,-1-7-8 0,6 5-8 15,-1-1 9-15,4-4-9 16,-4 1 0-16,3-1-18 0,3-5 2 0,3-2 1 0,0 5 45 0,-1-5 9 16,3 0 1-16,3-5 1 15,-3 3-6-15,1-3-2 0,-1-2 0 0,0 0 0 0,-2 0-13 16,2 0-4-16,-5-5 0 0,0 5 0 0,-3-3 8 0,0-1 0 16,1-1 1-16,-6 5 0 0,0-7-9 0,0 7-3 15,0-5 0-15,-3 3 0 0,0-3 21 0,1 5 4 16,-4 0 1-16,1-5 0 0,0 5-15 0,0 0-4 0,-1 0 0 15,1 0 0-15,-3 2-12 0,3 3-8 0,0-3 10 0,-1 3-10 16,4-3 0-16,2 5 0 0,0 0-8 0,0 0 8 31,-6 0-156-31,6 0-24 0,0 0-4 0</inkml:trace>
  <inkml:trace contextRef="#ctx0" brushRef="#br0" timeOffset="153466.142">9813 8162 1483 0,'0'0'32'0,"0"0"8"0,0 0 0 0,0 0 2 16,0 0-34-16,0 0-8 0,-5 4 0 0,2-1 0 0,3-3 74 0,0 0 13 16,0 0 2-16,-5 4 1 15,0-1-52-15,5-3-10 0,0 0-3 0,0 0 0 0,-5 5-17 0,5-5-8 16,0 0 8-16,0 0-8 0,0 0 0 0,0 0 0 15,0 0 0-15,0 0 0 0,8 2-10 0,-3 3-7 16,-5-5-2-16,0 0-536 16,8 0-107-16</inkml:trace>
  <inkml:trace contextRef="#ctx0" brushRef="#br0" timeOffset="153767.078">9935 8023 1681 0,'0'0'36'0,"0"0"8"0,0 0 2 0,0 0 2 0,0 0-38 0,0 0-10 15,0 0 0-15,0 0 0 0,0 5 69 0,5 2 12 16,-5-7 3-16,0 7 0 0,3 0-46 0,0 0-9 16,-1-2-1-16,1 2-1 0,0-3-18 0,2 3-9 15,0-4 10-15,1 4-10 0,-1-2 0 0,3-3 0 16,0 5 0-16,2-2 0 0,-4 2 0 0,1 0 0 0,1-3 0 0,3-1 0 0,-6 4 0 0,3-2 0 15,-2-3 0-15,-1 5 0 16,-3-2 12-16,1 2-3 0,0-3-1 0,-1-1 0 0,-4 4 5 16,2 0 1-16,-6-2 0 0,4 2 0 0,-6-5-14 0,0 7 8 15,3-2-8-15,-3 1 0 0,0-1 0 0,0-5 0 16,0 5 0-16,3-2 0 16,-1 2-57-16,1-7-18 0,0 0-3 0</inkml:trace>
  <inkml:trace contextRef="#ctx0" brushRef="#br0" timeOffset="154014.769">9930 8063 288 0,'0'0'25'0,"0"0"-25"15,0 0 0-15,5-2 0 0,-2-3 274 0,-1 3 50 16,4-3 9-16,-4 2 3 0,-2 3-200 0,3-4-40 15,2-3-8-15,-2 7-2 0,0-7-35 0,2 2-7 0,-2 3-2 16,2-3 0-16,0 3-34 0,0-3-8 0,-2 5 0 0,2 0 0 16,1-3 0-16,-1-1 0 0,0 4 0 0,0 0 0 0,3-3 0 0,0 3 0 15,0 0 0-15,0 0 0 16,-2 0-100-16,1-4-23 0,1 4-4 0,0-3-1 0</inkml:trace>
  <inkml:trace contextRef="#ctx0" brushRef="#br0" timeOffset="154416.173">10115 7912 403 0,'0'0'36'0,"0"0"-36"15,0 0 0-15,0 0 0 0,0 0 147 0,0 0 22 16,0 0 5-16,0 0 1 0,8-4-88 0,-3 4-18 16,-5 0-3-16,8 0-1 0,-3 0-1 0,3 0 0 15,0 0 0-15,-2 0 0 0,-1 0-1 0,3 4-1 16,0-4 0-16,-8 0 0 0,0 0-48 0,2 7-14 0,4-4 0 0,-1 4 8 16,0-2 27-16,-2 2 5 15,-3 0 2-15,3 0 0 0,-1 0-14 0,-2 0-4 16,-2 0 0-16,2 5 0 0,2-5 0 0,-2 0 0 15,-2 0 0-15,2 0 0 0,-3-2-8 0,3 2-3 16,0 0 0-16,0 0 0 0,3 0-13 0,2-2 0 16,0-3 0-16,1 5 0 0,-1-2 0 0,3-1 0 15,5-1 0-15,0 1 0 0,0-1 0 0,1-3 0 16,4 0 0-16,-2 0 0 0,3 0 0 0,-1 0 0 0,-2 0 0 0,0 0 0 16,-3 0 9-16,0 0-9 0,-5 0 8 0,0-3-8 15,0 3-134-15,-5-4-32 16</inkml:trace>
  <inkml:trace contextRef="#ctx0" brushRef="#br0" timeOffset="154870.972">10520 8089 1623 0,'0'0'36'0,"0"0"7"0,0 0 1 0,0 0 2 0,0 0-37 0,0 0-9 0,0 0 0 0,0 0 0 15,0 0 70-15,0 0 12 0,0 0 2 0,0 0 1 16,8 0-30-16,0 0-7 0,0-3 0 0,0 3-1 16,2 0-34-16,-2-4-13 0,3 4 11 0,-1-3-11 15,-2 3 9-15,3-4-9 0,2 4 8 0,-2-3-8 16,-11 3-115-16,5-4-28 0,-5 4-5 0</inkml:trace>
  <inkml:trace contextRef="#ctx0" brushRef="#br0" timeOffset="155072.345">10605 8021 1807 0,'5'2'40'0,"-5"-2"8"16,0 0 1-16,0 0 2 0,0 0-41 0,-3 5-10 0,1 2 0 0,-1 0 0 16,-2 0 83-16,2 0 14 0,6-2 3 0,-6 2 1 0,0 7-52 15,1-7-10-15,4 0-3 0,-2 0 0 0,0 5-24 0,3-5-12 16,2-3 10-16,-2 3-10 0,0 1 9 0,-1-6-9 15,3 3 8-15,1 2-8 16,4-7-100-16,-4 4-26 0,-1-1-5 0</inkml:trace>
  <inkml:trace contextRef="#ctx0" brushRef="#br0" timeOffset="157014.853">10893 7959 403 0,'10'3'17'0,"-10"-3"5"15,0 0-22-15,0 0 0 0,0 5 0 0,-5-3 0 0,3 3 145 0,-1-3 25 16,-2 3 5-16,2 2 1 0,-2-3-90 0,2 3-18 16,-2 0-3-16,-1 1-1 0,1-1 0 0,0 4 0 15,0-1 0-15,-1-3 0 0,1 5-16 0,0 2-4 0,-1-3-1 16,1-1 0-16,2 2-21 0,-2 2-4 0,3-3-1 0,2-1 0 15,0 2-8-15,0-5-1 0,0 4-8 0,2-3 12 16,3-6-12-16,1 5 0 0,2-2 8 0,0 2-8 31,0-7 8-31,2 0 0 0,-2 4-8 0,3-8 12 16,-1 4 4-16,1-5 1 0,-1-2 0 0,-2 5 0 0,0-5-1 0,0-1-1 16,3-3 0-16,-3 4 0 0,-6-5 6 0,4 2 2 15,-1-1 0-15,-2-1 0 0,-1 3 13 0,-2-3 2 16,3 2 1-16,-3-1 0 0,-3 4-5 0,1 0-1 15,-4-5 0-15,4 5 0 0,-1 0-3 0,-2 0-1 16,-1 2 0-16,-1 5 0 0,4-7-15 0,-2 4-3 16,-1-1-1-16,1 4 0 0,2-3-10 0,1 3 0 15,-1 0 0-15,0 3 0 0,3-3-12 0,0 0-4 0,0 0 0 0,-2 4-1 16,2-1-167-16,0 4-32 0</inkml:trace>
  <inkml:trace contextRef="#ctx0" brushRef="#br0" timeOffset="157199.612">11070 8190 460 0,'0'0'41'0,"0"0"-33"0,0 0-8 0,0 0 0 0,0 0 232 0,-2 5 45 0,2-5 9 0,-3 7 2 15,0-3-128-15,3-4-26 0,-2 3-5 0,2-3-1 16,-3 7-60-16,3-7-12 0,0 0-2 0,0 0-1 15,0 0-37-15,0 0-8 0,-3 0-8 0,3 0 11 16,0 0-107-16,0 0-22 0,0 0-4 0</inkml:trace>
  <inkml:trace contextRef="#ctx0" brushRef="#br0" timeOffset="157616.2">11136 8016 1497 0,'0'0'66'0,"0"0"14"16,0 0-64-16,0 0-16 0,0 0 0 0,0 0 0 15,0 0 104-15,0 0 16 0,0 0 4 0,0 0 1 0,0 0-57 0,0 0-12 16,0 0-3-16,0 0 0 16,0 0-38-16,0 0-15 0,0 0 11 0,0 0-11 0,8 0 0 0,0 5 0 0,0-5 0 15,0 0 0-15,0 2 0 0,0-2 0 0,3 5 0 0,-4-5 0 16,1 0 0-16,0 0 0 0,-2 0 0 0,2 0 0 15,2 0 0-15,-10 0 8 0,0 0-8 0,8 0 0 16,-8 0 0-16,8 0 8 0,-8 0-8 0,5 0 0 16,-5 0 8-16,0 0-8 0,8 7 0 0,-2-7 9 15,-6 0 7-15,2 7 0 0,1-3 1 0,-1 4 0 0,-2-1 4 0,0-5 1 16,0 7 0-16,0-2 0 0,-2 0-3 0,2 3-1 16,-3-3 0-16,3 0 0 0,-2 5-6 0,-1-5-2 15,0 0 0-15,3 5 0 0,-2-5-10 0,2 0 10 16,0 0-10-16,-3 5 10 0,3-10-10 0,-3 5 0 15,3 0-12-15,0 2 12 0,0-6 0 0,0 4 0 16,0-2 0-16,0-3 0 16,-2 3 0-16,2-3 0 0,0-2 0 0,0 0 0 15,0 0-79-15,0 0-8 0,0 0-1 0,0 0-1 16</inkml:trace>
  <inkml:trace contextRef="#ctx0" brushRef="#br0" timeOffset="157986.159">11377 8063 1324 0,'0'0'59'0,"0"0"12"0,0 0-57 0,0 0-14 0,0 0 0 0,0 0 0 16,0 0 120-16,0 0 20 0,0 0 5 0,0 0 1 16,0 0-66-16,0 0-14 0,0 0-2 0,0 0-1 15,0 0-45-15,0 0-9 16,0 5-1-16,0-5-8 0,3 7 8 0,-1 0-8 15,-2 0 0-15,0-7 0 0,0 7 9 0,3-2-9 16,2-3 0-16,-5-2 9 0,-2 12-9 0,2-12 12 16,0 7-12-16,0-7 12 0,-3 4-12 0,3 3 10 15,5 1-10-15,-2-6 10 0,2 3-10 0,1-3 0 16,-6-2 0-16,5 5 0 0,5-1 0 0,1-1 0 0,0 1-11 0,2-1 11 16,0-3 0-16,0 4 0 0,-2-1 0 0,-1 2-8 0,-2-3 8 0,0 5 0 15,0-2 0-15,-2-3 0 0,-6 7 0 0,2-2 8 16,-2 1-8-16,0-1 8 0,-5 0 0 0,0 0 1 15,-1-3 0-15,-2 3 0 16,0-4-66-16,-2 4-14 0,-3-2-2 0,-1-3-1 16,4-2-138-16,2 0-28 0,-8 0-6 0,0 0-1 0</inkml:trace>
  <inkml:trace contextRef="#ctx0" brushRef="#br0" timeOffset="158180.527">11348 8075 1267 0,'0'0'56'0,"0"0"12"15,0 0-55-15,0 0-13 0,8 0 0 0,0 0 0 16,-3-3 54-16,3-1 8 0,0 4 2 0,0-5 0 0,-8 5-15 0,5-2-2 16,3 2-1-16,3-5 0 0,-1 3-34 0,4-3-12 15,-4 2 0-15,1-1 9 16,-1 4-46-16,-4-3-10 0,-1-1-1 0,-5 4-1 0</inkml:trace>
  <inkml:trace contextRef="#ctx0" brushRef="#br0" timeOffset="158503.892">11425 7908 748 0,'0'0'33'0,"0"0"7"0,0 0-32 0,0 0-8 0,8 0 0 0,0-3 0 16,-3-1 168-16,3 4 32 0,0-3 7 0,2-1 1 16,1 4-116-16,0 0-22 0,-1-5-5 0,3 5-1 15,-2 0-4-15,-1 0 0 0,4 0-1 0,-6 0 0 16,0 5 8-16,0-5 1 0,-1 4 1 0,-1-1 0 16,-4 1-55-16,1-1-14 0,0 4 0 0,-3 0 0 0,0 0 54 0,-3-2 8 15,0 6 2-15,-5-1 0 0,3-3-52 0,-3 0-12 16,3 5 0-16,2-5 0 0,-2 4 11 0,2-4-1 15,3 1 0-15,0-1 0 0,6 0-10 0,-4 0-14 16,6-3 3-16,3-1 1 0,-1 4 10 0,4-7 0 0,-1 5 0 0,3-5-8 16,0 0 8-16,-1 0-8 0,4-5 8 0,0 5-8 15,-4-3-6-15,1 3-1 16,0-4 0-16,3 4-686 16,-6-3-138-16</inkml:trace>
  <inkml:trace contextRef="#ctx0" brushRef="#br0" timeOffset="184773.975">11943 8016 1407 0,'0'0'31'0,"0"0"6"0,0 0 2 0,0 0 1 0,0 0-32 0,0 0-8 15,8 0 0-15,0 0 0 0,-3 0 75 0,3 0 13 16,-2 0 4-16,4 0 0 0,-2 0-45 0,3 0-9 16,2-2-2-16,0 2 0 0,0-5-8 0,1 5-3 15,-1 0 0-15,0-3 0 16,-2-1-25-16,2 1 0 0,0 3 0 0,-5-4 0 16,-3 4-46-16,1 0-14 0,-6 0-4 0,0 0-742 15</inkml:trace>
  <inkml:trace contextRef="#ctx0" brushRef="#br0" timeOffset="184974.687">11941 8183 115 0,'0'0'0'0,"0"0"10"0,0 0-10 0,8 0 0 15,-3 0 0-15,3 0 0 0,0 0 343 0,2 0 66 16,-2 0 14-16,0 0 2 0,0 0-299 0,3-2-60 0,-3 2-12 0,2-5-2 31,-2 5-34-31,0-3-6 0,0-1-2 0,3 4 0 16,-3-7-99-16,0 7-20 0</inkml:trace>
  <inkml:trace contextRef="#ctx0" brushRef="#br0" timeOffset="185422.014">12390 7929 1267 0,'0'0'56'0,"0"0"12"0,0 0-55 0,0 0-13 0,0 0 0 0,0 0 0 15,0 0 98-15,-5-7 17 0,0 7 3 0,5 0 1 16,-5 0-37-16,-3 5-7 0,0-3-2 0,-3 5 0 16,3 2-17-16,-2 1-4 0,2 4-1 0,-3-2 0 15,3 2-35-15,-2 5-8 0,-1-5 0 0,3 7-8 16,0-7 8-16,0 5-8 0,6-5 0 0,-1 5 0 0,3-5 0 0,0 0 0 16,3 2 0-16,-1-2 0 0,3-4 0 0,3 2 0 15,0-5 0-15,3 0-9 0,-1-3 9 0,4-1 0 16,-1-3 0-16,-2 0-8 0,4 0 8 0,-4-7 0 15,5 4 8-15,-6-1-8 0,1-8 13 0,0 5-1 16,2-3-1-16,-5-1 0 0,2-1 12 0,-2 3 2 16,0-3 1-16,0-2 0 0,-3 2-3 0,1 3-1 0,-4-3 0 0,-2-2 0 15,0 7-10-15,0-5-1 0,-2 5-1 0,-1-3 0 16,0-1-2-16,-2 6-8 0,0-2 12 0,-3 0-4 16,0 4-8-16,3-1 0 0,-1 1 0 0,1-1 0 15,0 4-70-15,5 0-19 0,0 0-4 0,0 0-898 16</inkml:trace>
  <inkml:trace contextRef="#ctx0" brushRef="#br0" timeOffset="185660.378">12562 8126 1857 0,'0'0'82'0,"0"0"18"15,0 0-80-15,0 0-20 0,0 0 0 0,0 0 0 0,0 0 88 0,0 0 15 16,0 0 2-16,0 0 1 0,0 0-46 0,0 0-8 16,0 0-3-16,0 0 0 0,0 0-36 0,0 0-13 15,0 0 9-15,0 0-9 0,0 0 8 0,0 3-8 16,0-3 0-16,-2 7 8 16,2-2-8-16,0-5 0 0,0 0 0 0,0 2 0 15,0 3-78-15,0-5-18 0,0 7-3 0,0-7-885 16</inkml:trace>
  <inkml:trace contextRef="#ctx0" brushRef="#br0" timeOffset="186145.762">12801 7969 979 0,'0'0'87'0,"2"-2"-70"0,3-3-17 0,1-2 0 15,-4 0 148-15,-2 0 27 0,3 2 5 0,0-2 0 16,-3 0-27-16,0 4-5 0,-3-1-2 0,3 4 0 16,-5-7-60-16,-1 7-12 0,1-7-2 0,-3 7-1 0,0 0-4 0,-2 0-1 15,-3 0 0-15,-1 0 0 0,4 0-53 0,-4 4-13 16,1-1 0-16,3 1 0 0,-4 3 0 0,4-4 0 16,2 4 0-16,-3-2 0 0,1 6 0 0,4-4 0 15,4 0 0-15,2 1 0 0,0-1 0 0,2-5 0 16,4 7 0-16,-1-6 0 0,3 4-17 0,0 0-7 15,0-3 0-15,2-1-1 16,4-3 11-16,-4 0 2 0,1 0 1 0,-1 0 0 16,1 0 11-16,0 0-8 0,-3 0 8 0,2-3-8 15,-2 3 38-15,-3-4 8 0,3 1 2 0,-2-1 0 0,-6 4-32 0,2 0-8 16,-2 0 0-16,0 0 0 16,0 0-22-16,3-7-6 0,-3 7 0 0,0 0-1 0,0 0 29 0,0 0 8 15,0 0 1-15,0 0 0 0,5 4-1 0,-2-1-8 16,2 4 12-16,-2 0-4 0,-1 0-8 0,4-2 0 0,-4 6 0 0,4-1 0 15,-1-3 0-15,0 5 0 0,0-5 0 0,1 7 0 16,-4-7 0-16,4 5 0 0,-1-5 0 0,0 4 0 16,1-4 8-16,-4 0-8 0,1 3 8 0,0-5-8 15,-1 2 8-15,-2-3-8 0,0-4 8 0,3 3-8 16,-3-3-145-16,0 0-35 0,0 0-6 0,0 0-2 16</inkml:trace>
  <inkml:trace contextRef="#ctx0" brushRef="#br0" timeOffset="186493.342">13078 7948 403 0,'-13'-3'36'0,"13"3"-36"0,0 0 0 0,-3-4 0 16,-2-1 352-16,0 3 64 0,2 2 13 0,3 0 3 0,0 0-244 0,0 0-48 15,-8 0-9-15,0 2-3 0,-2 7-51 0,-1-2-10 16,1 0-3-16,-4 3 0 15,4 2-76-15,2 2-16 0,0-3-4 0,3 4 0 0,-3-1 52 0,5-3 9 16,3 4 3-16,0-8 0 31,3 7-77-31,2-2-15 0,3-5-4 0,3 0 0 0,-1 0 43 0,3 0 8 0,3-7 1 0,0 7 1 16,-3-7-1-16,1-3-1 0,1-1 0 0,1 1 0 16,0-1 13-16,0-8 10 0,-5 5-2 0,2 0 0 15,0-3 23-15,0-6 4 0,-5 2 1 0,0 0 0 16,-3 0 6-16,1-1 2 0,-1-3 0 0,-5 4 0 15,0-1-36-15,-5 4-8 0,-1-3 0 0,1 7 0 16,-5-5 53-16,2 5 9 0,-6 0 2 0,4 4 0 0,-1-6-52 0,3 7-12 16,-2-3 0-16,2 5 0 15,3 0-151-15,-3-3-33 0,-16 3-6 0,5 0-2 0</inkml:trace>
  <inkml:trace contextRef="#ctx0" brushRef="#br0" timeOffset="-180406.267">21624 7332 1270 0,'-8'-8'56'0,"8"8"12"0,0 0-54 0,0 0-14 0,0 0 0 0,0 0 0 15,-5 8 87-15,3-4 14 0,2-1 3 0,0 4 1 0,-3 0-15 0,3 4-3 16,-3-1-1-16,3 2 0 0,0 2-18 0,0-3-3 16,3 4-1-16,0 3 0 0,-1-3 0 0,1 3 0 15,-1-8 0-15,1 4 0 0,2 5-51 0,1-5-13 16,-6-2 0-16,2 2 0 0,4-3 35 0,-1-1 4 16,-2 2 1-16,-1-5 0 15,1 4-13-15,0-4-3 0,-1-4 0 0,-2-3 0 16,0 0-24-16,0 0 0 0,0 0 0 0,0 0 0 15,0 0 0-15,0-7 0 0,-2 4 0 0,2-8 0 16,0 4 56-16,-3-8 7 0,0 1 1 0,3-4 0 16,0 6-52-16,-2-2-12 0,-4-8 0 0,4 4 0 15,-1-1 0-15,0 2 0 0,3-1 0 0,3-1 0 16,-3-2 0-16,3-1-16 0,-1 8 3 0,1-4 1 0,2 3 12 0,1 1-11 16,1-5 11-16,1 8-10 0,0-3 10 0,3 4 0 15,-1-2-9-15,1 1 9 0,0 4-8 0,-1 0 8 0,1 0-10 16,-1-1 10-16,4 4 0 0,-1 4-9 15,-3-3 9-15,4 3 0 0,-4 0 0 0,1 3 0 16,-1 1 0-16,4 4-8 0,-6-1 28 0,-3-3 7 0,-2 3 1 16,2 0 0-16,0 0-28 15,-2 0-12-15,-3 5 0 0,-3-2 1 0,3-3 11 0,-5 4 12 16,-3-3-2-16,0-1-1 0,0 4-9 0,0-1 8 16,0-6-8-16,0 4 8 0,-2-1-8 0,-1 0 0 15,0-3 0-15,4-1 0 0,-4 1-12 0,0-1 12 16,3 1-12-16,0-4 12 15,1 3-31-15,1-3 2 0,-2 0 0 0,6 0 0 16,2 0-65-16,0 0-13 0,-6 0-2 0,6 0-1 16,0 0-126-16,0 0-26 0,0 0-5 0</inkml:trace>
  <inkml:trace contextRef="#ctx0" brushRef="#br0" timeOffset="-180042.962">22042 7480 1152 0,'-10'0'51'0,"10"0"10"16,-5 4-49-16,5-4-12 0,-3 3 0 0,-2-3 0 0,-1 7 182 0,1-7 34 15,2 4 6-15,1 4 2 0,-1-4-88 0,0 3-18 16,1 0-3-16,2 0-1 0,0 0-80 0,0 5-16 0,0-2-3 0,0-3-1 16,5 0 19-16,-2 5 4 0,-3-5 1 0,2 0 0 15,-2-3-21-15,3-1-4 0,-3-3-1 0,0 0 0 0,-3 4-4 0,3-4-8 16,0 0 11-16,0 0-11 0,0 0 10 0,0 0-10 15,0-4 8-15,3 1-8 0,0-1-12 0,-3-3-8 16,0 0-2-16,2-5 0 16,4 5-13-16,-4-7-2 0,4 2-1 0,-4 2 0 15,6-1-21-15,-3 1-4 0,1-2-1 0,-1 1 0 0,0 4 52 0,3-3 12 16,0-1 0-16,0 3 0 0,-3 4-10 0,1-3 1 0,2 4 0 0,0-1 0 16,0 4 9-16,-1-3-8 0,4-1 8 0,-3 4-8 15,0 4 8-15,-8-4 0 0,8 3 0 0,2-3 0 16,4 0-96-16,-4 4-16 0,-2-4-4 0,3 3-448 15,-1 1-90-15</inkml:trace>
  <inkml:trace contextRef="#ctx0" brushRef="#br0" timeOffset="-179688.653">22283 7501 460 0,'11'5'41'0,"-11"-5"-33"0,0 0-8 0,0 0 0 16,5 0 181-16,0 4 35 15,1-1 6-15,-1-3 2 0,3 4-77 0,0-1-15 0,-3-3-4 16,3 0 0-16,0 0-55 0,3 0-11 0,-1-3-2 0,3 3-1 15,1 0-43-15,-4-4-16 0,1 4 11 0,2-3-11 16,-2-1 0-16,-3-1 0 0,-3 2 0 0,0 3 0 0,3-4 44 0,-3-3 2 16,-2 4 1-16,-3-1 0 0,0-3-24 0,0 4-5 15,-3-1-1-15,1-3 0 0,-1-1-17 0,0 4 0 16,-2 1 0-16,0-1 0 0,-3-3 16 0,0 7-1 16,3-3 0-16,-3-1 0 0,-3 4-24 0,3 0-5 15,0 0-1-15,0 7 0 0,0-7 43 0,-2 7 9 16,-3-3 2-16,5 3 0 15,-3 1-25-15,3 3-5 0,-2-1-1 0,2-3 0 16,0 0 8-16,5 5 0 0,-2 2 1 0,5-3 0 16,-3-1-29-16,3 2-5 0,0-1-2 0,3-1 0 15,2-3 19-15,3 0-8 0,0 5 8 0,5-5 0 16,0 0-19-16,1-3 3 0,1-1 1 0,4-3 0 16,2 4-48-16,0-4-9 0,0 0-3 0,1-4 0 15,1 4-108-15,-1-3-21 0,-4-4-5 0,3 3-263 0,-2-3-52 16</inkml:trace>
  <inkml:trace contextRef="#ctx0" brushRef="#br0" timeOffset="-179272.504">22699 7520 115 0,'13'0'0'0,"-13"0"10"0,2-3-10 0,-2 3 0 0,3-4 0 0,0-3 0 16,-3 2 339-16,-3 2 65 0,-2-4 14 0,2 3 2 15,3 4-235-15,0 0-47 0,-8 0-10 0,0 0-1 16,-5 0-79-16,3 7-15 16,-1-7-3-16,0 4-1 0,-2-1 28 0,3 2 6 15,-1 2 1-15,3 4 0 16,0-1-74-16,0-3-14 0,3 5-4 0,2 2 0 0,1-7 28 0,2 0-8 15,0-7 8-15,0 12 0 0,5-5 0 0,-3 0-10 16,4-3 10-16,2-1 0 0,0 1 0 0,0-1 0 16,2-3 0-16,3-3 0 0,-2 3 0 0,2-4 0 15,0-3 0-15,-2 0 9 0,-3 0 1 0,0-5 0 0,5-2 0 0,-2 4 0 16,-6-1 6-16,3-4 2 0,0 1 0 0,-3-5 0 16,-2 8-18-16,-3-6 0 0,-5-2 0 0,5 1 0 15,0-1 14-15,-3 5-1 0,-2-7 0 0,-3 6 0 16,2-3-1-16,-2 4-1 0,6-1 0 0,-6-3 0 15,0 3 2-15,0 4 1 0,0 1 0 0,3-1 0 0,-1-1-14 16,4 5 9-16,-1-3-9 0,1-1 8 0,-1 4 1 0,0-5 0 16,1 5 0-16,2 0 0 0,-3 4 3 0,3-1 0 0,0 4 0 15,0 0 0-15,0 0-12 0,0 0 0 0,0 0 0 0,3 7 0 16,2 0 0-16,0 0 0 0,0 5 0 0,3 2 0 16,-2-3 21-16,2 3-1 0,0 1 0 0,2-1 0 15,1 0-20-15,-1 5 0 0,1-5 0 0,2 2 0 16,0-2-12-16,1 0-6 15,-1 1-2-15,0-1 0 0,0 0 20 0,0 2 0 16,-2-6 0-16,2 4 0 16,-2-7-157-16,-1 0-28 0,1-2-6 0,0 2-794 15</inkml:trace>
  <inkml:trace contextRef="#ctx0" brushRef="#br0" timeOffset="-179071.724">23027 7407 1728 0,'0'0'76'0,"0"0"16"16,0 0-73-16,0 0-19 0,5 4 0 0,-2-1 0 16,-3 2 106-16,0 2 18 0,2 0 3 0,-2 4 1 0,0-4-52 0,3 1-9 15,-3-1-3-15,0 4 0 0,-3-4 0 0,3 0 0 32,0-7 0-32,0 0 0 0,0 3-51 0,0-3-13 15,0 0 0-15,0 0 0 16,0 0-100-16,0 0-22 0,0 0-5 0,0 0-1 15,0 0-103-15,6-7-21 0,-4 4-4 0,4-8-460 0</inkml:trace>
  <inkml:trace contextRef="#ctx0" brushRef="#br0" timeOffset="-178918.533">23045 7299 1036 0,'0'0'92'0,"0"0"-73"16,0 0-19-16,0 0 0 0,0 0 179 0,0 0 32 16,0 0 6-16,0 0 2 0,0 0-147 0,0 0-30 15,0 0-6-15,0 0 0 0,3 4-36 0,0-1 0 16,2 1 0-16,0-1 0 15,3 4-145-15,0-3-36 0,13 4-7 0,-2-1-2 0</inkml:trace>
  <inkml:trace contextRef="#ctx0" brushRef="#br0" timeOffset="-178671.425">23389 7426 979 0,'-8'4'87'0,"6"-1"-70"0,-1-3-17 0,-2 0 0 0,2-3 178 0,-2-1 32 15,2 4 6-15,-2 0 2 0,-3-7-87 0,3 7-18 31,-1-5-3-31,-2 2-1 0,3 3-51 0,-3 3-10 0,0-3-3 16,0 5 0-16,0-1-20 0,-2-1-4 0,2-3-1 0,-3 7 0 16,3-3-9-16,-2 3-3 0,-1-4 0 0,3 4 0 15,0 0-8-15,0 5 0 0,6-1 0 0,-1-8 0 16,-2 4 0-16,2 0 0 0,0 2 0 0,6-2 0 16,0 3 0-16,2-3 0 0,0 0 0 0,8 5 0 15,1-5 0-15,-1 0 0 0,3 0-12 0,2-3 12 0,1-1-20 0,-1-3 3 16,4 0 1-16,-4-3 0 15,1-1-124-15,-4 1-24 0,1-1-4 0,0-3-702 16</inkml:trace>
  <inkml:trace contextRef="#ctx0" brushRef="#br0" timeOffset="-178486.097">23506 7292 1774 0,'0'0'79'0,"0"0"16"16,0 0-76-16,-3-5-19 0,3 5 0 0,0 0 0 15,0 0 112-15,0 0 20 0,-3 5 3 0,1 2 1 0,-1 0-68 16,0 4-12-16,3-4-4 0,3 8 0 0,0-1-52 0,2 0 0 16,-2 5-11-16,2-5 2 0,0 5 9 0,-2-5 0 15,-1 0 0-15,-2-2 0 0,3 2 49 0,-3-7 12 0,0 0 3 0,-3 4 0 32,-2-3-176-32,3-1-36 0,-1-3-6 0</inkml:trace>
  <inkml:trace contextRef="#ctx0" brushRef="#br0" timeOffset="-178323.131">23373 7447 979 0,'6'-7'87'0,"-1"7"-70"16,0-3-17-16,3-1 0 0,0 4 110 0,0-3 18 15,3-1 4-15,2 1 1 0,5-1-58 0,-2 4-12 16,0 0-3-16,0-5 0 0,0 2-42 0,2-1-9 16,1-3-1-16,-1 7-8 0,1-7 0 0,2 7 0 0,-2-7 0 0,-4 4-498 15,-1-1-104-15</inkml:trace>
  <inkml:trace contextRef="#ctx0" brushRef="#br0" timeOffset="-178054.347">23815 7212 1728 0,'0'0'38'0,"0"0"8"0,0 0 2 0,0 0 0 0,0 0-39 0,0 0-9 0,0 0 0 0,0 0 0 16,0 0 100-16,0 0 19 16,0 0 3-16,0 0 1 0,5 11-61 0,-2-4-12 15,-3 0-2-15,5 0-1 0,-5 1-33 0,3-1-6 16,2 0-8-16,-2 0 11 15,-3-3-99-15,3 3-19 0,2 1-4 0,-5-1-1 0</inkml:trace>
  <inkml:trace contextRef="#ctx0" brushRef="#br0" timeOffset="-177869.519">23900 7480 1094 0,'0'0'97'0,"0"0"-77"0,0 7-20 0,-3 0 0 0,3-7 224 0,0 0 40 15,0 0 9-15,0 4 2 0,3 4-146 0,-3-1-29 16,0 0-5-16,0-7-2 16,0 0-47-16,0 0-10 0,2 4-1 0,-2-4-1 15,0 0-26-15,0 0-8 0,3 3 0 0,-3-3 0 32,0 0-178-32,0 0-39 0</inkml:trace>
  <inkml:trace contextRef="#ctx0" brushRef="#br0" timeOffset="-176998.318">22632 8096 748 0,'0'0'67'0,"0"0"-54"16,0 0-13-16,0 0 0 0,0 0 193 0,0 0 36 16,0 0 7-16,0 0 2 0,0 0-83 0,0 0-17 15,0 0-3-15,0 7-1 0,3 0-38 0,-3 5-8 16,3-1-2-16,-1-1 0 0,1 2-38 0,0 6-8 15,-1-3-2-15,1 3 0 0,2-1-5 0,-2 2-1 0,2-5 0 0,-2 5 0 32,0-5-32-32,-1 0 0 0,1 0 0 0,2-2 0 0,-5-1 0 0,3-1 0 15,-3-3 0-15,-3 0 0 0,3 0 58 0,0-2 5 16,0-5 1-16,0 0 0 0,0 0-52 0,0 0-12 16,0-7 0-16,0 2 0 0,0-4 0 0,0-3 0 15,0 2 0-15,-3-6 0 0,3 2 0 0,3 0 0 16,-3-5 0-16,3-2 0 0,-1 2 0 0,-2 2 0 15,3-6-9-15,2 9 9 0,-2-3-18 0,2 1 2 0,1 2 1 0,1 0 0 16,1 2 6-16,0 3 1 0,0-3 0 0,3 5 0 16,2 0 8-16,-2 0-12 0,-1 2 12 0,-2 5-12 15,5 0 12-15,-2 0 0 0,0 0-9 0,-1 5 9 16,1-3 0-16,-3 7 0 0,2-6 12 0,-4 8-4 16,-1-3 9-16,-2-1 2 0,-1 0 0 0,-4 0 0 15,-4 4-3-15,1-1 0 0,2-3 0 0,-2 0 0 0,-6 2-4 0,3 1 0 16,-2-6-1-16,-1 6 0 0,3-3-11 0,-2-2 0 15,-1 2 0-15,3 0 8 0,3-3-20 0,2-1-5 16,-2 2-1-16,2-3 0 0,3-2 18 0,0 0 0 16,-2 5 0-16,2-5 0 0,-6 2 8 0,4-2 4 15,2 0 2-15,0 0 0 0,-5 5-14 0,5-3 0 0,0-2 0 0,2 5-10 16,1 2 0 0,-1 0 0-16,4-3 0 0,-1-1 0 0,6 4 10 15,2 0 0-15,-3-2 0 0,4 2 0 0,4-3 0 0,-5-1 0 16,3 4 0-16,0-2 0 0,0-3 0 0,-3 5 0 15,1-2 0-15,-1-3 0 0,-3 3 0 0,1 2 0 16,-1-3 0-16,1-1 0 0,-3-3 0 0,-3 5 0 16,3-3 0-16,-2-2 0 0,-1 0 0 0,-5 0 0 15,0 0 0-15,0 0 0 16,0 0-156-16,0 0-28 0,2 5-7 0,-2-5-897 0</inkml:trace>
  <inkml:trace contextRef="#ctx0" brushRef="#br0" timeOffset="-176619.913">23061 8270 979 0,'0'0'43'0,"0"0"9"0,0 0-41 0,0 0-11 15,0 0 0-15,5 0 0 0,3 5 168 0,-2-3 32 16,2-2 7-16,-3 0 1 0,3 0-116 0,0 0-22 16,2 0-5-16,1-2-1 0,-6-3-20 0,3 5-4 15,-3 0 0-15,3-2-1 0,3-3-19 0,0 2-3 0,-6-1-1 16,3 1 0-16,0-1-6 0,-3 1-2 0,-2-1 0 0,-1-3 0 15,1 2 7-15,-3 3 1 0,0-3 0 0,-3-2 0 0,-2 7-3 0,0-7 0 16,-1 7 0-16,1-3 0 0,-3-1 4 0,0 4 1 16,6 0 0-16,-6 0 0 0,-3 0-3 0,3 4-1 15,-2-1 0-15,2-3 0 0,0 4-14 0,-3-1 9 16,3 4-9-16,0 0 8 0,0-2-8 0,0 2 0 16,3 0-10-16,0 0 10 0,-1 0 0 0,4 5 0 15,-1-5 0-15,3 4 0 16,0-1 0-16,0-3 0 0,3 5 8 0,-1-5-8 15,4 7 0-15,-4-7 0 0,6 0 0 0,0 0 0 16,0 0-12-16,3 2-5 0,-1-6-2 0,4 1 0 16,-1-1-72-16,-3-3-14 0,4 0-3 0,-1 0-1 0,5 0-118 0,1 0-23 0,15-7-5 31,-7 0-1-31</inkml:trace>
  <inkml:trace contextRef="#ctx0" brushRef="#br0" timeOffset="-176232.63">23476 8242 518 0,'0'0'46'0,"0"0"-37"15,0-7-9-15,0 2 0 0,-2 3 269 0,-1-5 52 16,-2 2 11-16,0 2 1 16,-3-1-162-16,0 4-33 0,0-3-6 0,3 6-2 0,-6-3-53 15,3 7-10-15,0-2-3 0,0 2 0 0,0 0-51 0,0 0-13 0,0 4 0 16,3-1 0-16,2-3 0 0,1 5 0 0,2 2 0 16,0-2 0-16,0-3 0 0,5 3 0 0,0-5 0 0,1 5 0 0,2-5 0 0,-1 0 0 15,4-5 0-15,0 3 0 0,-1-5 0 0,1 0 0 16,2 0 0-16,0-5 0 0,0 5 0 0,-2-7 0 15,0 0 0-15,-1-3 0 0,-2-1 53 0,0 4 8 32,-3-5 2-32,-2-2 0 0,0-5-50 0,2 2-13 0,-5-1 0 0,3-1 0 15,-3-2 40-15,-3 0 2 0,3-1 1 0,-5-1 0 16,-1 6-27-16,1-1-6 0,0-1-1 0,-3 5 0 16,0 2 15-16,0 2 4 0,3-1 0 0,-3-1 0 15,2 5 16-15,-1 5 3 0,1-3 1 0,6 5 0 16,0 0-39-16,0 0-9 0,0 0 0 0,-5 12 0 15,0-1 0-15,5 3 0 0,-3 1 0 0,6 3 0 0,-1-1 0 0,4 2-12 16,2 2 2-16,-1 5 1 0,4-5 9 0,0 5 0 16,2-5 0-16,0 2 0 0,3-6 0 0,-3 2 11 0,0 0-1 15,1-5 0 1,-1 0-59-16,-3 0-12 0,1-2-3 16,0-5 0-16,-3 0-165 0,2 0-34 0</inkml:trace>
  <inkml:trace contextRef="#ctx0" brushRef="#br0" timeOffset="-175196.134">24186 7607 864 0,'0'0'76'0,"0"0"-60"0,0 0-16 0,0 0 0 16,0 0 136-16,0 0 25 0,0 0 5 0,0 0 1 15,0 0-48-15,0 0-10 0,5 7-1 0,0 0-1 16,-2 5-2-16,2-1 0 0,0 6 0 0,1 2 0 16,-1-1-43-16,3 4-9 0,0 3-1 0,0 1-1 15,2 3 12-15,1-1 2 16,0 5 1-16,2-7 0 0,0 2-66 0,0 2-14 0,0-6-2 15,3 6-1-15,0-8 25 0,0-1 4 16,0 0 2-16,-3-2 0 0,0-5 3 0,3-2 1 0,-5 2 0 16,-1-7 0-16,1 0 10 0,0-2 3 0,-3-5 0 0,-1 0 0 15,1-5 10-15,0 2 3 0,0-8 0 0,0 4 0 16,-2-7-14-16,1-5-2 0,-1 0-1 0,2-2 0 16,-3-5-13-16,-2-2-2 0,2 2-1 0,-2-2 0 0,2-1-11 0,-2-1 0 15,-1 4 0-15,3-2 0 0,-2 7 0 0,0-5 0 16,2 7 0-16,-2-2 0 0,-1 0 0 0,1 6 0 15,0-3 0-15,-3 6 0 0,2-2 0 0,-2 4 0 16,0-1 0-16,0 3 0 0,0 4 19 0,0 1-2 16,0 3 0-16,0 0 0 0,0 0-28 0,-5 3-5 15,0 1-2-15,-6 4 0 0,1 3 46 0,-4-1 8 0,-2 1 3 0,-5 4 0 16,3-1-28-16,-9 5-11 0,1-1 8 0,-1-1-8 16,1 6 0-16,-1-6 8 0,4 6-8 0,-1-2 0 15,5-4 0-15,1 6 0 0,-1-6 0 0,6 6 0 16,0-6 0-16,0 2 0 0,5 0 0 0,0-5 0 15,0 4 0-15,2-3 0 0,4-1 0 0,2-3 0 16,0 4-12-16,2-8 12 16,4 4-10-16,2-1 10 0,2-3-15 0,3 0 3 0,1-2 1 15,4-3 0-15,9 3-3 0,2-3-1 16,3-2 0-16,7 5 0 0,-2-5 7 0,3-5 8 0,-3 5-13 16,3-2 5-16,-3 2 8 0,-3 0 0 0,1 0 0 0,-1-5 0 15,-2 5 0-15,-3 0 0 0,-3-2 0 0,-5-3 0 16,-5 3 0-16,-2-3 0 15,-7-2 0-15,1 0 8 0,0 0 5 0,-5 0 2 0,-6-5 0 0,-2-2 0 0,-3 0 10 0,-5-8 3 16,-8 4 0-16,-6-4 0 0,-2-3 1 16,-3 6 1-16,-5-7 0 0,-8-2 0 0,-2 2-18 0,-6 5-3 15,-3-1-1-15,-2-3 0 0,8 6-8 0,2 2 10 16,3-1-10-16,3-1 10 0,0 5 21 0,2 2 4 16,5-2 1-16,4 0 0 31,2 2-65-31,5 5-13 0,3 0-2 0,5 0-1 15,2 0-82-15,9 7-16 0,3-3-3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5.039"/>
    </inkml:context>
    <inkml:brush xml:id="br0">
      <inkml:brushProperty name="width" value="0.05" units="cm"/>
      <inkml:brushProperty name="height" value="0.05" units="cm"/>
      <inkml:brushProperty name="color" value="#E71224"/>
    </inkml:brush>
  </inkml:definitions>
  <inkml:trace contextRef="#ctx0" brushRef="#br0">40 158 456 0 0,'4'11'123'0'0,"-3"-9"506"0"0,-1-2 192 0 0,0 0 38 0 0,0 0-22 0 0,0 0-111 0 0,0 0-50 0 0,0 0-11 0 0,-4 0-925 0 0,-7 0 10910 0 0,9 1-9490 0 0,-1 16-1135 0 0,3-9-25 0 0,3-1 0 0 0,-3 1 43 0 0,0-6 176 0 0,9 14 870 0 0,24 8-730 0 0,0-17-77 0 0,1-6-415 0 0,5 4 122 0 0,-30-4 11 0 0,-2 2 11 0 0,-6-2 46 0 0,-1-1 29 0 0,0 0 8 0 0,0 12 186 0 0,-45 40-365 0 0,23-42 714 0 0,21-10-722 0 0,-1 2-119 0 0,-43 14-2532 0 0,43-16 1072 0 0,-1-1-78 0 0,-13-4-10 0 0</inkml:trace>
  <inkml:trace contextRef="#ctx0" brushRef="#br0" timeOffset="241.863">0 179 1840 0 0,'0'0'447'0'0,"0"0"1202"0"0,0 0 523 0 0,0 0 106 0 0,0 0-216 0 0,8-4-384 0 0,69-18-524 0 0,-19 12-4804 0 0,-48 10-484 0 0</inkml:trace>
  <inkml:trace contextRef="#ctx0" brushRef="#br0" timeOffset="788.608">217 11 2304 0 0,'0'0'337'0'0,"0"0"577"0"0,0 0 248 0 0,0 0 49 0 0,0 0-62 0 0,9-3 1182 0 0,34-2 1573 0 0,16 2-1944 0 0,-50 19-1896 0 0,-9-13 10 0 0,0 0 0 0 0,0 0 1 0 0,0 1-1 0 0,-1-1 0 0 0,1 0 1 0 0,-1 0-1 0 0,0 0 0 0 0,0 1 1 0 0,0-1-1 0 0,0 0 1 0 0,0 0-1 0 0,-1 0 0 0 0,1-1 1 0 0,-1 1-1 0 0,0 0 0 0 0,-1 1-74 0 0,-15 42 234 0 0,18-39-234 0 0,12 3 22 0 0,36 8 564 0 0,23-18-906 0 0,-47-7-92 0 0,-14 7 113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4T02:37:24.173"/>
    </inkml:context>
    <inkml:brush xml:id="br0">
      <inkml:brushProperty name="width" value="0.05" units="cm"/>
      <inkml:brushProperty name="height" value="0.05" units="cm"/>
      <inkml:brushProperty name="color" value="#E71224"/>
    </inkml:brush>
  </inkml:definitions>
  <inkml:trace contextRef="#ctx0" brushRef="#br0">1 1 2592 0 0,'0'0'116'0'0,"0"0"57"0"0,0 0 179 0 0,0 0 80 0 0,0 0 15 0 0,0 0 24 0 0,0 0 95 0 0,0 0 46 0 0,0 0 11 0 0,0 0-82 0 0,0 0-313 0 0,0 0-9 0 0,0 0 34 0 0,0 0 10 0 0,0 0-11 0 0,0 0-50 0 0,0 0-18 0 0,0 0-6 0 0,0 0-16 0 0,0 0-56 0 0,0 0-30 0 0,0 0-4 0 0,0 0 26 0 0,0 0 113 0 0,0 0 49 0 0,0 0 11 0 0,0 0-3 0 0,0 0-18 0 0,3 10 432 0 0,11 25 1434 0 0,-6-5-632 0 0,-8-30-1412 0 0,2 9 197 0 0,-2 4-98 0 0,1-11-118 0 0,2 3-4 0 0,-3-4 150 0 0,0-1 61 0 0,0 0 11 0 0,0 1-31 0 0,0 3-131 0 0,0-3-43 0 0,0 1-12 0 0,4 20-97 0 0,-4-20 115 0 0,0-2 88 0 0,0 0 31 0 0,0 0 7 0 0,0 0-43 0 0,0 0-191 0 0,0 0-85 0 0,0 0-21 0 0,0 0-31 0 0,0 0-124 0 0,0 0-58 0 0,0 0-661 0 0,0 0-2729 0 0,0 0-1172 0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6.687"/>
    </inkml:context>
    <inkml:brush xml:id="br0">
      <inkml:brushProperty name="width" value="0.05" units="cm"/>
      <inkml:brushProperty name="height" value="0.05" units="cm"/>
      <inkml:brushProperty name="color" value="#E71224"/>
    </inkml:brush>
  </inkml:definitions>
  <inkml:trace contextRef="#ctx0" brushRef="#br0">0 1 6448 0 0,'0'0'297'0'0,"0"0"-9"0"0,0 0-49 0 0,0 0 491 0 0,0 0 240 0 0,0 0 43 0 0,0 0-60 0 0,0 0-287 0 0,0 0-122 0 0,0 0-28 0 0,0 0-4 0 0,0 0 0 0 0,0 0 0 0 0,0 0 0 0 0,0 0-68 0 0,2 0-290 0 0,66 11-136 0 0,-26-8-152 0 0,-32-6-2526 0 0,-10 3 1638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6.890"/>
    </inkml:context>
    <inkml:brush xml:id="br0">
      <inkml:brushProperty name="width" value="0.05" units="cm"/>
      <inkml:brushProperty name="height" value="0.05" units="cm"/>
      <inkml:brushProperty name="color" value="#E71224"/>
    </inkml:brush>
  </inkml:definitions>
  <inkml:trace contextRef="#ctx0" brushRef="#br0">0 40 5984 0 0,'0'0'464'0'0,"2"0"-148"0"0,64-4 4808 0 0,-4-7-2231 0 0,30-2-2362 0 0,-37 1-4735 0 0,-54 12-560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7.483"/>
    </inkml:context>
    <inkml:brush xml:id="br0">
      <inkml:brushProperty name="width" value="0.05" units="cm"/>
      <inkml:brushProperty name="height" value="0.05" units="cm"/>
      <inkml:brushProperty name="color" value="#E71224"/>
    </inkml:brush>
  </inkml:definitions>
  <inkml:trace contextRef="#ctx0" brushRef="#br0">64 0 3680 0 0,'0'0'284'0'0,"0"0"11"0"0,0 0 738 0 0,0 0 337 0 0,0 0 66 0 0,0 0-76 0 0,0 0-388 0 0,0 0-166 0 0,0 0-36 0 0,0 0-47 0 0,0 0-164 0 0,0 0-71 0 0,0 2-10 0 0,-24 71 1526 0 0,19-66-1906 0 0,0 2 0 0 0,0-1 0 0 0,1 0 0 0 0,0 1-1 0 0,1 0 1 0 0,-1-1 0 0 0,2 1 0 0 0,-1 1 0 0 0,2-1 0 0 0,-1 0 0 0 0,1 0 0 0 0,0 1-1 0 0,1-1 1 0 0,0 1 0 0 0,1 0-98 0 0,0-7 61 0 0,-1 0 0 0 0,1 0 1 0 0,0 0-1 0 0,1 0 0 0 0,-1 0 0 0 0,0 0 0 0 0,1 0 0 0 0,-1-1 1 0 0,1 1-1 0 0,0 0 0 0 0,0-1 0 0 0,0 0 0 0 0,0 1 0 0 0,1-1 1 0 0,-1 0-1 0 0,1 0 0 0 0,-1-1 0 0 0,1 1 0 0 0,-1 0 0 0 0,1-1 1 0 0,0 1-1 0 0,0-1 0 0 0,0 0 0 0 0,2 1-61 0 0,39-7 244 0 0,-40 4-236 0 0,0 0-1 0 0,-1-1 1 0 0,1 0 0 0 0,0 0-1 0 0,-1 0 1 0 0,1 0 0 0 0,-1 0-1 0 0,1-1 1 0 0,-1 0 0 0 0,0 1-1 0 0,0-1 1 0 0,0 0 0 0 0,-1-1-1 0 0,1 1 1 0 0,-1 0 0 0 0,2-3-8 0 0,2-3 944 0 0,-5 7-890 0 0,1 0 0 0 0,-1 0-1 0 0,0 0 1 0 0,1 0 0 0 0,-1 0-1 0 0,0 0 1 0 0,0 0 0 0 0,-1 0-1 0 0,1-1 1 0 0,0 1 0 0 0,-1 0-1 0 0,1 0 1 0 0,-1-1 0 0 0,0 1-1 0 0,0 0 1 0 0,1-1 0 0 0,-2 1-1 0 0,1-2-53 0 0,-11-28 0 0 0,-35-13 1196 0 0,44 44-1978 0 0,-10-6 1663 0 0,9 4-3758 0 0,2-1-3636 0 0,1 4 729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8.404"/>
    </inkml:context>
    <inkml:brush xml:id="br0">
      <inkml:brushProperty name="width" value="0.05" units="cm"/>
      <inkml:brushProperty name="height" value="0.05" units="cm"/>
      <inkml:brushProperty name="color" value="#E71224"/>
    </inkml:brush>
  </inkml:definitions>
  <inkml:trace contextRef="#ctx0" brushRef="#br0">1 0 2760 0 0,'0'0'556'0'0,"0"0"1293"0"0,0 0 567 0 0,0 0 117 0 0,0 3 873 0 0,3 9-1848 0 0,-4 45 2171 0 0,10 36-1254 0 0,0-43-2492 0 0,7 6 118 0 0,-12-24-149 0 0,-4-30-632 0 0,0-2-269 0 0,0 0-62 0 0,0 0-12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57.702"/>
    </inkml:context>
    <inkml:brush xml:id="br0">
      <inkml:brushProperty name="width" value="0.05" units="cm"/>
      <inkml:brushProperty name="height" value="0.05" units="cm"/>
      <inkml:brushProperty name="color" value="#E71224"/>
    </inkml:brush>
  </inkml:definitions>
  <inkml:trace contextRef="#ctx0" brushRef="#br0">0 228 10136 0 0,'17'0'918'0'0,"-14"3"-736"0"0,6 2 2663 0 0,18 19-1165 0 0,-26-23-1184 0 0,-1-1 14 0 0,-11 5-787 0 0,16-3-1212 0 0,-4-2-3968 0 0</inkml:trace>
  <inkml:trace contextRef="#ctx0" brushRef="#br0" timeOffset="437.394">113 11 10136 0 0,'0'0'464'0'0,"0"0"-10"0"0,0 0-222 0 0,0 0 156 0 0,8 3 610 0 0,48-3 1392 0 0,28-7-2132 0 0,-50 1 1293 0 0,-33 6-1343 0 0,1 0-157 0 0,-1 1 0 0 0,0-1 0 0 0,0 0 0 0 0,-1 1 0 0 0,1-1 0 0 0,0 1 0 0 0,0-1-1 0 0,0 1 1 0 0,0 0 0 0 0,0-1 0 0 0,0 1 0 0 0,-1 0 0 0 0,1-1 0 0 0,0 1 0 0 0,-1 0-1 0 0,1 0 1 0 0,0 0 0 0 0,-1 0 0 0 0,1 0 0 0 0,-1 0 0 0 0,1-1 0 0 0,-1 1 0 0 0,0 0-1 0 0,1 0 1 0 0,-1 1 0 0 0,0-1 0 0 0,0 0 0 0 0,0 0 0 0 0,0 0 0 0 0,0 0-1 0 0,0 0 1 0 0,0 0 0 0 0,0 0 0 0 0,0 0 0 0 0,0 0 0 0 0,0 0 0 0 0,-1 0 0 0 0,1 0-51 0 0,0 5-31 0 0,-8 65 448 0 0,-2-20-417 0 0,9-39-86 0 0,12 76 2011 0 0,-4-54-1817 0 0,-6-33-805 0 0,-1-1-262 0 0,4-2-5307 0 0,-4 1 466 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2.584"/>
    </inkml:context>
    <inkml:brush xml:id="br0">
      <inkml:brushProperty name="width" value="0.05" units="cm"/>
      <inkml:brushProperty name="height" value="0.05" units="cm"/>
      <inkml:brushProperty name="color" value="#E71224"/>
    </inkml:brush>
  </inkml:definitions>
  <inkml:trace contextRef="#ctx0" brushRef="#br0">0 11 8288 0 0,'2'-1'190'0'0,"41"-5"484"0"0,7 3 1310 0 0,-42 5-911 0 0,11 2-3652 0 0,-19-4-1555 0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2.850"/>
    </inkml:context>
    <inkml:brush xml:id="br0">
      <inkml:brushProperty name="width" value="0.05" units="cm"/>
      <inkml:brushProperty name="height" value="0.05" units="cm"/>
      <inkml:brushProperty name="color" value="#E71224"/>
    </inkml:brush>
  </inkml:definitions>
  <inkml:trace contextRef="#ctx0" brushRef="#br0">1 39 10136 0 0,'0'0'230'0'0,"0"0"30"0"0,2 0 19 0 0,113-11 1989 0 0,-35-7-275 0 0,-44 11-6198 0 0,-21 4-500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3.240"/>
    </inkml:context>
    <inkml:brush xml:id="br0">
      <inkml:brushProperty name="width" value="0.05" units="cm"/>
      <inkml:brushProperty name="height" value="0.05" units="cm"/>
      <inkml:brushProperty name="color" value="#E71224"/>
    </inkml:brush>
  </inkml:definitions>
  <inkml:trace contextRef="#ctx0" brushRef="#br0">98 0 4608 0 0,'0'0'208'0'0,"-18"9"2912"0"0,-12 36 584 0 0,5 12-1144 0 0,1 40-664 0 0,24-94-1882 0 0,0 0 1 0 0,0 0 0 0 0,0 0 0 0 0,0 0 0 0 0,0 0 0 0 0,1 0 0 0 0,0-1 0 0 0,-1 1 0 0 0,1 0 0 0 0,0 0 0 0 0,0-1 0 0 0,0 1 0 0 0,1 0 0 0 0,-1-1 0 0 0,1 1 0 0 0,-1-1 0 0 0,1 0 0 0 0,0 1 0 0 0,0-1 0 0 0,0 0 0 0 0,0 0 0 0 0,0 0 0 0 0,0-1 0 0 0,1 1 0 0 0,-1 0 0 0 0,0-1 0 0 0,1 1 0 0 0,0-1 0 0 0,-1 0 0 0 0,1 0 0 0 0,0 0 0 0 0,0 0-1 0 0,-1-1 1 0 0,1 1 0 0 0,0-1 0 0 0,0 1 0 0 0,0-1 0 0 0,0 0 0 0 0,0 0 0 0 0,-1-1 0 0 0,1 1 0 0 0,0 0 0 0 0,0-1 0 0 0,2 0-15 0 0,4 0 37 0 0,-1-1 0 0 0,1 0 0 0 0,-1 0 0 0 0,1-1 0 0 0,-1 0 0 0 0,0 0 0 0 0,0-1 0 0 0,0 0 0 0 0,0-1 0 0 0,-1 0 0 0 0,1 0 0 0 0,-1 0 0 0 0,-1-1 0 0 0,1 0 0 0 0,-1 0 0 0 0,0-1 0 0 0,0 0-37 0 0,-2 3 66 0 0,-2 0-1 0 0,1 0 1 0 0,0 0-1 0 0,-1 0 0 0 0,0-1 1 0 0,0 1-1 0 0,0-1 0 0 0,0 1 1 0 0,-1-1-1 0 0,0 0 1 0 0,0 0-1 0 0,0 1 0 0 0,-1-1 1 0 0,1 0-1 0 0,-1 0 0 0 0,0 0 1 0 0,-1 0-1 0 0,1 1 1 0 0,-1-1-1 0 0,0 0 0 0 0,0 0 1 0 0,0 1-1 0 0,-1-1 0 0 0,0 0 1 0 0,0 1-1 0 0,0 0 0 0 0,0-1 1 0 0,-1 1-1 0 0,1 0 1 0 0,-1 0-1 0 0,0 0 0 0 0,0 1 1 0 0,-3-3-66 0 0,-33-22-134 0 0,38 28 70 0 0,1 0 0 0 0,0 0-256 0 0,-11 10-4229 0 0,10-9 3872 0 0,0 1-1304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4.193"/>
    </inkml:context>
    <inkml:brush xml:id="br0">
      <inkml:brushProperty name="width" value="0.05" units="cm"/>
      <inkml:brushProperty name="height" value="0.05" units="cm"/>
      <inkml:brushProperty name="color" value="#E71224"/>
    </inkml:brush>
  </inkml:definitions>
  <inkml:trace contextRef="#ctx0" brushRef="#br0">1 1 10136 0 0,'0'0'230'0'0,"0"0"30"0"0,0 0 19 0 0,0 0 105 0 0,0 0 411 0 0,0 0 182 0 0,8 9 1463 0 0,16 78 58 0 0,-21-23-1058 0 0,10 26-136 0 0,-5-33-824 0 0,-8-49-416 0 0,0-2 0 0 0,0-5-22 0 0,0-1-97 0 0,0 0-45 0 0,0 0-1403 0 0,0 0-5568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2:23.521"/>
    </inkml:context>
    <inkml:brush xml:id="br0">
      <inkml:brushProperty name="width" value="0.05" units="cm"/>
      <inkml:brushProperty name="height" value="0.05" units="cm"/>
      <inkml:brushProperty name="color" value="#E71224"/>
    </inkml:brush>
  </inkml:definitions>
  <inkml:trace contextRef="#ctx0" brushRef="#br0">1 211 1376 0 0,'0'0'451'0'0,"0"0"1355"0"0,0 0 597 0 0,0 0 117 0 0,0 0-204 0 0,0 0-970 0 0,0 0-422 0 0,0 0-85 0 0,0 0-103 0 0,0 0-351 0 0,0 0-155 0 0,0 0-34 0 0,0 0-26 0 0,7 8-3182 0 0,-7-8 1870 0 0</inkml:trace>
  <inkml:trace contextRef="#ctx0" brushRef="#br0" timeOffset="359.317">133 15 11976 0 0,'0'0'266'0'0,"0"0"44"0"0,0 0 15 0 0,0 0-26 0 0,0 0-127 0 0,0 0 204 0 0,0 0 110 0 0,0 0 24 0 0,8 0 82 0 0,23-7-576 0 0,2 3-16 0 0,6 0 49 0 0,-38 5 5 0 0,0-1 0 0 0,1 1 0 0 0,-1-1 0 0 0,0 0 0 0 0,0 1 0 0 0,0 0 0 0 0,0-1 0 0 0,0 1 0 0 0,0 0 0 0 0,0-1 0 0 0,0 1 0 0 0,-1 0 0 0 0,1 0 0 0 0,0 0 0 0 0,0 0 0 0 0,-1 0 0 0 0,1 0 0 0 0,0 0 0 0 0,-1 0 0 0 0,1 0 0 0 0,-1 0 0 0 0,1 0 0 0 0,-1 0 0 0 0,0 0 0 0 0,1 0 0 0 0,-1 1 0 0 0,0-1 0 0 0,0 0 0 0 0,0 0 1 0 0,0 0-1 0 0,0 0 0 0 0,0 1 0 0 0,0-1 0 0 0,0 0 0 0 0,0 0-54 0 0,1 10 70 0 0,4 24 595 0 0,-2 0-1 0 0,-1 1 1 0 0,-1 0-1 0 0,-3 9-664 0 0,1 17 833 0 0,4-44-811 0 0,8-11-820 0 0,-10-7-172 0 0,0 0-1094 0 0,7-2-4211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8621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Draw (part of the) decision boundary</a:t>
            </a:r>
          </a:p>
        </p:txBody>
      </p:sp>
    </p:spTree>
    <p:extLst>
      <p:ext uri="{BB962C8B-B14F-4D97-AF65-F5344CB8AC3E}">
        <p14:creationId xmlns:p14="http://schemas.microsoft.com/office/powerpoint/2010/main" val="1383470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Before we discuss how to define distance, it’s important to discuss the different types of features we might have in a machine learning task.</a:t>
            </a:r>
          </a:p>
        </p:txBody>
      </p:sp>
      <p:sp>
        <p:nvSpPr>
          <p:cNvPr id="4" name="Slide Number Placeholder 3"/>
          <p:cNvSpPr>
            <a:spLocks noGrp="1"/>
          </p:cNvSpPr>
          <p:nvPr>
            <p:ph type="sldNum" sz="quarter" idx="10"/>
          </p:nvPr>
        </p:nvSpPr>
        <p:spPr/>
        <p:txBody>
          <a:bodyPr/>
          <a:lstStyle/>
          <a:p>
            <a:fld id="{6D208AB2-0B31-3541-9B07-826204947AB5}" type="slidenum">
              <a:rPr lang="en-US" smtClean="0"/>
              <a:t>25</a:t>
            </a:fld>
            <a:endParaRPr lang="en-US"/>
          </a:p>
        </p:txBody>
      </p:sp>
    </p:spTree>
    <p:extLst>
      <p:ext uri="{BB962C8B-B14F-4D97-AF65-F5344CB8AC3E}">
        <p14:creationId xmlns:p14="http://schemas.microsoft.com/office/powerpoint/2010/main" val="2343054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Draw the differences between distance metrics</a:t>
            </a:r>
          </a:p>
          <a:p>
            <a:r>
              <a:rPr lang="en-US" dirty="0"/>
              <a:t>You don’t have to know the mathematical details of these distance measures. If you’re curious, read 15.4 of the existing textbook. What is important to know is that there are different distance metrics you can pick, and this will change which datapoints are viewed as the nearest.</a:t>
            </a:r>
          </a:p>
        </p:txBody>
      </p:sp>
    </p:spTree>
    <p:extLst>
      <p:ext uri="{BB962C8B-B14F-4D97-AF65-F5344CB8AC3E}">
        <p14:creationId xmlns:p14="http://schemas.microsoft.com/office/powerpoint/2010/main" val="2463802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1, sensitive to outliers</a:t>
            </a:r>
          </a:p>
          <a:p>
            <a:pPr lvl="1"/>
            <a:r>
              <a:rPr lang="en-US" dirty="0"/>
              <a:t>n, majority class </a:t>
            </a: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sym typeface="Wingdings" pitchFamily="2" charset="2"/>
              </a:rPr>
              <a:t>(later) </a:t>
            </a:r>
            <a:r>
              <a:rPr lang="en-US" dirty="0"/>
              <a:t>low bias high variance</a:t>
            </a:r>
            <a:endParaRPr lang="en-US" dirty="0">
              <a:sym typeface="Wingdings" pitchFamily="2" charset="2"/>
            </a:endParaRPr>
          </a:p>
          <a:p>
            <a:pPr lvl="1"/>
            <a:r>
              <a:rPr lang="en-US" dirty="0"/>
              <a:t>(later) high bias low variance</a:t>
            </a:r>
          </a:p>
          <a:p>
            <a:pPr lvl="0"/>
            <a:endParaRPr lang="en-US" dirty="0"/>
          </a:p>
        </p:txBody>
      </p:sp>
    </p:spTree>
    <p:extLst>
      <p:ext uri="{BB962C8B-B14F-4D97-AF65-F5344CB8AC3E}">
        <p14:creationId xmlns:p14="http://schemas.microsoft.com/office/powerpoint/2010/main" val="1708147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Likely overfit</a:t>
            </a:r>
          </a:p>
          <a:p>
            <a:pPr lvl="1"/>
            <a:r>
              <a:rPr lang="en-US" dirty="0"/>
              <a:t>Seems better</a:t>
            </a:r>
          </a:p>
          <a:p>
            <a:pPr lvl="1"/>
            <a:r>
              <a:rPr lang="en-US" dirty="0"/>
              <a:t>Logistic Regression decision </a:t>
            </a:r>
            <a:r>
              <a:rPr lang="en-US" dirty="0" err="1"/>
              <a:t>bondary</a:t>
            </a:r>
            <a:endParaRPr lang="en-US" dirty="0"/>
          </a:p>
        </p:txBody>
      </p:sp>
    </p:spTree>
    <p:extLst>
      <p:ext uri="{BB962C8B-B14F-4D97-AF65-F5344CB8AC3E}">
        <p14:creationId xmlns:p14="http://schemas.microsoft.com/office/powerpoint/2010/main" val="396467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Draw the 1-NN line</a:t>
            </a:r>
          </a:p>
          <a:p>
            <a:pPr lvl="0"/>
            <a:r>
              <a:rPr lang="en-US" dirty="0"/>
              <a:t>Mention: some realtors actually use it!</a:t>
            </a:r>
          </a:p>
        </p:txBody>
      </p:sp>
    </p:spTree>
    <p:extLst>
      <p:ext uri="{BB962C8B-B14F-4D97-AF65-F5344CB8AC3E}">
        <p14:creationId xmlns:p14="http://schemas.microsoft.com/office/powerpoint/2010/main" val="3273781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83825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Mention:</a:t>
            </a:r>
          </a:p>
          <a:p>
            <a:pPr lvl="1"/>
            <a:r>
              <a:rPr lang="en-US" dirty="0"/>
              <a:t>For binary data, it often doesn’t matter whether we treat it as ordinal or nominal</a:t>
            </a:r>
          </a:p>
          <a:p>
            <a:pPr lvl="1"/>
            <a:r>
              <a:rPr lang="en-US" dirty="0"/>
              <a:t>HW1 treated </a:t>
            </a:r>
            <a:r>
              <a:rPr lang="en-US" dirty="0" err="1"/>
              <a:t>Zipcode</a:t>
            </a:r>
            <a:r>
              <a:rPr lang="en-US" dirty="0"/>
              <a:t> as numeric when it should have been nominal</a:t>
            </a:r>
          </a:p>
          <a:p>
            <a:pPr lvl="2"/>
            <a:r>
              <a:rPr lang="en-US" dirty="0" err="1"/>
              <a:t>Zipcode</a:t>
            </a:r>
            <a:r>
              <a:rPr lang="en-US" dirty="0"/>
              <a:t> can be useful at predicting illnesses, because some </a:t>
            </a:r>
            <a:r>
              <a:rPr lang="en-US" dirty="0" err="1"/>
              <a:t>zipcodes</a:t>
            </a:r>
            <a:r>
              <a:rPr lang="en-US" dirty="0"/>
              <a:t> might be closer to pollutants, than others.</a:t>
            </a:r>
          </a:p>
          <a:p>
            <a:pPr lvl="1"/>
            <a:r>
              <a:rPr lang="en-US" dirty="0"/>
              <a:t>Even the label column has a data type</a:t>
            </a:r>
          </a:p>
        </p:txBody>
      </p:sp>
    </p:spTree>
    <p:extLst>
      <p:ext uri="{BB962C8B-B14F-4D97-AF65-F5344CB8AC3E}">
        <p14:creationId xmlns:p14="http://schemas.microsoft.com/office/powerpoint/2010/main" val="67478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Interpretable!</a:t>
            </a:r>
          </a:p>
        </p:txBody>
      </p:sp>
    </p:spTree>
    <p:extLst>
      <p:ext uri="{BB962C8B-B14F-4D97-AF65-F5344CB8AC3E}">
        <p14:creationId xmlns:p14="http://schemas.microsoft.com/office/powerpoint/2010/main" val="3869861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6D208AB2-0B31-3541-9B07-826204947AB5}" type="slidenum">
              <a:rPr lang="en-US" smtClean="0"/>
              <a:t>36</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Score(x) = </a:t>
            </a:r>
            <a:r>
              <a:rPr lang="en-US" dirty="0" err="1"/>
              <a:t>w^Th</a:t>
            </a:r>
            <a:r>
              <a:rPr lang="en-US" dirty="0"/>
              <a:t>(x)</a:t>
            </a:r>
          </a:p>
          <a:p>
            <a:pPr lvl="1"/>
            <a:r>
              <a:rPr lang="en-US" dirty="0"/>
              <a:t>Mark where predictions change  on graph</a:t>
            </a:r>
          </a:p>
        </p:txBody>
      </p:sp>
    </p:spTree>
    <p:extLst>
      <p:ext uri="{BB962C8B-B14F-4D97-AF65-F5344CB8AC3E}">
        <p14:creationId xmlns:p14="http://schemas.microsoft.com/office/powerpoint/2010/main" val="1710038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37</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1" i="0" kern="1200">
              <a:solidFill>
                <a:schemeClr val="tx1"/>
              </a:solidFill>
              <a:effectLst/>
              <a:latin typeface="+mn-lt"/>
              <a:ea typeface="+mn-ea"/>
              <a:cs typeface="+mn-cs"/>
            </a:endParaRPr>
          </a:p>
          <a:p>
            <a:endParaRPr lang="en-US" sz="1200" b="1"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208AB2-0B31-3541-9B07-826204947AB5}" type="slidenum">
              <a:rPr lang="en-US" smtClean="0"/>
              <a:t>38</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1" i="0" kern="1200">
              <a:solidFill>
                <a:schemeClr val="tx1"/>
              </a:solidFill>
              <a:effectLst/>
              <a:latin typeface="+mn-lt"/>
              <a:ea typeface="+mn-ea"/>
              <a:cs typeface="+mn-cs"/>
            </a:endParaRPr>
          </a:p>
          <a:p>
            <a:endParaRPr lang="en-US" sz="1200" b="1"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208AB2-0B31-3541-9B07-826204947AB5}" type="slidenum">
              <a:rPr lang="en-US" smtClean="0"/>
              <a:t>39</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40</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6D208AB2-0B31-3541-9B07-826204947AB5}" type="slidenum">
              <a:rPr lang="en-US" smtClean="0"/>
              <a:t>41</a:t>
            </a:fld>
            <a:endParaRPr lang="en-US"/>
          </a:p>
        </p:txBody>
      </p:sp>
    </p:spTree>
    <p:extLst>
      <p:ext uri="{BB962C8B-B14F-4D97-AF65-F5344CB8AC3E}">
        <p14:creationId xmlns:p14="http://schemas.microsoft.com/office/powerpoint/2010/main" val="149238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42</a:t>
            </a:fld>
            <a:endParaRPr lang="en-US"/>
          </a:p>
        </p:txBody>
      </p:sp>
    </p:spTree>
    <p:extLst>
      <p:ext uri="{BB962C8B-B14F-4D97-AF65-F5344CB8AC3E}">
        <p14:creationId xmlns:p14="http://schemas.microsoft.com/office/powerpoint/2010/main" val="260152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n=9 examples</a:t>
            </a:r>
          </a:p>
          <a:p>
            <a:pPr lvl="1"/>
            <a:r>
              <a:rPr lang="en-US" dirty="0"/>
              <a:t>D=3 features</a:t>
            </a:r>
          </a:p>
          <a:p>
            <a:pPr lvl="1"/>
            <a:r>
              <a:rPr lang="en-US" dirty="0"/>
              <a:t>Income column: ordinal</a:t>
            </a:r>
          </a:p>
          <a:p>
            <a:pPr lvl="1"/>
            <a:r>
              <a:rPr lang="en-US" dirty="0"/>
              <a:t>Y column: output</a:t>
            </a:r>
          </a:p>
        </p:txBody>
      </p:sp>
      <p:sp>
        <p:nvSpPr>
          <p:cNvPr id="4" name="Slide Number Placeholder 3"/>
          <p:cNvSpPr>
            <a:spLocks noGrp="1"/>
          </p:cNvSpPr>
          <p:nvPr>
            <p:ph type="sldNum" sz="quarter" idx="10"/>
          </p:nvPr>
        </p:nvSpPr>
        <p:spPr/>
        <p:txBody>
          <a:bodyPr/>
          <a:lstStyle/>
          <a:p>
            <a:fld id="{6D208AB2-0B31-3541-9B07-826204947AB5}" type="slidenum">
              <a:rPr lang="en-US" smtClean="0"/>
              <a:t>43</a:t>
            </a:fld>
            <a:endParaRPr lang="en-US"/>
          </a:p>
        </p:txBody>
      </p:sp>
    </p:spTree>
    <p:extLst>
      <p:ext uri="{BB962C8B-B14F-4D97-AF65-F5344CB8AC3E}">
        <p14:creationId xmlns:p14="http://schemas.microsoft.com/office/powerpoint/2010/main" val="2569877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WOS:</a:t>
            </a:r>
          </a:p>
          <a:p>
            <a:pPr marL="628650" lvl="1" indent="-171450">
              <a:buFontTx/>
              <a:buChar char="-"/>
            </a:pPr>
            <a:r>
              <a:rPr lang="en-US" dirty="0"/>
              <a:t>An example, have students classify it.</a:t>
            </a:r>
          </a:p>
        </p:txBody>
      </p:sp>
      <p:sp>
        <p:nvSpPr>
          <p:cNvPr id="4" name="Slide Number Placeholder 3"/>
          <p:cNvSpPr>
            <a:spLocks noGrp="1"/>
          </p:cNvSpPr>
          <p:nvPr>
            <p:ph type="sldNum" sz="quarter" idx="10"/>
          </p:nvPr>
        </p:nvSpPr>
        <p:spPr/>
        <p:txBody>
          <a:bodyPr/>
          <a:lstStyle/>
          <a:p>
            <a:fld id="{6D208AB2-0B31-3541-9B07-826204947AB5}" type="slidenum">
              <a:rPr lang="en-US" smtClean="0"/>
              <a:t>44</a:t>
            </a:fld>
            <a:endParaRPr lang="en-US"/>
          </a:p>
        </p:txBody>
      </p:sp>
    </p:spTree>
    <p:extLst>
      <p:ext uri="{BB962C8B-B14F-4D97-AF65-F5344CB8AC3E}">
        <p14:creationId xmlns:p14="http://schemas.microsoft.com/office/powerpoint/2010/main" val="27573648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8027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Mention:</a:t>
            </a:r>
          </a:p>
          <a:p>
            <a:pPr lvl="1"/>
            <a:r>
              <a:rPr lang="en-US" dirty="0"/>
              <a:t>For binary data, it often doesn’t matter whether we treat it as ordinal or nominal</a:t>
            </a:r>
          </a:p>
          <a:p>
            <a:pPr lvl="1"/>
            <a:r>
              <a:rPr lang="en-US" dirty="0"/>
              <a:t>HW1 treated </a:t>
            </a:r>
            <a:r>
              <a:rPr lang="en-US" dirty="0" err="1"/>
              <a:t>Zipcode</a:t>
            </a:r>
            <a:r>
              <a:rPr lang="en-US" dirty="0"/>
              <a:t> as numeric when it should have been nominal</a:t>
            </a:r>
          </a:p>
          <a:p>
            <a:pPr lvl="2"/>
            <a:r>
              <a:rPr lang="en-US" dirty="0" err="1"/>
              <a:t>Zipcode</a:t>
            </a:r>
            <a:r>
              <a:rPr lang="en-US" dirty="0"/>
              <a:t> can be useful at predicting illnesses, because some </a:t>
            </a:r>
            <a:r>
              <a:rPr lang="en-US" dirty="0" err="1"/>
              <a:t>zipcodes</a:t>
            </a:r>
            <a:r>
              <a:rPr lang="en-US" dirty="0"/>
              <a:t> might be closer to pollutants, than others.</a:t>
            </a:r>
          </a:p>
          <a:p>
            <a:pPr lvl="1"/>
            <a:r>
              <a:rPr lang="en-US" dirty="0"/>
              <a:t>Even the label column has a data type</a:t>
            </a:r>
          </a:p>
        </p:txBody>
      </p:sp>
    </p:spTree>
    <p:extLst>
      <p:ext uri="{BB962C8B-B14F-4D97-AF65-F5344CB8AC3E}">
        <p14:creationId xmlns:p14="http://schemas.microsoft.com/office/powerpoint/2010/main" val="1117863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top log(ab) = log(a) + log(b)</a:t>
            </a:r>
          </a:p>
          <a:p>
            <a:r>
              <a:rPr lang="en-US" dirty="0"/>
              <a:t>Write underneath left that this penalizes being wrong on the positive examples (imagine if Score(x) was -\</a:t>
            </a:r>
            <a:r>
              <a:rPr lang="en-US" dirty="0" err="1"/>
              <a:t>infty</a:t>
            </a:r>
            <a:r>
              <a:rPr lang="en-US" dirty="0"/>
              <a:t>)</a:t>
            </a:r>
          </a:p>
          <a:p>
            <a:r>
              <a:rPr lang="en-US" dirty="0"/>
              <a:t>Write underneath right that this penalizes being wrong on positive examples</a:t>
            </a:r>
          </a:p>
        </p:txBody>
      </p:sp>
    </p:spTree>
    <p:extLst>
      <p:ext uri="{BB962C8B-B14F-4D97-AF65-F5344CB8AC3E}">
        <p14:creationId xmlns:p14="http://schemas.microsoft.com/office/powerpoint/2010/main" val="1239968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E.g., where to eat food, what clothes to wear, what to cook, etc.</a:t>
            </a:r>
          </a:p>
        </p:txBody>
      </p:sp>
    </p:spTree>
    <p:extLst>
      <p:ext uri="{BB962C8B-B14F-4D97-AF65-F5344CB8AC3E}">
        <p14:creationId xmlns:p14="http://schemas.microsoft.com/office/powerpoint/2010/main" val="394727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E.g., where to eat food, what clothes to wear, what to cook, etc.</a:t>
            </a:r>
          </a:p>
        </p:txBody>
      </p:sp>
    </p:spTree>
    <p:extLst>
      <p:ext uri="{BB962C8B-B14F-4D97-AF65-F5344CB8AC3E}">
        <p14:creationId xmlns:p14="http://schemas.microsoft.com/office/powerpoint/2010/main" val="538196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Start with root, add one split at a time.</a:t>
            </a:r>
          </a:p>
          <a:p>
            <a:pPr lvl="1"/>
            <a:r>
              <a:rPr lang="en-US" dirty="0"/>
              <a:t>Which features are “good”?</a:t>
            </a:r>
          </a:p>
          <a:p>
            <a:pPr lvl="1"/>
            <a:r>
              <a:rPr lang="en-US" dirty="0"/>
              <a:t>When to stop growing the tree?</a:t>
            </a:r>
          </a:p>
        </p:txBody>
      </p:sp>
    </p:spTree>
    <p:extLst>
      <p:ext uri="{BB962C8B-B14F-4D97-AF65-F5344CB8AC3E}">
        <p14:creationId xmlns:p14="http://schemas.microsoft.com/office/powerpoint/2010/main" val="23855940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50</a:t>
            </a:fld>
            <a:endParaRPr lang="en-US"/>
          </a:p>
        </p:txBody>
      </p:sp>
    </p:spTree>
    <p:extLst>
      <p:ext uri="{BB962C8B-B14F-4D97-AF65-F5344CB8AC3E}">
        <p14:creationId xmlns:p14="http://schemas.microsoft.com/office/powerpoint/2010/main" val="1356367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51</a:t>
            </a:fld>
            <a:endParaRPr lang="en-US"/>
          </a:p>
        </p:txBody>
      </p:sp>
    </p:spTree>
    <p:extLst>
      <p:ext uri="{BB962C8B-B14F-4D97-AF65-F5344CB8AC3E}">
        <p14:creationId xmlns:p14="http://schemas.microsoft.com/office/powerpoint/2010/main" val="36690088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Decision Stump = Tree w/ 1 internal node</a:t>
            </a:r>
          </a:p>
        </p:txBody>
      </p:sp>
      <p:sp>
        <p:nvSpPr>
          <p:cNvPr id="4" name="Slide Number Placeholder 3"/>
          <p:cNvSpPr>
            <a:spLocks noGrp="1"/>
          </p:cNvSpPr>
          <p:nvPr>
            <p:ph type="sldNum" sz="quarter" idx="10"/>
          </p:nvPr>
        </p:nvSpPr>
        <p:spPr/>
        <p:txBody>
          <a:bodyPr/>
          <a:lstStyle/>
          <a:p>
            <a:fld id="{6D208AB2-0B31-3541-9B07-826204947AB5}" type="slidenum">
              <a:rPr lang="en-US" smtClean="0"/>
              <a:t>52</a:t>
            </a:fld>
            <a:endParaRPr lang="en-US"/>
          </a:p>
        </p:txBody>
      </p:sp>
    </p:spTree>
    <p:extLst>
      <p:ext uri="{BB962C8B-B14F-4D97-AF65-F5344CB8AC3E}">
        <p14:creationId xmlns:p14="http://schemas.microsoft.com/office/powerpoint/2010/main" val="2067250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53</a:t>
            </a:fld>
            <a:endParaRPr lang="en-US"/>
          </a:p>
        </p:txBody>
      </p:sp>
    </p:spTree>
    <p:extLst>
      <p:ext uri="{BB962C8B-B14F-4D97-AF65-F5344CB8AC3E}">
        <p14:creationId xmlns:p14="http://schemas.microsoft.com/office/powerpoint/2010/main" val="19174501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4 1, 2 2</a:t>
            </a:r>
          </a:p>
        </p:txBody>
      </p:sp>
      <p:sp>
        <p:nvSpPr>
          <p:cNvPr id="4" name="Slide Number Placeholder 3"/>
          <p:cNvSpPr>
            <a:spLocks noGrp="1"/>
          </p:cNvSpPr>
          <p:nvPr>
            <p:ph type="sldNum" sz="quarter" idx="10"/>
          </p:nvPr>
        </p:nvSpPr>
        <p:spPr/>
        <p:txBody>
          <a:bodyPr/>
          <a:lstStyle/>
          <a:p>
            <a:fld id="{6D208AB2-0B31-3541-9B07-826204947AB5}" type="slidenum">
              <a:rPr lang="en-US" smtClean="0"/>
              <a:t>54</a:t>
            </a:fld>
            <a:endParaRPr lang="en-US"/>
          </a:p>
        </p:txBody>
      </p:sp>
    </p:spTree>
    <p:extLst>
      <p:ext uri="{BB962C8B-B14F-4D97-AF65-F5344CB8AC3E}">
        <p14:creationId xmlns:p14="http://schemas.microsoft.com/office/powerpoint/2010/main" val="9960754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55</a:t>
            </a:fld>
            <a:endParaRPr lang="en-US"/>
          </a:p>
        </p:txBody>
      </p:sp>
    </p:spTree>
    <p:extLst>
      <p:ext uri="{BB962C8B-B14F-4D97-AF65-F5344CB8AC3E}">
        <p14:creationId xmlns:p14="http://schemas.microsoft.com/office/powerpoint/2010/main" val="8542519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56</a:t>
            </a:fld>
            <a:endParaRPr lang="en-US"/>
          </a:p>
        </p:txBody>
      </p:sp>
    </p:spTree>
    <p:extLst>
      <p:ext uri="{BB962C8B-B14F-4D97-AF65-F5344CB8AC3E}">
        <p14:creationId xmlns:p14="http://schemas.microsoft.com/office/powerpoint/2010/main" val="879107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59657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57</a:t>
            </a:fld>
            <a:endParaRPr lang="en-US"/>
          </a:p>
        </p:txBody>
      </p:sp>
    </p:spTree>
    <p:extLst>
      <p:ext uri="{BB962C8B-B14F-4D97-AF65-F5344CB8AC3E}">
        <p14:creationId xmlns:p14="http://schemas.microsoft.com/office/powerpoint/2010/main" val="2109367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58</a:t>
            </a:fld>
            <a:endParaRPr lang="en-US"/>
          </a:p>
        </p:txBody>
      </p:sp>
    </p:spTree>
    <p:extLst>
      <p:ext uri="{BB962C8B-B14F-4D97-AF65-F5344CB8AC3E}">
        <p14:creationId xmlns:p14="http://schemas.microsoft.com/office/powerpoint/2010/main" val="35813839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a:latin typeface="Museo Sans 300"/>
                <a:cs typeface="Museo Sans 300"/>
              </a:rPr>
              <a:t>error =  </a:t>
            </a:r>
            <a:r>
              <a:rPr lang="en-US" sz="1200" u="sng">
                <a:latin typeface="Museo Sans 300"/>
                <a:cs typeface="Museo Sans 300"/>
              </a:rPr>
              <a:t>      2	</a:t>
            </a:r>
            <a:endParaRPr lang="en-US" sz="1200">
              <a:solidFill>
                <a:schemeClr val="accent1"/>
              </a:solidFill>
              <a:latin typeface="Museo Sans 300"/>
              <a:cs typeface="Museo Sans 300"/>
            </a:endParaRPr>
          </a:p>
          <a:p>
            <a:r>
              <a:rPr lang="en-US" sz="1200">
                <a:latin typeface="Museo Sans 300"/>
                <a:cs typeface="Museo Sans 300"/>
              </a:rPr>
              <a:t>               9</a:t>
            </a:r>
          </a:p>
          <a:p>
            <a:r>
              <a:rPr lang="en-US" sz="1200">
                <a:latin typeface="Museo Sans 300"/>
                <a:cs typeface="Museo Sans 300"/>
              </a:rPr>
              <a:t>         =   0.22</a:t>
            </a:r>
            <a:endParaRPr lang="en-US"/>
          </a:p>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59</a:t>
            </a:fld>
            <a:endParaRPr lang="en-US"/>
          </a:p>
        </p:txBody>
      </p:sp>
    </p:spTree>
    <p:extLst>
      <p:ext uri="{BB962C8B-B14F-4D97-AF65-F5344CB8AC3E}">
        <p14:creationId xmlns:p14="http://schemas.microsoft.com/office/powerpoint/2010/main" val="2924377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60</a:t>
            </a:fld>
            <a:endParaRPr lang="en-US"/>
          </a:p>
        </p:txBody>
      </p:sp>
    </p:spTree>
    <p:extLst>
      <p:ext uri="{BB962C8B-B14F-4D97-AF65-F5344CB8AC3E}">
        <p14:creationId xmlns:p14="http://schemas.microsoft.com/office/powerpoint/2010/main" val="702469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61</a:t>
            </a:fld>
            <a:endParaRPr lang="en-US"/>
          </a:p>
        </p:txBody>
      </p:sp>
    </p:spTree>
    <p:extLst>
      <p:ext uri="{BB962C8B-B14F-4D97-AF65-F5344CB8AC3E}">
        <p14:creationId xmlns:p14="http://schemas.microsoft.com/office/powerpoint/2010/main" val="14040253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62</a:t>
            </a:fld>
            <a:endParaRPr lang="en-US"/>
          </a:p>
        </p:txBody>
      </p:sp>
    </p:spTree>
    <p:extLst>
      <p:ext uri="{BB962C8B-B14F-4D97-AF65-F5344CB8AC3E}">
        <p14:creationId xmlns:p14="http://schemas.microsoft.com/office/powerpoint/2010/main" val="42236620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63</a:t>
            </a:fld>
            <a:endParaRPr lang="en-US"/>
          </a:p>
        </p:txBody>
      </p:sp>
    </p:spTree>
    <p:extLst>
      <p:ext uri="{BB962C8B-B14F-4D97-AF65-F5344CB8AC3E}">
        <p14:creationId xmlns:p14="http://schemas.microsoft.com/office/powerpoint/2010/main" val="25465786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Greedy = take the best action in the moment</a:t>
            </a:r>
          </a:p>
          <a:p>
            <a:pPr lvl="1"/>
            <a:r>
              <a:rPr lang="en-US" dirty="0"/>
              <a:t>Recursive = a function that calls itself</a:t>
            </a:r>
          </a:p>
        </p:txBody>
      </p:sp>
      <p:sp>
        <p:nvSpPr>
          <p:cNvPr id="4" name="Slide Number Placeholder 3"/>
          <p:cNvSpPr>
            <a:spLocks noGrp="1"/>
          </p:cNvSpPr>
          <p:nvPr>
            <p:ph type="sldNum" sz="quarter" idx="10"/>
          </p:nvPr>
        </p:nvSpPr>
        <p:spPr/>
        <p:txBody>
          <a:bodyPr/>
          <a:lstStyle/>
          <a:p>
            <a:fld id="{6D208AB2-0B31-3541-9B07-826204947AB5}" type="slidenum">
              <a:rPr lang="en-US" smtClean="0"/>
              <a:t>64</a:t>
            </a:fld>
            <a:endParaRPr lang="en-US"/>
          </a:p>
        </p:txBody>
      </p:sp>
    </p:spTree>
    <p:extLst>
      <p:ext uri="{BB962C8B-B14F-4D97-AF65-F5344CB8AC3E}">
        <p14:creationId xmlns:p14="http://schemas.microsoft.com/office/powerpoint/2010/main" val="1563394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a:t>Split on credit</a:t>
            </a:r>
          </a:p>
        </p:txBody>
      </p:sp>
      <p:sp>
        <p:nvSpPr>
          <p:cNvPr id="4" name="Slide Number Placeholder 3"/>
          <p:cNvSpPr>
            <a:spLocks noGrp="1"/>
          </p:cNvSpPr>
          <p:nvPr>
            <p:ph type="sldNum" sz="quarter" idx="10"/>
          </p:nvPr>
        </p:nvSpPr>
        <p:spPr/>
        <p:txBody>
          <a:bodyPr/>
          <a:lstStyle/>
          <a:p>
            <a:fld id="{6D208AB2-0B31-3541-9B07-826204947AB5}" type="slidenum">
              <a:rPr lang="en-US" smtClean="0"/>
              <a:t>65</a:t>
            </a:fld>
            <a:endParaRPr lang="en-US"/>
          </a:p>
        </p:txBody>
      </p:sp>
    </p:spTree>
    <p:extLst>
      <p:ext uri="{BB962C8B-B14F-4D97-AF65-F5344CB8AC3E}">
        <p14:creationId xmlns:p14="http://schemas.microsoft.com/office/powerpoint/2010/main" val="4810165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66</a:t>
            </a:fld>
            <a:endParaRPr lang="en-US"/>
          </a:p>
        </p:txBody>
      </p:sp>
    </p:spTree>
    <p:extLst>
      <p:ext uri="{BB962C8B-B14F-4D97-AF65-F5344CB8AC3E}">
        <p14:creationId xmlns:p14="http://schemas.microsoft.com/office/powerpoint/2010/main" val="2434054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Learning Rate (with arrow)</a:t>
            </a:r>
          </a:p>
          <a:p>
            <a:pPr lvl="1"/>
            <a:r>
              <a:rPr lang="en-US" dirty="0"/>
              <a:t>\alpha</a:t>
            </a:r>
          </a:p>
        </p:txBody>
      </p:sp>
    </p:spTree>
    <p:extLst>
      <p:ext uri="{BB962C8B-B14F-4D97-AF65-F5344CB8AC3E}">
        <p14:creationId xmlns:p14="http://schemas.microsoft.com/office/powerpoint/2010/main" val="16845911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67</a:t>
            </a:fld>
            <a:endParaRPr lang="en-US"/>
          </a:p>
        </p:txBody>
      </p:sp>
    </p:spTree>
    <p:extLst>
      <p:ext uri="{BB962C8B-B14F-4D97-AF65-F5344CB8AC3E}">
        <p14:creationId xmlns:p14="http://schemas.microsoft.com/office/powerpoint/2010/main" val="34217493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68</a:t>
            </a:fld>
            <a:endParaRPr lang="en-US"/>
          </a:p>
        </p:txBody>
      </p:sp>
    </p:spTree>
    <p:extLst>
      <p:ext uri="{BB962C8B-B14F-4D97-AF65-F5344CB8AC3E}">
        <p14:creationId xmlns:p14="http://schemas.microsoft.com/office/powerpoint/2010/main" val="21751923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Point out that I changed the numbers on the term split slightly</a:t>
            </a:r>
          </a:p>
          <a:p>
            <a:r>
              <a:rPr lang="en-US" dirty="0"/>
              <a:t>Should is written intentionally; if the decision tree algorithm learnt so far wouldn’t output a specific answer, think about what you think it should output.</a:t>
            </a:r>
          </a:p>
        </p:txBody>
      </p:sp>
    </p:spTree>
    <p:extLst>
      <p:ext uri="{BB962C8B-B14F-4D97-AF65-F5344CB8AC3E}">
        <p14:creationId xmlns:p14="http://schemas.microsoft.com/office/powerpoint/2010/main" val="14037099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Predict majority class</a:t>
            </a:r>
          </a:p>
          <a:p>
            <a:pPr lvl="1"/>
            <a:r>
              <a:rPr lang="en-US" dirty="0"/>
              <a:t>Two options:</a:t>
            </a:r>
          </a:p>
          <a:p>
            <a:pPr lvl="2"/>
            <a:r>
              <a:rPr lang="en-US" dirty="0"/>
              <a:t>Imputation</a:t>
            </a:r>
          </a:p>
          <a:p>
            <a:pPr lvl="2"/>
            <a:r>
              <a:rPr lang="en-US" dirty="0"/>
              <a:t>Treating missing as separate label</a:t>
            </a:r>
          </a:p>
        </p:txBody>
      </p:sp>
    </p:spTree>
    <p:extLst>
      <p:ext uri="{BB962C8B-B14F-4D97-AF65-F5344CB8AC3E}">
        <p14:creationId xmlns:p14="http://schemas.microsoft.com/office/powerpoint/2010/main" val="8908424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72</a:t>
            </a:fld>
            <a:endParaRPr lang="en-US"/>
          </a:p>
        </p:txBody>
      </p:sp>
    </p:spTree>
    <p:extLst>
      <p:ext uri="{BB962C8B-B14F-4D97-AF65-F5344CB8AC3E}">
        <p14:creationId xmlns:p14="http://schemas.microsoft.com/office/powerpoint/2010/main" val="34487346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WOS:</a:t>
            </a:r>
          </a:p>
          <a:p>
            <a:pPr marL="628650" lvl="1" indent="-171450">
              <a:buFontTx/>
              <a:buChar char="-"/>
            </a:pPr>
            <a:r>
              <a:rPr lang="en-US" dirty="0"/>
              <a:t>Predict=Risky, Num risky Num safe</a:t>
            </a:r>
          </a:p>
          <a:p>
            <a:pPr marL="628650" lvl="1" indent="-171450">
              <a:buFontTx/>
              <a:buChar char="-"/>
            </a:pPr>
            <a:r>
              <a:rPr lang="en-US" dirty="0"/>
              <a:t>Predict = Safe, num risky num safe</a:t>
            </a:r>
          </a:p>
        </p:txBody>
      </p:sp>
      <p:sp>
        <p:nvSpPr>
          <p:cNvPr id="4" name="Slide Number Placeholder 3"/>
          <p:cNvSpPr>
            <a:spLocks noGrp="1"/>
          </p:cNvSpPr>
          <p:nvPr>
            <p:ph type="sldNum" sz="quarter" idx="10"/>
          </p:nvPr>
        </p:nvSpPr>
        <p:spPr/>
        <p:txBody>
          <a:bodyPr/>
          <a:lstStyle/>
          <a:p>
            <a:fld id="{6D208AB2-0B31-3541-9B07-826204947AB5}" type="slidenum">
              <a:rPr lang="en-US" smtClean="0"/>
              <a:t>73</a:t>
            </a:fld>
            <a:endParaRPr lang="en-US"/>
          </a:p>
        </p:txBody>
      </p:sp>
    </p:spTree>
    <p:extLst>
      <p:ext uri="{BB962C8B-B14F-4D97-AF65-F5344CB8AC3E}">
        <p14:creationId xmlns:p14="http://schemas.microsoft.com/office/powerpoint/2010/main" val="5734263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WOS:</a:t>
            </a:r>
          </a:p>
          <a:p>
            <a:pPr marL="628650" lvl="1" indent="-171450">
              <a:buFontTx/>
              <a:buChar char="-"/>
            </a:pPr>
            <a:r>
              <a:rPr lang="en-US" dirty="0"/>
              <a:t>Draw multiple possible thresholds between points</a:t>
            </a:r>
          </a:p>
        </p:txBody>
      </p:sp>
      <p:sp>
        <p:nvSpPr>
          <p:cNvPr id="4" name="Slide Number Placeholder 3"/>
          <p:cNvSpPr>
            <a:spLocks noGrp="1"/>
          </p:cNvSpPr>
          <p:nvPr>
            <p:ph type="sldNum" sz="quarter" idx="10"/>
          </p:nvPr>
        </p:nvSpPr>
        <p:spPr/>
        <p:txBody>
          <a:bodyPr/>
          <a:lstStyle/>
          <a:p>
            <a:fld id="{6D208AB2-0B31-3541-9B07-826204947AB5}" type="slidenum">
              <a:rPr lang="en-US" smtClean="0"/>
              <a:t>74</a:t>
            </a:fld>
            <a:endParaRPr lang="en-US"/>
          </a:p>
        </p:txBody>
      </p:sp>
    </p:spTree>
    <p:extLst>
      <p:ext uri="{BB962C8B-B14F-4D97-AF65-F5344CB8AC3E}">
        <p14:creationId xmlns:p14="http://schemas.microsoft.com/office/powerpoint/2010/main" val="33989244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75</a:t>
            </a:fld>
            <a:endParaRPr lang="en-US"/>
          </a:p>
        </p:txBody>
      </p:sp>
    </p:spTree>
    <p:extLst>
      <p:ext uri="{BB962C8B-B14F-4D97-AF65-F5344CB8AC3E}">
        <p14:creationId xmlns:p14="http://schemas.microsoft.com/office/powerpoint/2010/main" val="27084309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76</a:t>
            </a:fld>
            <a:endParaRPr lang="en-US"/>
          </a:p>
        </p:txBody>
      </p:sp>
    </p:spTree>
    <p:extLst>
      <p:ext uri="{BB962C8B-B14F-4D97-AF65-F5344CB8AC3E}">
        <p14:creationId xmlns:p14="http://schemas.microsoft.com/office/powerpoint/2010/main" val="2432116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Gini Impurity of Left Split: 0.175</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Gini Impurity of Left Split: 0.189</a:t>
            </a:r>
          </a:p>
        </p:txBody>
      </p:sp>
    </p:spTree>
    <p:extLst>
      <p:ext uri="{BB962C8B-B14F-4D97-AF65-F5344CB8AC3E}">
        <p14:creationId xmlns:p14="http://schemas.microsoft.com/office/powerpoint/2010/main" val="957619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Same as Ridge!</a:t>
            </a:r>
          </a:p>
          <a:p>
            <a:pPr lvl="1"/>
            <a:r>
              <a:rPr lang="en-US" dirty="0"/>
              <a:t>Cross-Validation</a:t>
            </a:r>
          </a:p>
          <a:p>
            <a:pPr lvl="1"/>
            <a:r>
              <a:rPr lang="en-US" dirty="0"/>
              <a:t>Validation Set</a:t>
            </a:r>
          </a:p>
        </p:txBody>
      </p:sp>
    </p:spTree>
    <p:extLst>
      <p:ext uri="{BB962C8B-B14F-4D97-AF65-F5344CB8AC3E}">
        <p14:creationId xmlns:p14="http://schemas.microsoft.com/office/powerpoint/2010/main" val="26426585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78</a:t>
            </a:fld>
            <a:endParaRPr lang="en-US"/>
          </a:p>
        </p:txBody>
      </p:sp>
    </p:spTree>
    <p:extLst>
      <p:ext uri="{BB962C8B-B14F-4D97-AF65-F5344CB8AC3E}">
        <p14:creationId xmlns:p14="http://schemas.microsoft.com/office/powerpoint/2010/main" val="461288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79</a:t>
            </a:fld>
            <a:endParaRPr lang="en-US"/>
          </a:p>
        </p:txBody>
      </p:sp>
    </p:spTree>
    <p:extLst>
      <p:ext uri="{BB962C8B-B14F-4D97-AF65-F5344CB8AC3E}">
        <p14:creationId xmlns:p14="http://schemas.microsoft.com/office/powerpoint/2010/main" val="17116986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80</a:t>
            </a:fld>
            <a:endParaRPr lang="en-US"/>
          </a:p>
        </p:txBody>
      </p:sp>
    </p:spTree>
    <p:extLst>
      <p:ext uri="{BB962C8B-B14F-4D97-AF65-F5344CB8AC3E}">
        <p14:creationId xmlns:p14="http://schemas.microsoft.com/office/powerpoint/2010/main" val="2508015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81</a:t>
            </a:fld>
            <a:endParaRPr lang="en-US"/>
          </a:p>
        </p:txBody>
      </p:sp>
    </p:spTree>
    <p:extLst>
      <p:ext uri="{BB962C8B-B14F-4D97-AF65-F5344CB8AC3E}">
        <p14:creationId xmlns:p14="http://schemas.microsoft.com/office/powerpoint/2010/main" val="20379704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0.22542207904  + 1.12</a:t>
            </a:r>
            <a:r>
              <a:rPr lang="en-US" baseline="0" dirty="0"/>
              <a:t> x[1] </a:t>
            </a:r>
            <a:r>
              <a:rPr lang="en-US" dirty="0"/>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83</a:t>
            </a:fld>
            <a:endParaRPr lang="en-US"/>
          </a:p>
        </p:txBody>
      </p:sp>
    </p:spTree>
    <p:extLst>
      <p:ext uri="{BB962C8B-B14F-4D97-AF65-F5344CB8AC3E}">
        <p14:creationId xmlns:p14="http://schemas.microsoft.com/office/powerpoint/2010/main" val="9109743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84</a:t>
            </a:fld>
            <a:endParaRPr lang="en-US"/>
          </a:p>
        </p:txBody>
      </p:sp>
    </p:spTree>
    <p:extLst>
      <p:ext uri="{BB962C8B-B14F-4D97-AF65-F5344CB8AC3E}">
        <p14:creationId xmlns:p14="http://schemas.microsoft.com/office/powerpoint/2010/main" val="32810995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85</a:t>
            </a:fld>
            <a:endParaRPr lang="en-US"/>
          </a:p>
        </p:txBody>
      </p:sp>
    </p:spTree>
    <p:extLst>
      <p:ext uri="{BB962C8B-B14F-4D97-AF65-F5344CB8AC3E}">
        <p14:creationId xmlns:p14="http://schemas.microsoft.com/office/powerpoint/2010/main" val="28175361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86</a:t>
            </a:fld>
            <a:endParaRPr lang="en-US"/>
          </a:p>
        </p:txBody>
      </p:sp>
    </p:spTree>
    <p:extLst>
      <p:ext uri="{BB962C8B-B14F-4D97-AF65-F5344CB8AC3E}">
        <p14:creationId xmlns:p14="http://schemas.microsoft.com/office/powerpoint/2010/main" val="27759310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87</a:t>
            </a:fld>
            <a:endParaRPr lang="en-US"/>
          </a:p>
        </p:txBody>
      </p:sp>
    </p:spTree>
    <p:extLst>
      <p:ext uri="{BB962C8B-B14F-4D97-AF65-F5344CB8AC3E}">
        <p14:creationId xmlns:p14="http://schemas.microsoft.com/office/powerpoint/2010/main" val="29061452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of these boundaries will get outputted by the algorithm we learnt.</a:t>
            </a:r>
          </a:p>
        </p:txBody>
      </p:sp>
    </p:spTree>
    <p:extLst>
      <p:ext uri="{BB962C8B-B14F-4D97-AF65-F5344CB8AC3E}">
        <p14:creationId xmlns:p14="http://schemas.microsoft.com/office/powerpoint/2010/main" val="693367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Mention: Often times with non-parametric rules, you can’t write the prediction equation down as a simple mathematical formula</a:t>
            </a:r>
          </a:p>
        </p:txBody>
      </p:sp>
    </p:spTree>
    <p:extLst>
      <p:ext uri="{BB962C8B-B14F-4D97-AF65-F5344CB8AC3E}">
        <p14:creationId xmlns:p14="http://schemas.microsoft.com/office/powerpoint/2010/main" val="23645928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of these boundaries will get outputted by the algorithm we learnt.</a:t>
            </a:r>
          </a:p>
        </p:txBody>
      </p:sp>
    </p:spTree>
    <p:extLst>
      <p:ext uri="{BB962C8B-B14F-4D97-AF65-F5344CB8AC3E}">
        <p14:creationId xmlns:p14="http://schemas.microsoft.com/office/powerpoint/2010/main" val="7991039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91</a:t>
            </a:fld>
            <a:endParaRPr lang="en-US"/>
          </a:p>
        </p:txBody>
      </p:sp>
    </p:spTree>
    <p:extLst>
      <p:ext uri="{BB962C8B-B14F-4D97-AF65-F5344CB8AC3E}">
        <p14:creationId xmlns:p14="http://schemas.microsoft.com/office/powerpoint/2010/main" val="4908771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92</a:t>
            </a:fld>
            <a:endParaRPr lang="en-US"/>
          </a:p>
        </p:txBody>
      </p:sp>
    </p:spTree>
    <p:extLst>
      <p:ext uri="{BB962C8B-B14F-4D97-AF65-F5344CB8AC3E}">
        <p14:creationId xmlns:p14="http://schemas.microsoft.com/office/powerpoint/2010/main" val="2255377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4952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a:t>
            </a:r>
          </a:p>
          <a:p>
            <a:pPr lvl="1"/>
            <a:r>
              <a:rPr lang="en-US" dirty="0"/>
              <a:t>k: Hyperparameter</a:t>
            </a:r>
          </a:p>
        </p:txBody>
      </p:sp>
    </p:spTree>
    <p:extLst>
      <p:ext uri="{BB962C8B-B14F-4D97-AF65-F5344CB8AC3E}">
        <p14:creationId xmlns:p14="http://schemas.microsoft.com/office/powerpoint/2010/main" val="26978537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474928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71608563"/>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a:t>
            </a:r>
          </a:p>
        </p:txBody>
      </p:sp>
    </p:spTree>
    <p:extLst>
      <p:ext uri="{BB962C8B-B14F-4D97-AF65-F5344CB8AC3E}">
        <p14:creationId xmlns:p14="http://schemas.microsoft.com/office/powerpoint/2010/main" val="3641491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 Orange">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a:t>
            </a:r>
          </a:p>
        </p:txBody>
      </p:sp>
    </p:spTree>
    <p:extLst>
      <p:ext uri="{BB962C8B-B14F-4D97-AF65-F5344CB8AC3E}">
        <p14:creationId xmlns:p14="http://schemas.microsoft.com/office/powerpoint/2010/main" val="566383661"/>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5282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3913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1748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a:solidFill>
                  <a:srgbClr val="FFFFFF"/>
                </a:solidFill>
                <a:latin typeface="Nunito Sans"/>
                <a:ea typeface="Nunito Sans"/>
                <a:cs typeface="Nunito Sans"/>
                <a:sym typeface="Nunito Sans"/>
              </a:rPr>
              <a:t>pollev.com/cs416</a:t>
            </a:r>
            <a:endParaRPr sz="1700" b="1">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
        <p:nvSpPr>
          <p:cNvPr id="14" name="Google Shape;72;p10">
            <a:extLst>
              <a:ext uri="{FF2B5EF4-FFF2-40B4-BE49-F238E27FC236}">
                <a16:creationId xmlns:a16="http://schemas.microsoft.com/office/drawing/2014/main" id="{2ABBC02B-2B64-43C9-8C1F-A316A1FE0E68}"/>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Tree>
    <p:extLst>
      <p:ext uri="{BB962C8B-B14F-4D97-AF65-F5344CB8AC3E}">
        <p14:creationId xmlns:p14="http://schemas.microsoft.com/office/powerpoint/2010/main" val="3493394194"/>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a:solidFill>
                  <a:srgbClr val="FFFFFF"/>
                </a:solidFill>
                <a:latin typeface="Nunito Sans"/>
                <a:ea typeface="Nunito Sans"/>
                <a:cs typeface="Nunito Sans"/>
                <a:sym typeface="Nunito Sans"/>
              </a:rPr>
              <a:t>pollev.com/cs416</a:t>
            </a:r>
            <a:endParaRPr sz="1700" b="1">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rgbClr val="FFFFFF"/>
                </a:solidFill>
              </a:rPr>
              <a:t>Group</a:t>
            </a:r>
            <a:endParaRPr sz="2400">
              <a:solidFill>
                <a:srgbClr val="FFFFFF"/>
              </a:solidFill>
            </a:endParaRPr>
          </a:p>
        </p:txBody>
      </p:sp>
    </p:spTree>
    <p:extLst>
      <p:ext uri="{BB962C8B-B14F-4D97-AF65-F5344CB8AC3E}">
        <p14:creationId xmlns:p14="http://schemas.microsoft.com/office/powerpoint/2010/main" val="3144496220"/>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643504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FBF50CB0-D63E-40B8-ADB8-2C90C0C16A6B}"/>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86E8C183-E019-49DF-A1D3-03328AEFE522}"/>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363;p47">
            <a:extLst>
              <a:ext uri="{FF2B5EF4-FFF2-40B4-BE49-F238E27FC236}">
                <a16:creationId xmlns:a16="http://schemas.microsoft.com/office/drawing/2014/main" id="{1E39F0E8-1683-4AF6-959F-26A021889194}"/>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46CC6F0C-CA7D-4055-9AA0-C534D34F2D22}"/>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3827A4CA-66E6-46C3-9C2A-9E25E9AA1029}"/>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60A49891-3FD9-4A69-9774-BF057F378897}"/>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6A92F732-2FF2-4AF7-BD19-E2206D994C7C}"/>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0168BB0A-ED2E-41B7-B7FC-24BB118C96E2}"/>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E203DCD6-EEA4-4874-873D-34C0A0E24D1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D3845F71-DB59-4F5F-8C83-BAA035280B8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880719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90632134"/>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094727694"/>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4" r:id="rId10"/>
    <p:sldLayoutId id="2147483695" r:id="rId11"/>
    <p:sldLayoutId id="2147483667" r:id="rId12"/>
    <p:sldLayoutId id="2147483668" r:id="rId13"/>
    <p:sldLayoutId id="2147483677" r:id="rId14"/>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NULL"/><Relationship Id="rId7" Type="http://schemas.openxmlformats.org/officeDocument/2006/relationships/customXml" Target="../ink/ink13.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NULL"/><Relationship Id="rId5" Type="http://schemas.openxmlformats.org/officeDocument/2006/relationships/customXml" Target="../ink/ink12.xml"/><Relationship Id="rId4" Type="http://schemas.openxmlformats.org/officeDocument/2006/relationships/image" Target="NUL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customXml" Target="../ink/ink17.xml"/><Relationship Id="rId13"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customXml" Target="../ink/ink19.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customXml" Target="../ink/ink16.xml"/><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media/image16.png"/><Relationship Id="rId10" Type="http://schemas.openxmlformats.org/officeDocument/2006/relationships/customXml" Target="../ink/ink18.xml"/><Relationship Id="rId4" Type="http://schemas.openxmlformats.org/officeDocument/2006/relationships/customXml" Target="../ink/ink15.xml"/><Relationship Id="rId9" Type="http://schemas.openxmlformats.org/officeDocument/2006/relationships/image" Target="NULL"/><Relationship Id="rId14" Type="http://schemas.openxmlformats.org/officeDocument/2006/relationships/customXml" Target="../ink/ink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17" Type="http://schemas.openxmlformats.org/officeDocument/2006/relationships/image" Target="../media/image88.png"/><Relationship Id="rId21" Type="http://schemas.openxmlformats.org/officeDocument/2006/relationships/image" Target="../media/image23.png"/><Relationship Id="rId42" Type="http://schemas.openxmlformats.org/officeDocument/2006/relationships/customXml" Target="../ink/ink38.xml"/><Relationship Id="rId63" Type="http://schemas.openxmlformats.org/officeDocument/2006/relationships/image" Target="../media/image61.png"/><Relationship Id="rId84" Type="http://schemas.openxmlformats.org/officeDocument/2006/relationships/customXml" Target="../ink/ink59.xml"/><Relationship Id="rId16" Type="http://schemas.openxmlformats.org/officeDocument/2006/relationships/customXml" Target="../ink/ink25.xml"/><Relationship Id="rId107" Type="http://schemas.openxmlformats.org/officeDocument/2006/relationships/image" Target="../media/image83.png"/><Relationship Id="rId11" Type="http://schemas.openxmlformats.org/officeDocument/2006/relationships/image" Target="../media/image18.png"/><Relationship Id="rId32" Type="http://schemas.openxmlformats.org/officeDocument/2006/relationships/customXml" Target="../ink/ink33.xml"/><Relationship Id="rId37" Type="http://schemas.openxmlformats.org/officeDocument/2006/relationships/image" Target="../media/image31.png"/><Relationship Id="rId53" Type="http://schemas.openxmlformats.org/officeDocument/2006/relationships/image" Target="../media/image54.png"/><Relationship Id="rId58" Type="http://schemas.openxmlformats.org/officeDocument/2006/relationships/customXml" Target="../ink/ink46.xml"/><Relationship Id="rId74" Type="http://schemas.openxmlformats.org/officeDocument/2006/relationships/customXml" Target="../ink/ink54.xml"/><Relationship Id="rId79" Type="http://schemas.openxmlformats.org/officeDocument/2006/relationships/image" Target="../media/image69.png"/><Relationship Id="rId102" Type="http://schemas.openxmlformats.org/officeDocument/2006/relationships/customXml" Target="../ink/ink68.xml"/><Relationship Id="rId123" Type="http://schemas.openxmlformats.org/officeDocument/2006/relationships/image" Target="../media/image91.png"/><Relationship Id="rId128" Type="http://schemas.openxmlformats.org/officeDocument/2006/relationships/customXml" Target="../ink/ink81.xml"/><Relationship Id="rId5" Type="http://schemas.openxmlformats.org/officeDocument/2006/relationships/diagramQuickStyle" Target="../diagrams/quickStyle1.xml"/><Relationship Id="rId90" Type="http://schemas.openxmlformats.org/officeDocument/2006/relationships/customXml" Target="../ink/ink62.xml"/><Relationship Id="rId95" Type="http://schemas.openxmlformats.org/officeDocument/2006/relationships/image" Target="../media/image77.png"/><Relationship Id="rId22" Type="http://schemas.openxmlformats.org/officeDocument/2006/relationships/customXml" Target="../ink/ink28.xml"/><Relationship Id="rId27" Type="http://schemas.openxmlformats.org/officeDocument/2006/relationships/image" Target="../media/image26.png"/><Relationship Id="rId43" Type="http://schemas.openxmlformats.org/officeDocument/2006/relationships/image" Target="../media/image49.png"/><Relationship Id="rId48" Type="http://schemas.openxmlformats.org/officeDocument/2006/relationships/customXml" Target="../ink/ink41.xml"/><Relationship Id="rId64" Type="http://schemas.openxmlformats.org/officeDocument/2006/relationships/customXml" Target="../ink/ink49.xml"/><Relationship Id="rId69" Type="http://schemas.openxmlformats.org/officeDocument/2006/relationships/image" Target="../media/image64.png"/><Relationship Id="rId113" Type="http://schemas.openxmlformats.org/officeDocument/2006/relationships/image" Target="../media/image86.png"/><Relationship Id="rId118" Type="http://schemas.openxmlformats.org/officeDocument/2006/relationships/customXml" Target="../ink/ink76.xml"/><Relationship Id="rId80" Type="http://schemas.openxmlformats.org/officeDocument/2006/relationships/customXml" Target="../ink/ink57.xml"/><Relationship Id="rId85" Type="http://schemas.openxmlformats.org/officeDocument/2006/relationships/image" Target="../media/image72.png"/><Relationship Id="rId12" Type="http://schemas.openxmlformats.org/officeDocument/2006/relationships/customXml" Target="../ink/ink23.xml"/><Relationship Id="rId17" Type="http://schemas.openxmlformats.org/officeDocument/2006/relationships/image" Target="../media/image21.png"/><Relationship Id="rId33" Type="http://schemas.openxmlformats.org/officeDocument/2006/relationships/image" Target="../media/image29.png"/><Relationship Id="rId38" Type="http://schemas.openxmlformats.org/officeDocument/2006/relationships/customXml" Target="../ink/ink36.xml"/><Relationship Id="rId59" Type="http://schemas.openxmlformats.org/officeDocument/2006/relationships/image" Target="../media/image58.png"/><Relationship Id="rId103" Type="http://schemas.openxmlformats.org/officeDocument/2006/relationships/image" Target="../media/image81.png"/><Relationship Id="rId108" Type="http://schemas.openxmlformats.org/officeDocument/2006/relationships/customXml" Target="../ink/ink71.xml"/><Relationship Id="rId124" Type="http://schemas.openxmlformats.org/officeDocument/2006/relationships/customXml" Target="../ink/ink79.xml"/><Relationship Id="rId129" Type="http://schemas.openxmlformats.org/officeDocument/2006/relationships/image" Target="../media/image94.png"/><Relationship Id="rId54" Type="http://schemas.openxmlformats.org/officeDocument/2006/relationships/customXml" Target="../ink/ink44.xml"/><Relationship Id="rId70" Type="http://schemas.openxmlformats.org/officeDocument/2006/relationships/customXml" Target="../ink/ink52.xml"/><Relationship Id="rId75" Type="http://schemas.openxmlformats.org/officeDocument/2006/relationships/image" Target="../media/image67.png"/><Relationship Id="rId91" Type="http://schemas.openxmlformats.org/officeDocument/2006/relationships/image" Target="../media/image75.png"/><Relationship Id="rId96" Type="http://schemas.openxmlformats.org/officeDocument/2006/relationships/customXml" Target="../ink/ink65.xml"/><Relationship Id="rId1" Type="http://schemas.openxmlformats.org/officeDocument/2006/relationships/slideLayout" Target="../slideLayouts/slideLayout11.xml"/><Relationship Id="rId6" Type="http://schemas.openxmlformats.org/officeDocument/2006/relationships/diagramColors" Target="../diagrams/colors1.xml"/><Relationship Id="rId23" Type="http://schemas.openxmlformats.org/officeDocument/2006/relationships/image" Target="../media/image24.png"/><Relationship Id="rId28" Type="http://schemas.openxmlformats.org/officeDocument/2006/relationships/customXml" Target="../ink/ink31.xml"/><Relationship Id="rId49" Type="http://schemas.openxmlformats.org/officeDocument/2006/relationships/image" Target="../media/image52.png"/><Relationship Id="rId114" Type="http://schemas.openxmlformats.org/officeDocument/2006/relationships/customXml" Target="../ink/ink74.xml"/><Relationship Id="rId119" Type="http://schemas.openxmlformats.org/officeDocument/2006/relationships/image" Target="../media/image89.png"/><Relationship Id="rId44" Type="http://schemas.openxmlformats.org/officeDocument/2006/relationships/customXml" Target="../ink/ink39.xml"/><Relationship Id="rId60" Type="http://schemas.openxmlformats.org/officeDocument/2006/relationships/customXml" Target="../ink/ink47.xml"/><Relationship Id="rId65" Type="http://schemas.openxmlformats.org/officeDocument/2006/relationships/image" Target="../media/image62.png"/><Relationship Id="rId81" Type="http://schemas.openxmlformats.org/officeDocument/2006/relationships/image" Target="../media/image70.png"/><Relationship Id="rId86" Type="http://schemas.openxmlformats.org/officeDocument/2006/relationships/customXml" Target="../ink/ink60.xml"/><Relationship Id="rId130" Type="http://schemas.openxmlformats.org/officeDocument/2006/relationships/customXml" Target="../ink/ink82.xml"/><Relationship Id="rId13" Type="http://schemas.openxmlformats.org/officeDocument/2006/relationships/image" Target="../media/image19.png"/><Relationship Id="rId18" Type="http://schemas.openxmlformats.org/officeDocument/2006/relationships/customXml" Target="../ink/ink26.xml"/><Relationship Id="rId39" Type="http://schemas.openxmlformats.org/officeDocument/2006/relationships/image" Target="../media/image32.png"/><Relationship Id="rId109" Type="http://schemas.openxmlformats.org/officeDocument/2006/relationships/image" Target="../media/image84.png"/><Relationship Id="rId34" Type="http://schemas.openxmlformats.org/officeDocument/2006/relationships/customXml" Target="../ink/ink34.xml"/><Relationship Id="rId50" Type="http://schemas.openxmlformats.org/officeDocument/2006/relationships/customXml" Target="../ink/ink42.xml"/><Relationship Id="rId55" Type="http://schemas.openxmlformats.org/officeDocument/2006/relationships/image" Target="../media/image55.png"/><Relationship Id="rId76" Type="http://schemas.openxmlformats.org/officeDocument/2006/relationships/customXml" Target="../ink/ink55.xml"/><Relationship Id="rId97" Type="http://schemas.openxmlformats.org/officeDocument/2006/relationships/image" Target="../media/image78.png"/><Relationship Id="rId104" Type="http://schemas.openxmlformats.org/officeDocument/2006/relationships/customXml" Target="../ink/ink69.xml"/><Relationship Id="rId120" Type="http://schemas.openxmlformats.org/officeDocument/2006/relationships/customXml" Target="../ink/ink77.xml"/><Relationship Id="rId125" Type="http://schemas.openxmlformats.org/officeDocument/2006/relationships/image" Target="../media/image92.png"/><Relationship Id="rId7" Type="http://schemas.microsoft.com/office/2007/relationships/diagramDrawing" Target="../diagrams/drawing1.xml"/><Relationship Id="rId71" Type="http://schemas.openxmlformats.org/officeDocument/2006/relationships/image" Target="../media/image65.png"/><Relationship Id="rId92" Type="http://schemas.openxmlformats.org/officeDocument/2006/relationships/customXml" Target="../ink/ink63.xml"/><Relationship Id="rId2" Type="http://schemas.openxmlformats.org/officeDocument/2006/relationships/notesSlide" Target="../notesSlides/notesSlide7.xml"/><Relationship Id="rId29" Type="http://schemas.openxmlformats.org/officeDocument/2006/relationships/image" Target="../media/image27.png"/><Relationship Id="rId24" Type="http://schemas.openxmlformats.org/officeDocument/2006/relationships/customXml" Target="../ink/ink29.xml"/><Relationship Id="rId40" Type="http://schemas.openxmlformats.org/officeDocument/2006/relationships/customXml" Target="../ink/ink37.xml"/><Relationship Id="rId45" Type="http://schemas.openxmlformats.org/officeDocument/2006/relationships/image" Target="../media/image50.png"/><Relationship Id="rId66" Type="http://schemas.openxmlformats.org/officeDocument/2006/relationships/customXml" Target="../ink/ink50.xml"/><Relationship Id="rId87" Type="http://schemas.openxmlformats.org/officeDocument/2006/relationships/image" Target="../media/image73.png"/><Relationship Id="rId110" Type="http://schemas.openxmlformats.org/officeDocument/2006/relationships/customXml" Target="../ink/ink72.xml"/><Relationship Id="rId115" Type="http://schemas.openxmlformats.org/officeDocument/2006/relationships/image" Target="../media/image87.png"/><Relationship Id="rId131" Type="http://schemas.openxmlformats.org/officeDocument/2006/relationships/image" Target="../media/image95.png"/><Relationship Id="rId61" Type="http://schemas.openxmlformats.org/officeDocument/2006/relationships/image" Target="../media/image60.png"/><Relationship Id="rId82" Type="http://schemas.openxmlformats.org/officeDocument/2006/relationships/customXml" Target="../ink/ink58.xml"/><Relationship Id="rId19" Type="http://schemas.openxmlformats.org/officeDocument/2006/relationships/image" Target="../media/image22.png"/><Relationship Id="rId14" Type="http://schemas.openxmlformats.org/officeDocument/2006/relationships/customXml" Target="../ink/ink24.xml"/><Relationship Id="rId30" Type="http://schemas.openxmlformats.org/officeDocument/2006/relationships/customXml" Target="../ink/ink32.xml"/><Relationship Id="rId35" Type="http://schemas.openxmlformats.org/officeDocument/2006/relationships/image" Target="../media/image30.png"/><Relationship Id="rId56" Type="http://schemas.openxmlformats.org/officeDocument/2006/relationships/customXml" Target="../ink/ink45.xml"/><Relationship Id="rId77" Type="http://schemas.openxmlformats.org/officeDocument/2006/relationships/image" Target="../media/image68.png"/><Relationship Id="rId100" Type="http://schemas.openxmlformats.org/officeDocument/2006/relationships/customXml" Target="../ink/ink67.xml"/><Relationship Id="rId105" Type="http://schemas.openxmlformats.org/officeDocument/2006/relationships/image" Target="../media/image82.png"/><Relationship Id="rId126" Type="http://schemas.openxmlformats.org/officeDocument/2006/relationships/customXml" Target="../ink/ink80.xml"/><Relationship Id="rId8" Type="http://schemas.openxmlformats.org/officeDocument/2006/relationships/customXml" Target="../ink/ink21.xml"/><Relationship Id="rId51" Type="http://schemas.openxmlformats.org/officeDocument/2006/relationships/image" Target="../media/image53.png"/><Relationship Id="rId72" Type="http://schemas.openxmlformats.org/officeDocument/2006/relationships/customXml" Target="../ink/ink53.xml"/><Relationship Id="rId93" Type="http://schemas.openxmlformats.org/officeDocument/2006/relationships/image" Target="../media/image76.png"/><Relationship Id="rId98" Type="http://schemas.openxmlformats.org/officeDocument/2006/relationships/customXml" Target="../ink/ink66.xml"/><Relationship Id="rId121" Type="http://schemas.openxmlformats.org/officeDocument/2006/relationships/image" Target="../media/image90.png"/><Relationship Id="rId3" Type="http://schemas.openxmlformats.org/officeDocument/2006/relationships/diagramData" Target="../diagrams/data1.xml"/><Relationship Id="rId25" Type="http://schemas.openxmlformats.org/officeDocument/2006/relationships/image" Target="../media/image25.png"/><Relationship Id="rId46" Type="http://schemas.openxmlformats.org/officeDocument/2006/relationships/customXml" Target="../ink/ink40.xml"/><Relationship Id="rId67" Type="http://schemas.openxmlformats.org/officeDocument/2006/relationships/image" Target="../media/image63.png"/><Relationship Id="rId116" Type="http://schemas.openxmlformats.org/officeDocument/2006/relationships/customXml" Target="../ink/ink75.xml"/><Relationship Id="rId20" Type="http://schemas.openxmlformats.org/officeDocument/2006/relationships/customXml" Target="../ink/ink27.xml"/><Relationship Id="rId41" Type="http://schemas.openxmlformats.org/officeDocument/2006/relationships/image" Target="../media/image33.png"/><Relationship Id="rId62" Type="http://schemas.openxmlformats.org/officeDocument/2006/relationships/customXml" Target="../ink/ink48.xml"/><Relationship Id="rId83" Type="http://schemas.openxmlformats.org/officeDocument/2006/relationships/image" Target="../media/image71.png"/><Relationship Id="rId88" Type="http://schemas.openxmlformats.org/officeDocument/2006/relationships/customXml" Target="../ink/ink61.xml"/><Relationship Id="rId111" Type="http://schemas.openxmlformats.org/officeDocument/2006/relationships/image" Target="../media/image85.png"/><Relationship Id="rId132" Type="http://schemas.openxmlformats.org/officeDocument/2006/relationships/customXml" Target="../ink/ink83.xml"/><Relationship Id="rId15" Type="http://schemas.openxmlformats.org/officeDocument/2006/relationships/image" Target="../media/image20.png"/><Relationship Id="rId36" Type="http://schemas.openxmlformats.org/officeDocument/2006/relationships/customXml" Target="../ink/ink35.xml"/><Relationship Id="rId57" Type="http://schemas.openxmlformats.org/officeDocument/2006/relationships/image" Target="../media/image56.png"/><Relationship Id="rId106" Type="http://schemas.openxmlformats.org/officeDocument/2006/relationships/customXml" Target="../ink/ink70.xml"/><Relationship Id="rId127" Type="http://schemas.openxmlformats.org/officeDocument/2006/relationships/image" Target="../media/image93.png"/><Relationship Id="rId10" Type="http://schemas.openxmlformats.org/officeDocument/2006/relationships/customXml" Target="../ink/ink22.xml"/><Relationship Id="rId31" Type="http://schemas.openxmlformats.org/officeDocument/2006/relationships/image" Target="../media/image28.png"/><Relationship Id="rId52" Type="http://schemas.openxmlformats.org/officeDocument/2006/relationships/customXml" Target="../ink/ink43.xml"/><Relationship Id="rId73" Type="http://schemas.openxmlformats.org/officeDocument/2006/relationships/image" Target="../media/image66.png"/><Relationship Id="rId78" Type="http://schemas.openxmlformats.org/officeDocument/2006/relationships/customXml" Target="../ink/ink56.xml"/><Relationship Id="rId94" Type="http://schemas.openxmlformats.org/officeDocument/2006/relationships/customXml" Target="../ink/ink64.xml"/><Relationship Id="rId99" Type="http://schemas.openxmlformats.org/officeDocument/2006/relationships/image" Target="../media/image79.png"/><Relationship Id="rId101" Type="http://schemas.openxmlformats.org/officeDocument/2006/relationships/image" Target="../media/image80.png"/><Relationship Id="rId122" Type="http://schemas.openxmlformats.org/officeDocument/2006/relationships/customXml" Target="../ink/ink78.xml"/><Relationship Id="rId4" Type="http://schemas.openxmlformats.org/officeDocument/2006/relationships/diagramLayout" Target="../diagrams/layout1.xml"/><Relationship Id="rId9" Type="http://schemas.openxmlformats.org/officeDocument/2006/relationships/image" Target="../media/image17.png"/><Relationship Id="rId26" Type="http://schemas.openxmlformats.org/officeDocument/2006/relationships/customXml" Target="../ink/ink30.xml"/><Relationship Id="rId47" Type="http://schemas.openxmlformats.org/officeDocument/2006/relationships/image" Target="../media/image51.png"/><Relationship Id="rId68" Type="http://schemas.openxmlformats.org/officeDocument/2006/relationships/customXml" Target="../ink/ink51.xml"/><Relationship Id="rId89" Type="http://schemas.openxmlformats.org/officeDocument/2006/relationships/image" Target="../media/image74.png"/><Relationship Id="rId112" Type="http://schemas.openxmlformats.org/officeDocument/2006/relationships/customXml" Target="../ink/ink73.xml"/><Relationship Id="rId133" Type="http://schemas.openxmlformats.org/officeDocument/2006/relationships/image" Target="../media/image9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customXml" Target="../ink/ink8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customXml" Target="../ink/ink8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900.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99.png"/><Relationship Id="rId4" Type="http://schemas.openxmlformats.org/officeDocument/2006/relationships/customXml" Target="../ink/ink8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1110.png"/><Relationship Id="rId1" Type="http://schemas.openxmlformats.org/officeDocument/2006/relationships/slideLayout" Target="../slideLayouts/slideLayout5.xml"/><Relationship Id="rId5" Type="http://schemas.openxmlformats.org/officeDocument/2006/relationships/image" Target="../media/image101.png"/><Relationship Id="rId4" Type="http://schemas.openxmlformats.org/officeDocument/2006/relationships/customXml" Target="../ink/ink87.xml"/></Relationships>
</file>

<file path=ppt/slides/_rels/slide22.xml.rels><?xml version="1.0" encoding="UTF-8" standalone="yes"?>
<Relationships xmlns="http://schemas.openxmlformats.org/package/2006/relationships"><Relationship Id="rId26" Type="http://schemas.openxmlformats.org/officeDocument/2006/relationships/customXml" Target="../ink/ink99.xml"/><Relationship Id="rId21" Type="http://schemas.openxmlformats.org/officeDocument/2006/relationships/image" Target="../media/image111.png"/><Relationship Id="rId34" Type="http://schemas.openxmlformats.org/officeDocument/2006/relationships/customXml" Target="../ink/ink103.xml"/><Relationship Id="rId42" Type="http://schemas.openxmlformats.org/officeDocument/2006/relationships/customXml" Target="../ink/ink107.xml"/><Relationship Id="rId47" Type="http://schemas.openxmlformats.org/officeDocument/2006/relationships/image" Target="../media/image124.png"/><Relationship Id="rId50" Type="http://schemas.openxmlformats.org/officeDocument/2006/relationships/customXml" Target="../ink/ink111.xml"/><Relationship Id="rId55" Type="http://schemas.openxmlformats.org/officeDocument/2006/relationships/image" Target="../media/image128.png"/><Relationship Id="rId63" Type="http://schemas.openxmlformats.org/officeDocument/2006/relationships/image" Target="../media/image132.png"/><Relationship Id="rId7" Type="http://schemas.openxmlformats.org/officeDocument/2006/relationships/image" Target="../media/image103.png"/><Relationship Id="rId2" Type="http://schemas.openxmlformats.org/officeDocument/2006/relationships/image" Target="../media/image1110.png"/><Relationship Id="rId16" Type="http://schemas.openxmlformats.org/officeDocument/2006/relationships/customXml" Target="../ink/ink94.xml"/><Relationship Id="rId29" Type="http://schemas.openxmlformats.org/officeDocument/2006/relationships/image" Target="../media/image115.png"/><Relationship Id="rId11" Type="http://schemas.openxmlformats.org/officeDocument/2006/relationships/image" Target="../media/image105.png"/><Relationship Id="rId24" Type="http://schemas.openxmlformats.org/officeDocument/2006/relationships/customXml" Target="../ink/ink98.xml"/><Relationship Id="rId32" Type="http://schemas.openxmlformats.org/officeDocument/2006/relationships/customXml" Target="../ink/ink102.xml"/><Relationship Id="rId37" Type="http://schemas.openxmlformats.org/officeDocument/2006/relationships/image" Target="../media/image119.png"/><Relationship Id="rId40" Type="http://schemas.openxmlformats.org/officeDocument/2006/relationships/customXml" Target="../ink/ink106.xml"/><Relationship Id="rId45" Type="http://schemas.openxmlformats.org/officeDocument/2006/relationships/image" Target="../media/image123.png"/><Relationship Id="rId53" Type="http://schemas.openxmlformats.org/officeDocument/2006/relationships/image" Target="../media/image127.png"/><Relationship Id="rId58" Type="http://schemas.openxmlformats.org/officeDocument/2006/relationships/customXml" Target="../ink/ink115.xml"/><Relationship Id="rId5" Type="http://schemas.openxmlformats.org/officeDocument/2006/relationships/image" Target="../media/image102.png"/><Relationship Id="rId61" Type="http://schemas.openxmlformats.org/officeDocument/2006/relationships/image" Target="../media/image131.png"/><Relationship Id="rId19" Type="http://schemas.openxmlformats.org/officeDocument/2006/relationships/image" Target="../media/image110.png"/><Relationship Id="rId14" Type="http://schemas.openxmlformats.org/officeDocument/2006/relationships/customXml" Target="../ink/ink93.xml"/><Relationship Id="rId22" Type="http://schemas.openxmlformats.org/officeDocument/2006/relationships/customXml" Target="../ink/ink97.xml"/><Relationship Id="rId27" Type="http://schemas.openxmlformats.org/officeDocument/2006/relationships/image" Target="../media/image114.png"/><Relationship Id="rId30" Type="http://schemas.openxmlformats.org/officeDocument/2006/relationships/customXml" Target="../ink/ink101.xml"/><Relationship Id="rId35" Type="http://schemas.openxmlformats.org/officeDocument/2006/relationships/image" Target="../media/image118.png"/><Relationship Id="rId43" Type="http://schemas.openxmlformats.org/officeDocument/2006/relationships/image" Target="../media/image122.png"/><Relationship Id="rId48" Type="http://schemas.openxmlformats.org/officeDocument/2006/relationships/customXml" Target="../ink/ink110.xml"/><Relationship Id="rId56" Type="http://schemas.openxmlformats.org/officeDocument/2006/relationships/customXml" Target="../ink/ink114.xml"/><Relationship Id="rId64" Type="http://schemas.openxmlformats.org/officeDocument/2006/relationships/customXml" Target="../ink/ink118.xml"/><Relationship Id="rId8" Type="http://schemas.openxmlformats.org/officeDocument/2006/relationships/customXml" Target="../ink/ink90.xml"/><Relationship Id="rId51" Type="http://schemas.openxmlformats.org/officeDocument/2006/relationships/image" Target="../media/image126.png"/><Relationship Id="rId3" Type="http://schemas.openxmlformats.org/officeDocument/2006/relationships/image" Target="../media/image100.jpeg"/><Relationship Id="rId12" Type="http://schemas.openxmlformats.org/officeDocument/2006/relationships/customXml" Target="../ink/ink92.xml"/><Relationship Id="rId17" Type="http://schemas.openxmlformats.org/officeDocument/2006/relationships/image" Target="../media/image109.png"/><Relationship Id="rId25" Type="http://schemas.openxmlformats.org/officeDocument/2006/relationships/image" Target="../media/image113.png"/><Relationship Id="rId33" Type="http://schemas.openxmlformats.org/officeDocument/2006/relationships/image" Target="../media/image117.png"/><Relationship Id="rId38" Type="http://schemas.openxmlformats.org/officeDocument/2006/relationships/customXml" Target="../ink/ink105.xml"/><Relationship Id="rId46" Type="http://schemas.openxmlformats.org/officeDocument/2006/relationships/customXml" Target="../ink/ink109.xml"/><Relationship Id="rId59" Type="http://schemas.openxmlformats.org/officeDocument/2006/relationships/image" Target="../media/image130.png"/><Relationship Id="rId20" Type="http://schemas.openxmlformats.org/officeDocument/2006/relationships/customXml" Target="../ink/ink96.xml"/><Relationship Id="rId41" Type="http://schemas.openxmlformats.org/officeDocument/2006/relationships/image" Target="../media/image121.png"/><Relationship Id="rId54" Type="http://schemas.openxmlformats.org/officeDocument/2006/relationships/customXml" Target="../ink/ink113.xml"/><Relationship Id="rId62" Type="http://schemas.openxmlformats.org/officeDocument/2006/relationships/customXml" Target="../ink/ink117.xml"/><Relationship Id="rId1" Type="http://schemas.openxmlformats.org/officeDocument/2006/relationships/slideLayout" Target="../slideLayouts/slideLayout6.xml"/><Relationship Id="rId6" Type="http://schemas.openxmlformats.org/officeDocument/2006/relationships/customXml" Target="../ink/ink89.xml"/><Relationship Id="rId15" Type="http://schemas.openxmlformats.org/officeDocument/2006/relationships/image" Target="../media/image108.png"/><Relationship Id="rId23" Type="http://schemas.openxmlformats.org/officeDocument/2006/relationships/image" Target="../media/image112.png"/><Relationship Id="rId28" Type="http://schemas.openxmlformats.org/officeDocument/2006/relationships/customXml" Target="../ink/ink100.xml"/><Relationship Id="rId36" Type="http://schemas.openxmlformats.org/officeDocument/2006/relationships/customXml" Target="../ink/ink104.xml"/><Relationship Id="rId49" Type="http://schemas.openxmlformats.org/officeDocument/2006/relationships/image" Target="../media/image125.png"/><Relationship Id="rId57" Type="http://schemas.openxmlformats.org/officeDocument/2006/relationships/image" Target="../media/image129.png"/><Relationship Id="rId10" Type="http://schemas.openxmlformats.org/officeDocument/2006/relationships/customXml" Target="../ink/ink91.xml"/><Relationship Id="rId31" Type="http://schemas.openxmlformats.org/officeDocument/2006/relationships/image" Target="../media/image116.png"/><Relationship Id="rId44" Type="http://schemas.openxmlformats.org/officeDocument/2006/relationships/customXml" Target="../ink/ink108.xml"/><Relationship Id="rId52" Type="http://schemas.openxmlformats.org/officeDocument/2006/relationships/customXml" Target="../ink/ink112.xml"/><Relationship Id="rId60" Type="http://schemas.openxmlformats.org/officeDocument/2006/relationships/customXml" Target="../ink/ink116.xml"/><Relationship Id="rId65" Type="http://schemas.openxmlformats.org/officeDocument/2006/relationships/image" Target="../media/image133.png"/><Relationship Id="rId4" Type="http://schemas.openxmlformats.org/officeDocument/2006/relationships/customXml" Target="../ink/ink88.xml"/><Relationship Id="rId9" Type="http://schemas.openxmlformats.org/officeDocument/2006/relationships/image" Target="../media/image104.png"/><Relationship Id="rId13" Type="http://schemas.openxmlformats.org/officeDocument/2006/relationships/image" Target="../media/image107.png"/><Relationship Id="rId18" Type="http://schemas.openxmlformats.org/officeDocument/2006/relationships/customXml" Target="../ink/ink95.xml"/><Relationship Id="rId39" Type="http://schemas.openxmlformats.org/officeDocument/2006/relationships/image" Target="../media/image120.png"/></Relationships>
</file>

<file path=ppt/slides/_rels/slide2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5.png"/><Relationship Id="rId5" Type="http://schemas.openxmlformats.org/officeDocument/2006/relationships/customXml" Target="../ink/ink119.xml"/><Relationship Id="rId4" Type="http://schemas.openxmlformats.org/officeDocument/2006/relationships/hyperlink" Target="https://kevinzakka.github.io/2016/07/13/k-nearest-neighbor/"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30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customXml" Target="../ink/ink120.xml"/><Relationship Id="rId1" Type="http://schemas.openxmlformats.org/officeDocument/2006/relationships/slideLayout" Target="../slideLayouts/slideLayout3.xml"/><Relationship Id="rId5" Type="http://schemas.openxmlformats.org/officeDocument/2006/relationships/image" Target="../media/image137.png"/><Relationship Id="rId4" Type="http://schemas.openxmlformats.org/officeDocument/2006/relationships/customXml" Target="../ink/ink121.xml"/></Relationships>
</file>

<file path=ppt/slides/_rels/slide2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customXml" Target="../ink/ink127.xml"/><Relationship Id="rId18" Type="http://schemas.openxmlformats.org/officeDocument/2006/relationships/image" Target="../media/image145.png"/><Relationship Id="rId3" Type="http://schemas.openxmlformats.org/officeDocument/2006/relationships/customXml" Target="../ink/ink122.xml"/><Relationship Id="rId21" Type="http://schemas.openxmlformats.org/officeDocument/2006/relationships/customXml" Target="../ink/ink131.xml"/><Relationship Id="rId7" Type="http://schemas.openxmlformats.org/officeDocument/2006/relationships/customXml" Target="../ink/ink124.xml"/><Relationship Id="rId12" Type="http://schemas.openxmlformats.org/officeDocument/2006/relationships/image" Target="../media/image142.png"/><Relationship Id="rId17" Type="http://schemas.openxmlformats.org/officeDocument/2006/relationships/customXml" Target="../ink/ink129.xml"/><Relationship Id="rId2" Type="http://schemas.openxmlformats.org/officeDocument/2006/relationships/notesSlide" Target="../notesSlides/notesSlide12.xml"/><Relationship Id="rId16" Type="http://schemas.openxmlformats.org/officeDocument/2006/relationships/image" Target="../media/image144.png"/><Relationship Id="rId20" Type="http://schemas.openxmlformats.org/officeDocument/2006/relationships/image" Target="../media/image146.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customXml" Target="../ink/ink126.xml"/><Relationship Id="rId5" Type="http://schemas.openxmlformats.org/officeDocument/2006/relationships/customXml" Target="../ink/ink123.xml"/><Relationship Id="rId15" Type="http://schemas.openxmlformats.org/officeDocument/2006/relationships/customXml" Target="../ink/ink128.xml"/><Relationship Id="rId10" Type="http://schemas.openxmlformats.org/officeDocument/2006/relationships/image" Target="../media/image141.png"/><Relationship Id="rId19" Type="http://schemas.openxmlformats.org/officeDocument/2006/relationships/customXml" Target="../ink/ink130.xml"/><Relationship Id="rId4" Type="http://schemas.openxmlformats.org/officeDocument/2006/relationships/image" Target="../media/image138.png"/><Relationship Id="rId9" Type="http://schemas.openxmlformats.org/officeDocument/2006/relationships/customXml" Target="../ink/ink125.xml"/><Relationship Id="rId14" Type="http://schemas.openxmlformats.org/officeDocument/2006/relationships/image" Target="../media/image143.png"/><Relationship Id="rId22" Type="http://schemas.openxmlformats.org/officeDocument/2006/relationships/image" Target="../media/image147.png"/></Relationships>
</file>

<file path=ppt/slides/_rels/slide28.xml.rels><?xml version="1.0" encoding="UTF-8" standalone="yes"?>
<Relationships xmlns="http://schemas.openxmlformats.org/package/2006/relationships"><Relationship Id="rId3" Type="http://schemas.openxmlformats.org/officeDocument/2006/relationships/customXml" Target="../ink/ink132.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48.png"/></Relationships>
</file>

<file path=ppt/slides/_rels/slide29.xml.rels><?xml version="1.0" encoding="UTF-8" standalone="yes"?>
<Relationships xmlns="http://schemas.openxmlformats.org/package/2006/relationships"><Relationship Id="rId8" Type="http://schemas.openxmlformats.org/officeDocument/2006/relationships/customXml" Target="../ink/ink134.xml"/><Relationship Id="rId13" Type="http://schemas.openxmlformats.org/officeDocument/2006/relationships/image" Target="../media/image154.png"/><Relationship Id="rId18" Type="http://schemas.openxmlformats.org/officeDocument/2006/relationships/customXml" Target="../ink/ink139.xml"/><Relationship Id="rId26" Type="http://schemas.openxmlformats.org/officeDocument/2006/relationships/customXml" Target="../ink/ink143.xml"/><Relationship Id="rId3" Type="http://schemas.openxmlformats.org/officeDocument/2006/relationships/image" Target="../media/image149.png"/><Relationship Id="rId21" Type="http://schemas.openxmlformats.org/officeDocument/2006/relationships/image" Target="../media/image158.png"/><Relationship Id="rId7" Type="http://schemas.openxmlformats.org/officeDocument/2006/relationships/image" Target="../media/image151.png"/><Relationship Id="rId12" Type="http://schemas.openxmlformats.org/officeDocument/2006/relationships/customXml" Target="../ink/ink136.xml"/><Relationship Id="rId17" Type="http://schemas.openxmlformats.org/officeDocument/2006/relationships/image" Target="../media/image156.png"/><Relationship Id="rId25" Type="http://schemas.openxmlformats.org/officeDocument/2006/relationships/image" Target="../media/image160.png"/><Relationship Id="rId2" Type="http://schemas.openxmlformats.org/officeDocument/2006/relationships/notesSlide" Target="../notesSlides/notesSlide14.xml"/><Relationship Id="rId16" Type="http://schemas.openxmlformats.org/officeDocument/2006/relationships/customXml" Target="../ink/ink138.xml"/><Relationship Id="rId20" Type="http://schemas.openxmlformats.org/officeDocument/2006/relationships/customXml" Target="../ink/ink140.xml"/><Relationship Id="rId1" Type="http://schemas.openxmlformats.org/officeDocument/2006/relationships/slideLayout" Target="../slideLayouts/slideLayout3.xml"/><Relationship Id="rId6" Type="http://schemas.openxmlformats.org/officeDocument/2006/relationships/customXml" Target="../ink/ink133.xml"/><Relationship Id="rId11" Type="http://schemas.openxmlformats.org/officeDocument/2006/relationships/image" Target="../media/image153.png"/><Relationship Id="rId24" Type="http://schemas.openxmlformats.org/officeDocument/2006/relationships/customXml" Target="../ink/ink142.xml"/><Relationship Id="rId5" Type="http://schemas.openxmlformats.org/officeDocument/2006/relationships/hyperlink" Target="https://kevinzakka.github.io/2016/07/13/k-nearest-neighbor/" TargetMode="External"/><Relationship Id="rId15" Type="http://schemas.openxmlformats.org/officeDocument/2006/relationships/image" Target="../media/image155.png"/><Relationship Id="rId23" Type="http://schemas.openxmlformats.org/officeDocument/2006/relationships/image" Target="../media/image159.png"/><Relationship Id="rId10" Type="http://schemas.openxmlformats.org/officeDocument/2006/relationships/customXml" Target="../ink/ink135.xml"/><Relationship Id="rId19" Type="http://schemas.openxmlformats.org/officeDocument/2006/relationships/image" Target="../media/image157.png"/><Relationship Id="rId4" Type="http://schemas.openxmlformats.org/officeDocument/2006/relationships/image" Target="../media/image150.png"/><Relationship Id="rId9" Type="http://schemas.openxmlformats.org/officeDocument/2006/relationships/image" Target="../media/image152.png"/><Relationship Id="rId14" Type="http://schemas.openxmlformats.org/officeDocument/2006/relationships/customXml" Target="../ink/ink137.xml"/><Relationship Id="rId22" Type="http://schemas.openxmlformats.org/officeDocument/2006/relationships/customXml" Target="../ink/ink141.xml"/><Relationship Id="rId27" Type="http://schemas.openxmlformats.org/officeDocument/2006/relationships/image" Target="../media/image16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2.emf"/><Relationship Id="rId7" Type="http://schemas.openxmlformats.org/officeDocument/2006/relationships/image" Target="../media/image164.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customXml" Target="../ink/ink145.xml"/><Relationship Id="rId5" Type="http://schemas.openxmlformats.org/officeDocument/2006/relationships/image" Target="../media/image163.png"/><Relationship Id="rId4" Type="http://schemas.openxmlformats.org/officeDocument/2006/relationships/customXml" Target="../ink/ink14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ustomXml" Target="../ink/ink146.xml"/><Relationship Id="rId2" Type="http://schemas.openxmlformats.org/officeDocument/2006/relationships/image" Target="../media/image165.gif"/><Relationship Id="rId1" Type="http://schemas.openxmlformats.org/officeDocument/2006/relationships/slideLayout" Target="../slideLayouts/slideLayout8.xml"/><Relationship Id="rId4" Type="http://schemas.openxmlformats.org/officeDocument/2006/relationships/image" Target="../media/image16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hyperlink" Target="https://www.holzer.org/coronavirus-covid-19-updates/" TargetMode="External"/><Relationship Id="rId7" Type="http://schemas.openxmlformats.org/officeDocument/2006/relationships/customXml" Target="../ink/ink148.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68.png"/><Relationship Id="rId5" Type="http://schemas.openxmlformats.org/officeDocument/2006/relationships/customXml" Target="../ink/ink147.xml"/><Relationship Id="rId10" Type="http://schemas.openxmlformats.org/officeDocument/2006/relationships/image" Target="../media/image170.png"/><Relationship Id="rId4" Type="http://schemas.openxmlformats.org/officeDocument/2006/relationships/image" Target="../media/image167.png"/><Relationship Id="rId9" Type="http://schemas.openxmlformats.org/officeDocument/2006/relationships/customXml" Target="../ink/ink149.xml"/></Relationships>
</file>

<file path=ppt/slides/_rels/slide36.xml.rels><?xml version="1.0" encoding="UTF-8" standalone="yes"?>
<Relationships xmlns="http://schemas.openxmlformats.org/package/2006/relationships"><Relationship Id="rId3" Type="http://schemas.openxmlformats.org/officeDocument/2006/relationships/image" Target="../media/image171.tiff"/><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72.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customXml" Target="../ink/ink150.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73.png"/></Relationships>
</file>

<file path=ppt/slides/_rels/slide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slideLayout" Target="../slideLayouts/slideLayout5.xml"/><Relationship Id="rId7" Type="http://schemas.openxmlformats.org/officeDocument/2006/relationships/customXml" Target="../ink/ink2.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NULL"/><Relationship Id="rId5" Type="http://schemas.openxmlformats.org/officeDocument/2006/relationships/customXml" Target="../ink/ink1.xml"/><Relationship Id="rId10" Type="http://schemas.openxmlformats.org/officeDocument/2006/relationships/image" Target="NULL"/><Relationship Id="rId4" Type="http://schemas.openxmlformats.org/officeDocument/2006/relationships/image" Target="../media/image5.png"/><Relationship Id="rId9" Type="http://schemas.openxmlformats.org/officeDocument/2006/relationships/customXml" Target="../ink/ink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75.png"/><Relationship Id="rId4" Type="http://schemas.openxmlformats.org/officeDocument/2006/relationships/customXml" Target="../ink/ink151.xml"/></Relationships>
</file>

<file path=ppt/slides/_rels/slide4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customXml" Target="../ink/ink152.xm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77.png"/></Relationships>
</file>

<file path=ppt/slides/_rels/slide44.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customXml" Target="../ink/ink153.xml"/><Relationship Id="rId7" Type="http://schemas.openxmlformats.org/officeDocument/2006/relationships/customXml" Target="../ink/ink155.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79.png"/><Relationship Id="rId5" Type="http://schemas.openxmlformats.org/officeDocument/2006/relationships/customXml" Target="../ink/ink154.xml"/><Relationship Id="rId4" Type="http://schemas.openxmlformats.org/officeDocument/2006/relationships/image" Target="../media/image17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customXml" Target="../ink/ink156.xm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8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1310.png"/><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customXml" Target="../ink/ink5.xml"/><Relationship Id="rId4" Type="http://schemas.openxmlformats.org/officeDocument/2006/relationships/image" Target="../media/image4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customXml" Target="../ink/ink157.xml"/><Relationship Id="rId7" Type="http://schemas.openxmlformats.org/officeDocument/2006/relationships/customXml" Target="../ink/ink159.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183.png"/><Relationship Id="rId5" Type="http://schemas.openxmlformats.org/officeDocument/2006/relationships/customXml" Target="../ink/ink158.xml"/><Relationship Id="rId4" Type="http://schemas.openxmlformats.org/officeDocument/2006/relationships/image" Target="../media/image18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customXml" Target="../ink/ink160.xml"/><Relationship Id="rId2" Type="http://schemas.openxmlformats.org/officeDocument/2006/relationships/notesSlide" Target="../notesSlides/notesSlide37.xml"/><Relationship Id="rId1" Type="http://schemas.openxmlformats.org/officeDocument/2006/relationships/slideLayout" Target="../slideLayouts/slideLayout11.xml"/><Relationship Id="rId4" Type="http://schemas.openxmlformats.org/officeDocument/2006/relationships/image" Target="../media/image18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customXml" Target="../ink/ink161.xml"/><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187.png"/><Relationship Id="rId5" Type="http://schemas.openxmlformats.org/officeDocument/2006/relationships/customXml" Target="../ink/ink162.xml"/><Relationship Id="rId4" Type="http://schemas.openxmlformats.org/officeDocument/2006/relationships/image" Target="../media/image186.png"/></Relationships>
</file>

<file path=ppt/slides/_rels/slide57.xml.rels><?xml version="1.0" encoding="UTF-8" standalone="yes"?>
<Relationships xmlns="http://schemas.openxmlformats.org/package/2006/relationships"><Relationship Id="rId3" Type="http://schemas.openxmlformats.org/officeDocument/2006/relationships/customXml" Target="../ink/ink163.xml"/><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openxmlformats.org/officeDocument/2006/relationships/image" Target="../media/image18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customXml" Target="../ink/ink164.xml"/><Relationship Id="rId7" Type="http://schemas.openxmlformats.org/officeDocument/2006/relationships/customXml" Target="../ink/ink166.xml"/><Relationship Id="rId2" Type="http://schemas.openxmlformats.org/officeDocument/2006/relationships/notesSlide" Target="../notesSlides/notesSlide42.xml"/><Relationship Id="rId1" Type="http://schemas.openxmlformats.org/officeDocument/2006/relationships/slideLayout" Target="../slideLayouts/slideLayout11.xml"/><Relationship Id="rId6" Type="http://schemas.openxmlformats.org/officeDocument/2006/relationships/image" Target="../media/image190.png"/><Relationship Id="rId5" Type="http://schemas.openxmlformats.org/officeDocument/2006/relationships/customXml" Target="../ink/ink165.xml"/><Relationship Id="rId10" Type="http://schemas.openxmlformats.org/officeDocument/2006/relationships/image" Target="../media/image192.png"/><Relationship Id="rId4" Type="http://schemas.openxmlformats.org/officeDocument/2006/relationships/image" Target="../media/image189.png"/><Relationship Id="rId9" Type="http://schemas.openxmlformats.org/officeDocument/2006/relationships/customXml" Target="../ink/ink167.xml"/></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34.png"/><Relationship Id="rId16" Type="http://schemas.openxmlformats.org/officeDocument/2006/relationships/image" Target="../media/image480.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60.xml.rels><?xml version="1.0" encoding="UTF-8" standalone="yes"?>
<Relationships xmlns="http://schemas.openxmlformats.org/package/2006/relationships"><Relationship Id="rId3" Type="http://schemas.openxmlformats.org/officeDocument/2006/relationships/customXml" Target="../ink/ink168.xml"/><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openxmlformats.org/officeDocument/2006/relationships/image" Target="../media/image820.png"/></Relationships>
</file>

<file path=ppt/slides/_rels/slide61.xml.rels><?xml version="1.0" encoding="UTF-8" standalone="yes"?>
<Relationships xmlns="http://schemas.openxmlformats.org/package/2006/relationships"><Relationship Id="rId3" Type="http://schemas.openxmlformats.org/officeDocument/2006/relationships/customXml" Target="../ink/ink169.xml"/><Relationship Id="rId2" Type="http://schemas.openxmlformats.org/officeDocument/2006/relationships/notesSlide" Target="../notesSlides/notesSlide44.xml"/><Relationship Id="rId1" Type="http://schemas.openxmlformats.org/officeDocument/2006/relationships/slideLayout" Target="../slideLayouts/slideLayout11.xml"/><Relationship Id="rId4" Type="http://schemas.openxmlformats.org/officeDocument/2006/relationships/image" Target="../media/image193.png"/></Relationships>
</file>

<file path=ppt/slides/_rels/slide62.xml.rels><?xml version="1.0" encoding="UTF-8" standalone="yes"?>
<Relationships xmlns="http://schemas.openxmlformats.org/package/2006/relationships"><Relationship Id="rId3" Type="http://schemas.openxmlformats.org/officeDocument/2006/relationships/customXml" Target="../ink/ink170.xml"/><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194.png"/><Relationship Id="rId5" Type="http://schemas.openxmlformats.org/officeDocument/2006/relationships/customXml" Target="../ink/ink171.xml"/><Relationship Id="rId4" Type="http://schemas.openxmlformats.org/officeDocument/2006/relationships/image" Target="../media/image840.png"/></Relationships>
</file>

<file path=ppt/slides/_rels/slide63.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customXml" Target="../ink/ink172.xml"/><Relationship Id="rId7" Type="http://schemas.openxmlformats.org/officeDocument/2006/relationships/customXml" Target="../ink/ink174.xm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96.png"/><Relationship Id="rId5" Type="http://schemas.openxmlformats.org/officeDocument/2006/relationships/customXml" Target="../ink/ink173.xml"/><Relationship Id="rId4" Type="http://schemas.openxmlformats.org/officeDocument/2006/relationships/image" Target="../media/image19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customXml" Target="../ink/ink175.xml"/><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870.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31.png"/><Relationship Id="rId7" Type="http://schemas.openxmlformats.org/officeDocument/2006/relationships/customXml" Target="../ink/ink6.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customXml" Target="../ink/ink7.xml"/></Relationships>
</file>

<file path=ppt/slides/_rels/slide70.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customXml" Target="../ink/ink176.xml"/><Relationship Id="rId7" Type="http://schemas.openxmlformats.org/officeDocument/2006/relationships/customXml" Target="../ink/ink178.xml"/><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200.png"/><Relationship Id="rId5" Type="http://schemas.openxmlformats.org/officeDocument/2006/relationships/customXml" Target="../ink/ink177.xml"/><Relationship Id="rId4" Type="http://schemas.openxmlformats.org/officeDocument/2006/relationships/image" Target="../media/image19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customXml" Target="../ink/ink179.xml"/><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202.png"/></Relationships>
</file>

<file path=ppt/slides/_rels/slide73.xml.rels><?xml version="1.0" encoding="UTF-8" standalone="yes"?>
<Relationships xmlns="http://schemas.openxmlformats.org/package/2006/relationships"><Relationship Id="rId3" Type="http://schemas.openxmlformats.org/officeDocument/2006/relationships/customXml" Target="../ink/ink180.xml"/><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203.png"/></Relationships>
</file>

<file path=ppt/slides/_rels/slide74.xml.rels><?xml version="1.0" encoding="UTF-8" standalone="yes"?>
<Relationships xmlns="http://schemas.openxmlformats.org/package/2006/relationships"><Relationship Id="rId3" Type="http://schemas.openxmlformats.org/officeDocument/2006/relationships/customXml" Target="../ink/ink181.xml"/><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204.png"/><Relationship Id="rId5" Type="http://schemas.openxmlformats.org/officeDocument/2006/relationships/customXml" Target="../ink/ink182.xml"/><Relationship Id="rId4" Type="http://schemas.openxmlformats.org/officeDocument/2006/relationships/image" Target="../media/image320.png"/></Relationships>
</file>

<file path=ppt/slides/_rels/slide75.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customXml" Target="../ink/ink183.xml"/><Relationship Id="rId7" Type="http://schemas.openxmlformats.org/officeDocument/2006/relationships/customXml" Target="../ink/ink185.xml"/><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206.png"/><Relationship Id="rId5" Type="http://schemas.openxmlformats.org/officeDocument/2006/relationships/customXml" Target="../ink/ink184.xml"/><Relationship Id="rId4" Type="http://schemas.openxmlformats.org/officeDocument/2006/relationships/image" Target="../media/image205.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customXml" Target="../ink/ink10.xm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customXml" Target="../ink/ink9.xml"/><Relationship Id="rId5" Type="http://schemas.openxmlformats.org/officeDocument/2006/relationships/image" Target="NULL"/><Relationship Id="rId4" Type="http://schemas.openxmlformats.org/officeDocument/2006/relationships/customXml" Target="../ink/ink8.xml"/><Relationship Id="rId9"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8" Type="http://schemas.openxmlformats.org/officeDocument/2006/relationships/image" Target="../media/image210.png"/><Relationship Id="rId13" Type="http://schemas.openxmlformats.org/officeDocument/2006/relationships/customXml" Target="../ink/ink191.xml"/><Relationship Id="rId18" Type="http://schemas.openxmlformats.org/officeDocument/2006/relationships/image" Target="../media/image215.png"/><Relationship Id="rId3" Type="http://schemas.openxmlformats.org/officeDocument/2006/relationships/customXml" Target="../ink/ink186.xml"/><Relationship Id="rId21" Type="http://schemas.openxmlformats.org/officeDocument/2006/relationships/customXml" Target="../ink/ink195.xml"/><Relationship Id="rId7" Type="http://schemas.openxmlformats.org/officeDocument/2006/relationships/customXml" Target="../ink/ink188.xml"/><Relationship Id="rId12" Type="http://schemas.openxmlformats.org/officeDocument/2006/relationships/image" Target="../media/image212.png"/><Relationship Id="rId17" Type="http://schemas.openxmlformats.org/officeDocument/2006/relationships/customXml" Target="../ink/ink193.xml"/><Relationship Id="rId2" Type="http://schemas.openxmlformats.org/officeDocument/2006/relationships/image" Target="../media/image15.png"/><Relationship Id="rId16" Type="http://schemas.openxmlformats.org/officeDocument/2006/relationships/image" Target="../media/image214.png"/><Relationship Id="rId20" Type="http://schemas.openxmlformats.org/officeDocument/2006/relationships/image" Target="../media/image216.png"/><Relationship Id="rId1" Type="http://schemas.openxmlformats.org/officeDocument/2006/relationships/slideLayout" Target="../slideLayouts/slideLayout3.xml"/><Relationship Id="rId6" Type="http://schemas.openxmlformats.org/officeDocument/2006/relationships/image" Target="../media/image209.png"/><Relationship Id="rId11" Type="http://schemas.openxmlformats.org/officeDocument/2006/relationships/customXml" Target="../ink/ink190.xml"/><Relationship Id="rId5" Type="http://schemas.openxmlformats.org/officeDocument/2006/relationships/customXml" Target="../ink/ink187.xml"/><Relationship Id="rId15" Type="http://schemas.openxmlformats.org/officeDocument/2006/relationships/customXml" Target="../ink/ink192.xml"/><Relationship Id="rId10" Type="http://schemas.openxmlformats.org/officeDocument/2006/relationships/image" Target="../media/image211.png"/><Relationship Id="rId19" Type="http://schemas.openxmlformats.org/officeDocument/2006/relationships/customXml" Target="../ink/ink194.xml"/><Relationship Id="rId4" Type="http://schemas.openxmlformats.org/officeDocument/2006/relationships/image" Target="../media/image208.png"/><Relationship Id="rId9" Type="http://schemas.openxmlformats.org/officeDocument/2006/relationships/customXml" Target="../ink/ink189.xml"/><Relationship Id="rId14" Type="http://schemas.openxmlformats.org/officeDocument/2006/relationships/image" Target="../media/image213.png"/><Relationship Id="rId22" Type="http://schemas.openxmlformats.org/officeDocument/2006/relationships/image" Target="../media/image217.png"/></Relationships>
</file>

<file path=ppt/slides/_rels/slide83.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560.png"/><Relationship Id="rId3" Type="http://schemas.openxmlformats.org/officeDocument/2006/relationships/image" Target="../media/image540.png"/><Relationship Id="rId7" Type="http://schemas.openxmlformats.org/officeDocument/2006/relationships/image" Target="../media/image550.png"/><Relationship Id="rId2" Type="http://schemas.openxmlformats.org/officeDocument/2006/relationships/notesSlide" Target="../notesSlides/notesSlide4.xml"/><Relationship Id="rId1" Type="http://schemas.openxmlformats.org/officeDocument/2006/relationships/slideLayout" Target="../slideLayouts/slideLayout5.xml"/><Relationship Id="rId11" Type="http://schemas.openxmlformats.org/officeDocument/2006/relationships/image" Target="../media/image12.png"/><Relationship Id="rId10" Type="http://schemas.openxmlformats.org/officeDocument/2006/relationships/customXml" Target="../ink/ink11.xml"/><Relationship Id="rId9" Type="http://schemas.openxmlformats.org/officeDocument/2006/relationships/image" Target="../media/image57.png"/></Relationships>
</file>

<file path=ppt/slides/_rels/slide90.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6" name="Google Shape;91;p15">
            <a:extLst>
              <a:ext uri="{FF2B5EF4-FFF2-40B4-BE49-F238E27FC236}">
                <a16:creationId xmlns:a16="http://schemas.microsoft.com/office/drawing/2014/main" id="{BA5AD35C-45EE-4505-8CA7-4A2D9C5484ED}"/>
              </a:ext>
            </a:extLst>
          </p:cNvPr>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noAutofit/>
          </a:bodyPr>
          <a:lstStyle/>
          <a:p>
            <a:pPr lvl="0"/>
            <a:r>
              <a:rPr lang="en" dirty="0"/>
              <a:t>CSE/STAT 416</a:t>
            </a:r>
            <a:br>
              <a:rPr lang="en" sz="1000" dirty="0"/>
            </a:br>
            <a:r>
              <a:rPr lang="en-US" sz="1600" dirty="0"/>
              <a:t>Non-Parametric Classification Methods</a:t>
            </a:r>
            <a:br>
              <a:rPr lang="en" sz="1800" dirty="0"/>
            </a:br>
            <a:br>
              <a:rPr lang="en" sz="1800" dirty="0"/>
            </a:br>
            <a:r>
              <a:rPr lang="en" sz="1100" dirty="0"/>
              <a:t>Amal </a:t>
            </a:r>
            <a:r>
              <a:rPr lang="en" sz="1100" dirty="0" err="1"/>
              <a:t>Nanavati</a:t>
            </a:r>
            <a:br>
              <a:rPr lang="en-US" sz="1000" dirty="0"/>
            </a:br>
            <a:r>
              <a:rPr lang="en" sz="1000" dirty="0"/>
              <a:t>University of Washington</a:t>
            </a:r>
            <a:br>
              <a:rPr lang="en" sz="1000" dirty="0"/>
            </a:br>
            <a:r>
              <a:rPr lang="en-US" sz="1000" dirty="0"/>
              <a:t>July 18, 2022</a:t>
            </a:r>
            <a:br>
              <a:rPr lang="en-US" sz="1000" dirty="0"/>
            </a:br>
            <a:br>
              <a:rPr lang="en-US" sz="1000" dirty="0"/>
            </a:br>
            <a:r>
              <a:rPr lang="en-US" sz="1000" dirty="0"/>
              <a:t>Adapted from Hunter Schafer’s slides</a:t>
            </a:r>
            <a:endParaRPr sz="1000" dirty="0"/>
          </a:p>
        </p:txBody>
      </p:sp>
    </p:spTree>
    <p:extLst>
      <p:ext uri="{BB962C8B-B14F-4D97-AF65-F5344CB8AC3E}">
        <p14:creationId xmlns:p14="http://schemas.microsoft.com/office/powerpoint/2010/main" val="300483592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3558-9FF6-CD4C-97AB-3C6B9608AE2C}"/>
              </a:ext>
            </a:extLst>
          </p:cNvPr>
          <p:cNvSpPr>
            <a:spLocks noGrp="1"/>
          </p:cNvSpPr>
          <p:nvPr>
            <p:ph type="title"/>
          </p:nvPr>
        </p:nvSpPr>
        <p:spPr/>
        <p:txBody>
          <a:bodyPr/>
          <a:lstStyle/>
          <a:p>
            <a:r>
              <a:rPr lang="en-US" dirty="0"/>
              <a:t>Gradient Ascent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88D35DE-2AF3-0C4F-874D-BFD6F230D567}"/>
                  </a:ext>
                </a:extLst>
              </p:cNvPr>
              <p:cNvSpPr>
                <a:spLocks noGrp="1"/>
              </p:cNvSpPr>
              <p:nvPr>
                <p:ph type="body" idx="1"/>
              </p:nvPr>
            </p:nvSpPr>
            <p:spPr/>
            <p:txBody>
              <a:bodyPr/>
              <a:lstStyle/>
              <a:p>
                <a:pPr marL="139700" indent="0">
                  <a:buNone/>
                </a:pPr>
                <a:r>
                  <a:rPr lang="en-US" dirty="0"/>
                  <a:t>Gradient ascent is the same as gradient descent, but we go ”up the hill”.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This is just describing going up the hill step by step.</a:t>
                </a:r>
              </a:p>
              <a:p>
                <a:pPr marL="139700" indent="0">
                  <a:buNone/>
                </a:pPr>
                <a:endParaRPr lang="en-US" dirty="0"/>
              </a:p>
              <a:p>
                <a:pPr marL="139700" indent="0">
                  <a:buNone/>
                </a:pPr>
                <a14:m>
                  <m:oMath xmlns:m="http://schemas.openxmlformats.org/officeDocument/2006/math">
                    <m:r>
                      <a:rPr lang="en-US" b="0" i="1" smtClean="0">
                        <a:latin typeface="Cambria Math" panose="02040503050406030204" pitchFamily="18" charset="0"/>
                      </a:rPr>
                      <m:t>𝜂</m:t>
                    </m:r>
                  </m:oMath>
                </a14:m>
                <a:r>
                  <a:rPr lang="en-US" dirty="0"/>
                  <a:t> controls how big of steps we take, and picking it is crucial for how well the model you learn does!</a:t>
                </a:r>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E88D35DE-2AF3-0C4F-874D-BFD6F230D567}"/>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C2487B-B9FD-8748-8918-FFCFF5E8E0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mc:AlternateContent xmlns:mc="http://schemas.openxmlformats.org/markup-compatibility/2006" xmlns:a14="http://schemas.microsoft.com/office/drawing/2010/main">
        <mc:Choice Requires="a14">
          <p:sp>
            <p:nvSpPr>
              <p:cNvPr id="5" name="Text Placeholder 2">
                <a:extLst>
                  <a:ext uri="{FF2B5EF4-FFF2-40B4-BE49-F238E27FC236}">
                    <a16:creationId xmlns:a16="http://schemas.microsoft.com/office/drawing/2014/main" id="{A19F4248-DE17-2D48-A79D-4F0DFCFF6069}"/>
                  </a:ext>
                </a:extLst>
              </p:cNvPr>
              <p:cNvSpPr txBox="1">
                <a:spLocks/>
              </p:cNvSpPr>
              <p:nvPr/>
            </p:nvSpPr>
            <p:spPr>
              <a:xfrm>
                <a:off x="3090625" y="1478398"/>
                <a:ext cx="5596200" cy="1523594"/>
              </a:xfrm>
              <a:prstGeom prst="rect">
                <a:avLst/>
              </a:prstGeom>
              <a:solidFill>
                <a:schemeClr val="bg2">
                  <a:lumMod val="20000"/>
                  <a:lumOff val="80000"/>
                </a:schemeClr>
              </a:solidFill>
              <a:ln>
                <a:solidFill>
                  <a:schemeClr val="tx1"/>
                </a:solid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dirty="0">
                    <a:latin typeface="Courier New" panose="02070309020205020404" pitchFamily="49" charset="0"/>
                    <a:cs typeface="Courier New" panose="02070309020205020404" pitchFamily="49" charset="0"/>
                  </a:rPr>
                  <a:t>start at some (random) point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(0)</m:t>
                        </m:r>
                      </m:sup>
                    </m:sSup>
                  </m:oMath>
                </a14:m>
                <a:r>
                  <a:rPr lang="en-US" dirty="0">
                    <a:latin typeface="Courier New" panose="02070309020205020404" pitchFamily="49" charset="0"/>
                    <a:cs typeface="Courier New" panose="02070309020205020404" pitchFamily="49" charset="0"/>
                  </a:rPr>
                  <a:t> when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=0</m:t>
                    </m:r>
                  </m:oMath>
                </a14:m>
                <a:endParaRPr lang="en-US" b="0" dirty="0">
                  <a:latin typeface="Courier New" panose="02070309020205020404" pitchFamily="49" charset="0"/>
                  <a:cs typeface="Courier New" panose="02070309020205020404" pitchFamily="49" charset="0"/>
                </a:endParaRPr>
              </a:p>
              <a:p>
                <a:pPr marL="139700" indent="0">
                  <a:buFont typeface="Nunito Sans"/>
                  <a:buNone/>
                </a:pPr>
                <a:r>
                  <a:rPr lang="en-US" dirty="0">
                    <a:latin typeface="Courier New" panose="02070309020205020404" pitchFamily="49" charset="0"/>
                    <a:cs typeface="Courier New" panose="02070309020205020404" pitchFamily="49" charset="0"/>
                  </a:rPr>
                  <a:t>while we haven’t converged</a:t>
                </a:r>
              </a:p>
              <a:p>
                <a:pPr marL="139700" indent="0">
                  <a:buFont typeface="Nunito Sans"/>
                  <a:buNone/>
                </a:pPr>
                <a:r>
                  <a:rPr lang="en-US" dirty="0"/>
                  <a: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+1)</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sup>
                    </m:sSup>
                    <m:r>
                      <a:rPr lang="en-US" b="0" i="1" smtClean="0">
                        <a:latin typeface="Cambria Math" panose="02040503050406030204" pitchFamily="18" charset="0"/>
                      </a:rPr>
                      <m:t>+</m:t>
                    </m:r>
                    <m:r>
                      <a:rPr lang="en-US" b="0" i="1" smtClean="0">
                        <a:latin typeface="Cambria Math" panose="02040503050406030204" pitchFamily="18" charset="0"/>
                      </a:rPr>
                      <m:t>𝜂</m:t>
                    </m:r>
                    <m:r>
                      <a:rPr lang="en-US" b="0" i="0" smtClean="0">
                        <a:latin typeface="Cambria Math" panose="02040503050406030204" pitchFamily="18" charset="0"/>
                      </a:rPr>
                      <m:t>𝛻</m:t>
                    </m:r>
                    <m:r>
                      <a:rPr lang="en-US" b="0" i="1" smtClean="0">
                        <a:latin typeface="Cambria Math" panose="02040503050406030204" pitchFamily="18" charset="0"/>
                      </a:rPr>
                      <m:t>ℓ(</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sup>
                    </m:sSup>
                    <m:r>
                      <a:rPr lang="en-US" b="0" i="1" smtClean="0">
                        <a:latin typeface="Cambria Math" panose="02040503050406030204" pitchFamily="18" charset="0"/>
                      </a:rPr>
                      <m:t>)</m:t>
                    </m:r>
                  </m:oMath>
                </a14:m>
                <a:endParaRPr lang="en-US" dirty="0"/>
              </a:p>
              <a:p>
                <a:pPr marL="139700" indent="0">
                  <a:buFont typeface="Nunito Sans"/>
                  <a:buNone/>
                </a:pPr>
                <a:r>
                  <a:rPr lang="en-US" dirty="0"/>
                  <a:t>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+1</m:t>
                    </m:r>
                  </m:oMath>
                </a14:m>
                <a:endParaRPr lang="en-US" dirty="0"/>
              </a:p>
              <a:p>
                <a:pPr marL="139700" indent="0">
                  <a:buFont typeface="Nunito Sans"/>
                  <a:buNone/>
                </a:pPr>
                <a:endParaRPr lang="en-US" dirty="0"/>
              </a:p>
              <a:p>
                <a:pPr marL="139700" indent="0">
                  <a:buFont typeface="Nunito Sans"/>
                  <a:buNone/>
                </a:pPr>
                <a:r>
                  <a:rPr lang="en-US" dirty="0"/>
                  <a:t>   </a:t>
                </a:r>
              </a:p>
              <a:p>
                <a:pPr marL="139700" indent="0">
                  <a:buFont typeface="Nunito Sans"/>
                  <a:buNone/>
                </a:pPr>
                <a:endParaRPr lang="en-US" dirty="0"/>
              </a:p>
            </p:txBody>
          </p:sp>
        </mc:Choice>
        <mc:Fallback xmlns="">
          <p:sp>
            <p:nvSpPr>
              <p:cNvPr id="5" name="Text Placeholder 2">
                <a:extLst>
                  <a:ext uri="{FF2B5EF4-FFF2-40B4-BE49-F238E27FC236}">
                    <a16:creationId xmlns:a16="http://schemas.microsoft.com/office/drawing/2014/main" id="{A19F4248-DE17-2D48-A79D-4F0DFCFF6069}"/>
                  </a:ext>
                </a:extLst>
              </p:cNvPr>
              <p:cNvSpPr txBox="1">
                <a:spLocks noRot="1" noChangeAspect="1" noMove="1" noResize="1" noEditPoints="1" noAdjustHandles="1" noChangeArrowheads="1" noChangeShapeType="1" noTextEdit="1"/>
              </p:cNvSpPr>
              <p:nvPr/>
            </p:nvSpPr>
            <p:spPr>
              <a:xfrm>
                <a:off x="3090625" y="1478398"/>
                <a:ext cx="5596200" cy="1523594"/>
              </a:xfrm>
              <a:prstGeom prst="rect">
                <a:avLst/>
              </a:prstGeom>
              <a:blipFill>
                <a:blip r:embed="rId4"/>
                <a:stretch>
                  <a:fillRect/>
                </a:stretch>
              </a:blipFill>
              <a:ln>
                <a:solidFill>
                  <a:schemeClr val="tx1"/>
                </a:solidFill>
              </a:ln>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FE249703-CA1D-403E-8F8C-F797BA0F94E9}"/>
                  </a:ext>
                </a:extLst>
              </p14:cNvPr>
              <p14:cNvContentPartPr/>
              <p14:nvPr/>
            </p14:nvContentPartPr>
            <p14:xfrm>
              <a:off x="4527360" y="2536200"/>
              <a:ext cx="3520800" cy="506520"/>
            </p14:xfrm>
          </p:contentPart>
        </mc:Choice>
        <mc:Fallback xmlns="">
          <p:pic>
            <p:nvPicPr>
              <p:cNvPr id="6" name="Ink 5">
                <a:extLst>
                  <a:ext uri="{FF2B5EF4-FFF2-40B4-BE49-F238E27FC236}">
                    <a16:creationId xmlns:a16="http://schemas.microsoft.com/office/drawing/2014/main" id="{FE249703-CA1D-403E-8F8C-F797BA0F94E9}"/>
                  </a:ext>
                </a:extLst>
              </p:cNvPr>
              <p:cNvPicPr/>
              <p:nvPr/>
            </p:nvPicPr>
            <p:blipFill>
              <a:blip r:embed="rId6"/>
              <a:stretch>
                <a:fillRect/>
              </a:stretch>
            </p:blipFill>
            <p:spPr>
              <a:xfrm>
                <a:off x="4518000" y="2526840"/>
                <a:ext cx="3539520" cy="525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D152C313-0F56-4CD9-95D0-AFB571AD477B}"/>
                  </a:ext>
                </a:extLst>
              </p14:cNvPr>
              <p14:cNvContentPartPr/>
              <p14:nvPr/>
            </p14:nvContentPartPr>
            <p14:xfrm>
              <a:off x="3383280" y="83160"/>
              <a:ext cx="2549160" cy="453600"/>
            </p14:xfrm>
          </p:contentPart>
        </mc:Choice>
        <mc:Fallback>
          <p:pic>
            <p:nvPicPr>
              <p:cNvPr id="7" name="Ink 6">
                <a:extLst>
                  <a:ext uri="{FF2B5EF4-FFF2-40B4-BE49-F238E27FC236}">
                    <a16:creationId xmlns:a16="http://schemas.microsoft.com/office/drawing/2014/main" id="{D152C313-0F56-4CD9-95D0-AFB571AD477B}"/>
                  </a:ext>
                </a:extLst>
              </p:cNvPr>
              <p:cNvPicPr/>
              <p:nvPr/>
            </p:nvPicPr>
            <p:blipFill>
              <a:blip r:embed="rId8"/>
              <a:stretch>
                <a:fillRect/>
              </a:stretch>
            </p:blipFill>
            <p:spPr>
              <a:xfrm>
                <a:off x="3373920" y="73800"/>
                <a:ext cx="2567880" cy="472320"/>
              </a:xfrm>
              <a:prstGeom prst="rect">
                <a:avLst/>
              </a:prstGeom>
            </p:spPr>
          </p:pic>
        </mc:Fallback>
      </mc:AlternateContent>
    </p:spTree>
    <p:extLst>
      <p:ext uri="{BB962C8B-B14F-4D97-AF65-F5344CB8AC3E}">
        <p14:creationId xmlns:p14="http://schemas.microsoft.com/office/powerpoint/2010/main" val="3161591320"/>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2">
            <a:extLst>
              <a:ext uri="{FF2B5EF4-FFF2-40B4-BE49-F238E27FC236}">
                <a16:creationId xmlns:a16="http://schemas.microsoft.com/office/drawing/2014/main" id="{90D70EB9-7895-F74A-B697-0C40D66A04EE}"/>
              </a:ext>
            </a:extLst>
          </p:cNvPr>
          <p:cNvSpPr>
            <a:spLocks noGrp="1"/>
          </p:cNvSpPr>
          <p:nvPr>
            <p:ph type="body" idx="1"/>
          </p:nvPr>
        </p:nvSpPr>
        <p:spPr/>
        <p:txBody>
          <a:bodyPr/>
          <a:lstStyle/>
          <a:p>
            <a:r>
              <a:rPr lang="en-US" dirty="0"/>
              <a:t>Match the below lines to the following labels:</a:t>
            </a:r>
          </a:p>
          <a:p>
            <a:pPr lvl="1"/>
            <a:r>
              <a:rPr lang="en-US" dirty="0"/>
              <a:t>“Very High Learning Rate”</a:t>
            </a:r>
          </a:p>
          <a:p>
            <a:pPr lvl="1"/>
            <a:r>
              <a:rPr lang="en-US" dirty="0"/>
              <a:t>“High Learning Rate”</a:t>
            </a:r>
          </a:p>
          <a:p>
            <a:pPr lvl="1"/>
            <a:r>
              <a:rPr lang="en-US" dirty="0"/>
              <a:t>“Good Learning Rate”</a:t>
            </a:r>
          </a:p>
          <a:p>
            <a:pPr lvl="1"/>
            <a:r>
              <a:rPr lang="en-US" dirty="0"/>
              <a:t>“Low Learning Rate”</a:t>
            </a:r>
          </a:p>
        </p:txBody>
      </p:sp>
      <p:sp>
        <p:nvSpPr>
          <p:cNvPr id="4" name="Slide Number Placeholder 3">
            <a:extLst>
              <a:ext uri="{FF2B5EF4-FFF2-40B4-BE49-F238E27FC236}">
                <a16:creationId xmlns:a16="http://schemas.microsoft.com/office/drawing/2014/main" id="{BEC0A732-F671-824A-989A-2248187AC7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5" name="Title 4">
            <a:extLst>
              <a:ext uri="{FF2B5EF4-FFF2-40B4-BE49-F238E27FC236}">
                <a16:creationId xmlns:a16="http://schemas.microsoft.com/office/drawing/2014/main" id="{85FAECDB-120E-484C-82E4-9342438C8E0F}"/>
              </a:ext>
            </a:extLst>
          </p:cNvPr>
          <p:cNvSpPr>
            <a:spLocks noGrp="1"/>
          </p:cNvSpPr>
          <p:nvPr>
            <p:ph type="title"/>
          </p:nvPr>
        </p:nvSpPr>
        <p:spPr/>
        <p:txBody>
          <a:bodyPr/>
          <a:lstStyle/>
          <a:p>
            <a:r>
              <a:rPr lang="en-US" dirty="0"/>
              <a:t>2 min</a:t>
            </a:r>
          </a:p>
        </p:txBody>
      </p:sp>
      <p:grpSp>
        <p:nvGrpSpPr>
          <p:cNvPr id="32" name="Group 31">
            <a:extLst>
              <a:ext uri="{FF2B5EF4-FFF2-40B4-BE49-F238E27FC236}">
                <a16:creationId xmlns:a16="http://schemas.microsoft.com/office/drawing/2014/main" id="{17480ED4-7C87-A747-8F6F-8A05B62FA775}"/>
              </a:ext>
            </a:extLst>
          </p:cNvPr>
          <p:cNvGrpSpPr/>
          <p:nvPr/>
        </p:nvGrpSpPr>
        <p:grpSpPr>
          <a:xfrm>
            <a:off x="2829148" y="1993623"/>
            <a:ext cx="4086371" cy="3002020"/>
            <a:chOff x="2909662" y="1700325"/>
            <a:chExt cx="4086371" cy="3002020"/>
          </a:xfrm>
        </p:grpSpPr>
        <p:cxnSp>
          <p:nvCxnSpPr>
            <p:cNvPr id="9" name="Straight Arrow Connector 8">
              <a:extLst>
                <a:ext uri="{FF2B5EF4-FFF2-40B4-BE49-F238E27FC236}">
                  <a16:creationId xmlns:a16="http://schemas.microsoft.com/office/drawing/2014/main" id="{EB36AC62-59FD-314E-BAA2-3B8610E47C67}"/>
                </a:ext>
              </a:extLst>
            </p:cNvPr>
            <p:cNvCxnSpPr/>
            <p:nvPr/>
          </p:nvCxnSpPr>
          <p:spPr>
            <a:xfrm flipV="1">
              <a:off x="3314392" y="1700325"/>
              <a:ext cx="0" cy="284813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686706B8-D652-E64F-BE0B-563B1F0A1299}"/>
                </a:ext>
              </a:extLst>
            </p:cNvPr>
            <p:cNvCxnSpPr>
              <a:cxnSpLocks/>
            </p:cNvCxnSpPr>
            <p:nvPr/>
          </p:nvCxnSpPr>
          <p:spPr>
            <a:xfrm>
              <a:off x="3063551" y="4266142"/>
              <a:ext cx="35052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DAB0651B-7D38-6946-B774-2A39903471FE}"/>
                </a:ext>
              </a:extLst>
            </p:cNvPr>
            <p:cNvSpPr txBox="1"/>
            <p:nvPr/>
          </p:nvSpPr>
          <p:spPr>
            <a:xfrm>
              <a:off x="5474469" y="4394568"/>
              <a:ext cx="1094282" cy="307777"/>
            </a:xfrm>
            <a:prstGeom prst="rect">
              <a:avLst/>
            </a:prstGeom>
            <a:noFill/>
          </p:spPr>
          <p:txBody>
            <a:bodyPr wrap="square" rtlCol="0">
              <a:spAutoFit/>
            </a:bodyPr>
            <a:lstStyle/>
            <a:p>
              <a:r>
                <a:rPr lang="en-US" dirty="0">
                  <a:latin typeface="Nunito Sans" pitchFamily="2" charset="77"/>
                </a:rPr>
                <a:t># iterations</a:t>
              </a:r>
            </a:p>
          </p:txBody>
        </p:sp>
        <p:sp>
          <p:nvSpPr>
            <p:cNvPr id="13" name="TextBox 12">
              <a:extLst>
                <a:ext uri="{FF2B5EF4-FFF2-40B4-BE49-F238E27FC236}">
                  <a16:creationId xmlns:a16="http://schemas.microsoft.com/office/drawing/2014/main" id="{C1940952-29BD-C945-A9CA-A3C24160050F}"/>
                </a:ext>
              </a:extLst>
            </p:cNvPr>
            <p:cNvSpPr txBox="1"/>
            <p:nvPr/>
          </p:nvSpPr>
          <p:spPr>
            <a:xfrm rot="16200000">
              <a:off x="2314211" y="2954719"/>
              <a:ext cx="1498679" cy="307777"/>
            </a:xfrm>
            <a:prstGeom prst="rect">
              <a:avLst/>
            </a:prstGeom>
            <a:noFill/>
          </p:spPr>
          <p:txBody>
            <a:bodyPr wrap="square" rtlCol="0">
              <a:spAutoFit/>
            </a:bodyPr>
            <a:lstStyle/>
            <a:p>
              <a:r>
                <a:rPr lang="en-US" dirty="0">
                  <a:latin typeface="Nunito Sans" pitchFamily="2" charset="77"/>
                </a:rPr>
                <a:t>log likelihood</a:t>
              </a:r>
            </a:p>
          </p:txBody>
        </p:sp>
        <p:sp>
          <p:nvSpPr>
            <p:cNvPr id="28" name="Freeform 27">
              <a:extLst>
                <a:ext uri="{FF2B5EF4-FFF2-40B4-BE49-F238E27FC236}">
                  <a16:creationId xmlns:a16="http://schemas.microsoft.com/office/drawing/2014/main" id="{35BA849F-D892-D041-94B5-D203EAE82F0F}"/>
                </a:ext>
              </a:extLst>
            </p:cNvPr>
            <p:cNvSpPr/>
            <p:nvPr/>
          </p:nvSpPr>
          <p:spPr>
            <a:xfrm>
              <a:off x="3303928" y="2241950"/>
              <a:ext cx="3502324" cy="1495247"/>
            </a:xfrm>
            <a:custGeom>
              <a:avLst/>
              <a:gdLst>
                <a:gd name="connsiteX0" fmla="*/ 0 w 3502324"/>
                <a:gd name="connsiteY0" fmla="*/ 1495247 h 1495247"/>
                <a:gd name="connsiteX1" fmla="*/ 17252 w 3502324"/>
                <a:gd name="connsiteY1" fmla="*/ 1460741 h 1495247"/>
                <a:gd name="connsiteX2" fmla="*/ 23003 w 3502324"/>
                <a:gd name="connsiteY2" fmla="*/ 1426235 h 1495247"/>
                <a:gd name="connsiteX3" fmla="*/ 34505 w 3502324"/>
                <a:gd name="connsiteY3" fmla="*/ 1397480 h 1495247"/>
                <a:gd name="connsiteX4" fmla="*/ 57509 w 3502324"/>
                <a:gd name="connsiteY4" fmla="*/ 1345722 h 1495247"/>
                <a:gd name="connsiteX5" fmla="*/ 69011 w 3502324"/>
                <a:gd name="connsiteY5" fmla="*/ 1293963 h 1495247"/>
                <a:gd name="connsiteX6" fmla="*/ 86264 w 3502324"/>
                <a:gd name="connsiteY6" fmla="*/ 1270960 h 1495247"/>
                <a:gd name="connsiteX7" fmla="*/ 109268 w 3502324"/>
                <a:gd name="connsiteY7" fmla="*/ 1207699 h 1495247"/>
                <a:gd name="connsiteX8" fmla="*/ 120769 w 3502324"/>
                <a:gd name="connsiteY8" fmla="*/ 1190447 h 1495247"/>
                <a:gd name="connsiteX9" fmla="*/ 138022 w 3502324"/>
                <a:gd name="connsiteY9" fmla="*/ 1161692 h 1495247"/>
                <a:gd name="connsiteX10" fmla="*/ 143773 w 3502324"/>
                <a:gd name="connsiteY10" fmla="*/ 1144439 h 1495247"/>
                <a:gd name="connsiteX11" fmla="*/ 178279 w 3502324"/>
                <a:gd name="connsiteY11" fmla="*/ 1098431 h 1495247"/>
                <a:gd name="connsiteX12" fmla="*/ 230037 w 3502324"/>
                <a:gd name="connsiteY12" fmla="*/ 1029420 h 1495247"/>
                <a:gd name="connsiteX13" fmla="*/ 247290 w 3502324"/>
                <a:gd name="connsiteY13" fmla="*/ 1017918 h 1495247"/>
                <a:gd name="connsiteX14" fmla="*/ 264543 w 3502324"/>
                <a:gd name="connsiteY14" fmla="*/ 994914 h 1495247"/>
                <a:gd name="connsiteX15" fmla="*/ 316302 w 3502324"/>
                <a:gd name="connsiteY15" fmla="*/ 943156 h 1495247"/>
                <a:gd name="connsiteX16" fmla="*/ 373811 w 3502324"/>
                <a:gd name="connsiteY16" fmla="*/ 879896 h 1495247"/>
                <a:gd name="connsiteX17" fmla="*/ 391064 w 3502324"/>
                <a:gd name="connsiteY17" fmla="*/ 856892 h 1495247"/>
                <a:gd name="connsiteX18" fmla="*/ 408317 w 3502324"/>
                <a:gd name="connsiteY18" fmla="*/ 822386 h 1495247"/>
                <a:gd name="connsiteX19" fmla="*/ 425569 w 3502324"/>
                <a:gd name="connsiteY19" fmla="*/ 810884 h 1495247"/>
                <a:gd name="connsiteX20" fmla="*/ 465826 w 3502324"/>
                <a:gd name="connsiteY20" fmla="*/ 759126 h 1495247"/>
                <a:gd name="connsiteX21" fmla="*/ 477328 w 3502324"/>
                <a:gd name="connsiteY21" fmla="*/ 741873 h 1495247"/>
                <a:gd name="connsiteX22" fmla="*/ 500332 w 3502324"/>
                <a:gd name="connsiteY22" fmla="*/ 724620 h 1495247"/>
                <a:gd name="connsiteX23" fmla="*/ 534837 w 3502324"/>
                <a:gd name="connsiteY23" fmla="*/ 690114 h 1495247"/>
                <a:gd name="connsiteX24" fmla="*/ 552090 w 3502324"/>
                <a:gd name="connsiteY24" fmla="*/ 672862 h 1495247"/>
                <a:gd name="connsiteX25" fmla="*/ 569343 w 3502324"/>
                <a:gd name="connsiteY25" fmla="*/ 661360 h 1495247"/>
                <a:gd name="connsiteX26" fmla="*/ 632603 w 3502324"/>
                <a:gd name="connsiteY26" fmla="*/ 609601 h 1495247"/>
                <a:gd name="connsiteX27" fmla="*/ 644105 w 3502324"/>
                <a:gd name="connsiteY27" fmla="*/ 592348 h 1495247"/>
                <a:gd name="connsiteX28" fmla="*/ 701615 w 3502324"/>
                <a:gd name="connsiteY28" fmla="*/ 569345 h 1495247"/>
                <a:gd name="connsiteX29" fmla="*/ 718868 w 3502324"/>
                <a:gd name="connsiteY29" fmla="*/ 557843 h 1495247"/>
                <a:gd name="connsiteX30" fmla="*/ 736120 w 3502324"/>
                <a:gd name="connsiteY30" fmla="*/ 552092 h 1495247"/>
                <a:gd name="connsiteX31" fmla="*/ 759124 w 3502324"/>
                <a:gd name="connsiteY31" fmla="*/ 540590 h 1495247"/>
                <a:gd name="connsiteX32" fmla="*/ 787879 w 3502324"/>
                <a:gd name="connsiteY32" fmla="*/ 529088 h 1495247"/>
                <a:gd name="connsiteX33" fmla="*/ 805132 w 3502324"/>
                <a:gd name="connsiteY33" fmla="*/ 517586 h 1495247"/>
                <a:gd name="connsiteX34" fmla="*/ 851139 w 3502324"/>
                <a:gd name="connsiteY34" fmla="*/ 494582 h 1495247"/>
                <a:gd name="connsiteX35" fmla="*/ 925902 w 3502324"/>
                <a:gd name="connsiteY35" fmla="*/ 442824 h 1495247"/>
                <a:gd name="connsiteX36" fmla="*/ 960407 w 3502324"/>
                <a:gd name="connsiteY36" fmla="*/ 431322 h 1495247"/>
                <a:gd name="connsiteX37" fmla="*/ 1006415 w 3502324"/>
                <a:gd name="connsiteY37" fmla="*/ 396816 h 1495247"/>
                <a:gd name="connsiteX38" fmla="*/ 1086928 w 3502324"/>
                <a:gd name="connsiteY38" fmla="*/ 362311 h 1495247"/>
                <a:gd name="connsiteX39" fmla="*/ 1121434 w 3502324"/>
                <a:gd name="connsiteY39" fmla="*/ 350809 h 1495247"/>
                <a:gd name="connsiteX40" fmla="*/ 1230702 w 3502324"/>
                <a:gd name="connsiteY40" fmla="*/ 316303 h 1495247"/>
                <a:gd name="connsiteX41" fmla="*/ 1288211 w 3502324"/>
                <a:gd name="connsiteY41" fmla="*/ 299050 h 1495247"/>
                <a:gd name="connsiteX42" fmla="*/ 1351471 w 3502324"/>
                <a:gd name="connsiteY42" fmla="*/ 281797 h 1495247"/>
                <a:gd name="connsiteX43" fmla="*/ 1426234 w 3502324"/>
                <a:gd name="connsiteY43" fmla="*/ 247292 h 1495247"/>
                <a:gd name="connsiteX44" fmla="*/ 1483743 w 3502324"/>
                <a:gd name="connsiteY44" fmla="*/ 235790 h 1495247"/>
                <a:gd name="connsiteX45" fmla="*/ 1529751 w 3502324"/>
                <a:gd name="connsiteY45" fmla="*/ 224288 h 1495247"/>
                <a:gd name="connsiteX46" fmla="*/ 1616015 w 3502324"/>
                <a:gd name="connsiteY46" fmla="*/ 201284 h 1495247"/>
                <a:gd name="connsiteX47" fmla="*/ 1719532 w 3502324"/>
                <a:gd name="connsiteY47" fmla="*/ 172530 h 1495247"/>
                <a:gd name="connsiteX48" fmla="*/ 1754037 w 3502324"/>
                <a:gd name="connsiteY48" fmla="*/ 166779 h 1495247"/>
                <a:gd name="connsiteX49" fmla="*/ 1800045 w 3502324"/>
                <a:gd name="connsiteY49" fmla="*/ 149526 h 1495247"/>
                <a:gd name="connsiteX50" fmla="*/ 1880558 w 3502324"/>
                <a:gd name="connsiteY50" fmla="*/ 138024 h 1495247"/>
                <a:gd name="connsiteX51" fmla="*/ 1949569 w 3502324"/>
                <a:gd name="connsiteY51" fmla="*/ 126522 h 1495247"/>
                <a:gd name="connsiteX52" fmla="*/ 1989826 w 3502324"/>
                <a:gd name="connsiteY52" fmla="*/ 120771 h 1495247"/>
                <a:gd name="connsiteX53" fmla="*/ 2030083 w 3502324"/>
                <a:gd name="connsiteY53" fmla="*/ 103518 h 1495247"/>
                <a:gd name="connsiteX54" fmla="*/ 2064588 w 3502324"/>
                <a:gd name="connsiteY54" fmla="*/ 97767 h 1495247"/>
                <a:gd name="connsiteX55" fmla="*/ 2421147 w 3502324"/>
                <a:gd name="connsiteY55" fmla="*/ 86265 h 1495247"/>
                <a:gd name="connsiteX56" fmla="*/ 2541917 w 3502324"/>
                <a:gd name="connsiteY56" fmla="*/ 69013 h 1495247"/>
                <a:gd name="connsiteX57" fmla="*/ 2564920 w 3502324"/>
                <a:gd name="connsiteY57" fmla="*/ 63262 h 1495247"/>
                <a:gd name="connsiteX58" fmla="*/ 2639683 w 3502324"/>
                <a:gd name="connsiteY58" fmla="*/ 51760 h 1495247"/>
                <a:gd name="connsiteX59" fmla="*/ 2714445 w 3502324"/>
                <a:gd name="connsiteY59" fmla="*/ 40258 h 1495247"/>
                <a:gd name="connsiteX60" fmla="*/ 2817962 w 3502324"/>
                <a:gd name="connsiteY60" fmla="*/ 28756 h 1495247"/>
                <a:gd name="connsiteX61" fmla="*/ 2852468 w 3502324"/>
                <a:gd name="connsiteY61" fmla="*/ 23005 h 1495247"/>
                <a:gd name="connsiteX62" fmla="*/ 3140015 w 3502324"/>
                <a:gd name="connsiteY62" fmla="*/ 11503 h 1495247"/>
                <a:gd name="connsiteX63" fmla="*/ 3237781 w 3502324"/>
                <a:gd name="connsiteY63" fmla="*/ 5752 h 1495247"/>
                <a:gd name="connsiteX64" fmla="*/ 3502324 w 3502324"/>
                <a:gd name="connsiteY64" fmla="*/ 1 h 14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502324" h="1495247" fill="none" extrusionOk="0">
                  <a:moveTo>
                    <a:pt x="0" y="1495247"/>
                  </a:moveTo>
                  <a:cubicBezTo>
                    <a:pt x="6442" y="1485134"/>
                    <a:pt x="13645" y="1472931"/>
                    <a:pt x="17252" y="1460741"/>
                  </a:cubicBezTo>
                  <a:cubicBezTo>
                    <a:pt x="22203" y="1448382"/>
                    <a:pt x="20784" y="1435497"/>
                    <a:pt x="23003" y="1426235"/>
                  </a:cubicBezTo>
                  <a:cubicBezTo>
                    <a:pt x="27001" y="1416855"/>
                    <a:pt x="31647" y="1406922"/>
                    <a:pt x="34505" y="1397480"/>
                  </a:cubicBezTo>
                  <a:cubicBezTo>
                    <a:pt x="56722" y="1355663"/>
                    <a:pt x="28113" y="1390873"/>
                    <a:pt x="57509" y="1345722"/>
                  </a:cubicBezTo>
                  <a:cubicBezTo>
                    <a:pt x="58167" y="1335620"/>
                    <a:pt x="62600" y="1307505"/>
                    <a:pt x="69011" y="1293963"/>
                  </a:cubicBezTo>
                  <a:cubicBezTo>
                    <a:pt x="72223" y="1285272"/>
                    <a:pt x="81574" y="1278390"/>
                    <a:pt x="86264" y="1270960"/>
                  </a:cubicBezTo>
                  <a:cubicBezTo>
                    <a:pt x="96523" y="1247686"/>
                    <a:pt x="98713" y="1230998"/>
                    <a:pt x="109268" y="1207699"/>
                  </a:cubicBezTo>
                  <a:cubicBezTo>
                    <a:pt x="112991" y="1201932"/>
                    <a:pt x="117818" y="1196205"/>
                    <a:pt x="120769" y="1190447"/>
                  </a:cubicBezTo>
                  <a:cubicBezTo>
                    <a:pt x="128582" y="1181787"/>
                    <a:pt x="134327" y="1172532"/>
                    <a:pt x="138022" y="1161692"/>
                  </a:cubicBezTo>
                  <a:cubicBezTo>
                    <a:pt x="140415" y="1157231"/>
                    <a:pt x="140697" y="1149451"/>
                    <a:pt x="143773" y="1144439"/>
                  </a:cubicBezTo>
                  <a:cubicBezTo>
                    <a:pt x="153705" y="1128097"/>
                    <a:pt x="167466" y="1114098"/>
                    <a:pt x="178279" y="1098431"/>
                  </a:cubicBezTo>
                  <a:cubicBezTo>
                    <a:pt x="195232" y="1075739"/>
                    <a:pt x="208170" y="1052555"/>
                    <a:pt x="230037" y="1029420"/>
                  </a:cubicBezTo>
                  <a:cubicBezTo>
                    <a:pt x="234969" y="1024338"/>
                    <a:pt x="242569" y="1022505"/>
                    <a:pt x="247290" y="1017918"/>
                  </a:cubicBezTo>
                  <a:cubicBezTo>
                    <a:pt x="255548" y="1011480"/>
                    <a:pt x="256850" y="1002680"/>
                    <a:pt x="264543" y="994914"/>
                  </a:cubicBezTo>
                  <a:cubicBezTo>
                    <a:pt x="279759" y="979348"/>
                    <a:pt x="302911" y="962709"/>
                    <a:pt x="316302" y="943156"/>
                  </a:cubicBezTo>
                  <a:cubicBezTo>
                    <a:pt x="362011" y="885359"/>
                    <a:pt x="337292" y="901944"/>
                    <a:pt x="373811" y="879896"/>
                  </a:cubicBezTo>
                  <a:cubicBezTo>
                    <a:pt x="378843" y="873983"/>
                    <a:pt x="386967" y="866166"/>
                    <a:pt x="391064" y="856892"/>
                  </a:cubicBezTo>
                  <a:cubicBezTo>
                    <a:pt x="395438" y="846160"/>
                    <a:pt x="400763" y="834619"/>
                    <a:pt x="408317" y="822386"/>
                  </a:cubicBezTo>
                  <a:cubicBezTo>
                    <a:pt x="411214" y="817077"/>
                    <a:pt x="419707" y="815175"/>
                    <a:pt x="425569" y="810884"/>
                  </a:cubicBezTo>
                  <a:cubicBezTo>
                    <a:pt x="448593" y="771292"/>
                    <a:pt x="411431" y="823339"/>
                    <a:pt x="465826" y="759126"/>
                  </a:cubicBezTo>
                  <a:cubicBezTo>
                    <a:pt x="470446" y="752400"/>
                    <a:pt x="472184" y="746608"/>
                    <a:pt x="477328" y="741873"/>
                  </a:cubicBezTo>
                  <a:cubicBezTo>
                    <a:pt x="484348" y="736149"/>
                    <a:pt x="493586" y="732072"/>
                    <a:pt x="500332" y="724620"/>
                  </a:cubicBezTo>
                  <a:cubicBezTo>
                    <a:pt x="513346" y="713282"/>
                    <a:pt x="523094" y="704281"/>
                    <a:pt x="534837" y="690114"/>
                  </a:cubicBezTo>
                  <a:cubicBezTo>
                    <a:pt x="541416" y="685535"/>
                    <a:pt x="545603" y="677098"/>
                    <a:pt x="552090" y="672862"/>
                  </a:cubicBezTo>
                  <a:cubicBezTo>
                    <a:pt x="557385" y="669192"/>
                    <a:pt x="565502" y="666227"/>
                    <a:pt x="569343" y="661360"/>
                  </a:cubicBezTo>
                  <a:cubicBezTo>
                    <a:pt x="636966" y="615451"/>
                    <a:pt x="580937" y="640079"/>
                    <a:pt x="632603" y="609601"/>
                  </a:cubicBezTo>
                  <a:cubicBezTo>
                    <a:pt x="636620" y="604278"/>
                    <a:pt x="640056" y="596965"/>
                    <a:pt x="644105" y="592348"/>
                  </a:cubicBezTo>
                  <a:cubicBezTo>
                    <a:pt x="658884" y="581975"/>
                    <a:pt x="688223" y="575182"/>
                    <a:pt x="701615" y="569345"/>
                  </a:cubicBezTo>
                  <a:cubicBezTo>
                    <a:pt x="708715" y="566497"/>
                    <a:pt x="712827" y="560596"/>
                    <a:pt x="718868" y="557843"/>
                  </a:cubicBezTo>
                  <a:cubicBezTo>
                    <a:pt x="724713" y="554897"/>
                    <a:pt x="730616" y="555446"/>
                    <a:pt x="736120" y="552092"/>
                  </a:cubicBezTo>
                  <a:cubicBezTo>
                    <a:pt x="744280" y="548680"/>
                    <a:pt x="752146" y="542674"/>
                    <a:pt x="759124" y="540590"/>
                  </a:cubicBezTo>
                  <a:cubicBezTo>
                    <a:pt x="768390" y="535797"/>
                    <a:pt x="778348" y="533245"/>
                    <a:pt x="787879" y="529088"/>
                  </a:cubicBezTo>
                  <a:cubicBezTo>
                    <a:pt x="794518" y="526002"/>
                    <a:pt x="799472" y="520109"/>
                    <a:pt x="805132" y="517586"/>
                  </a:cubicBezTo>
                  <a:cubicBezTo>
                    <a:pt x="842291" y="496190"/>
                    <a:pt x="768123" y="538267"/>
                    <a:pt x="851139" y="494582"/>
                  </a:cubicBezTo>
                  <a:cubicBezTo>
                    <a:pt x="872734" y="479034"/>
                    <a:pt x="905325" y="451419"/>
                    <a:pt x="925902" y="442824"/>
                  </a:cubicBezTo>
                  <a:cubicBezTo>
                    <a:pt x="933291" y="443030"/>
                    <a:pt x="950239" y="435534"/>
                    <a:pt x="960407" y="431322"/>
                  </a:cubicBezTo>
                  <a:cubicBezTo>
                    <a:pt x="972838" y="419378"/>
                    <a:pt x="989355" y="403373"/>
                    <a:pt x="1006415" y="396816"/>
                  </a:cubicBezTo>
                  <a:cubicBezTo>
                    <a:pt x="1035937" y="382405"/>
                    <a:pt x="1045853" y="376341"/>
                    <a:pt x="1086928" y="362311"/>
                  </a:cubicBezTo>
                  <a:cubicBezTo>
                    <a:pt x="1099113" y="360348"/>
                    <a:pt x="1111579" y="354432"/>
                    <a:pt x="1121434" y="350809"/>
                  </a:cubicBezTo>
                  <a:cubicBezTo>
                    <a:pt x="1220237" y="309951"/>
                    <a:pt x="1173415" y="326038"/>
                    <a:pt x="1230702" y="316303"/>
                  </a:cubicBezTo>
                  <a:cubicBezTo>
                    <a:pt x="1290048" y="301247"/>
                    <a:pt x="1228286" y="315953"/>
                    <a:pt x="1288211" y="299050"/>
                  </a:cubicBezTo>
                  <a:cubicBezTo>
                    <a:pt x="1360477" y="277435"/>
                    <a:pt x="1275774" y="292043"/>
                    <a:pt x="1351471" y="281797"/>
                  </a:cubicBezTo>
                  <a:cubicBezTo>
                    <a:pt x="1366917" y="274341"/>
                    <a:pt x="1407056" y="250846"/>
                    <a:pt x="1426234" y="247292"/>
                  </a:cubicBezTo>
                  <a:cubicBezTo>
                    <a:pt x="1445529" y="242391"/>
                    <a:pt x="1468927" y="241390"/>
                    <a:pt x="1483743" y="235790"/>
                  </a:cubicBezTo>
                  <a:cubicBezTo>
                    <a:pt x="1510145" y="227515"/>
                    <a:pt x="1494464" y="231535"/>
                    <a:pt x="1529751" y="224288"/>
                  </a:cubicBezTo>
                  <a:cubicBezTo>
                    <a:pt x="1584865" y="191837"/>
                    <a:pt x="1529995" y="219606"/>
                    <a:pt x="1616015" y="201284"/>
                  </a:cubicBezTo>
                  <a:cubicBezTo>
                    <a:pt x="1648627" y="190915"/>
                    <a:pt x="1689495" y="177539"/>
                    <a:pt x="1719532" y="172530"/>
                  </a:cubicBezTo>
                  <a:cubicBezTo>
                    <a:pt x="1731217" y="170386"/>
                    <a:pt x="1743027" y="168069"/>
                    <a:pt x="1754037" y="166779"/>
                  </a:cubicBezTo>
                  <a:cubicBezTo>
                    <a:pt x="1766980" y="163153"/>
                    <a:pt x="1790116" y="152170"/>
                    <a:pt x="1800045" y="149526"/>
                  </a:cubicBezTo>
                  <a:cubicBezTo>
                    <a:pt x="1826411" y="140206"/>
                    <a:pt x="1854452" y="139940"/>
                    <a:pt x="1880558" y="138024"/>
                  </a:cubicBezTo>
                  <a:cubicBezTo>
                    <a:pt x="1920671" y="127705"/>
                    <a:pt x="1888529" y="139725"/>
                    <a:pt x="1949569" y="126522"/>
                  </a:cubicBezTo>
                  <a:cubicBezTo>
                    <a:pt x="1963051" y="125168"/>
                    <a:pt x="1977696" y="121370"/>
                    <a:pt x="1989826" y="120771"/>
                  </a:cubicBezTo>
                  <a:cubicBezTo>
                    <a:pt x="2002300" y="115682"/>
                    <a:pt x="2014442" y="107653"/>
                    <a:pt x="2030083" y="103518"/>
                  </a:cubicBezTo>
                  <a:cubicBezTo>
                    <a:pt x="2042504" y="101475"/>
                    <a:pt x="2054363" y="99744"/>
                    <a:pt x="2064588" y="97767"/>
                  </a:cubicBezTo>
                  <a:cubicBezTo>
                    <a:pt x="2215192" y="60450"/>
                    <a:pt x="1910155" y="101003"/>
                    <a:pt x="2421147" y="86265"/>
                  </a:cubicBezTo>
                  <a:cubicBezTo>
                    <a:pt x="2518781" y="64328"/>
                    <a:pt x="2426634" y="87878"/>
                    <a:pt x="2541917" y="69013"/>
                  </a:cubicBezTo>
                  <a:cubicBezTo>
                    <a:pt x="2549115" y="68634"/>
                    <a:pt x="2558034" y="64221"/>
                    <a:pt x="2564920" y="63262"/>
                  </a:cubicBezTo>
                  <a:cubicBezTo>
                    <a:pt x="2588484" y="58485"/>
                    <a:pt x="2612723" y="52050"/>
                    <a:pt x="2639683" y="51760"/>
                  </a:cubicBezTo>
                  <a:cubicBezTo>
                    <a:pt x="2675710" y="36605"/>
                    <a:pt x="2653674" y="49639"/>
                    <a:pt x="2714445" y="40258"/>
                  </a:cubicBezTo>
                  <a:cubicBezTo>
                    <a:pt x="2748056" y="38313"/>
                    <a:pt x="2783902" y="34930"/>
                    <a:pt x="2817962" y="28756"/>
                  </a:cubicBezTo>
                  <a:cubicBezTo>
                    <a:pt x="2829056" y="28308"/>
                    <a:pt x="2841826" y="22670"/>
                    <a:pt x="2852468" y="23005"/>
                  </a:cubicBezTo>
                  <a:cubicBezTo>
                    <a:pt x="2944705" y="12139"/>
                    <a:pt x="3063851" y="9953"/>
                    <a:pt x="3140015" y="11503"/>
                  </a:cubicBezTo>
                  <a:cubicBezTo>
                    <a:pt x="3175533" y="4407"/>
                    <a:pt x="3206749" y="10267"/>
                    <a:pt x="3237781" y="5752"/>
                  </a:cubicBezTo>
                  <a:cubicBezTo>
                    <a:pt x="3411526" y="908"/>
                    <a:pt x="3404374" y="1004"/>
                    <a:pt x="3502324" y="1"/>
                  </a:cubicBezTo>
                </a:path>
                <a:path w="3502324" h="1495247" stroke="0" extrusionOk="0">
                  <a:moveTo>
                    <a:pt x="0" y="1495247"/>
                  </a:moveTo>
                  <a:cubicBezTo>
                    <a:pt x="3562" y="1482395"/>
                    <a:pt x="12961" y="1473025"/>
                    <a:pt x="17252" y="1460741"/>
                  </a:cubicBezTo>
                  <a:cubicBezTo>
                    <a:pt x="21568" y="1449811"/>
                    <a:pt x="19701" y="1437492"/>
                    <a:pt x="23003" y="1426235"/>
                  </a:cubicBezTo>
                  <a:cubicBezTo>
                    <a:pt x="25523" y="1416466"/>
                    <a:pt x="31021" y="1408486"/>
                    <a:pt x="34505" y="1397480"/>
                  </a:cubicBezTo>
                  <a:cubicBezTo>
                    <a:pt x="47787" y="1352221"/>
                    <a:pt x="35730" y="1400282"/>
                    <a:pt x="57509" y="1345722"/>
                  </a:cubicBezTo>
                  <a:cubicBezTo>
                    <a:pt x="59734" y="1337373"/>
                    <a:pt x="63406" y="1303447"/>
                    <a:pt x="69011" y="1293963"/>
                  </a:cubicBezTo>
                  <a:cubicBezTo>
                    <a:pt x="72211" y="1285403"/>
                    <a:pt x="80508" y="1280375"/>
                    <a:pt x="86264" y="1270960"/>
                  </a:cubicBezTo>
                  <a:cubicBezTo>
                    <a:pt x="97984" y="1245991"/>
                    <a:pt x="98227" y="1231762"/>
                    <a:pt x="109268" y="1207699"/>
                  </a:cubicBezTo>
                  <a:cubicBezTo>
                    <a:pt x="112407" y="1201569"/>
                    <a:pt x="117676" y="1196445"/>
                    <a:pt x="120769" y="1190447"/>
                  </a:cubicBezTo>
                  <a:cubicBezTo>
                    <a:pt x="125374" y="1180755"/>
                    <a:pt x="133419" y="1172014"/>
                    <a:pt x="138022" y="1161692"/>
                  </a:cubicBezTo>
                  <a:cubicBezTo>
                    <a:pt x="141153" y="1156895"/>
                    <a:pt x="140581" y="1150209"/>
                    <a:pt x="143773" y="1144439"/>
                  </a:cubicBezTo>
                  <a:cubicBezTo>
                    <a:pt x="155776" y="1130902"/>
                    <a:pt x="169503" y="1116656"/>
                    <a:pt x="178279" y="1098431"/>
                  </a:cubicBezTo>
                  <a:cubicBezTo>
                    <a:pt x="198999" y="1069414"/>
                    <a:pt x="207756" y="1050672"/>
                    <a:pt x="230037" y="1029420"/>
                  </a:cubicBezTo>
                  <a:cubicBezTo>
                    <a:pt x="234731" y="1024565"/>
                    <a:pt x="241524" y="1022199"/>
                    <a:pt x="247290" y="1017918"/>
                  </a:cubicBezTo>
                  <a:cubicBezTo>
                    <a:pt x="252440" y="1011024"/>
                    <a:pt x="257613" y="1001082"/>
                    <a:pt x="264543" y="994914"/>
                  </a:cubicBezTo>
                  <a:cubicBezTo>
                    <a:pt x="281206" y="975454"/>
                    <a:pt x="300343" y="962988"/>
                    <a:pt x="316302" y="943156"/>
                  </a:cubicBezTo>
                  <a:cubicBezTo>
                    <a:pt x="359442" y="888371"/>
                    <a:pt x="342753" y="906776"/>
                    <a:pt x="373811" y="879896"/>
                  </a:cubicBezTo>
                  <a:cubicBezTo>
                    <a:pt x="379486" y="874043"/>
                    <a:pt x="387029" y="864579"/>
                    <a:pt x="391064" y="856892"/>
                  </a:cubicBezTo>
                  <a:cubicBezTo>
                    <a:pt x="396387" y="847918"/>
                    <a:pt x="400001" y="832706"/>
                    <a:pt x="408317" y="822386"/>
                  </a:cubicBezTo>
                  <a:cubicBezTo>
                    <a:pt x="413008" y="817935"/>
                    <a:pt x="419468" y="814903"/>
                    <a:pt x="425569" y="810884"/>
                  </a:cubicBezTo>
                  <a:cubicBezTo>
                    <a:pt x="452105" y="768538"/>
                    <a:pt x="418548" y="818802"/>
                    <a:pt x="465826" y="759126"/>
                  </a:cubicBezTo>
                  <a:cubicBezTo>
                    <a:pt x="470404" y="753958"/>
                    <a:pt x="472095" y="747804"/>
                    <a:pt x="477328" y="741873"/>
                  </a:cubicBezTo>
                  <a:cubicBezTo>
                    <a:pt x="483633" y="736045"/>
                    <a:pt x="492991" y="730745"/>
                    <a:pt x="500332" y="724620"/>
                  </a:cubicBezTo>
                  <a:cubicBezTo>
                    <a:pt x="515447" y="714686"/>
                    <a:pt x="523264" y="700152"/>
                    <a:pt x="534837" y="690114"/>
                  </a:cubicBezTo>
                  <a:cubicBezTo>
                    <a:pt x="541195" y="684745"/>
                    <a:pt x="543878" y="677690"/>
                    <a:pt x="552090" y="672862"/>
                  </a:cubicBezTo>
                  <a:cubicBezTo>
                    <a:pt x="557508" y="670066"/>
                    <a:pt x="563952" y="665244"/>
                    <a:pt x="569343" y="661360"/>
                  </a:cubicBezTo>
                  <a:cubicBezTo>
                    <a:pt x="629422" y="608143"/>
                    <a:pt x="579869" y="639904"/>
                    <a:pt x="632603" y="609601"/>
                  </a:cubicBezTo>
                  <a:cubicBezTo>
                    <a:pt x="635948" y="603662"/>
                    <a:pt x="639615" y="595966"/>
                    <a:pt x="644105" y="592348"/>
                  </a:cubicBezTo>
                  <a:cubicBezTo>
                    <a:pt x="655229" y="582446"/>
                    <a:pt x="688659" y="577722"/>
                    <a:pt x="701615" y="569345"/>
                  </a:cubicBezTo>
                  <a:cubicBezTo>
                    <a:pt x="708607" y="566404"/>
                    <a:pt x="712566" y="561384"/>
                    <a:pt x="718868" y="557843"/>
                  </a:cubicBezTo>
                  <a:cubicBezTo>
                    <a:pt x="724563" y="555210"/>
                    <a:pt x="730216" y="553398"/>
                    <a:pt x="736120" y="552092"/>
                  </a:cubicBezTo>
                  <a:cubicBezTo>
                    <a:pt x="744234" y="548722"/>
                    <a:pt x="751465" y="544253"/>
                    <a:pt x="759124" y="540590"/>
                  </a:cubicBezTo>
                  <a:cubicBezTo>
                    <a:pt x="770000" y="537778"/>
                    <a:pt x="778876" y="534267"/>
                    <a:pt x="787879" y="529088"/>
                  </a:cubicBezTo>
                  <a:cubicBezTo>
                    <a:pt x="794817" y="526745"/>
                    <a:pt x="798717" y="520366"/>
                    <a:pt x="805132" y="517586"/>
                  </a:cubicBezTo>
                  <a:cubicBezTo>
                    <a:pt x="848224" y="498632"/>
                    <a:pt x="785523" y="543785"/>
                    <a:pt x="851139" y="494582"/>
                  </a:cubicBezTo>
                  <a:cubicBezTo>
                    <a:pt x="873682" y="479286"/>
                    <a:pt x="902349" y="446120"/>
                    <a:pt x="925902" y="442824"/>
                  </a:cubicBezTo>
                  <a:cubicBezTo>
                    <a:pt x="934538" y="442778"/>
                    <a:pt x="944862" y="433602"/>
                    <a:pt x="960407" y="431322"/>
                  </a:cubicBezTo>
                  <a:cubicBezTo>
                    <a:pt x="974679" y="418603"/>
                    <a:pt x="991177" y="403325"/>
                    <a:pt x="1006415" y="396816"/>
                  </a:cubicBezTo>
                  <a:cubicBezTo>
                    <a:pt x="1037987" y="382715"/>
                    <a:pt x="1049752" y="375768"/>
                    <a:pt x="1086928" y="362311"/>
                  </a:cubicBezTo>
                  <a:cubicBezTo>
                    <a:pt x="1097876" y="358680"/>
                    <a:pt x="1109999" y="352994"/>
                    <a:pt x="1121434" y="350809"/>
                  </a:cubicBezTo>
                  <a:cubicBezTo>
                    <a:pt x="1214830" y="307882"/>
                    <a:pt x="1167201" y="325924"/>
                    <a:pt x="1230702" y="316303"/>
                  </a:cubicBezTo>
                  <a:cubicBezTo>
                    <a:pt x="1285575" y="292288"/>
                    <a:pt x="1228311" y="313857"/>
                    <a:pt x="1288211" y="299050"/>
                  </a:cubicBezTo>
                  <a:cubicBezTo>
                    <a:pt x="1373397" y="273288"/>
                    <a:pt x="1291231" y="295047"/>
                    <a:pt x="1351471" y="281797"/>
                  </a:cubicBezTo>
                  <a:cubicBezTo>
                    <a:pt x="1364876" y="273183"/>
                    <a:pt x="1407639" y="250333"/>
                    <a:pt x="1426234" y="247292"/>
                  </a:cubicBezTo>
                  <a:cubicBezTo>
                    <a:pt x="1444829" y="243717"/>
                    <a:pt x="1463892" y="240573"/>
                    <a:pt x="1483743" y="235790"/>
                  </a:cubicBezTo>
                  <a:cubicBezTo>
                    <a:pt x="1511101" y="227618"/>
                    <a:pt x="1494536" y="231372"/>
                    <a:pt x="1529751" y="224288"/>
                  </a:cubicBezTo>
                  <a:cubicBezTo>
                    <a:pt x="1577174" y="204757"/>
                    <a:pt x="1525802" y="221780"/>
                    <a:pt x="1616015" y="201284"/>
                  </a:cubicBezTo>
                  <a:cubicBezTo>
                    <a:pt x="1649051" y="193231"/>
                    <a:pt x="1684040" y="180946"/>
                    <a:pt x="1719532" y="172530"/>
                  </a:cubicBezTo>
                  <a:cubicBezTo>
                    <a:pt x="1730211" y="169891"/>
                    <a:pt x="1743074" y="169347"/>
                    <a:pt x="1754037" y="166779"/>
                  </a:cubicBezTo>
                  <a:cubicBezTo>
                    <a:pt x="1766018" y="164074"/>
                    <a:pt x="1790709" y="152678"/>
                    <a:pt x="1800045" y="149526"/>
                  </a:cubicBezTo>
                  <a:cubicBezTo>
                    <a:pt x="1825246" y="138726"/>
                    <a:pt x="1851715" y="137944"/>
                    <a:pt x="1880558" y="138024"/>
                  </a:cubicBezTo>
                  <a:cubicBezTo>
                    <a:pt x="1914498" y="127970"/>
                    <a:pt x="1886524" y="137747"/>
                    <a:pt x="1949569" y="126522"/>
                  </a:cubicBezTo>
                  <a:cubicBezTo>
                    <a:pt x="1960995" y="125327"/>
                    <a:pt x="1976952" y="124183"/>
                    <a:pt x="1989826" y="120771"/>
                  </a:cubicBezTo>
                  <a:cubicBezTo>
                    <a:pt x="2001351" y="114691"/>
                    <a:pt x="2016103" y="107132"/>
                    <a:pt x="2030083" y="103518"/>
                  </a:cubicBezTo>
                  <a:cubicBezTo>
                    <a:pt x="2041379" y="99800"/>
                    <a:pt x="2054295" y="98626"/>
                    <a:pt x="2064588" y="97767"/>
                  </a:cubicBezTo>
                  <a:cubicBezTo>
                    <a:pt x="2225052" y="63773"/>
                    <a:pt x="1949818" y="66034"/>
                    <a:pt x="2421147" y="86265"/>
                  </a:cubicBezTo>
                  <a:cubicBezTo>
                    <a:pt x="2511509" y="78362"/>
                    <a:pt x="2429529" y="77331"/>
                    <a:pt x="2541917" y="69013"/>
                  </a:cubicBezTo>
                  <a:cubicBezTo>
                    <a:pt x="2550090" y="68110"/>
                    <a:pt x="2557061" y="63693"/>
                    <a:pt x="2564920" y="63262"/>
                  </a:cubicBezTo>
                  <a:cubicBezTo>
                    <a:pt x="2585053" y="59396"/>
                    <a:pt x="2617617" y="59074"/>
                    <a:pt x="2639683" y="51760"/>
                  </a:cubicBezTo>
                  <a:cubicBezTo>
                    <a:pt x="2675625" y="40238"/>
                    <a:pt x="2651004" y="46541"/>
                    <a:pt x="2714445" y="40258"/>
                  </a:cubicBezTo>
                  <a:cubicBezTo>
                    <a:pt x="2750741" y="32297"/>
                    <a:pt x="2787506" y="36137"/>
                    <a:pt x="2817962" y="28756"/>
                  </a:cubicBezTo>
                  <a:cubicBezTo>
                    <a:pt x="2829873" y="26197"/>
                    <a:pt x="2841347" y="24067"/>
                    <a:pt x="2852468" y="23005"/>
                  </a:cubicBezTo>
                  <a:cubicBezTo>
                    <a:pt x="2954534" y="14895"/>
                    <a:pt x="3052564" y="22719"/>
                    <a:pt x="3140015" y="11503"/>
                  </a:cubicBezTo>
                  <a:cubicBezTo>
                    <a:pt x="3168839" y="8172"/>
                    <a:pt x="3206091" y="6815"/>
                    <a:pt x="3237781" y="5752"/>
                  </a:cubicBezTo>
                  <a:cubicBezTo>
                    <a:pt x="3411304" y="-1592"/>
                    <a:pt x="3403811" y="-76"/>
                    <a:pt x="3502324" y="1"/>
                  </a:cubicBezTo>
                </a:path>
              </a:pathLst>
            </a:custGeom>
            <a:ln w="28575">
              <a:solidFill>
                <a:schemeClr val="accent3">
                  <a:lumMod val="75000"/>
                </a:schemeClr>
              </a:solidFill>
              <a:extLst>
                <a:ext uri="{C807C97D-BFC1-408E-A445-0C87EB9F89A2}">
                  <ask:lineSketchStyleProps xmlns:ask="http://schemas.microsoft.com/office/drawing/2018/sketchyshapes" xmlns="" sd="1219033472">
                    <a:custGeom>
                      <a:avLst/>
                      <a:gdLst>
                        <a:gd name="connsiteX0" fmla="*/ 0 w 3502324"/>
                        <a:gd name="connsiteY0" fmla="*/ 1495247 h 1495247"/>
                        <a:gd name="connsiteX1" fmla="*/ 17252 w 3502324"/>
                        <a:gd name="connsiteY1" fmla="*/ 1460741 h 1495247"/>
                        <a:gd name="connsiteX2" fmla="*/ 23003 w 3502324"/>
                        <a:gd name="connsiteY2" fmla="*/ 1426235 h 1495247"/>
                        <a:gd name="connsiteX3" fmla="*/ 34505 w 3502324"/>
                        <a:gd name="connsiteY3" fmla="*/ 1397480 h 1495247"/>
                        <a:gd name="connsiteX4" fmla="*/ 57509 w 3502324"/>
                        <a:gd name="connsiteY4" fmla="*/ 1345722 h 1495247"/>
                        <a:gd name="connsiteX5" fmla="*/ 69011 w 3502324"/>
                        <a:gd name="connsiteY5" fmla="*/ 1293963 h 1495247"/>
                        <a:gd name="connsiteX6" fmla="*/ 86264 w 3502324"/>
                        <a:gd name="connsiteY6" fmla="*/ 1270960 h 1495247"/>
                        <a:gd name="connsiteX7" fmla="*/ 109268 w 3502324"/>
                        <a:gd name="connsiteY7" fmla="*/ 1207699 h 1495247"/>
                        <a:gd name="connsiteX8" fmla="*/ 120769 w 3502324"/>
                        <a:gd name="connsiteY8" fmla="*/ 1190447 h 1495247"/>
                        <a:gd name="connsiteX9" fmla="*/ 138022 w 3502324"/>
                        <a:gd name="connsiteY9" fmla="*/ 1161692 h 1495247"/>
                        <a:gd name="connsiteX10" fmla="*/ 143773 w 3502324"/>
                        <a:gd name="connsiteY10" fmla="*/ 1144439 h 1495247"/>
                        <a:gd name="connsiteX11" fmla="*/ 178279 w 3502324"/>
                        <a:gd name="connsiteY11" fmla="*/ 1098431 h 1495247"/>
                        <a:gd name="connsiteX12" fmla="*/ 230037 w 3502324"/>
                        <a:gd name="connsiteY12" fmla="*/ 1029420 h 1495247"/>
                        <a:gd name="connsiteX13" fmla="*/ 247290 w 3502324"/>
                        <a:gd name="connsiteY13" fmla="*/ 1017918 h 1495247"/>
                        <a:gd name="connsiteX14" fmla="*/ 264543 w 3502324"/>
                        <a:gd name="connsiteY14" fmla="*/ 994914 h 1495247"/>
                        <a:gd name="connsiteX15" fmla="*/ 316302 w 3502324"/>
                        <a:gd name="connsiteY15" fmla="*/ 943156 h 1495247"/>
                        <a:gd name="connsiteX16" fmla="*/ 373811 w 3502324"/>
                        <a:gd name="connsiteY16" fmla="*/ 879896 h 1495247"/>
                        <a:gd name="connsiteX17" fmla="*/ 391064 w 3502324"/>
                        <a:gd name="connsiteY17" fmla="*/ 856892 h 1495247"/>
                        <a:gd name="connsiteX18" fmla="*/ 408317 w 3502324"/>
                        <a:gd name="connsiteY18" fmla="*/ 822386 h 1495247"/>
                        <a:gd name="connsiteX19" fmla="*/ 425569 w 3502324"/>
                        <a:gd name="connsiteY19" fmla="*/ 810884 h 1495247"/>
                        <a:gd name="connsiteX20" fmla="*/ 465826 w 3502324"/>
                        <a:gd name="connsiteY20" fmla="*/ 759126 h 1495247"/>
                        <a:gd name="connsiteX21" fmla="*/ 477328 w 3502324"/>
                        <a:gd name="connsiteY21" fmla="*/ 741873 h 1495247"/>
                        <a:gd name="connsiteX22" fmla="*/ 500332 w 3502324"/>
                        <a:gd name="connsiteY22" fmla="*/ 724620 h 1495247"/>
                        <a:gd name="connsiteX23" fmla="*/ 534837 w 3502324"/>
                        <a:gd name="connsiteY23" fmla="*/ 690114 h 1495247"/>
                        <a:gd name="connsiteX24" fmla="*/ 552090 w 3502324"/>
                        <a:gd name="connsiteY24" fmla="*/ 672862 h 1495247"/>
                        <a:gd name="connsiteX25" fmla="*/ 569343 w 3502324"/>
                        <a:gd name="connsiteY25" fmla="*/ 661360 h 1495247"/>
                        <a:gd name="connsiteX26" fmla="*/ 632603 w 3502324"/>
                        <a:gd name="connsiteY26" fmla="*/ 609601 h 1495247"/>
                        <a:gd name="connsiteX27" fmla="*/ 644105 w 3502324"/>
                        <a:gd name="connsiteY27" fmla="*/ 592348 h 1495247"/>
                        <a:gd name="connsiteX28" fmla="*/ 701615 w 3502324"/>
                        <a:gd name="connsiteY28" fmla="*/ 569345 h 1495247"/>
                        <a:gd name="connsiteX29" fmla="*/ 718868 w 3502324"/>
                        <a:gd name="connsiteY29" fmla="*/ 557843 h 1495247"/>
                        <a:gd name="connsiteX30" fmla="*/ 736120 w 3502324"/>
                        <a:gd name="connsiteY30" fmla="*/ 552092 h 1495247"/>
                        <a:gd name="connsiteX31" fmla="*/ 759124 w 3502324"/>
                        <a:gd name="connsiteY31" fmla="*/ 540590 h 1495247"/>
                        <a:gd name="connsiteX32" fmla="*/ 787879 w 3502324"/>
                        <a:gd name="connsiteY32" fmla="*/ 529088 h 1495247"/>
                        <a:gd name="connsiteX33" fmla="*/ 805132 w 3502324"/>
                        <a:gd name="connsiteY33" fmla="*/ 517586 h 1495247"/>
                        <a:gd name="connsiteX34" fmla="*/ 851139 w 3502324"/>
                        <a:gd name="connsiteY34" fmla="*/ 494582 h 1495247"/>
                        <a:gd name="connsiteX35" fmla="*/ 925902 w 3502324"/>
                        <a:gd name="connsiteY35" fmla="*/ 442824 h 1495247"/>
                        <a:gd name="connsiteX36" fmla="*/ 960407 w 3502324"/>
                        <a:gd name="connsiteY36" fmla="*/ 431322 h 1495247"/>
                        <a:gd name="connsiteX37" fmla="*/ 1006415 w 3502324"/>
                        <a:gd name="connsiteY37" fmla="*/ 396816 h 1495247"/>
                        <a:gd name="connsiteX38" fmla="*/ 1086928 w 3502324"/>
                        <a:gd name="connsiteY38" fmla="*/ 362311 h 1495247"/>
                        <a:gd name="connsiteX39" fmla="*/ 1121434 w 3502324"/>
                        <a:gd name="connsiteY39" fmla="*/ 350809 h 1495247"/>
                        <a:gd name="connsiteX40" fmla="*/ 1230702 w 3502324"/>
                        <a:gd name="connsiteY40" fmla="*/ 316303 h 1495247"/>
                        <a:gd name="connsiteX41" fmla="*/ 1288211 w 3502324"/>
                        <a:gd name="connsiteY41" fmla="*/ 299050 h 1495247"/>
                        <a:gd name="connsiteX42" fmla="*/ 1351471 w 3502324"/>
                        <a:gd name="connsiteY42" fmla="*/ 281797 h 1495247"/>
                        <a:gd name="connsiteX43" fmla="*/ 1426234 w 3502324"/>
                        <a:gd name="connsiteY43" fmla="*/ 247292 h 1495247"/>
                        <a:gd name="connsiteX44" fmla="*/ 1483743 w 3502324"/>
                        <a:gd name="connsiteY44" fmla="*/ 235790 h 1495247"/>
                        <a:gd name="connsiteX45" fmla="*/ 1529751 w 3502324"/>
                        <a:gd name="connsiteY45" fmla="*/ 224288 h 1495247"/>
                        <a:gd name="connsiteX46" fmla="*/ 1616015 w 3502324"/>
                        <a:gd name="connsiteY46" fmla="*/ 201284 h 1495247"/>
                        <a:gd name="connsiteX47" fmla="*/ 1719532 w 3502324"/>
                        <a:gd name="connsiteY47" fmla="*/ 172530 h 1495247"/>
                        <a:gd name="connsiteX48" fmla="*/ 1754037 w 3502324"/>
                        <a:gd name="connsiteY48" fmla="*/ 166779 h 1495247"/>
                        <a:gd name="connsiteX49" fmla="*/ 1800045 w 3502324"/>
                        <a:gd name="connsiteY49" fmla="*/ 149526 h 1495247"/>
                        <a:gd name="connsiteX50" fmla="*/ 1880558 w 3502324"/>
                        <a:gd name="connsiteY50" fmla="*/ 138024 h 1495247"/>
                        <a:gd name="connsiteX51" fmla="*/ 1949569 w 3502324"/>
                        <a:gd name="connsiteY51" fmla="*/ 126522 h 1495247"/>
                        <a:gd name="connsiteX52" fmla="*/ 1989826 w 3502324"/>
                        <a:gd name="connsiteY52" fmla="*/ 120771 h 1495247"/>
                        <a:gd name="connsiteX53" fmla="*/ 2030083 w 3502324"/>
                        <a:gd name="connsiteY53" fmla="*/ 103518 h 1495247"/>
                        <a:gd name="connsiteX54" fmla="*/ 2064588 w 3502324"/>
                        <a:gd name="connsiteY54" fmla="*/ 97767 h 1495247"/>
                        <a:gd name="connsiteX55" fmla="*/ 2421147 w 3502324"/>
                        <a:gd name="connsiteY55" fmla="*/ 86265 h 1495247"/>
                        <a:gd name="connsiteX56" fmla="*/ 2541917 w 3502324"/>
                        <a:gd name="connsiteY56" fmla="*/ 69013 h 1495247"/>
                        <a:gd name="connsiteX57" fmla="*/ 2564920 w 3502324"/>
                        <a:gd name="connsiteY57" fmla="*/ 63262 h 1495247"/>
                        <a:gd name="connsiteX58" fmla="*/ 2639683 w 3502324"/>
                        <a:gd name="connsiteY58" fmla="*/ 51760 h 1495247"/>
                        <a:gd name="connsiteX59" fmla="*/ 2714445 w 3502324"/>
                        <a:gd name="connsiteY59" fmla="*/ 40258 h 1495247"/>
                        <a:gd name="connsiteX60" fmla="*/ 2817962 w 3502324"/>
                        <a:gd name="connsiteY60" fmla="*/ 28756 h 1495247"/>
                        <a:gd name="connsiteX61" fmla="*/ 2852468 w 3502324"/>
                        <a:gd name="connsiteY61" fmla="*/ 23005 h 1495247"/>
                        <a:gd name="connsiteX62" fmla="*/ 3140015 w 3502324"/>
                        <a:gd name="connsiteY62" fmla="*/ 11503 h 1495247"/>
                        <a:gd name="connsiteX63" fmla="*/ 3237781 w 3502324"/>
                        <a:gd name="connsiteY63" fmla="*/ 5752 h 1495247"/>
                        <a:gd name="connsiteX64" fmla="*/ 3502324 w 3502324"/>
                        <a:gd name="connsiteY64" fmla="*/ 1 h 14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502324" h="1495247">
                          <a:moveTo>
                            <a:pt x="0" y="1495247"/>
                          </a:moveTo>
                          <a:cubicBezTo>
                            <a:pt x="5751" y="1483745"/>
                            <a:pt x="13186" y="1472941"/>
                            <a:pt x="17252" y="1460741"/>
                          </a:cubicBezTo>
                          <a:cubicBezTo>
                            <a:pt x="20939" y="1449679"/>
                            <a:pt x="19935" y="1437485"/>
                            <a:pt x="23003" y="1426235"/>
                          </a:cubicBezTo>
                          <a:cubicBezTo>
                            <a:pt x="25719" y="1416275"/>
                            <a:pt x="31240" y="1407274"/>
                            <a:pt x="34505" y="1397480"/>
                          </a:cubicBezTo>
                          <a:cubicBezTo>
                            <a:pt x="49313" y="1353056"/>
                            <a:pt x="27214" y="1396213"/>
                            <a:pt x="57509" y="1345722"/>
                          </a:cubicBezTo>
                          <a:cubicBezTo>
                            <a:pt x="58917" y="1337276"/>
                            <a:pt x="62349" y="1305622"/>
                            <a:pt x="69011" y="1293963"/>
                          </a:cubicBezTo>
                          <a:cubicBezTo>
                            <a:pt x="73766" y="1285641"/>
                            <a:pt x="81609" y="1279339"/>
                            <a:pt x="86264" y="1270960"/>
                          </a:cubicBezTo>
                          <a:cubicBezTo>
                            <a:pt x="98326" y="1249249"/>
                            <a:pt x="99132" y="1230505"/>
                            <a:pt x="109268" y="1207699"/>
                          </a:cubicBezTo>
                          <a:cubicBezTo>
                            <a:pt x="112075" y="1201383"/>
                            <a:pt x="117106" y="1196308"/>
                            <a:pt x="120769" y="1190447"/>
                          </a:cubicBezTo>
                          <a:cubicBezTo>
                            <a:pt x="126693" y="1180968"/>
                            <a:pt x="133023" y="1171690"/>
                            <a:pt x="138022" y="1161692"/>
                          </a:cubicBezTo>
                          <a:cubicBezTo>
                            <a:pt x="140733" y="1156270"/>
                            <a:pt x="140518" y="1149553"/>
                            <a:pt x="143773" y="1144439"/>
                          </a:cubicBezTo>
                          <a:cubicBezTo>
                            <a:pt x="154065" y="1128266"/>
                            <a:pt x="167645" y="1114381"/>
                            <a:pt x="178279" y="1098431"/>
                          </a:cubicBezTo>
                          <a:cubicBezTo>
                            <a:pt x="195698" y="1072304"/>
                            <a:pt x="207478" y="1051979"/>
                            <a:pt x="230037" y="1029420"/>
                          </a:cubicBezTo>
                          <a:cubicBezTo>
                            <a:pt x="234924" y="1024533"/>
                            <a:pt x="242403" y="1022805"/>
                            <a:pt x="247290" y="1017918"/>
                          </a:cubicBezTo>
                          <a:cubicBezTo>
                            <a:pt x="254068" y="1011140"/>
                            <a:pt x="258042" y="1001957"/>
                            <a:pt x="264543" y="994914"/>
                          </a:cubicBezTo>
                          <a:cubicBezTo>
                            <a:pt x="281093" y="976986"/>
                            <a:pt x="301323" y="962416"/>
                            <a:pt x="316302" y="943156"/>
                          </a:cubicBezTo>
                          <a:cubicBezTo>
                            <a:pt x="360801" y="885941"/>
                            <a:pt x="338371" y="903520"/>
                            <a:pt x="373811" y="879896"/>
                          </a:cubicBezTo>
                          <a:cubicBezTo>
                            <a:pt x="379562" y="872228"/>
                            <a:pt x="386133" y="865111"/>
                            <a:pt x="391064" y="856892"/>
                          </a:cubicBezTo>
                          <a:cubicBezTo>
                            <a:pt x="397680" y="845865"/>
                            <a:pt x="400601" y="832674"/>
                            <a:pt x="408317" y="822386"/>
                          </a:cubicBezTo>
                          <a:cubicBezTo>
                            <a:pt x="412464" y="816857"/>
                            <a:pt x="419818" y="814718"/>
                            <a:pt x="425569" y="810884"/>
                          </a:cubicBezTo>
                          <a:cubicBezTo>
                            <a:pt x="451503" y="771983"/>
                            <a:pt x="419374" y="818849"/>
                            <a:pt x="465826" y="759126"/>
                          </a:cubicBezTo>
                          <a:cubicBezTo>
                            <a:pt x="470070" y="753670"/>
                            <a:pt x="472441" y="746760"/>
                            <a:pt x="477328" y="741873"/>
                          </a:cubicBezTo>
                          <a:cubicBezTo>
                            <a:pt x="484106" y="735095"/>
                            <a:pt x="493208" y="731032"/>
                            <a:pt x="500332" y="724620"/>
                          </a:cubicBezTo>
                          <a:cubicBezTo>
                            <a:pt x="512422" y="713738"/>
                            <a:pt x="523335" y="701616"/>
                            <a:pt x="534837" y="690114"/>
                          </a:cubicBezTo>
                          <a:cubicBezTo>
                            <a:pt x="540588" y="684363"/>
                            <a:pt x="545323" y="677373"/>
                            <a:pt x="552090" y="672862"/>
                          </a:cubicBezTo>
                          <a:cubicBezTo>
                            <a:pt x="557841" y="669028"/>
                            <a:pt x="564177" y="665952"/>
                            <a:pt x="569343" y="661360"/>
                          </a:cubicBezTo>
                          <a:cubicBezTo>
                            <a:pt x="628065" y="609162"/>
                            <a:pt x="578691" y="641949"/>
                            <a:pt x="632603" y="609601"/>
                          </a:cubicBezTo>
                          <a:cubicBezTo>
                            <a:pt x="636437" y="603850"/>
                            <a:pt x="638795" y="596773"/>
                            <a:pt x="644105" y="592348"/>
                          </a:cubicBezTo>
                          <a:cubicBezTo>
                            <a:pt x="657552" y="581143"/>
                            <a:pt x="687829" y="575472"/>
                            <a:pt x="701615" y="569345"/>
                          </a:cubicBezTo>
                          <a:cubicBezTo>
                            <a:pt x="707931" y="566538"/>
                            <a:pt x="712686" y="560934"/>
                            <a:pt x="718868" y="557843"/>
                          </a:cubicBezTo>
                          <a:cubicBezTo>
                            <a:pt x="724290" y="555132"/>
                            <a:pt x="730548" y="554480"/>
                            <a:pt x="736120" y="552092"/>
                          </a:cubicBezTo>
                          <a:cubicBezTo>
                            <a:pt x="744000" y="548715"/>
                            <a:pt x="751290" y="544072"/>
                            <a:pt x="759124" y="540590"/>
                          </a:cubicBezTo>
                          <a:cubicBezTo>
                            <a:pt x="768558" y="536397"/>
                            <a:pt x="778646" y="533705"/>
                            <a:pt x="787879" y="529088"/>
                          </a:cubicBezTo>
                          <a:cubicBezTo>
                            <a:pt x="794061" y="525997"/>
                            <a:pt x="798950" y="520677"/>
                            <a:pt x="805132" y="517586"/>
                          </a:cubicBezTo>
                          <a:cubicBezTo>
                            <a:pt x="853484" y="493410"/>
                            <a:pt x="779396" y="542410"/>
                            <a:pt x="851139" y="494582"/>
                          </a:cubicBezTo>
                          <a:cubicBezTo>
                            <a:pt x="873014" y="479999"/>
                            <a:pt x="904498" y="449959"/>
                            <a:pt x="925902" y="442824"/>
                          </a:cubicBezTo>
                          <a:lnTo>
                            <a:pt x="960407" y="431322"/>
                          </a:lnTo>
                          <a:cubicBezTo>
                            <a:pt x="975743" y="419820"/>
                            <a:pt x="989269" y="405389"/>
                            <a:pt x="1006415" y="396816"/>
                          </a:cubicBezTo>
                          <a:cubicBezTo>
                            <a:pt x="1037013" y="381517"/>
                            <a:pt x="1047643" y="375406"/>
                            <a:pt x="1086928" y="362311"/>
                          </a:cubicBezTo>
                          <a:cubicBezTo>
                            <a:pt x="1098430" y="358477"/>
                            <a:pt x="1110057" y="355000"/>
                            <a:pt x="1121434" y="350809"/>
                          </a:cubicBezTo>
                          <a:cubicBezTo>
                            <a:pt x="1213955" y="316722"/>
                            <a:pt x="1166856" y="326944"/>
                            <a:pt x="1230702" y="316303"/>
                          </a:cubicBezTo>
                          <a:cubicBezTo>
                            <a:pt x="1291991" y="291787"/>
                            <a:pt x="1227120" y="315711"/>
                            <a:pt x="1288211" y="299050"/>
                          </a:cubicBezTo>
                          <a:cubicBezTo>
                            <a:pt x="1368476" y="277160"/>
                            <a:pt x="1281413" y="295809"/>
                            <a:pt x="1351471" y="281797"/>
                          </a:cubicBezTo>
                          <a:cubicBezTo>
                            <a:pt x="1364309" y="275378"/>
                            <a:pt x="1407090" y="252397"/>
                            <a:pt x="1426234" y="247292"/>
                          </a:cubicBezTo>
                          <a:cubicBezTo>
                            <a:pt x="1445123" y="242255"/>
                            <a:pt x="1465197" y="241972"/>
                            <a:pt x="1483743" y="235790"/>
                          </a:cubicBezTo>
                          <a:cubicBezTo>
                            <a:pt x="1510269" y="226948"/>
                            <a:pt x="1495052" y="231228"/>
                            <a:pt x="1529751" y="224288"/>
                          </a:cubicBezTo>
                          <a:cubicBezTo>
                            <a:pt x="1588558" y="200764"/>
                            <a:pt x="1525843" y="223827"/>
                            <a:pt x="1616015" y="201284"/>
                          </a:cubicBezTo>
                          <a:cubicBezTo>
                            <a:pt x="1650758" y="192598"/>
                            <a:pt x="1684207" y="178418"/>
                            <a:pt x="1719532" y="172530"/>
                          </a:cubicBezTo>
                          <a:cubicBezTo>
                            <a:pt x="1731034" y="170613"/>
                            <a:pt x="1742654" y="169309"/>
                            <a:pt x="1754037" y="166779"/>
                          </a:cubicBezTo>
                          <a:cubicBezTo>
                            <a:pt x="1766152" y="164087"/>
                            <a:pt x="1791089" y="152511"/>
                            <a:pt x="1800045" y="149526"/>
                          </a:cubicBezTo>
                          <a:cubicBezTo>
                            <a:pt x="1826848" y="140592"/>
                            <a:pt x="1851479" y="140932"/>
                            <a:pt x="1880558" y="138024"/>
                          </a:cubicBezTo>
                          <a:cubicBezTo>
                            <a:pt x="1915624" y="126335"/>
                            <a:pt x="1887934" y="134226"/>
                            <a:pt x="1949569" y="126522"/>
                          </a:cubicBezTo>
                          <a:cubicBezTo>
                            <a:pt x="1963020" y="124841"/>
                            <a:pt x="1976407" y="122688"/>
                            <a:pt x="1989826" y="120771"/>
                          </a:cubicBezTo>
                          <a:cubicBezTo>
                            <a:pt x="2003245" y="115020"/>
                            <a:pt x="2016129" y="107812"/>
                            <a:pt x="2030083" y="103518"/>
                          </a:cubicBezTo>
                          <a:cubicBezTo>
                            <a:pt x="2041228" y="100089"/>
                            <a:pt x="2053116" y="99853"/>
                            <a:pt x="2064588" y="97767"/>
                          </a:cubicBezTo>
                          <a:cubicBezTo>
                            <a:pt x="2215546" y="70320"/>
                            <a:pt x="1915411" y="95138"/>
                            <a:pt x="2421147" y="86265"/>
                          </a:cubicBezTo>
                          <a:cubicBezTo>
                            <a:pt x="2509018" y="64297"/>
                            <a:pt x="2423539" y="82939"/>
                            <a:pt x="2541917" y="69013"/>
                          </a:cubicBezTo>
                          <a:cubicBezTo>
                            <a:pt x="2549767" y="68090"/>
                            <a:pt x="2557137" y="64636"/>
                            <a:pt x="2564920" y="63262"/>
                          </a:cubicBezTo>
                          <a:cubicBezTo>
                            <a:pt x="2589751" y="58880"/>
                            <a:pt x="2614762" y="55594"/>
                            <a:pt x="2639683" y="51760"/>
                          </a:cubicBezTo>
                          <a:cubicBezTo>
                            <a:pt x="2675844" y="39706"/>
                            <a:pt x="2648898" y="47281"/>
                            <a:pt x="2714445" y="40258"/>
                          </a:cubicBezTo>
                          <a:cubicBezTo>
                            <a:pt x="2748965" y="36559"/>
                            <a:pt x="2783716" y="34464"/>
                            <a:pt x="2817962" y="28756"/>
                          </a:cubicBezTo>
                          <a:cubicBezTo>
                            <a:pt x="2829464" y="26839"/>
                            <a:pt x="2840871" y="24226"/>
                            <a:pt x="2852468" y="23005"/>
                          </a:cubicBezTo>
                          <a:cubicBezTo>
                            <a:pt x="2945268" y="13237"/>
                            <a:pt x="3051872" y="13885"/>
                            <a:pt x="3140015" y="11503"/>
                          </a:cubicBezTo>
                          <a:cubicBezTo>
                            <a:pt x="3172604" y="9586"/>
                            <a:pt x="3205155" y="6877"/>
                            <a:pt x="3237781" y="5752"/>
                          </a:cubicBezTo>
                          <a:cubicBezTo>
                            <a:pt x="3411336" y="-233"/>
                            <a:pt x="3403705" y="1"/>
                            <a:pt x="3502324" y="1"/>
                          </a:cubicBezTo>
                        </a:path>
                      </a:pathLst>
                    </a:custGeom>
                    <ask:type>
                      <ask:lineSketchCurved/>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Freeform 28">
              <a:extLst>
                <a:ext uri="{FF2B5EF4-FFF2-40B4-BE49-F238E27FC236}">
                  <a16:creationId xmlns:a16="http://schemas.microsoft.com/office/drawing/2014/main" id="{9DC7CDC7-53BC-9146-A37B-E3807F9328F2}"/>
                </a:ext>
              </a:extLst>
            </p:cNvPr>
            <p:cNvSpPr/>
            <p:nvPr/>
          </p:nvSpPr>
          <p:spPr>
            <a:xfrm>
              <a:off x="3303928" y="2465503"/>
              <a:ext cx="3692105" cy="1265943"/>
            </a:xfrm>
            <a:custGeom>
              <a:avLst/>
              <a:gdLst>
                <a:gd name="connsiteX0" fmla="*/ 0 w 3692105"/>
                <a:gd name="connsiteY0" fmla="*/ 1265943 h 1265943"/>
                <a:gd name="connsiteX1" fmla="*/ 34505 w 3692105"/>
                <a:gd name="connsiteY1" fmla="*/ 1248690 h 1265943"/>
                <a:gd name="connsiteX2" fmla="*/ 86264 w 3692105"/>
                <a:gd name="connsiteY2" fmla="*/ 1196931 h 1265943"/>
                <a:gd name="connsiteX3" fmla="*/ 143773 w 3692105"/>
                <a:gd name="connsiteY3" fmla="*/ 1162426 h 1265943"/>
                <a:gd name="connsiteX4" fmla="*/ 178279 w 3692105"/>
                <a:gd name="connsiteY4" fmla="*/ 1139422 h 1265943"/>
                <a:gd name="connsiteX5" fmla="*/ 201283 w 3692105"/>
                <a:gd name="connsiteY5" fmla="*/ 1127920 h 1265943"/>
                <a:gd name="connsiteX6" fmla="*/ 235788 w 3692105"/>
                <a:gd name="connsiteY6" fmla="*/ 1110667 h 1265943"/>
                <a:gd name="connsiteX7" fmla="*/ 253041 w 3692105"/>
                <a:gd name="connsiteY7" fmla="*/ 1093414 h 1265943"/>
                <a:gd name="connsiteX8" fmla="*/ 276045 w 3692105"/>
                <a:gd name="connsiteY8" fmla="*/ 1087663 h 1265943"/>
                <a:gd name="connsiteX9" fmla="*/ 299049 w 3692105"/>
                <a:gd name="connsiteY9" fmla="*/ 1076161 h 1265943"/>
                <a:gd name="connsiteX10" fmla="*/ 345056 w 3692105"/>
                <a:gd name="connsiteY10" fmla="*/ 1053158 h 1265943"/>
                <a:gd name="connsiteX11" fmla="*/ 402566 w 3692105"/>
                <a:gd name="connsiteY11" fmla="*/ 1030154 h 1265943"/>
                <a:gd name="connsiteX12" fmla="*/ 425569 w 3692105"/>
                <a:gd name="connsiteY12" fmla="*/ 1012901 h 1265943"/>
                <a:gd name="connsiteX13" fmla="*/ 448573 w 3692105"/>
                <a:gd name="connsiteY13" fmla="*/ 1007150 h 1265943"/>
                <a:gd name="connsiteX14" fmla="*/ 465826 w 3692105"/>
                <a:gd name="connsiteY14" fmla="*/ 989897 h 1265943"/>
                <a:gd name="connsiteX15" fmla="*/ 506083 w 3692105"/>
                <a:gd name="connsiteY15" fmla="*/ 966894 h 1265943"/>
                <a:gd name="connsiteX16" fmla="*/ 523336 w 3692105"/>
                <a:gd name="connsiteY16" fmla="*/ 955392 h 1265943"/>
                <a:gd name="connsiteX17" fmla="*/ 546339 w 3692105"/>
                <a:gd name="connsiteY17" fmla="*/ 938139 h 1265943"/>
                <a:gd name="connsiteX18" fmla="*/ 563592 w 3692105"/>
                <a:gd name="connsiteY18" fmla="*/ 932388 h 1265943"/>
                <a:gd name="connsiteX19" fmla="*/ 580845 w 3692105"/>
                <a:gd name="connsiteY19" fmla="*/ 920886 h 1265943"/>
                <a:gd name="connsiteX20" fmla="*/ 598098 w 3692105"/>
                <a:gd name="connsiteY20" fmla="*/ 915135 h 1265943"/>
                <a:gd name="connsiteX21" fmla="*/ 661358 w 3692105"/>
                <a:gd name="connsiteY21" fmla="*/ 897882 h 1265943"/>
                <a:gd name="connsiteX22" fmla="*/ 707366 w 3692105"/>
                <a:gd name="connsiteY22" fmla="*/ 880629 h 1265943"/>
                <a:gd name="connsiteX23" fmla="*/ 753373 w 3692105"/>
                <a:gd name="connsiteY23" fmla="*/ 851875 h 1265943"/>
                <a:gd name="connsiteX24" fmla="*/ 787879 w 3692105"/>
                <a:gd name="connsiteY24" fmla="*/ 840373 h 1265943"/>
                <a:gd name="connsiteX25" fmla="*/ 805132 w 3692105"/>
                <a:gd name="connsiteY25" fmla="*/ 834622 h 1265943"/>
                <a:gd name="connsiteX26" fmla="*/ 856890 w 3692105"/>
                <a:gd name="connsiteY26" fmla="*/ 811618 h 1265943"/>
                <a:gd name="connsiteX27" fmla="*/ 879894 w 3692105"/>
                <a:gd name="connsiteY27" fmla="*/ 800116 h 1265943"/>
                <a:gd name="connsiteX28" fmla="*/ 931652 w 3692105"/>
                <a:gd name="connsiteY28" fmla="*/ 782863 h 1265943"/>
                <a:gd name="connsiteX29" fmla="*/ 960407 w 3692105"/>
                <a:gd name="connsiteY29" fmla="*/ 771361 h 1265943"/>
                <a:gd name="connsiteX30" fmla="*/ 994913 w 3692105"/>
                <a:gd name="connsiteY30" fmla="*/ 759860 h 1265943"/>
                <a:gd name="connsiteX31" fmla="*/ 1040920 w 3692105"/>
                <a:gd name="connsiteY31" fmla="*/ 731105 h 1265943"/>
                <a:gd name="connsiteX32" fmla="*/ 1081177 w 3692105"/>
                <a:gd name="connsiteY32" fmla="*/ 719603 h 1265943"/>
                <a:gd name="connsiteX33" fmla="*/ 1098430 w 3692105"/>
                <a:gd name="connsiteY33" fmla="*/ 708101 h 1265943"/>
                <a:gd name="connsiteX34" fmla="*/ 1144437 w 3692105"/>
                <a:gd name="connsiteY34" fmla="*/ 696599 h 1265943"/>
                <a:gd name="connsiteX35" fmla="*/ 1167441 w 3692105"/>
                <a:gd name="connsiteY35" fmla="*/ 685097 h 1265943"/>
                <a:gd name="connsiteX36" fmla="*/ 1184694 w 3692105"/>
                <a:gd name="connsiteY36" fmla="*/ 679346 h 1265943"/>
                <a:gd name="connsiteX37" fmla="*/ 1230702 w 3692105"/>
                <a:gd name="connsiteY37" fmla="*/ 662094 h 1265943"/>
                <a:gd name="connsiteX38" fmla="*/ 1265207 w 3692105"/>
                <a:gd name="connsiteY38" fmla="*/ 644841 h 1265943"/>
                <a:gd name="connsiteX39" fmla="*/ 1288211 w 3692105"/>
                <a:gd name="connsiteY39" fmla="*/ 633339 h 1265943"/>
                <a:gd name="connsiteX40" fmla="*/ 1322717 w 3692105"/>
                <a:gd name="connsiteY40" fmla="*/ 621837 h 1265943"/>
                <a:gd name="connsiteX41" fmla="*/ 1351471 w 3692105"/>
                <a:gd name="connsiteY41" fmla="*/ 610335 h 1265943"/>
                <a:gd name="connsiteX42" fmla="*/ 1397479 w 3692105"/>
                <a:gd name="connsiteY42" fmla="*/ 598833 h 1265943"/>
                <a:gd name="connsiteX43" fmla="*/ 1437736 w 3692105"/>
                <a:gd name="connsiteY43" fmla="*/ 575829 h 1265943"/>
                <a:gd name="connsiteX44" fmla="*/ 1454988 w 3692105"/>
                <a:gd name="connsiteY44" fmla="*/ 570078 h 1265943"/>
                <a:gd name="connsiteX45" fmla="*/ 1472241 w 3692105"/>
                <a:gd name="connsiteY45" fmla="*/ 558577 h 1265943"/>
                <a:gd name="connsiteX46" fmla="*/ 1489494 w 3692105"/>
                <a:gd name="connsiteY46" fmla="*/ 552826 h 1265943"/>
                <a:gd name="connsiteX47" fmla="*/ 1506747 w 3692105"/>
                <a:gd name="connsiteY47" fmla="*/ 541324 h 1265943"/>
                <a:gd name="connsiteX48" fmla="*/ 1535502 w 3692105"/>
                <a:gd name="connsiteY48" fmla="*/ 535573 h 1265943"/>
                <a:gd name="connsiteX49" fmla="*/ 1558505 w 3692105"/>
                <a:gd name="connsiteY49" fmla="*/ 518320 h 1265943"/>
                <a:gd name="connsiteX50" fmla="*/ 1610264 w 3692105"/>
                <a:gd name="connsiteY50" fmla="*/ 501067 h 1265943"/>
                <a:gd name="connsiteX51" fmla="*/ 1667773 w 3692105"/>
                <a:gd name="connsiteY51" fmla="*/ 483814 h 1265943"/>
                <a:gd name="connsiteX52" fmla="*/ 1685026 w 3692105"/>
                <a:gd name="connsiteY52" fmla="*/ 472312 h 1265943"/>
                <a:gd name="connsiteX53" fmla="*/ 1719532 w 3692105"/>
                <a:gd name="connsiteY53" fmla="*/ 460810 h 1265943"/>
                <a:gd name="connsiteX54" fmla="*/ 1736785 w 3692105"/>
                <a:gd name="connsiteY54" fmla="*/ 455060 h 1265943"/>
                <a:gd name="connsiteX55" fmla="*/ 1759788 w 3692105"/>
                <a:gd name="connsiteY55" fmla="*/ 449309 h 1265943"/>
                <a:gd name="connsiteX56" fmla="*/ 1794294 w 3692105"/>
                <a:gd name="connsiteY56" fmla="*/ 437807 h 1265943"/>
                <a:gd name="connsiteX57" fmla="*/ 1828800 w 3692105"/>
                <a:gd name="connsiteY57" fmla="*/ 426305 h 1265943"/>
                <a:gd name="connsiteX58" fmla="*/ 1846052 w 3692105"/>
                <a:gd name="connsiteY58" fmla="*/ 420554 h 1265943"/>
                <a:gd name="connsiteX59" fmla="*/ 1869056 w 3692105"/>
                <a:gd name="connsiteY59" fmla="*/ 414803 h 1265943"/>
                <a:gd name="connsiteX60" fmla="*/ 1903562 w 3692105"/>
                <a:gd name="connsiteY60" fmla="*/ 403301 h 1265943"/>
                <a:gd name="connsiteX61" fmla="*/ 1926566 w 3692105"/>
                <a:gd name="connsiteY61" fmla="*/ 397550 h 1265943"/>
                <a:gd name="connsiteX62" fmla="*/ 1961071 w 3692105"/>
                <a:gd name="connsiteY62" fmla="*/ 386048 h 1265943"/>
                <a:gd name="connsiteX63" fmla="*/ 1978324 w 3692105"/>
                <a:gd name="connsiteY63" fmla="*/ 374546 h 1265943"/>
                <a:gd name="connsiteX64" fmla="*/ 2012830 w 3692105"/>
                <a:gd name="connsiteY64" fmla="*/ 363044 h 1265943"/>
                <a:gd name="connsiteX65" fmla="*/ 2030083 w 3692105"/>
                <a:gd name="connsiteY65" fmla="*/ 357294 h 1265943"/>
                <a:gd name="connsiteX66" fmla="*/ 2047336 w 3692105"/>
                <a:gd name="connsiteY66" fmla="*/ 351543 h 1265943"/>
                <a:gd name="connsiteX67" fmla="*/ 2081841 w 3692105"/>
                <a:gd name="connsiteY67" fmla="*/ 334290 h 1265943"/>
                <a:gd name="connsiteX68" fmla="*/ 2099094 w 3692105"/>
                <a:gd name="connsiteY68" fmla="*/ 322788 h 1265943"/>
                <a:gd name="connsiteX69" fmla="*/ 2116347 w 3692105"/>
                <a:gd name="connsiteY69" fmla="*/ 317037 h 1265943"/>
                <a:gd name="connsiteX70" fmla="*/ 2145102 w 3692105"/>
                <a:gd name="connsiteY70" fmla="*/ 305535 h 1265943"/>
                <a:gd name="connsiteX71" fmla="*/ 2162354 w 3692105"/>
                <a:gd name="connsiteY71" fmla="*/ 299784 h 1265943"/>
                <a:gd name="connsiteX72" fmla="*/ 2185358 w 3692105"/>
                <a:gd name="connsiteY72" fmla="*/ 288282 h 1265943"/>
                <a:gd name="connsiteX73" fmla="*/ 2202611 w 3692105"/>
                <a:gd name="connsiteY73" fmla="*/ 276780 h 1265943"/>
                <a:gd name="connsiteX74" fmla="*/ 2248619 w 3692105"/>
                <a:gd name="connsiteY74" fmla="*/ 265278 h 1265943"/>
                <a:gd name="connsiteX75" fmla="*/ 2283124 w 3692105"/>
                <a:gd name="connsiteY75" fmla="*/ 253777 h 1265943"/>
                <a:gd name="connsiteX76" fmla="*/ 2306128 w 3692105"/>
                <a:gd name="connsiteY76" fmla="*/ 242275 h 1265943"/>
                <a:gd name="connsiteX77" fmla="*/ 2340634 w 3692105"/>
                <a:gd name="connsiteY77" fmla="*/ 236524 h 1265943"/>
                <a:gd name="connsiteX78" fmla="*/ 2363637 w 3692105"/>
                <a:gd name="connsiteY78" fmla="*/ 225022 h 1265943"/>
                <a:gd name="connsiteX79" fmla="*/ 2392392 w 3692105"/>
                <a:gd name="connsiteY79" fmla="*/ 219271 h 1265943"/>
                <a:gd name="connsiteX80" fmla="*/ 2449902 w 3692105"/>
                <a:gd name="connsiteY80" fmla="*/ 202018 h 1265943"/>
                <a:gd name="connsiteX81" fmla="*/ 2467154 w 3692105"/>
                <a:gd name="connsiteY81" fmla="*/ 196267 h 1265943"/>
                <a:gd name="connsiteX82" fmla="*/ 2484407 w 3692105"/>
                <a:gd name="connsiteY82" fmla="*/ 190516 h 1265943"/>
                <a:gd name="connsiteX83" fmla="*/ 2513162 w 3692105"/>
                <a:gd name="connsiteY83" fmla="*/ 179014 h 1265943"/>
                <a:gd name="connsiteX84" fmla="*/ 2541917 w 3692105"/>
                <a:gd name="connsiteY84" fmla="*/ 173263 h 1265943"/>
                <a:gd name="connsiteX85" fmla="*/ 2616679 w 3692105"/>
                <a:gd name="connsiteY85" fmla="*/ 161761 h 1265943"/>
                <a:gd name="connsiteX86" fmla="*/ 2639683 w 3692105"/>
                <a:gd name="connsiteY86" fmla="*/ 156010 h 1265943"/>
                <a:gd name="connsiteX87" fmla="*/ 2674188 w 3692105"/>
                <a:gd name="connsiteY87" fmla="*/ 144509 h 1265943"/>
                <a:gd name="connsiteX88" fmla="*/ 2777705 w 3692105"/>
                <a:gd name="connsiteY88" fmla="*/ 133007 h 1265943"/>
                <a:gd name="connsiteX89" fmla="*/ 2817962 w 3692105"/>
                <a:gd name="connsiteY89" fmla="*/ 121505 h 1265943"/>
                <a:gd name="connsiteX90" fmla="*/ 2869720 w 3692105"/>
                <a:gd name="connsiteY90" fmla="*/ 110003 h 1265943"/>
                <a:gd name="connsiteX91" fmla="*/ 2886973 w 3692105"/>
                <a:gd name="connsiteY91" fmla="*/ 104252 h 1265943"/>
                <a:gd name="connsiteX92" fmla="*/ 2927230 w 3692105"/>
                <a:gd name="connsiteY92" fmla="*/ 86999 h 1265943"/>
                <a:gd name="connsiteX93" fmla="*/ 2973237 w 3692105"/>
                <a:gd name="connsiteY93" fmla="*/ 81248 h 1265943"/>
                <a:gd name="connsiteX94" fmla="*/ 3030747 w 3692105"/>
                <a:gd name="connsiteY94" fmla="*/ 69746 h 1265943"/>
                <a:gd name="connsiteX95" fmla="*/ 3283788 w 3692105"/>
                <a:gd name="connsiteY95" fmla="*/ 58244 h 1265943"/>
                <a:gd name="connsiteX96" fmla="*/ 3324045 w 3692105"/>
                <a:gd name="connsiteY96" fmla="*/ 46743 h 1265943"/>
                <a:gd name="connsiteX97" fmla="*/ 3364302 w 3692105"/>
                <a:gd name="connsiteY97" fmla="*/ 40992 h 1265943"/>
                <a:gd name="connsiteX98" fmla="*/ 3404558 w 3692105"/>
                <a:gd name="connsiteY98" fmla="*/ 29490 h 1265943"/>
                <a:gd name="connsiteX99" fmla="*/ 3502324 w 3692105"/>
                <a:gd name="connsiteY99" fmla="*/ 17988 h 1265943"/>
                <a:gd name="connsiteX100" fmla="*/ 3565585 w 3692105"/>
                <a:gd name="connsiteY100" fmla="*/ 6486 h 1265943"/>
                <a:gd name="connsiteX101" fmla="*/ 3582837 w 3692105"/>
                <a:gd name="connsiteY101" fmla="*/ 735 h 1265943"/>
                <a:gd name="connsiteX102" fmla="*/ 3692105 w 3692105"/>
                <a:gd name="connsiteY102" fmla="*/ 735 h 126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3692105" h="1265943" fill="none" extrusionOk="0">
                  <a:moveTo>
                    <a:pt x="0" y="1265943"/>
                  </a:moveTo>
                  <a:cubicBezTo>
                    <a:pt x="10819" y="1261922"/>
                    <a:pt x="24187" y="1256089"/>
                    <a:pt x="34505" y="1248690"/>
                  </a:cubicBezTo>
                  <a:cubicBezTo>
                    <a:pt x="52153" y="1234380"/>
                    <a:pt x="68603" y="1209617"/>
                    <a:pt x="86264" y="1196931"/>
                  </a:cubicBezTo>
                  <a:cubicBezTo>
                    <a:pt x="104206" y="1181408"/>
                    <a:pt x="125196" y="1176067"/>
                    <a:pt x="143773" y="1162426"/>
                  </a:cubicBezTo>
                  <a:cubicBezTo>
                    <a:pt x="155202" y="1155030"/>
                    <a:pt x="165756" y="1144089"/>
                    <a:pt x="178279" y="1139422"/>
                  </a:cubicBezTo>
                  <a:cubicBezTo>
                    <a:pt x="186433" y="1133948"/>
                    <a:pt x="193913" y="1132935"/>
                    <a:pt x="201283" y="1127920"/>
                  </a:cubicBezTo>
                  <a:cubicBezTo>
                    <a:pt x="230595" y="1107239"/>
                    <a:pt x="208259" y="1124953"/>
                    <a:pt x="235788" y="1110667"/>
                  </a:cubicBezTo>
                  <a:cubicBezTo>
                    <a:pt x="240468" y="1105880"/>
                    <a:pt x="246217" y="1097190"/>
                    <a:pt x="253041" y="1093414"/>
                  </a:cubicBezTo>
                  <a:cubicBezTo>
                    <a:pt x="259864" y="1089124"/>
                    <a:pt x="268307" y="1089735"/>
                    <a:pt x="276045" y="1087663"/>
                  </a:cubicBezTo>
                  <a:cubicBezTo>
                    <a:pt x="284091" y="1084312"/>
                    <a:pt x="293087" y="1080177"/>
                    <a:pt x="299049" y="1076161"/>
                  </a:cubicBezTo>
                  <a:cubicBezTo>
                    <a:pt x="338427" y="1052312"/>
                    <a:pt x="304256" y="1068251"/>
                    <a:pt x="345056" y="1053158"/>
                  </a:cubicBezTo>
                  <a:cubicBezTo>
                    <a:pt x="400040" y="1013986"/>
                    <a:pt x="329050" y="1073057"/>
                    <a:pt x="402566" y="1030154"/>
                  </a:cubicBezTo>
                  <a:cubicBezTo>
                    <a:pt x="409831" y="1025797"/>
                    <a:pt x="417925" y="1015926"/>
                    <a:pt x="425569" y="1012901"/>
                  </a:cubicBezTo>
                  <a:cubicBezTo>
                    <a:pt x="432740" y="1009280"/>
                    <a:pt x="441929" y="1008660"/>
                    <a:pt x="448573" y="1007150"/>
                  </a:cubicBezTo>
                  <a:cubicBezTo>
                    <a:pt x="453538" y="1001469"/>
                    <a:pt x="459734" y="994626"/>
                    <a:pt x="465826" y="989897"/>
                  </a:cubicBezTo>
                  <a:cubicBezTo>
                    <a:pt x="480306" y="976773"/>
                    <a:pt x="487400" y="977078"/>
                    <a:pt x="506083" y="966894"/>
                  </a:cubicBezTo>
                  <a:cubicBezTo>
                    <a:pt x="511742" y="964383"/>
                    <a:pt x="517692" y="959111"/>
                    <a:pt x="523336" y="955392"/>
                  </a:cubicBezTo>
                  <a:cubicBezTo>
                    <a:pt x="532314" y="948898"/>
                    <a:pt x="538582" y="942668"/>
                    <a:pt x="546339" y="938139"/>
                  </a:cubicBezTo>
                  <a:cubicBezTo>
                    <a:pt x="551689" y="934270"/>
                    <a:pt x="557896" y="935600"/>
                    <a:pt x="563592" y="932388"/>
                  </a:cubicBezTo>
                  <a:cubicBezTo>
                    <a:pt x="569476" y="929344"/>
                    <a:pt x="574837" y="923877"/>
                    <a:pt x="580845" y="920886"/>
                  </a:cubicBezTo>
                  <a:cubicBezTo>
                    <a:pt x="586494" y="919258"/>
                    <a:pt x="592326" y="917085"/>
                    <a:pt x="598098" y="915135"/>
                  </a:cubicBezTo>
                  <a:cubicBezTo>
                    <a:pt x="645285" y="903383"/>
                    <a:pt x="615366" y="908231"/>
                    <a:pt x="661358" y="897882"/>
                  </a:cubicBezTo>
                  <a:cubicBezTo>
                    <a:pt x="728433" y="858243"/>
                    <a:pt x="643593" y="911363"/>
                    <a:pt x="707366" y="880629"/>
                  </a:cubicBezTo>
                  <a:cubicBezTo>
                    <a:pt x="762037" y="864106"/>
                    <a:pt x="690822" y="871541"/>
                    <a:pt x="753373" y="851875"/>
                  </a:cubicBezTo>
                  <a:cubicBezTo>
                    <a:pt x="762347" y="846654"/>
                    <a:pt x="775959" y="843319"/>
                    <a:pt x="787879" y="840373"/>
                  </a:cubicBezTo>
                  <a:cubicBezTo>
                    <a:pt x="792544" y="838413"/>
                    <a:pt x="800000" y="837445"/>
                    <a:pt x="805132" y="834622"/>
                  </a:cubicBezTo>
                  <a:cubicBezTo>
                    <a:pt x="854627" y="802463"/>
                    <a:pt x="766074" y="848118"/>
                    <a:pt x="856890" y="811618"/>
                  </a:cubicBezTo>
                  <a:cubicBezTo>
                    <a:pt x="863331" y="806849"/>
                    <a:pt x="873035" y="803326"/>
                    <a:pt x="879894" y="800116"/>
                  </a:cubicBezTo>
                  <a:cubicBezTo>
                    <a:pt x="943261" y="773638"/>
                    <a:pt x="878168" y="802289"/>
                    <a:pt x="931652" y="782863"/>
                  </a:cubicBezTo>
                  <a:cubicBezTo>
                    <a:pt x="940792" y="780106"/>
                    <a:pt x="951300" y="775318"/>
                    <a:pt x="960407" y="771361"/>
                  </a:cubicBezTo>
                  <a:cubicBezTo>
                    <a:pt x="971801" y="767218"/>
                    <a:pt x="994913" y="759860"/>
                    <a:pt x="994913" y="759860"/>
                  </a:cubicBezTo>
                  <a:cubicBezTo>
                    <a:pt x="1012749" y="746370"/>
                    <a:pt x="1019712" y="738958"/>
                    <a:pt x="1040920" y="731105"/>
                  </a:cubicBezTo>
                  <a:cubicBezTo>
                    <a:pt x="1057033" y="725438"/>
                    <a:pt x="1068288" y="727694"/>
                    <a:pt x="1081177" y="719603"/>
                  </a:cubicBezTo>
                  <a:cubicBezTo>
                    <a:pt x="1087784" y="716081"/>
                    <a:pt x="1091823" y="710537"/>
                    <a:pt x="1098430" y="708101"/>
                  </a:cubicBezTo>
                  <a:cubicBezTo>
                    <a:pt x="1114537" y="703265"/>
                    <a:pt x="1130719" y="700075"/>
                    <a:pt x="1144437" y="696599"/>
                  </a:cubicBezTo>
                  <a:cubicBezTo>
                    <a:pt x="1151648" y="693785"/>
                    <a:pt x="1159347" y="688792"/>
                    <a:pt x="1167441" y="685097"/>
                  </a:cubicBezTo>
                  <a:cubicBezTo>
                    <a:pt x="1172055" y="683345"/>
                    <a:pt x="1179206" y="680741"/>
                    <a:pt x="1184694" y="679346"/>
                  </a:cubicBezTo>
                  <a:cubicBezTo>
                    <a:pt x="1237866" y="663577"/>
                    <a:pt x="1183966" y="676367"/>
                    <a:pt x="1230702" y="662094"/>
                  </a:cubicBezTo>
                  <a:cubicBezTo>
                    <a:pt x="1264219" y="637870"/>
                    <a:pt x="1232056" y="659536"/>
                    <a:pt x="1265207" y="644841"/>
                  </a:cubicBezTo>
                  <a:cubicBezTo>
                    <a:pt x="1272833" y="640609"/>
                    <a:pt x="1280511" y="636267"/>
                    <a:pt x="1288211" y="633339"/>
                  </a:cubicBezTo>
                  <a:cubicBezTo>
                    <a:pt x="1298224" y="627948"/>
                    <a:pt x="1310391" y="625945"/>
                    <a:pt x="1322717" y="621837"/>
                  </a:cubicBezTo>
                  <a:cubicBezTo>
                    <a:pt x="1331495" y="617391"/>
                    <a:pt x="1341914" y="612006"/>
                    <a:pt x="1351471" y="610335"/>
                  </a:cubicBezTo>
                  <a:cubicBezTo>
                    <a:pt x="1367803" y="605599"/>
                    <a:pt x="1384130" y="607049"/>
                    <a:pt x="1397479" y="598833"/>
                  </a:cubicBezTo>
                  <a:cubicBezTo>
                    <a:pt x="1458019" y="577927"/>
                    <a:pt x="1380211" y="611776"/>
                    <a:pt x="1437736" y="575829"/>
                  </a:cubicBezTo>
                  <a:cubicBezTo>
                    <a:pt x="1442899" y="573381"/>
                    <a:pt x="1448764" y="572444"/>
                    <a:pt x="1454988" y="570078"/>
                  </a:cubicBezTo>
                  <a:cubicBezTo>
                    <a:pt x="1461627" y="566096"/>
                    <a:pt x="1465671" y="561715"/>
                    <a:pt x="1472241" y="558577"/>
                  </a:cubicBezTo>
                  <a:cubicBezTo>
                    <a:pt x="1477683" y="555979"/>
                    <a:pt x="1483738" y="556341"/>
                    <a:pt x="1489494" y="552826"/>
                  </a:cubicBezTo>
                  <a:cubicBezTo>
                    <a:pt x="1495700" y="550168"/>
                    <a:pt x="1499751" y="544344"/>
                    <a:pt x="1506747" y="541324"/>
                  </a:cubicBezTo>
                  <a:cubicBezTo>
                    <a:pt x="1515893" y="537726"/>
                    <a:pt x="1526103" y="537791"/>
                    <a:pt x="1535502" y="535573"/>
                  </a:cubicBezTo>
                  <a:cubicBezTo>
                    <a:pt x="1543748" y="529357"/>
                    <a:pt x="1548457" y="522202"/>
                    <a:pt x="1558505" y="518320"/>
                  </a:cubicBezTo>
                  <a:cubicBezTo>
                    <a:pt x="1577123" y="511350"/>
                    <a:pt x="1597435" y="512442"/>
                    <a:pt x="1610264" y="501067"/>
                  </a:cubicBezTo>
                  <a:cubicBezTo>
                    <a:pt x="1637039" y="483205"/>
                    <a:pt x="1623259" y="490304"/>
                    <a:pt x="1667773" y="483814"/>
                  </a:cubicBezTo>
                  <a:cubicBezTo>
                    <a:pt x="1672867" y="480818"/>
                    <a:pt x="1678845" y="475299"/>
                    <a:pt x="1685026" y="472312"/>
                  </a:cubicBezTo>
                  <a:cubicBezTo>
                    <a:pt x="1697164" y="466159"/>
                    <a:pt x="1706683" y="465878"/>
                    <a:pt x="1719532" y="460810"/>
                  </a:cubicBezTo>
                  <a:cubicBezTo>
                    <a:pt x="1724483" y="459547"/>
                    <a:pt x="1730644" y="455811"/>
                    <a:pt x="1736785" y="455060"/>
                  </a:cubicBezTo>
                  <a:cubicBezTo>
                    <a:pt x="1743609" y="452617"/>
                    <a:pt x="1751118" y="451768"/>
                    <a:pt x="1759788" y="449309"/>
                  </a:cubicBezTo>
                  <a:cubicBezTo>
                    <a:pt x="1769521" y="445787"/>
                    <a:pt x="1783544" y="443581"/>
                    <a:pt x="1794294" y="437807"/>
                  </a:cubicBezTo>
                  <a:cubicBezTo>
                    <a:pt x="1806389" y="436197"/>
                    <a:pt x="1822269" y="431290"/>
                    <a:pt x="1828800" y="426305"/>
                  </a:cubicBezTo>
                  <a:cubicBezTo>
                    <a:pt x="1834735" y="423613"/>
                    <a:pt x="1839664" y="422194"/>
                    <a:pt x="1846052" y="420554"/>
                  </a:cubicBezTo>
                  <a:cubicBezTo>
                    <a:pt x="1852935" y="418343"/>
                    <a:pt x="1860565" y="417184"/>
                    <a:pt x="1869056" y="414803"/>
                  </a:cubicBezTo>
                  <a:cubicBezTo>
                    <a:pt x="1880232" y="411599"/>
                    <a:pt x="1892578" y="404904"/>
                    <a:pt x="1903562" y="403301"/>
                  </a:cubicBezTo>
                  <a:cubicBezTo>
                    <a:pt x="1910818" y="400829"/>
                    <a:pt x="1919018" y="399664"/>
                    <a:pt x="1926566" y="397550"/>
                  </a:cubicBezTo>
                  <a:cubicBezTo>
                    <a:pt x="1937644" y="394504"/>
                    <a:pt x="1949881" y="390795"/>
                    <a:pt x="1961071" y="386048"/>
                  </a:cubicBezTo>
                  <a:cubicBezTo>
                    <a:pt x="1967047" y="382903"/>
                    <a:pt x="1971345" y="377498"/>
                    <a:pt x="1978324" y="374546"/>
                  </a:cubicBezTo>
                  <a:cubicBezTo>
                    <a:pt x="1990679" y="368942"/>
                    <a:pt x="2000983" y="365613"/>
                    <a:pt x="2012830" y="363044"/>
                  </a:cubicBezTo>
                  <a:cubicBezTo>
                    <a:pt x="2016432" y="362485"/>
                    <a:pt x="2024591" y="360478"/>
                    <a:pt x="2030083" y="357294"/>
                  </a:cubicBezTo>
                  <a:cubicBezTo>
                    <a:pt x="2037861" y="355342"/>
                    <a:pt x="2044695" y="351571"/>
                    <a:pt x="2047336" y="351543"/>
                  </a:cubicBezTo>
                  <a:cubicBezTo>
                    <a:pt x="2093918" y="324051"/>
                    <a:pt x="2033293" y="366128"/>
                    <a:pt x="2081841" y="334290"/>
                  </a:cubicBezTo>
                  <a:cubicBezTo>
                    <a:pt x="2087439" y="330592"/>
                    <a:pt x="2093833" y="326059"/>
                    <a:pt x="2099094" y="322788"/>
                  </a:cubicBezTo>
                  <a:cubicBezTo>
                    <a:pt x="2105078" y="320330"/>
                    <a:pt x="2110008" y="319825"/>
                    <a:pt x="2116347" y="317037"/>
                  </a:cubicBezTo>
                  <a:cubicBezTo>
                    <a:pt x="2126094" y="313308"/>
                    <a:pt x="2135238" y="308430"/>
                    <a:pt x="2145102" y="305535"/>
                  </a:cubicBezTo>
                  <a:cubicBezTo>
                    <a:pt x="2150471" y="302981"/>
                    <a:pt x="2157290" y="302719"/>
                    <a:pt x="2162354" y="299784"/>
                  </a:cubicBezTo>
                  <a:cubicBezTo>
                    <a:pt x="2171313" y="296648"/>
                    <a:pt x="2177177" y="293498"/>
                    <a:pt x="2185358" y="288282"/>
                  </a:cubicBezTo>
                  <a:cubicBezTo>
                    <a:pt x="2191438" y="284420"/>
                    <a:pt x="2195906" y="278915"/>
                    <a:pt x="2202611" y="276780"/>
                  </a:cubicBezTo>
                  <a:cubicBezTo>
                    <a:pt x="2217393" y="270660"/>
                    <a:pt x="2234261" y="273078"/>
                    <a:pt x="2248619" y="265278"/>
                  </a:cubicBezTo>
                  <a:cubicBezTo>
                    <a:pt x="2261710" y="261919"/>
                    <a:pt x="2272293" y="258036"/>
                    <a:pt x="2283124" y="253777"/>
                  </a:cubicBezTo>
                  <a:cubicBezTo>
                    <a:pt x="2291017" y="248497"/>
                    <a:pt x="2299406" y="245156"/>
                    <a:pt x="2306128" y="242275"/>
                  </a:cubicBezTo>
                  <a:cubicBezTo>
                    <a:pt x="2318927" y="238410"/>
                    <a:pt x="2329153" y="238924"/>
                    <a:pt x="2340634" y="236524"/>
                  </a:cubicBezTo>
                  <a:cubicBezTo>
                    <a:pt x="2347876" y="232707"/>
                    <a:pt x="2356024" y="226778"/>
                    <a:pt x="2363637" y="225022"/>
                  </a:cubicBezTo>
                  <a:cubicBezTo>
                    <a:pt x="2372386" y="222262"/>
                    <a:pt x="2383177" y="221336"/>
                    <a:pt x="2392392" y="219271"/>
                  </a:cubicBezTo>
                  <a:cubicBezTo>
                    <a:pt x="2418409" y="213416"/>
                    <a:pt x="2421884" y="211515"/>
                    <a:pt x="2449902" y="202018"/>
                  </a:cubicBezTo>
                  <a:cubicBezTo>
                    <a:pt x="2453973" y="201820"/>
                    <a:pt x="2460477" y="198368"/>
                    <a:pt x="2467154" y="196267"/>
                  </a:cubicBezTo>
                  <a:cubicBezTo>
                    <a:pt x="2472582" y="193443"/>
                    <a:pt x="2479089" y="192408"/>
                    <a:pt x="2484407" y="190516"/>
                  </a:cubicBezTo>
                  <a:cubicBezTo>
                    <a:pt x="2493567" y="187133"/>
                    <a:pt x="2502504" y="183166"/>
                    <a:pt x="2513162" y="179014"/>
                  </a:cubicBezTo>
                  <a:cubicBezTo>
                    <a:pt x="2522325" y="175987"/>
                    <a:pt x="2533030" y="176302"/>
                    <a:pt x="2541917" y="173263"/>
                  </a:cubicBezTo>
                  <a:cubicBezTo>
                    <a:pt x="2576241" y="167890"/>
                    <a:pt x="2584261" y="168378"/>
                    <a:pt x="2616679" y="161761"/>
                  </a:cubicBezTo>
                  <a:cubicBezTo>
                    <a:pt x="2624583" y="160058"/>
                    <a:pt x="2632500" y="157972"/>
                    <a:pt x="2639683" y="156010"/>
                  </a:cubicBezTo>
                  <a:cubicBezTo>
                    <a:pt x="2649454" y="151874"/>
                    <a:pt x="2662953" y="145704"/>
                    <a:pt x="2674188" y="144509"/>
                  </a:cubicBezTo>
                  <a:cubicBezTo>
                    <a:pt x="2687698" y="140850"/>
                    <a:pt x="2768725" y="132531"/>
                    <a:pt x="2777705" y="133007"/>
                  </a:cubicBezTo>
                  <a:cubicBezTo>
                    <a:pt x="2796954" y="126682"/>
                    <a:pt x="2796283" y="126331"/>
                    <a:pt x="2817962" y="121505"/>
                  </a:cubicBezTo>
                  <a:cubicBezTo>
                    <a:pt x="2844521" y="115666"/>
                    <a:pt x="2845151" y="116947"/>
                    <a:pt x="2869720" y="110003"/>
                  </a:cubicBezTo>
                  <a:cubicBezTo>
                    <a:pt x="2875472" y="108415"/>
                    <a:pt x="2881260" y="107481"/>
                    <a:pt x="2886973" y="104252"/>
                  </a:cubicBezTo>
                  <a:cubicBezTo>
                    <a:pt x="2902006" y="99361"/>
                    <a:pt x="2913835" y="89799"/>
                    <a:pt x="2927230" y="86999"/>
                  </a:cubicBezTo>
                  <a:cubicBezTo>
                    <a:pt x="2940956" y="85900"/>
                    <a:pt x="2958371" y="85464"/>
                    <a:pt x="2973237" y="81248"/>
                  </a:cubicBezTo>
                  <a:cubicBezTo>
                    <a:pt x="2991318" y="77066"/>
                    <a:pt x="3009261" y="72704"/>
                    <a:pt x="3030747" y="69746"/>
                  </a:cubicBezTo>
                  <a:cubicBezTo>
                    <a:pt x="3142054" y="59288"/>
                    <a:pt x="3238643" y="65045"/>
                    <a:pt x="3283788" y="58244"/>
                  </a:cubicBezTo>
                  <a:cubicBezTo>
                    <a:pt x="3300039" y="52873"/>
                    <a:pt x="3306928" y="49949"/>
                    <a:pt x="3324045" y="46743"/>
                  </a:cubicBezTo>
                  <a:cubicBezTo>
                    <a:pt x="3337089" y="44134"/>
                    <a:pt x="3348367" y="42635"/>
                    <a:pt x="3364302" y="40992"/>
                  </a:cubicBezTo>
                  <a:cubicBezTo>
                    <a:pt x="3377773" y="37204"/>
                    <a:pt x="3387454" y="33626"/>
                    <a:pt x="3404558" y="29490"/>
                  </a:cubicBezTo>
                  <a:cubicBezTo>
                    <a:pt x="3435333" y="23393"/>
                    <a:pt x="3473329" y="21545"/>
                    <a:pt x="3502324" y="17988"/>
                  </a:cubicBezTo>
                  <a:cubicBezTo>
                    <a:pt x="3569176" y="2173"/>
                    <a:pt x="3444140" y="18676"/>
                    <a:pt x="3565585" y="6486"/>
                  </a:cubicBezTo>
                  <a:cubicBezTo>
                    <a:pt x="3571026" y="5225"/>
                    <a:pt x="3576088" y="1804"/>
                    <a:pt x="3582837" y="735"/>
                  </a:cubicBezTo>
                  <a:cubicBezTo>
                    <a:pt x="3620040" y="-2470"/>
                    <a:pt x="3655205" y="160"/>
                    <a:pt x="3692105" y="735"/>
                  </a:cubicBezTo>
                </a:path>
                <a:path w="3692105" h="1265943" stroke="0" extrusionOk="0">
                  <a:moveTo>
                    <a:pt x="0" y="1265943"/>
                  </a:moveTo>
                  <a:cubicBezTo>
                    <a:pt x="11370" y="1261512"/>
                    <a:pt x="25541" y="1255336"/>
                    <a:pt x="34505" y="1248690"/>
                  </a:cubicBezTo>
                  <a:cubicBezTo>
                    <a:pt x="54632" y="1234217"/>
                    <a:pt x="66847" y="1208279"/>
                    <a:pt x="86264" y="1196931"/>
                  </a:cubicBezTo>
                  <a:cubicBezTo>
                    <a:pt x="107316" y="1187239"/>
                    <a:pt x="124051" y="1174863"/>
                    <a:pt x="143773" y="1162426"/>
                  </a:cubicBezTo>
                  <a:cubicBezTo>
                    <a:pt x="157381" y="1156419"/>
                    <a:pt x="166166" y="1144906"/>
                    <a:pt x="178279" y="1139422"/>
                  </a:cubicBezTo>
                  <a:cubicBezTo>
                    <a:pt x="186373" y="1134496"/>
                    <a:pt x="194252" y="1133168"/>
                    <a:pt x="201283" y="1127920"/>
                  </a:cubicBezTo>
                  <a:cubicBezTo>
                    <a:pt x="233274" y="1112378"/>
                    <a:pt x="200893" y="1117122"/>
                    <a:pt x="235788" y="1110667"/>
                  </a:cubicBezTo>
                  <a:cubicBezTo>
                    <a:pt x="241097" y="1105506"/>
                    <a:pt x="244732" y="1097531"/>
                    <a:pt x="253041" y="1093414"/>
                  </a:cubicBezTo>
                  <a:cubicBezTo>
                    <a:pt x="259874" y="1089642"/>
                    <a:pt x="269326" y="1090599"/>
                    <a:pt x="276045" y="1087663"/>
                  </a:cubicBezTo>
                  <a:cubicBezTo>
                    <a:pt x="282771" y="1084382"/>
                    <a:pt x="292095" y="1081965"/>
                    <a:pt x="299049" y="1076161"/>
                  </a:cubicBezTo>
                  <a:cubicBezTo>
                    <a:pt x="338542" y="1050121"/>
                    <a:pt x="304247" y="1062535"/>
                    <a:pt x="345056" y="1053158"/>
                  </a:cubicBezTo>
                  <a:cubicBezTo>
                    <a:pt x="406841" y="1013392"/>
                    <a:pt x="326080" y="1050619"/>
                    <a:pt x="402566" y="1030154"/>
                  </a:cubicBezTo>
                  <a:cubicBezTo>
                    <a:pt x="411257" y="1026723"/>
                    <a:pt x="417451" y="1017854"/>
                    <a:pt x="425569" y="1012901"/>
                  </a:cubicBezTo>
                  <a:cubicBezTo>
                    <a:pt x="431658" y="1010241"/>
                    <a:pt x="439597" y="1008443"/>
                    <a:pt x="448573" y="1007150"/>
                  </a:cubicBezTo>
                  <a:cubicBezTo>
                    <a:pt x="454041" y="1000898"/>
                    <a:pt x="458718" y="996097"/>
                    <a:pt x="465826" y="989897"/>
                  </a:cubicBezTo>
                  <a:cubicBezTo>
                    <a:pt x="480778" y="977221"/>
                    <a:pt x="488083" y="976077"/>
                    <a:pt x="506083" y="966894"/>
                  </a:cubicBezTo>
                  <a:cubicBezTo>
                    <a:pt x="513416" y="963398"/>
                    <a:pt x="517872" y="959900"/>
                    <a:pt x="523336" y="955392"/>
                  </a:cubicBezTo>
                  <a:cubicBezTo>
                    <a:pt x="530167" y="951121"/>
                    <a:pt x="537852" y="941730"/>
                    <a:pt x="546339" y="938139"/>
                  </a:cubicBezTo>
                  <a:cubicBezTo>
                    <a:pt x="551406" y="935966"/>
                    <a:pt x="558997" y="935494"/>
                    <a:pt x="563592" y="932388"/>
                  </a:cubicBezTo>
                  <a:cubicBezTo>
                    <a:pt x="569979" y="929520"/>
                    <a:pt x="575432" y="922895"/>
                    <a:pt x="580845" y="920886"/>
                  </a:cubicBezTo>
                  <a:cubicBezTo>
                    <a:pt x="585626" y="917587"/>
                    <a:pt x="591443" y="917103"/>
                    <a:pt x="598098" y="915135"/>
                  </a:cubicBezTo>
                  <a:cubicBezTo>
                    <a:pt x="642804" y="903285"/>
                    <a:pt x="613716" y="903524"/>
                    <a:pt x="661358" y="897882"/>
                  </a:cubicBezTo>
                  <a:cubicBezTo>
                    <a:pt x="722737" y="869486"/>
                    <a:pt x="645452" y="904936"/>
                    <a:pt x="707366" y="880629"/>
                  </a:cubicBezTo>
                  <a:cubicBezTo>
                    <a:pt x="757588" y="857931"/>
                    <a:pt x="699103" y="881109"/>
                    <a:pt x="753373" y="851875"/>
                  </a:cubicBezTo>
                  <a:cubicBezTo>
                    <a:pt x="764072" y="847003"/>
                    <a:pt x="775912" y="845726"/>
                    <a:pt x="787879" y="840373"/>
                  </a:cubicBezTo>
                  <a:cubicBezTo>
                    <a:pt x="793616" y="839552"/>
                    <a:pt x="800513" y="837614"/>
                    <a:pt x="805132" y="834622"/>
                  </a:cubicBezTo>
                  <a:cubicBezTo>
                    <a:pt x="865197" y="794735"/>
                    <a:pt x="769278" y="855893"/>
                    <a:pt x="856890" y="811618"/>
                  </a:cubicBezTo>
                  <a:cubicBezTo>
                    <a:pt x="863947" y="808550"/>
                    <a:pt x="872906" y="803901"/>
                    <a:pt x="879894" y="800116"/>
                  </a:cubicBezTo>
                  <a:cubicBezTo>
                    <a:pt x="933255" y="780341"/>
                    <a:pt x="881169" y="797770"/>
                    <a:pt x="931652" y="782863"/>
                  </a:cubicBezTo>
                  <a:cubicBezTo>
                    <a:pt x="942007" y="779617"/>
                    <a:pt x="950657" y="774766"/>
                    <a:pt x="960407" y="771361"/>
                  </a:cubicBezTo>
                  <a:cubicBezTo>
                    <a:pt x="971801" y="767217"/>
                    <a:pt x="994913" y="759860"/>
                    <a:pt x="994913" y="759860"/>
                  </a:cubicBezTo>
                  <a:cubicBezTo>
                    <a:pt x="1011608" y="745993"/>
                    <a:pt x="1019227" y="738304"/>
                    <a:pt x="1040920" y="731105"/>
                  </a:cubicBezTo>
                  <a:cubicBezTo>
                    <a:pt x="1056111" y="726904"/>
                    <a:pt x="1065735" y="726839"/>
                    <a:pt x="1081177" y="719603"/>
                  </a:cubicBezTo>
                  <a:cubicBezTo>
                    <a:pt x="1086264" y="716174"/>
                    <a:pt x="1090723" y="710037"/>
                    <a:pt x="1098430" y="708101"/>
                  </a:cubicBezTo>
                  <a:cubicBezTo>
                    <a:pt x="1114832" y="702281"/>
                    <a:pt x="1128713" y="699627"/>
                    <a:pt x="1144437" y="696599"/>
                  </a:cubicBezTo>
                  <a:cubicBezTo>
                    <a:pt x="1152714" y="692444"/>
                    <a:pt x="1159846" y="689871"/>
                    <a:pt x="1167441" y="685097"/>
                  </a:cubicBezTo>
                  <a:cubicBezTo>
                    <a:pt x="1173220" y="682797"/>
                    <a:pt x="1180061" y="681176"/>
                    <a:pt x="1184694" y="679346"/>
                  </a:cubicBezTo>
                  <a:cubicBezTo>
                    <a:pt x="1243941" y="652795"/>
                    <a:pt x="1194752" y="670383"/>
                    <a:pt x="1230702" y="662094"/>
                  </a:cubicBezTo>
                  <a:cubicBezTo>
                    <a:pt x="1263585" y="634833"/>
                    <a:pt x="1236122" y="661860"/>
                    <a:pt x="1265207" y="644841"/>
                  </a:cubicBezTo>
                  <a:cubicBezTo>
                    <a:pt x="1274211" y="641058"/>
                    <a:pt x="1280748" y="636186"/>
                    <a:pt x="1288211" y="633339"/>
                  </a:cubicBezTo>
                  <a:cubicBezTo>
                    <a:pt x="1299559" y="629051"/>
                    <a:pt x="1312839" y="627226"/>
                    <a:pt x="1322717" y="621837"/>
                  </a:cubicBezTo>
                  <a:cubicBezTo>
                    <a:pt x="1331916" y="618444"/>
                    <a:pt x="1341455" y="612994"/>
                    <a:pt x="1351471" y="610335"/>
                  </a:cubicBezTo>
                  <a:cubicBezTo>
                    <a:pt x="1367240" y="605992"/>
                    <a:pt x="1382353" y="606762"/>
                    <a:pt x="1397479" y="598833"/>
                  </a:cubicBezTo>
                  <a:cubicBezTo>
                    <a:pt x="1452870" y="568527"/>
                    <a:pt x="1365493" y="613107"/>
                    <a:pt x="1437736" y="575829"/>
                  </a:cubicBezTo>
                  <a:cubicBezTo>
                    <a:pt x="1442939" y="572902"/>
                    <a:pt x="1449666" y="572321"/>
                    <a:pt x="1454988" y="570078"/>
                  </a:cubicBezTo>
                  <a:cubicBezTo>
                    <a:pt x="1462531" y="567014"/>
                    <a:pt x="1465973" y="562029"/>
                    <a:pt x="1472241" y="558577"/>
                  </a:cubicBezTo>
                  <a:cubicBezTo>
                    <a:pt x="1478273" y="556662"/>
                    <a:pt x="1484185" y="556241"/>
                    <a:pt x="1489494" y="552826"/>
                  </a:cubicBezTo>
                  <a:cubicBezTo>
                    <a:pt x="1495808" y="549129"/>
                    <a:pt x="1500462" y="544164"/>
                    <a:pt x="1506747" y="541324"/>
                  </a:cubicBezTo>
                  <a:cubicBezTo>
                    <a:pt x="1514240" y="538108"/>
                    <a:pt x="1525383" y="537966"/>
                    <a:pt x="1535502" y="535573"/>
                  </a:cubicBezTo>
                  <a:cubicBezTo>
                    <a:pt x="1542969" y="529653"/>
                    <a:pt x="1551094" y="523343"/>
                    <a:pt x="1558505" y="518320"/>
                  </a:cubicBezTo>
                  <a:cubicBezTo>
                    <a:pt x="1572598" y="512000"/>
                    <a:pt x="1595381" y="509467"/>
                    <a:pt x="1610264" y="501067"/>
                  </a:cubicBezTo>
                  <a:cubicBezTo>
                    <a:pt x="1636588" y="481525"/>
                    <a:pt x="1621002" y="490564"/>
                    <a:pt x="1667773" y="483814"/>
                  </a:cubicBezTo>
                  <a:cubicBezTo>
                    <a:pt x="1674596" y="479738"/>
                    <a:pt x="1679407" y="475615"/>
                    <a:pt x="1685026" y="472312"/>
                  </a:cubicBezTo>
                  <a:cubicBezTo>
                    <a:pt x="1696481" y="465569"/>
                    <a:pt x="1709207" y="462998"/>
                    <a:pt x="1719532" y="460810"/>
                  </a:cubicBezTo>
                  <a:cubicBezTo>
                    <a:pt x="1725196" y="459896"/>
                    <a:pt x="1730707" y="456674"/>
                    <a:pt x="1736785" y="455060"/>
                  </a:cubicBezTo>
                  <a:cubicBezTo>
                    <a:pt x="1743212" y="453706"/>
                    <a:pt x="1752563" y="453074"/>
                    <a:pt x="1759788" y="449309"/>
                  </a:cubicBezTo>
                  <a:cubicBezTo>
                    <a:pt x="1771119" y="443759"/>
                    <a:pt x="1784417" y="440249"/>
                    <a:pt x="1794294" y="437807"/>
                  </a:cubicBezTo>
                  <a:cubicBezTo>
                    <a:pt x="1807137" y="430703"/>
                    <a:pt x="1816140" y="428443"/>
                    <a:pt x="1828800" y="426305"/>
                  </a:cubicBezTo>
                  <a:cubicBezTo>
                    <a:pt x="1834538" y="423219"/>
                    <a:pt x="1840224" y="422325"/>
                    <a:pt x="1846052" y="420554"/>
                  </a:cubicBezTo>
                  <a:cubicBezTo>
                    <a:pt x="1853293" y="417816"/>
                    <a:pt x="1861267" y="416063"/>
                    <a:pt x="1869056" y="414803"/>
                  </a:cubicBezTo>
                  <a:cubicBezTo>
                    <a:pt x="1879823" y="409306"/>
                    <a:pt x="1891640" y="406061"/>
                    <a:pt x="1903562" y="403301"/>
                  </a:cubicBezTo>
                  <a:cubicBezTo>
                    <a:pt x="1911602" y="400979"/>
                    <a:pt x="1917862" y="399433"/>
                    <a:pt x="1926566" y="397550"/>
                  </a:cubicBezTo>
                  <a:cubicBezTo>
                    <a:pt x="1940005" y="393760"/>
                    <a:pt x="1948874" y="391265"/>
                    <a:pt x="1961071" y="386048"/>
                  </a:cubicBezTo>
                  <a:cubicBezTo>
                    <a:pt x="1968059" y="382376"/>
                    <a:pt x="1972551" y="376819"/>
                    <a:pt x="1978324" y="374546"/>
                  </a:cubicBezTo>
                  <a:cubicBezTo>
                    <a:pt x="1990429" y="371526"/>
                    <a:pt x="2000277" y="368012"/>
                    <a:pt x="2012830" y="363044"/>
                  </a:cubicBezTo>
                  <a:cubicBezTo>
                    <a:pt x="2019086" y="362149"/>
                    <a:pt x="2022011" y="361175"/>
                    <a:pt x="2030083" y="357294"/>
                  </a:cubicBezTo>
                  <a:cubicBezTo>
                    <a:pt x="2034781" y="355966"/>
                    <a:pt x="2045622" y="352616"/>
                    <a:pt x="2047336" y="351543"/>
                  </a:cubicBezTo>
                  <a:cubicBezTo>
                    <a:pt x="2087359" y="315520"/>
                    <a:pt x="2026675" y="360267"/>
                    <a:pt x="2081841" y="334290"/>
                  </a:cubicBezTo>
                  <a:cubicBezTo>
                    <a:pt x="2088117" y="330302"/>
                    <a:pt x="2092064" y="326359"/>
                    <a:pt x="2099094" y="322788"/>
                  </a:cubicBezTo>
                  <a:cubicBezTo>
                    <a:pt x="2104466" y="319797"/>
                    <a:pt x="2110518" y="318383"/>
                    <a:pt x="2116347" y="317037"/>
                  </a:cubicBezTo>
                  <a:cubicBezTo>
                    <a:pt x="2125957" y="313287"/>
                    <a:pt x="2135417" y="311133"/>
                    <a:pt x="2145102" y="305535"/>
                  </a:cubicBezTo>
                  <a:cubicBezTo>
                    <a:pt x="2151811" y="303368"/>
                    <a:pt x="2156030" y="302814"/>
                    <a:pt x="2162354" y="299784"/>
                  </a:cubicBezTo>
                  <a:cubicBezTo>
                    <a:pt x="2171190" y="296883"/>
                    <a:pt x="2176667" y="292316"/>
                    <a:pt x="2185358" y="288282"/>
                  </a:cubicBezTo>
                  <a:cubicBezTo>
                    <a:pt x="2190182" y="284132"/>
                    <a:pt x="2195952" y="278230"/>
                    <a:pt x="2202611" y="276780"/>
                  </a:cubicBezTo>
                  <a:cubicBezTo>
                    <a:pt x="2214492" y="270481"/>
                    <a:pt x="2232961" y="269434"/>
                    <a:pt x="2248619" y="265278"/>
                  </a:cubicBezTo>
                  <a:cubicBezTo>
                    <a:pt x="2259007" y="262474"/>
                    <a:pt x="2272842" y="257633"/>
                    <a:pt x="2283124" y="253777"/>
                  </a:cubicBezTo>
                  <a:cubicBezTo>
                    <a:pt x="2289945" y="250862"/>
                    <a:pt x="2298303" y="243971"/>
                    <a:pt x="2306128" y="242275"/>
                  </a:cubicBezTo>
                  <a:cubicBezTo>
                    <a:pt x="2316342" y="239077"/>
                    <a:pt x="2327951" y="237615"/>
                    <a:pt x="2340634" y="236524"/>
                  </a:cubicBezTo>
                  <a:cubicBezTo>
                    <a:pt x="2348750" y="233162"/>
                    <a:pt x="2356879" y="227646"/>
                    <a:pt x="2363637" y="225022"/>
                  </a:cubicBezTo>
                  <a:cubicBezTo>
                    <a:pt x="2373740" y="220573"/>
                    <a:pt x="2381598" y="220486"/>
                    <a:pt x="2392392" y="219271"/>
                  </a:cubicBezTo>
                  <a:cubicBezTo>
                    <a:pt x="2418667" y="212917"/>
                    <a:pt x="2421611" y="211276"/>
                    <a:pt x="2449902" y="202018"/>
                  </a:cubicBezTo>
                  <a:cubicBezTo>
                    <a:pt x="2451894" y="201755"/>
                    <a:pt x="2461761" y="197291"/>
                    <a:pt x="2467154" y="196267"/>
                  </a:cubicBezTo>
                  <a:cubicBezTo>
                    <a:pt x="2473421" y="195284"/>
                    <a:pt x="2478746" y="192657"/>
                    <a:pt x="2484407" y="190516"/>
                  </a:cubicBezTo>
                  <a:cubicBezTo>
                    <a:pt x="2492069" y="186941"/>
                    <a:pt x="2501963" y="181784"/>
                    <a:pt x="2513162" y="179014"/>
                  </a:cubicBezTo>
                  <a:cubicBezTo>
                    <a:pt x="2521941" y="176044"/>
                    <a:pt x="2532127" y="175113"/>
                    <a:pt x="2541917" y="173263"/>
                  </a:cubicBezTo>
                  <a:cubicBezTo>
                    <a:pt x="2575195" y="167010"/>
                    <a:pt x="2584854" y="168303"/>
                    <a:pt x="2616679" y="161761"/>
                  </a:cubicBezTo>
                  <a:cubicBezTo>
                    <a:pt x="2624259" y="159999"/>
                    <a:pt x="2633591" y="157993"/>
                    <a:pt x="2639683" y="156010"/>
                  </a:cubicBezTo>
                  <a:cubicBezTo>
                    <a:pt x="2651117" y="151754"/>
                    <a:pt x="2663882" y="146079"/>
                    <a:pt x="2674188" y="144509"/>
                  </a:cubicBezTo>
                  <a:cubicBezTo>
                    <a:pt x="2689859" y="142489"/>
                    <a:pt x="2768268" y="134156"/>
                    <a:pt x="2777705" y="133007"/>
                  </a:cubicBezTo>
                  <a:cubicBezTo>
                    <a:pt x="2796959" y="126627"/>
                    <a:pt x="2796219" y="126314"/>
                    <a:pt x="2817962" y="121505"/>
                  </a:cubicBezTo>
                  <a:cubicBezTo>
                    <a:pt x="2844412" y="115628"/>
                    <a:pt x="2845460" y="116929"/>
                    <a:pt x="2869720" y="110003"/>
                  </a:cubicBezTo>
                  <a:cubicBezTo>
                    <a:pt x="2875899" y="109355"/>
                    <a:pt x="2881442" y="106746"/>
                    <a:pt x="2886973" y="104252"/>
                  </a:cubicBezTo>
                  <a:cubicBezTo>
                    <a:pt x="2901356" y="97949"/>
                    <a:pt x="2912539" y="91981"/>
                    <a:pt x="2927230" y="86999"/>
                  </a:cubicBezTo>
                  <a:cubicBezTo>
                    <a:pt x="2943098" y="85432"/>
                    <a:pt x="2955319" y="82701"/>
                    <a:pt x="2973237" y="81248"/>
                  </a:cubicBezTo>
                  <a:cubicBezTo>
                    <a:pt x="2994109" y="76251"/>
                    <a:pt x="3009661" y="74128"/>
                    <a:pt x="3030747" y="69746"/>
                  </a:cubicBezTo>
                  <a:cubicBezTo>
                    <a:pt x="3096174" y="49968"/>
                    <a:pt x="3240290" y="68109"/>
                    <a:pt x="3283788" y="58244"/>
                  </a:cubicBezTo>
                  <a:cubicBezTo>
                    <a:pt x="3298681" y="53170"/>
                    <a:pt x="3308379" y="50513"/>
                    <a:pt x="3324045" y="46743"/>
                  </a:cubicBezTo>
                  <a:cubicBezTo>
                    <a:pt x="3336835" y="42907"/>
                    <a:pt x="3351054" y="43533"/>
                    <a:pt x="3364302" y="40992"/>
                  </a:cubicBezTo>
                  <a:cubicBezTo>
                    <a:pt x="3378862" y="38094"/>
                    <a:pt x="3386648" y="32497"/>
                    <a:pt x="3404558" y="29490"/>
                  </a:cubicBezTo>
                  <a:cubicBezTo>
                    <a:pt x="3437483" y="25039"/>
                    <a:pt x="3476503" y="21222"/>
                    <a:pt x="3502324" y="17988"/>
                  </a:cubicBezTo>
                  <a:cubicBezTo>
                    <a:pt x="3567888" y="-5328"/>
                    <a:pt x="3461186" y="21089"/>
                    <a:pt x="3565585" y="6486"/>
                  </a:cubicBezTo>
                  <a:cubicBezTo>
                    <a:pt x="3570697" y="5150"/>
                    <a:pt x="3576862" y="1110"/>
                    <a:pt x="3582837" y="735"/>
                  </a:cubicBezTo>
                  <a:cubicBezTo>
                    <a:pt x="3618023" y="-707"/>
                    <a:pt x="3651162" y="1034"/>
                    <a:pt x="3692105" y="735"/>
                  </a:cubicBezTo>
                </a:path>
              </a:pathLst>
            </a:custGeom>
            <a:ln w="28575">
              <a:extLst>
                <a:ext uri="{C807C97D-BFC1-408E-A445-0C87EB9F89A2}">
                  <ask:lineSketchStyleProps xmlns:ask="http://schemas.microsoft.com/office/drawing/2018/sketchyshapes" xmlns="" sd="1050119024">
                    <a:custGeom>
                      <a:avLst/>
                      <a:gdLst>
                        <a:gd name="connsiteX0" fmla="*/ 0 w 3692105"/>
                        <a:gd name="connsiteY0" fmla="*/ 1265943 h 1265943"/>
                        <a:gd name="connsiteX1" fmla="*/ 34505 w 3692105"/>
                        <a:gd name="connsiteY1" fmla="*/ 1248690 h 1265943"/>
                        <a:gd name="connsiteX2" fmla="*/ 86264 w 3692105"/>
                        <a:gd name="connsiteY2" fmla="*/ 1196931 h 1265943"/>
                        <a:gd name="connsiteX3" fmla="*/ 143773 w 3692105"/>
                        <a:gd name="connsiteY3" fmla="*/ 1162426 h 1265943"/>
                        <a:gd name="connsiteX4" fmla="*/ 178279 w 3692105"/>
                        <a:gd name="connsiteY4" fmla="*/ 1139422 h 1265943"/>
                        <a:gd name="connsiteX5" fmla="*/ 201283 w 3692105"/>
                        <a:gd name="connsiteY5" fmla="*/ 1127920 h 1265943"/>
                        <a:gd name="connsiteX6" fmla="*/ 235788 w 3692105"/>
                        <a:gd name="connsiteY6" fmla="*/ 1110667 h 1265943"/>
                        <a:gd name="connsiteX7" fmla="*/ 253041 w 3692105"/>
                        <a:gd name="connsiteY7" fmla="*/ 1093414 h 1265943"/>
                        <a:gd name="connsiteX8" fmla="*/ 276045 w 3692105"/>
                        <a:gd name="connsiteY8" fmla="*/ 1087663 h 1265943"/>
                        <a:gd name="connsiteX9" fmla="*/ 299049 w 3692105"/>
                        <a:gd name="connsiteY9" fmla="*/ 1076161 h 1265943"/>
                        <a:gd name="connsiteX10" fmla="*/ 345056 w 3692105"/>
                        <a:gd name="connsiteY10" fmla="*/ 1053158 h 1265943"/>
                        <a:gd name="connsiteX11" fmla="*/ 402566 w 3692105"/>
                        <a:gd name="connsiteY11" fmla="*/ 1030154 h 1265943"/>
                        <a:gd name="connsiteX12" fmla="*/ 425569 w 3692105"/>
                        <a:gd name="connsiteY12" fmla="*/ 1012901 h 1265943"/>
                        <a:gd name="connsiteX13" fmla="*/ 448573 w 3692105"/>
                        <a:gd name="connsiteY13" fmla="*/ 1007150 h 1265943"/>
                        <a:gd name="connsiteX14" fmla="*/ 465826 w 3692105"/>
                        <a:gd name="connsiteY14" fmla="*/ 989897 h 1265943"/>
                        <a:gd name="connsiteX15" fmla="*/ 506083 w 3692105"/>
                        <a:gd name="connsiteY15" fmla="*/ 966894 h 1265943"/>
                        <a:gd name="connsiteX16" fmla="*/ 523336 w 3692105"/>
                        <a:gd name="connsiteY16" fmla="*/ 955392 h 1265943"/>
                        <a:gd name="connsiteX17" fmla="*/ 546339 w 3692105"/>
                        <a:gd name="connsiteY17" fmla="*/ 938139 h 1265943"/>
                        <a:gd name="connsiteX18" fmla="*/ 563592 w 3692105"/>
                        <a:gd name="connsiteY18" fmla="*/ 932388 h 1265943"/>
                        <a:gd name="connsiteX19" fmla="*/ 580845 w 3692105"/>
                        <a:gd name="connsiteY19" fmla="*/ 920886 h 1265943"/>
                        <a:gd name="connsiteX20" fmla="*/ 598098 w 3692105"/>
                        <a:gd name="connsiteY20" fmla="*/ 915135 h 1265943"/>
                        <a:gd name="connsiteX21" fmla="*/ 661358 w 3692105"/>
                        <a:gd name="connsiteY21" fmla="*/ 897882 h 1265943"/>
                        <a:gd name="connsiteX22" fmla="*/ 707366 w 3692105"/>
                        <a:gd name="connsiteY22" fmla="*/ 880629 h 1265943"/>
                        <a:gd name="connsiteX23" fmla="*/ 753373 w 3692105"/>
                        <a:gd name="connsiteY23" fmla="*/ 851875 h 1265943"/>
                        <a:gd name="connsiteX24" fmla="*/ 787879 w 3692105"/>
                        <a:gd name="connsiteY24" fmla="*/ 840373 h 1265943"/>
                        <a:gd name="connsiteX25" fmla="*/ 805132 w 3692105"/>
                        <a:gd name="connsiteY25" fmla="*/ 834622 h 1265943"/>
                        <a:gd name="connsiteX26" fmla="*/ 856890 w 3692105"/>
                        <a:gd name="connsiteY26" fmla="*/ 811618 h 1265943"/>
                        <a:gd name="connsiteX27" fmla="*/ 879894 w 3692105"/>
                        <a:gd name="connsiteY27" fmla="*/ 800116 h 1265943"/>
                        <a:gd name="connsiteX28" fmla="*/ 931652 w 3692105"/>
                        <a:gd name="connsiteY28" fmla="*/ 782863 h 1265943"/>
                        <a:gd name="connsiteX29" fmla="*/ 960407 w 3692105"/>
                        <a:gd name="connsiteY29" fmla="*/ 771361 h 1265943"/>
                        <a:gd name="connsiteX30" fmla="*/ 994913 w 3692105"/>
                        <a:gd name="connsiteY30" fmla="*/ 759860 h 1265943"/>
                        <a:gd name="connsiteX31" fmla="*/ 1040920 w 3692105"/>
                        <a:gd name="connsiteY31" fmla="*/ 731105 h 1265943"/>
                        <a:gd name="connsiteX32" fmla="*/ 1081177 w 3692105"/>
                        <a:gd name="connsiteY32" fmla="*/ 719603 h 1265943"/>
                        <a:gd name="connsiteX33" fmla="*/ 1098430 w 3692105"/>
                        <a:gd name="connsiteY33" fmla="*/ 708101 h 1265943"/>
                        <a:gd name="connsiteX34" fmla="*/ 1144437 w 3692105"/>
                        <a:gd name="connsiteY34" fmla="*/ 696599 h 1265943"/>
                        <a:gd name="connsiteX35" fmla="*/ 1167441 w 3692105"/>
                        <a:gd name="connsiteY35" fmla="*/ 685097 h 1265943"/>
                        <a:gd name="connsiteX36" fmla="*/ 1184694 w 3692105"/>
                        <a:gd name="connsiteY36" fmla="*/ 679346 h 1265943"/>
                        <a:gd name="connsiteX37" fmla="*/ 1230702 w 3692105"/>
                        <a:gd name="connsiteY37" fmla="*/ 662094 h 1265943"/>
                        <a:gd name="connsiteX38" fmla="*/ 1265207 w 3692105"/>
                        <a:gd name="connsiteY38" fmla="*/ 644841 h 1265943"/>
                        <a:gd name="connsiteX39" fmla="*/ 1288211 w 3692105"/>
                        <a:gd name="connsiteY39" fmla="*/ 633339 h 1265943"/>
                        <a:gd name="connsiteX40" fmla="*/ 1322717 w 3692105"/>
                        <a:gd name="connsiteY40" fmla="*/ 621837 h 1265943"/>
                        <a:gd name="connsiteX41" fmla="*/ 1351471 w 3692105"/>
                        <a:gd name="connsiteY41" fmla="*/ 610335 h 1265943"/>
                        <a:gd name="connsiteX42" fmla="*/ 1397479 w 3692105"/>
                        <a:gd name="connsiteY42" fmla="*/ 598833 h 1265943"/>
                        <a:gd name="connsiteX43" fmla="*/ 1437736 w 3692105"/>
                        <a:gd name="connsiteY43" fmla="*/ 575829 h 1265943"/>
                        <a:gd name="connsiteX44" fmla="*/ 1454988 w 3692105"/>
                        <a:gd name="connsiteY44" fmla="*/ 570078 h 1265943"/>
                        <a:gd name="connsiteX45" fmla="*/ 1472241 w 3692105"/>
                        <a:gd name="connsiteY45" fmla="*/ 558577 h 1265943"/>
                        <a:gd name="connsiteX46" fmla="*/ 1489494 w 3692105"/>
                        <a:gd name="connsiteY46" fmla="*/ 552826 h 1265943"/>
                        <a:gd name="connsiteX47" fmla="*/ 1506747 w 3692105"/>
                        <a:gd name="connsiteY47" fmla="*/ 541324 h 1265943"/>
                        <a:gd name="connsiteX48" fmla="*/ 1535502 w 3692105"/>
                        <a:gd name="connsiteY48" fmla="*/ 535573 h 1265943"/>
                        <a:gd name="connsiteX49" fmla="*/ 1558505 w 3692105"/>
                        <a:gd name="connsiteY49" fmla="*/ 518320 h 1265943"/>
                        <a:gd name="connsiteX50" fmla="*/ 1610264 w 3692105"/>
                        <a:gd name="connsiteY50" fmla="*/ 501067 h 1265943"/>
                        <a:gd name="connsiteX51" fmla="*/ 1667773 w 3692105"/>
                        <a:gd name="connsiteY51" fmla="*/ 483814 h 1265943"/>
                        <a:gd name="connsiteX52" fmla="*/ 1685026 w 3692105"/>
                        <a:gd name="connsiteY52" fmla="*/ 472312 h 1265943"/>
                        <a:gd name="connsiteX53" fmla="*/ 1719532 w 3692105"/>
                        <a:gd name="connsiteY53" fmla="*/ 460810 h 1265943"/>
                        <a:gd name="connsiteX54" fmla="*/ 1736785 w 3692105"/>
                        <a:gd name="connsiteY54" fmla="*/ 455060 h 1265943"/>
                        <a:gd name="connsiteX55" fmla="*/ 1759788 w 3692105"/>
                        <a:gd name="connsiteY55" fmla="*/ 449309 h 1265943"/>
                        <a:gd name="connsiteX56" fmla="*/ 1794294 w 3692105"/>
                        <a:gd name="connsiteY56" fmla="*/ 437807 h 1265943"/>
                        <a:gd name="connsiteX57" fmla="*/ 1828800 w 3692105"/>
                        <a:gd name="connsiteY57" fmla="*/ 426305 h 1265943"/>
                        <a:gd name="connsiteX58" fmla="*/ 1846052 w 3692105"/>
                        <a:gd name="connsiteY58" fmla="*/ 420554 h 1265943"/>
                        <a:gd name="connsiteX59" fmla="*/ 1869056 w 3692105"/>
                        <a:gd name="connsiteY59" fmla="*/ 414803 h 1265943"/>
                        <a:gd name="connsiteX60" fmla="*/ 1903562 w 3692105"/>
                        <a:gd name="connsiteY60" fmla="*/ 403301 h 1265943"/>
                        <a:gd name="connsiteX61" fmla="*/ 1926566 w 3692105"/>
                        <a:gd name="connsiteY61" fmla="*/ 397550 h 1265943"/>
                        <a:gd name="connsiteX62" fmla="*/ 1961071 w 3692105"/>
                        <a:gd name="connsiteY62" fmla="*/ 386048 h 1265943"/>
                        <a:gd name="connsiteX63" fmla="*/ 1978324 w 3692105"/>
                        <a:gd name="connsiteY63" fmla="*/ 374546 h 1265943"/>
                        <a:gd name="connsiteX64" fmla="*/ 2012830 w 3692105"/>
                        <a:gd name="connsiteY64" fmla="*/ 363044 h 1265943"/>
                        <a:gd name="connsiteX65" fmla="*/ 2030083 w 3692105"/>
                        <a:gd name="connsiteY65" fmla="*/ 357294 h 1265943"/>
                        <a:gd name="connsiteX66" fmla="*/ 2047336 w 3692105"/>
                        <a:gd name="connsiteY66" fmla="*/ 351543 h 1265943"/>
                        <a:gd name="connsiteX67" fmla="*/ 2081841 w 3692105"/>
                        <a:gd name="connsiteY67" fmla="*/ 334290 h 1265943"/>
                        <a:gd name="connsiteX68" fmla="*/ 2099094 w 3692105"/>
                        <a:gd name="connsiteY68" fmla="*/ 322788 h 1265943"/>
                        <a:gd name="connsiteX69" fmla="*/ 2116347 w 3692105"/>
                        <a:gd name="connsiteY69" fmla="*/ 317037 h 1265943"/>
                        <a:gd name="connsiteX70" fmla="*/ 2145102 w 3692105"/>
                        <a:gd name="connsiteY70" fmla="*/ 305535 h 1265943"/>
                        <a:gd name="connsiteX71" fmla="*/ 2162354 w 3692105"/>
                        <a:gd name="connsiteY71" fmla="*/ 299784 h 1265943"/>
                        <a:gd name="connsiteX72" fmla="*/ 2185358 w 3692105"/>
                        <a:gd name="connsiteY72" fmla="*/ 288282 h 1265943"/>
                        <a:gd name="connsiteX73" fmla="*/ 2202611 w 3692105"/>
                        <a:gd name="connsiteY73" fmla="*/ 276780 h 1265943"/>
                        <a:gd name="connsiteX74" fmla="*/ 2248619 w 3692105"/>
                        <a:gd name="connsiteY74" fmla="*/ 265278 h 1265943"/>
                        <a:gd name="connsiteX75" fmla="*/ 2283124 w 3692105"/>
                        <a:gd name="connsiteY75" fmla="*/ 253777 h 1265943"/>
                        <a:gd name="connsiteX76" fmla="*/ 2306128 w 3692105"/>
                        <a:gd name="connsiteY76" fmla="*/ 242275 h 1265943"/>
                        <a:gd name="connsiteX77" fmla="*/ 2340634 w 3692105"/>
                        <a:gd name="connsiteY77" fmla="*/ 236524 h 1265943"/>
                        <a:gd name="connsiteX78" fmla="*/ 2363637 w 3692105"/>
                        <a:gd name="connsiteY78" fmla="*/ 225022 h 1265943"/>
                        <a:gd name="connsiteX79" fmla="*/ 2392392 w 3692105"/>
                        <a:gd name="connsiteY79" fmla="*/ 219271 h 1265943"/>
                        <a:gd name="connsiteX80" fmla="*/ 2449902 w 3692105"/>
                        <a:gd name="connsiteY80" fmla="*/ 202018 h 1265943"/>
                        <a:gd name="connsiteX81" fmla="*/ 2467154 w 3692105"/>
                        <a:gd name="connsiteY81" fmla="*/ 196267 h 1265943"/>
                        <a:gd name="connsiteX82" fmla="*/ 2484407 w 3692105"/>
                        <a:gd name="connsiteY82" fmla="*/ 190516 h 1265943"/>
                        <a:gd name="connsiteX83" fmla="*/ 2513162 w 3692105"/>
                        <a:gd name="connsiteY83" fmla="*/ 179014 h 1265943"/>
                        <a:gd name="connsiteX84" fmla="*/ 2541917 w 3692105"/>
                        <a:gd name="connsiteY84" fmla="*/ 173263 h 1265943"/>
                        <a:gd name="connsiteX85" fmla="*/ 2616679 w 3692105"/>
                        <a:gd name="connsiteY85" fmla="*/ 161761 h 1265943"/>
                        <a:gd name="connsiteX86" fmla="*/ 2639683 w 3692105"/>
                        <a:gd name="connsiteY86" fmla="*/ 156010 h 1265943"/>
                        <a:gd name="connsiteX87" fmla="*/ 2674188 w 3692105"/>
                        <a:gd name="connsiteY87" fmla="*/ 144509 h 1265943"/>
                        <a:gd name="connsiteX88" fmla="*/ 2777705 w 3692105"/>
                        <a:gd name="connsiteY88" fmla="*/ 133007 h 1265943"/>
                        <a:gd name="connsiteX89" fmla="*/ 2817962 w 3692105"/>
                        <a:gd name="connsiteY89" fmla="*/ 121505 h 1265943"/>
                        <a:gd name="connsiteX90" fmla="*/ 2869720 w 3692105"/>
                        <a:gd name="connsiteY90" fmla="*/ 110003 h 1265943"/>
                        <a:gd name="connsiteX91" fmla="*/ 2886973 w 3692105"/>
                        <a:gd name="connsiteY91" fmla="*/ 104252 h 1265943"/>
                        <a:gd name="connsiteX92" fmla="*/ 2927230 w 3692105"/>
                        <a:gd name="connsiteY92" fmla="*/ 86999 h 1265943"/>
                        <a:gd name="connsiteX93" fmla="*/ 2973237 w 3692105"/>
                        <a:gd name="connsiteY93" fmla="*/ 81248 h 1265943"/>
                        <a:gd name="connsiteX94" fmla="*/ 3030747 w 3692105"/>
                        <a:gd name="connsiteY94" fmla="*/ 69746 h 1265943"/>
                        <a:gd name="connsiteX95" fmla="*/ 3283788 w 3692105"/>
                        <a:gd name="connsiteY95" fmla="*/ 58244 h 1265943"/>
                        <a:gd name="connsiteX96" fmla="*/ 3324045 w 3692105"/>
                        <a:gd name="connsiteY96" fmla="*/ 46743 h 1265943"/>
                        <a:gd name="connsiteX97" fmla="*/ 3364302 w 3692105"/>
                        <a:gd name="connsiteY97" fmla="*/ 40992 h 1265943"/>
                        <a:gd name="connsiteX98" fmla="*/ 3404558 w 3692105"/>
                        <a:gd name="connsiteY98" fmla="*/ 29490 h 1265943"/>
                        <a:gd name="connsiteX99" fmla="*/ 3502324 w 3692105"/>
                        <a:gd name="connsiteY99" fmla="*/ 17988 h 1265943"/>
                        <a:gd name="connsiteX100" fmla="*/ 3565585 w 3692105"/>
                        <a:gd name="connsiteY100" fmla="*/ 6486 h 1265943"/>
                        <a:gd name="connsiteX101" fmla="*/ 3582837 w 3692105"/>
                        <a:gd name="connsiteY101" fmla="*/ 735 h 1265943"/>
                        <a:gd name="connsiteX102" fmla="*/ 3692105 w 3692105"/>
                        <a:gd name="connsiteY102" fmla="*/ 735 h 126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3692105" h="1265943">
                          <a:moveTo>
                            <a:pt x="0" y="1265943"/>
                          </a:moveTo>
                          <a:cubicBezTo>
                            <a:pt x="11502" y="1260192"/>
                            <a:pt x="24464" y="1256723"/>
                            <a:pt x="34505" y="1248690"/>
                          </a:cubicBezTo>
                          <a:cubicBezTo>
                            <a:pt x="53558" y="1233448"/>
                            <a:pt x="65342" y="1209484"/>
                            <a:pt x="86264" y="1196931"/>
                          </a:cubicBezTo>
                          <a:cubicBezTo>
                            <a:pt x="105434" y="1185429"/>
                            <a:pt x="125172" y="1174827"/>
                            <a:pt x="143773" y="1162426"/>
                          </a:cubicBezTo>
                          <a:cubicBezTo>
                            <a:pt x="155275" y="1154758"/>
                            <a:pt x="165915" y="1145604"/>
                            <a:pt x="178279" y="1139422"/>
                          </a:cubicBezTo>
                          <a:cubicBezTo>
                            <a:pt x="185947" y="1135588"/>
                            <a:pt x="193839" y="1132173"/>
                            <a:pt x="201283" y="1127920"/>
                          </a:cubicBezTo>
                          <a:cubicBezTo>
                            <a:pt x="232499" y="1110082"/>
                            <a:pt x="204156" y="1121211"/>
                            <a:pt x="235788" y="1110667"/>
                          </a:cubicBezTo>
                          <a:cubicBezTo>
                            <a:pt x="241539" y="1104916"/>
                            <a:pt x="245979" y="1097449"/>
                            <a:pt x="253041" y="1093414"/>
                          </a:cubicBezTo>
                          <a:cubicBezTo>
                            <a:pt x="259904" y="1089493"/>
                            <a:pt x="268644" y="1090438"/>
                            <a:pt x="276045" y="1087663"/>
                          </a:cubicBezTo>
                          <a:cubicBezTo>
                            <a:pt x="284072" y="1084653"/>
                            <a:pt x="291779" y="1080705"/>
                            <a:pt x="299049" y="1076161"/>
                          </a:cubicBezTo>
                          <a:cubicBezTo>
                            <a:pt x="338151" y="1051723"/>
                            <a:pt x="304692" y="1063249"/>
                            <a:pt x="345056" y="1053158"/>
                          </a:cubicBezTo>
                          <a:cubicBezTo>
                            <a:pt x="401480" y="1010840"/>
                            <a:pt x="329297" y="1059462"/>
                            <a:pt x="402566" y="1030154"/>
                          </a:cubicBezTo>
                          <a:cubicBezTo>
                            <a:pt x="411465" y="1026594"/>
                            <a:pt x="416996" y="1017187"/>
                            <a:pt x="425569" y="1012901"/>
                          </a:cubicBezTo>
                          <a:cubicBezTo>
                            <a:pt x="432639" y="1009366"/>
                            <a:pt x="440905" y="1009067"/>
                            <a:pt x="448573" y="1007150"/>
                          </a:cubicBezTo>
                          <a:cubicBezTo>
                            <a:pt x="454324" y="1001399"/>
                            <a:pt x="459578" y="995104"/>
                            <a:pt x="465826" y="989897"/>
                          </a:cubicBezTo>
                          <a:cubicBezTo>
                            <a:pt x="481114" y="977157"/>
                            <a:pt x="488182" y="977123"/>
                            <a:pt x="506083" y="966894"/>
                          </a:cubicBezTo>
                          <a:cubicBezTo>
                            <a:pt x="512084" y="963465"/>
                            <a:pt x="517712" y="959409"/>
                            <a:pt x="523336" y="955392"/>
                          </a:cubicBezTo>
                          <a:cubicBezTo>
                            <a:pt x="531135" y="949821"/>
                            <a:pt x="538017" y="942894"/>
                            <a:pt x="546339" y="938139"/>
                          </a:cubicBezTo>
                          <a:cubicBezTo>
                            <a:pt x="551602" y="935131"/>
                            <a:pt x="558170" y="935099"/>
                            <a:pt x="563592" y="932388"/>
                          </a:cubicBezTo>
                          <a:cubicBezTo>
                            <a:pt x="569774" y="929297"/>
                            <a:pt x="574663" y="923977"/>
                            <a:pt x="580845" y="920886"/>
                          </a:cubicBezTo>
                          <a:cubicBezTo>
                            <a:pt x="586267" y="918175"/>
                            <a:pt x="592422" y="917264"/>
                            <a:pt x="598098" y="915135"/>
                          </a:cubicBezTo>
                          <a:cubicBezTo>
                            <a:pt x="642429" y="898510"/>
                            <a:pt x="611303" y="906224"/>
                            <a:pt x="661358" y="897882"/>
                          </a:cubicBezTo>
                          <a:cubicBezTo>
                            <a:pt x="725408" y="865857"/>
                            <a:pt x="644720" y="904122"/>
                            <a:pt x="707366" y="880629"/>
                          </a:cubicBezTo>
                          <a:cubicBezTo>
                            <a:pt x="760780" y="860598"/>
                            <a:pt x="699094" y="879013"/>
                            <a:pt x="753373" y="851875"/>
                          </a:cubicBezTo>
                          <a:cubicBezTo>
                            <a:pt x="764217" y="846453"/>
                            <a:pt x="776377" y="844207"/>
                            <a:pt x="787879" y="840373"/>
                          </a:cubicBezTo>
                          <a:cubicBezTo>
                            <a:pt x="793630" y="838456"/>
                            <a:pt x="800088" y="837985"/>
                            <a:pt x="805132" y="834622"/>
                          </a:cubicBezTo>
                          <a:cubicBezTo>
                            <a:pt x="855881" y="800789"/>
                            <a:pt x="774768" y="852679"/>
                            <a:pt x="856890" y="811618"/>
                          </a:cubicBezTo>
                          <a:cubicBezTo>
                            <a:pt x="864558" y="807784"/>
                            <a:pt x="872060" y="803598"/>
                            <a:pt x="879894" y="800116"/>
                          </a:cubicBezTo>
                          <a:cubicBezTo>
                            <a:pt x="933894" y="776116"/>
                            <a:pt x="884924" y="798439"/>
                            <a:pt x="931652" y="782863"/>
                          </a:cubicBezTo>
                          <a:cubicBezTo>
                            <a:pt x="941446" y="779598"/>
                            <a:pt x="950705" y="774889"/>
                            <a:pt x="960407" y="771361"/>
                          </a:cubicBezTo>
                          <a:cubicBezTo>
                            <a:pt x="971801" y="767218"/>
                            <a:pt x="994913" y="759860"/>
                            <a:pt x="994913" y="759860"/>
                          </a:cubicBezTo>
                          <a:cubicBezTo>
                            <a:pt x="1013006" y="746291"/>
                            <a:pt x="1019871" y="738999"/>
                            <a:pt x="1040920" y="731105"/>
                          </a:cubicBezTo>
                          <a:cubicBezTo>
                            <a:pt x="1055662" y="725577"/>
                            <a:pt x="1067273" y="726555"/>
                            <a:pt x="1081177" y="719603"/>
                          </a:cubicBezTo>
                          <a:cubicBezTo>
                            <a:pt x="1087359" y="716512"/>
                            <a:pt x="1091934" y="710463"/>
                            <a:pt x="1098430" y="708101"/>
                          </a:cubicBezTo>
                          <a:cubicBezTo>
                            <a:pt x="1113286" y="702699"/>
                            <a:pt x="1129441" y="701598"/>
                            <a:pt x="1144437" y="696599"/>
                          </a:cubicBezTo>
                          <a:cubicBezTo>
                            <a:pt x="1152570" y="693888"/>
                            <a:pt x="1159561" y="688474"/>
                            <a:pt x="1167441" y="685097"/>
                          </a:cubicBezTo>
                          <a:cubicBezTo>
                            <a:pt x="1173013" y="682709"/>
                            <a:pt x="1179018" y="681475"/>
                            <a:pt x="1184694" y="679346"/>
                          </a:cubicBezTo>
                          <a:cubicBezTo>
                            <a:pt x="1239679" y="658727"/>
                            <a:pt x="1191558" y="675140"/>
                            <a:pt x="1230702" y="662094"/>
                          </a:cubicBezTo>
                          <a:cubicBezTo>
                            <a:pt x="1263855" y="639991"/>
                            <a:pt x="1231875" y="659126"/>
                            <a:pt x="1265207" y="644841"/>
                          </a:cubicBezTo>
                          <a:cubicBezTo>
                            <a:pt x="1273087" y="641464"/>
                            <a:pt x="1280251" y="636523"/>
                            <a:pt x="1288211" y="633339"/>
                          </a:cubicBezTo>
                          <a:cubicBezTo>
                            <a:pt x="1299468" y="628836"/>
                            <a:pt x="1311460" y="626340"/>
                            <a:pt x="1322717" y="621837"/>
                          </a:cubicBezTo>
                          <a:cubicBezTo>
                            <a:pt x="1332302" y="618003"/>
                            <a:pt x="1341583" y="613301"/>
                            <a:pt x="1351471" y="610335"/>
                          </a:cubicBezTo>
                          <a:cubicBezTo>
                            <a:pt x="1367877" y="605413"/>
                            <a:pt x="1382298" y="606424"/>
                            <a:pt x="1397479" y="598833"/>
                          </a:cubicBezTo>
                          <a:cubicBezTo>
                            <a:pt x="1455244" y="569950"/>
                            <a:pt x="1367148" y="606082"/>
                            <a:pt x="1437736" y="575829"/>
                          </a:cubicBezTo>
                          <a:cubicBezTo>
                            <a:pt x="1443308" y="573441"/>
                            <a:pt x="1449566" y="572789"/>
                            <a:pt x="1454988" y="570078"/>
                          </a:cubicBezTo>
                          <a:cubicBezTo>
                            <a:pt x="1461170" y="566987"/>
                            <a:pt x="1466059" y="561668"/>
                            <a:pt x="1472241" y="558577"/>
                          </a:cubicBezTo>
                          <a:cubicBezTo>
                            <a:pt x="1477663" y="555866"/>
                            <a:pt x="1484072" y="555537"/>
                            <a:pt x="1489494" y="552826"/>
                          </a:cubicBezTo>
                          <a:cubicBezTo>
                            <a:pt x="1495676" y="549735"/>
                            <a:pt x="1500275" y="543751"/>
                            <a:pt x="1506747" y="541324"/>
                          </a:cubicBezTo>
                          <a:cubicBezTo>
                            <a:pt x="1515899" y="537892"/>
                            <a:pt x="1525917" y="537490"/>
                            <a:pt x="1535502" y="535573"/>
                          </a:cubicBezTo>
                          <a:cubicBezTo>
                            <a:pt x="1543170" y="529822"/>
                            <a:pt x="1549802" y="522337"/>
                            <a:pt x="1558505" y="518320"/>
                          </a:cubicBezTo>
                          <a:cubicBezTo>
                            <a:pt x="1575017" y="510699"/>
                            <a:pt x="1595132" y="511155"/>
                            <a:pt x="1610264" y="501067"/>
                          </a:cubicBezTo>
                          <a:cubicBezTo>
                            <a:pt x="1638795" y="482046"/>
                            <a:pt x="1620675" y="490543"/>
                            <a:pt x="1667773" y="483814"/>
                          </a:cubicBezTo>
                          <a:cubicBezTo>
                            <a:pt x="1673524" y="479980"/>
                            <a:pt x="1678710" y="475119"/>
                            <a:pt x="1685026" y="472312"/>
                          </a:cubicBezTo>
                          <a:cubicBezTo>
                            <a:pt x="1696105" y="467388"/>
                            <a:pt x="1708030" y="464644"/>
                            <a:pt x="1719532" y="460810"/>
                          </a:cubicBezTo>
                          <a:cubicBezTo>
                            <a:pt x="1725283" y="458893"/>
                            <a:pt x="1730904" y="456530"/>
                            <a:pt x="1736785" y="455060"/>
                          </a:cubicBezTo>
                          <a:cubicBezTo>
                            <a:pt x="1744453" y="453143"/>
                            <a:pt x="1752218" y="451580"/>
                            <a:pt x="1759788" y="449309"/>
                          </a:cubicBezTo>
                          <a:cubicBezTo>
                            <a:pt x="1771401" y="445825"/>
                            <a:pt x="1782792" y="441641"/>
                            <a:pt x="1794294" y="437807"/>
                          </a:cubicBezTo>
                          <a:lnTo>
                            <a:pt x="1828800" y="426305"/>
                          </a:lnTo>
                          <a:cubicBezTo>
                            <a:pt x="1834551" y="424388"/>
                            <a:pt x="1840171" y="422024"/>
                            <a:pt x="1846052" y="420554"/>
                          </a:cubicBezTo>
                          <a:cubicBezTo>
                            <a:pt x="1853720" y="418637"/>
                            <a:pt x="1861485" y="417074"/>
                            <a:pt x="1869056" y="414803"/>
                          </a:cubicBezTo>
                          <a:cubicBezTo>
                            <a:pt x="1880669" y="411319"/>
                            <a:pt x="1891800" y="406242"/>
                            <a:pt x="1903562" y="403301"/>
                          </a:cubicBezTo>
                          <a:cubicBezTo>
                            <a:pt x="1911230" y="401384"/>
                            <a:pt x="1918995" y="399821"/>
                            <a:pt x="1926566" y="397550"/>
                          </a:cubicBezTo>
                          <a:cubicBezTo>
                            <a:pt x="1938179" y="394066"/>
                            <a:pt x="1949992" y="390972"/>
                            <a:pt x="1961071" y="386048"/>
                          </a:cubicBezTo>
                          <a:cubicBezTo>
                            <a:pt x="1967387" y="383241"/>
                            <a:pt x="1972008" y="377353"/>
                            <a:pt x="1978324" y="374546"/>
                          </a:cubicBezTo>
                          <a:cubicBezTo>
                            <a:pt x="1989403" y="369622"/>
                            <a:pt x="2001328" y="366878"/>
                            <a:pt x="2012830" y="363044"/>
                          </a:cubicBezTo>
                          <a:lnTo>
                            <a:pt x="2030083" y="357294"/>
                          </a:lnTo>
                          <a:lnTo>
                            <a:pt x="2047336" y="351543"/>
                          </a:lnTo>
                          <a:cubicBezTo>
                            <a:pt x="2096772" y="318584"/>
                            <a:pt x="2034227" y="358097"/>
                            <a:pt x="2081841" y="334290"/>
                          </a:cubicBezTo>
                          <a:cubicBezTo>
                            <a:pt x="2088023" y="331199"/>
                            <a:pt x="2092912" y="325879"/>
                            <a:pt x="2099094" y="322788"/>
                          </a:cubicBezTo>
                          <a:cubicBezTo>
                            <a:pt x="2104516" y="320077"/>
                            <a:pt x="2110671" y="319166"/>
                            <a:pt x="2116347" y="317037"/>
                          </a:cubicBezTo>
                          <a:cubicBezTo>
                            <a:pt x="2126013" y="313412"/>
                            <a:pt x="2135436" y="309160"/>
                            <a:pt x="2145102" y="305535"/>
                          </a:cubicBezTo>
                          <a:cubicBezTo>
                            <a:pt x="2150778" y="303407"/>
                            <a:pt x="2156782" y="302172"/>
                            <a:pt x="2162354" y="299784"/>
                          </a:cubicBezTo>
                          <a:cubicBezTo>
                            <a:pt x="2170234" y="296407"/>
                            <a:pt x="2177914" y="292535"/>
                            <a:pt x="2185358" y="288282"/>
                          </a:cubicBezTo>
                          <a:cubicBezTo>
                            <a:pt x="2191359" y="284853"/>
                            <a:pt x="2196115" y="279142"/>
                            <a:pt x="2202611" y="276780"/>
                          </a:cubicBezTo>
                          <a:cubicBezTo>
                            <a:pt x="2217467" y="271378"/>
                            <a:pt x="2233622" y="270277"/>
                            <a:pt x="2248619" y="265278"/>
                          </a:cubicBezTo>
                          <a:cubicBezTo>
                            <a:pt x="2260121" y="261444"/>
                            <a:pt x="2272280" y="259199"/>
                            <a:pt x="2283124" y="253777"/>
                          </a:cubicBezTo>
                          <a:cubicBezTo>
                            <a:pt x="2290792" y="249943"/>
                            <a:pt x="2297916" y="244738"/>
                            <a:pt x="2306128" y="242275"/>
                          </a:cubicBezTo>
                          <a:cubicBezTo>
                            <a:pt x="2317297" y="238924"/>
                            <a:pt x="2329132" y="238441"/>
                            <a:pt x="2340634" y="236524"/>
                          </a:cubicBezTo>
                          <a:cubicBezTo>
                            <a:pt x="2348302" y="232690"/>
                            <a:pt x="2355504" y="227733"/>
                            <a:pt x="2363637" y="225022"/>
                          </a:cubicBezTo>
                          <a:cubicBezTo>
                            <a:pt x="2372910" y="221931"/>
                            <a:pt x="2382850" y="221391"/>
                            <a:pt x="2392392" y="219271"/>
                          </a:cubicBezTo>
                          <a:cubicBezTo>
                            <a:pt x="2418466" y="213477"/>
                            <a:pt x="2421231" y="211575"/>
                            <a:pt x="2449902" y="202018"/>
                          </a:cubicBezTo>
                          <a:lnTo>
                            <a:pt x="2467154" y="196267"/>
                          </a:lnTo>
                          <a:cubicBezTo>
                            <a:pt x="2472905" y="194350"/>
                            <a:pt x="2478778" y="192767"/>
                            <a:pt x="2484407" y="190516"/>
                          </a:cubicBezTo>
                          <a:cubicBezTo>
                            <a:pt x="2493992" y="186682"/>
                            <a:pt x="2503274" y="181980"/>
                            <a:pt x="2513162" y="179014"/>
                          </a:cubicBezTo>
                          <a:cubicBezTo>
                            <a:pt x="2522525" y="176205"/>
                            <a:pt x="2532275" y="174870"/>
                            <a:pt x="2541917" y="173263"/>
                          </a:cubicBezTo>
                          <a:cubicBezTo>
                            <a:pt x="2575059" y="167739"/>
                            <a:pt x="2584853" y="168126"/>
                            <a:pt x="2616679" y="161761"/>
                          </a:cubicBezTo>
                          <a:cubicBezTo>
                            <a:pt x="2624430" y="160211"/>
                            <a:pt x="2632112" y="158281"/>
                            <a:pt x="2639683" y="156010"/>
                          </a:cubicBezTo>
                          <a:cubicBezTo>
                            <a:pt x="2651295" y="152526"/>
                            <a:pt x="2662333" y="147049"/>
                            <a:pt x="2674188" y="144509"/>
                          </a:cubicBezTo>
                          <a:cubicBezTo>
                            <a:pt x="2688434" y="141456"/>
                            <a:pt x="2768238" y="133954"/>
                            <a:pt x="2777705" y="133007"/>
                          </a:cubicBezTo>
                          <a:cubicBezTo>
                            <a:pt x="2796918" y="126603"/>
                            <a:pt x="2796298" y="126319"/>
                            <a:pt x="2817962" y="121505"/>
                          </a:cubicBezTo>
                          <a:cubicBezTo>
                            <a:pt x="2844648" y="115575"/>
                            <a:pt x="2845174" y="117016"/>
                            <a:pt x="2869720" y="110003"/>
                          </a:cubicBezTo>
                          <a:cubicBezTo>
                            <a:pt x="2875549" y="108338"/>
                            <a:pt x="2881401" y="106640"/>
                            <a:pt x="2886973" y="104252"/>
                          </a:cubicBezTo>
                          <a:cubicBezTo>
                            <a:pt x="2901583" y="97990"/>
                            <a:pt x="2911613" y="89838"/>
                            <a:pt x="2927230" y="86999"/>
                          </a:cubicBezTo>
                          <a:cubicBezTo>
                            <a:pt x="2942436" y="84234"/>
                            <a:pt x="2957992" y="83789"/>
                            <a:pt x="2973237" y="81248"/>
                          </a:cubicBezTo>
                          <a:cubicBezTo>
                            <a:pt x="2992521" y="78034"/>
                            <a:pt x="3011218" y="70634"/>
                            <a:pt x="3030747" y="69746"/>
                          </a:cubicBezTo>
                          <a:lnTo>
                            <a:pt x="3283788" y="58244"/>
                          </a:lnTo>
                          <a:cubicBezTo>
                            <a:pt x="3298567" y="53319"/>
                            <a:pt x="3308163" y="49631"/>
                            <a:pt x="3324045" y="46743"/>
                          </a:cubicBezTo>
                          <a:cubicBezTo>
                            <a:pt x="3337382" y="44318"/>
                            <a:pt x="3350883" y="42909"/>
                            <a:pt x="3364302" y="40992"/>
                          </a:cubicBezTo>
                          <a:cubicBezTo>
                            <a:pt x="3379085" y="36064"/>
                            <a:pt x="3388670" y="32379"/>
                            <a:pt x="3404558" y="29490"/>
                          </a:cubicBezTo>
                          <a:cubicBezTo>
                            <a:pt x="3435634" y="23840"/>
                            <a:pt x="3471480" y="21072"/>
                            <a:pt x="3502324" y="17988"/>
                          </a:cubicBezTo>
                          <a:cubicBezTo>
                            <a:pt x="3570524" y="938"/>
                            <a:pt x="3462546" y="27094"/>
                            <a:pt x="3565585" y="6486"/>
                          </a:cubicBezTo>
                          <a:cubicBezTo>
                            <a:pt x="3571529" y="5297"/>
                            <a:pt x="3576781" y="1010"/>
                            <a:pt x="3582837" y="735"/>
                          </a:cubicBezTo>
                          <a:cubicBezTo>
                            <a:pt x="3619222" y="-919"/>
                            <a:pt x="3655682" y="735"/>
                            <a:pt x="3692105" y="735"/>
                          </a:cubicBezTo>
                        </a:path>
                      </a:pathLst>
                    </a:custGeom>
                    <ask:type>
                      <ask:lineSketchCurved/>
                    </ask:type>
                  </ask:lineSketchStyleProps>
                </a:ext>
              </a:extLst>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0" name="Freeform 29">
              <a:extLst>
                <a:ext uri="{FF2B5EF4-FFF2-40B4-BE49-F238E27FC236}">
                  <a16:creationId xmlns:a16="http://schemas.microsoft.com/office/drawing/2014/main" id="{257E753E-9ADD-A14D-BF97-EDDB6F633260}"/>
                </a:ext>
              </a:extLst>
            </p:cNvPr>
            <p:cNvSpPr/>
            <p:nvPr/>
          </p:nvSpPr>
          <p:spPr>
            <a:xfrm>
              <a:off x="3309679" y="2275769"/>
              <a:ext cx="3519577" cy="1530582"/>
            </a:xfrm>
            <a:custGeom>
              <a:avLst/>
              <a:gdLst>
                <a:gd name="connsiteX0" fmla="*/ 0 w 3519577"/>
                <a:gd name="connsiteY0" fmla="*/ 1467178 h 1530582"/>
                <a:gd name="connsiteX1" fmla="*/ 17252 w 3519577"/>
                <a:gd name="connsiteY1" fmla="*/ 1415420 h 1530582"/>
                <a:gd name="connsiteX2" fmla="*/ 28754 w 3519577"/>
                <a:gd name="connsiteY2" fmla="*/ 1380914 h 1530582"/>
                <a:gd name="connsiteX3" fmla="*/ 51758 w 3519577"/>
                <a:gd name="connsiteY3" fmla="*/ 1346409 h 1530582"/>
                <a:gd name="connsiteX4" fmla="*/ 80513 w 3519577"/>
                <a:gd name="connsiteY4" fmla="*/ 1294650 h 1530582"/>
                <a:gd name="connsiteX5" fmla="*/ 115018 w 3519577"/>
                <a:gd name="connsiteY5" fmla="*/ 1260144 h 1530582"/>
                <a:gd name="connsiteX6" fmla="*/ 132271 w 3519577"/>
                <a:gd name="connsiteY6" fmla="*/ 1254394 h 1530582"/>
                <a:gd name="connsiteX7" fmla="*/ 149524 w 3519577"/>
                <a:gd name="connsiteY7" fmla="*/ 1242892 h 1530582"/>
                <a:gd name="connsiteX8" fmla="*/ 224286 w 3519577"/>
                <a:gd name="connsiteY8" fmla="*/ 1242892 h 1530582"/>
                <a:gd name="connsiteX9" fmla="*/ 241539 w 3519577"/>
                <a:gd name="connsiteY9" fmla="*/ 1254394 h 1530582"/>
                <a:gd name="connsiteX10" fmla="*/ 253041 w 3519577"/>
                <a:gd name="connsiteY10" fmla="*/ 1271646 h 1530582"/>
                <a:gd name="connsiteX11" fmla="*/ 270294 w 3519577"/>
                <a:gd name="connsiteY11" fmla="*/ 1277397 h 1530582"/>
                <a:gd name="connsiteX12" fmla="*/ 287547 w 3519577"/>
                <a:gd name="connsiteY12" fmla="*/ 1288899 h 1530582"/>
                <a:gd name="connsiteX13" fmla="*/ 299049 w 3519577"/>
                <a:gd name="connsiteY13" fmla="*/ 1306152 h 1530582"/>
                <a:gd name="connsiteX14" fmla="*/ 304800 w 3519577"/>
                <a:gd name="connsiteY14" fmla="*/ 1323405 h 1530582"/>
                <a:gd name="connsiteX15" fmla="*/ 339305 w 3519577"/>
                <a:gd name="connsiteY15" fmla="*/ 1357911 h 1530582"/>
                <a:gd name="connsiteX16" fmla="*/ 373811 w 3519577"/>
                <a:gd name="connsiteY16" fmla="*/ 1392416 h 1530582"/>
                <a:gd name="connsiteX17" fmla="*/ 391064 w 3519577"/>
                <a:gd name="connsiteY17" fmla="*/ 1409669 h 1530582"/>
                <a:gd name="connsiteX18" fmla="*/ 414068 w 3519577"/>
                <a:gd name="connsiteY18" fmla="*/ 1426922 h 1530582"/>
                <a:gd name="connsiteX19" fmla="*/ 419818 w 3519577"/>
                <a:gd name="connsiteY19" fmla="*/ 1449926 h 1530582"/>
                <a:gd name="connsiteX20" fmla="*/ 454324 w 3519577"/>
                <a:gd name="connsiteY20" fmla="*/ 1467178 h 1530582"/>
                <a:gd name="connsiteX21" fmla="*/ 465826 w 3519577"/>
                <a:gd name="connsiteY21" fmla="*/ 1484431 h 1530582"/>
                <a:gd name="connsiteX22" fmla="*/ 483079 w 3519577"/>
                <a:gd name="connsiteY22" fmla="*/ 1490182 h 1530582"/>
                <a:gd name="connsiteX23" fmla="*/ 517585 w 3519577"/>
                <a:gd name="connsiteY23" fmla="*/ 1507435 h 1530582"/>
                <a:gd name="connsiteX24" fmla="*/ 569343 w 3519577"/>
                <a:gd name="connsiteY24" fmla="*/ 1530439 h 1530582"/>
                <a:gd name="connsiteX25" fmla="*/ 609600 w 3519577"/>
                <a:gd name="connsiteY25" fmla="*/ 1524688 h 1530582"/>
                <a:gd name="connsiteX26" fmla="*/ 626852 w 3519577"/>
                <a:gd name="connsiteY26" fmla="*/ 1518937 h 1530582"/>
                <a:gd name="connsiteX27" fmla="*/ 678611 w 3519577"/>
                <a:gd name="connsiteY27" fmla="*/ 1478680 h 1530582"/>
                <a:gd name="connsiteX28" fmla="*/ 701615 w 3519577"/>
                <a:gd name="connsiteY28" fmla="*/ 1438424 h 1530582"/>
                <a:gd name="connsiteX29" fmla="*/ 713117 w 3519577"/>
                <a:gd name="connsiteY29" fmla="*/ 1421171 h 1530582"/>
                <a:gd name="connsiteX30" fmla="*/ 718868 w 3519577"/>
                <a:gd name="connsiteY30" fmla="*/ 1403918 h 1530582"/>
                <a:gd name="connsiteX31" fmla="*/ 736120 w 3519577"/>
                <a:gd name="connsiteY31" fmla="*/ 1386665 h 1530582"/>
                <a:gd name="connsiteX32" fmla="*/ 753373 w 3519577"/>
                <a:gd name="connsiteY32" fmla="*/ 1346409 h 1530582"/>
                <a:gd name="connsiteX33" fmla="*/ 759124 w 3519577"/>
                <a:gd name="connsiteY33" fmla="*/ 1329156 h 1530582"/>
                <a:gd name="connsiteX34" fmla="*/ 770626 w 3519577"/>
                <a:gd name="connsiteY34" fmla="*/ 1306152 h 1530582"/>
                <a:gd name="connsiteX35" fmla="*/ 776377 w 3519577"/>
                <a:gd name="connsiteY35" fmla="*/ 1288899 h 1530582"/>
                <a:gd name="connsiteX36" fmla="*/ 799381 w 3519577"/>
                <a:gd name="connsiteY36" fmla="*/ 1254394 h 1530582"/>
                <a:gd name="connsiteX37" fmla="*/ 816634 w 3519577"/>
                <a:gd name="connsiteY37" fmla="*/ 1191133 h 1530582"/>
                <a:gd name="connsiteX38" fmla="*/ 828135 w 3519577"/>
                <a:gd name="connsiteY38" fmla="*/ 1168129 h 1530582"/>
                <a:gd name="connsiteX39" fmla="*/ 839637 w 3519577"/>
                <a:gd name="connsiteY39" fmla="*/ 1133624 h 1530582"/>
                <a:gd name="connsiteX40" fmla="*/ 851139 w 3519577"/>
                <a:gd name="connsiteY40" fmla="*/ 1116371 h 1530582"/>
                <a:gd name="connsiteX41" fmla="*/ 856890 w 3519577"/>
                <a:gd name="connsiteY41" fmla="*/ 1099118 h 1530582"/>
                <a:gd name="connsiteX42" fmla="*/ 868392 w 3519577"/>
                <a:gd name="connsiteY42" fmla="*/ 1070363 h 1530582"/>
                <a:gd name="connsiteX43" fmla="*/ 879894 w 3519577"/>
                <a:gd name="connsiteY43" fmla="*/ 1047360 h 1530582"/>
                <a:gd name="connsiteX44" fmla="*/ 885645 w 3519577"/>
                <a:gd name="connsiteY44" fmla="*/ 1030107 h 1530582"/>
                <a:gd name="connsiteX45" fmla="*/ 908649 w 3519577"/>
                <a:gd name="connsiteY45" fmla="*/ 995601 h 1530582"/>
                <a:gd name="connsiteX46" fmla="*/ 920151 w 3519577"/>
                <a:gd name="connsiteY46" fmla="*/ 966846 h 1530582"/>
                <a:gd name="connsiteX47" fmla="*/ 925901 w 3519577"/>
                <a:gd name="connsiteY47" fmla="*/ 949594 h 1530582"/>
                <a:gd name="connsiteX48" fmla="*/ 966158 w 3519577"/>
                <a:gd name="connsiteY48" fmla="*/ 897835 h 1530582"/>
                <a:gd name="connsiteX49" fmla="*/ 994913 w 3519577"/>
                <a:gd name="connsiteY49" fmla="*/ 851828 h 1530582"/>
                <a:gd name="connsiteX50" fmla="*/ 1035169 w 3519577"/>
                <a:gd name="connsiteY50" fmla="*/ 800069 h 1530582"/>
                <a:gd name="connsiteX51" fmla="*/ 1052422 w 3519577"/>
                <a:gd name="connsiteY51" fmla="*/ 777065 h 1530582"/>
                <a:gd name="connsiteX52" fmla="*/ 1109932 w 3519577"/>
                <a:gd name="connsiteY52" fmla="*/ 725307 h 1530582"/>
                <a:gd name="connsiteX53" fmla="*/ 1127185 w 3519577"/>
                <a:gd name="connsiteY53" fmla="*/ 719556 h 1530582"/>
                <a:gd name="connsiteX54" fmla="*/ 1144437 w 3519577"/>
                <a:gd name="connsiteY54" fmla="*/ 708054 h 1530582"/>
                <a:gd name="connsiteX55" fmla="*/ 1196196 w 3519577"/>
                <a:gd name="connsiteY55" fmla="*/ 696552 h 1530582"/>
                <a:gd name="connsiteX56" fmla="*/ 1299713 w 3519577"/>
                <a:gd name="connsiteY56" fmla="*/ 702303 h 1530582"/>
                <a:gd name="connsiteX57" fmla="*/ 1322717 w 3519577"/>
                <a:gd name="connsiteY57" fmla="*/ 713805 h 1530582"/>
                <a:gd name="connsiteX58" fmla="*/ 1339969 w 3519577"/>
                <a:gd name="connsiteY58" fmla="*/ 719556 h 1530582"/>
                <a:gd name="connsiteX59" fmla="*/ 1368724 w 3519577"/>
                <a:gd name="connsiteY59" fmla="*/ 736809 h 1530582"/>
                <a:gd name="connsiteX60" fmla="*/ 1408981 w 3519577"/>
                <a:gd name="connsiteY60" fmla="*/ 748311 h 1530582"/>
                <a:gd name="connsiteX61" fmla="*/ 1426234 w 3519577"/>
                <a:gd name="connsiteY61" fmla="*/ 759812 h 1530582"/>
                <a:gd name="connsiteX62" fmla="*/ 1466490 w 3519577"/>
                <a:gd name="connsiteY62" fmla="*/ 771314 h 1530582"/>
                <a:gd name="connsiteX63" fmla="*/ 1587260 w 3519577"/>
                <a:gd name="connsiteY63" fmla="*/ 765563 h 1530582"/>
                <a:gd name="connsiteX64" fmla="*/ 1633268 w 3519577"/>
                <a:gd name="connsiteY64" fmla="*/ 754061 h 1530582"/>
                <a:gd name="connsiteX65" fmla="*/ 1702279 w 3519577"/>
                <a:gd name="connsiteY65" fmla="*/ 690801 h 1530582"/>
                <a:gd name="connsiteX66" fmla="*/ 1719532 w 3519577"/>
                <a:gd name="connsiteY66" fmla="*/ 673548 h 1530582"/>
                <a:gd name="connsiteX67" fmla="*/ 1731034 w 3519577"/>
                <a:gd name="connsiteY67" fmla="*/ 656295 h 1530582"/>
                <a:gd name="connsiteX68" fmla="*/ 1765539 w 3519577"/>
                <a:gd name="connsiteY68" fmla="*/ 616039 h 1530582"/>
                <a:gd name="connsiteX69" fmla="*/ 1777041 w 3519577"/>
                <a:gd name="connsiteY69" fmla="*/ 593035 h 1530582"/>
                <a:gd name="connsiteX70" fmla="*/ 1794294 w 3519577"/>
                <a:gd name="connsiteY70" fmla="*/ 575782 h 1530582"/>
                <a:gd name="connsiteX71" fmla="*/ 1828800 w 3519577"/>
                <a:gd name="connsiteY71" fmla="*/ 524024 h 1530582"/>
                <a:gd name="connsiteX72" fmla="*/ 1846052 w 3519577"/>
                <a:gd name="connsiteY72" fmla="*/ 512522 h 1530582"/>
                <a:gd name="connsiteX73" fmla="*/ 1874807 w 3519577"/>
                <a:gd name="connsiteY73" fmla="*/ 489518 h 1530582"/>
                <a:gd name="connsiteX74" fmla="*/ 1909313 w 3519577"/>
                <a:gd name="connsiteY74" fmla="*/ 472265 h 1530582"/>
                <a:gd name="connsiteX75" fmla="*/ 1932317 w 3519577"/>
                <a:gd name="connsiteY75" fmla="*/ 455012 h 1530582"/>
                <a:gd name="connsiteX76" fmla="*/ 1949569 w 3519577"/>
                <a:gd name="connsiteY76" fmla="*/ 443511 h 1530582"/>
                <a:gd name="connsiteX77" fmla="*/ 1972573 w 3519577"/>
                <a:gd name="connsiteY77" fmla="*/ 426258 h 1530582"/>
                <a:gd name="connsiteX78" fmla="*/ 1989826 w 3519577"/>
                <a:gd name="connsiteY78" fmla="*/ 420507 h 1530582"/>
                <a:gd name="connsiteX79" fmla="*/ 2030083 w 3519577"/>
                <a:gd name="connsiteY79" fmla="*/ 391752 h 1530582"/>
                <a:gd name="connsiteX80" fmla="*/ 2047335 w 3519577"/>
                <a:gd name="connsiteY80" fmla="*/ 380250 h 1530582"/>
                <a:gd name="connsiteX81" fmla="*/ 2099094 w 3519577"/>
                <a:gd name="connsiteY81" fmla="*/ 357246 h 1530582"/>
                <a:gd name="connsiteX82" fmla="*/ 2127849 w 3519577"/>
                <a:gd name="connsiteY82" fmla="*/ 345744 h 1530582"/>
                <a:gd name="connsiteX83" fmla="*/ 2150852 w 3519577"/>
                <a:gd name="connsiteY83" fmla="*/ 339994 h 1530582"/>
                <a:gd name="connsiteX84" fmla="*/ 2168105 w 3519577"/>
                <a:gd name="connsiteY84" fmla="*/ 334243 h 1530582"/>
                <a:gd name="connsiteX85" fmla="*/ 2214113 w 3519577"/>
                <a:gd name="connsiteY85" fmla="*/ 322741 h 1530582"/>
                <a:gd name="connsiteX86" fmla="*/ 2329132 w 3519577"/>
                <a:gd name="connsiteY86" fmla="*/ 328492 h 1530582"/>
                <a:gd name="connsiteX87" fmla="*/ 2346385 w 3519577"/>
                <a:gd name="connsiteY87" fmla="*/ 334243 h 1530582"/>
                <a:gd name="connsiteX88" fmla="*/ 2386641 w 3519577"/>
                <a:gd name="connsiteY88" fmla="*/ 345744 h 1530582"/>
                <a:gd name="connsiteX89" fmla="*/ 2461403 w 3519577"/>
                <a:gd name="connsiteY89" fmla="*/ 339994 h 1530582"/>
                <a:gd name="connsiteX90" fmla="*/ 2495909 w 3519577"/>
                <a:gd name="connsiteY90" fmla="*/ 328492 h 1530582"/>
                <a:gd name="connsiteX91" fmla="*/ 2513162 w 3519577"/>
                <a:gd name="connsiteY91" fmla="*/ 322741 h 1530582"/>
                <a:gd name="connsiteX92" fmla="*/ 2553418 w 3519577"/>
                <a:gd name="connsiteY92" fmla="*/ 293986 h 1530582"/>
                <a:gd name="connsiteX93" fmla="*/ 2570671 w 3519577"/>
                <a:gd name="connsiteY93" fmla="*/ 288235 h 1530582"/>
                <a:gd name="connsiteX94" fmla="*/ 2633932 w 3519577"/>
                <a:gd name="connsiteY94" fmla="*/ 247978 h 1530582"/>
                <a:gd name="connsiteX95" fmla="*/ 2685690 w 3519577"/>
                <a:gd name="connsiteY95" fmla="*/ 219224 h 1530582"/>
                <a:gd name="connsiteX96" fmla="*/ 2720196 w 3519577"/>
                <a:gd name="connsiteY96" fmla="*/ 207722 h 1530582"/>
                <a:gd name="connsiteX97" fmla="*/ 2760452 w 3519577"/>
                <a:gd name="connsiteY97" fmla="*/ 184718 h 1530582"/>
                <a:gd name="connsiteX98" fmla="*/ 2777705 w 3519577"/>
                <a:gd name="connsiteY98" fmla="*/ 173216 h 1530582"/>
                <a:gd name="connsiteX99" fmla="*/ 2794958 w 3519577"/>
                <a:gd name="connsiteY99" fmla="*/ 167465 h 1530582"/>
                <a:gd name="connsiteX100" fmla="*/ 2812211 w 3519577"/>
                <a:gd name="connsiteY100" fmla="*/ 155963 h 1530582"/>
                <a:gd name="connsiteX101" fmla="*/ 2840966 w 3519577"/>
                <a:gd name="connsiteY101" fmla="*/ 150212 h 1530582"/>
                <a:gd name="connsiteX102" fmla="*/ 2915728 w 3519577"/>
                <a:gd name="connsiteY102" fmla="*/ 127209 h 1530582"/>
                <a:gd name="connsiteX103" fmla="*/ 2950234 w 3519577"/>
                <a:gd name="connsiteY103" fmla="*/ 115707 h 1530582"/>
                <a:gd name="connsiteX104" fmla="*/ 3019245 w 3519577"/>
                <a:gd name="connsiteY104" fmla="*/ 81201 h 1530582"/>
                <a:gd name="connsiteX105" fmla="*/ 3036498 w 3519577"/>
                <a:gd name="connsiteY105" fmla="*/ 75450 h 1530582"/>
                <a:gd name="connsiteX106" fmla="*/ 3053751 w 3519577"/>
                <a:gd name="connsiteY106" fmla="*/ 69699 h 1530582"/>
                <a:gd name="connsiteX107" fmla="*/ 3071003 w 3519577"/>
                <a:gd name="connsiteY107" fmla="*/ 58197 h 1530582"/>
                <a:gd name="connsiteX108" fmla="*/ 3122762 w 3519577"/>
                <a:gd name="connsiteY108" fmla="*/ 46695 h 1530582"/>
                <a:gd name="connsiteX109" fmla="*/ 3163018 w 3519577"/>
                <a:gd name="connsiteY109" fmla="*/ 35194 h 1530582"/>
                <a:gd name="connsiteX110" fmla="*/ 3191773 w 3519577"/>
                <a:gd name="connsiteY110" fmla="*/ 23692 h 1530582"/>
                <a:gd name="connsiteX111" fmla="*/ 3341298 w 3519577"/>
                <a:gd name="connsiteY111" fmla="*/ 17941 h 1530582"/>
                <a:gd name="connsiteX112" fmla="*/ 3398807 w 3519577"/>
                <a:gd name="connsiteY112" fmla="*/ 6439 h 1530582"/>
                <a:gd name="connsiteX113" fmla="*/ 3421811 w 3519577"/>
                <a:gd name="connsiteY113" fmla="*/ 688 h 1530582"/>
                <a:gd name="connsiteX114" fmla="*/ 3519577 w 3519577"/>
                <a:gd name="connsiteY114" fmla="*/ 688 h 153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519577" h="1530582">
                  <a:moveTo>
                    <a:pt x="0" y="1467178"/>
                  </a:moveTo>
                  <a:cubicBezTo>
                    <a:pt x="23062" y="1409519"/>
                    <a:pt x="2393" y="1464952"/>
                    <a:pt x="17252" y="1415420"/>
                  </a:cubicBezTo>
                  <a:cubicBezTo>
                    <a:pt x="20736" y="1403807"/>
                    <a:pt x="22029" y="1391002"/>
                    <a:pt x="28754" y="1380914"/>
                  </a:cubicBezTo>
                  <a:lnTo>
                    <a:pt x="51758" y="1346409"/>
                  </a:lnTo>
                  <a:cubicBezTo>
                    <a:pt x="59953" y="1321823"/>
                    <a:pt x="58541" y="1321017"/>
                    <a:pt x="80513" y="1294650"/>
                  </a:cubicBezTo>
                  <a:cubicBezTo>
                    <a:pt x="90926" y="1282154"/>
                    <a:pt x="99586" y="1265287"/>
                    <a:pt x="115018" y="1260144"/>
                  </a:cubicBezTo>
                  <a:lnTo>
                    <a:pt x="132271" y="1254394"/>
                  </a:lnTo>
                  <a:cubicBezTo>
                    <a:pt x="138022" y="1250560"/>
                    <a:pt x="143342" y="1245983"/>
                    <a:pt x="149524" y="1242892"/>
                  </a:cubicBezTo>
                  <a:cubicBezTo>
                    <a:pt x="175184" y="1230062"/>
                    <a:pt x="192110" y="1239674"/>
                    <a:pt x="224286" y="1242892"/>
                  </a:cubicBezTo>
                  <a:cubicBezTo>
                    <a:pt x="230037" y="1246726"/>
                    <a:pt x="236652" y="1249507"/>
                    <a:pt x="241539" y="1254394"/>
                  </a:cubicBezTo>
                  <a:cubicBezTo>
                    <a:pt x="246426" y="1259281"/>
                    <a:pt x="247644" y="1267328"/>
                    <a:pt x="253041" y="1271646"/>
                  </a:cubicBezTo>
                  <a:cubicBezTo>
                    <a:pt x="257775" y="1275433"/>
                    <a:pt x="264872" y="1274686"/>
                    <a:pt x="270294" y="1277397"/>
                  </a:cubicBezTo>
                  <a:cubicBezTo>
                    <a:pt x="276476" y="1280488"/>
                    <a:pt x="281796" y="1285065"/>
                    <a:pt x="287547" y="1288899"/>
                  </a:cubicBezTo>
                  <a:cubicBezTo>
                    <a:pt x="291381" y="1294650"/>
                    <a:pt x="295958" y="1299970"/>
                    <a:pt x="299049" y="1306152"/>
                  </a:cubicBezTo>
                  <a:cubicBezTo>
                    <a:pt x="301760" y="1311574"/>
                    <a:pt x="301078" y="1318620"/>
                    <a:pt x="304800" y="1323405"/>
                  </a:cubicBezTo>
                  <a:cubicBezTo>
                    <a:pt x="314786" y="1336245"/>
                    <a:pt x="327803" y="1346409"/>
                    <a:pt x="339305" y="1357911"/>
                  </a:cubicBezTo>
                  <a:lnTo>
                    <a:pt x="373811" y="1392416"/>
                  </a:lnTo>
                  <a:cubicBezTo>
                    <a:pt x="379562" y="1398167"/>
                    <a:pt x="384557" y="1404789"/>
                    <a:pt x="391064" y="1409669"/>
                  </a:cubicBezTo>
                  <a:lnTo>
                    <a:pt x="414068" y="1426922"/>
                  </a:lnTo>
                  <a:cubicBezTo>
                    <a:pt x="415985" y="1434590"/>
                    <a:pt x="415434" y="1443349"/>
                    <a:pt x="419818" y="1449926"/>
                  </a:cubicBezTo>
                  <a:cubicBezTo>
                    <a:pt x="426189" y="1459483"/>
                    <a:pt x="444481" y="1463898"/>
                    <a:pt x="454324" y="1467178"/>
                  </a:cubicBezTo>
                  <a:cubicBezTo>
                    <a:pt x="458158" y="1472929"/>
                    <a:pt x="460429" y="1480113"/>
                    <a:pt x="465826" y="1484431"/>
                  </a:cubicBezTo>
                  <a:cubicBezTo>
                    <a:pt x="470560" y="1488218"/>
                    <a:pt x="477657" y="1487471"/>
                    <a:pt x="483079" y="1490182"/>
                  </a:cubicBezTo>
                  <a:cubicBezTo>
                    <a:pt x="527673" y="1512479"/>
                    <a:pt x="474219" y="1492980"/>
                    <a:pt x="517585" y="1507435"/>
                  </a:cubicBezTo>
                  <a:cubicBezTo>
                    <a:pt x="534748" y="1518878"/>
                    <a:pt x="546132" y="1528654"/>
                    <a:pt x="569343" y="1530439"/>
                  </a:cubicBezTo>
                  <a:cubicBezTo>
                    <a:pt x="582858" y="1531479"/>
                    <a:pt x="596181" y="1526605"/>
                    <a:pt x="609600" y="1524688"/>
                  </a:cubicBezTo>
                  <a:cubicBezTo>
                    <a:pt x="615351" y="1522771"/>
                    <a:pt x="621553" y="1521881"/>
                    <a:pt x="626852" y="1518937"/>
                  </a:cubicBezTo>
                  <a:cubicBezTo>
                    <a:pt x="646754" y="1507880"/>
                    <a:pt x="664157" y="1496024"/>
                    <a:pt x="678611" y="1478680"/>
                  </a:cubicBezTo>
                  <a:cubicBezTo>
                    <a:pt x="691350" y="1463393"/>
                    <a:pt x="691386" y="1456324"/>
                    <a:pt x="701615" y="1438424"/>
                  </a:cubicBezTo>
                  <a:cubicBezTo>
                    <a:pt x="705044" y="1432423"/>
                    <a:pt x="710026" y="1427353"/>
                    <a:pt x="713117" y="1421171"/>
                  </a:cubicBezTo>
                  <a:cubicBezTo>
                    <a:pt x="715828" y="1415749"/>
                    <a:pt x="715505" y="1408962"/>
                    <a:pt x="718868" y="1403918"/>
                  </a:cubicBezTo>
                  <a:cubicBezTo>
                    <a:pt x="723379" y="1397151"/>
                    <a:pt x="730369" y="1392416"/>
                    <a:pt x="736120" y="1386665"/>
                  </a:cubicBezTo>
                  <a:cubicBezTo>
                    <a:pt x="748089" y="1338788"/>
                    <a:pt x="733515" y="1386124"/>
                    <a:pt x="753373" y="1346409"/>
                  </a:cubicBezTo>
                  <a:cubicBezTo>
                    <a:pt x="756084" y="1340987"/>
                    <a:pt x="756736" y="1334728"/>
                    <a:pt x="759124" y="1329156"/>
                  </a:cubicBezTo>
                  <a:cubicBezTo>
                    <a:pt x="762501" y="1321276"/>
                    <a:pt x="767249" y="1314032"/>
                    <a:pt x="770626" y="1306152"/>
                  </a:cubicBezTo>
                  <a:cubicBezTo>
                    <a:pt x="773014" y="1300580"/>
                    <a:pt x="773433" y="1294198"/>
                    <a:pt x="776377" y="1288899"/>
                  </a:cubicBezTo>
                  <a:cubicBezTo>
                    <a:pt x="783090" y="1276815"/>
                    <a:pt x="799381" y="1254394"/>
                    <a:pt x="799381" y="1254394"/>
                  </a:cubicBezTo>
                  <a:cubicBezTo>
                    <a:pt x="801142" y="1247351"/>
                    <a:pt x="810184" y="1206185"/>
                    <a:pt x="816634" y="1191133"/>
                  </a:cubicBezTo>
                  <a:cubicBezTo>
                    <a:pt x="820011" y="1183253"/>
                    <a:pt x="824951" y="1176089"/>
                    <a:pt x="828135" y="1168129"/>
                  </a:cubicBezTo>
                  <a:cubicBezTo>
                    <a:pt x="832638" y="1156872"/>
                    <a:pt x="832912" y="1143712"/>
                    <a:pt x="839637" y="1133624"/>
                  </a:cubicBezTo>
                  <a:cubicBezTo>
                    <a:pt x="843471" y="1127873"/>
                    <a:pt x="848048" y="1122553"/>
                    <a:pt x="851139" y="1116371"/>
                  </a:cubicBezTo>
                  <a:cubicBezTo>
                    <a:pt x="853850" y="1110949"/>
                    <a:pt x="854761" y="1104794"/>
                    <a:pt x="856890" y="1099118"/>
                  </a:cubicBezTo>
                  <a:cubicBezTo>
                    <a:pt x="860515" y="1089452"/>
                    <a:pt x="864199" y="1079797"/>
                    <a:pt x="868392" y="1070363"/>
                  </a:cubicBezTo>
                  <a:cubicBezTo>
                    <a:pt x="871874" y="1062529"/>
                    <a:pt x="876517" y="1055240"/>
                    <a:pt x="879894" y="1047360"/>
                  </a:cubicBezTo>
                  <a:cubicBezTo>
                    <a:pt x="882282" y="1041788"/>
                    <a:pt x="882701" y="1035406"/>
                    <a:pt x="885645" y="1030107"/>
                  </a:cubicBezTo>
                  <a:cubicBezTo>
                    <a:pt x="892358" y="1018023"/>
                    <a:pt x="903515" y="1008436"/>
                    <a:pt x="908649" y="995601"/>
                  </a:cubicBezTo>
                  <a:cubicBezTo>
                    <a:pt x="912483" y="986016"/>
                    <a:pt x="916526" y="976512"/>
                    <a:pt x="920151" y="966846"/>
                  </a:cubicBezTo>
                  <a:cubicBezTo>
                    <a:pt x="922279" y="961170"/>
                    <a:pt x="922957" y="954893"/>
                    <a:pt x="925901" y="949594"/>
                  </a:cubicBezTo>
                  <a:cubicBezTo>
                    <a:pt x="943098" y="918640"/>
                    <a:pt x="945201" y="918792"/>
                    <a:pt x="966158" y="897835"/>
                  </a:cubicBezTo>
                  <a:cubicBezTo>
                    <a:pt x="979846" y="856772"/>
                    <a:pt x="967572" y="870054"/>
                    <a:pt x="994913" y="851828"/>
                  </a:cubicBezTo>
                  <a:cubicBezTo>
                    <a:pt x="1045396" y="776103"/>
                    <a:pt x="994630" y="847366"/>
                    <a:pt x="1035169" y="800069"/>
                  </a:cubicBezTo>
                  <a:cubicBezTo>
                    <a:pt x="1041407" y="792791"/>
                    <a:pt x="1046010" y="784189"/>
                    <a:pt x="1052422" y="777065"/>
                  </a:cubicBezTo>
                  <a:cubicBezTo>
                    <a:pt x="1064980" y="763112"/>
                    <a:pt x="1090842" y="736216"/>
                    <a:pt x="1109932" y="725307"/>
                  </a:cubicBezTo>
                  <a:cubicBezTo>
                    <a:pt x="1115195" y="722299"/>
                    <a:pt x="1121434" y="721473"/>
                    <a:pt x="1127185" y="719556"/>
                  </a:cubicBezTo>
                  <a:cubicBezTo>
                    <a:pt x="1132936" y="715722"/>
                    <a:pt x="1138084" y="710777"/>
                    <a:pt x="1144437" y="708054"/>
                  </a:cubicBezTo>
                  <a:cubicBezTo>
                    <a:pt x="1151543" y="705008"/>
                    <a:pt x="1191079" y="697575"/>
                    <a:pt x="1196196" y="696552"/>
                  </a:cubicBezTo>
                  <a:cubicBezTo>
                    <a:pt x="1230702" y="698469"/>
                    <a:pt x="1265471" y="697634"/>
                    <a:pt x="1299713" y="702303"/>
                  </a:cubicBezTo>
                  <a:cubicBezTo>
                    <a:pt x="1308207" y="703461"/>
                    <a:pt x="1314837" y="710428"/>
                    <a:pt x="1322717" y="713805"/>
                  </a:cubicBezTo>
                  <a:cubicBezTo>
                    <a:pt x="1328289" y="716193"/>
                    <a:pt x="1334547" y="716845"/>
                    <a:pt x="1339969" y="719556"/>
                  </a:cubicBezTo>
                  <a:cubicBezTo>
                    <a:pt x="1349967" y="724555"/>
                    <a:pt x="1358509" y="732269"/>
                    <a:pt x="1368724" y="736809"/>
                  </a:cubicBezTo>
                  <a:cubicBezTo>
                    <a:pt x="1401910" y="751559"/>
                    <a:pt x="1380931" y="734287"/>
                    <a:pt x="1408981" y="748311"/>
                  </a:cubicBezTo>
                  <a:cubicBezTo>
                    <a:pt x="1415163" y="751402"/>
                    <a:pt x="1420052" y="756721"/>
                    <a:pt x="1426234" y="759812"/>
                  </a:cubicBezTo>
                  <a:cubicBezTo>
                    <a:pt x="1434487" y="763938"/>
                    <a:pt x="1459117" y="769471"/>
                    <a:pt x="1466490" y="771314"/>
                  </a:cubicBezTo>
                  <a:cubicBezTo>
                    <a:pt x="1506747" y="769397"/>
                    <a:pt x="1547172" y="769710"/>
                    <a:pt x="1587260" y="765563"/>
                  </a:cubicBezTo>
                  <a:cubicBezTo>
                    <a:pt x="1602984" y="763936"/>
                    <a:pt x="1633268" y="754061"/>
                    <a:pt x="1633268" y="754061"/>
                  </a:cubicBezTo>
                  <a:cubicBezTo>
                    <a:pt x="1680269" y="714894"/>
                    <a:pt x="1657186" y="735894"/>
                    <a:pt x="1702279" y="690801"/>
                  </a:cubicBezTo>
                  <a:cubicBezTo>
                    <a:pt x="1708030" y="685050"/>
                    <a:pt x="1715021" y="680315"/>
                    <a:pt x="1719532" y="673548"/>
                  </a:cubicBezTo>
                  <a:cubicBezTo>
                    <a:pt x="1723366" y="667797"/>
                    <a:pt x="1726609" y="661605"/>
                    <a:pt x="1731034" y="656295"/>
                  </a:cubicBezTo>
                  <a:cubicBezTo>
                    <a:pt x="1754559" y="628064"/>
                    <a:pt x="1744001" y="650500"/>
                    <a:pt x="1765539" y="616039"/>
                  </a:cubicBezTo>
                  <a:cubicBezTo>
                    <a:pt x="1770083" y="608769"/>
                    <a:pt x="1772058" y="600011"/>
                    <a:pt x="1777041" y="593035"/>
                  </a:cubicBezTo>
                  <a:cubicBezTo>
                    <a:pt x="1781768" y="586417"/>
                    <a:pt x="1789414" y="582288"/>
                    <a:pt x="1794294" y="575782"/>
                  </a:cubicBezTo>
                  <a:cubicBezTo>
                    <a:pt x="1806735" y="559194"/>
                    <a:pt x="1811548" y="535526"/>
                    <a:pt x="1828800" y="524024"/>
                  </a:cubicBezTo>
                  <a:cubicBezTo>
                    <a:pt x="1834551" y="520190"/>
                    <a:pt x="1840523" y="516669"/>
                    <a:pt x="1846052" y="512522"/>
                  </a:cubicBezTo>
                  <a:cubicBezTo>
                    <a:pt x="1855872" y="505157"/>
                    <a:pt x="1864451" y="496108"/>
                    <a:pt x="1874807" y="489518"/>
                  </a:cubicBezTo>
                  <a:cubicBezTo>
                    <a:pt x="1885656" y="482614"/>
                    <a:pt x="1898286" y="478881"/>
                    <a:pt x="1909313" y="472265"/>
                  </a:cubicBezTo>
                  <a:cubicBezTo>
                    <a:pt x="1917532" y="467334"/>
                    <a:pt x="1924517" y="460583"/>
                    <a:pt x="1932317" y="455012"/>
                  </a:cubicBezTo>
                  <a:cubicBezTo>
                    <a:pt x="1937941" y="450995"/>
                    <a:pt x="1943945" y="447528"/>
                    <a:pt x="1949569" y="443511"/>
                  </a:cubicBezTo>
                  <a:cubicBezTo>
                    <a:pt x="1957369" y="437940"/>
                    <a:pt x="1964251" y="431013"/>
                    <a:pt x="1972573" y="426258"/>
                  </a:cubicBezTo>
                  <a:cubicBezTo>
                    <a:pt x="1977836" y="423250"/>
                    <a:pt x="1984075" y="422424"/>
                    <a:pt x="1989826" y="420507"/>
                  </a:cubicBezTo>
                  <a:cubicBezTo>
                    <a:pt x="2017930" y="392403"/>
                    <a:pt x="1994757" y="411939"/>
                    <a:pt x="2030083" y="391752"/>
                  </a:cubicBezTo>
                  <a:cubicBezTo>
                    <a:pt x="2036084" y="388323"/>
                    <a:pt x="2041293" y="383607"/>
                    <a:pt x="2047335" y="380250"/>
                  </a:cubicBezTo>
                  <a:cubicBezTo>
                    <a:pt x="2089393" y="356884"/>
                    <a:pt x="2068637" y="368667"/>
                    <a:pt x="2099094" y="357246"/>
                  </a:cubicBezTo>
                  <a:cubicBezTo>
                    <a:pt x="2108760" y="353621"/>
                    <a:pt x="2118055" y="349008"/>
                    <a:pt x="2127849" y="345744"/>
                  </a:cubicBezTo>
                  <a:cubicBezTo>
                    <a:pt x="2135347" y="343245"/>
                    <a:pt x="2143252" y="342165"/>
                    <a:pt x="2150852" y="339994"/>
                  </a:cubicBezTo>
                  <a:cubicBezTo>
                    <a:pt x="2156681" y="338329"/>
                    <a:pt x="2162257" y="335838"/>
                    <a:pt x="2168105" y="334243"/>
                  </a:cubicBezTo>
                  <a:cubicBezTo>
                    <a:pt x="2183356" y="330084"/>
                    <a:pt x="2214113" y="322741"/>
                    <a:pt x="2214113" y="322741"/>
                  </a:cubicBezTo>
                  <a:cubicBezTo>
                    <a:pt x="2252453" y="324658"/>
                    <a:pt x="2290889" y="325166"/>
                    <a:pt x="2329132" y="328492"/>
                  </a:cubicBezTo>
                  <a:cubicBezTo>
                    <a:pt x="2335171" y="329017"/>
                    <a:pt x="2340556" y="332578"/>
                    <a:pt x="2346385" y="334243"/>
                  </a:cubicBezTo>
                  <a:cubicBezTo>
                    <a:pt x="2396959" y="348693"/>
                    <a:pt x="2345254" y="331951"/>
                    <a:pt x="2386641" y="345744"/>
                  </a:cubicBezTo>
                  <a:cubicBezTo>
                    <a:pt x="2411562" y="343827"/>
                    <a:pt x="2436715" y="343892"/>
                    <a:pt x="2461403" y="339994"/>
                  </a:cubicBezTo>
                  <a:cubicBezTo>
                    <a:pt x="2473379" y="338103"/>
                    <a:pt x="2484407" y="332326"/>
                    <a:pt x="2495909" y="328492"/>
                  </a:cubicBezTo>
                  <a:lnTo>
                    <a:pt x="2513162" y="322741"/>
                  </a:lnTo>
                  <a:cubicBezTo>
                    <a:pt x="2518367" y="318837"/>
                    <a:pt x="2545012" y="298189"/>
                    <a:pt x="2553418" y="293986"/>
                  </a:cubicBezTo>
                  <a:cubicBezTo>
                    <a:pt x="2558840" y="291275"/>
                    <a:pt x="2564920" y="290152"/>
                    <a:pt x="2570671" y="288235"/>
                  </a:cubicBezTo>
                  <a:cubicBezTo>
                    <a:pt x="2621529" y="250092"/>
                    <a:pt x="2598493" y="259791"/>
                    <a:pt x="2633932" y="247978"/>
                  </a:cubicBezTo>
                  <a:cubicBezTo>
                    <a:pt x="2661903" y="227000"/>
                    <a:pt x="2651580" y="231628"/>
                    <a:pt x="2685690" y="219224"/>
                  </a:cubicBezTo>
                  <a:cubicBezTo>
                    <a:pt x="2697084" y="215081"/>
                    <a:pt x="2720196" y="207722"/>
                    <a:pt x="2720196" y="207722"/>
                  </a:cubicBezTo>
                  <a:cubicBezTo>
                    <a:pt x="2775822" y="166003"/>
                    <a:pt x="2716543" y="206673"/>
                    <a:pt x="2760452" y="184718"/>
                  </a:cubicBezTo>
                  <a:cubicBezTo>
                    <a:pt x="2766634" y="181627"/>
                    <a:pt x="2771523" y="176307"/>
                    <a:pt x="2777705" y="173216"/>
                  </a:cubicBezTo>
                  <a:cubicBezTo>
                    <a:pt x="2783127" y="170505"/>
                    <a:pt x="2789536" y="170176"/>
                    <a:pt x="2794958" y="167465"/>
                  </a:cubicBezTo>
                  <a:cubicBezTo>
                    <a:pt x="2801140" y="164374"/>
                    <a:pt x="2805739" y="158390"/>
                    <a:pt x="2812211" y="155963"/>
                  </a:cubicBezTo>
                  <a:cubicBezTo>
                    <a:pt x="2821363" y="152531"/>
                    <a:pt x="2831381" y="152129"/>
                    <a:pt x="2840966" y="150212"/>
                  </a:cubicBezTo>
                  <a:cubicBezTo>
                    <a:pt x="2883576" y="121806"/>
                    <a:pt x="2825724" y="157210"/>
                    <a:pt x="2915728" y="127209"/>
                  </a:cubicBezTo>
                  <a:lnTo>
                    <a:pt x="2950234" y="115707"/>
                  </a:lnTo>
                  <a:cubicBezTo>
                    <a:pt x="2994827" y="85978"/>
                    <a:pt x="2971625" y="97074"/>
                    <a:pt x="3019245" y="81201"/>
                  </a:cubicBezTo>
                  <a:lnTo>
                    <a:pt x="3036498" y="75450"/>
                  </a:lnTo>
                  <a:lnTo>
                    <a:pt x="3053751" y="69699"/>
                  </a:lnTo>
                  <a:cubicBezTo>
                    <a:pt x="3059502" y="65865"/>
                    <a:pt x="3064650" y="60920"/>
                    <a:pt x="3071003" y="58197"/>
                  </a:cubicBezTo>
                  <a:cubicBezTo>
                    <a:pt x="3078555" y="54960"/>
                    <a:pt x="3117094" y="47955"/>
                    <a:pt x="3122762" y="46695"/>
                  </a:cubicBezTo>
                  <a:cubicBezTo>
                    <a:pt x="3137587" y="43401"/>
                    <a:pt x="3149050" y="40432"/>
                    <a:pt x="3163018" y="35194"/>
                  </a:cubicBezTo>
                  <a:cubicBezTo>
                    <a:pt x="3172684" y="31569"/>
                    <a:pt x="3181498" y="24686"/>
                    <a:pt x="3191773" y="23692"/>
                  </a:cubicBezTo>
                  <a:cubicBezTo>
                    <a:pt x="3241420" y="18887"/>
                    <a:pt x="3291456" y="19858"/>
                    <a:pt x="3341298" y="17941"/>
                  </a:cubicBezTo>
                  <a:cubicBezTo>
                    <a:pt x="3376730" y="6130"/>
                    <a:pt x="3340655" y="17012"/>
                    <a:pt x="3398807" y="6439"/>
                  </a:cubicBezTo>
                  <a:cubicBezTo>
                    <a:pt x="3406583" y="5025"/>
                    <a:pt x="3413916" y="1064"/>
                    <a:pt x="3421811" y="688"/>
                  </a:cubicBezTo>
                  <a:cubicBezTo>
                    <a:pt x="3454363" y="-862"/>
                    <a:pt x="3486988" y="688"/>
                    <a:pt x="3519577" y="68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a:extLst>
                <a:ext uri="{FF2B5EF4-FFF2-40B4-BE49-F238E27FC236}">
                  <a16:creationId xmlns:a16="http://schemas.microsoft.com/office/drawing/2014/main" id="{FF74C6DA-9298-2F4D-AA0B-0F3A425064C9}"/>
                </a:ext>
              </a:extLst>
            </p:cNvPr>
            <p:cNvSpPr/>
            <p:nvPr/>
          </p:nvSpPr>
          <p:spPr>
            <a:xfrm>
              <a:off x="3315430" y="3294374"/>
              <a:ext cx="3640347" cy="572758"/>
            </a:xfrm>
            <a:custGeom>
              <a:avLst/>
              <a:gdLst>
                <a:gd name="connsiteX0" fmla="*/ 0 w 3640347"/>
                <a:gd name="connsiteY0" fmla="*/ 437072 h 572758"/>
                <a:gd name="connsiteX1" fmla="*/ 23003 w 3640347"/>
                <a:gd name="connsiteY1" fmla="*/ 385313 h 572758"/>
                <a:gd name="connsiteX2" fmla="*/ 34505 w 3640347"/>
                <a:gd name="connsiteY2" fmla="*/ 368060 h 572758"/>
                <a:gd name="connsiteX3" fmla="*/ 69011 w 3640347"/>
                <a:gd name="connsiteY3" fmla="*/ 356558 h 572758"/>
                <a:gd name="connsiteX4" fmla="*/ 86264 w 3640347"/>
                <a:gd name="connsiteY4" fmla="*/ 345056 h 572758"/>
                <a:gd name="connsiteX5" fmla="*/ 120769 w 3640347"/>
                <a:gd name="connsiteY5" fmla="*/ 333555 h 572758"/>
                <a:gd name="connsiteX6" fmla="*/ 230037 w 3640347"/>
                <a:gd name="connsiteY6" fmla="*/ 345056 h 572758"/>
                <a:gd name="connsiteX7" fmla="*/ 258792 w 3640347"/>
                <a:gd name="connsiteY7" fmla="*/ 350807 h 572758"/>
                <a:gd name="connsiteX8" fmla="*/ 293298 w 3640347"/>
                <a:gd name="connsiteY8" fmla="*/ 356558 h 572758"/>
                <a:gd name="connsiteX9" fmla="*/ 327803 w 3640347"/>
                <a:gd name="connsiteY9" fmla="*/ 368060 h 572758"/>
                <a:gd name="connsiteX10" fmla="*/ 362309 w 3640347"/>
                <a:gd name="connsiteY10" fmla="*/ 391064 h 572758"/>
                <a:gd name="connsiteX11" fmla="*/ 396815 w 3640347"/>
                <a:gd name="connsiteY11" fmla="*/ 408317 h 572758"/>
                <a:gd name="connsiteX12" fmla="*/ 431320 w 3640347"/>
                <a:gd name="connsiteY12" fmla="*/ 431321 h 572758"/>
                <a:gd name="connsiteX13" fmla="*/ 448573 w 3640347"/>
                <a:gd name="connsiteY13" fmla="*/ 442823 h 572758"/>
                <a:gd name="connsiteX14" fmla="*/ 460075 w 3640347"/>
                <a:gd name="connsiteY14" fmla="*/ 460075 h 572758"/>
                <a:gd name="connsiteX15" fmla="*/ 494581 w 3640347"/>
                <a:gd name="connsiteY15" fmla="*/ 483079 h 572758"/>
                <a:gd name="connsiteX16" fmla="*/ 511834 w 3640347"/>
                <a:gd name="connsiteY16" fmla="*/ 506083 h 572758"/>
                <a:gd name="connsiteX17" fmla="*/ 546339 w 3640347"/>
                <a:gd name="connsiteY17" fmla="*/ 523336 h 572758"/>
                <a:gd name="connsiteX18" fmla="*/ 563592 w 3640347"/>
                <a:gd name="connsiteY18" fmla="*/ 540589 h 572758"/>
                <a:gd name="connsiteX19" fmla="*/ 586596 w 3640347"/>
                <a:gd name="connsiteY19" fmla="*/ 546339 h 572758"/>
                <a:gd name="connsiteX20" fmla="*/ 690113 w 3640347"/>
                <a:gd name="connsiteY20" fmla="*/ 563592 h 572758"/>
                <a:gd name="connsiteX21" fmla="*/ 845388 w 3640347"/>
                <a:gd name="connsiteY21" fmla="*/ 563592 h 572758"/>
                <a:gd name="connsiteX22" fmla="*/ 879894 w 3640347"/>
                <a:gd name="connsiteY22" fmla="*/ 552090 h 572758"/>
                <a:gd name="connsiteX23" fmla="*/ 943154 w 3640347"/>
                <a:gd name="connsiteY23" fmla="*/ 529087 h 572758"/>
                <a:gd name="connsiteX24" fmla="*/ 1000664 w 3640347"/>
                <a:gd name="connsiteY24" fmla="*/ 511834 h 572758"/>
                <a:gd name="connsiteX25" fmla="*/ 1023667 w 3640347"/>
                <a:gd name="connsiteY25" fmla="*/ 500332 h 572758"/>
                <a:gd name="connsiteX26" fmla="*/ 1040920 w 3640347"/>
                <a:gd name="connsiteY26" fmla="*/ 488830 h 572758"/>
                <a:gd name="connsiteX27" fmla="*/ 1086928 w 3640347"/>
                <a:gd name="connsiteY27" fmla="*/ 477328 h 572758"/>
                <a:gd name="connsiteX28" fmla="*/ 1104181 w 3640347"/>
                <a:gd name="connsiteY28" fmla="*/ 471577 h 572758"/>
                <a:gd name="connsiteX29" fmla="*/ 1144437 w 3640347"/>
                <a:gd name="connsiteY29" fmla="*/ 454324 h 572758"/>
                <a:gd name="connsiteX30" fmla="*/ 1190445 w 3640347"/>
                <a:gd name="connsiteY30" fmla="*/ 425570 h 572758"/>
                <a:gd name="connsiteX31" fmla="*/ 1207698 w 3640347"/>
                <a:gd name="connsiteY31" fmla="*/ 414068 h 572758"/>
                <a:gd name="connsiteX32" fmla="*/ 1247954 w 3640347"/>
                <a:gd name="connsiteY32" fmla="*/ 396815 h 572758"/>
                <a:gd name="connsiteX33" fmla="*/ 1288211 w 3640347"/>
                <a:gd name="connsiteY33" fmla="*/ 373811 h 572758"/>
                <a:gd name="connsiteX34" fmla="*/ 1305464 w 3640347"/>
                <a:gd name="connsiteY34" fmla="*/ 368060 h 572758"/>
                <a:gd name="connsiteX35" fmla="*/ 1334218 w 3640347"/>
                <a:gd name="connsiteY35" fmla="*/ 350807 h 572758"/>
                <a:gd name="connsiteX36" fmla="*/ 1351471 w 3640347"/>
                <a:gd name="connsiteY36" fmla="*/ 345056 h 572758"/>
                <a:gd name="connsiteX37" fmla="*/ 1403230 w 3640347"/>
                <a:gd name="connsiteY37" fmla="*/ 316302 h 572758"/>
                <a:gd name="connsiteX38" fmla="*/ 1443486 w 3640347"/>
                <a:gd name="connsiteY38" fmla="*/ 304800 h 572758"/>
                <a:gd name="connsiteX39" fmla="*/ 1477992 w 3640347"/>
                <a:gd name="connsiteY39" fmla="*/ 281796 h 572758"/>
                <a:gd name="connsiteX40" fmla="*/ 1506747 w 3640347"/>
                <a:gd name="connsiteY40" fmla="*/ 270294 h 572758"/>
                <a:gd name="connsiteX41" fmla="*/ 1541252 w 3640347"/>
                <a:gd name="connsiteY41" fmla="*/ 258792 h 572758"/>
                <a:gd name="connsiteX42" fmla="*/ 1604513 w 3640347"/>
                <a:gd name="connsiteY42" fmla="*/ 230038 h 572758"/>
                <a:gd name="connsiteX43" fmla="*/ 1656271 w 3640347"/>
                <a:gd name="connsiteY43" fmla="*/ 212785 h 572758"/>
                <a:gd name="connsiteX44" fmla="*/ 1673524 w 3640347"/>
                <a:gd name="connsiteY44" fmla="*/ 207034 h 572758"/>
                <a:gd name="connsiteX45" fmla="*/ 1690777 w 3640347"/>
                <a:gd name="connsiteY45" fmla="*/ 201283 h 572758"/>
                <a:gd name="connsiteX46" fmla="*/ 1713781 w 3640347"/>
                <a:gd name="connsiteY46" fmla="*/ 195532 h 572758"/>
                <a:gd name="connsiteX47" fmla="*/ 1777041 w 3640347"/>
                <a:gd name="connsiteY47" fmla="*/ 172528 h 572758"/>
                <a:gd name="connsiteX48" fmla="*/ 1840301 w 3640347"/>
                <a:gd name="connsiteY48" fmla="*/ 161026 h 572758"/>
                <a:gd name="connsiteX49" fmla="*/ 1874807 w 3640347"/>
                <a:gd name="connsiteY49" fmla="*/ 149524 h 572758"/>
                <a:gd name="connsiteX50" fmla="*/ 1897811 w 3640347"/>
                <a:gd name="connsiteY50" fmla="*/ 143773 h 572758"/>
                <a:gd name="connsiteX51" fmla="*/ 1932317 w 3640347"/>
                <a:gd name="connsiteY51" fmla="*/ 132272 h 572758"/>
                <a:gd name="connsiteX52" fmla="*/ 1978324 w 3640347"/>
                <a:gd name="connsiteY52" fmla="*/ 120770 h 572758"/>
                <a:gd name="connsiteX53" fmla="*/ 1995577 w 3640347"/>
                <a:gd name="connsiteY53" fmla="*/ 115019 h 572758"/>
                <a:gd name="connsiteX54" fmla="*/ 2018581 w 3640347"/>
                <a:gd name="connsiteY54" fmla="*/ 109268 h 572758"/>
                <a:gd name="connsiteX55" fmla="*/ 2058837 w 3640347"/>
                <a:gd name="connsiteY55" fmla="*/ 97766 h 572758"/>
                <a:gd name="connsiteX56" fmla="*/ 2099094 w 3640347"/>
                <a:gd name="connsiteY56" fmla="*/ 92015 h 572758"/>
                <a:gd name="connsiteX57" fmla="*/ 2162354 w 3640347"/>
                <a:gd name="connsiteY57" fmla="*/ 74762 h 572758"/>
                <a:gd name="connsiteX58" fmla="*/ 2214113 w 3640347"/>
                <a:gd name="connsiteY58" fmla="*/ 69011 h 572758"/>
                <a:gd name="connsiteX59" fmla="*/ 2283124 w 3640347"/>
                <a:gd name="connsiteY59" fmla="*/ 57509 h 572758"/>
                <a:gd name="connsiteX60" fmla="*/ 2311879 w 3640347"/>
                <a:gd name="connsiteY60" fmla="*/ 51758 h 572758"/>
                <a:gd name="connsiteX61" fmla="*/ 2375139 w 3640347"/>
                <a:gd name="connsiteY61" fmla="*/ 46007 h 572758"/>
                <a:gd name="connsiteX62" fmla="*/ 2501660 w 3640347"/>
                <a:gd name="connsiteY62" fmla="*/ 23004 h 572758"/>
                <a:gd name="connsiteX63" fmla="*/ 2570671 w 3640347"/>
                <a:gd name="connsiteY63" fmla="*/ 17253 h 572758"/>
                <a:gd name="connsiteX64" fmla="*/ 2599426 w 3640347"/>
                <a:gd name="connsiteY64" fmla="*/ 11502 h 572758"/>
                <a:gd name="connsiteX65" fmla="*/ 2622430 w 3640347"/>
                <a:gd name="connsiteY65" fmla="*/ 5751 h 572758"/>
                <a:gd name="connsiteX66" fmla="*/ 3640347 w 3640347"/>
                <a:gd name="connsiteY66" fmla="*/ 0 h 57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640347" h="572758">
                  <a:moveTo>
                    <a:pt x="0" y="437072"/>
                  </a:moveTo>
                  <a:cubicBezTo>
                    <a:pt x="8217" y="416528"/>
                    <a:pt x="12256" y="404121"/>
                    <a:pt x="23003" y="385313"/>
                  </a:cubicBezTo>
                  <a:cubicBezTo>
                    <a:pt x="26432" y="379312"/>
                    <a:pt x="28644" y="371723"/>
                    <a:pt x="34505" y="368060"/>
                  </a:cubicBezTo>
                  <a:cubicBezTo>
                    <a:pt x="44786" y="361634"/>
                    <a:pt x="58923" y="363283"/>
                    <a:pt x="69011" y="356558"/>
                  </a:cubicBezTo>
                  <a:cubicBezTo>
                    <a:pt x="74762" y="352724"/>
                    <a:pt x="79948" y="347863"/>
                    <a:pt x="86264" y="345056"/>
                  </a:cubicBezTo>
                  <a:cubicBezTo>
                    <a:pt x="97343" y="340132"/>
                    <a:pt x="120769" y="333555"/>
                    <a:pt x="120769" y="333555"/>
                  </a:cubicBezTo>
                  <a:cubicBezTo>
                    <a:pt x="157320" y="336878"/>
                    <a:pt x="193750" y="339474"/>
                    <a:pt x="230037" y="345056"/>
                  </a:cubicBezTo>
                  <a:cubicBezTo>
                    <a:pt x="239698" y="346542"/>
                    <a:pt x="249175" y="349058"/>
                    <a:pt x="258792" y="350807"/>
                  </a:cubicBezTo>
                  <a:cubicBezTo>
                    <a:pt x="270265" y="352893"/>
                    <a:pt x="281796" y="354641"/>
                    <a:pt x="293298" y="356558"/>
                  </a:cubicBezTo>
                  <a:cubicBezTo>
                    <a:pt x="304800" y="360392"/>
                    <a:pt x="319230" y="359487"/>
                    <a:pt x="327803" y="368060"/>
                  </a:cubicBezTo>
                  <a:cubicBezTo>
                    <a:pt x="360509" y="400766"/>
                    <a:pt x="329017" y="374418"/>
                    <a:pt x="362309" y="391064"/>
                  </a:cubicBezTo>
                  <a:cubicBezTo>
                    <a:pt x="406903" y="413361"/>
                    <a:pt x="353449" y="393862"/>
                    <a:pt x="396815" y="408317"/>
                  </a:cubicBezTo>
                  <a:lnTo>
                    <a:pt x="431320" y="431321"/>
                  </a:lnTo>
                  <a:lnTo>
                    <a:pt x="448573" y="442823"/>
                  </a:lnTo>
                  <a:cubicBezTo>
                    <a:pt x="452407" y="448574"/>
                    <a:pt x="454873" y="455524"/>
                    <a:pt x="460075" y="460075"/>
                  </a:cubicBezTo>
                  <a:cubicBezTo>
                    <a:pt x="470478" y="469178"/>
                    <a:pt x="486287" y="472020"/>
                    <a:pt x="494581" y="483079"/>
                  </a:cubicBezTo>
                  <a:cubicBezTo>
                    <a:pt x="500332" y="490747"/>
                    <a:pt x="505056" y="499305"/>
                    <a:pt x="511834" y="506083"/>
                  </a:cubicBezTo>
                  <a:cubicBezTo>
                    <a:pt x="522983" y="517232"/>
                    <a:pt x="532306" y="518658"/>
                    <a:pt x="546339" y="523336"/>
                  </a:cubicBezTo>
                  <a:cubicBezTo>
                    <a:pt x="552090" y="529087"/>
                    <a:pt x="556530" y="536554"/>
                    <a:pt x="563592" y="540589"/>
                  </a:cubicBezTo>
                  <a:cubicBezTo>
                    <a:pt x="570455" y="544510"/>
                    <a:pt x="579025" y="544068"/>
                    <a:pt x="586596" y="546339"/>
                  </a:cubicBezTo>
                  <a:cubicBezTo>
                    <a:pt x="651684" y="565865"/>
                    <a:pt x="592485" y="555456"/>
                    <a:pt x="690113" y="563592"/>
                  </a:cubicBezTo>
                  <a:cubicBezTo>
                    <a:pt x="753927" y="576355"/>
                    <a:pt x="736474" y="575261"/>
                    <a:pt x="845388" y="563592"/>
                  </a:cubicBezTo>
                  <a:cubicBezTo>
                    <a:pt x="857443" y="562300"/>
                    <a:pt x="868637" y="556592"/>
                    <a:pt x="879894" y="552090"/>
                  </a:cubicBezTo>
                  <a:cubicBezTo>
                    <a:pt x="898943" y="544471"/>
                    <a:pt x="923474" y="534007"/>
                    <a:pt x="943154" y="529087"/>
                  </a:cubicBezTo>
                  <a:cubicBezTo>
                    <a:pt x="959664" y="524960"/>
                    <a:pt x="986664" y="518834"/>
                    <a:pt x="1000664" y="511834"/>
                  </a:cubicBezTo>
                  <a:cubicBezTo>
                    <a:pt x="1008332" y="508000"/>
                    <a:pt x="1016224" y="504585"/>
                    <a:pt x="1023667" y="500332"/>
                  </a:cubicBezTo>
                  <a:cubicBezTo>
                    <a:pt x="1029668" y="496903"/>
                    <a:pt x="1034424" y="491192"/>
                    <a:pt x="1040920" y="488830"/>
                  </a:cubicBezTo>
                  <a:cubicBezTo>
                    <a:pt x="1055776" y="483428"/>
                    <a:pt x="1071931" y="482327"/>
                    <a:pt x="1086928" y="477328"/>
                  </a:cubicBezTo>
                  <a:cubicBezTo>
                    <a:pt x="1092679" y="475411"/>
                    <a:pt x="1098759" y="474288"/>
                    <a:pt x="1104181" y="471577"/>
                  </a:cubicBezTo>
                  <a:cubicBezTo>
                    <a:pt x="1143897" y="451719"/>
                    <a:pt x="1096562" y="466293"/>
                    <a:pt x="1144437" y="454324"/>
                  </a:cubicBezTo>
                  <a:cubicBezTo>
                    <a:pt x="1188424" y="421335"/>
                    <a:pt x="1146234" y="450833"/>
                    <a:pt x="1190445" y="425570"/>
                  </a:cubicBezTo>
                  <a:cubicBezTo>
                    <a:pt x="1196446" y="422141"/>
                    <a:pt x="1201516" y="417159"/>
                    <a:pt x="1207698" y="414068"/>
                  </a:cubicBezTo>
                  <a:cubicBezTo>
                    <a:pt x="1272222" y="381805"/>
                    <a:pt x="1164174" y="444689"/>
                    <a:pt x="1247954" y="396815"/>
                  </a:cubicBezTo>
                  <a:cubicBezTo>
                    <a:pt x="1276832" y="380313"/>
                    <a:pt x="1253453" y="388707"/>
                    <a:pt x="1288211" y="373811"/>
                  </a:cubicBezTo>
                  <a:cubicBezTo>
                    <a:pt x="1293783" y="371423"/>
                    <a:pt x="1300042" y="370771"/>
                    <a:pt x="1305464" y="368060"/>
                  </a:cubicBezTo>
                  <a:cubicBezTo>
                    <a:pt x="1315462" y="363061"/>
                    <a:pt x="1324220" y="355806"/>
                    <a:pt x="1334218" y="350807"/>
                  </a:cubicBezTo>
                  <a:cubicBezTo>
                    <a:pt x="1339640" y="348096"/>
                    <a:pt x="1346049" y="347767"/>
                    <a:pt x="1351471" y="345056"/>
                  </a:cubicBezTo>
                  <a:cubicBezTo>
                    <a:pt x="1404143" y="318721"/>
                    <a:pt x="1316550" y="350974"/>
                    <a:pt x="1403230" y="316302"/>
                  </a:cubicBezTo>
                  <a:cubicBezTo>
                    <a:pt x="1413868" y="312047"/>
                    <a:pt x="1432730" y="310776"/>
                    <a:pt x="1443486" y="304800"/>
                  </a:cubicBezTo>
                  <a:cubicBezTo>
                    <a:pt x="1455570" y="298087"/>
                    <a:pt x="1465157" y="286930"/>
                    <a:pt x="1477992" y="281796"/>
                  </a:cubicBezTo>
                  <a:cubicBezTo>
                    <a:pt x="1487577" y="277962"/>
                    <a:pt x="1497045" y="273822"/>
                    <a:pt x="1506747" y="270294"/>
                  </a:cubicBezTo>
                  <a:cubicBezTo>
                    <a:pt x="1518141" y="266151"/>
                    <a:pt x="1530408" y="264214"/>
                    <a:pt x="1541252" y="258792"/>
                  </a:cubicBezTo>
                  <a:cubicBezTo>
                    <a:pt x="1571483" y="243676"/>
                    <a:pt x="1574662" y="240893"/>
                    <a:pt x="1604513" y="230038"/>
                  </a:cubicBezTo>
                  <a:cubicBezTo>
                    <a:pt x="1604526" y="230033"/>
                    <a:pt x="1647638" y="215663"/>
                    <a:pt x="1656271" y="212785"/>
                  </a:cubicBezTo>
                  <a:lnTo>
                    <a:pt x="1673524" y="207034"/>
                  </a:lnTo>
                  <a:cubicBezTo>
                    <a:pt x="1679275" y="205117"/>
                    <a:pt x="1684896" y="202753"/>
                    <a:pt x="1690777" y="201283"/>
                  </a:cubicBezTo>
                  <a:cubicBezTo>
                    <a:pt x="1698445" y="199366"/>
                    <a:pt x="1706283" y="198032"/>
                    <a:pt x="1713781" y="195532"/>
                  </a:cubicBezTo>
                  <a:cubicBezTo>
                    <a:pt x="1748086" y="184097"/>
                    <a:pt x="1739443" y="181928"/>
                    <a:pt x="1777041" y="172528"/>
                  </a:cubicBezTo>
                  <a:cubicBezTo>
                    <a:pt x="1829648" y="159376"/>
                    <a:pt x="1793021" y="173921"/>
                    <a:pt x="1840301" y="161026"/>
                  </a:cubicBezTo>
                  <a:cubicBezTo>
                    <a:pt x="1851998" y="157836"/>
                    <a:pt x="1863045" y="152465"/>
                    <a:pt x="1874807" y="149524"/>
                  </a:cubicBezTo>
                  <a:cubicBezTo>
                    <a:pt x="1882475" y="147607"/>
                    <a:pt x="1890240" y="146044"/>
                    <a:pt x="1897811" y="143773"/>
                  </a:cubicBezTo>
                  <a:cubicBezTo>
                    <a:pt x="1909424" y="140289"/>
                    <a:pt x="1920555" y="135213"/>
                    <a:pt x="1932317" y="132272"/>
                  </a:cubicBezTo>
                  <a:cubicBezTo>
                    <a:pt x="1947653" y="128438"/>
                    <a:pt x="1963328" y="125769"/>
                    <a:pt x="1978324" y="120770"/>
                  </a:cubicBezTo>
                  <a:cubicBezTo>
                    <a:pt x="1984075" y="118853"/>
                    <a:pt x="1989748" y="116684"/>
                    <a:pt x="1995577" y="115019"/>
                  </a:cubicBezTo>
                  <a:cubicBezTo>
                    <a:pt x="2003177" y="112848"/>
                    <a:pt x="2010981" y="111439"/>
                    <a:pt x="2018581" y="109268"/>
                  </a:cubicBezTo>
                  <a:cubicBezTo>
                    <a:pt x="2040136" y="103109"/>
                    <a:pt x="2034120" y="102260"/>
                    <a:pt x="2058837" y="97766"/>
                  </a:cubicBezTo>
                  <a:cubicBezTo>
                    <a:pt x="2072174" y="95341"/>
                    <a:pt x="2085675" y="93932"/>
                    <a:pt x="2099094" y="92015"/>
                  </a:cubicBezTo>
                  <a:cubicBezTo>
                    <a:pt x="2127748" y="82464"/>
                    <a:pt x="2133905" y="78826"/>
                    <a:pt x="2162354" y="74762"/>
                  </a:cubicBezTo>
                  <a:cubicBezTo>
                    <a:pt x="2179539" y="72307"/>
                    <a:pt x="2196928" y="71466"/>
                    <a:pt x="2214113" y="69011"/>
                  </a:cubicBezTo>
                  <a:cubicBezTo>
                    <a:pt x="2237200" y="65713"/>
                    <a:pt x="2260256" y="62083"/>
                    <a:pt x="2283124" y="57509"/>
                  </a:cubicBezTo>
                  <a:cubicBezTo>
                    <a:pt x="2292709" y="55592"/>
                    <a:pt x="2302180" y="52970"/>
                    <a:pt x="2311879" y="51758"/>
                  </a:cubicBezTo>
                  <a:cubicBezTo>
                    <a:pt x="2332889" y="49132"/>
                    <a:pt x="2354052" y="47924"/>
                    <a:pt x="2375139" y="46007"/>
                  </a:cubicBezTo>
                  <a:cubicBezTo>
                    <a:pt x="2419506" y="34915"/>
                    <a:pt x="2445997" y="27643"/>
                    <a:pt x="2501660" y="23004"/>
                  </a:cubicBezTo>
                  <a:lnTo>
                    <a:pt x="2570671" y="17253"/>
                  </a:lnTo>
                  <a:cubicBezTo>
                    <a:pt x="2580256" y="15336"/>
                    <a:pt x="2589884" y="13622"/>
                    <a:pt x="2599426" y="11502"/>
                  </a:cubicBezTo>
                  <a:cubicBezTo>
                    <a:pt x="2607142" y="9787"/>
                    <a:pt x="2614527" y="5840"/>
                    <a:pt x="2622430" y="5751"/>
                  </a:cubicBezTo>
                  <a:lnTo>
                    <a:pt x="3640347" y="0"/>
                  </a:lnTo>
                </a:path>
              </a:pathLst>
            </a:custGeom>
            <a:ln w="28575"/>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66C75BFA-250D-8947-B942-03659F12C640}"/>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6179852D-84AA-442F-A655-E725BBB11235}"/>
                  </a:ext>
                </a:extLst>
              </p14:cNvPr>
              <p14:cNvContentPartPr/>
              <p14:nvPr/>
            </p14:nvContentPartPr>
            <p14:xfrm>
              <a:off x="6819120" y="1112040"/>
              <a:ext cx="2324160" cy="1154160"/>
            </p14:xfrm>
          </p:contentPart>
        </mc:Choice>
        <mc:Fallback>
          <p:pic>
            <p:nvPicPr>
              <p:cNvPr id="2" name="Ink 1">
                <a:extLst>
                  <a:ext uri="{FF2B5EF4-FFF2-40B4-BE49-F238E27FC236}">
                    <a16:creationId xmlns:a16="http://schemas.microsoft.com/office/drawing/2014/main" id="{6179852D-84AA-442F-A655-E725BBB11235}"/>
                  </a:ext>
                </a:extLst>
              </p:cNvPr>
              <p:cNvPicPr/>
              <p:nvPr/>
            </p:nvPicPr>
            <p:blipFill>
              <a:blip r:embed="rId3"/>
              <a:stretch>
                <a:fillRect/>
              </a:stretch>
            </p:blipFill>
            <p:spPr>
              <a:xfrm>
                <a:off x="6809760" y="1102680"/>
                <a:ext cx="2342880" cy="1172880"/>
              </a:xfrm>
              <a:prstGeom prst="rect">
                <a:avLst/>
              </a:prstGeom>
            </p:spPr>
          </p:pic>
        </mc:Fallback>
      </mc:AlternateContent>
    </p:spTree>
    <p:extLst>
      <p:ext uri="{BB962C8B-B14F-4D97-AF65-F5344CB8AC3E}">
        <p14:creationId xmlns:p14="http://schemas.microsoft.com/office/powerpoint/2010/main" val="4017924265"/>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E72B6-D830-7E40-910E-BB087E012597}"/>
              </a:ext>
            </a:extLst>
          </p:cNvPr>
          <p:cNvSpPr>
            <a:spLocks noGrp="1"/>
          </p:cNvSpPr>
          <p:nvPr>
            <p:ph type="title"/>
          </p:nvPr>
        </p:nvSpPr>
        <p:spPr/>
        <p:txBody>
          <a:bodyPr/>
          <a:lstStyle/>
          <a:p>
            <a:r>
              <a:rPr lang="en-US"/>
              <a:t>Plotting Probabilities</a:t>
            </a:r>
          </a:p>
        </p:txBody>
      </p:sp>
      <p:sp>
        <p:nvSpPr>
          <p:cNvPr id="4" name="Slide Number Placeholder 3">
            <a:extLst>
              <a:ext uri="{FF2B5EF4-FFF2-40B4-BE49-F238E27FC236}">
                <a16:creationId xmlns:a16="http://schemas.microsoft.com/office/drawing/2014/main" id="{D0A99EA7-E0D6-4144-B015-65026E521A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5" name="Picture 4">
            <a:extLst>
              <a:ext uri="{FF2B5EF4-FFF2-40B4-BE49-F238E27FC236}">
                <a16:creationId xmlns:a16="http://schemas.microsoft.com/office/drawing/2014/main" id="{9BCB47BD-E31E-CB4A-AEC3-7A89F6F5BF97}"/>
              </a:ext>
            </a:extLst>
          </p:cNvPr>
          <p:cNvPicPr>
            <a:picLocks noChangeAspect="1"/>
          </p:cNvPicPr>
          <p:nvPr/>
        </p:nvPicPr>
        <p:blipFill>
          <a:blip r:embed="rId2"/>
          <a:stretch>
            <a:fillRect/>
          </a:stretch>
        </p:blipFill>
        <p:spPr>
          <a:xfrm>
            <a:off x="2828686" y="837832"/>
            <a:ext cx="6002448" cy="4108819"/>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88E1333-112B-DE45-AE38-9D97982DFC6A}"/>
                  </a:ext>
                </a:extLst>
              </p:cNvPr>
              <p:cNvSpPr txBox="1"/>
              <p:nvPr/>
            </p:nvSpPr>
            <p:spPr>
              <a:xfrm>
                <a:off x="4572000" y="314050"/>
                <a:ext cx="2552943" cy="5229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d>
                        <m:dPr>
                          <m:ctrlPr>
                            <a:rPr lang="en-US" b="0" i="1" smtClean="0">
                              <a:latin typeface="Cambria Math" panose="02040503050406030204" pitchFamily="18" charset="0"/>
                            </a:rPr>
                          </m:ctrlPr>
                        </m:dPr>
                        <m:e>
                          <m:r>
                            <a:rPr lang="en-US" b="0" i="1" smtClean="0">
                              <a:latin typeface="Cambria Math" panose="02040503050406030204" pitchFamily="18" charset="0"/>
                            </a:rPr>
                            <m:t>𝑦</m:t>
                          </m:r>
                          <m:r>
                            <a:rPr lang="en-US" b="0" i="1" smtClean="0">
                              <a:latin typeface="Cambria Math" panose="02040503050406030204" pitchFamily="18" charset="0"/>
                            </a:rPr>
                            <m:t>=+1</m:t>
                          </m:r>
                        </m:e>
                        <m:e>
                          <m:r>
                            <a:rPr lang="en-US" b="0" i="1" smtClean="0">
                              <a:latin typeface="Cambria Math" panose="02040503050406030204" pitchFamily="18" charset="0"/>
                            </a:rPr>
                            <m:t>𝑥</m:t>
                          </m:r>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p>
                                  <m:r>
                                    <a:rPr lang="en-US" b="0" i="1" smtClean="0">
                                      <a:latin typeface="Cambria Math" panose="02040503050406030204" pitchFamily="18" charset="0"/>
                                    </a:rPr>
                                    <m:t>𝑇</m:t>
                                  </m:r>
                                </m:sup>
                              </m:sSup>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sup>
                          </m:sSup>
                        </m:den>
                      </m:f>
                    </m:oMath>
                  </m:oMathPara>
                </a14:m>
                <a:endParaRPr lang="en-US"/>
              </a:p>
            </p:txBody>
          </p:sp>
        </mc:Choice>
        <mc:Fallback xmlns="">
          <p:sp>
            <p:nvSpPr>
              <p:cNvPr id="6" name="TextBox 5">
                <a:extLst>
                  <a:ext uri="{FF2B5EF4-FFF2-40B4-BE49-F238E27FC236}">
                    <a16:creationId xmlns:a16="http://schemas.microsoft.com/office/drawing/2014/main" id="{B88E1333-112B-DE45-AE38-9D97982DFC6A}"/>
                  </a:ext>
                </a:extLst>
              </p:cNvPr>
              <p:cNvSpPr txBox="1">
                <a:spLocks noRot="1" noChangeAspect="1" noMove="1" noResize="1" noEditPoints="1" noAdjustHandles="1" noChangeArrowheads="1" noChangeShapeType="1" noTextEdit="1"/>
              </p:cNvSpPr>
              <p:nvPr/>
            </p:nvSpPr>
            <p:spPr>
              <a:xfrm>
                <a:off x="4572000" y="314050"/>
                <a:ext cx="2552943" cy="522900"/>
              </a:xfrm>
              <a:prstGeom prst="rect">
                <a:avLst/>
              </a:prstGeom>
              <a:blipFill>
                <a:blip r:embed="rId3"/>
                <a:stretch>
                  <a:fillRect b="-2381"/>
                </a:stretch>
              </a:blipFill>
            </p:spPr>
            <p:txBody>
              <a:bodyPr/>
              <a:lstStyle/>
              <a:p>
                <a:r>
                  <a:rPr lang="en-US">
                    <a:noFill/>
                  </a:rPr>
                  <a:t> </a:t>
                </a:r>
              </a:p>
            </p:txBody>
          </p:sp>
        </mc:Fallback>
      </mc:AlternateContent>
    </p:spTree>
    <p:extLst>
      <p:ext uri="{BB962C8B-B14F-4D97-AF65-F5344CB8AC3E}">
        <p14:creationId xmlns:p14="http://schemas.microsoft.com/office/powerpoint/2010/main" val="216030254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CBBD9-6E04-1B4C-AD67-A7AFF119C096}"/>
              </a:ext>
            </a:extLst>
          </p:cNvPr>
          <p:cNvSpPr>
            <a:spLocks noGrp="1"/>
          </p:cNvSpPr>
          <p:nvPr>
            <p:ph type="title"/>
          </p:nvPr>
        </p:nvSpPr>
        <p:spPr/>
        <p:txBody>
          <a:bodyPr/>
          <a:lstStyle/>
          <a:p>
            <a:r>
              <a:rPr lang="en-US"/>
              <a:t>Some Details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5780-470E-4141-AF52-76850D96AF8A}"/>
                  </a:ext>
                </a:extLst>
              </p:cNvPr>
              <p:cNvSpPr>
                <a:spLocks noGrp="1"/>
              </p:cNvSpPr>
              <p:nvPr>
                <p:ph type="body" idx="1"/>
              </p:nvPr>
            </p:nvSpPr>
            <p:spPr/>
            <p:txBody>
              <a:bodyPr/>
              <a:lstStyle/>
              <a:p>
                <a:pPr marL="139700" indent="0">
                  <a:buNone/>
                </a:pPr>
                <a:r>
                  <a:rPr lang="en-US" b="1" dirty="0"/>
                  <a:t>Why do we subtract the L2 Norm?</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dirty="0" smtClean="0">
                          <a:latin typeface="Cambria Math" panose="02040503050406030204" pitchFamily="18" charset="0"/>
                        </a:rPr>
                        <m:t>=</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m:t>
                              </m:r>
                              <m:r>
                                <a:rPr lang="en-US" b="0" i="1" dirty="0" smtClean="0">
                                  <a:latin typeface="Cambria Math" panose="02040503050406030204" pitchFamily="18" charset="0"/>
                                </a:rPr>
                                <m:t>𝑎𝑥</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ℓ</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r>
                            <a:rPr lang="en-US" b="0" i="1" dirty="0" smtClean="0">
                              <a:latin typeface="Cambria Math" panose="02040503050406030204" pitchFamily="18" charset="0"/>
                            </a:rPr>
                            <m:t>−</m:t>
                          </m:r>
                          <m:r>
                            <a:rPr lang="en-US" b="0" i="1" dirty="0" smtClean="0">
                              <a:latin typeface="Cambria Math" panose="02040503050406030204" pitchFamily="18" charset="0"/>
                            </a:rPr>
                            <m:t>𝜆</m:t>
                          </m:r>
                          <m:sSubSup>
                            <m:sSubSupPr>
                              <m:ctrlPr>
                                <a:rPr lang="en-US" b="0" i="1" dirty="0" smtClean="0">
                                  <a:latin typeface="Cambria Math" panose="02040503050406030204" pitchFamily="18" charset="0"/>
                                </a:rPr>
                              </m:ctrlPr>
                            </m:sSubSupPr>
                            <m:e>
                              <m:d>
                                <m:dPr>
                                  <m:begChr m:val="|"/>
                                  <m:endChr m:val="|"/>
                                  <m:ctrlPr>
                                    <a:rPr lang="en-US" b="0" i="1" dirty="0" smtClean="0">
                                      <a:latin typeface="Cambria Math" panose="02040503050406030204" pitchFamily="18" charset="0"/>
                                    </a:rPr>
                                  </m:ctrlPr>
                                </m:dPr>
                                <m:e>
                                  <m:d>
                                    <m:dPr>
                                      <m:begChr m:val="|"/>
                                      <m:endChr m:val="|"/>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e>
                              </m:d>
                            </m:e>
                            <m:sub>
                              <m:r>
                                <a:rPr lang="en-US" b="0" i="1" dirty="0" smtClean="0">
                                  <a:latin typeface="Cambria Math" panose="02040503050406030204" pitchFamily="18" charset="0"/>
                                </a:rPr>
                                <m:t>2</m:t>
                              </m:r>
                            </m:sub>
                            <m:sup>
                              <m:r>
                                <a:rPr lang="en-US" b="0" i="1" dirty="0" smtClean="0">
                                  <a:latin typeface="Cambria Math" panose="02040503050406030204" pitchFamily="18" charset="0"/>
                                </a:rPr>
                                <m:t>2</m:t>
                              </m:r>
                            </m:sup>
                          </m:sSubSup>
                        </m:e>
                      </m:func>
                    </m:oMath>
                  </m:oMathPara>
                </a14:m>
                <a:endParaRPr lang="en-US" dirty="0"/>
              </a:p>
              <a:p>
                <a:pPr marL="139700" indent="0">
                  <a:buNone/>
                </a:pPr>
                <a:endParaRPr lang="en-US" dirty="0"/>
              </a:p>
              <a:p>
                <a:pPr marL="139700" indent="0">
                  <a:buNone/>
                </a:pPr>
                <a:endParaRPr lang="en-US" dirty="0"/>
              </a:p>
              <a:p>
                <a:pPr marL="139700" indent="0">
                  <a:buNone/>
                </a:pPr>
                <a:r>
                  <a:rPr lang="en-US" b="1" dirty="0"/>
                  <a:t>How does </a:t>
                </a:r>
                <a14:m>
                  <m:oMath xmlns:m="http://schemas.openxmlformats.org/officeDocument/2006/math">
                    <m:r>
                      <a:rPr lang="en-US" b="1" i="1" smtClean="0">
                        <a:latin typeface="Cambria Math" panose="02040503050406030204" pitchFamily="18" charset="0"/>
                      </a:rPr>
                      <m:t>𝝀</m:t>
                    </m:r>
                  </m:oMath>
                </a14:m>
                <a:r>
                  <a:rPr lang="en-US" b="1" dirty="0"/>
                  <a:t> impact the complexity of the model?</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How do we pick </a:t>
                </a:r>
                <a14:m>
                  <m:oMath xmlns:m="http://schemas.openxmlformats.org/officeDocument/2006/math">
                    <m:r>
                      <a:rPr lang="en-US" b="1" i="1" smtClean="0">
                        <a:latin typeface="Cambria Math" panose="02040503050406030204" pitchFamily="18" charset="0"/>
                      </a:rPr>
                      <m:t>𝝀</m:t>
                    </m:r>
                  </m:oMath>
                </a14:m>
                <a:r>
                  <a:rPr lang="en-US" b="1" dirty="0"/>
                  <a:t>?</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25BE5780-470E-4141-AF52-76850D96AF8A}"/>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D006D09-B4BF-6E40-ADD5-FDD4555008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390C85D5-2151-4BE0-92F5-13A654C8E800}"/>
                  </a:ext>
                </a:extLst>
              </p14:cNvPr>
              <p14:cNvContentPartPr/>
              <p14:nvPr/>
            </p14:nvContentPartPr>
            <p14:xfrm>
              <a:off x="4499640" y="2773800"/>
              <a:ext cx="2481480" cy="1726200"/>
            </p14:xfrm>
          </p:contentPart>
        </mc:Choice>
        <mc:Fallback xmlns="">
          <p:pic>
            <p:nvPicPr>
              <p:cNvPr id="5" name="Ink 4">
                <a:extLst>
                  <a:ext uri="{FF2B5EF4-FFF2-40B4-BE49-F238E27FC236}">
                    <a16:creationId xmlns:a16="http://schemas.microsoft.com/office/drawing/2014/main" id="{390C85D5-2151-4BE0-92F5-13A654C8E800}"/>
                  </a:ext>
                </a:extLst>
              </p:cNvPr>
              <p:cNvPicPr/>
              <p:nvPr/>
            </p:nvPicPr>
            <p:blipFill>
              <a:blip r:embed="rId5"/>
              <a:stretch>
                <a:fillRect/>
              </a:stretch>
            </p:blipFill>
            <p:spPr>
              <a:xfrm>
                <a:off x="4490280" y="2764440"/>
                <a:ext cx="2500200" cy="1744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045290F5-B5F9-4A28-9F2A-105F73E803AC}"/>
                  </a:ext>
                </a:extLst>
              </p14:cNvPr>
              <p14:cNvContentPartPr/>
              <p14:nvPr/>
            </p14:nvContentPartPr>
            <p14:xfrm>
              <a:off x="4704738" y="4201243"/>
              <a:ext cx="160200" cy="187560"/>
            </p14:xfrm>
          </p:contentPart>
        </mc:Choice>
        <mc:Fallback xmlns="">
          <p:pic>
            <p:nvPicPr>
              <p:cNvPr id="11" name="Ink 10">
                <a:extLst>
                  <a:ext uri="{FF2B5EF4-FFF2-40B4-BE49-F238E27FC236}">
                    <a16:creationId xmlns:a16="http://schemas.microsoft.com/office/drawing/2014/main" id="{045290F5-B5F9-4A28-9F2A-105F73E803AC}"/>
                  </a:ext>
                </a:extLst>
              </p:cNvPr>
              <p:cNvPicPr/>
              <p:nvPr/>
            </p:nvPicPr>
            <p:blipFill>
              <a:blip r:embed="rId7"/>
              <a:stretch>
                <a:fillRect/>
              </a:stretch>
            </p:blipFill>
            <p:spPr>
              <a:xfrm>
                <a:off x="4695738" y="4192243"/>
                <a:ext cx="17784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9" name="Ink 18">
                <a:extLst>
                  <a:ext uri="{FF2B5EF4-FFF2-40B4-BE49-F238E27FC236}">
                    <a16:creationId xmlns:a16="http://schemas.microsoft.com/office/drawing/2014/main" id="{99AACC12-302E-406C-B9BA-3D3830AD942A}"/>
                  </a:ext>
                </a:extLst>
              </p14:cNvPr>
              <p14:cNvContentPartPr/>
              <p14:nvPr/>
            </p14:nvContentPartPr>
            <p14:xfrm>
              <a:off x="4924338" y="4202323"/>
              <a:ext cx="774000" cy="191520"/>
            </p14:xfrm>
          </p:contentPart>
        </mc:Choice>
        <mc:Fallback xmlns="">
          <p:pic>
            <p:nvPicPr>
              <p:cNvPr id="19" name="Ink 18">
                <a:extLst>
                  <a:ext uri="{FF2B5EF4-FFF2-40B4-BE49-F238E27FC236}">
                    <a16:creationId xmlns:a16="http://schemas.microsoft.com/office/drawing/2014/main" id="{99AACC12-302E-406C-B9BA-3D3830AD942A}"/>
                  </a:ext>
                </a:extLst>
              </p:cNvPr>
              <p:cNvPicPr/>
              <p:nvPr/>
            </p:nvPicPr>
            <p:blipFill>
              <a:blip r:embed="rId9"/>
              <a:stretch>
                <a:fillRect/>
              </a:stretch>
            </p:blipFill>
            <p:spPr>
              <a:xfrm>
                <a:off x="4915338" y="4193323"/>
                <a:ext cx="7916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 name="Ink 19">
                <a:extLst>
                  <a:ext uri="{FF2B5EF4-FFF2-40B4-BE49-F238E27FC236}">
                    <a16:creationId xmlns:a16="http://schemas.microsoft.com/office/drawing/2014/main" id="{5D473C73-A0AC-4434-ADE3-6C6A0381EF65}"/>
                  </a:ext>
                </a:extLst>
              </p14:cNvPr>
              <p14:cNvContentPartPr/>
              <p14:nvPr/>
            </p14:nvContentPartPr>
            <p14:xfrm>
              <a:off x="4616898" y="4290883"/>
              <a:ext cx="20520" cy="113400"/>
            </p14:xfrm>
          </p:contentPart>
        </mc:Choice>
        <mc:Fallback xmlns="">
          <p:pic>
            <p:nvPicPr>
              <p:cNvPr id="20" name="Ink 19">
                <a:extLst>
                  <a:ext uri="{FF2B5EF4-FFF2-40B4-BE49-F238E27FC236}">
                    <a16:creationId xmlns:a16="http://schemas.microsoft.com/office/drawing/2014/main" id="{5D473C73-A0AC-4434-ADE3-6C6A0381EF65}"/>
                  </a:ext>
                </a:extLst>
              </p:cNvPr>
              <p:cNvPicPr/>
              <p:nvPr/>
            </p:nvPicPr>
            <p:blipFill>
              <a:blip r:embed="rId11"/>
              <a:stretch>
                <a:fillRect/>
              </a:stretch>
            </p:blipFill>
            <p:spPr>
              <a:xfrm>
                <a:off x="4608053" y="4281883"/>
                <a:ext cx="37856"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Ink 20">
                <a:extLst>
                  <a:ext uri="{FF2B5EF4-FFF2-40B4-BE49-F238E27FC236}">
                    <a16:creationId xmlns:a16="http://schemas.microsoft.com/office/drawing/2014/main" id="{F803D1C4-BF5D-4F10-8802-8A775B5539F6}"/>
                  </a:ext>
                </a:extLst>
              </p14:cNvPr>
              <p14:cNvContentPartPr/>
              <p14:nvPr/>
            </p14:nvContentPartPr>
            <p14:xfrm>
              <a:off x="4103898" y="4197283"/>
              <a:ext cx="446760" cy="211680"/>
            </p14:xfrm>
          </p:contentPart>
        </mc:Choice>
        <mc:Fallback xmlns="">
          <p:pic>
            <p:nvPicPr>
              <p:cNvPr id="21" name="Ink 20">
                <a:extLst>
                  <a:ext uri="{FF2B5EF4-FFF2-40B4-BE49-F238E27FC236}">
                    <a16:creationId xmlns:a16="http://schemas.microsoft.com/office/drawing/2014/main" id="{F803D1C4-BF5D-4F10-8802-8A775B5539F6}"/>
                  </a:ext>
                </a:extLst>
              </p:cNvPr>
              <p:cNvPicPr/>
              <p:nvPr/>
            </p:nvPicPr>
            <p:blipFill>
              <a:blip r:embed="rId13"/>
              <a:stretch>
                <a:fillRect/>
              </a:stretch>
            </p:blipFill>
            <p:spPr>
              <a:xfrm>
                <a:off x="4094905" y="4188283"/>
                <a:ext cx="464386"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6" name="Ink 5">
                <a:extLst>
                  <a:ext uri="{FF2B5EF4-FFF2-40B4-BE49-F238E27FC236}">
                    <a16:creationId xmlns:a16="http://schemas.microsoft.com/office/drawing/2014/main" id="{36CF3FC7-DE80-4E7B-AF37-5AFD9263FF37}"/>
                  </a:ext>
                </a:extLst>
              </p14:cNvPr>
              <p14:cNvContentPartPr/>
              <p14:nvPr/>
            </p14:nvContentPartPr>
            <p14:xfrm>
              <a:off x="6220800" y="1328760"/>
              <a:ext cx="1580400" cy="376200"/>
            </p14:xfrm>
          </p:contentPart>
        </mc:Choice>
        <mc:Fallback>
          <p:pic>
            <p:nvPicPr>
              <p:cNvPr id="6" name="Ink 5">
                <a:extLst>
                  <a:ext uri="{FF2B5EF4-FFF2-40B4-BE49-F238E27FC236}">
                    <a16:creationId xmlns:a16="http://schemas.microsoft.com/office/drawing/2014/main" id="{36CF3FC7-DE80-4E7B-AF37-5AFD9263FF37}"/>
                  </a:ext>
                </a:extLst>
              </p:cNvPr>
              <p:cNvPicPr/>
              <p:nvPr/>
            </p:nvPicPr>
            <p:blipFill>
              <a:blip r:embed="rId15"/>
              <a:stretch>
                <a:fillRect/>
              </a:stretch>
            </p:blipFill>
            <p:spPr>
              <a:xfrm>
                <a:off x="6211440" y="1319400"/>
                <a:ext cx="1599120" cy="394920"/>
              </a:xfrm>
              <a:prstGeom prst="rect">
                <a:avLst/>
              </a:prstGeom>
            </p:spPr>
          </p:pic>
        </mc:Fallback>
      </mc:AlternateContent>
    </p:spTree>
    <p:extLst>
      <p:ext uri="{BB962C8B-B14F-4D97-AF65-F5344CB8AC3E}">
        <p14:creationId xmlns:p14="http://schemas.microsoft.com/office/powerpoint/2010/main" val="851783693"/>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5798E5-DC18-1047-BEC2-F66D4369B8EC}"/>
              </a:ext>
            </a:extLst>
          </p:cNvPr>
          <p:cNvSpPr>
            <a:spLocks noGrp="1"/>
          </p:cNvSpPr>
          <p:nvPr>
            <p:ph type="ctrTitle"/>
          </p:nvPr>
        </p:nvSpPr>
        <p:spPr/>
        <p:txBody>
          <a:bodyPr/>
          <a:lstStyle/>
          <a:p>
            <a:r>
              <a:rPr lang="en-US" dirty="0"/>
              <a:t>Parametric vs. Non-Parametric Methods</a:t>
            </a:r>
          </a:p>
        </p:txBody>
      </p:sp>
      <p:sp>
        <p:nvSpPr>
          <p:cNvPr id="6" name="Subtitle 5">
            <a:extLst>
              <a:ext uri="{FF2B5EF4-FFF2-40B4-BE49-F238E27FC236}">
                <a16:creationId xmlns:a16="http://schemas.microsoft.com/office/drawing/2014/main" id="{E5016ADD-06EE-204E-AE1E-E9CAF6582F7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659AA64F-863B-2B4D-9A0A-1ED4C45995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2821674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A3B76E-31CE-624C-869D-69DD2E98E5F1}"/>
              </a:ext>
            </a:extLst>
          </p:cNvPr>
          <p:cNvSpPr>
            <a:spLocks noGrp="1"/>
          </p:cNvSpPr>
          <p:nvPr>
            <p:ph type="title"/>
          </p:nvPr>
        </p:nvSpPr>
        <p:spPr>
          <a:xfrm>
            <a:off x="493836" y="205979"/>
            <a:ext cx="8229600" cy="857250"/>
          </a:xfrm>
        </p:spPr>
        <p:txBody>
          <a:bodyPr wrap="square" anchor="t">
            <a:normAutofit/>
          </a:bodyPr>
          <a:lstStyle/>
          <a:p>
            <a:r>
              <a:rPr lang="en-US" dirty="0"/>
              <a:t>Parametric vs. Non-Parametric Methods</a:t>
            </a:r>
          </a:p>
        </p:txBody>
      </p:sp>
      <p:sp>
        <p:nvSpPr>
          <p:cNvPr id="4" name="Slide Number Placeholder 3" hidden="1">
            <a:extLst>
              <a:ext uri="{FF2B5EF4-FFF2-40B4-BE49-F238E27FC236}">
                <a16:creationId xmlns:a16="http://schemas.microsoft.com/office/drawing/2014/main" id="{D70502E5-66B6-CC4A-AF45-90747BDF12C3}"/>
              </a:ext>
            </a:extLst>
          </p:cNvPr>
          <p:cNvSpPr>
            <a:spLocks noGrp="1"/>
          </p:cNvSpPr>
          <p:nvPr>
            <p:ph type="sldNum" idx="4294967295"/>
          </p:nvPr>
        </p:nvSpPr>
        <p:spPr>
          <a:xfrm>
            <a:off x="8556784" y="4749851"/>
            <a:ext cx="548700" cy="393600"/>
          </a:xfrm>
        </p:spPr>
        <p:txBody>
          <a:bodyPr/>
          <a:lstStyle/>
          <a:p>
            <a:pPr marL="0" lvl="0" indent="0" algn="r" rtl="0">
              <a:spcBef>
                <a:spcPts val="0"/>
              </a:spcBef>
              <a:spcAft>
                <a:spcPts val="600"/>
              </a:spcAft>
              <a:buNone/>
            </a:pPr>
            <a:fld id="{00000000-1234-1234-1234-123412341234}" type="slidenum">
              <a:rPr lang="en" smtClean="0"/>
              <a:pPr marL="0" lvl="0" indent="0" algn="r" rtl="0">
                <a:spcBef>
                  <a:spcPts val="0"/>
                </a:spcBef>
                <a:spcAft>
                  <a:spcPts val="600"/>
                </a:spcAft>
                <a:buNone/>
              </a:pPr>
              <a:t>15</a:t>
            </a:fld>
            <a:endParaRPr lang="en"/>
          </a:p>
        </p:txBody>
      </p:sp>
      <p:graphicFrame>
        <p:nvGraphicFramePr>
          <p:cNvPr id="12" name="Text Placeholder 5">
            <a:extLst>
              <a:ext uri="{FF2B5EF4-FFF2-40B4-BE49-F238E27FC236}">
                <a16:creationId xmlns:a16="http://schemas.microsoft.com/office/drawing/2014/main" id="{BB8309AB-7271-6B7B-0C69-85A5AD8DB23B}"/>
              </a:ext>
            </a:extLst>
          </p:cNvPr>
          <p:cNvGraphicFramePr/>
          <p:nvPr>
            <p:extLst>
              <p:ext uri="{D42A27DB-BD31-4B8C-83A1-F6EECF244321}">
                <p14:modId xmlns:p14="http://schemas.microsoft.com/office/powerpoint/2010/main" val="2329101638"/>
              </p:ext>
            </p:extLst>
          </p:nvPr>
        </p:nvGraphicFramePr>
        <p:xfrm>
          <a:off x="490934" y="1200155"/>
          <a:ext cx="8229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B51FE498-908D-4C35-B432-B8921FA5A2AD}"/>
                  </a:ext>
                </a:extLst>
              </p14:cNvPr>
              <p14:cNvContentPartPr/>
              <p14:nvPr/>
            </p14:nvContentPartPr>
            <p14:xfrm>
              <a:off x="746000" y="798080"/>
              <a:ext cx="179640" cy="15840"/>
            </p14:xfrm>
          </p:contentPart>
        </mc:Choice>
        <mc:Fallback>
          <p:pic>
            <p:nvPicPr>
              <p:cNvPr id="8" name="Ink 7">
                <a:extLst>
                  <a:ext uri="{FF2B5EF4-FFF2-40B4-BE49-F238E27FC236}">
                    <a16:creationId xmlns:a16="http://schemas.microsoft.com/office/drawing/2014/main" id="{B51FE498-908D-4C35-B432-B8921FA5A2AD}"/>
                  </a:ext>
                </a:extLst>
              </p:cNvPr>
              <p:cNvPicPr/>
              <p:nvPr/>
            </p:nvPicPr>
            <p:blipFill>
              <a:blip r:embed="rId9"/>
              <a:stretch>
                <a:fillRect/>
              </a:stretch>
            </p:blipFill>
            <p:spPr>
              <a:xfrm>
                <a:off x="737360" y="789080"/>
                <a:ext cx="1972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 name="Ink 14">
                <a:extLst>
                  <a:ext uri="{FF2B5EF4-FFF2-40B4-BE49-F238E27FC236}">
                    <a16:creationId xmlns:a16="http://schemas.microsoft.com/office/drawing/2014/main" id="{15DC4B12-8CAF-4538-BDF1-3CF9366432A1}"/>
                  </a:ext>
                </a:extLst>
              </p14:cNvPr>
              <p14:cNvContentPartPr/>
              <p14:nvPr/>
            </p14:nvContentPartPr>
            <p14:xfrm>
              <a:off x="1625120" y="734000"/>
              <a:ext cx="156240" cy="57240"/>
            </p14:xfrm>
          </p:contentPart>
        </mc:Choice>
        <mc:Fallback>
          <p:pic>
            <p:nvPicPr>
              <p:cNvPr id="15" name="Ink 14">
                <a:extLst>
                  <a:ext uri="{FF2B5EF4-FFF2-40B4-BE49-F238E27FC236}">
                    <a16:creationId xmlns:a16="http://schemas.microsoft.com/office/drawing/2014/main" id="{15DC4B12-8CAF-4538-BDF1-3CF9366432A1}"/>
                  </a:ext>
                </a:extLst>
              </p:cNvPr>
              <p:cNvPicPr/>
              <p:nvPr/>
            </p:nvPicPr>
            <p:blipFill>
              <a:blip r:embed="rId11"/>
              <a:stretch>
                <a:fillRect/>
              </a:stretch>
            </p:blipFill>
            <p:spPr>
              <a:xfrm>
                <a:off x="1616120" y="725000"/>
                <a:ext cx="1738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FEABD433-A1AA-4C70-874A-638FFD7FCA37}"/>
                  </a:ext>
                </a:extLst>
              </p14:cNvPr>
              <p14:cNvContentPartPr/>
              <p14:nvPr/>
            </p14:nvContentPartPr>
            <p14:xfrm>
              <a:off x="2089880" y="690440"/>
              <a:ext cx="72360" cy="89640"/>
            </p14:xfrm>
          </p:contentPart>
        </mc:Choice>
        <mc:Fallback>
          <p:pic>
            <p:nvPicPr>
              <p:cNvPr id="16" name="Ink 15">
                <a:extLst>
                  <a:ext uri="{FF2B5EF4-FFF2-40B4-BE49-F238E27FC236}">
                    <a16:creationId xmlns:a16="http://schemas.microsoft.com/office/drawing/2014/main" id="{FEABD433-A1AA-4C70-874A-638FFD7FCA37}"/>
                  </a:ext>
                </a:extLst>
              </p:cNvPr>
              <p:cNvPicPr/>
              <p:nvPr/>
            </p:nvPicPr>
            <p:blipFill>
              <a:blip r:embed="rId13"/>
              <a:stretch>
                <a:fillRect/>
              </a:stretch>
            </p:blipFill>
            <p:spPr>
              <a:xfrm>
                <a:off x="2080880" y="681800"/>
                <a:ext cx="900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9" name="Ink 18">
                <a:extLst>
                  <a:ext uri="{FF2B5EF4-FFF2-40B4-BE49-F238E27FC236}">
                    <a16:creationId xmlns:a16="http://schemas.microsoft.com/office/drawing/2014/main" id="{51BB69A1-F382-49F9-9543-EDA0A858945C}"/>
                  </a:ext>
                </a:extLst>
              </p14:cNvPr>
              <p14:cNvContentPartPr/>
              <p14:nvPr/>
            </p14:nvContentPartPr>
            <p14:xfrm>
              <a:off x="2837600" y="697640"/>
              <a:ext cx="195840" cy="68760"/>
            </p14:xfrm>
          </p:contentPart>
        </mc:Choice>
        <mc:Fallback>
          <p:pic>
            <p:nvPicPr>
              <p:cNvPr id="19" name="Ink 18">
                <a:extLst>
                  <a:ext uri="{FF2B5EF4-FFF2-40B4-BE49-F238E27FC236}">
                    <a16:creationId xmlns:a16="http://schemas.microsoft.com/office/drawing/2014/main" id="{51BB69A1-F382-49F9-9543-EDA0A858945C}"/>
                  </a:ext>
                </a:extLst>
              </p:cNvPr>
              <p:cNvPicPr/>
              <p:nvPr/>
            </p:nvPicPr>
            <p:blipFill>
              <a:blip r:embed="rId15"/>
              <a:stretch>
                <a:fillRect/>
              </a:stretch>
            </p:blipFill>
            <p:spPr>
              <a:xfrm>
                <a:off x="2828960" y="688640"/>
                <a:ext cx="2134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0" name="Ink 19">
                <a:extLst>
                  <a:ext uri="{FF2B5EF4-FFF2-40B4-BE49-F238E27FC236}">
                    <a16:creationId xmlns:a16="http://schemas.microsoft.com/office/drawing/2014/main" id="{05095763-170E-4D6D-B5B9-0C4930214650}"/>
                  </a:ext>
                </a:extLst>
              </p14:cNvPr>
              <p14:cNvContentPartPr/>
              <p14:nvPr/>
            </p14:nvContentPartPr>
            <p14:xfrm>
              <a:off x="3110120" y="706640"/>
              <a:ext cx="95760" cy="54360"/>
            </p14:xfrm>
          </p:contentPart>
        </mc:Choice>
        <mc:Fallback>
          <p:pic>
            <p:nvPicPr>
              <p:cNvPr id="20" name="Ink 19">
                <a:extLst>
                  <a:ext uri="{FF2B5EF4-FFF2-40B4-BE49-F238E27FC236}">
                    <a16:creationId xmlns:a16="http://schemas.microsoft.com/office/drawing/2014/main" id="{05095763-170E-4D6D-B5B9-0C4930214650}"/>
                  </a:ext>
                </a:extLst>
              </p:cNvPr>
              <p:cNvPicPr/>
              <p:nvPr/>
            </p:nvPicPr>
            <p:blipFill>
              <a:blip r:embed="rId17"/>
              <a:stretch>
                <a:fillRect/>
              </a:stretch>
            </p:blipFill>
            <p:spPr>
              <a:xfrm>
                <a:off x="3101480" y="698000"/>
                <a:ext cx="1134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5" name="Ink 24">
                <a:extLst>
                  <a:ext uri="{FF2B5EF4-FFF2-40B4-BE49-F238E27FC236}">
                    <a16:creationId xmlns:a16="http://schemas.microsoft.com/office/drawing/2014/main" id="{AC13EF09-96D9-42C6-8F37-B97D42047935}"/>
                  </a:ext>
                </a:extLst>
              </p14:cNvPr>
              <p14:cNvContentPartPr/>
              <p14:nvPr/>
            </p14:nvContentPartPr>
            <p14:xfrm>
              <a:off x="3471920" y="710240"/>
              <a:ext cx="88200" cy="78120"/>
            </p14:xfrm>
          </p:contentPart>
        </mc:Choice>
        <mc:Fallback>
          <p:pic>
            <p:nvPicPr>
              <p:cNvPr id="25" name="Ink 24">
                <a:extLst>
                  <a:ext uri="{FF2B5EF4-FFF2-40B4-BE49-F238E27FC236}">
                    <a16:creationId xmlns:a16="http://schemas.microsoft.com/office/drawing/2014/main" id="{AC13EF09-96D9-42C6-8F37-B97D42047935}"/>
                  </a:ext>
                </a:extLst>
              </p:cNvPr>
              <p:cNvPicPr/>
              <p:nvPr/>
            </p:nvPicPr>
            <p:blipFill>
              <a:blip r:embed="rId19"/>
              <a:stretch>
                <a:fillRect/>
              </a:stretch>
            </p:blipFill>
            <p:spPr>
              <a:xfrm>
                <a:off x="3463280" y="701600"/>
                <a:ext cx="1058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0" name="Ink 29">
                <a:extLst>
                  <a:ext uri="{FF2B5EF4-FFF2-40B4-BE49-F238E27FC236}">
                    <a16:creationId xmlns:a16="http://schemas.microsoft.com/office/drawing/2014/main" id="{9C5883A8-B573-42DE-AD29-2A1AB5B70ED9}"/>
                  </a:ext>
                </a:extLst>
              </p14:cNvPr>
              <p14:cNvContentPartPr/>
              <p14:nvPr/>
            </p14:nvContentPartPr>
            <p14:xfrm>
              <a:off x="3827960" y="656240"/>
              <a:ext cx="423000" cy="149760"/>
            </p14:xfrm>
          </p:contentPart>
        </mc:Choice>
        <mc:Fallback>
          <p:pic>
            <p:nvPicPr>
              <p:cNvPr id="30" name="Ink 29">
                <a:extLst>
                  <a:ext uri="{FF2B5EF4-FFF2-40B4-BE49-F238E27FC236}">
                    <a16:creationId xmlns:a16="http://schemas.microsoft.com/office/drawing/2014/main" id="{9C5883A8-B573-42DE-AD29-2A1AB5B70ED9}"/>
                  </a:ext>
                </a:extLst>
              </p:cNvPr>
              <p:cNvPicPr/>
              <p:nvPr/>
            </p:nvPicPr>
            <p:blipFill>
              <a:blip r:embed="rId21"/>
              <a:stretch>
                <a:fillRect/>
              </a:stretch>
            </p:blipFill>
            <p:spPr>
              <a:xfrm>
                <a:off x="3819320" y="647600"/>
                <a:ext cx="4406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1" name="Ink 30">
                <a:extLst>
                  <a:ext uri="{FF2B5EF4-FFF2-40B4-BE49-F238E27FC236}">
                    <a16:creationId xmlns:a16="http://schemas.microsoft.com/office/drawing/2014/main" id="{A0576FFD-2526-47ED-991C-6D38DC40F7D8}"/>
                  </a:ext>
                </a:extLst>
              </p14:cNvPr>
              <p14:cNvContentPartPr/>
              <p14:nvPr/>
            </p14:nvContentPartPr>
            <p14:xfrm>
              <a:off x="3266360" y="662720"/>
              <a:ext cx="131760" cy="117360"/>
            </p14:xfrm>
          </p:contentPart>
        </mc:Choice>
        <mc:Fallback>
          <p:pic>
            <p:nvPicPr>
              <p:cNvPr id="31" name="Ink 30">
                <a:extLst>
                  <a:ext uri="{FF2B5EF4-FFF2-40B4-BE49-F238E27FC236}">
                    <a16:creationId xmlns:a16="http://schemas.microsoft.com/office/drawing/2014/main" id="{A0576FFD-2526-47ED-991C-6D38DC40F7D8}"/>
                  </a:ext>
                </a:extLst>
              </p:cNvPr>
              <p:cNvPicPr/>
              <p:nvPr/>
            </p:nvPicPr>
            <p:blipFill>
              <a:blip r:embed="rId23"/>
              <a:stretch>
                <a:fillRect/>
              </a:stretch>
            </p:blipFill>
            <p:spPr>
              <a:xfrm>
                <a:off x="3257385" y="653720"/>
                <a:ext cx="149352"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2" name="Ink 31">
                <a:extLst>
                  <a:ext uri="{FF2B5EF4-FFF2-40B4-BE49-F238E27FC236}">
                    <a16:creationId xmlns:a16="http://schemas.microsoft.com/office/drawing/2014/main" id="{6273A5D2-9719-482E-A27C-5DF5F80765E0}"/>
                  </a:ext>
                </a:extLst>
              </p14:cNvPr>
              <p14:cNvContentPartPr/>
              <p14:nvPr/>
            </p14:nvContentPartPr>
            <p14:xfrm>
              <a:off x="2235680" y="700160"/>
              <a:ext cx="325800" cy="89280"/>
            </p14:xfrm>
          </p:contentPart>
        </mc:Choice>
        <mc:Fallback>
          <p:pic>
            <p:nvPicPr>
              <p:cNvPr id="32" name="Ink 31">
                <a:extLst>
                  <a:ext uri="{FF2B5EF4-FFF2-40B4-BE49-F238E27FC236}">
                    <a16:creationId xmlns:a16="http://schemas.microsoft.com/office/drawing/2014/main" id="{6273A5D2-9719-482E-A27C-5DF5F80765E0}"/>
                  </a:ext>
                </a:extLst>
              </p:cNvPr>
              <p:cNvPicPr/>
              <p:nvPr/>
            </p:nvPicPr>
            <p:blipFill>
              <a:blip r:embed="rId25"/>
              <a:stretch>
                <a:fillRect/>
              </a:stretch>
            </p:blipFill>
            <p:spPr>
              <a:xfrm>
                <a:off x="2227040" y="691520"/>
                <a:ext cx="3434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3" name="Ink 32">
                <a:extLst>
                  <a:ext uri="{FF2B5EF4-FFF2-40B4-BE49-F238E27FC236}">
                    <a16:creationId xmlns:a16="http://schemas.microsoft.com/office/drawing/2014/main" id="{D54BD13A-630E-46AB-B0C7-BF172B36CFE5}"/>
                  </a:ext>
                </a:extLst>
              </p14:cNvPr>
              <p14:cNvContentPartPr/>
              <p14:nvPr/>
            </p14:nvContentPartPr>
            <p14:xfrm>
              <a:off x="1327760" y="690080"/>
              <a:ext cx="237600" cy="163440"/>
            </p14:xfrm>
          </p:contentPart>
        </mc:Choice>
        <mc:Fallback>
          <p:pic>
            <p:nvPicPr>
              <p:cNvPr id="33" name="Ink 32">
                <a:extLst>
                  <a:ext uri="{FF2B5EF4-FFF2-40B4-BE49-F238E27FC236}">
                    <a16:creationId xmlns:a16="http://schemas.microsoft.com/office/drawing/2014/main" id="{D54BD13A-630E-46AB-B0C7-BF172B36CFE5}"/>
                  </a:ext>
                </a:extLst>
              </p:cNvPr>
              <p:cNvPicPr/>
              <p:nvPr/>
            </p:nvPicPr>
            <p:blipFill>
              <a:blip r:embed="rId27"/>
              <a:stretch>
                <a:fillRect/>
              </a:stretch>
            </p:blipFill>
            <p:spPr>
              <a:xfrm>
                <a:off x="1318760" y="681080"/>
                <a:ext cx="2552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4" name="Ink 33">
                <a:extLst>
                  <a:ext uri="{FF2B5EF4-FFF2-40B4-BE49-F238E27FC236}">
                    <a16:creationId xmlns:a16="http://schemas.microsoft.com/office/drawing/2014/main" id="{F708CC4C-054B-45C9-9BC2-5B07D089FE35}"/>
                  </a:ext>
                </a:extLst>
              </p14:cNvPr>
              <p14:cNvContentPartPr/>
              <p14:nvPr/>
            </p14:nvContentPartPr>
            <p14:xfrm>
              <a:off x="983240" y="623840"/>
              <a:ext cx="122400" cy="158040"/>
            </p14:xfrm>
          </p:contentPart>
        </mc:Choice>
        <mc:Fallback>
          <p:pic>
            <p:nvPicPr>
              <p:cNvPr id="34" name="Ink 33">
                <a:extLst>
                  <a:ext uri="{FF2B5EF4-FFF2-40B4-BE49-F238E27FC236}">
                    <a16:creationId xmlns:a16="http://schemas.microsoft.com/office/drawing/2014/main" id="{F708CC4C-054B-45C9-9BC2-5B07D089FE35}"/>
                  </a:ext>
                </a:extLst>
              </p:cNvPr>
              <p:cNvPicPr/>
              <p:nvPr/>
            </p:nvPicPr>
            <p:blipFill>
              <a:blip r:embed="rId29"/>
              <a:stretch>
                <a:fillRect/>
              </a:stretch>
            </p:blipFill>
            <p:spPr>
              <a:xfrm>
                <a:off x="974240" y="615200"/>
                <a:ext cx="1400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5" name="Ink 34">
                <a:extLst>
                  <a:ext uri="{FF2B5EF4-FFF2-40B4-BE49-F238E27FC236}">
                    <a16:creationId xmlns:a16="http://schemas.microsoft.com/office/drawing/2014/main" id="{6863007A-5A20-4945-8962-A3FCA963C618}"/>
                  </a:ext>
                </a:extLst>
              </p14:cNvPr>
              <p14:cNvContentPartPr/>
              <p14:nvPr/>
            </p14:nvContentPartPr>
            <p14:xfrm>
              <a:off x="738800" y="655160"/>
              <a:ext cx="115920" cy="98640"/>
            </p14:xfrm>
          </p:contentPart>
        </mc:Choice>
        <mc:Fallback>
          <p:pic>
            <p:nvPicPr>
              <p:cNvPr id="35" name="Ink 34">
                <a:extLst>
                  <a:ext uri="{FF2B5EF4-FFF2-40B4-BE49-F238E27FC236}">
                    <a16:creationId xmlns:a16="http://schemas.microsoft.com/office/drawing/2014/main" id="{6863007A-5A20-4945-8962-A3FCA963C618}"/>
                  </a:ext>
                </a:extLst>
              </p:cNvPr>
              <p:cNvPicPr/>
              <p:nvPr/>
            </p:nvPicPr>
            <p:blipFill>
              <a:blip r:embed="rId31"/>
              <a:stretch>
                <a:fillRect/>
              </a:stretch>
            </p:blipFill>
            <p:spPr>
              <a:xfrm>
                <a:off x="729800" y="646488"/>
                <a:ext cx="133560" cy="116345"/>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7" name="Ink 46">
                <a:extLst>
                  <a:ext uri="{FF2B5EF4-FFF2-40B4-BE49-F238E27FC236}">
                    <a16:creationId xmlns:a16="http://schemas.microsoft.com/office/drawing/2014/main" id="{137FEE39-18DF-42FC-8E36-97BE5D0671FC}"/>
                  </a:ext>
                </a:extLst>
              </p14:cNvPr>
              <p14:cNvContentPartPr/>
              <p14:nvPr/>
            </p14:nvContentPartPr>
            <p14:xfrm>
              <a:off x="6361640" y="632120"/>
              <a:ext cx="63360" cy="147960"/>
            </p14:xfrm>
          </p:contentPart>
        </mc:Choice>
        <mc:Fallback>
          <p:pic>
            <p:nvPicPr>
              <p:cNvPr id="47" name="Ink 46">
                <a:extLst>
                  <a:ext uri="{FF2B5EF4-FFF2-40B4-BE49-F238E27FC236}">
                    <a16:creationId xmlns:a16="http://schemas.microsoft.com/office/drawing/2014/main" id="{137FEE39-18DF-42FC-8E36-97BE5D0671FC}"/>
                  </a:ext>
                </a:extLst>
              </p:cNvPr>
              <p:cNvPicPr/>
              <p:nvPr/>
            </p:nvPicPr>
            <p:blipFill>
              <a:blip r:embed="rId33"/>
              <a:stretch>
                <a:fillRect/>
              </a:stretch>
            </p:blipFill>
            <p:spPr>
              <a:xfrm>
                <a:off x="6353000" y="623480"/>
                <a:ext cx="810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8" name="Ink 47">
                <a:extLst>
                  <a:ext uri="{FF2B5EF4-FFF2-40B4-BE49-F238E27FC236}">
                    <a16:creationId xmlns:a16="http://schemas.microsoft.com/office/drawing/2014/main" id="{9F039479-52BD-479D-BE88-DB5FCA1A3BD2}"/>
                  </a:ext>
                </a:extLst>
              </p14:cNvPr>
              <p14:cNvContentPartPr/>
              <p14:nvPr/>
            </p14:nvContentPartPr>
            <p14:xfrm>
              <a:off x="6724880" y="660920"/>
              <a:ext cx="153360" cy="70920"/>
            </p14:xfrm>
          </p:contentPart>
        </mc:Choice>
        <mc:Fallback>
          <p:pic>
            <p:nvPicPr>
              <p:cNvPr id="48" name="Ink 47">
                <a:extLst>
                  <a:ext uri="{FF2B5EF4-FFF2-40B4-BE49-F238E27FC236}">
                    <a16:creationId xmlns:a16="http://schemas.microsoft.com/office/drawing/2014/main" id="{9F039479-52BD-479D-BE88-DB5FCA1A3BD2}"/>
                  </a:ext>
                </a:extLst>
              </p:cNvPr>
              <p:cNvPicPr/>
              <p:nvPr/>
            </p:nvPicPr>
            <p:blipFill>
              <a:blip r:embed="rId35"/>
              <a:stretch>
                <a:fillRect/>
              </a:stretch>
            </p:blipFill>
            <p:spPr>
              <a:xfrm>
                <a:off x="6716240" y="651920"/>
                <a:ext cx="1710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9" name="Ink 48">
                <a:extLst>
                  <a:ext uri="{FF2B5EF4-FFF2-40B4-BE49-F238E27FC236}">
                    <a16:creationId xmlns:a16="http://schemas.microsoft.com/office/drawing/2014/main" id="{DFE55F2D-71AE-429F-938A-B8D5C0E5E74A}"/>
                  </a:ext>
                </a:extLst>
              </p14:cNvPr>
              <p14:cNvContentPartPr/>
              <p14:nvPr/>
            </p14:nvContentPartPr>
            <p14:xfrm>
              <a:off x="6930440" y="645080"/>
              <a:ext cx="61560" cy="106920"/>
            </p14:xfrm>
          </p:contentPart>
        </mc:Choice>
        <mc:Fallback>
          <p:pic>
            <p:nvPicPr>
              <p:cNvPr id="49" name="Ink 48">
                <a:extLst>
                  <a:ext uri="{FF2B5EF4-FFF2-40B4-BE49-F238E27FC236}">
                    <a16:creationId xmlns:a16="http://schemas.microsoft.com/office/drawing/2014/main" id="{DFE55F2D-71AE-429F-938A-B8D5C0E5E74A}"/>
                  </a:ext>
                </a:extLst>
              </p:cNvPr>
              <p:cNvPicPr/>
              <p:nvPr/>
            </p:nvPicPr>
            <p:blipFill>
              <a:blip r:embed="rId37"/>
              <a:stretch>
                <a:fillRect/>
              </a:stretch>
            </p:blipFill>
            <p:spPr>
              <a:xfrm>
                <a:off x="6921440" y="636080"/>
                <a:ext cx="79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6" name="Ink 55">
                <a:extLst>
                  <a:ext uri="{FF2B5EF4-FFF2-40B4-BE49-F238E27FC236}">
                    <a16:creationId xmlns:a16="http://schemas.microsoft.com/office/drawing/2014/main" id="{BC7237D7-4360-472B-8983-E22F491F9806}"/>
                  </a:ext>
                </a:extLst>
              </p14:cNvPr>
              <p14:cNvContentPartPr/>
              <p14:nvPr/>
            </p14:nvContentPartPr>
            <p14:xfrm>
              <a:off x="7813520" y="627800"/>
              <a:ext cx="51840" cy="85320"/>
            </p14:xfrm>
          </p:contentPart>
        </mc:Choice>
        <mc:Fallback>
          <p:pic>
            <p:nvPicPr>
              <p:cNvPr id="56" name="Ink 55">
                <a:extLst>
                  <a:ext uri="{FF2B5EF4-FFF2-40B4-BE49-F238E27FC236}">
                    <a16:creationId xmlns:a16="http://schemas.microsoft.com/office/drawing/2014/main" id="{BC7237D7-4360-472B-8983-E22F491F9806}"/>
                  </a:ext>
                </a:extLst>
              </p:cNvPr>
              <p:cNvPicPr/>
              <p:nvPr/>
            </p:nvPicPr>
            <p:blipFill>
              <a:blip r:embed="rId39"/>
              <a:stretch>
                <a:fillRect/>
              </a:stretch>
            </p:blipFill>
            <p:spPr>
              <a:xfrm>
                <a:off x="7804880" y="619160"/>
                <a:ext cx="69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7" name="Ink 56">
                <a:extLst>
                  <a:ext uri="{FF2B5EF4-FFF2-40B4-BE49-F238E27FC236}">
                    <a16:creationId xmlns:a16="http://schemas.microsoft.com/office/drawing/2014/main" id="{26AD6143-CD32-4405-9F63-E6DB47511C7F}"/>
                  </a:ext>
                </a:extLst>
              </p14:cNvPr>
              <p14:cNvContentPartPr/>
              <p14:nvPr/>
            </p14:nvContentPartPr>
            <p14:xfrm>
              <a:off x="7926560" y="673520"/>
              <a:ext cx="18720" cy="28440"/>
            </p14:xfrm>
          </p:contentPart>
        </mc:Choice>
        <mc:Fallback>
          <p:pic>
            <p:nvPicPr>
              <p:cNvPr id="57" name="Ink 56">
                <a:extLst>
                  <a:ext uri="{FF2B5EF4-FFF2-40B4-BE49-F238E27FC236}">
                    <a16:creationId xmlns:a16="http://schemas.microsoft.com/office/drawing/2014/main" id="{26AD6143-CD32-4405-9F63-E6DB47511C7F}"/>
                  </a:ext>
                </a:extLst>
              </p:cNvPr>
              <p:cNvPicPr/>
              <p:nvPr/>
            </p:nvPicPr>
            <p:blipFill>
              <a:blip r:embed="rId41"/>
              <a:stretch>
                <a:fillRect/>
              </a:stretch>
            </p:blipFill>
            <p:spPr>
              <a:xfrm>
                <a:off x="7917560" y="664520"/>
                <a:ext cx="3636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8" name="Ink 57">
                <a:extLst>
                  <a:ext uri="{FF2B5EF4-FFF2-40B4-BE49-F238E27FC236}">
                    <a16:creationId xmlns:a16="http://schemas.microsoft.com/office/drawing/2014/main" id="{924B7A0D-B2D1-4CB1-AADC-E18A9F7A2432}"/>
                  </a:ext>
                </a:extLst>
              </p14:cNvPr>
              <p14:cNvContentPartPr/>
              <p14:nvPr/>
            </p14:nvContentPartPr>
            <p14:xfrm>
              <a:off x="7947800" y="613040"/>
              <a:ext cx="3600" cy="15480"/>
            </p14:xfrm>
          </p:contentPart>
        </mc:Choice>
        <mc:Fallback>
          <p:pic>
            <p:nvPicPr>
              <p:cNvPr id="58" name="Ink 57">
                <a:extLst>
                  <a:ext uri="{FF2B5EF4-FFF2-40B4-BE49-F238E27FC236}">
                    <a16:creationId xmlns:a16="http://schemas.microsoft.com/office/drawing/2014/main" id="{924B7A0D-B2D1-4CB1-AADC-E18A9F7A2432}"/>
                  </a:ext>
                </a:extLst>
              </p:cNvPr>
              <p:cNvPicPr/>
              <p:nvPr/>
            </p:nvPicPr>
            <p:blipFill>
              <a:blip r:embed="rId43"/>
              <a:stretch>
                <a:fillRect/>
              </a:stretch>
            </p:blipFill>
            <p:spPr>
              <a:xfrm>
                <a:off x="7939160" y="604040"/>
                <a:ext cx="212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9" name="Ink 58">
                <a:extLst>
                  <a:ext uri="{FF2B5EF4-FFF2-40B4-BE49-F238E27FC236}">
                    <a16:creationId xmlns:a16="http://schemas.microsoft.com/office/drawing/2014/main" id="{15EA76FC-4B7F-4795-A8B3-E9063AF0790C}"/>
                  </a:ext>
                </a:extLst>
              </p14:cNvPr>
              <p14:cNvContentPartPr/>
              <p14:nvPr/>
            </p14:nvContentPartPr>
            <p14:xfrm>
              <a:off x="8008640" y="656240"/>
              <a:ext cx="171000" cy="50760"/>
            </p14:xfrm>
          </p:contentPart>
        </mc:Choice>
        <mc:Fallback>
          <p:pic>
            <p:nvPicPr>
              <p:cNvPr id="59" name="Ink 58">
                <a:extLst>
                  <a:ext uri="{FF2B5EF4-FFF2-40B4-BE49-F238E27FC236}">
                    <a16:creationId xmlns:a16="http://schemas.microsoft.com/office/drawing/2014/main" id="{15EA76FC-4B7F-4795-A8B3-E9063AF0790C}"/>
                  </a:ext>
                </a:extLst>
              </p:cNvPr>
              <p:cNvPicPr/>
              <p:nvPr/>
            </p:nvPicPr>
            <p:blipFill>
              <a:blip r:embed="rId45"/>
              <a:stretch>
                <a:fillRect/>
              </a:stretch>
            </p:blipFill>
            <p:spPr>
              <a:xfrm>
                <a:off x="8000000" y="647600"/>
                <a:ext cx="18864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3" name="Ink 62">
                <a:extLst>
                  <a:ext uri="{FF2B5EF4-FFF2-40B4-BE49-F238E27FC236}">
                    <a16:creationId xmlns:a16="http://schemas.microsoft.com/office/drawing/2014/main" id="{91D05964-F074-4BDF-A2BF-FA5701516414}"/>
                  </a:ext>
                </a:extLst>
              </p14:cNvPr>
              <p14:cNvContentPartPr/>
              <p14:nvPr/>
            </p14:nvContentPartPr>
            <p14:xfrm>
              <a:off x="8616680" y="561200"/>
              <a:ext cx="24480" cy="49680"/>
            </p14:xfrm>
          </p:contentPart>
        </mc:Choice>
        <mc:Fallback>
          <p:pic>
            <p:nvPicPr>
              <p:cNvPr id="63" name="Ink 62">
                <a:extLst>
                  <a:ext uri="{FF2B5EF4-FFF2-40B4-BE49-F238E27FC236}">
                    <a16:creationId xmlns:a16="http://schemas.microsoft.com/office/drawing/2014/main" id="{91D05964-F074-4BDF-A2BF-FA5701516414}"/>
                  </a:ext>
                </a:extLst>
              </p:cNvPr>
              <p:cNvPicPr/>
              <p:nvPr/>
            </p:nvPicPr>
            <p:blipFill>
              <a:blip r:embed="rId47"/>
              <a:stretch>
                <a:fillRect/>
              </a:stretch>
            </p:blipFill>
            <p:spPr>
              <a:xfrm>
                <a:off x="8607680" y="552200"/>
                <a:ext cx="421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64" name="Ink 63">
                <a:extLst>
                  <a:ext uri="{FF2B5EF4-FFF2-40B4-BE49-F238E27FC236}">
                    <a16:creationId xmlns:a16="http://schemas.microsoft.com/office/drawing/2014/main" id="{9A24B5D4-A03A-4CB3-8C37-2BBD9CE0A388}"/>
                  </a:ext>
                </a:extLst>
              </p14:cNvPr>
              <p14:cNvContentPartPr/>
              <p14:nvPr/>
            </p14:nvContentPartPr>
            <p14:xfrm>
              <a:off x="8714960" y="573800"/>
              <a:ext cx="18000" cy="58680"/>
            </p14:xfrm>
          </p:contentPart>
        </mc:Choice>
        <mc:Fallback>
          <p:pic>
            <p:nvPicPr>
              <p:cNvPr id="64" name="Ink 63">
                <a:extLst>
                  <a:ext uri="{FF2B5EF4-FFF2-40B4-BE49-F238E27FC236}">
                    <a16:creationId xmlns:a16="http://schemas.microsoft.com/office/drawing/2014/main" id="{9A24B5D4-A03A-4CB3-8C37-2BBD9CE0A388}"/>
                  </a:ext>
                </a:extLst>
              </p:cNvPr>
              <p:cNvPicPr/>
              <p:nvPr/>
            </p:nvPicPr>
            <p:blipFill>
              <a:blip r:embed="rId49"/>
              <a:stretch>
                <a:fillRect/>
              </a:stretch>
            </p:blipFill>
            <p:spPr>
              <a:xfrm>
                <a:off x="8705960" y="565160"/>
                <a:ext cx="356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65" name="Ink 64">
                <a:extLst>
                  <a:ext uri="{FF2B5EF4-FFF2-40B4-BE49-F238E27FC236}">
                    <a16:creationId xmlns:a16="http://schemas.microsoft.com/office/drawing/2014/main" id="{9FF7469C-E868-423B-A042-E5FDD0BD90DE}"/>
                  </a:ext>
                </a:extLst>
              </p14:cNvPr>
              <p14:cNvContentPartPr/>
              <p14:nvPr/>
            </p14:nvContentPartPr>
            <p14:xfrm>
              <a:off x="8232920" y="587120"/>
              <a:ext cx="285840" cy="181800"/>
            </p14:xfrm>
          </p:contentPart>
        </mc:Choice>
        <mc:Fallback>
          <p:pic>
            <p:nvPicPr>
              <p:cNvPr id="65" name="Ink 64">
                <a:extLst>
                  <a:ext uri="{FF2B5EF4-FFF2-40B4-BE49-F238E27FC236}">
                    <a16:creationId xmlns:a16="http://schemas.microsoft.com/office/drawing/2014/main" id="{9FF7469C-E868-423B-A042-E5FDD0BD90DE}"/>
                  </a:ext>
                </a:extLst>
              </p:cNvPr>
              <p:cNvPicPr/>
              <p:nvPr/>
            </p:nvPicPr>
            <p:blipFill>
              <a:blip r:embed="rId51"/>
              <a:stretch>
                <a:fillRect/>
              </a:stretch>
            </p:blipFill>
            <p:spPr>
              <a:xfrm>
                <a:off x="8224269" y="578480"/>
                <a:ext cx="303502"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66" name="Ink 65">
                <a:extLst>
                  <a:ext uri="{FF2B5EF4-FFF2-40B4-BE49-F238E27FC236}">
                    <a16:creationId xmlns:a16="http://schemas.microsoft.com/office/drawing/2014/main" id="{6E67D445-D1E6-4C53-9AAE-D1B6944EA801}"/>
                  </a:ext>
                </a:extLst>
              </p14:cNvPr>
              <p14:cNvContentPartPr/>
              <p14:nvPr/>
            </p14:nvContentPartPr>
            <p14:xfrm>
              <a:off x="7627760" y="564080"/>
              <a:ext cx="116280" cy="49320"/>
            </p14:xfrm>
          </p:contentPart>
        </mc:Choice>
        <mc:Fallback>
          <p:pic>
            <p:nvPicPr>
              <p:cNvPr id="66" name="Ink 65">
                <a:extLst>
                  <a:ext uri="{FF2B5EF4-FFF2-40B4-BE49-F238E27FC236}">
                    <a16:creationId xmlns:a16="http://schemas.microsoft.com/office/drawing/2014/main" id="{6E67D445-D1E6-4C53-9AAE-D1B6944EA801}"/>
                  </a:ext>
                </a:extLst>
              </p:cNvPr>
              <p:cNvPicPr/>
              <p:nvPr/>
            </p:nvPicPr>
            <p:blipFill>
              <a:blip r:embed="rId53"/>
              <a:stretch>
                <a:fillRect/>
              </a:stretch>
            </p:blipFill>
            <p:spPr>
              <a:xfrm>
                <a:off x="7619120" y="555080"/>
                <a:ext cx="13392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7" name="Ink 66">
                <a:extLst>
                  <a:ext uri="{FF2B5EF4-FFF2-40B4-BE49-F238E27FC236}">
                    <a16:creationId xmlns:a16="http://schemas.microsoft.com/office/drawing/2014/main" id="{23408D00-7D80-4F82-B4BB-2B9A1744EA7F}"/>
                  </a:ext>
                </a:extLst>
              </p14:cNvPr>
              <p14:cNvContentPartPr/>
              <p14:nvPr/>
            </p14:nvContentPartPr>
            <p14:xfrm>
              <a:off x="7046000" y="625640"/>
              <a:ext cx="370800" cy="191160"/>
            </p14:xfrm>
          </p:contentPart>
        </mc:Choice>
        <mc:Fallback>
          <p:pic>
            <p:nvPicPr>
              <p:cNvPr id="67" name="Ink 66">
                <a:extLst>
                  <a:ext uri="{FF2B5EF4-FFF2-40B4-BE49-F238E27FC236}">
                    <a16:creationId xmlns:a16="http://schemas.microsoft.com/office/drawing/2014/main" id="{23408D00-7D80-4F82-B4BB-2B9A1744EA7F}"/>
                  </a:ext>
                </a:extLst>
              </p:cNvPr>
              <p:cNvPicPr/>
              <p:nvPr/>
            </p:nvPicPr>
            <p:blipFill>
              <a:blip r:embed="rId55"/>
              <a:stretch>
                <a:fillRect/>
              </a:stretch>
            </p:blipFill>
            <p:spPr>
              <a:xfrm>
                <a:off x="7037009" y="617000"/>
                <a:ext cx="388423"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8" name="Ink 67">
                <a:extLst>
                  <a:ext uri="{FF2B5EF4-FFF2-40B4-BE49-F238E27FC236}">
                    <a16:creationId xmlns:a16="http://schemas.microsoft.com/office/drawing/2014/main" id="{98684613-E210-417E-8E34-567A704175CB}"/>
                  </a:ext>
                </a:extLst>
              </p14:cNvPr>
              <p14:cNvContentPartPr/>
              <p14:nvPr/>
            </p14:nvContentPartPr>
            <p14:xfrm>
              <a:off x="6044480" y="646520"/>
              <a:ext cx="236520" cy="138960"/>
            </p14:xfrm>
          </p:contentPart>
        </mc:Choice>
        <mc:Fallback>
          <p:pic>
            <p:nvPicPr>
              <p:cNvPr id="68" name="Ink 67">
                <a:extLst>
                  <a:ext uri="{FF2B5EF4-FFF2-40B4-BE49-F238E27FC236}">
                    <a16:creationId xmlns:a16="http://schemas.microsoft.com/office/drawing/2014/main" id="{98684613-E210-417E-8E34-567A704175CB}"/>
                  </a:ext>
                </a:extLst>
              </p:cNvPr>
              <p:cNvPicPr/>
              <p:nvPr/>
            </p:nvPicPr>
            <p:blipFill>
              <a:blip r:embed="rId57"/>
              <a:stretch>
                <a:fillRect/>
              </a:stretch>
            </p:blipFill>
            <p:spPr>
              <a:xfrm>
                <a:off x="6035466" y="637880"/>
                <a:ext cx="254187"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9" name="Ink 68">
                <a:extLst>
                  <a:ext uri="{FF2B5EF4-FFF2-40B4-BE49-F238E27FC236}">
                    <a16:creationId xmlns:a16="http://schemas.microsoft.com/office/drawing/2014/main" id="{A3E9E388-A0C5-4C44-A973-EE6E629F3D0F}"/>
                  </a:ext>
                </a:extLst>
              </p14:cNvPr>
              <p14:cNvContentPartPr/>
              <p14:nvPr/>
            </p14:nvContentPartPr>
            <p14:xfrm>
              <a:off x="5633000" y="703040"/>
              <a:ext cx="358920" cy="78480"/>
            </p14:xfrm>
          </p:contentPart>
        </mc:Choice>
        <mc:Fallback>
          <p:pic>
            <p:nvPicPr>
              <p:cNvPr id="69" name="Ink 68">
                <a:extLst>
                  <a:ext uri="{FF2B5EF4-FFF2-40B4-BE49-F238E27FC236}">
                    <a16:creationId xmlns:a16="http://schemas.microsoft.com/office/drawing/2014/main" id="{A3E9E388-A0C5-4C44-A973-EE6E629F3D0F}"/>
                  </a:ext>
                </a:extLst>
              </p:cNvPr>
              <p:cNvPicPr/>
              <p:nvPr/>
            </p:nvPicPr>
            <p:blipFill>
              <a:blip r:embed="rId59"/>
              <a:stretch>
                <a:fillRect/>
              </a:stretch>
            </p:blipFill>
            <p:spPr>
              <a:xfrm>
                <a:off x="5624351" y="694400"/>
                <a:ext cx="376578"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1" name="Ink 70">
                <a:extLst>
                  <a:ext uri="{FF2B5EF4-FFF2-40B4-BE49-F238E27FC236}">
                    <a16:creationId xmlns:a16="http://schemas.microsoft.com/office/drawing/2014/main" id="{2000EC4C-41CE-415A-9C8B-2A35A1449D3F}"/>
                  </a:ext>
                </a:extLst>
              </p14:cNvPr>
              <p14:cNvContentPartPr/>
              <p14:nvPr/>
            </p14:nvContentPartPr>
            <p14:xfrm>
              <a:off x="4756040" y="687200"/>
              <a:ext cx="595440" cy="104760"/>
            </p14:xfrm>
          </p:contentPart>
        </mc:Choice>
        <mc:Fallback>
          <p:pic>
            <p:nvPicPr>
              <p:cNvPr id="71" name="Ink 70">
                <a:extLst>
                  <a:ext uri="{FF2B5EF4-FFF2-40B4-BE49-F238E27FC236}">
                    <a16:creationId xmlns:a16="http://schemas.microsoft.com/office/drawing/2014/main" id="{2000EC4C-41CE-415A-9C8B-2A35A1449D3F}"/>
                  </a:ext>
                </a:extLst>
              </p:cNvPr>
              <p:cNvPicPr/>
              <p:nvPr/>
            </p:nvPicPr>
            <p:blipFill>
              <a:blip r:embed="rId61"/>
              <a:stretch>
                <a:fillRect/>
              </a:stretch>
            </p:blipFill>
            <p:spPr>
              <a:xfrm>
                <a:off x="4747040" y="678560"/>
                <a:ext cx="6130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2" name="Ink 71">
                <a:extLst>
                  <a:ext uri="{FF2B5EF4-FFF2-40B4-BE49-F238E27FC236}">
                    <a16:creationId xmlns:a16="http://schemas.microsoft.com/office/drawing/2014/main" id="{3FABB247-EB0D-4EB5-8633-D41F3471FA50}"/>
                  </a:ext>
                </a:extLst>
              </p14:cNvPr>
              <p14:cNvContentPartPr/>
              <p14:nvPr/>
            </p14:nvContentPartPr>
            <p14:xfrm>
              <a:off x="4518800" y="641480"/>
              <a:ext cx="172800" cy="171000"/>
            </p14:xfrm>
          </p:contentPart>
        </mc:Choice>
        <mc:Fallback>
          <p:pic>
            <p:nvPicPr>
              <p:cNvPr id="72" name="Ink 71">
                <a:extLst>
                  <a:ext uri="{FF2B5EF4-FFF2-40B4-BE49-F238E27FC236}">
                    <a16:creationId xmlns:a16="http://schemas.microsoft.com/office/drawing/2014/main" id="{3FABB247-EB0D-4EB5-8633-D41F3471FA50}"/>
                  </a:ext>
                </a:extLst>
              </p:cNvPr>
              <p:cNvPicPr/>
              <p:nvPr/>
            </p:nvPicPr>
            <p:blipFill>
              <a:blip r:embed="rId63"/>
              <a:stretch>
                <a:fillRect/>
              </a:stretch>
            </p:blipFill>
            <p:spPr>
              <a:xfrm>
                <a:off x="4509800" y="632480"/>
                <a:ext cx="1904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82" name="Ink 81">
                <a:extLst>
                  <a:ext uri="{FF2B5EF4-FFF2-40B4-BE49-F238E27FC236}">
                    <a16:creationId xmlns:a16="http://schemas.microsoft.com/office/drawing/2014/main" id="{F8C258F4-6F06-472B-B2EE-BB5D3F3D926F}"/>
                  </a:ext>
                </a:extLst>
              </p14:cNvPr>
              <p14:cNvContentPartPr/>
              <p14:nvPr/>
            </p14:nvContentPartPr>
            <p14:xfrm>
              <a:off x="2090600" y="889520"/>
              <a:ext cx="126360" cy="153720"/>
            </p14:xfrm>
          </p:contentPart>
        </mc:Choice>
        <mc:Fallback>
          <p:pic>
            <p:nvPicPr>
              <p:cNvPr id="82" name="Ink 81">
                <a:extLst>
                  <a:ext uri="{FF2B5EF4-FFF2-40B4-BE49-F238E27FC236}">
                    <a16:creationId xmlns:a16="http://schemas.microsoft.com/office/drawing/2014/main" id="{F8C258F4-6F06-472B-B2EE-BB5D3F3D926F}"/>
                  </a:ext>
                </a:extLst>
              </p:cNvPr>
              <p:cNvPicPr/>
              <p:nvPr/>
            </p:nvPicPr>
            <p:blipFill>
              <a:blip r:embed="rId65"/>
              <a:stretch>
                <a:fillRect/>
              </a:stretch>
            </p:blipFill>
            <p:spPr>
              <a:xfrm>
                <a:off x="2081960" y="880880"/>
                <a:ext cx="1440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87" name="Ink 86">
                <a:extLst>
                  <a:ext uri="{FF2B5EF4-FFF2-40B4-BE49-F238E27FC236}">
                    <a16:creationId xmlns:a16="http://schemas.microsoft.com/office/drawing/2014/main" id="{061E769C-9CD6-4AA9-9457-5611FBF95F88}"/>
                  </a:ext>
                </a:extLst>
              </p14:cNvPr>
              <p14:cNvContentPartPr/>
              <p14:nvPr/>
            </p14:nvContentPartPr>
            <p14:xfrm>
              <a:off x="2858120" y="900680"/>
              <a:ext cx="10080" cy="44280"/>
            </p14:xfrm>
          </p:contentPart>
        </mc:Choice>
        <mc:Fallback>
          <p:pic>
            <p:nvPicPr>
              <p:cNvPr id="87" name="Ink 86">
                <a:extLst>
                  <a:ext uri="{FF2B5EF4-FFF2-40B4-BE49-F238E27FC236}">
                    <a16:creationId xmlns:a16="http://schemas.microsoft.com/office/drawing/2014/main" id="{061E769C-9CD6-4AA9-9457-5611FBF95F88}"/>
                  </a:ext>
                </a:extLst>
              </p:cNvPr>
              <p:cNvPicPr/>
              <p:nvPr/>
            </p:nvPicPr>
            <p:blipFill>
              <a:blip r:embed="rId67"/>
              <a:stretch>
                <a:fillRect/>
              </a:stretch>
            </p:blipFill>
            <p:spPr>
              <a:xfrm>
                <a:off x="2849480" y="892040"/>
                <a:ext cx="2772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0" name="Ink 89">
                <a:extLst>
                  <a:ext uri="{FF2B5EF4-FFF2-40B4-BE49-F238E27FC236}">
                    <a16:creationId xmlns:a16="http://schemas.microsoft.com/office/drawing/2014/main" id="{0C111D5D-A473-4FE6-BF70-8C60500B9127}"/>
                  </a:ext>
                </a:extLst>
              </p14:cNvPr>
              <p14:cNvContentPartPr/>
              <p14:nvPr/>
            </p14:nvContentPartPr>
            <p14:xfrm>
              <a:off x="2923280" y="970520"/>
              <a:ext cx="189720" cy="92880"/>
            </p14:xfrm>
          </p:contentPart>
        </mc:Choice>
        <mc:Fallback>
          <p:pic>
            <p:nvPicPr>
              <p:cNvPr id="90" name="Ink 89">
                <a:extLst>
                  <a:ext uri="{FF2B5EF4-FFF2-40B4-BE49-F238E27FC236}">
                    <a16:creationId xmlns:a16="http://schemas.microsoft.com/office/drawing/2014/main" id="{0C111D5D-A473-4FE6-BF70-8C60500B9127}"/>
                  </a:ext>
                </a:extLst>
              </p:cNvPr>
              <p:cNvPicPr/>
              <p:nvPr/>
            </p:nvPicPr>
            <p:blipFill>
              <a:blip r:embed="rId69"/>
              <a:stretch>
                <a:fillRect/>
              </a:stretch>
            </p:blipFill>
            <p:spPr>
              <a:xfrm>
                <a:off x="2914624" y="961880"/>
                <a:ext cx="207394"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1" name="Ink 90">
                <a:extLst>
                  <a:ext uri="{FF2B5EF4-FFF2-40B4-BE49-F238E27FC236}">
                    <a16:creationId xmlns:a16="http://schemas.microsoft.com/office/drawing/2014/main" id="{901CDDAC-1E0C-4CCB-B9E2-B23CBC5473CB}"/>
                  </a:ext>
                </a:extLst>
              </p14:cNvPr>
              <p14:cNvContentPartPr/>
              <p14:nvPr/>
            </p14:nvContentPartPr>
            <p14:xfrm>
              <a:off x="2565800" y="966560"/>
              <a:ext cx="223200" cy="63000"/>
            </p14:xfrm>
          </p:contentPart>
        </mc:Choice>
        <mc:Fallback>
          <p:pic>
            <p:nvPicPr>
              <p:cNvPr id="91" name="Ink 90">
                <a:extLst>
                  <a:ext uri="{FF2B5EF4-FFF2-40B4-BE49-F238E27FC236}">
                    <a16:creationId xmlns:a16="http://schemas.microsoft.com/office/drawing/2014/main" id="{901CDDAC-1E0C-4CCB-B9E2-B23CBC5473CB}"/>
                  </a:ext>
                </a:extLst>
              </p:cNvPr>
              <p:cNvPicPr/>
              <p:nvPr/>
            </p:nvPicPr>
            <p:blipFill>
              <a:blip r:embed="rId71"/>
              <a:stretch>
                <a:fillRect/>
              </a:stretch>
            </p:blipFill>
            <p:spPr>
              <a:xfrm>
                <a:off x="2557160" y="957560"/>
                <a:ext cx="2408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92" name="Ink 91">
                <a:extLst>
                  <a:ext uri="{FF2B5EF4-FFF2-40B4-BE49-F238E27FC236}">
                    <a16:creationId xmlns:a16="http://schemas.microsoft.com/office/drawing/2014/main" id="{5A1FEDF7-9869-462A-ACAF-505F753712FB}"/>
                  </a:ext>
                </a:extLst>
              </p14:cNvPr>
              <p14:cNvContentPartPr/>
              <p14:nvPr/>
            </p14:nvContentPartPr>
            <p14:xfrm>
              <a:off x="2414960" y="957560"/>
              <a:ext cx="93240" cy="117360"/>
            </p14:xfrm>
          </p:contentPart>
        </mc:Choice>
        <mc:Fallback>
          <p:pic>
            <p:nvPicPr>
              <p:cNvPr id="92" name="Ink 91">
                <a:extLst>
                  <a:ext uri="{FF2B5EF4-FFF2-40B4-BE49-F238E27FC236}">
                    <a16:creationId xmlns:a16="http://schemas.microsoft.com/office/drawing/2014/main" id="{5A1FEDF7-9869-462A-ACAF-505F753712FB}"/>
                  </a:ext>
                </a:extLst>
              </p:cNvPr>
              <p:cNvPicPr/>
              <p:nvPr/>
            </p:nvPicPr>
            <p:blipFill>
              <a:blip r:embed="rId73"/>
              <a:stretch>
                <a:fillRect/>
              </a:stretch>
            </p:blipFill>
            <p:spPr>
              <a:xfrm>
                <a:off x="2406320" y="948560"/>
                <a:ext cx="1108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93" name="Ink 92">
                <a:extLst>
                  <a:ext uri="{FF2B5EF4-FFF2-40B4-BE49-F238E27FC236}">
                    <a16:creationId xmlns:a16="http://schemas.microsoft.com/office/drawing/2014/main" id="{C9DB025D-97AC-4601-A025-CD8B82047974}"/>
                  </a:ext>
                </a:extLst>
              </p14:cNvPr>
              <p14:cNvContentPartPr/>
              <p14:nvPr/>
            </p14:nvContentPartPr>
            <p14:xfrm>
              <a:off x="1787480" y="978440"/>
              <a:ext cx="247320" cy="67680"/>
            </p14:xfrm>
          </p:contentPart>
        </mc:Choice>
        <mc:Fallback>
          <p:pic>
            <p:nvPicPr>
              <p:cNvPr id="93" name="Ink 92">
                <a:extLst>
                  <a:ext uri="{FF2B5EF4-FFF2-40B4-BE49-F238E27FC236}">
                    <a16:creationId xmlns:a16="http://schemas.microsoft.com/office/drawing/2014/main" id="{C9DB025D-97AC-4601-A025-CD8B82047974}"/>
                  </a:ext>
                </a:extLst>
              </p:cNvPr>
              <p:cNvPicPr/>
              <p:nvPr/>
            </p:nvPicPr>
            <p:blipFill>
              <a:blip r:embed="rId75"/>
              <a:stretch>
                <a:fillRect/>
              </a:stretch>
            </p:blipFill>
            <p:spPr>
              <a:xfrm>
                <a:off x="1778827" y="969440"/>
                <a:ext cx="264986"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94" name="Ink 93">
                <a:extLst>
                  <a:ext uri="{FF2B5EF4-FFF2-40B4-BE49-F238E27FC236}">
                    <a16:creationId xmlns:a16="http://schemas.microsoft.com/office/drawing/2014/main" id="{F3425912-D1AD-4F94-8D8F-03E54A169B78}"/>
                  </a:ext>
                </a:extLst>
              </p14:cNvPr>
              <p14:cNvContentPartPr/>
              <p14:nvPr/>
            </p14:nvContentPartPr>
            <p14:xfrm>
              <a:off x="770840" y="907160"/>
              <a:ext cx="748440" cy="197640"/>
            </p14:xfrm>
          </p:contentPart>
        </mc:Choice>
        <mc:Fallback>
          <p:pic>
            <p:nvPicPr>
              <p:cNvPr id="94" name="Ink 93">
                <a:extLst>
                  <a:ext uri="{FF2B5EF4-FFF2-40B4-BE49-F238E27FC236}">
                    <a16:creationId xmlns:a16="http://schemas.microsoft.com/office/drawing/2014/main" id="{F3425912-D1AD-4F94-8D8F-03E54A169B78}"/>
                  </a:ext>
                </a:extLst>
              </p:cNvPr>
              <p:cNvPicPr/>
              <p:nvPr/>
            </p:nvPicPr>
            <p:blipFill>
              <a:blip r:embed="rId77"/>
              <a:stretch>
                <a:fillRect/>
              </a:stretch>
            </p:blipFill>
            <p:spPr>
              <a:xfrm>
                <a:off x="761844" y="898520"/>
                <a:ext cx="766072"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06" name="Ink 105">
                <a:extLst>
                  <a:ext uri="{FF2B5EF4-FFF2-40B4-BE49-F238E27FC236}">
                    <a16:creationId xmlns:a16="http://schemas.microsoft.com/office/drawing/2014/main" id="{AB634E38-CD46-4445-B755-0EE0F95DA0CF}"/>
                  </a:ext>
                </a:extLst>
              </p14:cNvPr>
              <p14:cNvContentPartPr/>
              <p14:nvPr/>
            </p14:nvContentPartPr>
            <p14:xfrm>
              <a:off x="3313880" y="900680"/>
              <a:ext cx="876240" cy="206280"/>
            </p14:xfrm>
          </p:contentPart>
        </mc:Choice>
        <mc:Fallback>
          <p:pic>
            <p:nvPicPr>
              <p:cNvPr id="106" name="Ink 105">
                <a:extLst>
                  <a:ext uri="{FF2B5EF4-FFF2-40B4-BE49-F238E27FC236}">
                    <a16:creationId xmlns:a16="http://schemas.microsoft.com/office/drawing/2014/main" id="{AB634E38-CD46-4445-B755-0EE0F95DA0CF}"/>
                  </a:ext>
                </a:extLst>
              </p:cNvPr>
              <p:cNvPicPr/>
              <p:nvPr/>
            </p:nvPicPr>
            <p:blipFill>
              <a:blip r:embed="rId79"/>
              <a:stretch>
                <a:fillRect/>
              </a:stretch>
            </p:blipFill>
            <p:spPr>
              <a:xfrm>
                <a:off x="3305236" y="892040"/>
                <a:ext cx="893887"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15" name="Ink 114">
                <a:extLst>
                  <a:ext uri="{FF2B5EF4-FFF2-40B4-BE49-F238E27FC236}">
                    <a16:creationId xmlns:a16="http://schemas.microsoft.com/office/drawing/2014/main" id="{365F0B39-DA57-4425-AD1F-8A13749DE700}"/>
                  </a:ext>
                </a:extLst>
              </p14:cNvPr>
              <p14:cNvContentPartPr/>
              <p14:nvPr/>
            </p14:nvContentPartPr>
            <p14:xfrm>
              <a:off x="5255360" y="962960"/>
              <a:ext cx="73440" cy="95760"/>
            </p14:xfrm>
          </p:contentPart>
        </mc:Choice>
        <mc:Fallback>
          <p:pic>
            <p:nvPicPr>
              <p:cNvPr id="115" name="Ink 114">
                <a:extLst>
                  <a:ext uri="{FF2B5EF4-FFF2-40B4-BE49-F238E27FC236}">
                    <a16:creationId xmlns:a16="http://schemas.microsoft.com/office/drawing/2014/main" id="{365F0B39-DA57-4425-AD1F-8A13749DE700}"/>
                  </a:ext>
                </a:extLst>
              </p:cNvPr>
              <p:cNvPicPr/>
              <p:nvPr/>
            </p:nvPicPr>
            <p:blipFill>
              <a:blip r:embed="rId81"/>
              <a:stretch>
                <a:fillRect/>
              </a:stretch>
            </p:blipFill>
            <p:spPr>
              <a:xfrm>
                <a:off x="5246360" y="953960"/>
                <a:ext cx="910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16" name="Ink 115">
                <a:extLst>
                  <a:ext uri="{FF2B5EF4-FFF2-40B4-BE49-F238E27FC236}">
                    <a16:creationId xmlns:a16="http://schemas.microsoft.com/office/drawing/2014/main" id="{9540E889-3E3B-4514-87AF-397F6E9C0B2C}"/>
                  </a:ext>
                </a:extLst>
              </p14:cNvPr>
              <p14:cNvContentPartPr/>
              <p14:nvPr/>
            </p14:nvContentPartPr>
            <p14:xfrm>
              <a:off x="5469200" y="862160"/>
              <a:ext cx="32400" cy="190800"/>
            </p14:xfrm>
          </p:contentPart>
        </mc:Choice>
        <mc:Fallback>
          <p:pic>
            <p:nvPicPr>
              <p:cNvPr id="116" name="Ink 115">
                <a:extLst>
                  <a:ext uri="{FF2B5EF4-FFF2-40B4-BE49-F238E27FC236}">
                    <a16:creationId xmlns:a16="http://schemas.microsoft.com/office/drawing/2014/main" id="{9540E889-3E3B-4514-87AF-397F6E9C0B2C}"/>
                  </a:ext>
                </a:extLst>
              </p:cNvPr>
              <p:cNvPicPr/>
              <p:nvPr/>
            </p:nvPicPr>
            <p:blipFill>
              <a:blip r:embed="rId83"/>
              <a:stretch>
                <a:fillRect/>
              </a:stretch>
            </p:blipFill>
            <p:spPr>
              <a:xfrm>
                <a:off x="5460560" y="853520"/>
                <a:ext cx="500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18" name="Ink 117">
                <a:extLst>
                  <a:ext uri="{FF2B5EF4-FFF2-40B4-BE49-F238E27FC236}">
                    <a16:creationId xmlns:a16="http://schemas.microsoft.com/office/drawing/2014/main" id="{91F7AB61-92B6-41F5-83C4-1F78C1BB0A44}"/>
                  </a:ext>
                </a:extLst>
              </p14:cNvPr>
              <p14:cNvContentPartPr/>
              <p14:nvPr/>
            </p14:nvContentPartPr>
            <p14:xfrm>
              <a:off x="4427360" y="928040"/>
              <a:ext cx="756000" cy="192240"/>
            </p14:xfrm>
          </p:contentPart>
        </mc:Choice>
        <mc:Fallback>
          <p:pic>
            <p:nvPicPr>
              <p:cNvPr id="118" name="Ink 117">
                <a:extLst>
                  <a:ext uri="{FF2B5EF4-FFF2-40B4-BE49-F238E27FC236}">
                    <a16:creationId xmlns:a16="http://schemas.microsoft.com/office/drawing/2014/main" id="{91F7AB61-92B6-41F5-83C4-1F78C1BB0A44}"/>
                  </a:ext>
                </a:extLst>
              </p:cNvPr>
              <p:cNvPicPr/>
              <p:nvPr/>
            </p:nvPicPr>
            <p:blipFill>
              <a:blip r:embed="rId85"/>
              <a:stretch>
                <a:fillRect/>
              </a:stretch>
            </p:blipFill>
            <p:spPr>
              <a:xfrm>
                <a:off x="4418364" y="919400"/>
                <a:ext cx="773632"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19" name="Ink 118">
                <a:extLst>
                  <a:ext uri="{FF2B5EF4-FFF2-40B4-BE49-F238E27FC236}">
                    <a16:creationId xmlns:a16="http://schemas.microsoft.com/office/drawing/2014/main" id="{A13E317B-852E-40F9-9D2B-2CE70308254B}"/>
                  </a:ext>
                </a:extLst>
              </p14:cNvPr>
              <p14:cNvContentPartPr/>
              <p14:nvPr/>
            </p14:nvContentPartPr>
            <p14:xfrm>
              <a:off x="5599520" y="960440"/>
              <a:ext cx="94320" cy="141840"/>
            </p14:xfrm>
          </p:contentPart>
        </mc:Choice>
        <mc:Fallback>
          <p:pic>
            <p:nvPicPr>
              <p:cNvPr id="119" name="Ink 118">
                <a:extLst>
                  <a:ext uri="{FF2B5EF4-FFF2-40B4-BE49-F238E27FC236}">
                    <a16:creationId xmlns:a16="http://schemas.microsoft.com/office/drawing/2014/main" id="{A13E317B-852E-40F9-9D2B-2CE70308254B}"/>
                  </a:ext>
                </a:extLst>
              </p:cNvPr>
              <p:cNvPicPr/>
              <p:nvPr/>
            </p:nvPicPr>
            <p:blipFill>
              <a:blip r:embed="rId87"/>
              <a:stretch>
                <a:fillRect/>
              </a:stretch>
            </p:blipFill>
            <p:spPr>
              <a:xfrm>
                <a:off x="5590520" y="951440"/>
                <a:ext cx="1119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27" name="Ink 126">
                <a:extLst>
                  <a:ext uri="{FF2B5EF4-FFF2-40B4-BE49-F238E27FC236}">
                    <a16:creationId xmlns:a16="http://schemas.microsoft.com/office/drawing/2014/main" id="{1C2ADC10-B291-4AA3-99F0-6A1C2995D2BD}"/>
                  </a:ext>
                </a:extLst>
              </p14:cNvPr>
              <p14:cNvContentPartPr/>
              <p14:nvPr/>
            </p14:nvContentPartPr>
            <p14:xfrm>
              <a:off x="6639560" y="951080"/>
              <a:ext cx="66240" cy="69840"/>
            </p14:xfrm>
          </p:contentPart>
        </mc:Choice>
        <mc:Fallback>
          <p:pic>
            <p:nvPicPr>
              <p:cNvPr id="127" name="Ink 126">
                <a:extLst>
                  <a:ext uri="{FF2B5EF4-FFF2-40B4-BE49-F238E27FC236}">
                    <a16:creationId xmlns:a16="http://schemas.microsoft.com/office/drawing/2014/main" id="{1C2ADC10-B291-4AA3-99F0-6A1C2995D2BD}"/>
                  </a:ext>
                </a:extLst>
              </p:cNvPr>
              <p:cNvPicPr/>
              <p:nvPr/>
            </p:nvPicPr>
            <p:blipFill>
              <a:blip r:embed="rId89"/>
              <a:stretch>
                <a:fillRect/>
              </a:stretch>
            </p:blipFill>
            <p:spPr>
              <a:xfrm>
                <a:off x="6630560" y="942440"/>
                <a:ext cx="838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28" name="Ink 127">
                <a:extLst>
                  <a:ext uri="{FF2B5EF4-FFF2-40B4-BE49-F238E27FC236}">
                    <a16:creationId xmlns:a16="http://schemas.microsoft.com/office/drawing/2014/main" id="{EB8313F5-7C7D-41BD-B36E-64B7182AB2CF}"/>
                  </a:ext>
                </a:extLst>
              </p14:cNvPr>
              <p14:cNvContentPartPr/>
              <p14:nvPr/>
            </p14:nvContentPartPr>
            <p14:xfrm>
              <a:off x="6760880" y="961160"/>
              <a:ext cx="120600" cy="55800"/>
            </p14:xfrm>
          </p:contentPart>
        </mc:Choice>
        <mc:Fallback>
          <p:pic>
            <p:nvPicPr>
              <p:cNvPr id="128" name="Ink 127">
                <a:extLst>
                  <a:ext uri="{FF2B5EF4-FFF2-40B4-BE49-F238E27FC236}">
                    <a16:creationId xmlns:a16="http://schemas.microsoft.com/office/drawing/2014/main" id="{EB8313F5-7C7D-41BD-B36E-64B7182AB2CF}"/>
                  </a:ext>
                </a:extLst>
              </p:cNvPr>
              <p:cNvPicPr/>
              <p:nvPr/>
            </p:nvPicPr>
            <p:blipFill>
              <a:blip r:embed="rId91"/>
              <a:stretch>
                <a:fillRect/>
              </a:stretch>
            </p:blipFill>
            <p:spPr>
              <a:xfrm>
                <a:off x="6751880" y="952520"/>
                <a:ext cx="1382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29" name="Ink 128">
                <a:extLst>
                  <a:ext uri="{FF2B5EF4-FFF2-40B4-BE49-F238E27FC236}">
                    <a16:creationId xmlns:a16="http://schemas.microsoft.com/office/drawing/2014/main" id="{4B30F575-C123-49B7-A734-391398BEB12D}"/>
                  </a:ext>
                </a:extLst>
              </p14:cNvPr>
              <p14:cNvContentPartPr/>
              <p14:nvPr/>
            </p14:nvContentPartPr>
            <p14:xfrm>
              <a:off x="6944840" y="952520"/>
              <a:ext cx="65160" cy="77040"/>
            </p14:xfrm>
          </p:contentPart>
        </mc:Choice>
        <mc:Fallback>
          <p:pic>
            <p:nvPicPr>
              <p:cNvPr id="129" name="Ink 128">
                <a:extLst>
                  <a:ext uri="{FF2B5EF4-FFF2-40B4-BE49-F238E27FC236}">
                    <a16:creationId xmlns:a16="http://schemas.microsoft.com/office/drawing/2014/main" id="{4B30F575-C123-49B7-A734-391398BEB12D}"/>
                  </a:ext>
                </a:extLst>
              </p:cNvPr>
              <p:cNvPicPr/>
              <p:nvPr/>
            </p:nvPicPr>
            <p:blipFill>
              <a:blip r:embed="rId93"/>
              <a:stretch>
                <a:fillRect/>
              </a:stretch>
            </p:blipFill>
            <p:spPr>
              <a:xfrm>
                <a:off x="6935840" y="943880"/>
                <a:ext cx="828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31" name="Ink 130">
                <a:extLst>
                  <a:ext uri="{FF2B5EF4-FFF2-40B4-BE49-F238E27FC236}">
                    <a16:creationId xmlns:a16="http://schemas.microsoft.com/office/drawing/2014/main" id="{A83DA502-D589-48E8-8506-074A5B20B625}"/>
                  </a:ext>
                </a:extLst>
              </p14:cNvPr>
              <p14:cNvContentPartPr/>
              <p14:nvPr/>
            </p14:nvContentPartPr>
            <p14:xfrm>
              <a:off x="7387640" y="903560"/>
              <a:ext cx="360" cy="1800"/>
            </p14:xfrm>
          </p:contentPart>
        </mc:Choice>
        <mc:Fallback>
          <p:pic>
            <p:nvPicPr>
              <p:cNvPr id="131" name="Ink 130">
                <a:extLst>
                  <a:ext uri="{FF2B5EF4-FFF2-40B4-BE49-F238E27FC236}">
                    <a16:creationId xmlns:a16="http://schemas.microsoft.com/office/drawing/2014/main" id="{A83DA502-D589-48E8-8506-074A5B20B625}"/>
                  </a:ext>
                </a:extLst>
              </p:cNvPr>
              <p:cNvPicPr/>
              <p:nvPr/>
            </p:nvPicPr>
            <p:blipFill>
              <a:blip r:embed="rId95"/>
              <a:stretch>
                <a:fillRect/>
              </a:stretch>
            </p:blipFill>
            <p:spPr>
              <a:xfrm>
                <a:off x="7379000" y="894560"/>
                <a:ext cx="180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33" name="Ink 132">
                <a:extLst>
                  <a:ext uri="{FF2B5EF4-FFF2-40B4-BE49-F238E27FC236}">
                    <a16:creationId xmlns:a16="http://schemas.microsoft.com/office/drawing/2014/main" id="{7B22770A-3828-4863-B44C-017076D9CE69}"/>
                  </a:ext>
                </a:extLst>
              </p14:cNvPr>
              <p14:cNvContentPartPr/>
              <p14:nvPr/>
            </p14:nvContentPartPr>
            <p14:xfrm>
              <a:off x="7380080" y="950000"/>
              <a:ext cx="223560" cy="63360"/>
            </p14:xfrm>
          </p:contentPart>
        </mc:Choice>
        <mc:Fallback>
          <p:pic>
            <p:nvPicPr>
              <p:cNvPr id="133" name="Ink 132">
                <a:extLst>
                  <a:ext uri="{FF2B5EF4-FFF2-40B4-BE49-F238E27FC236}">
                    <a16:creationId xmlns:a16="http://schemas.microsoft.com/office/drawing/2014/main" id="{7B22770A-3828-4863-B44C-017076D9CE69}"/>
                  </a:ext>
                </a:extLst>
              </p:cNvPr>
              <p:cNvPicPr/>
              <p:nvPr/>
            </p:nvPicPr>
            <p:blipFill>
              <a:blip r:embed="rId97"/>
              <a:stretch>
                <a:fillRect/>
              </a:stretch>
            </p:blipFill>
            <p:spPr>
              <a:xfrm>
                <a:off x="7371440" y="941000"/>
                <a:ext cx="2412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34" name="Ink 133">
                <a:extLst>
                  <a:ext uri="{FF2B5EF4-FFF2-40B4-BE49-F238E27FC236}">
                    <a16:creationId xmlns:a16="http://schemas.microsoft.com/office/drawing/2014/main" id="{DC88F6DF-DF07-47EA-B40A-9A89D941761A}"/>
                  </a:ext>
                </a:extLst>
              </p14:cNvPr>
              <p14:cNvContentPartPr/>
              <p14:nvPr/>
            </p14:nvContentPartPr>
            <p14:xfrm>
              <a:off x="6031160" y="902480"/>
              <a:ext cx="560880" cy="131400"/>
            </p14:xfrm>
          </p:contentPart>
        </mc:Choice>
        <mc:Fallback>
          <p:pic>
            <p:nvPicPr>
              <p:cNvPr id="134" name="Ink 133">
                <a:extLst>
                  <a:ext uri="{FF2B5EF4-FFF2-40B4-BE49-F238E27FC236}">
                    <a16:creationId xmlns:a16="http://schemas.microsoft.com/office/drawing/2014/main" id="{DC88F6DF-DF07-47EA-B40A-9A89D941761A}"/>
                  </a:ext>
                </a:extLst>
              </p:cNvPr>
              <p:cNvPicPr/>
              <p:nvPr/>
            </p:nvPicPr>
            <p:blipFill>
              <a:blip r:embed="rId99"/>
              <a:stretch>
                <a:fillRect/>
              </a:stretch>
            </p:blipFill>
            <p:spPr>
              <a:xfrm>
                <a:off x="6022520" y="893505"/>
                <a:ext cx="578520" cy="148992"/>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35" name="Ink 134">
                <a:extLst>
                  <a:ext uri="{FF2B5EF4-FFF2-40B4-BE49-F238E27FC236}">
                    <a16:creationId xmlns:a16="http://schemas.microsoft.com/office/drawing/2014/main" id="{022BDC94-4851-435C-B0A7-131A07883539}"/>
                  </a:ext>
                </a:extLst>
              </p14:cNvPr>
              <p14:cNvContentPartPr/>
              <p14:nvPr/>
            </p14:nvContentPartPr>
            <p14:xfrm>
              <a:off x="5764760" y="956480"/>
              <a:ext cx="177120" cy="61560"/>
            </p14:xfrm>
          </p:contentPart>
        </mc:Choice>
        <mc:Fallback>
          <p:pic>
            <p:nvPicPr>
              <p:cNvPr id="135" name="Ink 134">
                <a:extLst>
                  <a:ext uri="{FF2B5EF4-FFF2-40B4-BE49-F238E27FC236}">
                    <a16:creationId xmlns:a16="http://schemas.microsoft.com/office/drawing/2014/main" id="{022BDC94-4851-435C-B0A7-131A07883539}"/>
                  </a:ext>
                </a:extLst>
              </p:cNvPr>
              <p:cNvPicPr/>
              <p:nvPr/>
            </p:nvPicPr>
            <p:blipFill>
              <a:blip r:embed="rId101"/>
              <a:stretch>
                <a:fillRect/>
              </a:stretch>
            </p:blipFill>
            <p:spPr>
              <a:xfrm>
                <a:off x="5755778" y="947840"/>
                <a:ext cx="194724"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42" name="Ink 141">
                <a:extLst>
                  <a:ext uri="{FF2B5EF4-FFF2-40B4-BE49-F238E27FC236}">
                    <a16:creationId xmlns:a16="http://schemas.microsoft.com/office/drawing/2014/main" id="{AE42772C-DC9D-44F9-9BCB-91C491FDEF86}"/>
                  </a:ext>
                </a:extLst>
              </p14:cNvPr>
              <p14:cNvContentPartPr/>
              <p14:nvPr/>
            </p14:nvContentPartPr>
            <p14:xfrm>
              <a:off x="7959680" y="826520"/>
              <a:ext cx="583560" cy="141840"/>
            </p14:xfrm>
          </p:contentPart>
        </mc:Choice>
        <mc:Fallback>
          <p:pic>
            <p:nvPicPr>
              <p:cNvPr id="142" name="Ink 141">
                <a:extLst>
                  <a:ext uri="{FF2B5EF4-FFF2-40B4-BE49-F238E27FC236}">
                    <a16:creationId xmlns:a16="http://schemas.microsoft.com/office/drawing/2014/main" id="{AE42772C-DC9D-44F9-9BCB-91C491FDEF86}"/>
                  </a:ext>
                </a:extLst>
              </p:cNvPr>
              <p:cNvPicPr/>
              <p:nvPr/>
            </p:nvPicPr>
            <p:blipFill>
              <a:blip r:embed="rId103"/>
              <a:stretch>
                <a:fillRect/>
              </a:stretch>
            </p:blipFill>
            <p:spPr>
              <a:xfrm>
                <a:off x="7950680" y="817543"/>
                <a:ext cx="601200" cy="159435"/>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43" name="Ink 142">
                <a:extLst>
                  <a:ext uri="{FF2B5EF4-FFF2-40B4-BE49-F238E27FC236}">
                    <a16:creationId xmlns:a16="http://schemas.microsoft.com/office/drawing/2014/main" id="{D250F92D-ED37-4D1B-9994-152E8C1A8B7A}"/>
                  </a:ext>
                </a:extLst>
              </p14:cNvPr>
              <p14:cNvContentPartPr/>
              <p14:nvPr/>
            </p14:nvContentPartPr>
            <p14:xfrm>
              <a:off x="3666320" y="1201280"/>
              <a:ext cx="134280" cy="108360"/>
            </p14:xfrm>
          </p:contentPart>
        </mc:Choice>
        <mc:Fallback>
          <p:pic>
            <p:nvPicPr>
              <p:cNvPr id="143" name="Ink 142">
                <a:extLst>
                  <a:ext uri="{FF2B5EF4-FFF2-40B4-BE49-F238E27FC236}">
                    <a16:creationId xmlns:a16="http://schemas.microsoft.com/office/drawing/2014/main" id="{D250F92D-ED37-4D1B-9994-152E8C1A8B7A}"/>
                  </a:ext>
                </a:extLst>
              </p:cNvPr>
              <p:cNvPicPr/>
              <p:nvPr/>
            </p:nvPicPr>
            <p:blipFill>
              <a:blip r:embed="rId105"/>
              <a:stretch>
                <a:fillRect/>
              </a:stretch>
            </p:blipFill>
            <p:spPr>
              <a:xfrm>
                <a:off x="3657680" y="1192640"/>
                <a:ext cx="1519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44" name="Ink 143">
                <a:extLst>
                  <a:ext uri="{FF2B5EF4-FFF2-40B4-BE49-F238E27FC236}">
                    <a16:creationId xmlns:a16="http://schemas.microsoft.com/office/drawing/2014/main" id="{8F6CAB86-5672-424D-BEB8-1DF76A2F40C6}"/>
                  </a:ext>
                </a:extLst>
              </p14:cNvPr>
              <p14:cNvContentPartPr/>
              <p14:nvPr/>
            </p14:nvContentPartPr>
            <p14:xfrm>
              <a:off x="3866120" y="1201640"/>
              <a:ext cx="163440" cy="136440"/>
            </p14:xfrm>
          </p:contentPart>
        </mc:Choice>
        <mc:Fallback>
          <p:pic>
            <p:nvPicPr>
              <p:cNvPr id="144" name="Ink 143">
                <a:extLst>
                  <a:ext uri="{FF2B5EF4-FFF2-40B4-BE49-F238E27FC236}">
                    <a16:creationId xmlns:a16="http://schemas.microsoft.com/office/drawing/2014/main" id="{8F6CAB86-5672-424D-BEB8-1DF76A2F40C6}"/>
                  </a:ext>
                </a:extLst>
              </p:cNvPr>
              <p:cNvPicPr/>
              <p:nvPr/>
            </p:nvPicPr>
            <p:blipFill>
              <a:blip r:embed="rId107"/>
              <a:stretch>
                <a:fillRect/>
              </a:stretch>
            </p:blipFill>
            <p:spPr>
              <a:xfrm>
                <a:off x="3857120" y="1192640"/>
                <a:ext cx="1810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53" name="Ink 152">
                <a:extLst>
                  <a:ext uri="{FF2B5EF4-FFF2-40B4-BE49-F238E27FC236}">
                    <a16:creationId xmlns:a16="http://schemas.microsoft.com/office/drawing/2014/main" id="{B4EC9D01-0BC9-4D21-99AD-0F617DDCEF54}"/>
                  </a:ext>
                </a:extLst>
              </p14:cNvPr>
              <p14:cNvContentPartPr/>
              <p14:nvPr/>
            </p14:nvContentPartPr>
            <p14:xfrm>
              <a:off x="4978880" y="1263920"/>
              <a:ext cx="3600" cy="46440"/>
            </p14:xfrm>
          </p:contentPart>
        </mc:Choice>
        <mc:Fallback>
          <p:pic>
            <p:nvPicPr>
              <p:cNvPr id="153" name="Ink 152">
                <a:extLst>
                  <a:ext uri="{FF2B5EF4-FFF2-40B4-BE49-F238E27FC236}">
                    <a16:creationId xmlns:a16="http://schemas.microsoft.com/office/drawing/2014/main" id="{B4EC9D01-0BC9-4D21-99AD-0F617DDCEF54}"/>
                  </a:ext>
                </a:extLst>
              </p:cNvPr>
              <p:cNvPicPr/>
              <p:nvPr/>
            </p:nvPicPr>
            <p:blipFill>
              <a:blip r:embed="rId109"/>
              <a:stretch>
                <a:fillRect/>
              </a:stretch>
            </p:blipFill>
            <p:spPr>
              <a:xfrm>
                <a:off x="4969880" y="1255280"/>
                <a:ext cx="212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55" name="Ink 154">
                <a:extLst>
                  <a:ext uri="{FF2B5EF4-FFF2-40B4-BE49-F238E27FC236}">
                    <a16:creationId xmlns:a16="http://schemas.microsoft.com/office/drawing/2014/main" id="{4CBC48AF-8442-4D96-AECD-BB4D993678E8}"/>
                  </a:ext>
                </a:extLst>
              </p14:cNvPr>
              <p14:cNvContentPartPr/>
              <p14:nvPr/>
            </p14:nvContentPartPr>
            <p14:xfrm>
              <a:off x="4088240" y="1172120"/>
              <a:ext cx="778320" cy="116640"/>
            </p14:xfrm>
          </p:contentPart>
        </mc:Choice>
        <mc:Fallback>
          <p:pic>
            <p:nvPicPr>
              <p:cNvPr id="155" name="Ink 154">
                <a:extLst>
                  <a:ext uri="{FF2B5EF4-FFF2-40B4-BE49-F238E27FC236}">
                    <a16:creationId xmlns:a16="http://schemas.microsoft.com/office/drawing/2014/main" id="{4CBC48AF-8442-4D96-AECD-BB4D993678E8}"/>
                  </a:ext>
                </a:extLst>
              </p:cNvPr>
              <p:cNvPicPr/>
              <p:nvPr/>
            </p:nvPicPr>
            <p:blipFill>
              <a:blip r:embed="rId111"/>
              <a:stretch>
                <a:fillRect/>
              </a:stretch>
            </p:blipFill>
            <p:spPr>
              <a:xfrm>
                <a:off x="4079596" y="1163480"/>
                <a:ext cx="795968"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61" name="Ink 160">
                <a:extLst>
                  <a:ext uri="{FF2B5EF4-FFF2-40B4-BE49-F238E27FC236}">
                    <a16:creationId xmlns:a16="http://schemas.microsoft.com/office/drawing/2014/main" id="{C773349A-D8E8-400D-95E9-113D2CBFF310}"/>
                  </a:ext>
                </a:extLst>
              </p14:cNvPr>
              <p14:cNvContentPartPr/>
              <p14:nvPr/>
            </p14:nvContentPartPr>
            <p14:xfrm>
              <a:off x="5175800" y="1169960"/>
              <a:ext cx="592200" cy="111600"/>
            </p14:xfrm>
          </p:contentPart>
        </mc:Choice>
        <mc:Fallback>
          <p:pic>
            <p:nvPicPr>
              <p:cNvPr id="161" name="Ink 160">
                <a:extLst>
                  <a:ext uri="{FF2B5EF4-FFF2-40B4-BE49-F238E27FC236}">
                    <a16:creationId xmlns:a16="http://schemas.microsoft.com/office/drawing/2014/main" id="{C773349A-D8E8-400D-95E9-113D2CBFF310}"/>
                  </a:ext>
                </a:extLst>
              </p:cNvPr>
              <p:cNvPicPr/>
              <p:nvPr/>
            </p:nvPicPr>
            <p:blipFill>
              <a:blip r:embed="rId113"/>
              <a:stretch>
                <a:fillRect/>
              </a:stretch>
            </p:blipFill>
            <p:spPr>
              <a:xfrm>
                <a:off x="5166805" y="1160931"/>
                <a:ext cx="609829" cy="129297"/>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66" name="Ink 165">
                <a:extLst>
                  <a:ext uri="{FF2B5EF4-FFF2-40B4-BE49-F238E27FC236}">
                    <a16:creationId xmlns:a16="http://schemas.microsoft.com/office/drawing/2014/main" id="{9D63A042-6C16-4E08-84B9-DF470F047B44}"/>
                  </a:ext>
                </a:extLst>
              </p14:cNvPr>
              <p14:cNvContentPartPr/>
              <p14:nvPr/>
            </p14:nvContentPartPr>
            <p14:xfrm>
              <a:off x="5990840" y="1155920"/>
              <a:ext cx="411480" cy="128520"/>
            </p14:xfrm>
          </p:contentPart>
        </mc:Choice>
        <mc:Fallback>
          <p:pic>
            <p:nvPicPr>
              <p:cNvPr id="166" name="Ink 165">
                <a:extLst>
                  <a:ext uri="{FF2B5EF4-FFF2-40B4-BE49-F238E27FC236}">
                    <a16:creationId xmlns:a16="http://schemas.microsoft.com/office/drawing/2014/main" id="{9D63A042-6C16-4E08-84B9-DF470F047B44}"/>
                  </a:ext>
                </a:extLst>
              </p:cNvPr>
              <p:cNvPicPr/>
              <p:nvPr/>
            </p:nvPicPr>
            <p:blipFill>
              <a:blip r:embed="rId115"/>
              <a:stretch>
                <a:fillRect/>
              </a:stretch>
            </p:blipFill>
            <p:spPr>
              <a:xfrm>
                <a:off x="5982192" y="1147280"/>
                <a:ext cx="429135"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72" name="Ink 171">
                <a:extLst>
                  <a:ext uri="{FF2B5EF4-FFF2-40B4-BE49-F238E27FC236}">
                    <a16:creationId xmlns:a16="http://schemas.microsoft.com/office/drawing/2014/main" id="{E618253D-8A0C-42A9-B73B-1F77F77A7787}"/>
                  </a:ext>
                </a:extLst>
              </p14:cNvPr>
              <p14:cNvContentPartPr/>
              <p14:nvPr/>
            </p14:nvContentPartPr>
            <p14:xfrm>
              <a:off x="7475840" y="1207400"/>
              <a:ext cx="30960" cy="42480"/>
            </p14:xfrm>
          </p:contentPart>
        </mc:Choice>
        <mc:Fallback>
          <p:pic>
            <p:nvPicPr>
              <p:cNvPr id="172" name="Ink 171">
                <a:extLst>
                  <a:ext uri="{FF2B5EF4-FFF2-40B4-BE49-F238E27FC236}">
                    <a16:creationId xmlns:a16="http://schemas.microsoft.com/office/drawing/2014/main" id="{E618253D-8A0C-42A9-B73B-1F77F77A7787}"/>
                  </a:ext>
                </a:extLst>
              </p:cNvPr>
              <p:cNvPicPr/>
              <p:nvPr/>
            </p:nvPicPr>
            <p:blipFill>
              <a:blip r:embed="rId117"/>
              <a:stretch>
                <a:fillRect/>
              </a:stretch>
            </p:blipFill>
            <p:spPr>
              <a:xfrm>
                <a:off x="7467200" y="1198400"/>
                <a:ext cx="4860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73" name="Ink 172">
                <a:extLst>
                  <a:ext uri="{FF2B5EF4-FFF2-40B4-BE49-F238E27FC236}">
                    <a16:creationId xmlns:a16="http://schemas.microsoft.com/office/drawing/2014/main" id="{A1CCAFFB-0B0D-4EAC-A2B7-C0351434C0C4}"/>
                  </a:ext>
                </a:extLst>
              </p14:cNvPr>
              <p14:cNvContentPartPr/>
              <p14:nvPr/>
            </p14:nvContentPartPr>
            <p14:xfrm>
              <a:off x="7496360" y="1166000"/>
              <a:ext cx="9000" cy="9360"/>
            </p14:xfrm>
          </p:contentPart>
        </mc:Choice>
        <mc:Fallback>
          <p:pic>
            <p:nvPicPr>
              <p:cNvPr id="173" name="Ink 172">
                <a:extLst>
                  <a:ext uri="{FF2B5EF4-FFF2-40B4-BE49-F238E27FC236}">
                    <a16:creationId xmlns:a16="http://schemas.microsoft.com/office/drawing/2014/main" id="{A1CCAFFB-0B0D-4EAC-A2B7-C0351434C0C4}"/>
                  </a:ext>
                </a:extLst>
              </p:cNvPr>
              <p:cNvPicPr/>
              <p:nvPr/>
            </p:nvPicPr>
            <p:blipFill>
              <a:blip r:embed="rId119"/>
              <a:stretch>
                <a:fillRect/>
              </a:stretch>
            </p:blipFill>
            <p:spPr>
              <a:xfrm>
                <a:off x="7487360" y="1157360"/>
                <a:ext cx="266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74" name="Ink 173">
                <a:extLst>
                  <a:ext uri="{FF2B5EF4-FFF2-40B4-BE49-F238E27FC236}">
                    <a16:creationId xmlns:a16="http://schemas.microsoft.com/office/drawing/2014/main" id="{D123EF38-25EF-4C70-8671-8F061983584D}"/>
                  </a:ext>
                </a:extLst>
              </p14:cNvPr>
              <p14:cNvContentPartPr/>
              <p14:nvPr/>
            </p14:nvContentPartPr>
            <p14:xfrm>
              <a:off x="7568360" y="1189760"/>
              <a:ext cx="60840" cy="87480"/>
            </p14:xfrm>
          </p:contentPart>
        </mc:Choice>
        <mc:Fallback>
          <p:pic>
            <p:nvPicPr>
              <p:cNvPr id="174" name="Ink 173">
                <a:extLst>
                  <a:ext uri="{FF2B5EF4-FFF2-40B4-BE49-F238E27FC236}">
                    <a16:creationId xmlns:a16="http://schemas.microsoft.com/office/drawing/2014/main" id="{D123EF38-25EF-4C70-8671-8F061983584D}"/>
                  </a:ext>
                </a:extLst>
              </p:cNvPr>
              <p:cNvPicPr/>
              <p:nvPr/>
            </p:nvPicPr>
            <p:blipFill>
              <a:blip r:embed="rId121"/>
              <a:stretch>
                <a:fillRect/>
              </a:stretch>
            </p:blipFill>
            <p:spPr>
              <a:xfrm>
                <a:off x="7559720" y="1180760"/>
                <a:ext cx="78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75" name="Ink 174">
                <a:extLst>
                  <a:ext uri="{FF2B5EF4-FFF2-40B4-BE49-F238E27FC236}">
                    <a16:creationId xmlns:a16="http://schemas.microsoft.com/office/drawing/2014/main" id="{9EB9B896-4DFB-43B9-9ADE-D55A13EB9A07}"/>
                  </a:ext>
                </a:extLst>
              </p14:cNvPr>
              <p14:cNvContentPartPr/>
              <p14:nvPr/>
            </p14:nvContentPartPr>
            <p14:xfrm>
              <a:off x="7872920" y="1163480"/>
              <a:ext cx="77400" cy="127080"/>
            </p14:xfrm>
          </p:contentPart>
        </mc:Choice>
        <mc:Fallback>
          <p:pic>
            <p:nvPicPr>
              <p:cNvPr id="175" name="Ink 174">
                <a:extLst>
                  <a:ext uri="{FF2B5EF4-FFF2-40B4-BE49-F238E27FC236}">
                    <a16:creationId xmlns:a16="http://schemas.microsoft.com/office/drawing/2014/main" id="{9EB9B896-4DFB-43B9-9ADE-D55A13EB9A07}"/>
                  </a:ext>
                </a:extLst>
              </p:cNvPr>
              <p:cNvPicPr/>
              <p:nvPr/>
            </p:nvPicPr>
            <p:blipFill>
              <a:blip r:embed="rId123"/>
              <a:stretch>
                <a:fillRect/>
              </a:stretch>
            </p:blipFill>
            <p:spPr>
              <a:xfrm>
                <a:off x="7863920" y="1154480"/>
                <a:ext cx="950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86" name="Ink 185">
                <a:extLst>
                  <a:ext uri="{FF2B5EF4-FFF2-40B4-BE49-F238E27FC236}">
                    <a16:creationId xmlns:a16="http://schemas.microsoft.com/office/drawing/2014/main" id="{FC8491C9-945B-4C46-9CF0-5729E6C6AAAD}"/>
                  </a:ext>
                </a:extLst>
              </p14:cNvPr>
              <p14:cNvContentPartPr/>
              <p14:nvPr/>
            </p14:nvContentPartPr>
            <p14:xfrm>
              <a:off x="8970200" y="1132160"/>
              <a:ext cx="69840" cy="82800"/>
            </p14:xfrm>
          </p:contentPart>
        </mc:Choice>
        <mc:Fallback>
          <p:pic>
            <p:nvPicPr>
              <p:cNvPr id="186" name="Ink 185">
                <a:extLst>
                  <a:ext uri="{FF2B5EF4-FFF2-40B4-BE49-F238E27FC236}">
                    <a16:creationId xmlns:a16="http://schemas.microsoft.com/office/drawing/2014/main" id="{FC8491C9-945B-4C46-9CF0-5729E6C6AAAD}"/>
                  </a:ext>
                </a:extLst>
              </p:cNvPr>
              <p:cNvPicPr/>
              <p:nvPr/>
            </p:nvPicPr>
            <p:blipFill>
              <a:blip r:embed="rId125"/>
              <a:stretch>
                <a:fillRect/>
              </a:stretch>
            </p:blipFill>
            <p:spPr>
              <a:xfrm>
                <a:off x="8961200" y="1123520"/>
                <a:ext cx="874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87" name="Ink 186">
                <a:extLst>
                  <a:ext uri="{FF2B5EF4-FFF2-40B4-BE49-F238E27FC236}">
                    <a16:creationId xmlns:a16="http://schemas.microsoft.com/office/drawing/2014/main" id="{3E7F3098-FADA-4879-8C1C-E973D82A6CA8}"/>
                  </a:ext>
                </a:extLst>
              </p14:cNvPr>
              <p14:cNvContentPartPr/>
              <p14:nvPr/>
            </p14:nvContentPartPr>
            <p14:xfrm>
              <a:off x="9127880" y="1251320"/>
              <a:ext cx="9000" cy="7920"/>
            </p14:xfrm>
          </p:contentPart>
        </mc:Choice>
        <mc:Fallback>
          <p:pic>
            <p:nvPicPr>
              <p:cNvPr id="187" name="Ink 186">
                <a:extLst>
                  <a:ext uri="{FF2B5EF4-FFF2-40B4-BE49-F238E27FC236}">
                    <a16:creationId xmlns:a16="http://schemas.microsoft.com/office/drawing/2014/main" id="{3E7F3098-FADA-4879-8C1C-E973D82A6CA8}"/>
                  </a:ext>
                </a:extLst>
              </p:cNvPr>
              <p:cNvPicPr/>
              <p:nvPr/>
            </p:nvPicPr>
            <p:blipFill>
              <a:blip r:embed="rId127"/>
              <a:stretch>
                <a:fillRect/>
              </a:stretch>
            </p:blipFill>
            <p:spPr>
              <a:xfrm>
                <a:off x="9119240" y="1242320"/>
                <a:ext cx="266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88" name="Ink 187">
                <a:extLst>
                  <a:ext uri="{FF2B5EF4-FFF2-40B4-BE49-F238E27FC236}">
                    <a16:creationId xmlns:a16="http://schemas.microsoft.com/office/drawing/2014/main" id="{49255A13-2843-4EF0-A5F0-3CDCBC9CA99F}"/>
                  </a:ext>
                </a:extLst>
              </p14:cNvPr>
              <p14:cNvContentPartPr/>
              <p14:nvPr/>
            </p14:nvContentPartPr>
            <p14:xfrm>
              <a:off x="8040320" y="1267880"/>
              <a:ext cx="901080" cy="43920"/>
            </p14:xfrm>
          </p:contentPart>
        </mc:Choice>
        <mc:Fallback>
          <p:pic>
            <p:nvPicPr>
              <p:cNvPr id="188" name="Ink 187">
                <a:extLst>
                  <a:ext uri="{FF2B5EF4-FFF2-40B4-BE49-F238E27FC236}">
                    <a16:creationId xmlns:a16="http://schemas.microsoft.com/office/drawing/2014/main" id="{49255A13-2843-4EF0-A5F0-3CDCBC9CA99F}"/>
                  </a:ext>
                </a:extLst>
              </p:cNvPr>
              <p:cNvPicPr/>
              <p:nvPr/>
            </p:nvPicPr>
            <p:blipFill>
              <a:blip r:embed="rId129"/>
              <a:stretch>
                <a:fillRect/>
              </a:stretch>
            </p:blipFill>
            <p:spPr>
              <a:xfrm>
                <a:off x="8031680" y="1259240"/>
                <a:ext cx="91872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89" name="Ink 188">
                <a:extLst>
                  <a:ext uri="{FF2B5EF4-FFF2-40B4-BE49-F238E27FC236}">
                    <a16:creationId xmlns:a16="http://schemas.microsoft.com/office/drawing/2014/main" id="{0036DAEC-3B73-47C8-8AEF-72078383CA17}"/>
                  </a:ext>
                </a:extLst>
              </p14:cNvPr>
              <p14:cNvContentPartPr/>
              <p14:nvPr/>
            </p14:nvContentPartPr>
            <p14:xfrm>
              <a:off x="8018000" y="1077440"/>
              <a:ext cx="885600" cy="148680"/>
            </p14:xfrm>
          </p:contentPart>
        </mc:Choice>
        <mc:Fallback>
          <p:pic>
            <p:nvPicPr>
              <p:cNvPr id="189" name="Ink 188">
                <a:extLst>
                  <a:ext uri="{FF2B5EF4-FFF2-40B4-BE49-F238E27FC236}">
                    <a16:creationId xmlns:a16="http://schemas.microsoft.com/office/drawing/2014/main" id="{0036DAEC-3B73-47C8-8AEF-72078383CA17}"/>
                  </a:ext>
                </a:extLst>
              </p:cNvPr>
              <p:cNvPicPr/>
              <p:nvPr/>
            </p:nvPicPr>
            <p:blipFill>
              <a:blip r:embed="rId131"/>
              <a:stretch>
                <a:fillRect/>
              </a:stretch>
            </p:blipFill>
            <p:spPr>
              <a:xfrm>
                <a:off x="8009360" y="1068440"/>
                <a:ext cx="9032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90" name="Ink 189">
                <a:extLst>
                  <a:ext uri="{FF2B5EF4-FFF2-40B4-BE49-F238E27FC236}">
                    <a16:creationId xmlns:a16="http://schemas.microsoft.com/office/drawing/2014/main" id="{E07EFBD0-9676-47DE-BE28-732833940CB3}"/>
                  </a:ext>
                </a:extLst>
              </p14:cNvPr>
              <p14:cNvContentPartPr/>
              <p14:nvPr/>
            </p14:nvContentPartPr>
            <p14:xfrm>
              <a:off x="6559640" y="1086440"/>
              <a:ext cx="660600" cy="176400"/>
            </p14:xfrm>
          </p:contentPart>
        </mc:Choice>
        <mc:Fallback>
          <p:pic>
            <p:nvPicPr>
              <p:cNvPr id="190" name="Ink 189">
                <a:extLst>
                  <a:ext uri="{FF2B5EF4-FFF2-40B4-BE49-F238E27FC236}">
                    <a16:creationId xmlns:a16="http://schemas.microsoft.com/office/drawing/2014/main" id="{E07EFBD0-9676-47DE-BE28-732833940CB3}"/>
                  </a:ext>
                </a:extLst>
              </p:cNvPr>
              <p:cNvPicPr/>
              <p:nvPr/>
            </p:nvPicPr>
            <p:blipFill>
              <a:blip r:embed="rId133"/>
              <a:stretch>
                <a:fillRect/>
              </a:stretch>
            </p:blipFill>
            <p:spPr>
              <a:xfrm>
                <a:off x="6550640" y="1077458"/>
                <a:ext cx="678240" cy="194004"/>
              </a:xfrm>
              <a:prstGeom prst="rect">
                <a:avLst/>
              </a:prstGeom>
            </p:spPr>
          </p:pic>
        </mc:Fallback>
      </mc:AlternateContent>
    </p:spTree>
    <p:extLst>
      <p:ext uri="{BB962C8B-B14F-4D97-AF65-F5344CB8AC3E}">
        <p14:creationId xmlns:p14="http://schemas.microsoft.com/office/powerpoint/2010/main" val="4054697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944550-8F1F-0C49-8C07-180B99C8A157}"/>
              </a:ext>
            </a:extLst>
          </p:cNvPr>
          <p:cNvSpPr>
            <a:spLocks noGrp="1"/>
          </p:cNvSpPr>
          <p:nvPr>
            <p:ph type="ctrTitle"/>
          </p:nvPr>
        </p:nvSpPr>
        <p:spPr/>
        <p:txBody>
          <a:bodyPr/>
          <a:lstStyle/>
          <a:p>
            <a:r>
              <a:rPr lang="en-US" dirty="0"/>
              <a:t>K-Nearest Neighbors</a:t>
            </a:r>
          </a:p>
        </p:txBody>
      </p:sp>
      <p:sp>
        <p:nvSpPr>
          <p:cNvPr id="6" name="Subtitle 5">
            <a:extLst>
              <a:ext uri="{FF2B5EF4-FFF2-40B4-BE49-F238E27FC236}">
                <a16:creationId xmlns:a16="http://schemas.microsoft.com/office/drawing/2014/main" id="{0213781C-0715-1440-8A0D-0B584B00DC58}"/>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20CC1855-5DF3-2041-961F-F333C3D8AE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Tree>
    <p:extLst>
      <p:ext uri="{BB962C8B-B14F-4D97-AF65-F5344CB8AC3E}">
        <p14:creationId xmlns:p14="http://schemas.microsoft.com/office/powerpoint/2010/main" val="517882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D6B85E9-8367-1943-9AF7-01844E17606F}"/>
              </a:ext>
            </a:extLst>
          </p:cNvPr>
          <p:cNvSpPr>
            <a:spLocks noGrp="1"/>
          </p:cNvSpPr>
          <p:nvPr>
            <p:ph type="body" idx="1"/>
          </p:nvPr>
        </p:nvSpPr>
        <p:spPr/>
        <p:txBody>
          <a:bodyPr/>
          <a:lstStyle/>
          <a:p>
            <a:r>
              <a:rPr lang="en-US" dirty="0"/>
              <a:t>Consider the below dataset. Consider a new patient, with a temperature of 99</a:t>
            </a:r>
            <a:r>
              <a:rPr lang="en-US" baseline="30000" dirty="0"/>
              <a:t>o</a:t>
            </a:r>
            <a:r>
              <a:rPr lang="en-US" dirty="0"/>
              <a:t>F and a runny nose. What illness would you predict for them?</a:t>
            </a:r>
          </a:p>
        </p:txBody>
      </p:sp>
      <p:sp>
        <p:nvSpPr>
          <p:cNvPr id="4" name="Slide Number Placeholder 3">
            <a:extLst>
              <a:ext uri="{FF2B5EF4-FFF2-40B4-BE49-F238E27FC236}">
                <a16:creationId xmlns:a16="http://schemas.microsoft.com/office/drawing/2014/main" id="{0755B40A-F4BC-C24E-B806-10FE16E3A5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5" name="Title 4">
            <a:extLst>
              <a:ext uri="{FF2B5EF4-FFF2-40B4-BE49-F238E27FC236}">
                <a16:creationId xmlns:a16="http://schemas.microsoft.com/office/drawing/2014/main" id="{7795E84D-ECD7-1741-95E8-E3DD43163CE9}"/>
              </a:ext>
            </a:extLst>
          </p:cNvPr>
          <p:cNvSpPr>
            <a:spLocks noGrp="1"/>
          </p:cNvSpPr>
          <p:nvPr>
            <p:ph type="title"/>
          </p:nvPr>
        </p:nvSpPr>
        <p:spPr/>
        <p:txBody>
          <a:bodyPr/>
          <a:lstStyle/>
          <a:p>
            <a:r>
              <a:rPr lang="en-US" dirty="0"/>
              <a:t>1 min</a:t>
            </a:r>
          </a:p>
        </p:txBody>
      </p:sp>
      <p:graphicFrame>
        <p:nvGraphicFramePr>
          <p:cNvPr id="7" name="Table 7">
            <a:extLst>
              <a:ext uri="{FF2B5EF4-FFF2-40B4-BE49-F238E27FC236}">
                <a16:creationId xmlns:a16="http://schemas.microsoft.com/office/drawing/2014/main" id="{404813A0-D00C-6A43-B348-A9347AA22543}"/>
              </a:ext>
            </a:extLst>
          </p:cNvPr>
          <p:cNvGraphicFramePr>
            <a:graphicFrameLocks noGrp="1"/>
          </p:cNvGraphicFramePr>
          <p:nvPr/>
        </p:nvGraphicFramePr>
        <p:xfrm>
          <a:off x="2787522" y="1700325"/>
          <a:ext cx="3568955" cy="2595880"/>
        </p:xfrm>
        <a:graphic>
          <a:graphicData uri="http://schemas.openxmlformats.org/drawingml/2006/table">
            <a:tbl>
              <a:tblPr firstRow="1" bandRow="1">
                <a:tableStyleId>{CB23F696-D533-4BE0-B1DA-8B15BD142E95}</a:tableStyleId>
              </a:tblPr>
              <a:tblGrid>
                <a:gridCol w="830127">
                  <a:extLst>
                    <a:ext uri="{9D8B030D-6E8A-4147-A177-3AD203B41FA5}">
                      <a16:colId xmlns:a16="http://schemas.microsoft.com/office/drawing/2014/main" val="836246070"/>
                    </a:ext>
                  </a:extLst>
                </a:gridCol>
                <a:gridCol w="1400359">
                  <a:extLst>
                    <a:ext uri="{9D8B030D-6E8A-4147-A177-3AD203B41FA5}">
                      <a16:colId xmlns:a16="http://schemas.microsoft.com/office/drawing/2014/main" val="3216846938"/>
                    </a:ext>
                  </a:extLst>
                </a:gridCol>
                <a:gridCol w="1338469">
                  <a:extLst>
                    <a:ext uri="{9D8B030D-6E8A-4147-A177-3AD203B41FA5}">
                      <a16:colId xmlns:a16="http://schemas.microsoft.com/office/drawing/2014/main" val="976431976"/>
                    </a:ext>
                  </a:extLst>
                </a:gridCol>
              </a:tblGrid>
              <a:tr h="370840">
                <a:tc>
                  <a:txBody>
                    <a:bodyPr/>
                    <a:lstStyle/>
                    <a:p>
                      <a:r>
                        <a:rPr lang="en-US" b="1" dirty="0"/>
                        <a:t>Temp</a:t>
                      </a:r>
                    </a:p>
                  </a:txBody>
                  <a:tcPr/>
                </a:tc>
                <a:tc>
                  <a:txBody>
                    <a:bodyPr/>
                    <a:lstStyle/>
                    <a:p>
                      <a:r>
                        <a:rPr lang="en-US" b="1" dirty="0"/>
                        <a:t>Runny Nose?</a:t>
                      </a:r>
                    </a:p>
                  </a:txBody>
                  <a:tcPr/>
                </a:tc>
                <a:tc>
                  <a:txBody>
                    <a:bodyPr/>
                    <a:lstStyle/>
                    <a:p>
                      <a:r>
                        <a:rPr lang="en-US" b="1" dirty="0"/>
                        <a:t>Illness</a:t>
                      </a:r>
                    </a:p>
                  </a:txBody>
                  <a:tcPr/>
                </a:tc>
                <a:extLst>
                  <a:ext uri="{0D108BD9-81ED-4DB2-BD59-A6C34878D82A}">
                    <a16:rowId xmlns:a16="http://schemas.microsoft.com/office/drawing/2014/main" val="2859055620"/>
                  </a:ext>
                </a:extLst>
              </a:tr>
              <a:tr h="370840">
                <a:tc>
                  <a:txBody>
                    <a:bodyPr/>
                    <a:lstStyle/>
                    <a:p>
                      <a:r>
                        <a:rPr lang="en-US" dirty="0"/>
                        <a:t>98.0</a:t>
                      </a:r>
                    </a:p>
                  </a:txBody>
                  <a:tcPr/>
                </a:tc>
                <a:tc>
                  <a:txBody>
                    <a:bodyPr/>
                    <a:lstStyle/>
                    <a:p>
                      <a:r>
                        <a:rPr lang="en-US" dirty="0"/>
                        <a:t>Y</a:t>
                      </a:r>
                    </a:p>
                  </a:txBody>
                  <a:tcPr/>
                </a:tc>
                <a:tc>
                  <a:txBody>
                    <a:bodyPr/>
                    <a:lstStyle/>
                    <a:p>
                      <a:r>
                        <a:rPr lang="en-US" dirty="0"/>
                        <a:t>Cold</a:t>
                      </a:r>
                    </a:p>
                  </a:txBody>
                  <a:tcPr/>
                </a:tc>
                <a:extLst>
                  <a:ext uri="{0D108BD9-81ED-4DB2-BD59-A6C34878D82A}">
                    <a16:rowId xmlns:a16="http://schemas.microsoft.com/office/drawing/2014/main" val="1032789988"/>
                  </a:ext>
                </a:extLst>
              </a:tr>
              <a:tr h="370840">
                <a:tc>
                  <a:txBody>
                    <a:bodyPr/>
                    <a:lstStyle/>
                    <a:p>
                      <a:r>
                        <a:rPr lang="en-US" dirty="0"/>
                        <a:t>98.6</a:t>
                      </a:r>
                    </a:p>
                  </a:txBody>
                  <a:tcPr/>
                </a:tc>
                <a:tc>
                  <a:txBody>
                    <a:bodyPr/>
                    <a:lstStyle/>
                    <a:p>
                      <a:r>
                        <a:rPr lang="en-US" dirty="0"/>
                        <a:t>N</a:t>
                      </a:r>
                    </a:p>
                  </a:txBody>
                  <a:tcPr/>
                </a:tc>
                <a:tc>
                  <a:txBody>
                    <a:bodyPr/>
                    <a:lstStyle/>
                    <a:p>
                      <a:r>
                        <a:rPr lang="en-US" dirty="0"/>
                        <a:t>Cold</a:t>
                      </a:r>
                    </a:p>
                  </a:txBody>
                  <a:tcPr/>
                </a:tc>
                <a:extLst>
                  <a:ext uri="{0D108BD9-81ED-4DB2-BD59-A6C34878D82A}">
                    <a16:rowId xmlns:a16="http://schemas.microsoft.com/office/drawing/2014/main" val="1250101083"/>
                  </a:ext>
                </a:extLst>
              </a:tr>
              <a:tr h="370840">
                <a:tc>
                  <a:txBody>
                    <a:bodyPr/>
                    <a:lstStyle/>
                    <a:p>
                      <a:r>
                        <a:rPr lang="en-US" dirty="0"/>
                        <a:t>98.9</a:t>
                      </a:r>
                    </a:p>
                  </a:txBody>
                  <a:tcPr/>
                </a:tc>
                <a:tc>
                  <a:txBody>
                    <a:bodyPr/>
                    <a:lstStyle/>
                    <a:p>
                      <a:r>
                        <a:rPr lang="en-US" dirty="0"/>
                        <a:t>Y</a:t>
                      </a:r>
                    </a:p>
                  </a:txBody>
                  <a:tcPr/>
                </a:tc>
                <a:tc>
                  <a:txBody>
                    <a:bodyPr/>
                    <a:lstStyle/>
                    <a:p>
                      <a:r>
                        <a:rPr lang="en-US" dirty="0"/>
                        <a:t>Flu</a:t>
                      </a:r>
                    </a:p>
                  </a:txBody>
                  <a:tcPr/>
                </a:tc>
                <a:extLst>
                  <a:ext uri="{0D108BD9-81ED-4DB2-BD59-A6C34878D82A}">
                    <a16:rowId xmlns:a16="http://schemas.microsoft.com/office/drawing/2014/main" val="3954623348"/>
                  </a:ext>
                </a:extLst>
              </a:tr>
              <a:tr h="370840">
                <a:tc>
                  <a:txBody>
                    <a:bodyPr/>
                    <a:lstStyle/>
                    <a:p>
                      <a:r>
                        <a:rPr lang="en-US" dirty="0"/>
                        <a:t>99</a:t>
                      </a:r>
                    </a:p>
                  </a:txBody>
                  <a:tcPr/>
                </a:tc>
                <a:tc>
                  <a:txBody>
                    <a:bodyPr/>
                    <a:lstStyle/>
                    <a:p>
                      <a:r>
                        <a:rPr lang="en-US" dirty="0"/>
                        <a:t>Y</a:t>
                      </a:r>
                    </a:p>
                  </a:txBody>
                  <a:tcPr/>
                </a:tc>
                <a:tc>
                  <a:txBody>
                    <a:bodyPr/>
                    <a:lstStyle/>
                    <a:p>
                      <a:r>
                        <a:rPr lang="en-US" dirty="0"/>
                        <a:t>Cold</a:t>
                      </a:r>
                    </a:p>
                  </a:txBody>
                  <a:tcPr/>
                </a:tc>
                <a:extLst>
                  <a:ext uri="{0D108BD9-81ED-4DB2-BD59-A6C34878D82A}">
                    <a16:rowId xmlns:a16="http://schemas.microsoft.com/office/drawing/2014/main" val="2461540090"/>
                  </a:ext>
                </a:extLst>
              </a:tr>
              <a:tr h="370840">
                <a:tc>
                  <a:txBody>
                    <a:bodyPr/>
                    <a:lstStyle/>
                    <a:p>
                      <a:r>
                        <a:rPr lang="en-US" dirty="0"/>
                        <a:t>99.5</a:t>
                      </a:r>
                    </a:p>
                  </a:txBody>
                  <a:tcPr/>
                </a:tc>
                <a:tc>
                  <a:txBody>
                    <a:bodyPr/>
                    <a:lstStyle/>
                    <a:p>
                      <a:r>
                        <a:rPr lang="en-US" dirty="0"/>
                        <a:t>Y</a:t>
                      </a:r>
                    </a:p>
                  </a:txBody>
                  <a:tcPr/>
                </a:tc>
                <a:tc>
                  <a:txBody>
                    <a:bodyPr/>
                    <a:lstStyle/>
                    <a:p>
                      <a:r>
                        <a:rPr lang="en-US" dirty="0"/>
                        <a:t>Flu</a:t>
                      </a:r>
                    </a:p>
                  </a:txBody>
                  <a:tcPr/>
                </a:tc>
                <a:extLst>
                  <a:ext uri="{0D108BD9-81ED-4DB2-BD59-A6C34878D82A}">
                    <a16:rowId xmlns:a16="http://schemas.microsoft.com/office/drawing/2014/main" val="89123475"/>
                  </a:ext>
                </a:extLst>
              </a:tr>
              <a:tr h="370840">
                <a:tc>
                  <a:txBody>
                    <a:bodyPr/>
                    <a:lstStyle/>
                    <a:p>
                      <a:r>
                        <a:rPr lang="en-US" dirty="0"/>
                        <a:t>101.2</a:t>
                      </a:r>
                    </a:p>
                  </a:txBody>
                  <a:tcPr/>
                </a:tc>
                <a:tc>
                  <a:txBody>
                    <a:bodyPr/>
                    <a:lstStyle/>
                    <a:p>
                      <a:r>
                        <a:rPr lang="en-US" dirty="0"/>
                        <a:t>N</a:t>
                      </a:r>
                    </a:p>
                  </a:txBody>
                  <a:tcPr/>
                </a:tc>
                <a:tc>
                  <a:txBody>
                    <a:bodyPr/>
                    <a:lstStyle/>
                    <a:p>
                      <a:r>
                        <a:rPr lang="en-US" dirty="0"/>
                        <a:t>Flu</a:t>
                      </a:r>
                    </a:p>
                  </a:txBody>
                  <a:tcPr/>
                </a:tc>
                <a:extLst>
                  <a:ext uri="{0D108BD9-81ED-4DB2-BD59-A6C34878D82A}">
                    <a16:rowId xmlns:a16="http://schemas.microsoft.com/office/drawing/2014/main" val="873232435"/>
                  </a:ext>
                </a:extLst>
              </a:tr>
            </a:tbl>
          </a:graphicData>
        </a:graphic>
      </p:graphicFrame>
      <p:graphicFrame>
        <p:nvGraphicFramePr>
          <p:cNvPr id="8" name="Table 7">
            <a:extLst>
              <a:ext uri="{FF2B5EF4-FFF2-40B4-BE49-F238E27FC236}">
                <a16:creationId xmlns:a16="http://schemas.microsoft.com/office/drawing/2014/main" id="{E5244267-C90E-7044-91B9-EFDDDC73C138}"/>
              </a:ext>
            </a:extLst>
          </p:cNvPr>
          <p:cNvGraphicFramePr>
            <a:graphicFrameLocks noGrp="1"/>
          </p:cNvGraphicFramePr>
          <p:nvPr/>
        </p:nvGraphicFramePr>
        <p:xfrm>
          <a:off x="6659580" y="2812735"/>
          <a:ext cx="2230486" cy="741680"/>
        </p:xfrm>
        <a:graphic>
          <a:graphicData uri="http://schemas.openxmlformats.org/drawingml/2006/table">
            <a:tbl>
              <a:tblPr firstRow="1" bandRow="1">
                <a:tableStyleId>{CB23F696-D533-4BE0-B1DA-8B15BD142E95}</a:tableStyleId>
              </a:tblPr>
              <a:tblGrid>
                <a:gridCol w="830127">
                  <a:extLst>
                    <a:ext uri="{9D8B030D-6E8A-4147-A177-3AD203B41FA5}">
                      <a16:colId xmlns:a16="http://schemas.microsoft.com/office/drawing/2014/main" val="4195718076"/>
                    </a:ext>
                  </a:extLst>
                </a:gridCol>
                <a:gridCol w="1400359">
                  <a:extLst>
                    <a:ext uri="{9D8B030D-6E8A-4147-A177-3AD203B41FA5}">
                      <a16:colId xmlns:a16="http://schemas.microsoft.com/office/drawing/2014/main" val="3308433383"/>
                    </a:ext>
                  </a:extLst>
                </a:gridCol>
              </a:tblGrid>
              <a:tr h="370840">
                <a:tc>
                  <a:txBody>
                    <a:bodyPr/>
                    <a:lstStyle/>
                    <a:p>
                      <a:r>
                        <a:rPr lang="en-US" b="1" dirty="0"/>
                        <a:t>Temp</a:t>
                      </a:r>
                    </a:p>
                  </a:txBody>
                  <a:tcPr/>
                </a:tc>
                <a:tc>
                  <a:txBody>
                    <a:bodyPr/>
                    <a:lstStyle/>
                    <a:p>
                      <a:r>
                        <a:rPr lang="en-US" b="1" dirty="0"/>
                        <a:t>Runny Nose?</a:t>
                      </a:r>
                    </a:p>
                  </a:txBody>
                  <a:tcPr/>
                </a:tc>
                <a:extLst>
                  <a:ext uri="{0D108BD9-81ED-4DB2-BD59-A6C34878D82A}">
                    <a16:rowId xmlns:a16="http://schemas.microsoft.com/office/drawing/2014/main" val="3366384783"/>
                  </a:ext>
                </a:extLst>
              </a:tr>
              <a:tr h="370840">
                <a:tc>
                  <a:txBody>
                    <a:bodyPr/>
                    <a:lstStyle/>
                    <a:p>
                      <a:r>
                        <a:rPr lang="en-US" dirty="0"/>
                        <a:t>99.0</a:t>
                      </a:r>
                    </a:p>
                  </a:txBody>
                  <a:tcPr/>
                </a:tc>
                <a:tc>
                  <a:txBody>
                    <a:bodyPr/>
                    <a:lstStyle/>
                    <a:p>
                      <a:r>
                        <a:rPr lang="en-US" dirty="0"/>
                        <a:t>Y</a:t>
                      </a:r>
                    </a:p>
                  </a:txBody>
                  <a:tcPr/>
                </a:tc>
                <a:extLst>
                  <a:ext uri="{0D108BD9-81ED-4DB2-BD59-A6C34878D82A}">
                    <a16:rowId xmlns:a16="http://schemas.microsoft.com/office/drawing/2014/main" val="2294563157"/>
                  </a:ext>
                </a:extLst>
              </a:tr>
            </a:tbl>
          </a:graphicData>
        </a:graphic>
      </p:graphicFrame>
      <p:sp>
        <p:nvSpPr>
          <p:cNvPr id="9" name="TextBox 8">
            <a:extLst>
              <a:ext uri="{FF2B5EF4-FFF2-40B4-BE49-F238E27FC236}">
                <a16:creationId xmlns:a16="http://schemas.microsoft.com/office/drawing/2014/main" id="{C25F9965-BC26-F548-A4E4-0C4D4EC0891B}"/>
              </a:ext>
            </a:extLst>
          </p:cNvPr>
          <p:cNvSpPr txBox="1"/>
          <p:nvPr/>
        </p:nvSpPr>
        <p:spPr>
          <a:xfrm>
            <a:off x="6616892" y="2423827"/>
            <a:ext cx="2171554" cy="307777"/>
          </a:xfrm>
          <a:prstGeom prst="rect">
            <a:avLst/>
          </a:prstGeom>
          <a:noFill/>
        </p:spPr>
        <p:txBody>
          <a:bodyPr wrap="square" rtlCol="0">
            <a:spAutoFit/>
          </a:bodyPr>
          <a:lstStyle/>
          <a:p>
            <a:r>
              <a:rPr lang="en-US" b="1" dirty="0">
                <a:latin typeface="Nunito Sans" pitchFamily="2" charset="77"/>
              </a:rPr>
              <a:t>New Patient:</a:t>
            </a:r>
          </a:p>
        </p:txBody>
      </p:sp>
      <p:sp>
        <p:nvSpPr>
          <p:cNvPr id="10" name="Rectangle 9">
            <a:extLst>
              <a:ext uri="{FF2B5EF4-FFF2-40B4-BE49-F238E27FC236}">
                <a16:creationId xmlns:a16="http://schemas.microsoft.com/office/drawing/2014/main" id="{DE7962EB-4B4F-8843-82C4-3BB374C52CEB}"/>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CD223E53-D7E6-49DE-ABDF-4C3866B1701C}"/>
                  </a:ext>
                </a:extLst>
              </p14:cNvPr>
              <p14:cNvContentPartPr/>
              <p14:nvPr/>
            </p14:nvContentPartPr>
            <p14:xfrm>
              <a:off x="3088080" y="1492920"/>
              <a:ext cx="2096640" cy="219600"/>
            </p14:xfrm>
          </p:contentPart>
        </mc:Choice>
        <mc:Fallback>
          <p:pic>
            <p:nvPicPr>
              <p:cNvPr id="2" name="Ink 1">
                <a:extLst>
                  <a:ext uri="{FF2B5EF4-FFF2-40B4-BE49-F238E27FC236}">
                    <a16:creationId xmlns:a16="http://schemas.microsoft.com/office/drawing/2014/main" id="{CD223E53-D7E6-49DE-ABDF-4C3866B1701C}"/>
                  </a:ext>
                </a:extLst>
              </p:cNvPr>
              <p:cNvPicPr/>
              <p:nvPr/>
            </p:nvPicPr>
            <p:blipFill>
              <a:blip r:embed="rId3"/>
              <a:stretch>
                <a:fillRect/>
              </a:stretch>
            </p:blipFill>
            <p:spPr>
              <a:xfrm>
                <a:off x="3078720" y="1483560"/>
                <a:ext cx="2115360" cy="238320"/>
              </a:xfrm>
              <a:prstGeom prst="rect">
                <a:avLst/>
              </a:prstGeom>
            </p:spPr>
          </p:pic>
        </mc:Fallback>
      </mc:AlternateContent>
    </p:spTree>
    <p:extLst>
      <p:ext uri="{BB962C8B-B14F-4D97-AF65-F5344CB8AC3E}">
        <p14:creationId xmlns:p14="http://schemas.microsoft.com/office/powerpoint/2010/main" val="4254719678"/>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D6B85E9-8367-1943-9AF7-01844E17606F}"/>
              </a:ext>
            </a:extLst>
          </p:cNvPr>
          <p:cNvSpPr>
            <a:spLocks noGrp="1"/>
          </p:cNvSpPr>
          <p:nvPr>
            <p:ph type="body" idx="1"/>
          </p:nvPr>
        </p:nvSpPr>
        <p:spPr/>
        <p:txBody>
          <a:bodyPr/>
          <a:lstStyle/>
          <a:p>
            <a:r>
              <a:rPr lang="en-US" dirty="0"/>
              <a:t>Consider the below dataset. Consider a new patient, with a temperature of 99</a:t>
            </a:r>
            <a:r>
              <a:rPr lang="en-US" baseline="30000" dirty="0"/>
              <a:t>o</a:t>
            </a:r>
            <a:r>
              <a:rPr lang="en-US" dirty="0"/>
              <a:t>F and a runny nose. What illness would you predict for them?</a:t>
            </a:r>
          </a:p>
        </p:txBody>
      </p:sp>
      <p:sp>
        <p:nvSpPr>
          <p:cNvPr id="4" name="Slide Number Placeholder 3">
            <a:extLst>
              <a:ext uri="{FF2B5EF4-FFF2-40B4-BE49-F238E27FC236}">
                <a16:creationId xmlns:a16="http://schemas.microsoft.com/office/drawing/2014/main" id="{0755B40A-F4BC-C24E-B806-10FE16E3A5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
        <p:nvSpPr>
          <p:cNvPr id="5" name="Title 4">
            <a:extLst>
              <a:ext uri="{FF2B5EF4-FFF2-40B4-BE49-F238E27FC236}">
                <a16:creationId xmlns:a16="http://schemas.microsoft.com/office/drawing/2014/main" id="{7795E84D-ECD7-1741-95E8-E3DD43163CE9}"/>
              </a:ext>
            </a:extLst>
          </p:cNvPr>
          <p:cNvSpPr>
            <a:spLocks noGrp="1"/>
          </p:cNvSpPr>
          <p:nvPr>
            <p:ph type="title"/>
          </p:nvPr>
        </p:nvSpPr>
        <p:spPr/>
        <p:txBody>
          <a:bodyPr/>
          <a:lstStyle/>
          <a:p>
            <a:r>
              <a:rPr lang="en-US" dirty="0"/>
              <a:t>1.5 min</a:t>
            </a:r>
          </a:p>
        </p:txBody>
      </p:sp>
      <p:graphicFrame>
        <p:nvGraphicFramePr>
          <p:cNvPr id="7" name="Table 7">
            <a:extLst>
              <a:ext uri="{FF2B5EF4-FFF2-40B4-BE49-F238E27FC236}">
                <a16:creationId xmlns:a16="http://schemas.microsoft.com/office/drawing/2014/main" id="{404813A0-D00C-6A43-B348-A9347AA22543}"/>
              </a:ext>
            </a:extLst>
          </p:cNvPr>
          <p:cNvGraphicFramePr>
            <a:graphicFrameLocks noGrp="1"/>
          </p:cNvGraphicFramePr>
          <p:nvPr/>
        </p:nvGraphicFramePr>
        <p:xfrm>
          <a:off x="2787522" y="1700325"/>
          <a:ext cx="3568955" cy="2595880"/>
        </p:xfrm>
        <a:graphic>
          <a:graphicData uri="http://schemas.openxmlformats.org/drawingml/2006/table">
            <a:tbl>
              <a:tblPr firstRow="1" bandRow="1">
                <a:tableStyleId>{CB23F696-D533-4BE0-B1DA-8B15BD142E95}</a:tableStyleId>
              </a:tblPr>
              <a:tblGrid>
                <a:gridCol w="830127">
                  <a:extLst>
                    <a:ext uri="{9D8B030D-6E8A-4147-A177-3AD203B41FA5}">
                      <a16:colId xmlns:a16="http://schemas.microsoft.com/office/drawing/2014/main" val="836246070"/>
                    </a:ext>
                  </a:extLst>
                </a:gridCol>
                <a:gridCol w="1400359">
                  <a:extLst>
                    <a:ext uri="{9D8B030D-6E8A-4147-A177-3AD203B41FA5}">
                      <a16:colId xmlns:a16="http://schemas.microsoft.com/office/drawing/2014/main" val="3216846938"/>
                    </a:ext>
                  </a:extLst>
                </a:gridCol>
                <a:gridCol w="1338469">
                  <a:extLst>
                    <a:ext uri="{9D8B030D-6E8A-4147-A177-3AD203B41FA5}">
                      <a16:colId xmlns:a16="http://schemas.microsoft.com/office/drawing/2014/main" val="976431976"/>
                    </a:ext>
                  </a:extLst>
                </a:gridCol>
              </a:tblGrid>
              <a:tr h="370840">
                <a:tc>
                  <a:txBody>
                    <a:bodyPr/>
                    <a:lstStyle/>
                    <a:p>
                      <a:r>
                        <a:rPr lang="en-US" b="1" dirty="0"/>
                        <a:t>Temp</a:t>
                      </a:r>
                    </a:p>
                  </a:txBody>
                  <a:tcPr/>
                </a:tc>
                <a:tc>
                  <a:txBody>
                    <a:bodyPr/>
                    <a:lstStyle/>
                    <a:p>
                      <a:r>
                        <a:rPr lang="en-US" b="1" dirty="0"/>
                        <a:t>Runny Nose?</a:t>
                      </a:r>
                    </a:p>
                  </a:txBody>
                  <a:tcPr/>
                </a:tc>
                <a:tc>
                  <a:txBody>
                    <a:bodyPr/>
                    <a:lstStyle/>
                    <a:p>
                      <a:r>
                        <a:rPr lang="en-US" b="1" dirty="0"/>
                        <a:t>Illness</a:t>
                      </a:r>
                    </a:p>
                  </a:txBody>
                  <a:tcPr/>
                </a:tc>
                <a:extLst>
                  <a:ext uri="{0D108BD9-81ED-4DB2-BD59-A6C34878D82A}">
                    <a16:rowId xmlns:a16="http://schemas.microsoft.com/office/drawing/2014/main" val="2859055620"/>
                  </a:ext>
                </a:extLst>
              </a:tr>
              <a:tr h="370840">
                <a:tc>
                  <a:txBody>
                    <a:bodyPr/>
                    <a:lstStyle/>
                    <a:p>
                      <a:r>
                        <a:rPr lang="en-US" dirty="0"/>
                        <a:t>98.0</a:t>
                      </a:r>
                    </a:p>
                  </a:txBody>
                  <a:tcPr/>
                </a:tc>
                <a:tc>
                  <a:txBody>
                    <a:bodyPr/>
                    <a:lstStyle/>
                    <a:p>
                      <a:r>
                        <a:rPr lang="en-US" dirty="0"/>
                        <a:t>Y</a:t>
                      </a:r>
                    </a:p>
                  </a:txBody>
                  <a:tcPr/>
                </a:tc>
                <a:tc>
                  <a:txBody>
                    <a:bodyPr/>
                    <a:lstStyle/>
                    <a:p>
                      <a:r>
                        <a:rPr lang="en-US" dirty="0"/>
                        <a:t>Cold</a:t>
                      </a:r>
                    </a:p>
                  </a:txBody>
                  <a:tcPr/>
                </a:tc>
                <a:extLst>
                  <a:ext uri="{0D108BD9-81ED-4DB2-BD59-A6C34878D82A}">
                    <a16:rowId xmlns:a16="http://schemas.microsoft.com/office/drawing/2014/main" val="1032789988"/>
                  </a:ext>
                </a:extLst>
              </a:tr>
              <a:tr h="370840">
                <a:tc>
                  <a:txBody>
                    <a:bodyPr/>
                    <a:lstStyle/>
                    <a:p>
                      <a:r>
                        <a:rPr lang="en-US" dirty="0"/>
                        <a:t>98.6</a:t>
                      </a:r>
                    </a:p>
                  </a:txBody>
                  <a:tcPr/>
                </a:tc>
                <a:tc>
                  <a:txBody>
                    <a:bodyPr/>
                    <a:lstStyle/>
                    <a:p>
                      <a:r>
                        <a:rPr lang="en-US" dirty="0"/>
                        <a:t>N</a:t>
                      </a:r>
                    </a:p>
                  </a:txBody>
                  <a:tcPr/>
                </a:tc>
                <a:tc>
                  <a:txBody>
                    <a:bodyPr/>
                    <a:lstStyle/>
                    <a:p>
                      <a:r>
                        <a:rPr lang="en-US" dirty="0"/>
                        <a:t>Cold</a:t>
                      </a:r>
                    </a:p>
                  </a:txBody>
                  <a:tcPr/>
                </a:tc>
                <a:extLst>
                  <a:ext uri="{0D108BD9-81ED-4DB2-BD59-A6C34878D82A}">
                    <a16:rowId xmlns:a16="http://schemas.microsoft.com/office/drawing/2014/main" val="1250101083"/>
                  </a:ext>
                </a:extLst>
              </a:tr>
              <a:tr h="370840">
                <a:tc>
                  <a:txBody>
                    <a:bodyPr/>
                    <a:lstStyle/>
                    <a:p>
                      <a:r>
                        <a:rPr lang="en-US" dirty="0"/>
                        <a:t>98.9</a:t>
                      </a:r>
                    </a:p>
                  </a:txBody>
                  <a:tcPr/>
                </a:tc>
                <a:tc>
                  <a:txBody>
                    <a:bodyPr/>
                    <a:lstStyle/>
                    <a:p>
                      <a:r>
                        <a:rPr lang="en-US" dirty="0"/>
                        <a:t>Y</a:t>
                      </a:r>
                    </a:p>
                  </a:txBody>
                  <a:tcPr/>
                </a:tc>
                <a:tc>
                  <a:txBody>
                    <a:bodyPr/>
                    <a:lstStyle/>
                    <a:p>
                      <a:r>
                        <a:rPr lang="en-US" dirty="0"/>
                        <a:t>Flu</a:t>
                      </a:r>
                    </a:p>
                  </a:txBody>
                  <a:tcPr/>
                </a:tc>
                <a:extLst>
                  <a:ext uri="{0D108BD9-81ED-4DB2-BD59-A6C34878D82A}">
                    <a16:rowId xmlns:a16="http://schemas.microsoft.com/office/drawing/2014/main" val="3954623348"/>
                  </a:ext>
                </a:extLst>
              </a:tr>
              <a:tr h="370840">
                <a:tc>
                  <a:txBody>
                    <a:bodyPr/>
                    <a:lstStyle/>
                    <a:p>
                      <a:r>
                        <a:rPr lang="en-US" dirty="0"/>
                        <a:t>99</a:t>
                      </a:r>
                    </a:p>
                  </a:txBody>
                  <a:tcPr/>
                </a:tc>
                <a:tc>
                  <a:txBody>
                    <a:bodyPr/>
                    <a:lstStyle/>
                    <a:p>
                      <a:r>
                        <a:rPr lang="en-US" dirty="0"/>
                        <a:t>Y</a:t>
                      </a:r>
                    </a:p>
                  </a:txBody>
                  <a:tcPr/>
                </a:tc>
                <a:tc>
                  <a:txBody>
                    <a:bodyPr/>
                    <a:lstStyle/>
                    <a:p>
                      <a:r>
                        <a:rPr lang="en-US" dirty="0"/>
                        <a:t>Cold</a:t>
                      </a:r>
                    </a:p>
                  </a:txBody>
                  <a:tcPr/>
                </a:tc>
                <a:extLst>
                  <a:ext uri="{0D108BD9-81ED-4DB2-BD59-A6C34878D82A}">
                    <a16:rowId xmlns:a16="http://schemas.microsoft.com/office/drawing/2014/main" val="2461540090"/>
                  </a:ext>
                </a:extLst>
              </a:tr>
              <a:tr h="370840">
                <a:tc>
                  <a:txBody>
                    <a:bodyPr/>
                    <a:lstStyle/>
                    <a:p>
                      <a:r>
                        <a:rPr lang="en-US" dirty="0"/>
                        <a:t>99.5</a:t>
                      </a:r>
                    </a:p>
                  </a:txBody>
                  <a:tcPr/>
                </a:tc>
                <a:tc>
                  <a:txBody>
                    <a:bodyPr/>
                    <a:lstStyle/>
                    <a:p>
                      <a:r>
                        <a:rPr lang="en-US" dirty="0"/>
                        <a:t>Y</a:t>
                      </a:r>
                    </a:p>
                  </a:txBody>
                  <a:tcPr/>
                </a:tc>
                <a:tc>
                  <a:txBody>
                    <a:bodyPr/>
                    <a:lstStyle/>
                    <a:p>
                      <a:r>
                        <a:rPr lang="en-US" dirty="0"/>
                        <a:t>Flu</a:t>
                      </a:r>
                    </a:p>
                  </a:txBody>
                  <a:tcPr/>
                </a:tc>
                <a:extLst>
                  <a:ext uri="{0D108BD9-81ED-4DB2-BD59-A6C34878D82A}">
                    <a16:rowId xmlns:a16="http://schemas.microsoft.com/office/drawing/2014/main" val="89123475"/>
                  </a:ext>
                </a:extLst>
              </a:tr>
              <a:tr h="370840">
                <a:tc>
                  <a:txBody>
                    <a:bodyPr/>
                    <a:lstStyle/>
                    <a:p>
                      <a:r>
                        <a:rPr lang="en-US" dirty="0"/>
                        <a:t>101.2</a:t>
                      </a:r>
                    </a:p>
                  </a:txBody>
                  <a:tcPr/>
                </a:tc>
                <a:tc>
                  <a:txBody>
                    <a:bodyPr/>
                    <a:lstStyle/>
                    <a:p>
                      <a:r>
                        <a:rPr lang="en-US" dirty="0"/>
                        <a:t>N</a:t>
                      </a:r>
                    </a:p>
                  </a:txBody>
                  <a:tcPr/>
                </a:tc>
                <a:tc>
                  <a:txBody>
                    <a:bodyPr/>
                    <a:lstStyle/>
                    <a:p>
                      <a:r>
                        <a:rPr lang="en-US" dirty="0"/>
                        <a:t>Flu</a:t>
                      </a:r>
                    </a:p>
                  </a:txBody>
                  <a:tcPr/>
                </a:tc>
                <a:extLst>
                  <a:ext uri="{0D108BD9-81ED-4DB2-BD59-A6C34878D82A}">
                    <a16:rowId xmlns:a16="http://schemas.microsoft.com/office/drawing/2014/main" val="873232435"/>
                  </a:ext>
                </a:extLst>
              </a:tr>
            </a:tbl>
          </a:graphicData>
        </a:graphic>
      </p:graphicFrame>
      <p:graphicFrame>
        <p:nvGraphicFramePr>
          <p:cNvPr id="8" name="Table 7">
            <a:extLst>
              <a:ext uri="{FF2B5EF4-FFF2-40B4-BE49-F238E27FC236}">
                <a16:creationId xmlns:a16="http://schemas.microsoft.com/office/drawing/2014/main" id="{E5244267-C90E-7044-91B9-EFDDDC73C138}"/>
              </a:ext>
            </a:extLst>
          </p:cNvPr>
          <p:cNvGraphicFramePr>
            <a:graphicFrameLocks noGrp="1"/>
          </p:cNvGraphicFramePr>
          <p:nvPr/>
        </p:nvGraphicFramePr>
        <p:xfrm>
          <a:off x="6659580" y="2812735"/>
          <a:ext cx="2230486" cy="741680"/>
        </p:xfrm>
        <a:graphic>
          <a:graphicData uri="http://schemas.openxmlformats.org/drawingml/2006/table">
            <a:tbl>
              <a:tblPr firstRow="1" bandRow="1">
                <a:tableStyleId>{CB23F696-D533-4BE0-B1DA-8B15BD142E95}</a:tableStyleId>
              </a:tblPr>
              <a:tblGrid>
                <a:gridCol w="830127">
                  <a:extLst>
                    <a:ext uri="{9D8B030D-6E8A-4147-A177-3AD203B41FA5}">
                      <a16:colId xmlns:a16="http://schemas.microsoft.com/office/drawing/2014/main" val="4195718076"/>
                    </a:ext>
                  </a:extLst>
                </a:gridCol>
                <a:gridCol w="1400359">
                  <a:extLst>
                    <a:ext uri="{9D8B030D-6E8A-4147-A177-3AD203B41FA5}">
                      <a16:colId xmlns:a16="http://schemas.microsoft.com/office/drawing/2014/main" val="3308433383"/>
                    </a:ext>
                  </a:extLst>
                </a:gridCol>
              </a:tblGrid>
              <a:tr h="370840">
                <a:tc>
                  <a:txBody>
                    <a:bodyPr/>
                    <a:lstStyle/>
                    <a:p>
                      <a:r>
                        <a:rPr lang="en-US" b="1" dirty="0"/>
                        <a:t>Temp</a:t>
                      </a:r>
                    </a:p>
                  </a:txBody>
                  <a:tcPr/>
                </a:tc>
                <a:tc>
                  <a:txBody>
                    <a:bodyPr/>
                    <a:lstStyle/>
                    <a:p>
                      <a:r>
                        <a:rPr lang="en-US" b="1" dirty="0"/>
                        <a:t>Runny Nose?</a:t>
                      </a:r>
                    </a:p>
                  </a:txBody>
                  <a:tcPr/>
                </a:tc>
                <a:extLst>
                  <a:ext uri="{0D108BD9-81ED-4DB2-BD59-A6C34878D82A}">
                    <a16:rowId xmlns:a16="http://schemas.microsoft.com/office/drawing/2014/main" val="3366384783"/>
                  </a:ext>
                </a:extLst>
              </a:tr>
              <a:tr h="370840">
                <a:tc>
                  <a:txBody>
                    <a:bodyPr/>
                    <a:lstStyle/>
                    <a:p>
                      <a:r>
                        <a:rPr lang="en-US" dirty="0"/>
                        <a:t>99.0</a:t>
                      </a:r>
                    </a:p>
                  </a:txBody>
                  <a:tcPr/>
                </a:tc>
                <a:tc>
                  <a:txBody>
                    <a:bodyPr/>
                    <a:lstStyle/>
                    <a:p>
                      <a:r>
                        <a:rPr lang="en-US" dirty="0"/>
                        <a:t>Y</a:t>
                      </a:r>
                    </a:p>
                  </a:txBody>
                  <a:tcPr/>
                </a:tc>
                <a:extLst>
                  <a:ext uri="{0D108BD9-81ED-4DB2-BD59-A6C34878D82A}">
                    <a16:rowId xmlns:a16="http://schemas.microsoft.com/office/drawing/2014/main" val="2294563157"/>
                  </a:ext>
                </a:extLst>
              </a:tr>
            </a:tbl>
          </a:graphicData>
        </a:graphic>
      </p:graphicFrame>
      <p:sp>
        <p:nvSpPr>
          <p:cNvPr id="9" name="TextBox 8">
            <a:extLst>
              <a:ext uri="{FF2B5EF4-FFF2-40B4-BE49-F238E27FC236}">
                <a16:creationId xmlns:a16="http://schemas.microsoft.com/office/drawing/2014/main" id="{C25F9965-BC26-F548-A4E4-0C4D4EC0891B}"/>
              </a:ext>
            </a:extLst>
          </p:cNvPr>
          <p:cNvSpPr txBox="1"/>
          <p:nvPr/>
        </p:nvSpPr>
        <p:spPr>
          <a:xfrm>
            <a:off x="6616892" y="2423827"/>
            <a:ext cx="2171554" cy="307777"/>
          </a:xfrm>
          <a:prstGeom prst="rect">
            <a:avLst/>
          </a:prstGeom>
          <a:noFill/>
        </p:spPr>
        <p:txBody>
          <a:bodyPr wrap="square" rtlCol="0">
            <a:spAutoFit/>
          </a:bodyPr>
          <a:lstStyle/>
          <a:p>
            <a:r>
              <a:rPr lang="en-US" b="1" dirty="0">
                <a:latin typeface="Nunito Sans" pitchFamily="2" charset="77"/>
              </a:rPr>
              <a:t>New Patient:</a:t>
            </a:r>
          </a:p>
        </p:txBody>
      </p:sp>
      <p:sp>
        <p:nvSpPr>
          <p:cNvPr id="10" name="Rectangle 9">
            <a:extLst>
              <a:ext uri="{FF2B5EF4-FFF2-40B4-BE49-F238E27FC236}">
                <a16:creationId xmlns:a16="http://schemas.microsoft.com/office/drawing/2014/main" id="{CFBB3CEA-C803-C74C-BE52-CCC17905C130}"/>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2CAAD7EF-A5ED-402B-8741-559A3BCE3EA1}"/>
                  </a:ext>
                </a:extLst>
              </p14:cNvPr>
              <p14:cNvContentPartPr/>
              <p14:nvPr/>
            </p14:nvContentPartPr>
            <p14:xfrm>
              <a:off x="541800" y="1326240"/>
              <a:ext cx="7911000" cy="3116160"/>
            </p14:xfrm>
          </p:contentPart>
        </mc:Choice>
        <mc:Fallback>
          <p:pic>
            <p:nvPicPr>
              <p:cNvPr id="2" name="Ink 1">
                <a:extLst>
                  <a:ext uri="{FF2B5EF4-FFF2-40B4-BE49-F238E27FC236}">
                    <a16:creationId xmlns:a16="http://schemas.microsoft.com/office/drawing/2014/main" id="{2CAAD7EF-A5ED-402B-8741-559A3BCE3EA1}"/>
                  </a:ext>
                </a:extLst>
              </p:cNvPr>
              <p:cNvPicPr/>
              <p:nvPr/>
            </p:nvPicPr>
            <p:blipFill>
              <a:blip r:embed="rId3"/>
              <a:stretch>
                <a:fillRect/>
              </a:stretch>
            </p:blipFill>
            <p:spPr>
              <a:xfrm>
                <a:off x="532440" y="1316880"/>
                <a:ext cx="7929720" cy="3134880"/>
              </a:xfrm>
              <a:prstGeom prst="rect">
                <a:avLst/>
              </a:prstGeom>
            </p:spPr>
          </p:pic>
        </mc:Fallback>
      </mc:AlternateContent>
    </p:spTree>
    <p:extLst>
      <p:ext uri="{BB962C8B-B14F-4D97-AF65-F5344CB8AC3E}">
        <p14:creationId xmlns:p14="http://schemas.microsoft.com/office/powerpoint/2010/main" val="2172933983"/>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9C2203B-809D-364F-9CC7-DE032D956FE6}"/>
              </a:ext>
            </a:extLst>
          </p:cNvPr>
          <p:cNvSpPr>
            <a:spLocks noGrp="1"/>
          </p:cNvSpPr>
          <p:nvPr>
            <p:ph type="title"/>
          </p:nvPr>
        </p:nvSpPr>
        <p:spPr/>
        <p:txBody>
          <a:bodyPr/>
          <a:lstStyle/>
          <a:p>
            <a:r>
              <a:rPr lang="en-US" dirty="0"/>
              <a:t>Nearest Neighbors Overview</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D857DFDE-E290-8243-8436-BF862FC21ABF}"/>
                  </a:ext>
                </a:extLst>
              </p:cNvPr>
              <p:cNvSpPr>
                <a:spLocks noGrp="1"/>
              </p:cNvSpPr>
              <p:nvPr>
                <p:ph type="body" idx="1"/>
              </p:nvPr>
            </p:nvSpPr>
            <p:spPr>
              <a:xfrm>
                <a:off x="3090625" y="575500"/>
                <a:ext cx="6053376" cy="3981000"/>
              </a:xfrm>
            </p:spPr>
            <p:txBody>
              <a:bodyPr/>
              <a:lstStyle/>
              <a:p>
                <a:r>
                  <a:rPr lang="en-US" b="1" dirty="0"/>
                  <a:t>Big Idea</a:t>
                </a:r>
                <a:r>
                  <a:rPr lang="en-US" dirty="0"/>
                  <a:t>: Label a point with with the class of its nearest point(s)!</a:t>
                </a:r>
              </a:p>
              <a:p>
                <a:endParaRPr lang="en-US" dirty="0"/>
              </a:p>
              <a:p>
                <a:r>
                  <a:rPr lang="en-US" dirty="0"/>
                  <a:t>During </a:t>
                </a:r>
                <a:r>
                  <a:rPr lang="en-US" b="1" dirty="0"/>
                  <a:t>training</a:t>
                </a:r>
                <a:r>
                  <a:rPr lang="en-US" dirty="0"/>
                  <a:t>, just store the entire dataset </a:t>
                </a:r>
                <a14:m>
                  <m:oMath xmlns:m="http://schemas.openxmlformats.org/officeDocument/2006/math">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d>
                              <m:dPr>
                                <m:ctrlPr>
                                  <a:rPr lang="en-US" i="1">
                                    <a:latin typeface="Cambria Math" panose="02040503050406030204" pitchFamily="18" charset="0"/>
                                  </a:rPr>
                                </m:ctrlPr>
                              </m:dPr>
                              <m:e>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i="1">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i="1" smtClean="0">
                                    <a:latin typeface="Cambria Math" panose="02040503050406030204" pitchFamily="18" charset="0"/>
                                  </a:rPr>
                                  <m:t> </m:t>
                                </m:r>
                              </m:e>
                            </m:d>
                          </m:e>
                        </m:d>
                      </m:e>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sSubSup>
                  </m:oMath>
                </a14:m>
                <a:r>
                  <a:rPr lang="en-US" dirty="0"/>
                  <a:t>.</a:t>
                </a:r>
              </a:p>
              <a:p>
                <a:r>
                  <a:rPr lang="en-US" dirty="0"/>
                  <a:t>When </a:t>
                </a:r>
                <a:r>
                  <a:rPr lang="en-US" b="1" dirty="0"/>
                  <a:t>predicting</a:t>
                </a:r>
                <a:r>
                  <a:rPr lang="en-US" dirty="0"/>
                  <a:t>, for every query example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𝑞</m:t>
                        </m:r>
                      </m:sub>
                    </m:sSub>
                  </m:oMath>
                </a14:m>
                <a:endParaRPr lang="en-US" dirty="0"/>
              </a:p>
              <a:p>
                <a:pPr lvl="1"/>
                <a:r>
                  <a:rPr lang="en-US" dirty="0"/>
                  <a:t>Find the nearest point(s) to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𝑞</m:t>
                        </m:r>
                      </m:sub>
                    </m:sSub>
                  </m:oMath>
                </a14:m>
                <a:endParaRPr lang="en-US" dirty="0"/>
              </a:p>
              <a:p>
                <a:pPr lvl="1"/>
                <a:r>
                  <a:rPr lang="en-US" dirty="0"/>
                  <a:t>Output the (majority) label of those point(s)</a:t>
                </a:r>
              </a:p>
            </p:txBody>
          </p:sp>
        </mc:Choice>
        <mc:Fallback xmlns="">
          <p:sp>
            <p:nvSpPr>
              <p:cNvPr id="6" name="Text Placeholder 5">
                <a:extLst>
                  <a:ext uri="{FF2B5EF4-FFF2-40B4-BE49-F238E27FC236}">
                    <a16:creationId xmlns:a16="http://schemas.microsoft.com/office/drawing/2014/main" id="{D857DFDE-E290-8243-8436-BF862FC21ABF}"/>
                  </a:ext>
                </a:extLst>
              </p:cNvPr>
              <p:cNvSpPr>
                <a:spLocks noGrp="1" noRot="1" noChangeAspect="1" noMove="1" noResize="1" noEditPoints="1" noAdjustHandles="1" noChangeArrowheads="1" noChangeShapeType="1" noTextEdit="1"/>
              </p:cNvSpPr>
              <p:nvPr>
                <p:ph type="body" idx="1"/>
              </p:nvPr>
            </p:nvSpPr>
            <p:spPr>
              <a:xfrm>
                <a:off x="3090625" y="575500"/>
                <a:ext cx="6053376" cy="3981000"/>
              </a:xfrm>
              <a:blipFill>
                <a:blip r:embed="rId3"/>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6D0D9E9B-9F54-2B49-9E51-EC998D1B36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F1E88707-24E0-4BCD-863D-3D5479728821}"/>
                  </a:ext>
                </a:extLst>
              </p14:cNvPr>
              <p14:cNvContentPartPr/>
              <p14:nvPr/>
            </p14:nvContentPartPr>
            <p14:xfrm>
              <a:off x="4734720" y="589680"/>
              <a:ext cx="456840" cy="426240"/>
            </p14:xfrm>
          </p:contentPart>
        </mc:Choice>
        <mc:Fallback>
          <p:pic>
            <p:nvPicPr>
              <p:cNvPr id="2" name="Ink 1">
                <a:extLst>
                  <a:ext uri="{FF2B5EF4-FFF2-40B4-BE49-F238E27FC236}">
                    <a16:creationId xmlns:a16="http://schemas.microsoft.com/office/drawing/2014/main" id="{F1E88707-24E0-4BCD-863D-3D5479728821}"/>
                  </a:ext>
                </a:extLst>
              </p:cNvPr>
              <p:cNvPicPr/>
              <p:nvPr/>
            </p:nvPicPr>
            <p:blipFill>
              <a:blip r:embed="rId5"/>
              <a:stretch>
                <a:fillRect/>
              </a:stretch>
            </p:blipFill>
            <p:spPr>
              <a:xfrm>
                <a:off x="4725360" y="580320"/>
                <a:ext cx="475560" cy="444960"/>
              </a:xfrm>
              <a:prstGeom prst="rect">
                <a:avLst/>
              </a:prstGeom>
            </p:spPr>
          </p:pic>
        </mc:Fallback>
      </mc:AlternateContent>
    </p:spTree>
    <p:extLst>
      <p:ext uri="{BB962C8B-B14F-4D97-AF65-F5344CB8AC3E}">
        <p14:creationId xmlns:p14="http://schemas.microsoft.com/office/powerpoint/2010/main" val="4269460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5EB2BD-64F9-4946-85C8-7AE346FD3FE1}"/>
              </a:ext>
            </a:extLst>
          </p:cNvPr>
          <p:cNvSpPr>
            <a:spLocks noGrp="1"/>
          </p:cNvSpPr>
          <p:nvPr>
            <p:ph type="title"/>
          </p:nvPr>
        </p:nvSpPr>
        <p:spPr/>
        <p:txBody>
          <a:bodyPr/>
          <a:lstStyle/>
          <a:p>
            <a:r>
              <a:rPr lang="en-US" dirty="0"/>
              <a:t>Administrivia</a:t>
            </a:r>
          </a:p>
        </p:txBody>
      </p:sp>
      <p:sp>
        <p:nvSpPr>
          <p:cNvPr id="6" name="Text Placeholder 5">
            <a:extLst>
              <a:ext uri="{FF2B5EF4-FFF2-40B4-BE49-F238E27FC236}">
                <a16:creationId xmlns:a16="http://schemas.microsoft.com/office/drawing/2014/main" id="{3CDD0E0E-79B2-CD4A-A526-9FAD628E3748}"/>
              </a:ext>
            </a:extLst>
          </p:cNvPr>
          <p:cNvSpPr>
            <a:spLocks noGrp="1"/>
          </p:cNvSpPr>
          <p:nvPr>
            <p:ph type="body" idx="1"/>
          </p:nvPr>
        </p:nvSpPr>
        <p:spPr>
          <a:xfrm>
            <a:off x="3090625" y="575500"/>
            <a:ext cx="5898556" cy="3981000"/>
          </a:xfrm>
        </p:spPr>
        <p:txBody>
          <a:bodyPr/>
          <a:lstStyle/>
          <a:p>
            <a:r>
              <a:rPr lang="en-US" dirty="0"/>
              <a:t>Timeline:</a:t>
            </a:r>
          </a:p>
          <a:p>
            <a:pPr lvl="1"/>
            <a:r>
              <a:rPr lang="en-US" b="1" dirty="0"/>
              <a:t>Last Week</a:t>
            </a:r>
            <a:r>
              <a:rPr lang="en-US" dirty="0"/>
              <a:t>: Intro to Classification, Logistic Regression</a:t>
            </a:r>
          </a:p>
          <a:p>
            <a:pPr lvl="1"/>
            <a:r>
              <a:rPr lang="en-US" b="1" dirty="0"/>
              <a:t>This Week</a:t>
            </a:r>
            <a:r>
              <a:rPr lang="en-US" dirty="0"/>
              <a:t>: Non-Parametric Classification Methods, Ensemble Methods</a:t>
            </a:r>
          </a:p>
          <a:p>
            <a:pPr lvl="1"/>
            <a:r>
              <a:rPr lang="en-US" b="1" dirty="0"/>
              <a:t>Next Week</a:t>
            </a:r>
            <a:r>
              <a:rPr lang="en-US" dirty="0"/>
              <a:t>: Neural Networks, Deep Learning</a:t>
            </a:r>
          </a:p>
          <a:p>
            <a:r>
              <a:rPr lang="en-US" dirty="0"/>
              <a:t>Deadlines:</a:t>
            </a:r>
          </a:p>
          <a:p>
            <a:pPr lvl="1"/>
            <a:r>
              <a:rPr lang="en-US" dirty="0"/>
              <a:t>HW3 due tomorrow, 7/19 11:59PM</a:t>
            </a:r>
          </a:p>
          <a:p>
            <a:pPr lvl="1"/>
            <a:r>
              <a:rPr lang="en-US" dirty="0"/>
              <a:t>HW4 released Wed 7/20, due Tues 7/26 11:59PM</a:t>
            </a:r>
          </a:p>
          <a:p>
            <a:pPr lvl="2"/>
            <a:r>
              <a:rPr lang="en-US" dirty="0"/>
              <a:t>Programming component is on Kaggle, groups of ≤ 2</a:t>
            </a:r>
          </a:p>
          <a:p>
            <a:pPr lvl="2"/>
            <a:r>
              <a:rPr lang="en-US" dirty="0"/>
              <a:t>Partner assignments have been emailed to those seeking partners</a:t>
            </a:r>
          </a:p>
          <a:p>
            <a:pPr lvl="2"/>
            <a:r>
              <a:rPr lang="en-US" dirty="0"/>
              <a:t>Concept is still individual</a:t>
            </a:r>
          </a:p>
          <a:p>
            <a:pPr lvl="1"/>
            <a:r>
              <a:rPr lang="en-US" dirty="0"/>
              <a:t>Learning Reflection 5 due Fri, 7/22 11:59PM</a:t>
            </a:r>
          </a:p>
          <a:p>
            <a:endParaRPr lang="en-US" dirty="0"/>
          </a:p>
        </p:txBody>
      </p:sp>
      <p:sp>
        <p:nvSpPr>
          <p:cNvPr id="4" name="Slide Number Placeholder 3">
            <a:extLst>
              <a:ext uri="{FF2B5EF4-FFF2-40B4-BE49-F238E27FC236}">
                <a16:creationId xmlns:a16="http://schemas.microsoft.com/office/drawing/2014/main" id="{102A2C30-2F77-FD44-A1F1-4C5890D7AB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970755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26CB8F-D298-1143-8459-62C2526A0421}"/>
              </a:ext>
            </a:extLst>
          </p:cNvPr>
          <p:cNvSpPr>
            <a:spLocks noGrp="1"/>
          </p:cNvSpPr>
          <p:nvPr>
            <p:ph type="title"/>
          </p:nvPr>
        </p:nvSpPr>
        <p:spPr/>
        <p:txBody>
          <a:bodyPr/>
          <a:lstStyle/>
          <a:p>
            <a:r>
              <a:rPr lang="en-US" dirty="0"/>
              <a:t>k-Nearest Neighbors Algorithm</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F5063793-5576-B941-BB0E-ABC73EF00669}"/>
                  </a:ext>
                </a:extLst>
              </p:cNvPr>
              <p:cNvSpPr>
                <a:spLocks noGrp="1"/>
              </p:cNvSpPr>
              <p:nvPr>
                <p:ph type="body" idx="1"/>
              </p:nvPr>
            </p:nvSpPr>
            <p:spPr>
              <a:xfrm>
                <a:off x="2888343" y="575500"/>
                <a:ext cx="5798482" cy="3981000"/>
              </a:xfrm>
            </p:spPr>
            <p:txBody>
              <a:bodyPr/>
              <a:lstStyle/>
              <a:p>
                <a:pPr marL="139700" indent="0">
                  <a:buNone/>
                </a:pPr>
                <a:r>
                  <a:rPr lang="en-US" dirty="0"/>
                  <a:t>Given a query point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𝑞</m:t>
                        </m:r>
                      </m:sub>
                    </m:sSub>
                    <m:r>
                      <a:rPr lang="en-US" b="0" i="1" smtClean="0">
                        <a:latin typeface="Cambria Math" panose="02040503050406030204" pitchFamily="18" charset="0"/>
                      </a:rPr>
                      <m:t>:</m:t>
                    </m:r>
                  </m:oMath>
                </a14:m>
                <a:endParaRPr lang="en-US" b="0" dirty="0"/>
              </a:p>
              <a:p>
                <a:pPr>
                  <a:buFont typeface="Wingdings" pitchFamily="2" charset="2"/>
                  <a:buChar char="§"/>
                </a:pPr>
                <a:r>
                  <a:rPr lang="en-US" dirty="0"/>
                  <a:t>Compute its distance to every point in the training set</a:t>
                </a:r>
              </a:p>
              <a:p>
                <a:pPr>
                  <a:buFont typeface="Wingdings" pitchFamily="2" charset="2"/>
                  <a:buChar char="§"/>
                </a:pPr>
                <a:r>
                  <a:rPr lang="en-US" dirty="0"/>
                  <a:t>Get the </a:t>
                </a:r>
                <a14:m>
                  <m:oMath xmlns:m="http://schemas.openxmlformats.org/officeDocument/2006/math">
                    <m:r>
                      <a:rPr lang="en-US" b="0" i="1" smtClean="0">
                        <a:latin typeface="Cambria Math" panose="02040503050406030204" pitchFamily="18" charset="0"/>
                      </a:rPr>
                      <m:t>𝑘</m:t>
                    </m:r>
                  </m:oMath>
                </a14:m>
                <a:r>
                  <a:rPr lang="en-US" dirty="0"/>
                  <a:t> points that are closest to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𝑞</m:t>
                        </m:r>
                      </m:sub>
                    </m:sSub>
                  </m:oMath>
                </a14:m>
                <a:endParaRPr lang="en-US" dirty="0"/>
              </a:p>
              <a:p>
                <a:pPr>
                  <a:buFont typeface="Wingdings" pitchFamily="2" charset="2"/>
                  <a:buChar char="§"/>
                </a:pPr>
                <a:r>
                  <a:rPr lang="en-US" dirty="0"/>
                  <a:t>Count the instances of each label amongst the k closest points</a:t>
                </a:r>
              </a:p>
              <a:p>
                <a:pPr>
                  <a:buFont typeface="Wingdings" pitchFamily="2" charset="2"/>
                  <a:buChar char="§"/>
                </a:pPr>
                <a:r>
                  <a:rPr lang="en-US" dirty="0"/>
                  <a:t>Output the majority label amongst the k closest points</a:t>
                </a:r>
              </a:p>
            </p:txBody>
          </p:sp>
        </mc:Choice>
        <mc:Fallback xmlns="">
          <p:sp>
            <p:nvSpPr>
              <p:cNvPr id="6" name="Text Placeholder 5">
                <a:extLst>
                  <a:ext uri="{FF2B5EF4-FFF2-40B4-BE49-F238E27FC236}">
                    <a16:creationId xmlns:a16="http://schemas.microsoft.com/office/drawing/2014/main" id="{F5063793-5576-B941-BB0E-ABC73EF00669}"/>
                  </a:ext>
                </a:extLst>
              </p:cNvPr>
              <p:cNvSpPr>
                <a:spLocks noGrp="1" noRot="1" noChangeAspect="1" noMove="1" noResize="1" noEditPoints="1" noAdjustHandles="1" noChangeArrowheads="1" noChangeShapeType="1" noTextEdit="1"/>
              </p:cNvSpPr>
              <p:nvPr>
                <p:ph type="body" idx="1"/>
              </p:nvPr>
            </p:nvSpPr>
            <p:spPr>
              <a:xfrm>
                <a:off x="2888343" y="575500"/>
                <a:ext cx="5798482"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F135D0C-2BB9-934F-8F3B-BA4EF5BAE8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2583758693"/>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5CA130D3-D3FA-9041-AA24-E6D1FF6B4482}"/>
                  </a:ext>
                </a:extLst>
              </p:cNvPr>
              <p:cNvSpPr>
                <a:spLocks noGrp="1"/>
              </p:cNvSpPr>
              <p:nvPr>
                <p:ph type="body" idx="1"/>
              </p:nvPr>
            </p:nvSpPr>
            <p:spPr/>
            <p:txBody>
              <a:bodyPr/>
              <a:lstStyle/>
              <a:p>
                <a:r>
                  <a:rPr lang="en-US" dirty="0"/>
                  <a:t>You are classifying the highlighted point using L2 (Euclidean) distance, and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=3</m:t>
                    </m:r>
                  </m:oMath>
                </a14:m>
                <a:r>
                  <a:rPr lang="en-US" dirty="0"/>
                  <a:t>. What class do you classify it as?</a:t>
                </a:r>
              </a:p>
            </p:txBody>
          </p:sp>
        </mc:Choice>
        <mc:Fallback xmlns="">
          <p:sp>
            <p:nvSpPr>
              <p:cNvPr id="6" name="Text Placeholder 5">
                <a:extLst>
                  <a:ext uri="{FF2B5EF4-FFF2-40B4-BE49-F238E27FC236}">
                    <a16:creationId xmlns:a16="http://schemas.microsoft.com/office/drawing/2014/main" id="{5CA130D3-D3FA-9041-AA24-E6D1FF6B4482}"/>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4D8FB6E-749A-014B-BB23-D420E01110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5" name="Title 4">
            <a:extLst>
              <a:ext uri="{FF2B5EF4-FFF2-40B4-BE49-F238E27FC236}">
                <a16:creationId xmlns:a16="http://schemas.microsoft.com/office/drawing/2014/main" id="{6C60640A-6933-A44B-87B1-CB8C00D1958D}"/>
              </a:ext>
            </a:extLst>
          </p:cNvPr>
          <p:cNvSpPr>
            <a:spLocks noGrp="1"/>
          </p:cNvSpPr>
          <p:nvPr>
            <p:ph type="title"/>
          </p:nvPr>
        </p:nvSpPr>
        <p:spPr/>
        <p:txBody>
          <a:bodyPr/>
          <a:lstStyle/>
          <a:p>
            <a:r>
              <a:rPr lang="en-US" dirty="0"/>
              <a:t>1.5 min</a:t>
            </a:r>
          </a:p>
        </p:txBody>
      </p:sp>
      <p:pic>
        <p:nvPicPr>
          <p:cNvPr id="1026" name="Picture 2">
            <a:extLst>
              <a:ext uri="{FF2B5EF4-FFF2-40B4-BE49-F238E27FC236}">
                <a16:creationId xmlns:a16="http://schemas.microsoft.com/office/drawing/2014/main" id="{85FD53FA-22D1-0746-B79E-4A7C3C6209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6339" y="1502472"/>
            <a:ext cx="3324771" cy="31507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C2BD9171-1BE3-4B69-94A9-45688AEC5E1E}"/>
                  </a:ext>
                </a:extLst>
              </p14:cNvPr>
              <p14:cNvContentPartPr/>
              <p14:nvPr/>
            </p14:nvContentPartPr>
            <p14:xfrm>
              <a:off x="4707360" y="80640"/>
              <a:ext cx="4215240" cy="4780800"/>
            </p14:xfrm>
          </p:contentPart>
        </mc:Choice>
        <mc:Fallback>
          <p:pic>
            <p:nvPicPr>
              <p:cNvPr id="2" name="Ink 1">
                <a:extLst>
                  <a:ext uri="{FF2B5EF4-FFF2-40B4-BE49-F238E27FC236}">
                    <a16:creationId xmlns:a16="http://schemas.microsoft.com/office/drawing/2014/main" id="{C2BD9171-1BE3-4B69-94A9-45688AEC5E1E}"/>
                  </a:ext>
                </a:extLst>
              </p:cNvPr>
              <p:cNvPicPr/>
              <p:nvPr/>
            </p:nvPicPr>
            <p:blipFill>
              <a:blip r:embed="rId5"/>
              <a:stretch>
                <a:fillRect/>
              </a:stretch>
            </p:blipFill>
            <p:spPr>
              <a:xfrm>
                <a:off x="4698000" y="71280"/>
                <a:ext cx="4233960" cy="4799520"/>
              </a:xfrm>
              <a:prstGeom prst="rect">
                <a:avLst/>
              </a:prstGeom>
            </p:spPr>
          </p:pic>
        </mc:Fallback>
      </mc:AlternateContent>
    </p:spTree>
    <p:extLst>
      <p:ext uri="{BB962C8B-B14F-4D97-AF65-F5344CB8AC3E}">
        <p14:creationId xmlns:p14="http://schemas.microsoft.com/office/powerpoint/2010/main" val="403537469"/>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5CA130D3-D3FA-9041-AA24-E6D1FF6B4482}"/>
                  </a:ext>
                </a:extLst>
              </p:cNvPr>
              <p:cNvSpPr>
                <a:spLocks noGrp="1"/>
              </p:cNvSpPr>
              <p:nvPr>
                <p:ph type="body" idx="1"/>
              </p:nvPr>
            </p:nvSpPr>
            <p:spPr/>
            <p:txBody>
              <a:bodyPr/>
              <a:lstStyle/>
              <a:p>
                <a:r>
                  <a:rPr lang="en-US" dirty="0"/>
                  <a:t>You are classifying the highlighted point using L2 (Euclidean) distance, and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=3</m:t>
                    </m:r>
                  </m:oMath>
                </a14:m>
                <a:r>
                  <a:rPr lang="en-US" dirty="0"/>
                  <a:t>. What class do you classify it as?</a:t>
                </a:r>
              </a:p>
            </p:txBody>
          </p:sp>
        </mc:Choice>
        <mc:Fallback xmlns="">
          <p:sp>
            <p:nvSpPr>
              <p:cNvPr id="6" name="Text Placeholder 5">
                <a:extLst>
                  <a:ext uri="{FF2B5EF4-FFF2-40B4-BE49-F238E27FC236}">
                    <a16:creationId xmlns:a16="http://schemas.microsoft.com/office/drawing/2014/main" id="{5CA130D3-D3FA-9041-AA24-E6D1FF6B4482}"/>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4D8FB6E-749A-014B-BB23-D420E01110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5" name="Title 4">
            <a:extLst>
              <a:ext uri="{FF2B5EF4-FFF2-40B4-BE49-F238E27FC236}">
                <a16:creationId xmlns:a16="http://schemas.microsoft.com/office/drawing/2014/main" id="{6C60640A-6933-A44B-87B1-CB8C00D1958D}"/>
              </a:ext>
            </a:extLst>
          </p:cNvPr>
          <p:cNvSpPr>
            <a:spLocks noGrp="1"/>
          </p:cNvSpPr>
          <p:nvPr>
            <p:ph type="title"/>
          </p:nvPr>
        </p:nvSpPr>
        <p:spPr/>
        <p:txBody>
          <a:bodyPr/>
          <a:lstStyle/>
          <a:p>
            <a:r>
              <a:rPr lang="en-US" dirty="0"/>
              <a:t>3 min</a:t>
            </a:r>
          </a:p>
        </p:txBody>
      </p:sp>
      <p:pic>
        <p:nvPicPr>
          <p:cNvPr id="1026" name="Picture 2">
            <a:extLst>
              <a:ext uri="{FF2B5EF4-FFF2-40B4-BE49-F238E27FC236}">
                <a16:creationId xmlns:a16="http://schemas.microsoft.com/office/drawing/2014/main" id="{85FD53FA-22D1-0746-B79E-4A7C3C6209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6339" y="1502472"/>
            <a:ext cx="3324771" cy="31507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BB60BE57-3F77-427F-83C2-08D942BA0727}"/>
                  </a:ext>
                </a:extLst>
              </p14:cNvPr>
              <p14:cNvContentPartPr/>
              <p14:nvPr/>
            </p14:nvContentPartPr>
            <p14:xfrm>
              <a:off x="2615400" y="59400"/>
              <a:ext cx="6332760" cy="3999240"/>
            </p14:xfrm>
          </p:contentPart>
        </mc:Choice>
        <mc:Fallback>
          <p:pic>
            <p:nvPicPr>
              <p:cNvPr id="2" name="Ink 1">
                <a:extLst>
                  <a:ext uri="{FF2B5EF4-FFF2-40B4-BE49-F238E27FC236}">
                    <a16:creationId xmlns:a16="http://schemas.microsoft.com/office/drawing/2014/main" id="{BB60BE57-3F77-427F-83C2-08D942BA0727}"/>
                  </a:ext>
                </a:extLst>
              </p:cNvPr>
              <p:cNvPicPr/>
              <p:nvPr/>
            </p:nvPicPr>
            <p:blipFill>
              <a:blip r:embed="rId5"/>
              <a:stretch>
                <a:fillRect/>
              </a:stretch>
            </p:blipFill>
            <p:spPr>
              <a:xfrm>
                <a:off x="2606040" y="50040"/>
                <a:ext cx="6351480" cy="40179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44CF7ABC-E0AF-45E3-B97C-34A947FC4CDA}"/>
                  </a:ext>
                </a:extLst>
              </p14:cNvPr>
              <p14:cNvContentPartPr/>
              <p14:nvPr/>
            </p14:nvContentPartPr>
            <p14:xfrm>
              <a:off x="3923080" y="2203280"/>
              <a:ext cx="168480" cy="131400"/>
            </p14:xfrm>
          </p:contentPart>
        </mc:Choice>
        <mc:Fallback>
          <p:pic>
            <p:nvPicPr>
              <p:cNvPr id="10" name="Ink 9">
                <a:extLst>
                  <a:ext uri="{FF2B5EF4-FFF2-40B4-BE49-F238E27FC236}">
                    <a16:creationId xmlns:a16="http://schemas.microsoft.com/office/drawing/2014/main" id="{44CF7ABC-E0AF-45E3-B97C-34A947FC4CDA}"/>
                  </a:ext>
                </a:extLst>
              </p:cNvPr>
              <p:cNvPicPr/>
              <p:nvPr/>
            </p:nvPicPr>
            <p:blipFill>
              <a:blip r:embed="rId7"/>
              <a:stretch>
                <a:fillRect/>
              </a:stretch>
            </p:blipFill>
            <p:spPr>
              <a:xfrm>
                <a:off x="3914080" y="2194280"/>
                <a:ext cx="1861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EE2F6813-2747-442D-93DE-5BC7A1521C5F}"/>
                  </a:ext>
                </a:extLst>
              </p14:cNvPr>
              <p14:cNvContentPartPr/>
              <p14:nvPr/>
            </p14:nvContentPartPr>
            <p14:xfrm>
              <a:off x="4204960" y="2245400"/>
              <a:ext cx="44280" cy="5400"/>
            </p14:xfrm>
          </p:contentPart>
        </mc:Choice>
        <mc:Fallback>
          <p:pic>
            <p:nvPicPr>
              <p:cNvPr id="11" name="Ink 10">
                <a:extLst>
                  <a:ext uri="{FF2B5EF4-FFF2-40B4-BE49-F238E27FC236}">
                    <a16:creationId xmlns:a16="http://schemas.microsoft.com/office/drawing/2014/main" id="{EE2F6813-2747-442D-93DE-5BC7A1521C5F}"/>
                  </a:ext>
                </a:extLst>
              </p:cNvPr>
              <p:cNvPicPr/>
              <p:nvPr/>
            </p:nvPicPr>
            <p:blipFill>
              <a:blip r:embed="rId9"/>
              <a:stretch>
                <a:fillRect/>
              </a:stretch>
            </p:blipFill>
            <p:spPr>
              <a:xfrm>
                <a:off x="4195960" y="2236760"/>
                <a:ext cx="619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k 11">
                <a:extLst>
                  <a:ext uri="{FF2B5EF4-FFF2-40B4-BE49-F238E27FC236}">
                    <a16:creationId xmlns:a16="http://schemas.microsoft.com/office/drawing/2014/main" id="{B195837C-C5DA-44DB-B0DC-6CE077FEA5A6}"/>
                  </a:ext>
                </a:extLst>
              </p14:cNvPr>
              <p14:cNvContentPartPr/>
              <p14:nvPr/>
            </p14:nvContentPartPr>
            <p14:xfrm>
              <a:off x="4171840" y="2286800"/>
              <a:ext cx="100440" cy="14760"/>
            </p14:xfrm>
          </p:contentPart>
        </mc:Choice>
        <mc:Fallback>
          <p:pic>
            <p:nvPicPr>
              <p:cNvPr id="12" name="Ink 11">
                <a:extLst>
                  <a:ext uri="{FF2B5EF4-FFF2-40B4-BE49-F238E27FC236}">
                    <a16:creationId xmlns:a16="http://schemas.microsoft.com/office/drawing/2014/main" id="{B195837C-C5DA-44DB-B0DC-6CE077FEA5A6}"/>
                  </a:ext>
                </a:extLst>
              </p:cNvPr>
              <p:cNvPicPr/>
              <p:nvPr/>
            </p:nvPicPr>
            <p:blipFill>
              <a:blip r:embed="rId11"/>
              <a:stretch>
                <a:fillRect/>
              </a:stretch>
            </p:blipFill>
            <p:spPr>
              <a:xfrm>
                <a:off x="4162840" y="2277800"/>
                <a:ext cx="1180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Ink 12">
                <a:extLst>
                  <a:ext uri="{FF2B5EF4-FFF2-40B4-BE49-F238E27FC236}">
                    <a16:creationId xmlns:a16="http://schemas.microsoft.com/office/drawing/2014/main" id="{11B23910-E55F-4603-8602-F5736D137686}"/>
                  </a:ext>
                </a:extLst>
              </p14:cNvPr>
              <p14:cNvContentPartPr/>
              <p14:nvPr/>
            </p14:nvContentPartPr>
            <p14:xfrm>
              <a:off x="4337080" y="2195720"/>
              <a:ext cx="62280" cy="99000"/>
            </p14:xfrm>
          </p:contentPart>
        </mc:Choice>
        <mc:Fallback>
          <p:pic>
            <p:nvPicPr>
              <p:cNvPr id="13" name="Ink 12">
                <a:extLst>
                  <a:ext uri="{FF2B5EF4-FFF2-40B4-BE49-F238E27FC236}">
                    <a16:creationId xmlns:a16="http://schemas.microsoft.com/office/drawing/2014/main" id="{11B23910-E55F-4603-8602-F5736D137686}"/>
                  </a:ext>
                </a:extLst>
              </p:cNvPr>
              <p:cNvPicPr/>
              <p:nvPr/>
            </p:nvPicPr>
            <p:blipFill>
              <a:blip r:embed="rId13"/>
              <a:stretch>
                <a:fillRect/>
              </a:stretch>
            </p:blipFill>
            <p:spPr>
              <a:xfrm>
                <a:off x="4328080" y="2186720"/>
                <a:ext cx="799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6" name="Ink 15">
                <a:extLst>
                  <a:ext uri="{FF2B5EF4-FFF2-40B4-BE49-F238E27FC236}">
                    <a16:creationId xmlns:a16="http://schemas.microsoft.com/office/drawing/2014/main" id="{F46B79FB-75E2-4A7F-8927-A3AAC61B88B1}"/>
                  </a:ext>
                </a:extLst>
              </p14:cNvPr>
              <p14:cNvContentPartPr/>
              <p14:nvPr/>
            </p14:nvContentPartPr>
            <p14:xfrm>
              <a:off x="4617880" y="2181320"/>
              <a:ext cx="14760" cy="110160"/>
            </p14:xfrm>
          </p:contentPart>
        </mc:Choice>
        <mc:Fallback>
          <p:pic>
            <p:nvPicPr>
              <p:cNvPr id="16" name="Ink 15">
                <a:extLst>
                  <a:ext uri="{FF2B5EF4-FFF2-40B4-BE49-F238E27FC236}">
                    <a16:creationId xmlns:a16="http://schemas.microsoft.com/office/drawing/2014/main" id="{F46B79FB-75E2-4A7F-8927-A3AAC61B88B1}"/>
                  </a:ext>
                </a:extLst>
              </p:cNvPr>
              <p:cNvPicPr/>
              <p:nvPr/>
            </p:nvPicPr>
            <p:blipFill>
              <a:blip r:embed="rId15"/>
              <a:stretch>
                <a:fillRect/>
              </a:stretch>
            </p:blipFill>
            <p:spPr>
              <a:xfrm>
                <a:off x="4609240" y="2172320"/>
                <a:ext cx="324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7" name="Ink 16">
                <a:extLst>
                  <a:ext uri="{FF2B5EF4-FFF2-40B4-BE49-F238E27FC236}">
                    <a16:creationId xmlns:a16="http://schemas.microsoft.com/office/drawing/2014/main" id="{CA0BCA0D-2B58-4D0F-93F5-73497B7ECE86}"/>
                  </a:ext>
                </a:extLst>
              </p14:cNvPr>
              <p14:cNvContentPartPr/>
              <p14:nvPr/>
            </p14:nvContentPartPr>
            <p14:xfrm>
              <a:off x="4438240" y="2182760"/>
              <a:ext cx="114840" cy="106920"/>
            </p14:xfrm>
          </p:contentPart>
        </mc:Choice>
        <mc:Fallback>
          <p:pic>
            <p:nvPicPr>
              <p:cNvPr id="17" name="Ink 16">
                <a:extLst>
                  <a:ext uri="{FF2B5EF4-FFF2-40B4-BE49-F238E27FC236}">
                    <a16:creationId xmlns:a16="http://schemas.microsoft.com/office/drawing/2014/main" id="{CA0BCA0D-2B58-4D0F-93F5-73497B7ECE86}"/>
                  </a:ext>
                </a:extLst>
              </p:cNvPr>
              <p:cNvPicPr/>
              <p:nvPr/>
            </p:nvPicPr>
            <p:blipFill>
              <a:blip r:embed="rId17"/>
              <a:stretch>
                <a:fillRect/>
              </a:stretch>
            </p:blipFill>
            <p:spPr>
              <a:xfrm>
                <a:off x="4429240" y="2174120"/>
                <a:ext cx="1324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9" name="Ink 28">
                <a:extLst>
                  <a:ext uri="{FF2B5EF4-FFF2-40B4-BE49-F238E27FC236}">
                    <a16:creationId xmlns:a16="http://schemas.microsoft.com/office/drawing/2014/main" id="{2EE0B4F2-5278-4673-9510-B75CD30114C5}"/>
                  </a:ext>
                </a:extLst>
              </p14:cNvPr>
              <p14:cNvContentPartPr/>
              <p14:nvPr/>
            </p14:nvContentPartPr>
            <p14:xfrm>
              <a:off x="4235560" y="2586600"/>
              <a:ext cx="44280" cy="3960"/>
            </p14:xfrm>
          </p:contentPart>
        </mc:Choice>
        <mc:Fallback>
          <p:pic>
            <p:nvPicPr>
              <p:cNvPr id="29" name="Ink 28">
                <a:extLst>
                  <a:ext uri="{FF2B5EF4-FFF2-40B4-BE49-F238E27FC236}">
                    <a16:creationId xmlns:a16="http://schemas.microsoft.com/office/drawing/2014/main" id="{2EE0B4F2-5278-4673-9510-B75CD30114C5}"/>
                  </a:ext>
                </a:extLst>
              </p:cNvPr>
              <p:cNvPicPr/>
              <p:nvPr/>
            </p:nvPicPr>
            <p:blipFill>
              <a:blip r:embed="rId19"/>
              <a:stretch>
                <a:fillRect/>
              </a:stretch>
            </p:blipFill>
            <p:spPr>
              <a:xfrm>
                <a:off x="4226560" y="2577960"/>
                <a:ext cx="619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0" name="Ink 29">
                <a:extLst>
                  <a:ext uri="{FF2B5EF4-FFF2-40B4-BE49-F238E27FC236}">
                    <a16:creationId xmlns:a16="http://schemas.microsoft.com/office/drawing/2014/main" id="{3F584D65-054B-41BF-82A5-1DC956F99F16}"/>
                  </a:ext>
                </a:extLst>
              </p14:cNvPr>
              <p14:cNvContentPartPr/>
              <p14:nvPr/>
            </p14:nvContentPartPr>
            <p14:xfrm>
              <a:off x="4219720" y="2634480"/>
              <a:ext cx="89640" cy="14400"/>
            </p14:xfrm>
          </p:contentPart>
        </mc:Choice>
        <mc:Fallback>
          <p:pic>
            <p:nvPicPr>
              <p:cNvPr id="30" name="Ink 29">
                <a:extLst>
                  <a:ext uri="{FF2B5EF4-FFF2-40B4-BE49-F238E27FC236}">
                    <a16:creationId xmlns:a16="http://schemas.microsoft.com/office/drawing/2014/main" id="{3F584D65-054B-41BF-82A5-1DC956F99F16}"/>
                  </a:ext>
                </a:extLst>
              </p:cNvPr>
              <p:cNvPicPr/>
              <p:nvPr/>
            </p:nvPicPr>
            <p:blipFill>
              <a:blip r:embed="rId21"/>
              <a:stretch>
                <a:fillRect/>
              </a:stretch>
            </p:blipFill>
            <p:spPr>
              <a:xfrm>
                <a:off x="4211080" y="2625480"/>
                <a:ext cx="1072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1" name="Ink 30">
                <a:extLst>
                  <a:ext uri="{FF2B5EF4-FFF2-40B4-BE49-F238E27FC236}">
                    <a16:creationId xmlns:a16="http://schemas.microsoft.com/office/drawing/2014/main" id="{72410704-64E2-44EA-928C-31D4CAE2C451}"/>
                  </a:ext>
                </a:extLst>
              </p14:cNvPr>
              <p14:cNvContentPartPr/>
              <p14:nvPr/>
            </p14:nvContentPartPr>
            <p14:xfrm>
              <a:off x="4378480" y="2563200"/>
              <a:ext cx="90000" cy="101880"/>
            </p14:xfrm>
          </p:contentPart>
        </mc:Choice>
        <mc:Fallback>
          <p:pic>
            <p:nvPicPr>
              <p:cNvPr id="31" name="Ink 30">
                <a:extLst>
                  <a:ext uri="{FF2B5EF4-FFF2-40B4-BE49-F238E27FC236}">
                    <a16:creationId xmlns:a16="http://schemas.microsoft.com/office/drawing/2014/main" id="{72410704-64E2-44EA-928C-31D4CAE2C451}"/>
                  </a:ext>
                </a:extLst>
              </p:cNvPr>
              <p:cNvPicPr/>
              <p:nvPr/>
            </p:nvPicPr>
            <p:blipFill>
              <a:blip r:embed="rId23"/>
              <a:stretch>
                <a:fillRect/>
              </a:stretch>
            </p:blipFill>
            <p:spPr>
              <a:xfrm>
                <a:off x="4369840" y="2554200"/>
                <a:ext cx="1076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4" name="Ink 33">
                <a:extLst>
                  <a:ext uri="{FF2B5EF4-FFF2-40B4-BE49-F238E27FC236}">
                    <a16:creationId xmlns:a16="http://schemas.microsoft.com/office/drawing/2014/main" id="{8EA271DC-717C-4142-860E-5AE7A1291C86}"/>
                  </a:ext>
                </a:extLst>
              </p14:cNvPr>
              <p14:cNvContentPartPr/>
              <p14:nvPr/>
            </p14:nvContentPartPr>
            <p14:xfrm>
              <a:off x="4714720" y="2587680"/>
              <a:ext cx="20520" cy="116280"/>
            </p14:xfrm>
          </p:contentPart>
        </mc:Choice>
        <mc:Fallback>
          <p:pic>
            <p:nvPicPr>
              <p:cNvPr id="34" name="Ink 33">
                <a:extLst>
                  <a:ext uri="{FF2B5EF4-FFF2-40B4-BE49-F238E27FC236}">
                    <a16:creationId xmlns:a16="http://schemas.microsoft.com/office/drawing/2014/main" id="{8EA271DC-717C-4142-860E-5AE7A1291C86}"/>
                  </a:ext>
                </a:extLst>
              </p:cNvPr>
              <p:cNvPicPr/>
              <p:nvPr/>
            </p:nvPicPr>
            <p:blipFill>
              <a:blip r:embed="rId25"/>
              <a:stretch>
                <a:fillRect/>
              </a:stretch>
            </p:blipFill>
            <p:spPr>
              <a:xfrm>
                <a:off x="4706080" y="2579040"/>
                <a:ext cx="381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5" name="Ink 34">
                <a:extLst>
                  <a:ext uri="{FF2B5EF4-FFF2-40B4-BE49-F238E27FC236}">
                    <a16:creationId xmlns:a16="http://schemas.microsoft.com/office/drawing/2014/main" id="{1B68346E-A493-4B99-9E8D-FF27FD8C8A7C}"/>
                  </a:ext>
                </a:extLst>
              </p14:cNvPr>
              <p14:cNvContentPartPr/>
              <p14:nvPr/>
            </p14:nvContentPartPr>
            <p14:xfrm>
              <a:off x="4525360" y="2578680"/>
              <a:ext cx="107280" cy="114840"/>
            </p14:xfrm>
          </p:contentPart>
        </mc:Choice>
        <mc:Fallback>
          <p:pic>
            <p:nvPicPr>
              <p:cNvPr id="35" name="Ink 34">
                <a:extLst>
                  <a:ext uri="{FF2B5EF4-FFF2-40B4-BE49-F238E27FC236}">
                    <a16:creationId xmlns:a16="http://schemas.microsoft.com/office/drawing/2014/main" id="{1B68346E-A493-4B99-9E8D-FF27FD8C8A7C}"/>
                  </a:ext>
                </a:extLst>
              </p:cNvPr>
              <p:cNvPicPr/>
              <p:nvPr/>
            </p:nvPicPr>
            <p:blipFill>
              <a:blip r:embed="rId27"/>
              <a:stretch>
                <a:fillRect/>
              </a:stretch>
            </p:blipFill>
            <p:spPr>
              <a:xfrm>
                <a:off x="4516720" y="2569680"/>
                <a:ext cx="1249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6" name="Ink 35">
                <a:extLst>
                  <a:ext uri="{FF2B5EF4-FFF2-40B4-BE49-F238E27FC236}">
                    <a16:creationId xmlns:a16="http://schemas.microsoft.com/office/drawing/2014/main" id="{57148AFE-DC6D-400B-A553-3168BD678A56}"/>
                  </a:ext>
                </a:extLst>
              </p14:cNvPr>
              <p14:cNvContentPartPr/>
              <p14:nvPr/>
            </p14:nvContentPartPr>
            <p14:xfrm>
              <a:off x="3248440" y="2472480"/>
              <a:ext cx="890640" cy="198720"/>
            </p14:xfrm>
          </p:contentPart>
        </mc:Choice>
        <mc:Fallback>
          <p:pic>
            <p:nvPicPr>
              <p:cNvPr id="36" name="Ink 35">
                <a:extLst>
                  <a:ext uri="{FF2B5EF4-FFF2-40B4-BE49-F238E27FC236}">
                    <a16:creationId xmlns:a16="http://schemas.microsoft.com/office/drawing/2014/main" id="{57148AFE-DC6D-400B-A553-3168BD678A56}"/>
                  </a:ext>
                </a:extLst>
              </p:cNvPr>
              <p:cNvPicPr/>
              <p:nvPr/>
            </p:nvPicPr>
            <p:blipFill>
              <a:blip r:embed="rId29"/>
              <a:stretch>
                <a:fillRect/>
              </a:stretch>
            </p:blipFill>
            <p:spPr>
              <a:xfrm>
                <a:off x="3239440" y="2463480"/>
                <a:ext cx="90828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7" name="Ink 36">
                <a:extLst>
                  <a:ext uri="{FF2B5EF4-FFF2-40B4-BE49-F238E27FC236}">
                    <a16:creationId xmlns:a16="http://schemas.microsoft.com/office/drawing/2014/main" id="{3465BD0B-0A51-475C-A716-F460DEA3C780}"/>
                  </a:ext>
                </a:extLst>
              </p14:cNvPr>
              <p14:cNvContentPartPr/>
              <p14:nvPr/>
            </p14:nvContentPartPr>
            <p14:xfrm>
              <a:off x="2265280" y="1884600"/>
              <a:ext cx="287280" cy="222120"/>
            </p14:xfrm>
          </p:contentPart>
        </mc:Choice>
        <mc:Fallback>
          <p:pic>
            <p:nvPicPr>
              <p:cNvPr id="37" name="Ink 36">
                <a:extLst>
                  <a:ext uri="{FF2B5EF4-FFF2-40B4-BE49-F238E27FC236}">
                    <a16:creationId xmlns:a16="http://schemas.microsoft.com/office/drawing/2014/main" id="{3465BD0B-0A51-475C-A716-F460DEA3C780}"/>
                  </a:ext>
                </a:extLst>
              </p:cNvPr>
              <p:cNvPicPr/>
              <p:nvPr/>
            </p:nvPicPr>
            <p:blipFill>
              <a:blip r:embed="rId31"/>
              <a:stretch>
                <a:fillRect/>
              </a:stretch>
            </p:blipFill>
            <p:spPr>
              <a:xfrm>
                <a:off x="2247280" y="1866960"/>
                <a:ext cx="32292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8" name="Ink 37">
                <a:extLst>
                  <a:ext uri="{FF2B5EF4-FFF2-40B4-BE49-F238E27FC236}">
                    <a16:creationId xmlns:a16="http://schemas.microsoft.com/office/drawing/2014/main" id="{7DD37D32-B0FD-48F8-8D3E-BDB0D8A808E2}"/>
                  </a:ext>
                </a:extLst>
              </p14:cNvPr>
              <p14:cNvContentPartPr/>
              <p14:nvPr/>
            </p14:nvContentPartPr>
            <p14:xfrm>
              <a:off x="2244760" y="2235960"/>
              <a:ext cx="245520" cy="186120"/>
            </p14:xfrm>
          </p:contentPart>
        </mc:Choice>
        <mc:Fallback>
          <p:pic>
            <p:nvPicPr>
              <p:cNvPr id="38" name="Ink 37">
                <a:extLst>
                  <a:ext uri="{FF2B5EF4-FFF2-40B4-BE49-F238E27FC236}">
                    <a16:creationId xmlns:a16="http://schemas.microsoft.com/office/drawing/2014/main" id="{7DD37D32-B0FD-48F8-8D3E-BDB0D8A808E2}"/>
                  </a:ext>
                </a:extLst>
              </p:cNvPr>
              <p:cNvPicPr/>
              <p:nvPr/>
            </p:nvPicPr>
            <p:blipFill>
              <a:blip r:embed="rId33"/>
              <a:stretch>
                <a:fillRect/>
              </a:stretch>
            </p:blipFill>
            <p:spPr>
              <a:xfrm>
                <a:off x="2227120" y="2218320"/>
                <a:ext cx="28116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9" name="Ink 38">
                <a:extLst>
                  <a:ext uri="{FF2B5EF4-FFF2-40B4-BE49-F238E27FC236}">
                    <a16:creationId xmlns:a16="http://schemas.microsoft.com/office/drawing/2014/main" id="{EE76D793-48E5-4B66-8FF1-1D495FDC5BC6}"/>
                  </a:ext>
                </a:extLst>
              </p14:cNvPr>
              <p14:cNvContentPartPr/>
              <p14:nvPr/>
            </p14:nvContentPartPr>
            <p14:xfrm>
              <a:off x="2247280" y="2495160"/>
              <a:ext cx="249120" cy="165240"/>
            </p14:xfrm>
          </p:contentPart>
        </mc:Choice>
        <mc:Fallback>
          <p:pic>
            <p:nvPicPr>
              <p:cNvPr id="39" name="Ink 38">
                <a:extLst>
                  <a:ext uri="{FF2B5EF4-FFF2-40B4-BE49-F238E27FC236}">
                    <a16:creationId xmlns:a16="http://schemas.microsoft.com/office/drawing/2014/main" id="{EE76D793-48E5-4B66-8FF1-1D495FDC5BC6}"/>
                  </a:ext>
                </a:extLst>
              </p:cNvPr>
              <p:cNvPicPr/>
              <p:nvPr/>
            </p:nvPicPr>
            <p:blipFill>
              <a:blip r:embed="rId35"/>
              <a:stretch>
                <a:fillRect/>
              </a:stretch>
            </p:blipFill>
            <p:spPr>
              <a:xfrm>
                <a:off x="2229280" y="2477520"/>
                <a:ext cx="2847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2" name="Ink 41">
                <a:extLst>
                  <a:ext uri="{FF2B5EF4-FFF2-40B4-BE49-F238E27FC236}">
                    <a16:creationId xmlns:a16="http://schemas.microsoft.com/office/drawing/2014/main" id="{5591C9FC-EFCC-41A7-82C9-66A8E2141815}"/>
                  </a:ext>
                </a:extLst>
              </p14:cNvPr>
              <p14:cNvContentPartPr/>
              <p14:nvPr/>
            </p14:nvContentPartPr>
            <p14:xfrm>
              <a:off x="1930480" y="1842480"/>
              <a:ext cx="142560" cy="217440"/>
            </p14:xfrm>
          </p:contentPart>
        </mc:Choice>
        <mc:Fallback>
          <p:pic>
            <p:nvPicPr>
              <p:cNvPr id="42" name="Ink 41">
                <a:extLst>
                  <a:ext uri="{FF2B5EF4-FFF2-40B4-BE49-F238E27FC236}">
                    <a16:creationId xmlns:a16="http://schemas.microsoft.com/office/drawing/2014/main" id="{5591C9FC-EFCC-41A7-82C9-66A8E2141815}"/>
                  </a:ext>
                </a:extLst>
              </p:cNvPr>
              <p:cNvPicPr/>
              <p:nvPr/>
            </p:nvPicPr>
            <p:blipFill>
              <a:blip r:embed="rId37"/>
              <a:stretch>
                <a:fillRect/>
              </a:stretch>
            </p:blipFill>
            <p:spPr>
              <a:xfrm>
                <a:off x="1912480" y="1824840"/>
                <a:ext cx="1782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3" name="Ink 42">
                <a:extLst>
                  <a:ext uri="{FF2B5EF4-FFF2-40B4-BE49-F238E27FC236}">
                    <a16:creationId xmlns:a16="http://schemas.microsoft.com/office/drawing/2014/main" id="{33E22256-FE68-4D99-A72F-E194D5D8BB26}"/>
                  </a:ext>
                </a:extLst>
              </p14:cNvPr>
              <p14:cNvContentPartPr/>
              <p14:nvPr/>
            </p14:nvContentPartPr>
            <p14:xfrm>
              <a:off x="1622680" y="1870200"/>
              <a:ext cx="243360" cy="194400"/>
            </p14:xfrm>
          </p:contentPart>
        </mc:Choice>
        <mc:Fallback>
          <p:pic>
            <p:nvPicPr>
              <p:cNvPr id="43" name="Ink 42">
                <a:extLst>
                  <a:ext uri="{FF2B5EF4-FFF2-40B4-BE49-F238E27FC236}">
                    <a16:creationId xmlns:a16="http://schemas.microsoft.com/office/drawing/2014/main" id="{33E22256-FE68-4D99-A72F-E194D5D8BB26}"/>
                  </a:ext>
                </a:extLst>
              </p:cNvPr>
              <p:cNvPicPr/>
              <p:nvPr/>
            </p:nvPicPr>
            <p:blipFill>
              <a:blip r:embed="rId39"/>
              <a:stretch>
                <a:fillRect/>
              </a:stretch>
            </p:blipFill>
            <p:spPr>
              <a:xfrm>
                <a:off x="1604680" y="1852200"/>
                <a:ext cx="2790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1" name="Ink 50">
                <a:extLst>
                  <a:ext uri="{FF2B5EF4-FFF2-40B4-BE49-F238E27FC236}">
                    <a16:creationId xmlns:a16="http://schemas.microsoft.com/office/drawing/2014/main" id="{7020BF36-228A-47EB-9E51-96C00AE24702}"/>
                  </a:ext>
                </a:extLst>
              </p14:cNvPr>
              <p14:cNvContentPartPr/>
              <p14:nvPr/>
            </p14:nvContentPartPr>
            <p14:xfrm>
              <a:off x="1547440" y="2532960"/>
              <a:ext cx="531360" cy="195480"/>
            </p14:xfrm>
          </p:contentPart>
        </mc:Choice>
        <mc:Fallback>
          <p:pic>
            <p:nvPicPr>
              <p:cNvPr id="51" name="Ink 50">
                <a:extLst>
                  <a:ext uri="{FF2B5EF4-FFF2-40B4-BE49-F238E27FC236}">
                    <a16:creationId xmlns:a16="http://schemas.microsoft.com/office/drawing/2014/main" id="{7020BF36-228A-47EB-9E51-96C00AE24702}"/>
                  </a:ext>
                </a:extLst>
              </p:cNvPr>
              <p:cNvPicPr/>
              <p:nvPr/>
            </p:nvPicPr>
            <p:blipFill>
              <a:blip r:embed="rId41"/>
              <a:stretch>
                <a:fillRect/>
              </a:stretch>
            </p:blipFill>
            <p:spPr>
              <a:xfrm>
                <a:off x="1529800" y="2515287"/>
                <a:ext cx="567000" cy="231186"/>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2" name="Ink 51">
                <a:extLst>
                  <a:ext uri="{FF2B5EF4-FFF2-40B4-BE49-F238E27FC236}">
                    <a16:creationId xmlns:a16="http://schemas.microsoft.com/office/drawing/2014/main" id="{CF4FC470-826F-44F0-B6DF-92EC0FBFD726}"/>
                  </a:ext>
                </a:extLst>
              </p14:cNvPr>
              <p14:cNvContentPartPr/>
              <p14:nvPr/>
            </p14:nvContentPartPr>
            <p14:xfrm>
              <a:off x="1579480" y="2207880"/>
              <a:ext cx="489240" cy="194040"/>
            </p14:xfrm>
          </p:contentPart>
        </mc:Choice>
        <mc:Fallback>
          <p:pic>
            <p:nvPicPr>
              <p:cNvPr id="52" name="Ink 51">
                <a:extLst>
                  <a:ext uri="{FF2B5EF4-FFF2-40B4-BE49-F238E27FC236}">
                    <a16:creationId xmlns:a16="http://schemas.microsoft.com/office/drawing/2014/main" id="{CF4FC470-826F-44F0-B6DF-92EC0FBFD726}"/>
                  </a:ext>
                </a:extLst>
              </p:cNvPr>
              <p:cNvPicPr/>
              <p:nvPr/>
            </p:nvPicPr>
            <p:blipFill>
              <a:blip r:embed="rId43"/>
              <a:stretch>
                <a:fillRect/>
              </a:stretch>
            </p:blipFill>
            <p:spPr>
              <a:xfrm>
                <a:off x="1561480" y="2190240"/>
                <a:ext cx="52488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3" name="Ink 52">
                <a:extLst>
                  <a:ext uri="{FF2B5EF4-FFF2-40B4-BE49-F238E27FC236}">
                    <a16:creationId xmlns:a16="http://schemas.microsoft.com/office/drawing/2014/main" id="{1500516E-F02E-4528-8871-2E955C5F4647}"/>
                  </a:ext>
                </a:extLst>
              </p14:cNvPr>
              <p14:cNvContentPartPr/>
              <p14:nvPr/>
            </p14:nvContentPartPr>
            <p14:xfrm>
              <a:off x="1227040" y="1796400"/>
              <a:ext cx="169920" cy="953280"/>
            </p14:xfrm>
          </p:contentPart>
        </mc:Choice>
        <mc:Fallback>
          <p:pic>
            <p:nvPicPr>
              <p:cNvPr id="53" name="Ink 52">
                <a:extLst>
                  <a:ext uri="{FF2B5EF4-FFF2-40B4-BE49-F238E27FC236}">
                    <a16:creationId xmlns:a16="http://schemas.microsoft.com/office/drawing/2014/main" id="{1500516E-F02E-4528-8871-2E955C5F4647}"/>
                  </a:ext>
                </a:extLst>
              </p:cNvPr>
              <p:cNvPicPr/>
              <p:nvPr/>
            </p:nvPicPr>
            <p:blipFill>
              <a:blip r:embed="rId45"/>
              <a:stretch>
                <a:fillRect/>
              </a:stretch>
            </p:blipFill>
            <p:spPr>
              <a:xfrm>
                <a:off x="1209400" y="1778760"/>
                <a:ext cx="205560" cy="9889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6" name="Ink 55">
                <a:extLst>
                  <a:ext uri="{FF2B5EF4-FFF2-40B4-BE49-F238E27FC236}">
                    <a16:creationId xmlns:a16="http://schemas.microsoft.com/office/drawing/2014/main" id="{6CF0684B-DD11-47C5-B864-550E222DA950}"/>
                  </a:ext>
                </a:extLst>
              </p14:cNvPr>
              <p14:cNvContentPartPr/>
              <p14:nvPr/>
            </p14:nvContentPartPr>
            <p14:xfrm>
              <a:off x="639160" y="3123360"/>
              <a:ext cx="238320" cy="195480"/>
            </p14:xfrm>
          </p:contentPart>
        </mc:Choice>
        <mc:Fallback>
          <p:pic>
            <p:nvPicPr>
              <p:cNvPr id="56" name="Ink 55">
                <a:extLst>
                  <a:ext uri="{FF2B5EF4-FFF2-40B4-BE49-F238E27FC236}">
                    <a16:creationId xmlns:a16="http://schemas.microsoft.com/office/drawing/2014/main" id="{6CF0684B-DD11-47C5-B864-550E222DA950}"/>
                  </a:ext>
                </a:extLst>
              </p:cNvPr>
              <p:cNvPicPr/>
              <p:nvPr/>
            </p:nvPicPr>
            <p:blipFill>
              <a:blip r:embed="rId47"/>
              <a:stretch>
                <a:fillRect/>
              </a:stretch>
            </p:blipFill>
            <p:spPr>
              <a:xfrm>
                <a:off x="621160" y="3105360"/>
                <a:ext cx="27396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028" name="Ink 1027">
                <a:extLst>
                  <a:ext uri="{FF2B5EF4-FFF2-40B4-BE49-F238E27FC236}">
                    <a16:creationId xmlns:a16="http://schemas.microsoft.com/office/drawing/2014/main" id="{2222A46A-24AA-440B-ABEF-F8C0997C1F5B}"/>
                  </a:ext>
                </a:extLst>
              </p14:cNvPr>
              <p14:cNvContentPartPr/>
              <p14:nvPr/>
            </p14:nvContentPartPr>
            <p14:xfrm>
              <a:off x="1764520" y="3092400"/>
              <a:ext cx="13320" cy="25920"/>
            </p14:xfrm>
          </p:contentPart>
        </mc:Choice>
        <mc:Fallback>
          <p:pic>
            <p:nvPicPr>
              <p:cNvPr id="1028" name="Ink 1027">
                <a:extLst>
                  <a:ext uri="{FF2B5EF4-FFF2-40B4-BE49-F238E27FC236}">
                    <a16:creationId xmlns:a16="http://schemas.microsoft.com/office/drawing/2014/main" id="{2222A46A-24AA-440B-ABEF-F8C0997C1F5B}"/>
                  </a:ext>
                </a:extLst>
              </p:cNvPr>
              <p:cNvPicPr/>
              <p:nvPr/>
            </p:nvPicPr>
            <p:blipFill>
              <a:blip r:embed="rId49"/>
              <a:stretch>
                <a:fillRect/>
              </a:stretch>
            </p:blipFill>
            <p:spPr>
              <a:xfrm>
                <a:off x="1746520" y="3074760"/>
                <a:ext cx="4896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029" name="Ink 1028">
                <a:extLst>
                  <a:ext uri="{FF2B5EF4-FFF2-40B4-BE49-F238E27FC236}">
                    <a16:creationId xmlns:a16="http://schemas.microsoft.com/office/drawing/2014/main" id="{24D03B0F-B763-4AF5-AE07-213EF68F08BA}"/>
                  </a:ext>
                </a:extLst>
              </p14:cNvPr>
              <p14:cNvContentPartPr/>
              <p14:nvPr/>
            </p14:nvContentPartPr>
            <p14:xfrm>
              <a:off x="1767040" y="3205800"/>
              <a:ext cx="1800" cy="33480"/>
            </p14:xfrm>
          </p:contentPart>
        </mc:Choice>
        <mc:Fallback>
          <p:pic>
            <p:nvPicPr>
              <p:cNvPr id="1029" name="Ink 1028">
                <a:extLst>
                  <a:ext uri="{FF2B5EF4-FFF2-40B4-BE49-F238E27FC236}">
                    <a16:creationId xmlns:a16="http://schemas.microsoft.com/office/drawing/2014/main" id="{24D03B0F-B763-4AF5-AE07-213EF68F08BA}"/>
                  </a:ext>
                </a:extLst>
              </p:cNvPr>
              <p:cNvPicPr/>
              <p:nvPr/>
            </p:nvPicPr>
            <p:blipFill>
              <a:blip r:embed="rId51"/>
              <a:stretch>
                <a:fillRect/>
              </a:stretch>
            </p:blipFill>
            <p:spPr>
              <a:xfrm>
                <a:off x="1749400" y="3187800"/>
                <a:ext cx="374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033" name="Ink 1032">
                <a:extLst>
                  <a:ext uri="{FF2B5EF4-FFF2-40B4-BE49-F238E27FC236}">
                    <a16:creationId xmlns:a16="http://schemas.microsoft.com/office/drawing/2014/main" id="{0E31BC33-B0FF-4404-A42C-5AF2E1BE729F}"/>
                  </a:ext>
                </a:extLst>
              </p14:cNvPr>
              <p14:cNvContentPartPr/>
              <p14:nvPr/>
            </p14:nvContentPartPr>
            <p14:xfrm>
              <a:off x="1936600" y="3025440"/>
              <a:ext cx="482400" cy="230760"/>
            </p14:xfrm>
          </p:contentPart>
        </mc:Choice>
        <mc:Fallback>
          <p:pic>
            <p:nvPicPr>
              <p:cNvPr id="1033" name="Ink 1032">
                <a:extLst>
                  <a:ext uri="{FF2B5EF4-FFF2-40B4-BE49-F238E27FC236}">
                    <a16:creationId xmlns:a16="http://schemas.microsoft.com/office/drawing/2014/main" id="{0E31BC33-B0FF-4404-A42C-5AF2E1BE729F}"/>
                  </a:ext>
                </a:extLst>
              </p:cNvPr>
              <p:cNvPicPr/>
              <p:nvPr/>
            </p:nvPicPr>
            <p:blipFill>
              <a:blip r:embed="rId53"/>
              <a:stretch>
                <a:fillRect/>
              </a:stretch>
            </p:blipFill>
            <p:spPr>
              <a:xfrm>
                <a:off x="1918947" y="3007440"/>
                <a:ext cx="518067"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034" name="Ink 1033">
                <a:extLst>
                  <a:ext uri="{FF2B5EF4-FFF2-40B4-BE49-F238E27FC236}">
                    <a16:creationId xmlns:a16="http://schemas.microsoft.com/office/drawing/2014/main" id="{9D88ACB9-6474-4EBE-8589-FB65EDC852C2}"/>
                  </a:ext>
                </a:extLst>
              </p14:cNvPr>
              <p14:cNvContentPartPr/>
              <p14:nvPr/>
            </p14:nvContentPartPr>
            <p14:xfrm>
              <a:off x="964600" y="3099600"/>
              <a:ext cx="719280" cy="272880"/>
            </p14:xfrm>
          </p:contentPart>
        </mc:Choice>
        <mc:Fallback>
          <p:pic>
            <p:nvPicPr>
              <p:cNvPr id="1034" name="Ink 1033">
                <a:extLst>
                  <a:ext uri="{FF2B5EF4-FFF2-40B4-BE49-F238E27FC236}">
                    <a16:creationId xmlns:a16="http://schemas.microsoft.com/office/drawing/2014/main" id="{9D88ACB9-6474-4EBE-8589-FB65EDC852C2}"/>
                  </a:ext>
                </a:extLst>
              </p:cNvPr>
              <p:cNvPicPr/>
              <p:nvPr/>
            </p:nvPicPr>
            <p:blipFill>
              <a:blip r:embed="rId55"/>
              <a:stretch>
                <a:fillRect/>
              </a:stretch>
            </p:blipFill>
            <p:spPr>
              <a:xfrm>
                <a:off x="946600" y="3081960"/>
                <a:ext cx="75492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035" name="Ink 1034">
                <a:extLst>
                  <a:ext uri="{FF2B5EF4-FFF2-40B4-BE49-F238E27FC236}">
                    <a16:creationId xmlns:a16="http://schemas.microsoft.com/office/drawing/2014/main" id="{4D0A9294-A7F1-462F-8A8E-CA1D36D31BBF}"/>
                  </a:ext>
                </a:extLst>
              </p14:cNvPr>
              <p14:cNvContentPartPr/>
              <p14:nvPr/>
            </p14:nvContentPartPr>
            <p14:xfrm>
              <a:off x="733480" y="2321280"/>
              <a:ext cx="374040" cy="677160"/>
            </p14:xfrm>
          </p:contentPart>
        </mc:Choice>
        <mc:Fallback>
          <p:pic>
            <p:nvPicPr>
              <p:cNvPr id="1035" name="Ink 1034">
                <a:extLst>
                  <a:ext uri="{FF2B5EF4-FFF2-40B4-BE49-F238E27FC236}">
                    <a16:creationId xmlns:a16="http://schemas.microsoft.com/office/drawing/2014/main" id="{4D0A9294-A7F1-462F-8A8E-CA1D36D31BBF}"/>
                  </a:ext>
                </a:extLst>
              </p:cNvPr>
              <p:cNvPicPr/>
              <p:nvPr/>
            </p:nvPicPr>
            <p:blipFill>
              <a:blip r:embed="rId57"/>
              <a:stretch>
                <a:fillRect/>
              </a:stretch>
            </p:blipFill>
            <p:spPr>
              <a:xfrm>
                <a:off x="715823" y="2303640"/>
                <a:ext cx="409714" cy="7128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036" name="Ink 1035">
                <a:extLst>
                  <a:ext uri="{FF2B5EF4-FFF2-40B4-BE49-F238E27FC236}">
                    <a16:creationId xmlns:a16="http://schemas.microsoft.com/office/drawing/2014/main" id="{9E0B1298-A7C4-410C-8E9C-9FB8F46F977F}"/>
                  </a:ext>
                </a:extLst>
              </p14:cNvPr>
              <p14:cNvContentPartPr/>
              <p14:nvPr/>
            </p14:nvContentPartPr>
            <p14:xfrm>
              <a:off x="2046760" y="3382920"/>
              <a:ext cx="335520" cy="249840"/>
            </p14:xfrm>
          </p:contentPart>
        </mc:Choice>
        <mc:Fallback>
          <p:pic>
            <p:nvPicPr>
              <p:cNvPr id="1036" name="Ink 1035">
                <a:extLst>
                  <a:ext uri="{FF2B5EF4-FFF2-40B4-BE49-F238E27FC236}">
                    <a16:creationId xmlns:a16="http://schemas.microsoft.com/office/drawing/2014/main" id="{9E0B1298-A7C4-410C-8E9C-9FB8F46F977F}"/>
                  </a:ext>
                </a:extLst>
              </p:cNvPr>
              <p:cNvPicPr/>
              <p:nvPr/>
            </p:nvPicPr>
            <p:blipFill>
              <a:blip r:embed="rId59"/>
              <a:stretch>
                <a:fillRect/>
              </a:stretch>
            </p:blipFill>
            <p:spPr>
              <a:xfrm>
                <a:off x="2028760" y="3365280"/>
                <a:ext cx="37116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037" name="Ink 1036">
                <a:extLst>
                  <a:ext uri="{FF2B5EF4-FFF2-40B4-BE49-F238E27FC236}">
                    <a16:creationId xmlns:a16="http://schemas.microsoft.com/office/drawing/2014/main" id="{A4A77CB2-FD2D-4982-A199-4A4403276F68}"/>
                  </a:ext>
                </a:extLst>
              </p14:cNvPr>
              <p14:cNvContentPartPr/>
              <p14:nvPr/>
            </p14:nvContentPartPr>
            <p14:xfrm>
              <a:off x="4710760" y="1823400"/>
              <a:ext cx="190800" cy="195120"/>
            </p14:xfrm>
          </p:contentPart>
        </mc:Choice>
        <mc:Fallback>
          <p:pic>
            <p:nvPicPr>
              <p:cNvPr id="1037" name="Ink 1036">
                <a:extLst>
                  <a:ext uri="{FF2B5EF4-FFF2-40B4-BE49-F238E27FC236}">
                    <a16:creationId xmlns:a16="http://schemas.microsoft.com/office/drawing/2014/main" id="{A4A77CB2-FD2D-4982-A199-4A4403276F68}"/>
                  </a:ext>
                </a:extLst>
              </p:cNvPr>
              <p:cNvPicPr/>
              <p:nvPr/>
            </p:nvPicPr>
            <p:blipFill>
              <a:blip r:embed="rId61"/>
              <a:stretch>
                <a:fillRect/>
              </a:stretch>
            </p:blipFill>
            <p:spPr>
              <a:xfrm>
                <a:off x="4693120" y="1805400"/>
                <a:ext cx="22644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038" name="Ink 1037">
                <a:extLst>
                  <a:ext uri="{FF2B5EF4-FFF2-40B4-BE49-F238E27FC236}">
                    <a16:creationId xmlns:a16="http://schemas.microsoft.com/office/drawing/2014/main" id="{DEE2498C-5826-4550-8508-3B8E4E604DE0}"/>
                  </a:ext>
                </a:extLst>
              </p14:cNvPr>
              <p14:cNvContentPartPr/>
              <p14:nvPr/>
            </p14:nvContentPartPr>
            <p14:xfrm>
              <a:off x="5978680" y="2422080"/>
              <a:ext cx="214560" cy="243000"/>
            </p14:xfrm>
          </p:contentPart>
        </mc:Choice>
        <mc:Fallback>
          <p:pic>
            <p:nvPicPr>
              <p:cNvPr id="1038" name="Ink 1037">
                <a:extLst>
                  <a:ext uri="{FF2B5EF4-FFF2-40B4-BE49-F238E27FC236}">
                    <a16:creationId xmlns:a16="http://schemas.microsoft.com/office/drawing/2014/main" id="{DEE2498C-5826-4550-8508-3B8E4E604DE0}"/>
                  </a:ext>
                </a:extLst>
              </p:cNvPr>
              <p:cNvPicPr/>
              <p:nvPr/>
            </p:nvPicPr>
            <p:blipFill>
              <a:blip r:embed="rId63"/>
              <a:stretch>
                <a:fillRect/>
              </a:stretch>
            </p:blipFill>
            <p:spPr>
              <a:xfrm>
                <a:off x="5960680" y="2404080"/>
                <a:ext cx="25020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039" name="Ink 1038">
                <a:extLst>
                  <a:ext uri="{FF2B5EF4-FFF2-40B4-BE49-F238E27FC236}">
                    <a16:creationId xmlns:a16="http://schemas.microsoft.com/office/drawing/2014/main" id="{45E0D143-522B-45B5-8CC3-589F032C656D}"/>
                  </a:ext>
                </a:extLst>
              </p14:cNvPr>
              <p14:cNvContentPartPr/>
              <p14:nvPr/>
            </p14:nvContentPartPr>
            <p14:xfrm>
              <a:off x="5977240" y="3085560"/>
              <a:ext cx="228240" cy="208080"/>
            </p14:xfrm>
          </p:contentPart>
        </mc:Choice>
        <mc:Fallback>
          <p:pic>
            <p:nvPicPr>
              <p:cNvPr id="1039" name="Ink 1038">
                <a:extLst>
                  <a:ext uri="{FF2B5EF4-FFF2-40B4-BE49-F238E27FC236}">
                    <a16:creationId xmlns:a16="http://schemas.microsoft.com/office/drawing/2014/main" id="{45E0D143-522B-45B5-8CC3-589F032C656D}"/>
                  </a:ext>
                </a:extLst>
              </p:cNvPr>
              <p:cNvPicPr/>
              <p:nvPr/>
            </p:nvPicPr>
            <p:blipFill>
              <a:blip r:embed="rId65"/>
              <a:stretch>
                <a:fillRect/>
              </a:stretch>
            </p:blipFill>
            <p:spPr>
              <a:xfrm>
                <a:off x="5959600" y="3067920"/>
                <a:ext cx="263880" cy="243720"/>
              </a:xfrm>
              <a:prstGeom prst="rect">
                <a:avLst/>
              </a:prstGeom>
            </p:spPr>
          </p:pic>
        </mc:Fallback>
      </mc:AlternateContent>
    </p:spTree>
    <p:extLst>
      <p:ext uri="{BB962C8B-B14F-4D97-AF65-F5344CB8AC3E}">
        <p14:creationId xmlns:p14="http://schemas.microsoft.com/office/powerpoint/2010/main" val="754678163"/>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4FCDFCD-2554-FD46-AD9C-A375BFB53D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84" b="3184"/>
          <a:stretch/>
        </p:blipFill>
        <p:spPr bwMode="auto">
          <a:xfrm>
            <a:off x="2661572" y="116650"/>
            <a:ext cx="6443911" cy="430568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E8BFCAC-3BE6-094C-9A74-7C8E16ABD637}"/>
              </a:ext>
            </a:extLst>
          </p:cNvPr>
          <p:cNvSpPr>
            <a:spLocks noGrp="1"/>
          </p:cNvSpPr>
          <p:nvPr>
            <p:ph type="title"/>
          </p:nvPr>
        </p:nvSpPr>
        <p:spPr/>
        <p:txBody>
          <a:bodyPr/>
          <a:lstStyle/>
          <a:p>
            <a:r>
              <a:rPr lang="en-US" dirty="0"/>
              <a:t>1-NN Decision Boundaries: Voronoi Diagram</a:t>
            </a:r>
          </a:p>
        </p:txBody>
      </p:sp>
      <p:sp>
        <p:nvSpPr>
          <p:cNvPr id="4" name="Slide Number Placeholder 3">
            <a:extLst>
              <a:ext uri="{FF2B5EF4-FFF2-40B4-BE49-F238E27FC236}">
                <a16:creationId xmlns:a16="http://schemas.microsoft.com/office/drawing/2014/main" id="{61E58F30-D1F2-2F47-A32A-792A8E9233F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5" name="TextBox 4">
            <a:extLst>
              <a:ext uri="{FF2B5EF4-FFF2-40B4-BE49-F238E27FC236}">
                <a16:creationId xmlns:a16="http://schemas.microsoft.com/office/drawing/2014/main" id="{30814B37-E875-B840-A18D-1E25CDBA171C}"/>
              </a:ext>
            </a:extLst>
          </p:cNvPr>
          <p:cNvSpPr txBox="1"/>
          <p:nvPr/>
        </p:nvSpPr>
        <p:spPr>
          <a:xfrm>
            <a:off x="2724346" y="4749851"/>
            <a:ext cx="5832438" cy="276999"/>
          </a:xfrm>
          <a:prstGeom prst="rect">
            <a:avLst/>
          </a:prstGeom>
          <a:noFill/>
        </p:spPr>
        <p:txBody>
          <a:bodyPr wrap="square" rtlCol="0">
            <a:spAutoFit/>
          </a:bodyPr>
          <a:lstStyle/>
          <a:p>
            <a:r>
              <a:rPr lang="en-US" sz="1200" dirty="0"/>
              <a:t>Source: </a:t>
            </a:r>
            <a:r>
              <a:rPr lang="en-US" sz="1200" dirty="0">
                <a:hlinkClick r:id="rId4"/>
              </a:rPr>
              <a:t>https://</a:t>
            </a:r>
            <a:r>
              <a:rPr lang="en-US" sz="1200" dirty="0" err="1">
                <a:hlinkClick r:id="rId4"/>
              </a:rPr>
              <a:t>kevinzakka.github.io</a:t>
            </a:r>
            <a:r>
              <a:rPr lang="en-US" sz="1200" dirty="0">
                <a:hlinkClick r:id="rId4"/>
              </a:rPr>
              <a:t>/2016/07/13/k-nearest-neighbor/</a:t>
            </a:r>
            <a:endParaRPr lang="en-US" sz="1200" dirty="0"/>
          </a:p>
        </p:txBody>
      </p:sp>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ED0EFE89-DAEA-49DB-B7F6-81466B708E1A}"/>
                  </a:ext>
                </a:extLst>
              </p14:cNvPr>
              <p14:cNvContentPartPr/>
              <p14:nvPr/>
            </p14:nvContentPartPr>
            <p14:xfrm>
              <a:off x="2753640" y="205920"/>
              <a:ext cx="2780640" cy="2995200"/>
            </p14:xfrm>
          </p:contentPart>
        </mc:Choice>
        <mc:Fallback>
          <p:pic>
            <p:nvPicPr>
              <p:cNvPr id="3" name="Ink 2">
                <a:extLst>
                  <a:ext uri="{FF2B5EF4-FFF2-40B4-BE49-F238E27FC236}">
                    <a16:creationId xmlns:a16="http://schemas.microsoft.com/office/drawing/2014/main" id="{ED0EFE89-DAEA-49DB-B7F6-81466B708E1A}"/>
                  </a:ext>
                </a:extLst>
              </p:cNvPr>
              <p:cNvPicPr/>
              <p:nvPr/>
            </p:nvPicPr>
            <p:blipFill>
              <a:blip r:embed="rId6"/>
              <a:stretch>
                <a:fillRect/>
              </a:stretch>
            </p:blipFill>
            <p:spPr>
              <a:xfrm>
                <a:off x="2744280" y="196560"/>
                <a:ext cx="2799360" cy="3013920"/>
              </a:xfrm>
              <a:prstGeom prst="rect">
                <a:avLst/>
              </a:prstGeom>
            </p:spPr>
          </p:pic>
        </mc:Fallback>
      </mc:AlternateContent>
    </p:spTree>
    <p:extLst>
      <p:ext uri="{BB962C8B-B14F-4D97-AF65-F5344CB8AC3E}">
        <p14:creationId xmlns:p14="http://schemas.microsoft.com/office/powerpoint/2010/main" val="1626555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3F37B-1476-0E48-99D8-D189C8225A57}"/>
              </a:ext>
            </a:extLst>
          </p:cNvPr>
          <p:cNvSpPr>
            <a:spLocks noGrp="1"/>
          </p:cNvSpPr>
          <p:nvPr>
            <p:ph type="title"/>
          </p:nvPr>
        </p:nvSpPr>
        <p:spPr/>
        <p:txBody>
          <a:bodyPr/>
          <a:lstStyle/>
          <a:p>
            <a:r>
              <a:rPr lang="en-US" dirty="0"/>
              <a:t>K-Nearest Neighbors: Hyper-</a:t>
            </a:r>
            <a:r>
              <a:rPr lang="en-US" dirty="0" err="1"/>
              <a:t>paramters</a:t>
            </a:r>
            <a:endParaRPr lang="en-US"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CA44BF31-0EB3-C542-9AC4-F19D010408A1}"/>
                  </a:ext>
                </a:extLst>
              </p:cNvPr>
              <p:cNvSpPr>
                <a:spLocks noGrp="1"/>
              </p:cNvSpPr>
              <p:nvPr>
                <p:ph type="body" idx="1"/>
              </p:nvPr>
            </p:nvSpPr>
            <p:spPr/>
            <p:txBody>
              <a:bodyPr/>
              <a:lstStyle/>
              <a:p>
                <a:pPr>
                  <a:lnSpc>
                    <a:spcPct val="200000"/>
                  </a:lnSpc>
                </a:pPr>
                <a:r>
                  <a:rPr lang="en-US" dirty="0"/>
                  <a:t>How do we define distance?</a:t>
                </a:r>
              </a:p>
              <a:p>
                <a:pPr>
                  <a:lnSpc>
                    <a:spcPct val="200000"/>
                  </a:lnSpc>
                </a:pPr>
                <a:r>
                  <a:rPr lang="en-US" dirty="0"/>
                  <a:t>What value of </a:t>
                </a:r>
                <a14:m>
                  <m:oMath xmlns:m="http://schemas.openxmlformats.org/officeDocument/2006/math">
                    <m:r>
                      <a:rPr lang="en-US" b="0" i="1" smtClean="0">
                        <a:latin typeface="Cambria Math" panose="02040503050406030204" pitchFamily="18" charset="0"/>
                      </a:rPr>
                      <m:t>𝑘</m:t>
                    </m:r>
                  </m:oMath>
                </a14:m>
                <a:r>
                  <a:rPr lang="en-US" dirty="0"/>
                  <a:t> should we use?</a:t>
                </a:r>
              </a:p>
            </p:txBody>
          </p:sp>
        </mc:Choice>
        <mc:Fallback xmlns="">
          <p:sp>
            <p:nvSpPr>
              <p:cNvPr id="3" name="Text Placeholder 2">
                <a:extLst>
                  <a:ext uri="{FF2B5EF4-FFF2-40B4-BE49-F238E27FC236}">
                    <a16:creationId xmlns:a16="http://schemas.microsoft.com/office/drawing/2014/main" id="{CA44BF31-0EB3-C542-9AC4-F19D010408A1}"/>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19F2E6A-1C29-7E4C-A9FF-F10B8D99BF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1663161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Features</a:t>
            </a:r>
          </a:p>
        </p:txBody>
      </p:sp>
      <p:sp>
        <p:nvSpPr>
          <p:cNvPr id="19" name="Text Placeholder 4">
            <a:extLst>
              <a:ext uri="{FF2B5EF4-FFF2-40B4-BE49-F238E27FC236}">
                <a16:creationId xmlns:a16="http://schemas.microsoft.com/office/drawing/2014/main" id="{9A171FEC-AF38-0A81-1610-AFC6261BBD51}"/>
              </a:ext>
            </a:extLst>
          </p:cNvPr>
          <p:cNvSpPr>
            <a:spLocks noGrp="1"/>
          </p:cNvSpPr>
          <p:nvPr>
            <p:ph type="body" idx="1"/>
          </p:nvPr>
        </p:nvSpPr>
        <p:spPr>
          <a:xfrm>
            <a:off x="2648608" y="313531"/>
            <a:ext cx="6260942" cy="4795498"/>
          </a:xfrm>
        </p:spPr>
        <p:txBody>
          <a:bodyPr/>
          <a:lstStyle/>
          <a:p>
            <a:pPr>
              <a:buClr>
                <a:schemeClr val="bg2"/>
              </a:buClr>
            </a:pPr>
            <a:r>
              <a:rPr lang="en-US" b="1" dirty="0"/>
              <a:t>Numeric: </a:t>
            </a:r>
            <a:r>
              <a:rPr lang="en-US" dirty="0"/>
              <a:t>data described by a number (quantitative)</a:t>
            </a:r>
          </a:p>
          <a:p>
            <a:pPr lvl="1">
              <a:buClr>
                <a:schemeClr val="bg2"/>
              </a:buClr>
            </a:pPr>
            <a:r>
              <a:rPr lang="en-US" b="1" dirty="0"/>
              <a:t>Discrete: </a:t>
            </a:r>
            <a:r>
              <a:rPr lang="en-US" dirty="0"/>
              <a:t>cannot be subdivided </a:t>
            </a:r>
          </a:p>
          <a:p>
            <a:pPr lvl="2">
              <a:buClr>
                <a:schemeClr val="bg2"/>
              </a:buClr>
            </a:pPr>
            <a:r>
              <a:rPr lang="en-US" dirty="0"/>
              <a:t>e.g., number of bedrooms</a:t>
            </a:r>
          </a:p>
          <a:p>
            <a:pPr lvl="1">
              <a:buClr>
                <a:schemeClr val="bg2"/>
              </a:buClr>
            </a:pPr>
            <a:r>
              <a:rPr lang="en-US" b="1" dirty="0"/>
              <a:t>Continuous: </a:t>
            </a:r>
            <a:r>
              <a:rPr lang="en-US" dirty="0"/>
              <a:t>can be subdivided </a:t>
            </a:r>
          </a:p>
          <a:p>
            <a:pPr lvl="2">
              <a:buClr>
                <a:schemeClr val="bg2"/>
              </a:buClr>
            </a:pPr>
            <a:r>
              <a:rPr lang="en-US" dirty="0"/>
              <a:t>e.g., area of the house</a:t>
            </a:r>
          </a:p>
          <a:p>
            <a:pPr lvl="1">
              <a:buClr>
                <a:schemeClr val="bg2"/>
              </a:buClr>
            </a:pPr>
            <a:r>
              <a:rPr lang="en-US" b="1" dirty="0"/>
              <a:t>Tricky Case</a:t>
            </a:r>
            <a:r>
              <a:rPr lang="en-US" dirty="0"/>
              <a:t>: house price? (don’t divide further than penny)</a:t>
            </a:r>
          </a:p>
          <a:p>
            <a:pPr lvl="2">
              <a:buClr>
                <a:schemeClr val="bg2"/>
              </a:buClr>
            </a:pPr>
            <a:r>
              <a:rPr lang="en-US" b="1" dirty="0"/>
              <a:t>Rule of Thumb</a:t>
            </a:r>
            <a:r>
              <a:rPr lang="en-US" dirty="0"/>
              <a:t>: if the discreteness is caused by units of measurement, as opposed to the quantity being measured, treat it as continuous!</a:t>
            </a:r>
          </a:p>
          <a:p>
            <a:pPr lvl="1">
              <a:buClr>
                <a:schemeClr val="bg2"/>
              </a:buClr>
            </a:pPr>
            <a:endParaRPr lang="en-US" dirty="0"/>
          </a:p>
          <a:p>
            <a:pPr>
              <a:buClr>
                <a:schemeClr val="bg2"/>
              </a:buClr>
            </a:pPr>
            <a:r>
              <a:rPr lang="en-US" b="1" dirty="0"/>
              <a:t>Categorical</a:t>
            </a:r>
            <a:r>
              <a:rPr lang="en-US" dirty="0"/>
              <a:t>: data described by a category (qualitative)</a:t>
            </a:r>
          </a:p>
          <a:p>
            <a:pPr lvl="1">
              <a:buClr>
                <a:schemeClr val="bg2"/>
              </a:buClr>
            </a:pPr>
            <a:r>
              <a:rPr lang="en-US" b="1" dirty="0"/>
              <a:t>Ordinal</a:t>
            </a:r>
            <a:r>
              <a:rPr lang="en-US" dirty="0"/>
              <a:t>: has an order</a:t>
            </a:r>
          </a:p>
          <a:p>
            <a:pPr marL="1054100" lvl="2" indent="0">
              <a:buClr>
                <a:schemeClr val="bg2"/>
              </a:buClr>
              <a:buNone/>
            </a:pPr>
            <a:r>
              <a:rPr lang="en-US" dirty="0"/>
              <a:t>e.g., school quality (good / okay / poor)</a:t>
            </a:r>
          </a:p>
          <a:p>
            <a:pPr marL="1054100" lvl="2" indent="0">
              <a:buClr>
                <a:schemeClr val="bg2"/>
              </a:buClr>
              <a:buNone/>
            </a:pPr>
            <a:r>
              <a:rPr lang="en-US" dirty="0"/>
              <a:t>e.g., survey response (agree / neutral / disagree)</a:t>
            </a:r>
          </a:p>
          <a:p>
            <a:pPr lvl="1">
              <a:buClr>
                <a:schemeClr val="bg2"/>
              </a:buClr>
            </a:pPr>
            <a:r>
              <a:rPr lang="en-US" b="1" dirty="0"/>
              <a:t>Nominal</a:t>
            </a:r>
            <a:r>
              <a:rPr lang="en-US" dirty="0"/>
              <a:t>: doesn’t have an order</a:t>
            </a:r>
          </a:p>
          <a:p>
            <a:pPr lvl="2">
              <a:buClr>
                <a:schemeClr val="bg2"/>
              </a:buClr>
            </a:pPr>
            <a:r>
              <a:rPr lang="en-US" dirty="0"/>
              <a:t>e.g., nearest school type (public / private / charter)</a:t>
            </a:r>
          </a:p>
        </p:txBody>
      </p:sp>
    </p:spTree>
    <p:extLst>
      <p:ext uri="{BB962C8B-B14F-4D97-AF65-F5344CB8AC3E}">
        <p14:creationId xmlns:p14="http://schemas.microsoft.com/office/powerpoint/2010/main" val="40792933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66E3D-51E3-1B4D-9128-4F6102426AC7}"/>
              </a:ext>
            </a:extLst>
          </p:cNvPr>
          <p:cNvSpPr>
            <a:spLocks noGrp="1"/>
          </p:cNvSpPr>
          <p:nvPr>
            <p:ph type="title"/>
          </p:nvPr>
        </p:nvSpPr>
        <p:spPr/>
        <p:txBody>
          <a:bodyPr/>
          <a:lstStyle/>
          <a:p>
            <a:r>
              <a:rPr lang="en-US" dirty="0"/>
              <a:t>Making Categorical Features Quantitative</a:t>
            </a:r>
          </a:p>
        </p:txBody>
      </p:sp>
      <p:sp>
        <p:nvSpPr>
          <p:cNvPr id="3" name="Text Placeholder 2">
            <a:extLst>
              <a:ext uri="{FF2B5EF4-FFF2-40B4-BE49-F238E27FC236}">
                <a16:creationId xmlns:a16="http://schemas.microsoft.com/office/drawing/2014/main" id="{655AEDE7-2169-F946-AB76-4ACB0E3BB320}"/>
              </a:ext>
            </a:extLst>
          </p:cNvPr>
          <p:cNvSpPr>
            <a:spLocks noGrp="1"/>
          </p:cNvSpPr>
          <p:nvPr>
            <p:ph type="body" idx="1"/>
          </p:nvPr>
        </p:nvSpPr>
        <p:spPr/>
        <p:txBody>
          <a:bodyPr/>
          <a:lstStyle/>
          <a:p>
            <a:r>
              <a:rPr lang="en-US" dirty="0"/>
              <a:t>All ML models we’ve learnt so far require input features to be numbers!</a:t>
            </a:r>
          </a:p>
          <a:p>
            <a:r>
              <a:rPr lang="en-US" b="1" dirty="0"/>
              <a:t>Ordinal</a:t>
            </a:r>
            <a:r>
              <a:rPr lang="en-US" dirty="0"/>
              <a:t>: Assign each value to a number:</a:t>
            </a:r>
          </a:p>
          <a:p>
            <a:pPr lvl="1"/>
            <a:r>
              <a:rPr lang="en-US" dirty="0"/>
              <a:t>e.g., good = 1, okay = 0, poor = -1</a:t>
            </a:r>
          </a:p>
          <a:p>
            <a:r>
              <a:rPr lang="en-US" b="1" dirty="0"/>
              <a:t>Nominal</a:t>
            </a:r>
            <a:r>
              <a:rPr lang="en-US" dirty="0"/>
              <a:t>: One-hot encoding, make each value its own binary feature!</a:t>
            </a:r>
          </a:p>
          <a:p>
            <a:pPr lvl="1"/>
            <a:r>
              <a:rPr lang="en-US" dirty="0"/>
              <a:t>In section, you saw a one-hot encoding of “County”</a:t>
            </a:r>
          </a:p>
        </p:txBody>
      </p:sp>
      <p:sp>
        <p:nvSpPr>
          <p:cNvPr id="4" name="Slide Number Placeholder 3">
            <a:extLst>
              <a:ext uri="{FF2B5EF4-FFF2-40B4-BE49-F238E27FC236}">
                <a16:creationId xmlns:a16="http://schemas.microsoft.com/office/drawing/2014/main" id="{32C1CA26-9D78-694B-8F5E-59BB40735A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graphicFrame>
        <p:nvGraphicFramePr>
          <p:cNvPr id="5" name="Table 5">
            <a:extLst>
              <a:ext uri="{FF2B5EF4-FFF2-40B4-BE49-F238E27FC236}">
                <a16:creationId xmlns:a16="http://schemas.microsoft.com/office/drawing/2014/main" id="{423BB755-6028-A14A-8B64-3C1FBD2746CC}"/>
              </a:ext>
            </a:extLst>
          </p:cNvPr>
          <p:cNvGraphicFramePr>
            <a:graphicFrameLocks noGrp="1"/>
          </p:cNvGraphicFramePr>
          <p:nvPr>
            <p:extLst>
              <p:ext uri="{D42A27DB-BD31-4B8C-83A1-F6EECF244321}">
                <p14:modId xmlns:p14="http://schemas.microsoft.com/office/powerpoint/2010/main" val="394582671"/>
              </p:ext>
            </p:extLst>
          </p:nvPr>
        </p:nvGraphicFramePr>
        <p:xfrm>
          <a:off x="2749649" y="2748331"/>
          <a:ext cx="1517551" cy="2001520"/>
        </p:xfrm>
        <a:graphic>
          <a:graphicData uri="http://schemas.openxmlformats.org/drawingml/2006/table">
            <a:tbl>
              <a:tblPr firstRow="1" bandRow="1">
                <a:tableStyleId>{CB23F696-D533-4BE0-B1DA-8B15BD142E95}</a:tableStyleId>
              </a:tblPr>
              <a:tblGrid>
                <a:gridCol w="782160">
                  <a:extLst>
                    <a:ext uri="{9D8B030D-6E8A-4147-A177-3AD203B41FA5}">
                      <a16:colId xmlns:a16="http://schemas.microsoft.com/office/drawing/2014/main" val="2607873277"/>
                    </a:ext>
                  </a:extLst>
                </a:gridCol>
                <a:gridCol w="735391">
                  <a:extLst>
                    <a:ext uri="{9D8B030D-6E8A-4147-A177-3AD203B41FA5}">
                      <a16:colId xmlns:a16="http://schemas.microsoft.com/office/drawing/2014/main" val="3602979426"/>
                    </a:ext>
                  </a:extLst>
                </a:gridCol>
              </a:tblGrid>
              <a:tr h="370840">
                <a:tc>
                  <a:txBody>
                    <a:bodyPr/>
                    <a:lstStyle/>
                    <a:p>
                      <a:pPr algn="ctr"/>
                      <a:r>
                        <a:rPr lang="en-US" b="1" dirty="0"/>
                        <a:t>School</a:t>
                      </a:r>
                    </a:p>
                  </a:txBody>
                  <a:tcPr/>
                </a:tc>
                <a:tc>
                  <a:txBody>
                    <a:bodyPr/>
                    <a:lstStyle/>
                    <a:p>
                      <a:pPr algn="ctr"/>
                      <a:r>
                        <a:rPr lang="en-US" b="1" dirty="0"/>
                        <a:t>House Price</a:t>
                      </a:r>
                    </a:p>
                  </a:txBody>
                  <a:tcPr/>
                </a:tc>
                <a:extLst>
                  <a:ext uri="{0D108BD9-81ED-4DB2-BD59-A6C34878D82A}">
                    <a16:rowId xmlns:a16="http://schemas.microsoft.com/office/drawing/2014/main" val="2695582080"/>
                  </a:ext>
                </a:extLst>
              </a:tr>
              <a:tr h="370840">
                <a:tc>
                  <a:txBody>
                    <a:bodyPr/>
                    <a:lstStyle/>
                    <a:p>
                      <a:r>
                        <a:rPr lang="en-US" dirty="0"/>
                        <a:t>Public</a:t>
                      </a:r>
                    </a:p>
                  </a:txBody>
                  <a:tcPr/>
                </a:tc>
                <a:tc>
                  <a:txBody>
                    <a:bodyPr/>
                    <a:lstStyle/>
                    <a:p>
                      <a:r>
                        <a:rPr lang="en-US" dirty="0"/>
                        <a:t>$500K</a:t>
                      </a:r>
                    </a:p>
                  </a:txBody>
                  <a:tcPr/>
                </a:tc>
                <a:extLst>
                  <a:ext uri="{0D108BD9-81ED-4DB2-BD59-A6C34878D82A}">
                    <a16:rowId xmlns:a16="http://schemas.microsoft.com/office/drawing/2014/main" val="772525888"/>
                  </a:ext>
                </a:extLst>
              </a:tr>
              <a:tr h="370840">
                <a:tc>
                  <a:txBody>
                    <a:bodyPr/>
                    <a:lstStyle/>
                    <a:p>
                      <a:r>
                        <a:rPr lang="en-US" dirty="0"/>
                        <a:t>Private</a:t>
                      </a:r>
                    </a:p>
                  </a:txBody>
                  <a:tcPr/>
                </a:tc>
                <a:tc>
                  <a:txBody>
                    <a:bodyPr/>
                    <a:lstStyle/>
                    <a:p>
                      <a:r>
                        <a:rPr lang="en-US" dirty="0"/>
                        <a:t>$750K</a:t>
                      </a:r>
                    </a:p>
                  </a:txBody>
                  <a:tcPr/>
                </a:tc>
                <a:extLst>
                  <a:ext uri="{0D108BD9-81ED-4DB2-BD59-A6C34878D82A}">
                    <a16:rowId xmlns:a16="http://schemas.microsoft.com/office/drawing/2014/main" val="3076197486"/>
                  </a:ext>
                </a:extLst>
              </a:tr>
              <a:tr h="370840">
                <a:tc>
                  <a:txBody>
                    <a:bodyPr/>
                    <a:lstStyle/>
                    <a:p>
                      <a:r>
                        <a:rPr lang="en-US" dirty="0"/>
                        <a:t>Charter</a:t>
                      </a:r>
                    </a:p>
                  </a:txBody>
                  <a:tcPr/>
                </a:tc>
                <a:tc>
                  <a:txBody>
                    <a:bodyPr/>
                    <a:lstStyle/>
                    <a:p>
                      <a:r>
                        <a:rPr lang="en-US" dirty="0"/>
                        <a:t>$600K</a:t>
                      </a:r>
                    </a:p>
                  </a:txBody>
                  <a:tcPr/>
                </a:tc>
                <a:extLst>
                  <a:ext uri="{0D108BD9-81ED-4DB2-BD59-A6C34878D82A}">
                    <a16:rowId xmlns:a16="http://schemas.microsoft.com/office/drawing/2014/main" val="3395753369"/>
                  </a:ext>
                </a:extLst>
              </a:tr>
              <a:tr h="370840">
                <a:tc>
                  <a:txBody>
                    <a:bodyPr/>
                    <a:lstStyle/>
                    <a:p>
                      <a:r>
                        <a:rPr lang="en-US" dirty="0"/>
                        <a:t>Public</a:t>
                      </a:r>
                    </a:p>
                  </a:txBody>
                  <a:tcPr/>
                </a:tc>
                <a:tc>
                  <a:txBody>
                    <a:bodyPr/>
                    <a:lstStyle/>
                    <a:p>
                      <a:r>
                        <a:rPr lang="en-US" dirty="0"/>
                        <a:t>$700K</a:t>
                      </a:r>
                    </a:p>
                  </a:txBody>
                  <a:tcPr/>
                </a:tc>
                <a:extLst>
                  <a:ext uri="{0D108BD9-81ED-4DB2-BD59-A6C34878D82A}">
                    <a16:rowId xmlns:a16="http://schemas.microsoft.com/office/drawing/2014/main" val="1308346964"/>
                  </a:ext>
                </a:extLst>
              </a:tr>
            </a:tbl>
          </a:graphicData>
        </a:graphic>
      </p:graphicFrame>
      <p:graphicFrame>
        <p:nvGraphicFramePr>
          <p:cNvPr id="6" name="Table 5">
            <a:extLst>
              <a:ext uri="{FF2B5EF4-FFF2-40B4-BE49-F238E27FC236}">
                <a16:creationId xmlns:a16="http://schemas.microsoft.com/office/drawing/2014/main" id="{3B6E554C-D486-F54B-9815-CD0119E9A957}"/>
              </a:ext>
            </a:extLst>
          </p:cNvPr>
          <p:cNvGraphicFramePr>
            <a:graphicFrameLocks noGrp="1"/>
          </p:cNvGraphicFramePr>
          <p:nvPr>
            <p:extLst>
              <p:ext uri="{D42A27DB-BD31-4B8C-83A1-F6EECF244321}">
                <p14:modId xmlns:p14="http://schemas.microsoft.com/office/powerpoint/2010/main" val="591666399"/>
              </p:ext>
            </p:extLst>
          </p:nvPr>
        </p:nvGraphicFramePr>
        <p:xfrm>
          <a:off x="5077075" y="2748331"/>
          <a:ext cx="3693994" cy="2001520"/>
        </p:xfrm>
        <a:graphic>
          <a:graphicData uri="http://schemas.openxmlformats.org/drawingml/2006/table">
            <a:tbl>
              <a:tblPr firstRow="1" bandRow="1">
                <a:tableStyleId>{CB23F696-D533-4BE0-B1DA-8B15BD142E95}</a:tableStyleId>
              </a:tblPr>
              <a:tblGrid>
                <a:gridCol w="937514">
                  <a:extLst>
                    <a:ext uri="{9D8B030D-6E8A-4147-A177-3AD203B41FA5}">
                      <a16:colId xmlns:a16="http://schemas.microsoft.com/office/drawing/2014/main" val="3096385363"/>
                    </a:ext>
                  </a:extLst>
                </a:gridCol>
                <a:gridCol w="937514">
                  <a:extLst>
                    <a:ext uri="{9D8B030D-6E8A-4147-A177-3AD203B41FA5}">
                      <a16:colId xmlns:a16="http://schemas.microsoft.com/office/drawing/2014/main" val="375653503"/>
                    </a:ext>
                  </a:extLst>
                </a:gridCol>
                <a:gridCol w="937514">
                  <a:extLst>
                    <a:ext uri="{9D8B030D-6E8A-4147-A177-3AD203B41FA5}">
                      <a16:colId xmlns:a16="http://schemas.microsoft.com/office/drawing/2014/main" val="2863657540"/>
                    </a:ext>
                  </a:extLst>
                </a:gridCol>
                <a:gridCol w="881452">
                  <a:extLst>
                    <a:ext uri="{9D8B030D-6E8A-4147-A177-3AD203B41FA5}">
                      <a16:colId xmlns:a16="http://schemas.microsoft.com/office/drawing/2014/main" val="3602979426"/>
                    </a:ext>
                  </a:extLst>
                </a:gridCol>
              </a:tblGrid>
              <a:tr h="370840">
                <a:tc>
                  <a:txBody>
                    <a:bodyPr/>
                    <a:lstStyle/>
                    <a:p>
                      <a:pPr algn="ctr"/>
                      <a:r>
                        <a:rPr lang="en-US" b="1" dirty="0"/>
                        <a:t>School - Public</a:t>
                      </a:r>
                    </a:p>
                  </a:txBody>
                  <a:tcPr/>
                </a:tc>
                <a:tc>
                  <a:txBody>
                    <a:bodyPr/>
                    <a:lstStyle/>
                    <a:p>
                      <a:pPr algn="ctr"/>
                      <a:r>
                        <a:rPr lang="en-US" b="1" dirty="0"/>
                        <a:t>School - Private</a:t>
                      </a:r>
                    </a:p>
                  </a:txBody>
                  <a:tcPr/>
                </a:tc>
                <a:tc>
                  <a:txBody>
                    <a:bodyPr/>
                    <a:lstStyle/>
                    <a:p>
                      <a:pPr algn="ctr"/>
                      <a:r>
                        <a:rPr lang="en-US" b="1" dirty="0"/>
                        <a:t>School - Charter</a:t>
                      </a:r>
                    </a:p>
                  </a:txBody>
                  <a:tcPr/>
                </a:tc>
                <a:tc>
                  <a:txBody>
                    <a:bodyPr/>
                    <a:lstStyle/>
                    <a:p>
                      <a:pPr algn="ctr"/>
                      <a:r>
                        <a:rPr lang="en-US" b="1" dirty="0"/>
                        <a:t>House Price</a:t>
                      </a:r>
                    </a:p>
                  </a:txBody>
                  <a:tcPr/>
                </a:tc>
                <a:extLst>
                  <a:ext uri="{0D108BD9-81ED-4DB2-BD59-A6C34878D82A}">
                    <a16:rowId xmlns:a16="http://schemas.microsoft.com/office/drawing/2014/main" val="2695582080"/>
                  </a:ext>
                </a:extLst>
              </a:tr>
              <a:tr h="370840">
                <a:tc>
                  <a:txBody>
                    <a:bodyPr/>
                    <a:lstStyle/>
                    <a:p>
                      <a:r>
                        <a:rPr lang="en-US" dirty="0"/>
                        <a:t>1</a:t>
                      </a:r>
                    </a:p>
                  </a:txBody>
                  <a:tcPr/>
                </a:tc>
                <a:tc>
                  <a:txBody>
                    <a:bodyPr/>
                    <a:lstStyle/>
                    <a:p>
                      <a:r>
                        <a:rPr lang="en-US" dirty="0"/>
                        <a:t>0</a:t>
                      </a:r>
                    </a:p>
                  </a:txBody>
                  <a:tcPr/>
                </a:tc>
                <a:tc>
                  <a:txBody>
                    <a:bodyPr/>
                    <a:lstStyle/>
                    <a:p>
                      <a:r>
                        <a:rPr lang="en-US" dirty="0"/>
                        <a:t>0</a:t>
                      </a:r>
                    </a:p>
                  </a:txBody>
                  <a:tcPr/>
                </a:tc>
                <a:tc>
                  <a:txBody>
                    <a:bodyPr/>
                    <a:lstStyle/>
                    <a:p>
                      <a:r>
                        <a:rPr lang="en-US" dirty="0"/>
                        <a:t>$500K</a:t>
                      </a:r>
                    </a:p>
                  </a:txBody>
                  <a:tcPr/>
                </a:tc>
                <a:extLst>
                  <a:ext uri="{0D108BD9-81ED-4DB2-BD59-A6C34878D82A}">
                    <a16:rowId xmlns:a16="http://schemas.microsoft.com/office/drawing/2014/main" val="772525888"/>
                  </a:ext>
                </a:extLst>
              </a:tr>
              <a:tr h="370840">
                <a:tc>
                  <a:txBody>
                    <a:bodyPr/>
                    <a:lstStyle/>
                    <a:p>
                      <a:r>
                        <a:rPr lang="en-US" dirty="0"/>
                        <a:t>0</a:t>
                      </a:r>
                    </a:p>
                  </a:txBody>
                  <a:tcPr/>
                </a:tc>
                <a:tc>
                  <a:txBody>
                    <a:bodyPr/>
                    <a:lstStyle/>
                    <a:p>
                      <a:r>
                        <a:rPr lang="en-US" dirty="0"/>
                        <a:t>1</a:t>
                      </a:r>
                    </a:p>
                  </a:txBody>
                  <a:tcPr/>
                </a:tc>
                <a:tc>
                  <a:txBody>
                    <a:bodyPr/>
                    <a:lstStyle/>
                    <a:p>
                      <a:r>
                        <a:rPr lang="en-US" dirty="0"/>
                        <a:t>0</a:t>
                      </a:r>
                    </a:p>
                  </a:txBody>
                  <a:tcPr/>
                </a:tc>
                <a:tc>
                  <a:txBody>
                    <a:bodyPr/>
                    <a:lstStyle/>
                    <a:p>
                      <a:r>
                        <a:rPr lang="en-US" dirty="0"/>
                        <a:t>$750K</a:t>
                      </a:r>
                    </a:p>
                  </a:txBody>
                  <a:tcPr/>
                </a:tc>
                <a:extLst>
                  <a:ext uri="{0D108BD9-81ED-4DB2-BD59-A6C34878D82A}">
                    <a16:rowId xmlns:a16="http://schemas.microsoft.com/office/drawing/2014/main" val="3076197486"/>
                  </a:ext>
                </a:extLst>
              </a:tr>
              <a:tr h="370840">
                <a:tc>
                  <a:txBody>
                    <a:bodyPr/>
                    <a:lstStyle/>
                    <a:p>
                      <a:r>
                        <a:rPr lang="en-US" dirty="0"/>
                        <a:t>0</a:t>
                      </a:r>
                    </a:p>
                  </a:txBody>
                  <a:tcPr/>
                </a:tc>
                <a:tc>
                  <a:txBody>
                    <a:bodyPr/>
                    <a:lstStyle/>
                    <a:p>
                      <a:r>
                        <a:rPr lang="en-US" dirty="0"/>
                        <a:t>0</a:t>
                      </a:r>
                    </a:p>
                  </a:txBody>
                  <a:tcPr/>
                </a:tc>
                <a:tc>
                  <a:txBody>
                    <a:bodyPr/>
                    <a:lstStyle/>
                    <a:p>
                      <a:r>
                        <a:rPr lang="en-US" dirty="0"/>
                        <a:t>1</a:t>
                      </a:r>
                    </a:p>
                  </a:txBody>
                  <a:tcPr/>
                </a:tc>
                <a:tc>
                  <a:txBody>
                    <a:bodyPr/>
                    <a:lstStyle/>
                    <a:p>
                      <a:r>
                        <a:rPr lang="en-US" dirty="0"/>
                        <a:t>$600K</a:t>
                      </a:r>
                    </a:p>
                  </a:txBody>
                  <a:tcPr/>
                </a:tc>
                <a:extLst>
                  <a:ext uri="{0D108BD9-81ED-4DB2-BD59-A6C34878D82A}">
                    <a16:rowId xmlns:a16="http://schemas.microsoft.com/office/drawing/2014/main" val="3395753369"/>
                  </a:ext>
                </a:extLst>
              </a:tr>
              <a:tr h="370840">
                <a:tc>
                  <a:txBody>
                    <a:bodyPr/>
                    <a:lstStyle/>
                    <a:p>
                      <a:r>
                        <a:rPr lang="en-US" dirty="0"/>
                        <a:t>1</a:t>
                      </a:r>
                    </a:p>
                  </a:txBody>
                  <a:tcPr/>
                </a:tc>
                <a:tc>
                  <a:txBody>
                    <a:bodyPr/>
                    <a:lstStyle/>
                    <a:p>
                      <a:r>
                        <a:rPr lang="en-US" dirty="0"/>
                        <a:t>0</a:t>
                      </a:r>
                    </a:p>
                  </a:txBody>
                  <a:tcPr/>
                </a:tc>
                <a:tc>
                  <a:txBody>
                    <a:bodyPr/>
                    <a:lstStyle/>
                    <a:p>
                      <a:r>
                        <a:rPr lang="en-US" dirty="0"/>
                        <a:t>0</a:t>
                      </a:r>
                    </a:p>
                  </a:txBody>
                  <a:tcPr/>
                </a:tc>
                <a:tc>
                  <a:txBody>
                    <a:bodyPr/>
                    <a:lstStyle/>
                    <a:p>
                      <a:r>
                        <a:rPr lang="en-US" dirty="0"/>
                        <a:t>$700K</a:t>
                      </a:r>
                    </a:p>
                  </a:txBody>
                  <a:tcPr/>
                </a:tc>
                <a:extLst>
                  <a:ext uri="{0D108BD9-81ED-4DB2-BD59-A6C34878D82A}">
                    <a16:rowId xmlns:a16="http://schemas.microsoft.com/office/drawing/2014/main" val="1308346964"/>
                  </a:ext>
                </a:extLst>
              </a:tr>
            </a:tbl>
          </a:graphicData>
        </a:graphic>
      </p:graphicFrame>
      <p:sp>
        <p:nvSpPr>
          <p:cNvPr id="7" name="Right Arrow 6">
            <a:extLst>
              <a:ext uri="{FF2B5EF4-FFF2-40B4-BE49-F238E27FC236}">
                <a16:creationId xmlns:a16="http://schemas.microsoft.com/office/drawing/2014/main" id="{91C42081-B01C-2743-95C0-B7CB503CEC06}"/>
              </a:ext>
            </a:extLst>
          </p:cNvPr>
          <p:cNvSpPr/>
          <p:nvPr/>
        </p:nvSpPr>
        <p:spPr>
          <a:xfrm>
            <a:off x="4379433" y="3620456"/>
            <a:ext cx="585409" cy="4112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2">
            <p14:nvContentPartPr>
              <p14:cNvPr id="8" name="Ink 7">
                <a:extLst>
                  <a:ext uri="{FF2B5EF4-FFF2-40B4-BE49-F238E27FC236}">
                    <a16:creationId xmlns:a16="http://schemas.microsoft.com/office/drawing/2014/main" id="{71DE571F-D178-468F-9835-2CCE41C89820}"/>
                  </a:ext>
                </a:extLst>
              </p14:cNvPr>
              <p14:cNvContentPartPr/>
              <p14:nvPr/>
            </p14:nvContentPartPr>
            <p14:xfrm>
              <a:off x="3368880" y="135720"/>
              <a:ext cx="1335960" cy="284760"/>
            </p14:xfrm>
          </p:contentPart>
        </mc:Choice>
        <mc:Fallback>
          <p:pic>
            <p:nvPicPr>
              <p:cNvPr id="8" name="Ink 7">
                <a:extLst>
                  <a:ext uri="{FF2B5EF4-FFF2-40B4-BE49-F238E27FC236}">
                    <a16:creationId xmlns:a16="http://schemas.microsoft.com/office/drawing/2014/main" id="{71DE571F-D178-468F-9835-2CCE41C89820}"/>
                  </a:ext>
                </a:extLst>
              </p:cNvPr>
              <p:cNvPicPr/>
              <p:nvPr/>
            </p:nvPicPr>
            <p:blipFill>
              <a:blip r:embed="rId3"/>
              <a:stretch>
                <a:fillRect/>
              </a:stretch>
            </p:blipFill>
            <p:spPr>
              <a:xfrm>
                <a:off x="3359520" y="126360"/>
                <a:ext cx="135468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159AE742-6282-42AD-B592-B01042C1982F}"/>
                  </a:ext>
                </a:extLst>
              </p14:cNvPr>
              <p14:cNvContentPartPr/>
              <p14:nvPr/>
            </p14:nvContentPartPr>
            <p14:xfrm>
              <a:off x="4034680" y="217880"/>
              <a:ext cx="104400" cy="180360"/>
            </p14:xfrm>
          </p:contentPart>
        </mc:Choice>
        <mc:Fallback>
          <p:pic>
            <p:nvPicPr>
              <p:cNvPr id="9" name="Ink 8">
                <a:extLst>
                  <a:ext uri="{FF2B5EF4-FFF2-40B4-BE49-F238E27FC236}">
                    <a16:creationId xmlns:a16="http://schemas.microsoft.com/office/drawing/2014/main" id="{159AE742-6282-42AD-B592-B01042C1982F}"/>
                  </a:ext>
                </a:extLst>
              </p:cNvPr>
              <p:cNvPicPr/>
              <p:nvPr/>
            </p:nvPicPr>
            <p:blipFill>
              <a:blip r:embed="rId5"/>
              <a:stretch>
                <a:fillRect/>
              </a:stretch>
            </p:blipFill>
            <p:spPr>
              <a:xfrm>
                <a:off x="4025680" y="209240"/>
                <a:ext cx="122040" cy="198000"/>
              </a:xfrm>
              <a:prstGeom prst="rect">
                <a:avLst/>
              </a:prstGeom>
            </p:spPr>
          </p:pic>
        </mc:Fallback>
      </mc:AlternateContent>
    </p:spTree>
    <p:extLst>
      <p:ext uri="{BB962C8B-B14F-4D97-AF65-F5344CB8AC3E}">
        <p14:creationId xmlns:p14="http://schemas.microsoft.com/office/powerpoint/2010/main" val="181800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E26A-CBFB-654B-8A92-4E041E3986FC}"/>
              </a:ext>
            </a:extLst>
          </p:cNvPr>
          <p:cNvSpPr>
            <a:spLocks noGrp="1"/>
          </p:cNvSpPr>
          <p:nvPr>
            <p:ph type="title"/>
          </p:nvPr>
        </p:nvSpPr>
        <p:spPr/>
        <p:txBody>
          <a:bodyPr/>
          <a:lstStyle/>
          <a:p>
            <a:r>
              <a:rPr lang="en-US" dirty="0"/>
              <a:t>Distance</a:t>
            </a:r>
          </a:p>
        </p:txBody>
      </p:sp>
      <p:sp>
        <p:nvSpPr>
          <p:cNvPr id="3" name="Text Placeholder 2">
            <a:extLst>
              <a:ext uri="{FF2B5EF4-FFF2-40B4-BE49-F238E27FC236}">
                <a16:creationId xmlns:a16="http://schemas.microsoft.com/office/drawing/2014/main" id="{9D5B4B06-E752-8E44-8437-43086BA3D773}"/>
              </a:ext>
            </a:extLst>
          </p:cNvPr>
          <p:cNvSpPr>
            <a:spLocks noGrp="1"/>
          </p:cNvSpPr>
          <p:nvPr>
            <p:ph type="body" idx="1"/>
          </p:nvPr>
        </p:nvSpPr>
        <p:spPr>
          <a:xfrm>
            <a:off x="3090625" y="575500"/>
            <a:ext cx="5893718" cy="4509338"/>
          </a:xfrm>
        </p:spPr>
        <p:txBody>
          <a:bodyPr/>
          <a:lstStyle/>
          <a:p>
            <a:pPr marL="482600" indent="-342900">
              <a:buClr>
                <a:schemeClr val="bg2"/>
              </a:buClr>
              <a:buFont typeface="+mj-lt"/>
              <a:buAutoNum type="arabicPeriod"/>
            </a:pPr>
            <a:r>
              <a:rPr lang="en-US" dirty="0" err="1"/>
              <a:t>Featurize</a:t>
            </a:r>
            <a:r>
              <a:rPr lang="en-US" dirty="0"/>
              <a:t> / Vectorize / Embed the data</a:t>
            </a:r>
          </a:p>
          <a:p>
            <a:pPr lvl="1">
              <a:buClr>
                <a:schemeClr val="bg2"/>
              </a:buClr>
            </a:pPr>
            <a:r>
              <a:rPr lang="en-US" dirty="0"/>
              <a:t>i.e., convert each row into a numeric vector</a:t>
            </a:r>
          </a:p>
          <a:p>
            <a:pPr marL="482600" indent="-342900">
              <a:buClr>
                <a:schemeClr val="bg2"/>
              </a:buClr>
              <a:buFont typeface="+mj-lt"/>
              <a:buAutoNum type="arabicPeriod"/>
            </a:pPr>
            <a:r>
              <a:rPr lang="en-US" dirty="0"/>
              <a:t>Use a common distance metric </a:t>
            </a:r>
          </a:p>
          <a:p>
            <a:pPr marL="482600" indent="-342900">
              <a:buClr>
                <a:schemeClr val="bg2"/>
              </a:buClr>
              <a:buFont typeface="+mj-lt"/>
              <a:buAutoNum type="arabicPeriod"/>
            </a:pPr>
            <a:endParaRPr lang="en-US" dirty="0"/>
          </a:p>
          <a:p>
            <a:pPr lvl="1">
              <a:buClr>
                <a:schemeClr val="bg2"/>
              </a:buClr>
            </a:pPr>
            <a:r>
              <a:rPr lang="en-US" dirty="0"/>
              <a:t>Euclidean Distance (e.g., L2 norm)</a:t>
            </a:r>
          </a:p>
          <a:p>
            <a:pPr lvl="2">
              <a:buClr>
                <a:schemeClr val="bg2"/>
              </a:buClr>
            </a:pPr>
            <a:r>
              <a:rPr lang="en-US" dirty="0"/>
              <a:t>Gets the straight-line distance between two vectors</a:t>
            </a:r>
          </a:p>
          <a:p>
            <a:pPr lvl="2">
              <a:buClr>
                <a:schemeClr val="bg2"/>
              </a:buClr>
            </a:pPr>
            <a:endParaRPr lang="en-US" dirty="0"/>
          </a:p>
          <a:p>
            <a:pPr lvl="2">
              <a:buClr>
                <a:schemeClr val="bg2"/>
              </a:buClr>
            </a:pPr>
            <a:endParaRPr lang="en-US" dirty="0"/>
          </a:p>
          <a:p>
            <a:pPr lvl="1">
              <a:buClr>
                <a:schemeClr val="bg2"/>
              </a:buClr>
            </a:pPr>
            <a:r>
              <a:rPr lang="en-US" dirty="0"/>
              <a:t>Manhattan Distance (e.g., L1 norm)</a:t>
            </a:r>
          </a:p>
          <a:p>
            <a:pPr lvl="2">
              <a:buClr>
                <a:schemeClr val="bg2"/>
              </a:buClr>
            </a:pPr>
            <a:r>
              <a:rPr lang="en-US" dirty="0"/>
              <a:t>Gets the axis-aligned distance between two vectors</a:t>
            </a:r>
          </a:p>
          <a:p>
            <a:pPr lvl="2">
              <a:buClr>
                <a:schemeClr val="bg2"/>
              </a:buClr>
            </a:pPr>
            <a:endParaRPr lang="en-US" dirty="0"/>
          </a:p>
          <a:p>
            <a:pPr lvl="2">
              <a:buClr>
                <a:schemeClr val="bg2"/>
              </a:buClr>
            </a:pPr>
            <a:endParaRPr lang="en-US" dirty="0"/>
          </a:p>
          <a:p>
            <a:pPr lvl="1">
              <a:buClr>
                <a:schemeClr val="bg2"/>
              </a:buClr>
            </a:pPr>
            <a:r>
              <a:rPr lang="en-US" dirty="0"/>
              <a:t>Cosine Similarity</a:t>
            </a:r>
          </a:p>
          <a:p>
            <a:pPr lvl="2">
              <a:buClr>
                <a:schemeClr val="bg2"/>
              </a:buClr>
            </a:pPr>
            <a:r>
              <a:rPr lang="en-US" dirty="0"/>
              <a:t>Gets the cosine of the angle between two vectors</a:t>
            </a:r>
          </a:p>
          <a:p>
            <a:pPr lvl="2">
              <a:buClr>
                <a:schemeClr val="bg2"/>
              </a:buClr>
            </a:pPr>
            <a:r>
              <a:rPr lang="en-US" dirty="0"/>
              <a:t>Common for </a:t>
            </a:r>
            <a:r>
              <a:rPr lang="en-US" dirty="0" err="1"/>
              <a:t>featurized</a:t>
            </a:r>
            <a:r>
              <a:rPr lang="en-US" dirty="0"/>
              <a:t> text data (e.g., Bag of Words)</a:t>
            </a:r>
          </a:p>
          <a:p>
            <a:pPr lvl="2">
              <a:buClr>
                <a:schemeClr val="bg2"/>
              </a:buClr>
            </a:pPr>
            <a:r>
              <a:rPr lang="en-US" dirty="0"/>
              <a:t>distance = 1 – similarity</a:t>
            </a:r>
          </a:p>
        </p:txBody>
      </p:sp>
      <p:sp>
        <p:nvSpPr>
          <p:cNvPr id="4" name="Slide Number Placeholder 3">
            <a:extLst>
              <a:ext uri="{FF2B5EF4-FFF2-40B4-BE49-F238E27FC236}">
                <a16:creationId xmlns:a16="http://schemas.microsoft.com/office/drawing/2014/main" id="{409BE2AD-5C16-2043-906D-E5C9923B8E1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4A3154A-2E01-49F3-A69E-11CB8DC6E888}"/>
                  </a:ext>
                </a:extLst>
              </p14:cNvPr>
              <p14:cNvContentPartPr/>
              <p14:nvPr/>
            </p14:nvContentPartPr>
            <p14:xfrm>
              <a:off x="2897640" y="525960"/>
              <a:ext cx="5700960" cy="3227040"/>
            </p14:xfrm>
          </p:contentPart>
        </mc:Choice>
        <mc:Fallback>
          <p:pic>
            <p:nvPicPr>
              <p:cNvPr id="5" name="Ink 4">
                <a:extLst>
                  <a:ext uri="{FF2B5EF4-FFF2-40B4-BE49-F238E27FC236}">
                    <a16:creationId xmlns:a16="http://schemas.microsoft.com/office/drawing/2014/main" id="{24A3154A-2E01-49F3-A69E-11CB8DC6E888}"/>
                  </a:ext>
                </a:extLst>
              </p:cNvPr>
              <p:cNvPicPr/>
              <p:nvPr/>
            </p:nvPicPr>
            <p:blipFill>
              <a:blip r:embed="rId4"/>
              <a:stretch>
                <a:fillRect/>
              </a:stretch>
            </p:blipFill>
            <p:spPr>
              <a:xfrm>
                <a:off x="2888280" y="516600"/>
                <a:ext cx="5719680" cy="32457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777B0F16-48ED-47B0-B48B-8F70AFA6156A}"/>
                  </a:ext>
                </a:extLst>
              </p14:cNvPr>
              <p14:cNvContentPartPr/>
              <p14:nvPr/>
            </p14:nvContentPartPr>
            <p14:xfrm>
              <a:off x="3117760" y="3395960"/>
              <a:ext cx="7920" cy="28800"/>
            </p14:xfrm>
          </p:contentPart>
        </mc:Choice>
        <mc:Fallback>
          <p:pic>
            <p:nvPicPr>
              <p:cNvPr id="7" name="Ink 6">
                <a:extLst>
                  <a:ext uri="{FF2B5EF4-FFF2-40B4-BE49-F238E27FC236}">
                    <a16:creationId xmlns:a16="http://schemas.microsoft.com/office/drawing/2014/main" id="{777B0F16-48ED-47B0-B48B-8F70AFA6156A}"/>
                  </a:ext>
                </a:extLst>
              </p:cNvPr>
              <p:cNvPicPr/>
              <p:nvPr/>
            </p:nvPicPr>
            <p:blipFill>
              <a:blip r:embed="rId6"/>
              <a:stretch>
                <a:fillRect/>
              </a:stretch>
            </p:blipFill>
            <p:spPr>
              <a:xfrm>
                <a:off x="3100120" y="3378320"/>
                <a:ext cx="4356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D89D6784-1AB8-4563-8E9E-7D01EA4F30F5}"/>
                  </a:ext>
                </a:extLst>
              </p14:cNvPr>
              <p14:cNvContentPartPr/>
              <p14:nvPr/>
            </p14:nvContentPartPr>
            <p14:xfrm>
              <a:off x="3103360" y="3489560"/>
              <a:ext cx="6120" cy="24840"/>
            </p14:xfrm>
          </p:contentPart>
        </mc:Choice>
        <mc:Fallback>
          <p:pic>
            <p:nvPicPr>
              <p:cNvPr id="8" name="Ink 7">
                <a:extLst>
                  <a:ext uri="{FF2B5EF4-FFF2-40B4-BE49-F238E27FC236}">
                    <a16:creationId xmlns:a16="http://schemas.microsoft.com/office/drawing/2014/main" id="{D89D6784-1AB8-4563-8E9E-7D01EA4F30F5}"/>
                  </a:ext>
                </a:extLst>
              </p:cNvPr>
              <p:cNvPicPr/>
              <p:nvPr/>
            </p:nvPicPr>
            <p:blipFill>
              <a:blip r:embed="rId8"/>
              <a:stretch>
                <a:fillRect/>
              </a:stretch>
            </p:blipFill>
            <p:spPr>
              <a:xfrm>
                <a:off x="3085720" y="3471920"/>
                <a:ext cx="4176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5C58C3A6-DE45-4647-9D6F-CBE40FC844C7}"/>
                  </a:ext>
                </a:extLst>
              </p14:cNvPr>
              <p14:cNvContentPartPr/>
              <p14:nvPr/>
            </p14:nvContentPartPr>
            <p14:xfrm>
              <a:off x="3107680" y="3568400"/>
              <a:ext cx="7920" cy="36360"/>
            </p14:xfrm>
          </p:contentPart>
        </mc:Choice>
        <mc:Fallback>
          <p:pic>
            <p:nvPicPr>
              <p:cNvPr id="9" name="Ink 8">
                <a:extLst>
                  <a:ext uri="{FF2B5EF4-FFF2-40B4-BE49-F238E27FC236}">
                    <a16:creationId xmlns:a16="http://schemas.microsoft.com/office/drawing/2014/main" id="{5C58C3A6-DE45-4647-9D6F-CBE40FC844C7}"/>
                  </a:ext>
                </a:extLst>
              </p:cNvPr>
              <p:cNvPicPr/>
              <p:nvPr/>
            </p:nvPicPr>
            <p:blipFill>
              <a:blip r:embed="rId10"/>
              <a:stretch>
                <a:fillRect/>
              </a:stretch>
            </p:blipFill>
            <p:spPr>
              <a:xfrm>
                <a:off x="3090040" y="3550400"/>
                <a:ext cx="435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Ink 9">
                <a:extLst>
                  <a:ext uri="{FF2B5EF4-FFF2-40B4-BE49-F238E27FC236}">
                    <a16:creationId xmlns:a16="http://schemas.microsoft.com/office/drawing/2014/main" id="{A56611D2-B9FA-47F1-8B3C-A6BBDD9DDE3E}"/>
                  </a:ext>
                </a:extLst>
              </p14:cNvPr>
              <p14:cNvContentPartPr/>
              <p14:nvPr/>
            </p14:nvContentPartPr>
            <p14:xfrm>
              <a:off x="3133960" y="3628520"/>
              <a:ext cx="35280" cy="360"/>
            </p14:xfrm>
          </p:contentPart>
        </mc:Choice>
        <mc:Fallback>
          <p:pic>
            <p:nvPicPr>
              <p:cNvPr id="10" name="Ink 9">
                <a:extLst>
                  <a:ext uri="{FF2B5EF4-FFF2-40B4-BE49-F238E27FC236}">
                    <a16:creationId xmlns:a16="http://schemas.microsoft.com/office/drawing/2014/main" id="{A56611D2-B9FA-47F1-8B3C-A6BBDD9DDE3E}"/>
                  </a:ext>
                </a:extLst>
              </p:cNvPr>
              <p:cNvPicPr/>
              <p:nvPr/>
            </p:nvPicPr>
            <p:blipFill>
              <a:blip r:embed="rId12"/>
              <a:stretch>
                <a:fillRect/>
              </a:stretch>
            </p:blipFill>
            <p:spPr>
              <a:xfrm>
                <a:off x="3115960" y="3610880"/>
                <a:ext cx="70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Ink 10">
                <a:extLst>
                  <a:ext uri="{FF2B5EF4-FFF2-40B4-BE49-F238E27FC236}">
                    <a16:creationId xmlns:a16="http://schemas.microsoft.com/office/drawing/2014/main" id="{69D06392-EEBB-435F-BD74-B0DE0EA8F14A}"/>
                  </a:ext>
                </a:extLst>
              </p14:cNvPr>
              <p14:cNvContentPartPr/>
              <p14:nvPr/>
            </p14:nvContentPartPr>
            <p14:xfrm>
              <a:off x="3235120" y="3622400"/>
              <a:ext cx="44280" cy="6840"/>
            </p14:xfrm>
          </p:contentPart>
        </mc:Choice>
        <mc:Fallback>
          <p:pic>
            <p:nvPicPr>
              <p:cNvPr id="11" name="Ink 10">
                <a:extLst>
                  <a:ext uri="{FF2B5EF4-FFF2-40B4-BE49-F238E27FC236}">
                    <a16:creationId xmlns:a16="http://schemas.microsoft.com/office/drawing/2014/main" id="{69D06392-EEBB-435F-BD74-B0DE0EA8F14A}"/>
                  </a:ext>
                </a:extLst>
              </p:cNvPr>
              <p:cNvPicPr/>
              <p:nvPr/>
            </p:nvPicPr>
            <p:blipFill>
              <a:blip r:embed="rId14"/>
              <a:stretch>
                <a:fillRect/>
              </a:stretch>
            </p:blipFill>
            <p:spPr>
              <a:xfrm>
                <a:off x="3217120" y="3604760"/>
                <a:ext cx="799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Ink 11">
                <a:extLst>
                  <a:ext uri="{FF2B5EF4-FFF2-40B4-BE49-F238E27FC236}">
                    <a16:creationId xmlns:a16="http://schemas.microsoft.com/office/drawing/2014/main" id="{0F36405A-8FC2-4A6C-A6DD-DED61E6921CF}"/>
                  </a:ext>
                </a:extLst>
              </p14:cNvPr>
              <p14:cNvContentPartPr/>
              <p14:nvPr/>
            </p14:nvContentPartPr>
            <p14:xfrm>
              <a:off x="3343480" y="3619880"/>
              <a:ext cx="32400" cy="4320"/>
            </p14:xfrm>
          </p:contentPart>
        </mc:Choice>
        <mc:Fallback>
          <p:pic>
            <p:nvPicPr>
              <p:cNvPr id="12" name="Ink 11">
                <a:extLst>
                  <a:ext uri="{FF2B5EF4-FFF2-40B4-BE49-F238E27FC236}">
                    <a16:creationId xmlns:a16="http://schemas.microsoft.com/office/drawing/2014/main" id="{0F36405A-8FC2-4A6C-A6DD-DED61E6921CF}"/>
                  </a:ext>
                </a:extLst>
              </p:cNvPr>
              <p:cNvPicPr/>
              <p:nvPr/>
            </p:nvPicPr>
            <p:blipFill>
              <a:blip r:embed="rId16"/>
              <a:stretch>
                <a:fillRect/>
              </a:stretch>
            </p:blipFill>
            <p:spPr>
              <a:xfrm>
                <a:off x="3325840" y="3601880"/>
                <a:ext cx="680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Ink 12">
                <a:extLst>
                  <a:ext uri="{FF2B5EF4-FFF2-40B4-BE49-F238E27FC236}">
                    <a16:creationId xmlns:a16="http://schemas.microsoft.com/office/drawing/2014/main" id="{D3D4D012-1327-40C0-A009-DCD1C8D5D7EB}"/>
                  </a:ext>
                </a:extLst>
              </p14:cNvPr>
              <p14:cNvContentPartPr/>
              <p14:nvPr/>
            </p14:nvContentPartPr>
            <p14:xfrm>
              <a:off x="3038200" y="2302280"/>
              <a:ext cx="36720" cy="38880"/>
            </p14:xfrm>
          </p:contentPart>
        </mc:Choice>
        <mc:Fallback>
          <p:pic>
            <p:nvPicPr>
              <p:cNvPr id="13" name="Ink 12">
                <a:extLst>
                  <a:ext uri="{FF2B5EF4-FFF2-40B4-BE49-F238E27FC236}">
                    <a16:creationId xmlns:a16="http://schemas.microsoft.com/office/drawing/2014/main" id="{D3D4D012-1327-40C0-A009-DCD1C8D5D7EB}"/>
                  </a:ext>
                </a:extLst>
              </p:cNvPr>
              <p:cNvPicPr/>
              <p:nvPr/>
            </p:nvPicPr>
            <p:blipFill>
              <a:blip r:embed="rId18"/>
              <a:stretch>
                <a:fillRect/>
              </a:stretch>
            </p:blipFill>
            <p:spPr>
              <a:xfrm>
                <a:off x="3020200" y="2284280"/>
                <a:ext cx="723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Ink 13">
                <a:extLst>
                  <a:ext uri="{FF2B5EF4-FFF2-40B4-BE49-F238E27FC236}">
                    <a16:creationId xmlns:a16="http://schemas.microsoft.com/office/drawing/2014/main" id="{0426DA72-08E6-4166-824B-DF96DA633B8B}"/>
                  </a:ext>
                </a:extLst>
              </p14:cNvPr>
              <p14:cNvContentPartPr/>
              <p14:nvPr/>
            </p14:nvContentPartPr>
            <p14:xfrm>
              <a:off x="3136480" y="2375360"/>
              <a:ext cx="36720" cy="27720"/>
            </p14:xfrm>
          </p:contentPart>
        </mc:Choice>
        <mc:Fallback>
          <p:pic>
            <p:nvPicPr>
              <p:cNvPr id="14" name="Ink 13">
                <a:extLst>
                  <a:ext uri="{FF2B5EF4-FFF2-40B4-BE49-F238E27FC236}">
                    <a16:creationId xmlns:a16="http://schemas.microsoft.com/office/drawing/2014/main" id="{0426DA72-08E6-4166-824B-DF96DA633B8B}"/>
                  </a:ext>
                </a:extLst>
              </p:cNvPr>
              <p:cNvPicPr/>
              <p:nvPr/>
            </p:nvPicPr>
            <p:blipFill>
              <a:blip r:embed="rId20"/>
              <a:stretch>
                <a:fillRect/>
              </a:stretch>
            </p:blipFill>
            <p:spPr>
              <a:xfrm>
                <a:off x="3118840" y="2357720"/>
                <a:ext cx="7236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Ink 14">
                <a:extLst>
                  <a:ext uri="{FF2B5EF4-FFF2-40B4-BE49-F238E27FC236}">
                    <a16:creationId xmlns:a16="http://schemas.microsoft.com/office/drawing/2014/main" id="{2DA9CF43-2B70-4608-8D39-FF952CEF622B}"/>
                  </a:ext>
                </a:extLst>
              </p14:cNvPr>
              <p14:cNvContentPartPr/>
              <p14:nvPr/>
            </p14:nvContentPartPr>
            <p14:xfrm>
              <a:off x="3226480" y="2431160"/>
              <a:ext cx="19080" cy="7920"/>
            </p14:xfrm>
          </p:contentPart>
        </mc:Choice>
        <mc:Fallback>
          <p:pic>
            <p:nvPicPr>
              <p:cNvPr id="15" name="Ink 14">
                <a:extLst>
                  <a:ext uri="{FF2B5EF4-FFF2-40B4-BE49-F238E27FC236}">
                    <a16:creationId xmlns:a16="http://schemas.microsoft.com/office/drawing/2014/main" id="{2DA9CF43-2B70-4608-8D39-FF952CEF622B}"/>
                  </a:ext>
                </a:extLst>
              </p:cNvPr>
              <p:cNvPicPr/>
              <p:nvPr/>
            </p:nvPicPr>
            <p:blipFill>
              <a:blip r:embed="rId22"/>
              <a:stretch>
                <a:fillRect/>
              </a:stretch>
            </p:blipFill>
            <p:spPr>
              <a:xfrm>
                <a:off x="3208480" y="2413160"/>
                <a:ext cx="54720" cy="43560"/>
              </a:xfrm>
              <a:prstGeom prst="rect">
                <a:avLst/>
              </a:prstGeom>
            </p:spPr>
          </p:pic>
        </mc:Fallback>
      </mc:AlternateContent>
    </p:spTree>
    <p:extLst>
      <p:ext uri="{BB962C8B-B14F-4D97-AF65-F5344CB8AC3E}">
        <p14:creationId xmlns:p14="http://schemas.microsoft.com/office/powerpoint/2010/main" val="19605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4" end="1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18EC-0918-584D-B178-588F709669A5}"/>
              </a:ext>
            </a:extLst>
          </p:cNvPr>
          <p:cNvSpPr>
            <a:spLocks noGrp="1"/>
          </p:cNvSpPr>
          <p:nvPr>
            <p:ph type="title"/>
          </p:nvPr>
        </p:nvSpPr>
        <p:spPr/>
        <p:txBody>
          <a:bodyPr/>
          <a:lstStyle/>
          <a:p>
            <a:r>
              <a:rPr lang="en-US" dirty="0"/>
              <a:t>Choosing k</a:t>
            </a:r>
          </a:p>
        </p:txBody>
      </p:sp>
      <p:sp>
        <p:nvSpPr>
          <p:cNvPr id="3" name="Text Placeholder 2">
            <a:extLst>
              <a:ext uri="{FF2B5EF4-FFF2-40B4-BE49-F238E27FC236}">
                <a16:creationId xmlns:a16="http://schemas.microsoft.com/office/drawing/2014/main" id="{9EFF83C3-91FC-B943-807E-AF8E839022ED}"/>
              </a:ext>
            </a:extLst>
          </p:cNvPr>
          <p:cNvSpPr>
            <a:spLocks noGrp="1"/>
          </p:cNvSpPr>
          <p:nvPr>
            <p:ph type="body" idx="1"/>
          </p:nvPr>
        </p:nvSpPr>
        <p:spPr/>
        <p:txBody>
          <a:bodyPr/>
          <a:lstStyle/>
          <a:p>
            <a:r>
              <a:rPr lang="en-US" dirty="0"/>
              <a:t>What is the lowest value of k we can have?</a:t>
            </a:r>
          </a:p>
          <a:p>
            <a:endParaRPr lang="en-US" dirty="0"/>
          </a:p>
          <a:p>
            <a:endParaRPr lang="en-US" dirty="0"/>
          </a:p>
          <a:p>
            <a:endParaRPr lang="en-US" dirty="0"/>
          </a:p>
          <a:p>
            <a:endParaRPr lang="en-US" dirty="0"/>
          </a:p>
          <a:p>
            <a:r>
              <a:rPr lang="en-US" dirty="0"/>
              <a:t>What is the highest value of k we can have?</a:t>
            </a:r>
          </a:p>
          <a:p>
            <a:endParaRPr lang="en-US" dirty="0"/>
          </a:p>
          <a:p>
            <a:endParaRPr lang="en-US" dirty="0"/>
          </a:p>
          <a:p>
            <a:endParaRPr lang="en-US" dirty="0"/>
          </a:p>
          <a:p>
            <a:endParaRPr lang="en-US" dirty="0"/>
          </a:p>
          <a:p>
            <a:r>
              <a:rPr lang="en-US" dirty="0"/>
              <a:t>How do we choose k? Validation set or cross-validation!</a:t>
            </a:r>
          </a:p>
        </p:txBody>
      </p:sp>
      <p:sp>
        <p:nvSpPr>
          <p:cNvPr id="4" name="Slide Number Placeholder 3">
            <a:extLst>
              <a:ext uri="{FF2B5EF4-FFF2-40B4-BE49-F238E27FC236}">
                <a16:creationId xmlns:a16="http://schemas.microsoft.com/office/drawing/2014/main" id="{B19FEB0A-CCF8-2540-B8D1-31642D7DE43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FBF1AE39-7441-428A-B0DA-6F6B9C42198F}"/>
                  </a:ext>
                </a:extLst>
              </p14:cNvPr>
              <p14:cNvContentPartPr/>
              <p14:nvPr/>
            </p14:nvContentPartPr>
            <p14:xfrm>
              <a:off x="3783240" y="1040040"/>
              <a:ext cx="4691520" cy="2062080"/>
            </p14:xfrm>
          </p:contentPart>
        </mc:Choice>
        <mc:Fallback>
          <p:pic>
            <p:nvPicPr>
              <p:cNvPr id="5" name="Ink 4">
                <a:extLst>
                  <a:ext uri="{FF2B5EF4-FFF2-40B4-BE49-F238E27FC236}">
                    <a16:creationId xmlns:a16="http://schemas.microsoft.com/office/drawing/2014/main" id="{FBF1AE39-7441-428A-B0DA-6F6B9C42198F}"/>
                  </a:ext>
                </a:extLst>
              </p:cNvPr>
              <p:cNvPicPr/>
              <p:nvPr/>
            </p:nvPicPr>
            <p:blipFill>
              <a:blip r:embed="rId4"/>
              <a:stretch>
                <a:fillRect/>
              </a:stretch>
            </p:blipFill>
            <p:spPr>
              <a:xfrm>
                <a:off x="3773880" y="1030680"/>
                <a:ext cx="4710240" cy="2080800"/>
              </a:xfrm>
              <a:prstGeom prst="rect">
                <a:avLst/>
              </a:prstGeom>
            </p:spPr>
          </p:pic>
        </mc:Fallback>
      </mc:AlternateContent>
    </p:spTree>
    <p:extLst>
      <p:ext uri="{BB962C8B-B14F-4D97-AF65-F5344CB8AC3E}">
        <p14:creationId xmlns:p14="http://schemas.microsoft.com/office/powerpoint/2010/main" val="7692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22B0EB86-1D5C-9E46-A79E-9C0286DB56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42" r="6805" b="7317"/>
          <a:stretch/>
        </p:blipFill>
        <p:spPr bwMode="auto">
          <a:xfrm>
            <a:off x="6039554" y="1235076"/>
            <a:ext cx="3065930" cy="332142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B944D02-D499-B946-9CEB-AF6190812B9F}"/>
              </a:ext>
            </a:extLst>
          </p:cNvPr>
          <p:cNvSpPr>
            <a:spLocks noGrp="1"/>
          </p:cNvSpPr>
          <p:nvPr>
            <p:ph type="title"/>
          </p:nvPr>
        </p:nvSpPr>
        <p:spPr/>
        <p:txBody>
          <a:bodyPr/>
          <a:lstStyle/>
          <a:p>
            <a:r>
              <a:rPr lang="en-US" dirty="0"/>
              <a:t>1-NN vs. k-NN</a:t>
            </a:r>
          </a:p>
        </p:txBody>
      </p:sp>
      <p:sp>
        <p:nvSpPr>
          <p:cNvPr id="4" name="Slide Number Placeholder 3">
            <a:extLst>
              <a:ext uri="{FF2B5EF4-FFF2-40B4-BE49-F238E27FC236}">
                <a16:creationId xmlns:a16="http://schemas.microsoft.com/office/drawing/2014/main" id="{DBB529F3-9FC9-5D40-B009-ECC101DEAC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2050" name="Picture 2">
            <a:extLst>
              <a:ext uri="{FF2B5EF4-FFF2-40B4-BE49-F238E27FC236}">
                <a16:creationId xmlns:a16="http://schemas.microsoft.com/office/drawing/2014/main" id="{F7BBFCB4-537A-E944-BFDF-89C459B13B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223" r="7225" b="7317"/>
          <a:stretch/>
        </p:blipFill>
        <p:spPr bwMode="auto">
          <a:xfrm>
            <a:off x="2729753" y="40341"/>
            <a:ext cx="3065930" cy="332142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AF9F428-453F-7F42-9A8C-84502A3961FF}"/>
              </a:ext>
            </a:extLst>
          </p:cNvPr>
          <p:cNvSpPr txBox="1"/>
          <p:nvPr/>
        </p:nvSpPr>
        <p:spPr>
          <a:xfrm>
            <a:off x="2724346" y="4749851"/>
            <a:ext cx="5832438" cy="276999"/>
          </a:xfrm>
          <a:prstGeom prst="rect">
            <a:avLst/>
          </a:prstGeom>
          <a:noFill/>
        </p:spPr>
        <p:txBody>
          <a:bodyPr wrap="square" rtlCol="0">
            <a:spAutoFit/>
          </a:bodyPr>
          <a:lstStyle/>
          <a:p>
            <a:r>
              <a:rPr lang="en-US" sz="1200" dirty="0"/>
              <a:t>Source: </a:t>
            </a:r>
            <a:r>
              <a:rPr lang="en-US" sz="1200" dirty="0">
                <a:hlinkClick r:id="rId5"/>
              </a:rPr>
              <a:t>https://kevinzakka.github.io/2016/07/13/k-nearest-neighbor/</a:t>
            </a:r>
            <a:endParaRPr lang="en-US" sz="1200" dirty="0"/>
          </a:p>
        </p:txBody>
      </p:sp>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B302F5C5-020F-413A-9402-D599E3BECB36}"/>
                  </a:ext>
                </a:extLst>
              </p14:cNvPr>
              <p14:cNvContentPartPr/>
              <p14:nvPr/>
            </p14:nvContentPartPr>
            <p14:xfrm>
              <a:off x="8538120" y="432000"/>
              <a:ext cx="2520" cy="360"/>
            </p14:xfrm>
          </p:contentPart>
        </mc:Choice>
        <mc:Fallback>
          <p:pic>
            <p:nvPicPr>
              <p:cNvPr id="3" name="Ink 2">
                <a:extLst>
                  <a:ext uri="{FF2B5EF4-FFF2-40B4-BE49-F238E27FC236}">
                    <a16:creationId xmlns:a16="http://schemas.microsoft.com/office/drawing/2014/main" id="{B302F5C5-020F-413A-9402-D599E3BECB36}"/>
                  </a:ext>
                </a:extLst>
              </p:cNvPr>
              <p:cNvPicPr/>
              <p:nvPr/>
            </p:nvPicPr>
            <p:blipFill>
              <a:blip r:embed="rId7"/>
              <a:stretch>
                <a:fillRect/>
              </a:stretch>
            </p:blipFill>
            <p:spPr>
              <a:xfrm>
                <a:off x="8528760" y="422640"/>
                <a:ext cx="212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Ink 5">
                <a:extLst>
                  <a:ext uri="{FF2B5EF4-FFF2-40B4-BE49-F238E27FC236}">
                    <a16:creationId xmlns:a16="http://schemas.microsoft.com/office/drawing/2014/main" id="{9E424BC3-0661-470C-83AF-FF75ACB36414}"/>
                  </a:ext>
                </a:extLst>
              </p14:cNvPr>
              <p14:cNvContentPartPr/>
              <p14:nvPr/>
            </p14:nvContentPartPr>
            <p14:xfrm>
              <a:off x="6117280" y="1648520"/>
              <a:ext cx="2253240" cy="2363400"/>
            </p14:xfrm>
          </p:contentPart>
        </mc:Choice>
        <mc:Fallback>
          <p:pic>
            <p:nvPicPr>
              <p:cNvPr id="6" name="Ink 5">
                <a:extLst>
                  <a:ext uri="{FF2B5EF4-FFF2-40B4-BE49-F238E27FC236}">
                    <a16:creationId xmlns:a16="http://schemas.microsoft.com/office/drawing/2014/main" id="{9E424BC3-0661-470C-83AF-FF75ACB36414}"/>
                  </a:ext>
                </a:extLst>
              </p:cNvPr>
              <p:cNvPicPr/>
              <p:nvPr/>
            </p:nvPicPr>
            <p:blipFill>
              <a:blip r:embed="rId9"/>
              <a:stretch>
                <a:fillRect/>
              </a:stretch>
            </p:blipFill>
            <p:spPr>
              <a:xfrm>
                <a:off x="6108640" y="1639520"/>
                <a:ext cx="2270880" cy="2381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8" name="Ink 17">
                <a:extLst>
                  <a:ext uri="{FF2B5EF4-FFF2-40B4-BE49-F238E27FC236}">
                    <a16:creationId xmlns:a16="http://schemas.microsoft.com/office/drawing/2014/main" id="{58B8B142-05A8-4A6D-974D-41999819E0B3}"/>
                  </a:ext>
                </a:extLst>
              </p14:cNvPr>
              <p14:cNvContentPartPr/>
              <p14:nvPr/>
            </p14:nvContentPartPr>
            <p14:xfrm>
              <a:off x="7390600" y="245960"/>
              <a:ext cx="95040" cy="90000"/>
            </p14:xfrm>
          </p:contentPart>
        </mc:Choice>
        <mc:Fallback>
          <p:pic>
            <p:nvPicPr>
              <p:cNvPr id="18" name="Ink 17">
                <a:extLst>
                  <a:ext uri="{FF2B5EF4-FFF2-40B4-BE49-F238E27FC236}">
                    <a16:creationId xmlns:a16="http://schemas.microsoft.com/office/drawing/2014/main" id="{58B8B142-05A8-4A6D-974D-41999819E0B3}"/>
                  </a:ext>
                </a:extLst>
              </p:cNvPr>
              <p:cNvPicPr/>
              <p:nvPr/>
            </p:nvPicPr>
            <p:blipFill>
              <a:blip r:embed="rId11"/>
              <a:stretch>
                <a:fillRect/>
              </a:stretch>
            </p:blipFill>
            <p:spPr>
              <a:xfrm>
                <a:off x="7381960" y="237320"/>
                <a:ext cx="1126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1" name="Ink 20">
                <a:extLst>
                  <a:ext uri="{FF2B5EF4-FFF2-40B4-BE49-F238E27FC236}">
                    <a16:creationId xmlns:a16="http://schemas.microsoft.com/office/drawing/2014/main" id="{8F00A76B-6AB2-4793-BC03-6866FDF691FE}"/>
                  </a:ext>
                </a:extLst>
              </p14:cNvPr>
              <p14:cNvContentPartPr/>
              <p14:nvPr/>
            </p14:nvContentPartPr>
            <p14:xfrm>
              <a:off x="7726480" y="153080"/>
              <a:ext cx="203760" cy="160560"/>
            </p14:xfrm>
          </p:contentPart>
        </mc:Choice>
        <mc:Fallback>
          <p:pic>
            <p:nvPicPr>
              <p:cNvPr id="21" name="Ink 20">
                <a:extLst>
                  <a:ext uri="{FF2B5EF4-FFF2-40B4-BE49-F238E27FC236}">
                    <a16:creationId xmlns:a16="http://schemas.microsoft.com/office/drawing/2014/main" id="{8F00A76B-6AB2-4793-BC03-6866FDF691FE}"/>
                  </a:ext>
                </a:extLst>
              </p:cNvPr>
              <p:cNvPicPr/>
              <p:nvPr/>
            </p:nvPicPr>
            <p:blipFill>
              <a:blip r:embed="rId13"/>
              <a:stretch>
                <a:fillRect/>
              </a:stretch>
            </p:blipFill>
            <p:spPr>
              <a:xfrm>
                <a:off x="7717480" y="144080"/>
                <a:ext cx="2214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9" name="Ink 28">
                <a:extLst>
                  <a:ext uri="{FF2B5EF4-FFF2-40B4-BE49-F238E27FC236}">
                    <a16:creationId xmlns:a16="http://schemas.microsoft.com/office/drawing/2014/main" id="{FC23CB99-F13A-4D68-A0D7-12A6C55832C2}"/>
                  </a:ext>
                </a:extLst>
              </p14:cNvPr>
              <p14:cNvContentPartPr/>
              <p14:nvPr/>
            </p14:nvContentPartPr>
            <p14:xfrm>
              <a:off x="8825920" y="222920"/>
              <a:ext cx="12240" cy="9360"/>
            </p14:xfrm>
          </p:contentPart>
        </mc:Choice>
        <mc:Fallback>
          <p:pic>
            <p:nvPicPr>
              <p:cNvPr id="29" name="Ink 28">
                <a:extLst>
                  <a:ext uri="{FF2B5EF4-FFF2-40B4-BE49-F238E27FC236}">
                    <a16:creationId xmlns:a16="http://schemas.microsoft.com/office/drawing/2014/main" id="{FC23CB99-F13A-4D68-A0D7-12A6C55832C2}"/>
                  </a:ext>
                </a:extLst>
              </p:cNvPr>
              <p:cNvPicPr/>
              <p:nvPr/>
            </p:nvPicPr>
            <p:blipFill>
              <a:blip r:embed="rId15"/>
              <a:stretch>
                <a:fillRect/>
              </a:stretch>
            </p:blipFill>
            <p:spPr>
              <a:xfrm>
                <a:off x="8817280" y="213920"/>
                <a:ext cx="298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2" name="Ink 31">
                <a:extLst>
                  <a:ext uri="{FF2B5EF4-FFF2-40B4-BE49-F238E27FC236}">
                    <a16:creationId xmlns:a16="http://schemas.microsoft.com/office/drawing/2014/main" id="{9B0F9692-314C-42D8-915D-D6E87AD7B1A6}"/>
                  </a:ext>
                </a:extLst>
              </p14:cNvPr>
              <p14:cNvContentPartPr/>
              <p14:nvPr/>
            </p14:nvContentPartPr>
            <p14:xfrm>
              <a:off x="8819080" y="262880"/>
              <a:ext cx="254880" cy="67320"/>
            </p14:xfrm>
          </p:contentPart>
        </mc:Choice>
        <mc:Fallback>
          <p:pic>
            <p:nvPicPr>
              <p:cNvPr id="32" name="Ink 31">
                <a:extLst>
                  <a:ext uri="{FF2B5EF4-FFF2-40B4-BE49-F238E27FC236}">
                    <a16:creationId xmlns:a16="http://schemas.microsoft.com/office/drawing/2014/main" id="{9B0F9692-314C-42D8-915D-D6E87AD7B1A6}"/>
                  </a:ext>
                </a:extLst>
              </p:cNvPr>
              <p:cNvPicPr/>
              <p:nvPr/>
            </p:nvPicPr>
            <p:blipFill>
              <a:blip r:embed="rId17"/>
              <a:stretch>
                <a:fillRect/>
              </a:stretch>
            </p:blipFill>
            <p:spPr>
              <a:xfrm>
                <a:off x="8810080" y="254240"/>
                <a:ext cx="272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3" name="Ink 32">
                <a:extLst>
                  <a:ext uri="{FF2B5EF4-FFF2-40B4-BE49-F238E27FC236}">
                    <a16:creationId xmlns:a16="http://schemas.microsoft.com/office/drawing/2014/main" id="{5C2C033A-980E-4B9F-844C-2E1BF8356DB7}"/>
                  </a:ext>
                </a:extLst>
              </p14:cNvPr>
              <p14:cNvContentPartPr/>
              <p14:nvPr/>
            </p14:nvContentPartPr>
            <p14:xfrm>
              <a:off x="7997920" y="205280"/>
              <a:ext cx="768960" cy="156960"/>
            </p14:xfrm>
          </p:contentPart>
        </mc:Choice>
        <mc:Fallback>
          <p:pic>
            <p:nvPicPr>
              <p:cNvPr id="33" name="Ink 32">
                <a:extLst>
                  <a:ext uri="{FF2B5EF4-FFF2-40B4-BE49-F238E27FC236}">
                    <a16:creationId xmlns:a16="http://schemas.microsoft.com/office/drawing/2014/main" id="{5C2C033A-980E-4B9F-844C-2E1BF8356DB7}"/>
                  </a:ext>
                </a:extLst>
              </p:cNvPr>
              <p:cNvPicPr/>
              <p:nvPr/>
            </p:nvPicPr>
            <p:blipFill>
              <a:blip r:embed="rId19"/>
              <a:stretch>
                <a:fillRect/>
              </a:stretch>
            </p:blipFill>
            <p:spPr>
              <a:xfrm>
                <a:off x="7988924" y="196280"/>
                <a:ext cx="786592"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2" name="Ink 51">
                <a:extLst>
                  <a:ext uri="{FF2B5EF4-FFF2-40B4-BE49-F238E27FC236}">
                    <a16:creationId xmlns:a16="http://schemas.microsoft.com/office/drawing/2014/main" id="{8C7CC7B9-34D8-4B58-A9AC-3DB28E38008E}"/>
                  </a:ext>
                </a:extLst>
              </p14:cNvPr>
              <p14:cNvContentPartPr/>
              <p14:nvPr/>
            </p14:nvContentPartPr>
            <p14:xfrm>
              <a:off x="7482760" y="489320"/>
              <a:ext cx="1367280" cy="262800"/>
            </p14:xfrm>
          </p:contentPart>
        </mc:Choice>
        <mc:Fallback>
          <p:pic>
            <p:nvPicPr>
              <p:cNvPr id="52" name="Ink 51">
                <a:extLst>
                  <a:ext uri="{FF2B5EF4-FFF2-40B4-BE49-F238E27FC236}">
                    <a16:creationId xmlns:a16="http://schemas.microsoft.com/office/drawing/2014/main" id="{8C7CC7B9-34D8-4B58-A9AC-3DB28E38008E}"/>
                  </a:ext>
                </a:extLst>
              </p:cNvPr>
              <p:cNvPicPr/>
              <p:nvPr/>
            </p:nvPicPr>
            <p:blipFill>
              <a:blip r:embed="rId21"/>
              <a:stretch>
                <a:fillRect/>
              </a:stretch>
            </p:blipFill>
            <p:spPr>
              <a:xfrm>
                <a:off x="7473760" y="480332"/>
                <a:ext cx="1384920" cy="280416"/>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54" name="Ink 53">
                <a:extLst>
                  <a:ext uri="{FF2B5EF4-FFF2-40B4-BE49-F238E27FC236}">
                    <a16:creationId xmlns:a16="http://schemas.microsoft.com/office/drawing/2014/main" id="{4BCE66F6-185D-4919-A6D8-7EF8FAC54DBE}"/>
                  </a:ext>
                </a:extLst>
              </p14:cNvPr>
              <p14:cNvContentPartPr/>
              <p14:nvPr/>
            </p14:nvContentPartPr>
            <p14:xfrm>
              <a:off x="6139600" y="145880"/>
              <a:ext cx="1150920" cy="540000"/>
            </p14:xfrm>
          </p:contentPart>
        </mc:Choice>
        <mc:Fallback>
          <p:pic>
            <p:nvPicPr>
              <p:cNvPr id="54" name="Ink 53">
                <a:extLst>
                  <a:ext uri="{FF2B5EF4-FFF2-40B4-BE49-F238E27FC236}">
                    <a16:creationId xmlns:a16="http://schemas.microsoft.com/office/drawing/2014/main" id="{4BCE66F6-185D-4919-A6D8-7EF8FAC54DBE}"/>
                  </a:ext>
                </a:extLst>
              </p:cNvPr>
              <p:cNvPicPr/>
              <p:nvPr/>
            </p:nvPicPr>
            <p:blipFill>
              <a:blip r:embed="rId23"/>
              <a:stretch>
                <a:fillRect/>
              </a:stretch>
            </p:blipFill>
            <p:spPr>
              <a:xfrm>
                <a:off x="6130957" y="136886"/>
                <a:ext cx="1168566" cy="557628"/>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5" name="Ink 54">
                <a:extLst>
                  <a:ext uri="{FF2B5EF4-FFF2-40B4-BE49-F238E27FC236}">
                    <a16:creationId xmlns:a16="http://schemas.microsoft.com/office/drawing/2014/main" id="{DCB0A5B2-E4A3-42FC-9BB7-9DE542441365}"/>
                  </a:ext>
                </a:extLst>
              </p14:cNvPr>
              <p14:cNvContentPartPr/>
              <p14:nvPr/>
            </p14:nvContentPartPr>
            <p14:xfrm>
              <a:off x="6133120" y="799280"/>
              <a:ext cx="60120" cy="240840"/>
            </p14:xfrm>
          </p:contentPart>
        </mc:Choice>
        <mc:Fallback>
          <p:pic>
            <p:nvPicPr>
              <p:cNvPr id="55" name="Ink 54">
                <a:extLst>
                  <a:ext uri="{FF2B5EF4-FFF2-40B4-BE49-F238E27FC236}">
                    <a16:creationId xmlns:a16="http://schemas.microsoft.com/office/drawing/2014/main" id="{DCB0A5B2-E4A3-42FC-9BB7-9DE542441365}"/>
                  </a:ext>
                </a:extLst>
              </p:cNvPr>
              <p:cNvPicPr/>
              <p:nvPr/>
            </p:nvPicPr>
            <p:blipFill>
              <a:blip r:embed="rId25"/>
              <a:stretch>
                <a:fillRect/>
              </a:stretch>
            </p:blipFill>
            <p:spPr>
              <a:xfrm>
                <a:off x="6124480" y="790640"/>
                <a:ext cx="7776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80" name="Ink 2079">
                <a:extLst>
                  <a:ext uri="{FF2B5EF4-FFF2-40B4-BE49-F238E27FC236}">
                    <a16:creationId xmlns:a16="http://schemas.microsoft.com/office/drawing/2014/main" id="{30511224-0DCB-4229-A29E-06B1508EC256}"/>
                  </a:ext>
                </a:extLst>
              </p14:cNvPr>
              <p14:cNvContentPartPr/>
              <p14:nvPr/>
            </p14:nvContentPartPr>
            <p14:xfrm>
              <a:off x="6277840" y="802520"/>
              <a:ext cx="2424240" cy="709200"/>
            </p14:xfrm>
          </p:contentPart>
        </mc:Choice>
        <mc:Fallback>
          <p:pic>
            <p:nvPicPr>
              <p:cNvPr id="2080" name="Ink 2079">
                <a:extLst>
                  <a:ext uri="{FF2B5EF4-FFF2-40B4-BE49-F238E27FC236}">
                    <a16:creationId xmlns:a16="http://schemas.microsoft.com/office/drawing/2014/main" id="{30511224-0DCB-4229-A29E-06B1508EC256}"/>
                  </a:ext>
                </a:extLst>
              </p:cNvPr>
              <p:cNvPicPr/>
              <p:nvPr/>
            </p:nvPicPr>
            <p:blipFill>
              <a:blip r:embed="rId27"/>
              <a:stretch>
                <a:fillRect/>
              </a:stretch>
            </p:blipFill>
            <p:spPr>
              <a:xfrm>
                <a:off x="6269200" y="793884"/>
                <a:ext cx="2441880" cy="726831"/>
              </a:xfrm>
              <a:prstGeom prst="rect">
                <a:avLst/>
              </a:prstGeom>
            </p:spPr>
          </p:pic>
        </mc:Fallback>
      </mc:AlternateContent>
    </p:spTree>
    <p:extLst>
      <p:ext uri="{BB962C8B-B14F-4D97-AF65-F5344CB8AC3E}">
        <p14:creationId xmlns:p14="http://schemas.microsoft.com/office/powerpoint/2010/main" val="2758999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E90DDC-04CB-CD49-A6BE-F3679DD542D2}"/>
              </a:ext>
            </a:extLst>
          </p:cNvPr>
          <p:cNvSpPr>
            <a:spLocks noGrp="1"/>
          </p:cNvSpPr>
          <p:nvPr>
            <p:ph type="ctrTitle"/>
          </p:nvPr>
        </p:nvSpPr>
        <p:spPr/>
        <p:txBody>
          <a:bodyPr/>
          <a:lstStyle/>
          <a:p>
            <a:r>
              <a:rPr lang="en-US" dirty="0"/>
              <a:t>Recap &amp; Addressing LR Concerns</a:t>
            </a:r>
          </a:p>
        </p:txBody>
      </p:sp>
      <p:sp>
        <p:nvSpPr>
          <p:cNvPr id="6" name="Subtitle 5">
            <a:extLst>
              <a:ext uri="{FF2B5EF4-FFF2-40B4-BE49-F238E27FC236}">
                <a16:creationId xmlns:a16="http://schemas.microsoft.com/office/drawing/2014/main" id="{522BEB4E-909A-BD49-9EB5-406F40E234F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ADEBDF48-5ED7-8C4A-8DF0-D6B4D3A71B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37325114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78BDE-9644-3D40-BA07-8CFDA2C14128}"/>
              </a:ext>
            </a:extLst>
          </p:cNvPr>
          <p:cNvSpPr>
            <a:spLocks noGrp="1"/>
          </p:cNvSpPr>
          <p:nvPr>
            <p:ph type="title"/>
          </p:nvPr>
        </p:nvSpPr>
        <p:spPr/>
        <p:txBody>
          <a:bodyPr/>
          <a:lstStyle/>
          <a:p>
            <a:r>
              <a:rPr lang="en-US" dirty="0"/>
              <a:t>K-Nearest Neighbors Pros/Cons</a:t>
            </a:r>
          </a:p>
        </p:txBody>
      </p:sp>
      <p:sp>
        <p:nvSpPr>
          <p:cNvPr id="3" name="Text Placeholder 2">
            <a:extLst>
              <a:ext uri="{FF2B5EF4-FFF2-40B4-BE49-F238E27FC236}">
                <a16:creationId xmlns:a16="http://schemas.microsoft.com/office/drawing/2014/main" id="{2D9B2A51-0F42-7D40-AA3B-6D024A386349}"/>
              </a:ext>
            </a:extLst>
          </p:cNvPr>
          <p:cNvSpPr>
            <a:spLocks noGrp="1"/>
          </p:cNvSpPr>
          <p:nvPr>
            <p:ph type="body" idx="1"/>
          </p:nvPr>
        </p:nvSpPr>
        <p:spPr>
          <a:xfrm>
            <a:off x="3090625" y="27087"/>
            <a:ext cx="5596200" cy="3981000"/>
          </a:xfrm>
        </p:spPr>
        <p:txBody>
          <a:bodyPr/>
          <a:lstStyle/>
          <a:p>
            <a:pPr>
              <a:buClr>
                <a:schemeClr val="bg2"/>
              </a:buClr>
            </a:pPr>
            <a:r>
              <a:rPr lang="en-US" dirty="0"/>
              <a:t>Pros:</a:t>
            </a:r>
          </a:p>
          <a:p>
            <a:pPr lvl="1">
              <a:buClr>
                <a:schemeClr val="bg2"/>
              </a:buClr>
            </a:pPr>
            <a:r>
              <a:rPr lang="en-US" dirty="0"/>
              <a:t>Training is fast (don’t need to compute anything, just store the dataset)</a:t>
            </a:r>
          </a:p>
          <a:p>
            <a:pPr lvl="1">
              <a:buClr>
                <a:schemeClr val="bg2"/>
              </a:buClr>
            </a:pPr>
            <a:r>
              <a:rPr lang="en-US" dirty="0"/>
              <a:t>Doesn’t make assumptions about the data distribution.</a:t>
            </a:r>
          </a:p>
          <a:p>
            <a:pPr lvl="1">
              <a:buClr>
                <a:schemeClr val="bg2"/>
              </a:buClr>
            </a:pPr>
            <a:r>
              <a:rPr lang="en-US" dirty="0"/>
              <a:t>Can learn a non-linear decision boundary</a:t>
            </a:r>
          </a:p>
          <a:p>
            <a:pPr lvl="1">
              <a:buClr>
                <a:schemeClr val="bg2"/>
              </a:buClr>
            </a:pPr>
            <a:r>
              <a:rPr lang="en-US" dirty="0"/>
              <a:t>Can readily do multi-class classification (unlike Logistic Regression)</a:t>
            </a:r>
          </a:p>
          <a:p>
            <a:pPr>
              <a:buClr>
                <a:schemeClr val="bg2"/>
              </a:buClr>
            </a:pPr>
            <a:r>
              <a:rPr lang="en-US" dirty="0"/>
              <a:t>Cons:</a:t>
            </a:r>
          </a:p>
          <a:p>
            <a:pPr lvl="1">
              <a:buClr>
                <a:schemeClr val="bg2"/>
              </a:buClr>
            </a:pPr>
            <a:r>
              <a:rPr lang="en-US" dirty="0"/>
              <a:t>Prediction is slow (must search through the whole dataset)</a:t>
            </a:r>
          </a:p>
          <a:p>
            <a:pPr lvl="1">
              <a:buClr>
                <a:schemeClr val="bg2"/>
              </a:buClr>
            </a:pPr>
            <a:r>
              <a:rPr lang="en-US" dirty="0"/>
              <a:t>Large memory usage.</a:t>
            </a:r>
          </a:p>
          <a:p>
            <a:pPr>
              <a:buClr>
                <a:schemeClr val="bg2"/>
              </a:buClr>
            </a:pPr>
            <a:r>
              <a:rPr lang="en-US" dirty="0"/>
              <a:t>NOTE: k-NN can be used for regression as well!</a:t>
            </a:r>
          </a:p>
        </p:txBody>
      </p:sp>
      <p:sp>
        <p:nvSpPr>
          <p:cNvPr id="4" name="Slide Number Placeholder 3">
            <a:extLst>
              <a:ext uri="{FF2B5EF4-FFF2-40B4-BE49-F238E27FC236}">
                <a16:creationId xmlns:a16="http://schemas.microsoft.com/office/drawing/2014/main" id="{44DD7384-55F2-3948-9F7F-1F85595FEB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6" name="Picture 5">
            <a:extLst>
              <a:ext uri="{FF2B5EF4-FFF2-40B4-BE49-F238E27FC236}">
                <a16:creationId xmlns:a16="http://schemas.microsoft.com/office/drawing/2014/main" id="{1845118B-1F47-8A4A-AE4F-8317F38D6336}"/>
              </a:ext>
            </a:extLst>
          </p:cNvPr>
          <p:cNvPicPr>
            <a:picLocks noChangeAspect="1"/>
          </p:cNvPicPr>
          <p:nvPr/>
        </p:nvPicPr>
        <p:blipFill>
          <a:blip r:embed="rId3"/>
          <a:stretch>
            <a:fillRect/>
          </a:stretch>
        </p:blipFill>
        <p:spPr>
          <a:xfrm>
            <a:off x="5731094" y="3266322"/>
            <a:ext cx="3100040" cy="2030866"/>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A0A3140A-FB7E-4F1E-BC22-DF5867C69B8B}"/>
                  </a:ext>
                </a:extLst>
              </p14:cNvPr>
              <p14:cNvContentPartPr/>
              <p14:nvPr/>
            </p14:nvContentPartPr>
            <p14:xfrm>
              <a:off x="8169480" y="3562200"/>
              <a:ext cx="506160" cy="484560"/>
            </p14:xfrm>
          </p:contentPart>
        </mc:Choice>
        <mc:Fallback>
          <p:pic>
            <p:nvPicPr>
              <p:cNvPr id="5" name="Ink 4">
                <a:extLst>
                  <a:ext uri="{FF2B5EF4-FFF2-40B4-BE49-F238E27FC236}">
                    <a16:creationId xmlns:a16="http://schemas.microsoft.com/office/drawing/2014/main" id="{A0A3140A-FB7E-4F1E-BC22-DF5867C69B8B}"/>
                  </a:ext>
                </a:extLst>
              </p:cNvPr>
              <p:cNvPicPr/>
              <p:nvPr/>
            </p:nvPicPr>
            <p:blipFill>
              <a:blip r:embed="rId5"/>
              <a:stretch>
                <a:fillRect/>
              </a:stretch>
            </p:blipFill>
            <p:spPr>
              <a:xfrm>
                <a:off x="8160120" y="3552840"/>
                <a:ext cx="524880" cy="5032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F8B6F2DA-A11D-409E-A2C7-FC3A872F3ABC}"/>
                  </a:ext>
                </a:extLst>
              </p14:cNvPr>
              <p14:cNvContentPartPr/>
              <p14:nvPr/>
            </p14:nvContentPartPr>
            <p14:xfrm>
              <a:off x="6460720" y="3580280"/>
              <a:ext cx="2209320" cy="1039680"/>
            </p14:xfrm>
          </p:contentPart>
        </mc:Choice>
        <mc:Fallback>
          <p:pic>
            <p:nvPicPr>
              <p:cNvPr id="9" name="Ink 8">
                <a:extLst>
                  <a:ext uri="{FF2B5EF4-FFF2-40B4-BE49-F238E27FC236}">
                    <a16:creationId xmlns:a16="http://schemas.microsoft.com/office/drawing/2014/main" id="{F8B6F2DA-A11D-409E-A2C7-FC3A872F3ABC}"/>
                  </a:ext>
                </a:extLst>
              </p:cNvPr>
              <p:cNvPicPr/>
              <p:nvPr/>
            </p:nvPicPr>
            <p:blipFill>
              <a:blip r:embed="rId7"/>
              <a:stretch>
                <a:fillRect/>
              </a:stretch>
            </p:blipFill>
            <p:spPr>
              <a:xfrm>
                <a:off x="6443080" y="3562280"/>
                <a:ext cx="2244960" cy="1075320"/>
              </a:xfrm>
              <a:prstGeom prst="rect">
                <a:avLst/>
              </a:prstGeom>
            </p:spPr>
          </p:pic>
        </mc:Fallback>
      </mc:AlternateContent>
    </p:spTree>
    <p:extLst>
      <p:ext uri="{BB962C8B-B14F-4D97-AF65-F5344CB8AC3E}">
        <p14:creationId xmlns:p14="http://schemas.microsoft.com/office/powerpoint/2010/main" val="300226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48FB7CB-4A1E-944F-BA7E-3FAA7DE9CF06}"/>
              </a:ext>
            </a:extLst>
          </p:cNvPr>
          <p:cNvSpPr>
            <a:spLocks noGrp="1"/>
          </p:cNvSpPr>
          <p:nvPr>
            <p:ph type="body" idx="1"/>
          </p:nvPr>
        </p:nvSpPr>
        <p:spPr/>
        <p:txBody>
          <a:bodyPr/>
          <a:lstStyle/>
          <a:p>
            <a:r>
              <a:rPr lang="en-US" dirty="0"/>
              <a:t>For each feature below, identify whether it is: </a:t>
            </a:r>
          </a:p>
          <a:p>
            <a:pPr lvl="1"/>
            <a:r>
              <a:rPr lang="en-US" b="1" dirty="0"/>
              <a:t>numeric discrete</a:t>
            </a:r>
          </a:p>
          <a:p>
            <a:pPr lvl="1"/>
            <a:r>
              <a:rPr lang="en-US" b="1" dirty="0"/>
              <a:t>numeric continuous</a:t>
            </a:r>
          </a:p>
          <a:p>
            <a:pPr lvl="1"/>
            <a:r>
              <a:rPr lang="en-US" b="1" dirty="0"/>
              <a:t>categorical ordinal</a:t>
            </a:r>
          </a:p>
          <a:p>
            <a:pPr lvl="1"/>
            <a:r>
              <a:rPr lang="en-US" b="1" dirty="0"/>
              <a:t>categorical nominal</a:t>
            </a:r>
          </a:p>
        </p:txBody>
      </p:sp>
      <p:sp>
        <p:nvSpPr>
          <p:cNvPr id="4" name="Slide Number Placeholder 3">
            <a:extLst>
              <a:ext uri="{FF2B5EF4-FFF2-40B4-BE49-F238E27FC236}">
                <a16:creationId xmlns:a16="http://schemas.microsoft.com/office/drawing/2014/main" id="{696E7EF0-79B2-CB4A-AADA-4D3B9B9CFD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
        <p:nvSpPr>
          <p:cNvPr id="5" name="Title 4">
            <a:extLst>
              <a:ext uri="{FF2B5EF4-FFF2-40B4-BE49-F238E27FC236}">
                <a16:creationId xmlns:a16="http://schemas.microsoft.com/office/drawing/2014/main" id="{B12A6839-C042-034A-A5AE-33630624E521}"/>
              </a:ext>
            </a:extLst>
          </p:cNvPr>
          <p:cNvSpPr>
            <a:spLocks noGrp="1"/>
          </p:cNvSpPr>
          <p:nvPr>
            <p:ph type="title"/>
          </p:nvPr>
        </p:nvSpPr>
        <p:spPr/>
        <p:txBody>
          <a:bodyPr/>
          <a:lstStyle/>
          <a:p>
            <a:r>
              <a:rPr lang="en-US" dirty="0"/>
              <a:t>1 min</a:t>
            </a:r>
          </a:p>
        </p:txBody>
      </p:sp>
      <p:graphicFrame>
        <p:nvGraphicFramePr>
          <p:cNvPr id="7" name="Table 7">
            <a:extLst>
              <a:ext uri="{FF2B5EF4-FFF2-40B4-BE49-F238E27FC236}">
                <a16:creationId xmlns:a16="http://schemas.microsoft.com/office/drawing/2014/main" id="{E7674E38-4B20-574B-99AA-7145462A8550}"/>
              </a:ext>
            </a:extLst>
          </p:cNvPr>
          <p:cNvGraphicFramePr>
            <a:graphicFrameLocks noGrp="1"/>
          </p:cNvGraphicFramePr>
          <p:nvPr/>
        </p:nvGraphicFramePr>
        <p:xfrm>
          <a:off x="2754028" y="2490519"/>
          <a:ext cx="6269394" cy="1844040"/>
        </p:xfrm>
        <a:graphic>
          <a:graphicData uri="http://schemas.openxmlformats.org/drawingml/2006/table">
            <a:tbl>
              <a:tblPr firstRow="1" bandRow="1">
                <a:tableStyleId>{CB23F696-D533-4BE0-B1DA-8B15BD142E95}</a:tableStyleId>
              </a:tblPr>
              <a:tblGrid>
                <a:gridCol w="657202">
                  <a:extLst>
                    <a:ext uri="{9D8B030D-6E8A-4147-A177-3AD203B41FA5}">
                      <a16:colId xmlns:a16="http://schemas.microsoft.com/office/drawing/2014/main" val="836246070"/>
                    </a:ext>
                  </a:extLst>
                </a:gridCol>
                <a:gridCol w="740228">
                  <a:extLst>
                    <a:ext uri="{9D8B030D-6E8A-4147-A177-3AD203B41FA5}">
                      <a16:colId xmlns:a16="http://schemas.microsoft.com/office/drawing/2014/main" val="3216846938"/>
                    </a:ext>
                  </a:extLst>
                </a:gridCol>
                <a:gridCol w="1480458">
                  <a:extLst>
                    <a:ext uri="{9D8B030D-6E8A-4147-A177-3AD203B41FA5}">
                      <a16:colId xmlns:a16="http://schemas.microsoft.com/office/drawing/2014/main" val="4241431228"/>
                    </a:ext>
                  </a:extLst>
                </a:gridCol>
                <a:gridCol w="938590">
                  <a:extLst>
                    <a:ext uri="{9D8B030D-6E8A-4147-A177-3AD203B41FA5}">
                      <a16:colId xmlns:a16="http://schemas.microsoft.com/office/drawing/2014/main" val="2327491944"/>
                    </a:ext>
                  </a:extLst>
                </a:gridCol>
                <a:gridCol w="1601410">
                  <a:extLst>
                    <a:ext uri="{9D8B030D-6E8A-4147-A177-3AD203B41FA5}">
                      <a16:colId xmlns:a16="http://schemas.microsoft.com/office/drawing/2014/main" val="2311438007"/>
                    </a:ext>
                  </a:extLst>
                </a:gridCol>
                <a:gridCol w="851506">
                  <a:extLst>
                    <a:ext uri="{9D8B030D-6E8A-4147-A177-3AD203B41FA5}">
                      <a16:colId xmlns:a16="http://schemas.microsoft.com/office/drawing/2014/main" val="976431976"/>
                    </a:ext>
                  </a:extLst>
                </a:gridCol>
              </a:tblGrid>
              <a:tr h="370840">
                <a:tc>
                  <a:txBody>
                    <a:bodyPr/>
                    <a:lstStyle/>
                    <a:p>
                      <a:pPr algn="ctr"/>
                      <a:r>
                        <a:rPr lang="en-US" b="1" dirty="0"/>
                        <a:t>Temp</a:t>
                      </a:r>
                    </a:p>
                  </a:txBody>
                  <a:tcPr/>
                </a:tc>
                <a:tc>
                  <a:txBody>
                    <a:bodyPr/>
                    <a:lstStyle/>
                    <a:p>
                      <a:pPr algn="ctr"/>
                      <a:r>
                        <a:rPr lang="en-US" b="1" dirty="0"/>
                        <a:t>Runny Nose?</a:t>
                      </a:r>
                    </a:p>
                  </a:txBody>
                  <a:tcPr/>
                </a:tc>
                <a:tc>
                  <a:txBody>
                    <a:bodyPr/>
                    <a:lstStyle/>
                    <a:p>
                      <a:pPr algn="ctr"/>
                      <a:r>
                        <a:rPr lang="en-US" b="1" dirty="0"/>
                        <a:t>Self-Described Symptom Severity</a:t>
                      </a:r>
                    </a:p>
                  </a:txBody>
                  <a:tcPr/>
                </a:tc>
                <a:tc>
                  <a:txBody>
                    <a:bodyPr/>
                    <a:lstStyle/>
                    <a:p>
                      <a:pPr algn="ctr"/>
                      <a:r>
                        <a:rPr lang="en-US" b="1" dirty="0"/>
                        <a:t>Zip-Code</a:t>
                      </a:r>
                    </a:p>
                  </a:txBody>
                  <a:tcPr/>
                </a:tc>
                <a:tc>
                  <a:txBody>
                    <a:bodyPr/>
                    <a:lstStyle/>
                    <a:p>
                      <a:pPr algn="ctr"/>
                      <a:r>
                        <a:rPr lang="en-US" b="1" dirty="0"/>
                        <a:t>Num Hospitalizations This Year</a:t>
                      </a:r>
                    </a:p>
                  </a:txBody>
                  <a:tcPr/>
                </a:tc>
                <a:tc>
                  <a:txBody>
                    <a:bodyPr/>
                    <a:lstStyle/>
                    <a:p>
                      <a:pPr algn="ctr"/>
                      <a:r>
                        <a:rPr lang="en-US" b="1" dirty="0"/>
                        <a:t>Illness</a:t>
                      </a:r>
                    </a:p>
                  </a:txBody>
                  <a:tcPr/>
                </a:tc>
                <a:extLst>
                  <a:ext uri="{0D108BD9-81ED-4DB2-BD59-A6C34878D82A}">
                    <a16:rowId xmlns:a16="http://schemas.microsoft.com/office/drawing/2014/main" val="2859055620"/>
                  </a:ext>
                </a:extLst>
              </a:tr>
              <a:tr h="370840">
                <a:tc>
                  <a:txBody>
                    <a:bodyPr/>
                    <a:lstStyle/>
                    <a:p>
                      <a:r>
                        <a:rPr lang="en-US" dirty="0"/>
                        <a:t>98.0</a:t>
                      </a:r>
                    </a:p>
                  </a:txBody>
                  <a:tcPr/>
                </a:tc>
                <a:tc>
                  <a:txBody>
                    <a:bodyPr/>
                    <a:lstStyle/>
                    <a:p>
                      <a:r>
                        <a:rPr lang="en-US" dirty="0"/>
                        <a:t>Y</a:t>
                      </a:r>
                    </a:p>
                  </a:txBody>
                  <a:tcPr/>
                </a:tc>
                <a:tc>
                  <a:txBody>
                    <a:bodyPr/>
                    <a:lstStyle/>
                    <a:p>
                      <a:r>
                        <a:rPr lang="en-US" dirty="0"/>
                        <a:t>Medium</a:t>
                      </a:r>
                    </a:p>
                  </a:txBody>
                  <a:tcPr/>
                </a:tc>
                <a:tc>
                  <a:txBody>
                    <a:bodyPr/>
                    <a:lstStyle/>
                    <a:p>
                      <a:r>
                        <a:rPr lang="en-US" dirty="0"/>
                        <a:t>98105</a:t>
                      </a:r>
                    </a:p>
                  </a:txBody>
                  <a:tcPr/>
                </a:tc>
                <a:tc>
                  <a:txBody>
                    <a:bodyPr/>
                    <a:lstStyle/>
                    <a:p>
                      <a:r>
                        <a:rPr lang="en-US" dirty="0"/>
                        <a:t>1</a:t>
                      </a:r>
                    </a:p>
                  </a:txBody>
                  <a:tcPr/>
                </a:tc>
                <a:tc>
                  <a:txBody>
                    <a:bodyPr/>
                    <a:lstStyle/>
                    <a:p>
                      <a:r>
                        <a:rPr lang="en-US" dirty="0"/>
                        <a:t>Cold</a:t>
                      </a:r>
                    </a:p>
                  </a:txBody>
                  <a:tcPr/>
                </a:tc>
                <a:extLst>
                  <a:ext uri="{0D108BD9-81ED-4DB2-BD59-A6C34878D82A}">
                    <a16:rowId xmlns:a16="http://schemas.microsoft.com/office/drawing/2014/main" val="1032789988"/>
                  </a:ext>
                </a:extLst>
              </a:tr>
              <a:tr h="370840">
                <a:tc>
                  <a:txBody>
                    <a:bodyPr/>
                    <a:lstStyle/>
                    <a:p>
                      <a:r>
                        <a:rPr lang="en-US" dirty="0"/>
                        <a:t>98.6</a:t>
                      </a:r>
                    </a:p>
                  </a:txBody>
                  <a:tcPr/>
                </a:tc>
                <a:tc>
                  <a:txBody>
                    <a:bodyPr/>
                    <a:lstStyle/>
                    <a:p>
                      <a:r>
                        <a:rPr lang="en-US" dirty="0"/>
                        <a:t>N</a:t>
                      </a:r>
                    </a:p>
                  </a:txBody>
                  <a:tcPr/>
                </a:tc>
                <a:tc>
                  <a:txBody>
                    <a:bodyPr/>
                    <a:lstStyle/>
                    <a:p>
                      <a:r>
                        <a:rPr lang="en-US" dirty="0"/>
                        <a:t>Low</a:t>
                      </a:r>
                    </a:p>
                  </a:txBody>
                  <a:tcPr/>
                </a:tc>
                <a:tc>
                  <a:txBody>
                    <a:bodyPr/>
                    <a:lstStyle/>
                    <a:p>
                      <a:r>
                        <a:rPr lang="en-US" dirty="0"/>
                        <a:t>97122</a:t>
                      </a:r>
                    </a:p>
                  </a:txBody>
                  <a:tcPr/>
                </a:tc>
                <a:tc>
                  <a:txBody>
                    <a:bodyPr/>
                    <a:lstStyle/>
                    <a:p>
                      <a:r>
                        <a:rPr lang="en-US" dirty="0"/>
                        <a:t>5</a:t>
                      </a:r>
                    </a:p>
                  </a:txBody>
                  <a:tcPr/>
                </a:tc>
                <a:tc>
                  <a:txBody>
                    <a:bodyPr/>
                    <a:lstStyle/>
                    <a:p>
                      <a:r>
                        <a:rPr lang="en-US" dirty="0"/>
                        <a:t>Cold</a:t>
                      </a:r>
                    </a:p>
                  </a:txBody>
                  <a:tcPr/>
                </a:tc>
                <a:extLst>
                  <a:ext uri="{0D108BD9-81ED-4DB2-BD59-A6C34878D82A}">
                    <a16:rowId xmlns:a16="http://schemas.microsoft.com/office/drawing/2014/main" val="1250101083"/>
                  </a:ext>
                </a:extLst>
              </a:tr>
              <a:tr h="370840">
                <a:tc>
                  <a:txBody>
                    <a:bodyPr/>
                    <a:lstStyle/>
                    <a:p>
                      <a:r>
                        <a:rPr lang="en-US" dirty="0"/>
                        <a:t>98.9</a:t>
                      </a:r>
                    </a:p>
                  </a:txBody>
                  <a:tcPr/>
                </a:tc>
                <a:tc>
                  <a:txBody>
                    <a:bodyPr/>
                    <a:lstStyle/>
                    <a:p>
                      <a:r>
                        <a:rPr lang="en-US" dirty="0"/>
                        <a:t>Y</a:t>
                      </a:r>
                    </a:p>
                  </a:txBody>
                  <a:tcPr/>
                </a:tc>
                <a:tc>
                  <a:txBody>
                    <a:bodyPr/>
                    <a:lstStyle/>
                    <a:p>
                      <a:r>
                        <a:rPr lang="en-US" dirty="0"/>
                        <a:t>High</a:t>
                      </a:r>
                    </a:p>
                  </a:txBody>
                  <a:tcPr/>
                </a:tc>
                <a:tc>
                  <a:txBody>
                    <a:bodyPr/>
                    <a:lstStyle/>
                    <a:p>
                      <a:r>
                        <a:rPr lang="en-US" dirty="0"/>
                        <a:t>35012</a:t>
                      </a:r>
                    </a:p>
                  </a:txBody>
                  <a:tcPr/>
                </a:tc>
                <a:tc>
                  <a:txBody>
                    <a:bodyPr/>
                    <a:lstStyle/>
                    <a:p>
                      <a:r>
                        <a:rPr lang="en-US" dirty="0"/>
                        <a:t>2</a:t>
                      </a:r>
                    </a:p>
                  </a:txBody>
                  <a:tcPr/>
                </a:tc>
                <a:tc>
                  <a:txBody>
                    <a:bodyPr/>
                    <a:lstStyle/>
                    <a:p>
                      <a:r>
                        <a:rPr lang="en-US" dirty="0"/>
                        <a:t>Flu</a:t>
                      </a:r>
                    </a:p>
                  </a:txBody>
                  <a:tcPr/>
                </a:tc>
                <a:extLst>
                  <a:ext uri="{0D108BD9-81ED-4DB2-BD59-A6C34878D82A}">
                    <a16:rowId xmlns:a16="http://schemas.microsoft.com/office/drawing/2014/main" val="3954623348"/>
                  </a:ext>
                </a:extLst>
              </a:tr>
            </a:tbl>
          </a:graphicData>
        </a:graphic>
      </p:graphicFrame>
      <p:sp>
        <p:nvSpPr>
          <p:cNvPr id="8" name="Rectangle 7">
            <a:extLst>
              <a:ext uri="{FF2B5EF4-FFF2-40B4-BE49-F238E27FC236}">
                <a16:creationId xmlns:a16="http://schemas.microsoft.com/office/drawing/2014/main" id="{E8B5E3A4-D8C2-6A47-9762-F45CEE78FE3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1594043"/>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48FB7CB-4A1E-944F-BA7E-3FAA7DE9CF06}"/>
              </a:ext>
            </a:extLst>
          </p:cNvPr>
          <p:cNvSpPr>
            <a:spLocks noGrp="1"/>
          </p:cNvSpPr>
          <p:nvPr>
            <p:ph type="body" idx="1"/>
          </p:nvPr>
        </p:nvSpPr>
        <p:spPr/>
        <p:txBody>
          <a:bodyPr/>
          <a:lstStyle/>
          <a:p>
            <a:r>
              <a:rPr lang="en-US" dirty="0"/>
              <a:t>For each feature below, identify whether it is: </a:t>
            </a:r>
          </a:p>
          <a:p>
            <a:pPr lvl="1"/>
            <a:r>
              <a:rPr lang="en-US" b="1" dirty="0"/>
              <a:t>numeric discrete</a:t>
            </a:r>
          </a:p>
          <a:p>
            <a:pPr lvl="1"/>
            <a:r>
              <a:rPr lang="en-US" b="1" dirty="0"/>
              <a:t>numeric continuous</a:t>
            </a:r>
          </a:p>
          <a:p>
            <a:pPr lvl="1"/>
            <a:r>
              <a:rPr lang="en-US" b="1" dirty="0"/>
              <a:t>categorical ordinal</a:t>
            </a:r>
          </a:p>
          <a:p>
            <a:pPr lvl="1"/>
            <a:r>
              <a:rPr lang="en-US" b="1" dirty="0"/>
              <a:t>categorical nominal</a:t>
            </a:r>
          </a:p>
        </p:txBody>
      </p:sp>
      <p:sp>
        <p:nvSpPr>
          <p:cNvPr id="4" name="Slide Number Placeholder 3">
            <a:extLst>
              <a:ext uri="{FF2B5EF4-FFF2-40B4-BE49-F238E27FC236}">
                <a16:creationId xmlns:a16="http://schemas.microsoft.com/office/drawing/2014/main" id="{696E7EF0-79B2-CB4A-AADA-4D3B9B9CFD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5" name="Title 4">
            <a:extLst>
              <a:ext uri="{FF2B5EF4-FFF2-40B4-BE49-F238E27FC236}">
                <a16:creationId xmlns:a16="http://schemas.microsoft.com/office/drawing/2014/main" id="{B12A6839-C042-034A-A5AE-33630624E521}"/>
              </a:ext>
            </a:extLst>
          </p:cNvPr>
          <p:cNvSpPr>
            <a:spLocks noGrp="1"/>
          </p:cNvSpPr>
          <p:nvPr>
            <p:ph type="title"/>
          </p:nvPr>
        </p:nvSpPr>
        <p:spPr/>
        <p:txBody>
          <a:bodyPr/>
          <a:lstStyle/>
          <a:p>
            <a:r>
              <a:rPr lang="en-US" dirty="0"/>
              <a:t>2 min</a:t>
            </a:r>
          </a:p>
        </p:txBody>
      </p:sp>
      <p:graphicFrame>
        <p:nvGraphicFramePr>
          <p:cNvPr id="7" name="Table 7">
            <a:extLst>
              <a:ext uri="{FF2B5EF4-FFF2-40B4-BE49-F238E27FC236}">
                <a16:creationId xmlns:a16="http://schemas.microsoft.com/office/drawing/2014/main" id="{E7674E38-4B20-574B-99AA-7145462A8550}"/>
              </a:ext>
            </a:extLst>
          </p:cNvPr>
          <p:cNvGraphicFramePr>
            <a:graphicFrameLocks noGrp="1"/>
          </p:cNvGraphicFramePr>
          <p:nvPr/>
        </p:nvGraphicFramePr>
        <p:xfrm>
          <a:off x="2754028" y="2490519"/>
          <a:ext cx="6269394" cy="1844040"/>
        </p:xfrm>
        <a:graphic>
          <a:graphicData uri="http://schemas.openxmlformats.org/drawingml/2006/table">
            <a:tbl>
              <a:tblPr firstRow="1" bandRow="1">
                <a:tableStyleId>{CB23F696-D533-4BE0-B1DA-8B15BD142E95}</a:tableStyleId>
              </a:tblPr>
              <a:tblGrid>
                <a:gridCol w="657202">
                  <a:extLst>
                    <a:ext uri="{9D8B030D-6E8A-4147-A177-3AD203B41FA5}">
                      <a16:colId xmlns:a16="http://schemas.microsoft.com/office/drawing/2014/main" val="836246070"/>
                    </a:ext>
                  </a:extLst>
                </a:gridCol>
                <a:gridCol w="740228">
                  <a:extLst>
                    <a:ext uri="{9D8B030D-6E8A-4147-A177-3AD203B41FA5}">
                      <a16:colId xmlns:a16="http://schemas.microsoft.com/office/drawing/2014/main" val="3216846938"/>
                    </a:ext>
                  </a:extLst>
                </a:gridCol>
                <a:gridCol w="1480458">
                  <a:extLst>
                    <a:ext uri="{9D8B030D-6E8A-4147-A177-3AD203B41FA5}">
                      <a16:colId xmlns:a16="http://schemas.microsoft.com/office/drawing/2014/main" val="4241431228"/>
                    </a:ext>
                  </a:extLst>
                </a:gridCol>
                <a:gridCol w="938590">
                  <a:extLst>
                    <a:ext uri="{9D8B030D-6E8A-4147-A177-3AD203B41FA5}">
                      <a16:colId xmlns:a16="http://schemas.microsoft.com/office/drawing/2014/main" val="2327491944"/>
                    </a:ext>
                  </a:extLst>
                </a:gridCol>
                <a:gridCol w="1601410">
                  <a:extLst>
                    <a:ext uri="{9D8B030D-6E8A-4147-A177-3AD203B41FA5}">
                      <a16:colId xmlns:a16="http://schemas.microsoft.com/office/drawing/2014/main" val="2311438007"/>
                    </a:ext>
                  </a:extLst>
                </a:gridCol>
                <a:gridCol w="851506">
                  <a:extLst>
                    <a:ext uri="{9D8B030D-6E8A-4147-A177-3AD203B41FA5}">
                      <a16:colId xmlns:a16="http://schemas.microsoft.com/office/drawing/2014/main" val="976431976"/>
                    </a:ext>
                  </a:extLst>
                </a:gridCol>
              </a:tblGrid>
              <a:tr h="370840">
                <a:tc>
                  <a:txBody>
                    <a:bodyPr/>
                    <a:lstStyle/>
                    <a:p>
                      <a:pPr algn="ctr"/>
                      <a:r>
                        <a:rPr lang="en-US" b="1" dirty="0"/>
                        <a:t>Temp</a:t>
                      </a:r>
                    </a:p>
                  </a:txBody>
                  <a:tcPr/>
                </a:tc>
                <a:tc>
                  <a:txBody>
                    <a:bodyPr/>
                    <a:lstStyle/>
                    <a:p>
                      <a:pPr algn="ctr"/>
                      <a:r>
                        <a:rPr lang="en-US" b="1" dirty="0"/>
                        <a:t>Runny Nose?</a:t>
                      </a:r>
                    </a:p>
                  </a:txBody>
                  <a:tcPr/>
                </a:tc>
                <a:tc>
                  <a:txBody>
                    <a:bodyPr/>
                    <a:lstStyle/>
                    <a:p>
                      <a:pPr algn="ctr"/>
                      <a:r>
                        <a:rPr lang="en-US" b="1" dirty="0"/>
                        <a:t>Self-Described Symptom Severity</a:t>
                      </a:r>
                    </a:p>
                  </a:txBody>
                  <a:tcPr/>
                </a:tc>
                <a:tc>
                  <a:txBody>
                    <a:bodyPr/>
                    <a:lstStyle/>
                    <a:p>
                      <a:pPr algn="ctr"/>
                      <a:r>
                        <a:rPr lang="en-US" b="1" dirty="0"/>
                        <a:t>Zip-Code</a:t>
                      </a:r>
                    </a:p>
                  </a:txBody>
                  <a:tcPr/>
                </a:tc>
                <a:tc>
                  <a:txBody>
                    <a:bodyPr/>
                    <a:lstStyle/>
                    <a:p>
                      <a:pPr algn="ctr"/>
                      <a:r>
                        <a:rPr lang="en-US" b="1" dirty="0"/>
                        <a:t>Num Hospitalizations This Year</a:t>
                      </a:r>
                    </a:p>
                  </a:txBody>
                  <a:tcPr/>
                </a:tc>
                <a:tc>
                  <a:txBody>
                    <a:bodyPr/>
                    <a:lstStyle/>
                    <a:p>
                      <a:pPr algn="ctr"/>
                      <a:r>
                        <a:rPr lang="en-US" b="1" dirty="0"/>
                        <a:t>Illness</a:t>
                      </a:r>
                    </a:p>
                  </a:txBody>
                  <a:tcPr/>
                </a:tc>
                <a:extLst>
                  <a:ext uri="{0D108BD9-81ED-4DB2-BD59-A6C34878D82A}">
                    <a16:rowId xmlns:a16="http://schemas.microsoft.com/office/drawing/2014/main" val="2859055620"/>
                  </a:ext>
                </a:extLst>
              </a:tr>
              <a:tr h="370840">
                <a:tc>
                  <a:txBody>
                    <a:bodyPr/>
                    <a:lstStyle/>
                    <a:p>
                      <a:r>
                        <a:rPr lang="en-US" dirty="0"/>
                        <a:t>98.0</a:t>
                      </a:r>
                    </a:p>
                  </a:txBody>
                  <a:tcPr/>
                </a:tc>
                <a:tc>
                  <a:txBody>
                    <a:bodyPr/>
                    <a:lstStyle/>
                    <a:p>
                      <a:r>
                        <a:rPr lang="en-US" dirty="0"/>
                        <a:t>Y</a:t>
                      </a:r>
                    </a:p>
                  </a:txBody>
                  <a:tcPr/>
                </a:tc>
                <a:tc>
                  <a:txBody>
                    <a:bodyPr/>
                    <a:lstStyle/>
                    <a:p>
                      <a:r>
                        <a:rPr lang="en-US" dirty="0"/>
                        <a:t>Medium</a:t>
                      </a:r>
                    </a:p>
                  </a:txBody>
                  <a:tcPr/>
                </a:tc>
                <a:tc>
                  <a:txBody>
                    <a:bodyPr/>
                    <a:lstStyle/>
                    <a:p>
                      <a:r>
                        <a:rPr lang="en-US" dirty="0"/>
                        <a:t>98105</a:t>
                      </a:r>
                    </a:p>
                  </a:txBody>
                  <a:tcPr/>
                </a:tc>
                <a:tc>
                  <a:txBody>
                    <a:bodyPr/>
                    <a:lstStyle/>
                    <a:p>
                      <a:r>
                        <a:rPr lang="en-US" dirty="0"/>
                        <a:t>1</a:t>
                      </a:r>
                    </a:p>
                  </a:txBody>
                  <a:tcPr/>
                </a:tc>
                <a:tc>
                  <a:txBody>
                    <a:bodyPr/>
                    <a:lstStyle/>
                    <a:p>
                      <a:r>
                        <a:rPr lang="en-US" dirty="0"/>
                        <a:t>Cold</a:t>
                      </a:r>
                    </a:p>
                  </a:txBody>
                  <a:tcPr/>
                </a:tc>
                <a:extLst>
                  <a:ext uri="{0D108BD9-81ED-4DB2-BD59-A6C34878D82A}">
                    <a16:rowId xmlns:a16="http://schemas.microsoft.com/office/drawing/2014/main" val="1032789988"/>
                  </a:ext>
                </a:extLst>
              </a:tr>
              <a:tr h="370840">
                <a:tc>
                  <a:txBody>
                    <a:bodyPr/>
                    <a:lstStyle/>
                    <a:p>
                      <a:r>
                        <a:rPr lang="en-US" dirty="0"/>
                        <a:t>98.6</a:t>
                      </a:r>
                    </a:p>
                  </a:txBody>
                  <a:tcPr/>
                </a:tc>
                <a:tc>
                  <a:txBody>
                    <a:bodyPr/>
                    <a:lstStyle/>
                    <a:p>
                      <a:r>
                        <a:rPr lang="en-US" dirty="0"/>
                        <a:t>N</a:t>
                      </a:r>
                    </a:p>
                  </a:txBody>
                  <a:tcPr/>
                </a:tc>
                <a:tc>
                  <a:txBody>
                    <a:bodyPr/>
                    <a:lstStyle/>
                    <a:p>
                      <a:r>
                        <a:rPr lang="en-US" dirty="0"/>
                        <a:t>Low</a:t>
                      </a:r>
                    </a:p>
                  </a:txBody>
                  <a:tcPr/>
                </a:tc>
                <a:tc>
                  <a:txBody>
                    <a:bodyPr/>
                    <a:lstStyle/>
                    <a:p>
                      <a:r>
                        <a:rPr lang="en-US" dirty="0"/>
                        <a:t>97122</a:t>
                      </a:r>
                    </a:p>
                  </a:txBody>
                  <a:tcPr/>
                </a:tc>
                <a:tc>
                  <a:txBody>
                    <a:bodyPr/>
                    <a:lstStyle/>
                    <a:p>
                      <a:r>
                        <a:rPr lang="en-US" dirty="0"/>
                        <a:t>5</a:t>
                      </a:r>
                    </a:p>
                  </a:txBody>
                  <a:tcPr/>
                </a:tc>
                <a:tc>
                  <a:txBody>
                    <a:bodyPr/>
                    <a:lstStyle/>
                    <a:p>
                      <a:r>
                        <a:rPr lang="en-US" dirty="0"/>
                        <a:t>Cold</a:t>
                      </a:r>
                    </a:p>
                  </a:txBody>
                  <a:tcPr/>
                </a:tc>
                <a:extLst>
                  <a:ext uri="{0D108BD9-81ED-4DB2-BD59-A6C34878D82A}">
                    <a16:rowId xmlns:a16="http://schemas.microsoft.com/office/drawing/2014/main" val="1250101083"/>
                  </a:ext>
                </a:extLst>
              </a:tr>
              <a:tr h="370840">
                <a:tc>
                  <a:txBody>
                    <a:bodyPr/>
                    <a:lstStyle/>
                    <a:p>
                      <a:r>
                        <a:rPr lang="en-US" dirty="0"/>
                        <a:t>98.9</a:t>
                      </a:r>
                    </a:p>
                  </a:txBody>
                  <a:tcPr/>
                </a:tc>
                <a:tc>
                  <a:txBody>
                    <a:bodyPr/>
                    <a:lstStyle/>
                    <a:p>
                      <a:r>
                        <a:rPr lang="en-US" dirty="0"/>
                        <a:t>Y</a:t>
                      </a:r>
                    </a:p>
                  </a:txBody>
                  <a:tcPr/>
                </a:tc>
                <a:tc>
                  <a:txBody>
                    <a:bodyPr/>
                    <a:lstStyle/>
                    <a:p>
                      <a:r>
                        <a:rPr lang="en-US" dirty="0"/>
                        <a:t>High</a:t>
                      </a:r>
                    </a:p>
                  </a:txBody>
                  <a:tcPr/>
                </a:tc>
                <a:tc>
                  <a:txBody>
                    <a:bodyPr/>
                    <a:lstStyle/>
                    <a:p>
                      <a:r>
                        <a:rPr lang="en-US" dirty="0"/>
                        <a:t>35012</a:t>
                      </a:r>
                    </a:p>
                  </a:txBody>
                  <a:tcPr/>
                </a:tc>
                <a:tc>
                  <a:txBody>
                    <a:bodyPr/>
                    <a:lstStyle/>
                    <a:p>
                      <a:r>
                        <a:rPr lang="en-US" dirty="0"/>
                        <a:t>2</a:t>
                      </a:r>
                    </a:p>
                  </a:txBody>
                  <a:tcPr/>
                </a:tc>
                <a:tc>
                  <a:txBody>
                    <a:bodyPr/>
                    <a:lstStyle/>
                    <a:p>
                      <a:r>
                        <a:rPr lang="en-US" dirty="0"/>
                        <a:t>Flu</a:t>
                      </a:r>
                    </a:p>
                  </a:txBody>
                  <a:tcPr/>
                </a:tc>
                <a:extLst>
                  <a:ext uri="{0D108BD9-81ED-4DB2-BD59-A6C34878D82A}">
                    <a16:rowId xmlns:a16="http://schemas.microsoft.com/office/drawing/2014/main" val="3954623348"/>
                  </a:ext>
                </a:extLst>
              </a:tr>
            </a:tbl>
          </a:graphicData>
        </a:graphic>
      </p:graphicFrame>
      <p:sp>
        <p:nvSpPr>
          <p:cNvPr id="8" name="Rectangle 7">
            <a:extLst>
              <a:ext uri="{FF2B5EF4-FFF2-40B4-BE49-F238E27FC236}">
                <a16:creationId xmlns:a16="http://schemas.microsoft.com/office/drawing/2014/main" id="{CB6B9CA3-C7D8-5548-88A2-49197E341DD4}"/>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2473268"/>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CEA810B-C3A1-E84B-BBD4-14E8611CFE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pic>
        <p:nvPicPr>
          <p:cNvPr id="1026" name="Picture 2" descr="Chihuahua Gifmedogs GIF by Rover.com">
            <a:extLst>
              <a:ext uri="{FF2B5EF4-FFF2-40B4-BE49-F238E27FC236}">
                <a16:creationId xmlns:a16="http://schemas.microsoft.com/office/drawing/2014/main" id="{6C44181D-48E2-BC49-97DE-1EA385E9DC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784" y="1216181"/>
            <a:ext cx="5080000" cy="2921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7D9CD753-A499-4166-9C39-953B5092D638}"/>
                  </a:ext>
                </a:extLst>
              </p14:cNvPr>
              <p14:cNvContentPartPr/>
              <p14:nvPr/>
            </p14:nvContentPartPr>
            <p14:xfrm>
              <a:off x="3970800" y="353520"/>
              <a:ext cx="877680" cy="247320"/>
            </p14:xfrm>
          </p:contentPart>
        </mc:Choice>
        <mc:Fallback>
          <p:pic>
            <p:nvPicPr>
              <p:cNvPr id="2" name="Ink 1">
                <a:extLst>
                  <a:ext uri="{FF2B5EF4-FFF2-40B4-BE49-F238E27FC236}">
                    <a16:creationId xmlns:a16="http://schemas.microsoft.com/office/drawing/2014/main" id="{7D9CD753-A499-4166-9C39-953B5092D638}"/>
                  </a:ext>
                </a:extLst>
              </p:cNvPr>
              <p:cNvPicPr/>
              <p:nvPr/>
            </p:nvPicPr>
            <p:blipFill>
              <a:blip r:embed="rId4"/>
              <a:stretch>
                <a:fillRect/>
              </a:stretch>
            </p:blipFill>
            <p:spPr>
              <a:xfrm>
                <a:off x="3961440" y="344160"/>
                <a:ext cx="896400" cy="266040"/>
              </a:xfrm>
              <a:prstGeom prst="rect">
                <a:avLst/>
              </a:prstGeom>
            </p:spPr>
          </p:pic>
        </mc:Fallback>
      </mc:AlternateContent>
    </p:spTree>
    <p:extLst>
      <p:ext uri="{BB962C8B-B14F-4D97-AF65-F5344CB8AC3E}">
        <p14:creationId xmlns:p14="http://schemas.microsoft.com/office/powerpoint/2010/main" val="332124013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D3191-F98A-434E-92B8-60F028331B52}"/>
              </a:ext>
            </a:extLst>
          </p:cNvPr>
          <p:cNvSpPr>
            <a:spLocks noGrp="1"/>
          </p:cNvSpPr>
          <p:nvPr>
            <p:ph type="ctrTitle"/>
          </p:nvPr>
        </p:nvSpPr>
        <p:spPr/>
        <p:txBody>
          <a:bodyPr/>
          <a:lstStyle/>
          <a:p>
            <a:r>
              <a:rPr lang="en-US" sz="2200" dirty="0"/>
              <a:t>Decision Trees</a:t>
            </a:r>
          </a:p>
        </p:txBody>
      </p:sp>
      <p:sp>
        <p:nvSpPr>
          <p:cNvPr id="3" name="Subtitle 2">
            <a:extLst>
              <a:ext uri="{FF2B5EF4-FFF2-40B4-BE49-F238E27FC236}">
                <a16:creationId xmlns:a16="http://schemas.microsoft.com/office/drawing/2014/main" id="{CE7F406E-A474-414A-B186-40B5CAE024D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ABAF5A6-E68D-044D-8A67-479F1322B4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Tree>
    <p:extLst>
      <p:ext uri="{BB962C8B-B14F-4D97-AF65-F5344CB8AC3E}">
        <p14:creationId xmlns:p14="http://schemas.microsoft.com/office/powerpoint/2010/main" val="3763872942"/>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How Do We Make Decisions?</a:t>
            </a:r>
          </a:p>
        </p:txBody>
      </p:sp>
      <p:sp>
        <p:nvSpPr>
          <p:cNvPr id="7" name="Text Placeholder 6">
            <a:extLst>
              <a:ext uri="{FF2B5EF4-FFF2-40B4-BE49-F238E27FC236}">
                <a16:creationId xmlns:a16="http://schemas.microsoft.com/office/drawing/2014/main" id="{CE689B7A-1FE2-0D45-B9D5-67D6C5E860CF}"/>
              </a:ext>
            </a:extLst>
          </p:cNvPr>
          <p:cNvSpPr>
            <a:spLocks noGrp="1"/>
          </p:cNvSpPr>
          <p:nvPr>
            <p:ph type="body" idx="1"/>
          </p:nvPr>
        </p:nvSpPr>
        <p:spPr>
          <a:xfrm>
            <a:off x="3090625" y="4146232"/>
            <a:ext cx="5596200" cy="410268"/>
          </a:xfrm>
        </p:spPr>
        <p:txBody>
          <a:bodyPr/>
          <a:lstStyle/>
          <a:p>
            <a:pPr marL="139700" indent="0">
              <a:buNone/>
            </a:pPr>
            <a:r>
              <a:rPr lang="en-US" sz="1000">
                <a:hlinkClick r:id="rId3"/>
              </a:rPr>
              <a:t>https://www.holzer.org/coronavirus-covid-19-updates/</a:t>
            </a:r>
            <a:endParaRPr lang="en-US" sz="100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10" name="Picture 9">
            <a:extLst>
              <a:ext uri="{FF2B5EF4-FFF2-40B4-BE49-F238E27FC236}">
                <a16:creationId xmlns:a16="http://schemas.microsoft.com/office/drawing/2014/main" id="{FCF1CABF-1DF5-414D-B24A-BA1CD93EC7C8}"/>
              </a:ext>
            </a:extLst>
          </p:cNvPr>
          <p:cNvPicPr>
            <a:picLocks noChangeAspect="1"/>
          </p:cNvPicPr>
          <p:nvPr/>
        </p:nvPicPr>
        <p:blipFill>
          <a:blip r:embed="rId4"/>
          <a:stretch>
            <a:fillRect/>
          </a:stretch>
        </p:blipFill>
        <p:spPr>
          <a:xfrm>
            <a:off x="3741013" y="575500"/>
            <a:ext cx="3667514" cy="3570732"/>
          </a:xfrm>
          <a:prstGeom prst="rect">
            <a:avLst/>
          </a:prstGeom>
        </p:spPr>
      </p:pic>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DA325FE9-6851-4755-A79A-795EAA2E67B6}"/>
                  </a:ext>
                </a:extLst>
              </p14:cNvPr>
              <p14:cNvContentPartPr/>
              <p14:nvPr/>
            </p14:nvContentPartPr>
            <p14:xfrm>
              <a:off x="2643120" y="1350720"/>
              <a:ext cx="1610280" cy="2210040"/>
            </p14:xfrm>
          </p:contentPart>
        </mc:Choice>
        <mc:Fallback>
          <p:pic>
            <p:nvPicPr>
              <p:cNvPr id="3" name="Ink 2">
                <a:extLst>
                  <a:ext uri="{FF2B5EF4-FFF2-40B4-BE49-F238E27FC236}">
                    <a16:creationId xmlns:a16="http://schemas.microsoft.com/office/drawing/2014/main" id="{DA325FE9-6851-4755-A79A-795EAA2E67B6}"/>
                  </a:ext>
                </a:extLst>
              </p:cNvPr>
              <p:cNvPicPr/>
              <p:nvPr/>
            </p:nvPicPr>
            <p:blipFill>
              <a:blip r:embed="rId6"/>
              <a:stretch>
                <a:fillRect/>
              </a:stretch>
            </p:blipFill>
            <p:spPr>
              <a:xfrm>
                <a:off x="2633760" y="1341360"/>
                <a:ext cx="1629000" cy="22287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264E53DD-B4A7-418D-B1AA-02F004CBCBAB}"/>
                  </a:ext>
                </a:extLst>
              </p14:cNvPr>
              <p14:cNvContentPartPr/>
              <p14:nvPr/>
            </p14:nvContentPartPr>
            <p14:xfrm>
              <a:off x="2974480" y="3475880"/>
              <a:ext cx="100800" cy="107640"/>
            </p14:xfrm>
          </p:contentPart>
        </mc:Choice>
        <mc:Fallback>
          <p:pic>
            <p:nvPicPr>
              <p:cNvPr id="5" name="Ink 4">
                <a:extLst>
                  <a:ext uri="{FF2B5EF4-FFF2-40B4-BE49-F238E27FC236}">
                    <a16:creationId xmlns:a16="http://schemas.microsoft.com/office/drawing/2014/main" id="{264E53DD-B4A7-418D-B1AA-02F004CBCBAB}"/>
                  </a:ext>
                </a:extLst>
              </p:cNvPr>
              <p:cNvPicPr/>
              <p:nvPr/>
            </p:nvPicPr>
            <p:blipFill>
              <a:blip r:embed="rId8"/>
              <a:stretch>
                <a:fillRect/>
              </a:stretch>
            </p:blipFill>
            <p:spPr>
              <a:xfrm>
                <a:off x="2965840" y="3466880"/>
                <a:ext cx="1184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A236B3BF-5425-465F-9FCB-6739A247F661}"/>
                  </a:ext>
                </a:extLst>
              </p14:cNvPr>
              <p14:cNvContentPartPr/>
              <p14:nvPr/>
            </p14:nvContentPartPr>
            <p14:xfrm>
              <a:off x="3236560" y="1719440"/>
              <a:ext cx="77400" cy="123840"/>
            </p14:xfrm>
          </p:contentPart>
        </mc:Choice>
        <mc:Fallback>
          <p:pic>
            <p:nvPicPr>
              <p:cNvPr id="6" name="Ink 5">
                <a:extLst>
                  <a:ext uri="{FF2B5EF4-FFF2-40B4-BE49-F238E27FC236}">
                    <a16:creationId xmlns:a16="http://schemas.microsoft.com/office/drawing/2014/main" id="{A236B3BF-5425-465F-9FCB-6739A247F661}"/>
                  </a:ext>
                </a:extLst>
              </p:cNvPr>
              <p:cNvPicPr/>
              <p:nvPr/>
            </p:nvPicPr>
            <p:blipFill>
              <a:blip r:embed="rId10"/>
              <a:stretch>
                <a:fillRect/>
              </a:stretch>
            </p:blipFill>
            <p:spPr>
              <a:xfrm>
                <a:off x="3227920" y="1710800"/>
                <a:ext cx="95040" cy="141480"/>
              </a:xfrm>
              <a:prstGeom prst="rect">
                <a:avLst/>
              </a:prstGeom>
            </p:spPr>
          </p:pic>
        </mc:Fallback>
      </mc:AlternateContent>
    </p:spTree>
    <p:extLst>
      <p:ext uri="{BB962C8B-B14F-4D97-AF65-F5344CB8AC3E}">
        <p14:creationId xmlns:p14="http://schemas.microsoft.com/office/powerpoint/2010/main" val="394120416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makes a loan risky?</a:t>
            </a:r>
          </a:p>
        </p:txBody>
      </p:sp>
      <p:grpSp>
        <p:nvGrpSpPr>
          <p:cNvPr id="8" name="Group 7"/>
          <p:cNvGrpSpPr/>
          <p:nvPr/>
        </p:nvGrpSpPr>
        <p:grpSpPr>
          <a:xfrm>
            <a:off x="6177514" y="543764"/>
            <a:ext cx="2322749" cy="3648305"/>
            <a:chOff x="4539396" y="1299610"/>
            <a:chExt cx="3096999" cy="4864407"/>
          </a:xfrm>
        </p:grpSpPr>
        <p:pic>
          <p:nvPicPr>
            <p:cNvPr id="5" name="Picture 4"/>
            <p:cNvPicPr>
              <a:picLocks noChangeAspect="1"/>
            </p:cNvPicPr>
            <p:nvPr/>
          </p:nvPicPr>
          <p:blipFill>
            <a:blip r:embed="rId3"/>
            <a:stretch>
              <a:fillRect/>
            </a:stretch>
          </p:blipFill>
          <p:spPr>
            <a:xfrm>
              <a:off x="6213894" y="1299610"/>
              <a:ext cx="1422501" cy="1065503"/>
            </a:xfrm>
            <a:prstGeom prst="rect">
              <a:avLst/>
            </a:prstGeom>
          </p:spPr>
        </p:pic>
        <p:sp>
          <p:nvSpPr>
            <p:cNvPr id="21" name="Right Brace 20"/>
            <p:cNvSpPr/>
            <p:nvPr/>
          </p:nvSpPr>
          <p:spPr>
            <a:xfrm>
              <a:off x="4539396" y="1845109"/>
              <a:ext cx="577777" cy="4318908"/>
            </a:xfrm>
            <a:prstGeom prst="rightBrace">
              <a:avLst/>
            </a:prstGeom>
          </p:spPr>
          <p:style>
            <a:lnRef idx="2">
              <a:schemeClr val="accent5"/>
            </a:lnRef>
            <a:fillRef idx="0">
              <a:schemeClr val="accent5"/>
            </a:fillRef>
            <a:effectRef idx="1">
              <a:schemeClr val="accent5"/>
            </a:effectRef>
            <a:fontRef idx="minor">
              <a:schemeClr val="tx1"/>
            </a:fontRef>
          </p:style>
          <p:txBody>
            <a:bodyPr rtlCol="0" anchor="ctr"/>
            <a:lstStyle/>
            <a:p>
              <a:pPr algn="ctr"/>
              <a:endParaRPr lang="en-US" sz="1050"/>
            </a:p>
          </p:txBody>
        </p:sp>
      </p:grpSp>
      <p:sp>
        <p:nvSpPr>
          <p:cNvPr id="23" name="Oval Callout 22"/>
          <p:cNvSpPr/>
          <p:nvPr/>
        </p:nvSpPr>
        <p:spPr>
          <a:xfrm>
            <a:off x="2948967" y="715804"/>
            <a:ext cx="3155731" cy="1488177"/>
          </a:xfrm>
          <a:prstGeom prst="wedgeEllipseCallout">
            <a:avLst>
              <a:gd name="adj1" fmla="val -23189"/>
              <a:gd name="adj2" fmla="val 659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Museo Sans 300"/>
                <a:cs typeface="Museo Sans 300"/>
              </a:rPr>
              <a:t>I want to buy a new house!</a:t>
            </a:r>
          </a:p>
        </p:txBody>
      </p:sp>
      <p:sp>
        <p:nvSpPr>
          <p:cNvPr id="24" name="Rectangle 23"/>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25" name="Rectangle 24"/>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26" name="Rectangle 25"/>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30" name="Rectangle 29"/>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grpSp>
        <p:nvGrpSpPr>
          <p:cNvPr id="7" name="Group 6"/>
          <p:cNvGrpSpPr/>
          <p:nvPr/>
        </p:nvGrpSpPr>
        <p:grpSpPr>
          <a:xfrm>
            <a:off x="3280048" y="2625227"/>
            <a:ext cx="965893" cy="1802469"/>
            <a:chOff x="1921835" y="3287572"/>
            <a:chExt cx="1287857" cy="2403291"/>
          </a:xfrm>
        </p:grpSpPr>
        <p:pic>
          <p:nvPicPr>
            <p:cNvPr id="3" name="Picture 2"/>
            <p:cNvPicPr>
              <a:picLocks noChangeAspect="1"/>
            </p:cNvPicPr>
            <p:nvPr/>
          </p:nvPicPr>
          <p:blipFill>
            <a:blip r:embed="rId4"/>
            <a:stretch>
              <a:fillRect/>
            </a:stretch>
          </p:blipFill>
          <p:spPr>
            <a:xfrm>
              <a:off x="1921835" y="3287572"/>
              <a:ext cx="1287857" cy="1764096"/>
            </a:xfrm>
            <a:prstGeom prst="rect">
              <a:avLst/>
            </a:prstGeom>
          </p:spPr>
        </p:pic>
        <p:sp>
          <p:nvSpPr>
            <p:cNvPr id="6" name="TextBox 5"/>
            <p:cNvSpPr txBox="1"/>
            <p:nvPr/>
          </p:nvSpPr>
          <p:spPr>
            <a:xfrm>
              <a:off x="1958019" y="5136866"/>
              <a:ext cx="1099020" cy="553997"/>
            </a:xfrm>
            <a:prstGeom prst="rect">
              <a:avLst/>
            </a:prstGeom>
            <a:noFill/>
          </p:spPr>
          <p:txBody>
            <a:bodyPr wrap="none" rtlCol="0">
              <a:spAutoFit/>
            </a:bodyPr>
            <a:lstStyle/>
            <a:p>
              <a:pPr algn="ctr"/>
              <a:r>
                <a:rPr lang="en-US" sz="1050" b="1">
                  <a:latin typeface="Museo Sans 300"/>
                  <a:cs typeface="Museo Sans 300"/>
                </a:rPr>
                <a:t>Loan </a:t>
              </a:r>
            </a:p>
            <a:p>
              <a:pPr algn="ctr"/>
              <a:r>
                <a:rPr lang="en-US" sz="1050" b="1">
                  <a:latin typeface="Museo Sans 300"/>
                  <a:cs typeface="Museo Sans 300"/>
                </a:rPr>
                <a:t>Application</a:t>
              </a:r>
            </a:p>
          </p:txBody>
        </p:sp>
      </p:grpSp>
    </p:spTree>
    <p:extLst>
      <p:ext uri="{BB962C8B-B14F-4D97-AF65-F5344CB8AC3E}">
        <p14:creationId xmlns:p14="http://schemas.microsoft.com/office/powerpoint/2010/main" val="1303300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Credit history explained</a:t>
            </a:r>
          </a:p>
        </p:txBody>
      </p:sp>
      <p:sp>
        <p:nvSpPr>
          <p:cNvPr id="14" name="Rectangle 13"/>
          <p:cNvSpPr/>
          <p:nvPr/>
        </p:nvSpPr>
        <p:spPr>
          <a:xfrm>
            <a:off x="2915938" y="1146424"/>
            <a:ext cx="2318852" cy="2492990"/>
          </a:xfrm>
          <a:prstGeom prst="rect">
            <a:avLst/>
          </a:prstGeom>
          <a:noFill/>
        </p:spPr>
        <p:txBody>
          <a:bodyPr wrap="square">
            <a:spAutoFit/>
          </a:bodyPr>
          <a:lstStyle/>
          <a:p>
            <a:r>
              <a:rPr lang="en-US" sz="1950" dirty="0">
                <a:solidFill>
                  <a:schemeClr val="accent6"/>
                </a:solidFill>
                <a:latin typeface="Museo Sans 300" charset="0"/>
                <a:ea typeface="Museo Sans 300" charset="0"/>
                <a:cs typeface="Museo Sans 300" charset="0"/>
              </a:rPr>
              <a:t>Did I pay previous loans on time?</a:t>
            </a:r>
          </a:p>
          <a:p>
            <a:endParaRPr lang="en-US" sz="1950" dirty="0">
              <a:solidFill>
                <a:schemeClr val="accent6"/>
              </a:solidFill>
              <a:latin typeface="Museo Sans 300" charset="0"/>
              <a:ea typeface="Museo Sans 300" charset="0"/>
              <a:cs typeface="Museo Sans 300" charset="0"/>
            </a:endParaRPr>
          </a:p>
          <a:p>
            <a:r>
              <a:rPr lang="en-US" sz="1950" b="1" dirty="0">
                <a:solidFill>
                  <a:schemeClr val="accent1"/>
                </a:solidFill>
                <a:latin typeface="Museo Sans 300" charset="0"/>
                <a:ea typeface="Museo Sans 300" charset="0"/>
                <a:cs typeface="Museo Sans 300" charset="0"/>
              </a:rPr>
              <a:t>Example:</a:t>
            </a:r>
            <a:r>
              <a:rPr lang="en-US" sz="1950" dirty="0">
                <a:solidFill>
                  <a:schemeClr val="accent6"/>
                </a:solidFill>
                <a:latin typeface="Museo Sans 300" charset="0"/>
                <a:ea typeface="Museo Sans 300" charset="0"/>
                <a:cs typeface="Museo Sans 300" charset="0"/>
              </a:rPr>
              <a:t> excellent, good, or fair</a:t>
            </a:r>
          </a:p>
          <a:p>
            <a:endParaRPr lang="en-US" sz="1950" dirty="0">
              <a:solidFill>
                <a:schemeClr val="accent6"/>
              </a:solidFill>
              <a:latin typeface="Museo Sans 300" charset="0"/>
              <a:ea typeface="Museo Sans 300" charset="0"/>
              <a:cs typeface="Museo Sans 300" charset="0"/>
            </a:endParaRPr>
          </a:p>
          <a:p>
            <a:r>
              <a:rPr lang="en-US" sz="1950" dirty="0">
                <a:solidFill>
                  <a:schemeClr val="accent6"/>
                </a:solidFill>
                <a:latin typeface="Museo Sans 300" charset="0"/>
                <a:ea typeface="Museo Sans 300" charset="0"/>
                <a:cs typeface="Museo Sans 300" charset="0"/>
              </a:rPr>
              <a:t>Ordinal feature</a:t>
            </a:r>
          </a:p>
          <a:p>
            <a:r>
              <a:rPr lang="en-US" sz="1950" dirty="0">
                <a:solidFill>
                  <a:schemeClr val="accent6"/>
                </a:solidFill>
                <a:latin typeface="Museo Sans 300" charset="0"/>
                <a:ea typeface="Museo Sans 300" charset="0"/>
                <a:cs typeface="Museo Sans 300" charset="0"/>
              </a:rPr>
              <a:t> </a:t>
            </a:r>
          </a:p>
        </p:txBody>
      </p:sp>
      <p:cxnSp>
        <p:nvCxnSpPr>
          <p:cNvPr id="15" name="Straight Arrow Connector 14"/>
          <p:cNvCxnSpPr/>
          <p:nvPr/>
        </p:nvCxnSpPr>
        <p:spPr>
          <a:xfrm>
            <a:off x="5318780" y="1675682"/>
            <a:ext cx="1655693" cy="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90395F24-F271-44E2-8BF9-B98397E3011C}"/>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DF739537-5398-4AF3-9636-D512ACDF5473}"/>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321CEAF1-E15E-44B8-B9B7-EE17661B4DAD}"/>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B4352DD0-1F35-4369-AE88-BE6A9C7420B0}"/>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2548613666"/>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Income</a:t>
            </a:r>
          </a:p>
        </p:txBody>
      </p:sp>
      <p:sp>
        <p:nvSpPr>
          <p:cNvPr id="14" name="Rectangle 13"/>
          <p:cNvSpPr/>
          <p:nvPr/>
        </p:nvSpPr>
        <p:spPr>
          <a:xfrm>
            <a:off x="2895600" y="1393053"/>
            <a:ext cx="2537431" cy="1892826"/>
          </a:xfrm>
          <a:prstGeom prst="rect">
            <a:avLst/>
          </a:prstGeom>
          <a:noFill/>
        </p:spPr>
        <p:txBody>
          <a:bodyPr wrap="square">
            <a:spAutoFit/>
          </a:bodyPr>
          <a:lstStyle/>
          <a:p>
            <a:r>
              <a:rPr lang="en-US" sz="1950" dirty="0">
                <a:solidFill>
                  <a:schemeClr val="accent6"/>
                </a:solidFill>
                <a:latin typeface="Museo Sans 300" charset="0"/>
                <a:ea typeface="Museo Sans 300" charset="0"/>
                <a:cs typeface="Museo Sans 300" charset="0"/>
              </a:rPr>
              <a:t>What’s my income?</a:t>
            </a:r>
          </a:p>
          <a:p>
            <a:br>
              <a:rPr lang="en-US" sz="1950" dirty="0">
                <a:solidFill>
                  <a:schemeClr val="accent6"/>
                </a:solidFill>
                <a:latin typeface="Museo Sans 300" charset="0"/>
                <a:ea typeface="Museo Sans 300" charset="0"/>
                <a:cs typeface="Museo Sans 300" charset="0"/>
              </a:rPr>
            </a:br>
            <a:r>
              <a:rPr lang="en-US" sz="1950" b="1" dirty="0">
                <a:solidFill>
                  <a:schemeClr val="accent1"/>
                </a:solidFill>
                <a:latin typeface="Museo Sans 300" charset="0"/>
                <a:ea typeface="Museo Sans 300" charset="0"/>
                <a:cs typeface="Museo Sans 300" charset="0"/>
              </a:rPr>
              <a:t>Example:</a:t>
            </a:r>
            <a:r>
              <a:rPr lang="en-US" sz="1950" dirty="0">
                <a:solidFill>
                  <a:schemeClr val="accent6"/>
                </a:solidFill>
                <a:latin typeface="Museo Sans 300" charset="0"/>
                <a:ea typeface="Museo Sans 300" charset="0"/>
                <a:cs typeface="Museo Sans 300" charset="0"/>
              </a:rPr>
              <a:t> </a:t>
            </a:r>
            <a:br>
              <a:rPr lang="en-US" sz="1950" dirty="0">
                <a:solidFill>
                  <a:schemeClr val="accent6"/>
                </a:solidFill>
                <a:latin typeface="Museo Sans 300" charset="0"/>
                <a:ea typeface="Museo Sans 300" charset="0"/>
                <a:cs typeface="Museo Sans 300" charset="0"/>
              </a:rPr>
            </a:br>
            <a:r>
              <a:rPr lang="en-US" sz="1950" dirty="0">
                <a:solidFill>
                  <a:schemeClr val="accent6"/>
                </a:solidFill>
                <a:latin typeface="Museo Sans 300" charset="0"/>
                <a:ea typeface="Museo Sans 300" charset="0"/>
                <a:cs typeface="Museo Sans 300" charset="0"/>
              </a:rPr>
              <a:t>$80K per year</a:t>
            </a:r>
          </a:p>
          <a:p>
            <a:endParaRPr lang="en-US" sz="1950" dirty="0">
              <a:solidFill>
                <a:schemeClr val="accent6"/>
              </a:solidFill>
              <a:latin typeface="Museo Sans 300" charset="0"/>
              <a:ea typeface="Museo Sans 300" charset="0"/>
              <a:cs typeface="Museo Sans 300" charset="0"/>
            </a:endParaRPr>
          </a:p>
          <a:p>
            <a:r>
              <a:rPr lang="en-US" sz="1950" dirty="0">
                <a:solidFill>
                  <a:schemeClr val="accent6"/>
                </a:solidFill>
                <a:latin typeface="Museo Sans 300" charset="0"/>
                <a:ea typeface="Museo Sans 300" charset="0"/>
                <a:cs typeface="Museo Sans 300" charset="0"/>
              </a:rPr>
              <a:t>Numeric feature</a:t>
            </a:r>
          </a:p>
        </p:txBody>
      </p:sp>
      <p:cxnSp>
        <p:nvCxnSpPr>
          <p:cNvPr id="15" name="Straight Arrow Connector 14"/>
          <p:cNvCxnSpPr/>
          <p:nvPr/>
        </p:nvCxnSpPr>
        <p:spPr>
          <a:xfrm flipV="1">
            <a:off x="4372266" y="2212305"/>
            <a:ext cx="2488159" cy="16391"/>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FBAA535A-7552-4822-94B4-CC750A984E95}"/>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51A660FB-A6FE-4A74-AF0E-0A4386A817F9}"/>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3A22CBE9-157C-4B49-8028-63CA18BD7C78}"/>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F05D045D-488D-4525-A959-9E7324A47D55}"/>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1983442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Loan terms</a:t>
            </a:r>
          </a:p>
        </p:txBody>
      </p:sp>
      <p:sp>
        <p:nvSpPr>
          <p:cNvPr id="14" name="Rectangle 13"/>
          <p:cNvSpPr/>
          <p:nvPr/>
        </p:nvSpPr>
        <p:spPr>
          <a:xfrm>
            <a:off x="2895600" y="1448912"/>
            <a:ext cx="2750830" cy="2192908"/>
          </a:xfrm>
          <a:prstGeom prst="rect">
            <a:avLst/>
          </a:prstGeom>
          <a:noFill/>
        </p:spPr>
        <p:txBody>
          <a:bodyPr wrap="square">
            <a:spAutoFit/>
          </a:bodyPr>
          <a:lstStyle/>
          <a:p>
            <a:r>
              <a:rPr lang="en-US" sz="1950" dirty="0">
                <a:solidFill>
                  <a:schemeClr val="accent6"/>
                </a:solidFill>
                <a:latin typeface="Museo Sans 300" charset="0"/>
                <a:ea typeface="Museo Sans 300" charset="0"/>
                <a:cs typeface="Museo Sans 300" charset="0"/>
              </a:rPr>
              <a:t>How soon do I need to pay the loan?</a:t>
            </a:r>
          </a:p>
          <a:p>
            <a:endParaRPr lang="en-US" sz="1950" dirty="0">
              <a:solidFill>
                <a:schemeClr val="accent6"/>
              </a:solidFill>
              <a:latin typeface="Museo Sans 300" charset="0"/>
              <a:ea typeface="Museo Sans 300" charset="0"/>
              <a:cs typeface="Museo Sans 300" charset="0"/>
            </a:endParaRPr>
          </a:p>
          <a:p>
            <a:r>
              <a:rPr lang="en-US" sz="1950" b="1" dirty="0">
                <a:solidFill>
                  <a:schemeClr val="accent1"/>
                </a:solidFill>
                <a:latin typeface="Museo Sans 300" charset="0"/>
                <a:ea typeface="Museo Sans 300" charset="0"/>
                <a:cs typeface="Museo Sans 300" charset="0"/>
              </a:rPr>
              <a:t>Example:</a:t>
            </a:r>
            <a:r>
              <a:rPr lang="en-US" sz="1950" dirty="0">
                <a:solidFill>
                  <a:schemeClr val="accent6"/>
                </a:solidFill>
                <a:latin typeface="Museo Sans 300" charset="0"/>
                <a:ea typeface="Museo Sans 300" charset="0"/>
                <a:cs typeface="Museo Sans 300" charset="0"/>
              </a:rPr>
              <a:t> 3 years,    </a:t>
            </a:r>
            <a:br>
              <a:rPr lang="en-US" sz="1950" dirty="0">
                <a:solidFill>
                  <a:schemeClr val="accent6"/>
                </a:solidFill>
                <a:latin typeface="Museo Sans 300" charset="0"/>
                <a:ea typeface="Museo Sans 300" charset="0"/>
                <a:cs typeface="Museo Sans 300" charset="0"/>
              </a:rPr>
            </a:br>
            <a:r>
              <a:rPr lang="en-US" sz="1950" dirty="0">
                <a:solidFill>
                  <a:schemeClr val="accent6"/>
                </a:solidFill>
                <a:latin typeface="Museo Sans 300" charset="0"/>
                <a:ea typeface="Museo Sans 300" charset="0"/>
                <a:cs typeface="Museo Sans 300" charset="0"/>
              </a:rPr>
              <a:t>5 years,</a:t>
            </a:r>
            <a:r>
              <a:rPr lang="is-IS" sz="1950" dirty="0">
                <a:solidFill>
                  <a:schemeClr val="accent6"/>
                </a:solidFill>
                <a:latin typeface="Museo Sans 300" charset="0"/>
                <a:ea typeface="Museo Sans 300" charset="0"/>
                <a:cs typeface="Museo Sans 300" charset="0"/>
              </a:rPr>
              <a:t>…</a:t>
            </a:r>
          </a:p>
          <a:p>
            <a:endParaRPr lang="is-IS" sz="1950" dirty="0">
              <a:solidFill>
                <a:schemeClr val="accent6"/>
              </a:solidFill>
              <a:latin typeface="Museo Sans 300" charset="0"/>
              <a:ea typeface="Museo Sans 300" charset="0"/>
              <a:cs typeface="Museo Sans 300" charset="0"/>
            </a:endParaRPr>
          </a:p>
          <a:p>
            <a:r>
              <a:rPr lang="is-IS" sz="1950" dirty="0">
                <a:solidFill>
                  <a:schemeClr val="accent6"/>
                </a:solidFill>
                <a:latin typeface="Museo Sans 300" charset="0"/>
                <a:ea typeface="Museo Sans 300" charset="0"/>
                <a:cs typeface="Museo Sans 300" charset="0"/>
              </a:rPr>
              <a:t>Numeric Feature</a:t>
            </a:r>
            <a:endParaRPr lang="en-US" sz="1950" dirty="0">
              <a:solidFill>
                <a:schemeClr val="accent6"/>
              </a:solidFill>
              <a:latin typeface="Museo Sans 300" charset="0"/>
              <a:ea typeface="Museo Sans 300" charset="0"/>
              <a:cs typeface="Museo Sans 300" charset="0"/>
            </a:endParaRPr>
          </a:p>
        </p:txBody>
      </p:sp>
      <p:cxnSp>
        <p:nvCxnSpPr>
          <p:cNvPr id="15" name="Straight Arrow Connector 14"/>
          <p:cNvCxnSpPr/>
          <p:nvPr/>
        </p:nvCxnSpPr>
        <p:spPr>
          <a:xfrm>
            <a:off x="5396382" y="2604779"/>
            <a:ext cx="1464043" cy="42421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000909B9-9E7C-4D3B-A0C7-705044EA6BE8}"/>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6CAAC162-588B-4D3E-8DF7-DC73BD92E4EE}"/>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4ECE8B2B-E508-47A3-8C7D-8E3BB8C5C931}"/>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EDB85EA9-57B8-4C9F-850B-E914C409EB23}"/>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888BE258-4DD2-4442-B27C-C353F35FDB87}"/>
                  </a:ext>
                </a:extLst>
              </p14:cNvPr>
              <p14:cNvContentPartPr/>
              <p14:nvPr/>
            </p14:nvContentPartPr>
            <p14:xfrm>
              <a:off x="2961360" y="2868120"/>
              <a:ext cx="1035720" cy="879840"/>
            </p14:xfrm>
          </p:contentPart>
        </mc:Choice>
        <mc:Fallback>
          <p:pic>
            <p:nvPicPr>
              <p:cNvPr id="3" name="Ink 2">
                <a:extLst>
                  <a:ext uri="{FF2B5EF4-FFF2-40B4-BE49-F238E27FC236}">
                    <a16:creationId xmlns:a16="http://schemas.microsoft.com/office/drawing/2014/main" id="{888BE258-4DD2-4442-B27C-C353F35FDB87}"/>
                  </a:ext>
                </a:extLst>
              </p:cNvPr>
              <p:cNvPicPr/>
              <p:nvPr/>
            </p:nvPicPr>
            <p:blipFill>
              <a:blip r:embed="rId4"/>
              <a:stretch>
                <a:fillRect/>
              </a:stretch>
            </p:blipFill>
            <p:spPr>
              <a:xfrm>
                <a:off x="2952000" y="2858760"/>
                <a:ext cx="1054440" cy="898560"/>
              </a:xfrm>
              <a:prstGeom prst="rect">
                <a:avLst/>
              </a:prstGeom>
            </p:spPr>
          </p:pic>
        </mc:Fallback>
      </mc:AlternateContent>
    </p:spTree>
    <p:extLst>
      <p:ext uri="{BB962C8B-B14F-4D97-AF65-F5344CB8AC3E}">
        <p14:creationId xmlns:p14="http://schemas.microsoft.com/office/powerpoint/2010/main" val="2981585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701702-8422-5743-A44D-2625FD16D5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dirty="0"/>
          </a:p>
        </p:txBody>
      </p:sp>
      <p:sp>
        <p:nvSpPr>
          <p:cNvPr id="4" name="Title 3">
            <a:extLst>
              <a:ext uri="{FF2B5EF4-FFF2-40B4-BE49-F238E27FC236}">
                <a16:creationId xmlns:a16="http://schemas.microsoft.com/office/drawing/2014/main" id="{417BF987-7248-2842-92D9-50DB15114A77}"/>
              </a:ext>
            </a:extLst>
          </p:cNvPr>
          <p:cNvSpPr>
            <a:spLocks noGrp="1"/>
          </p:cNvSpPr>
          <p:nvPr>
            <p:ph type="title"/>
          </p:nvPr>
        </p:nvSpPr>
        <p:spPr/>
        <p:txBody>
          <a:bodyPr/>
          <a:lstStyle/>
          <a:p>
            <a:r>
              <a:rPr lang="en-US" dirty="0"/>
              <a:t>2 min</a:t>
            </a:r>
          </a:p>
        </p:txBody>
      </p:sp>
      <p:graphicFrame>
        <p:nvGraphicFramePr>
          <p:cNvPr id="5" name="Table 4">
            <a:extLst>
              <a:ext uri="{FF2B5EF4-FFF2-40B4-BE49-F238E27FC236}">
                <a16:creationId xmlns:a16="http://schemas.microsoft.com/office/drawing/2014/main" id="{CE84CDD7-F97F-BC43-9C2B-0F035880012F}"/>
              </a:ext>
            </a:extLst>
          </p:cNvPr>
          <p:cNvGraphicFramePr>
            <a:graphicFrameLocks noGrp="1"/>
          </p:cNvGraphicFramePr>
          <p:nvPr/>
        </p:nvGraphicFramePr>
        <p:xfrm>
          <a:off x="3090625" y="1674956"/>
          <a:ext cx="3931920" cy="2286000"/>
        </p:xfrm>
        <a:graphic>
          <a:graphicData uri="http://schemas.openxmlformats.org/drawingml/2006/table">
            <a:tbl>
              <a:tblPr firstRow="1" bandRow="1">
                <a:tableStyleId>{CB23F696-D533-4BE0-B1DA-8B15BD142E95}</a:tableStyleId>
              </a:tblPr>
              <a:tblGrid>
                <a:gridCol w="982980">
                  <a:extLst>
                    <a:ext uri="{9D8B030D-6E8A-4147-A177-3AD203B41FA5}">
                      <a16:colId xmlns:a16="http://schemas.microsoft.com/office/drawing/2014/main" val="3243455969"/>
                    </a:ext>
                  </a:extLst>
                </a:gridCol>
                <a:gridCol w="982980">
                  <a:extLst>
                    <a:ext uri="{9D8B030D-6E8A-4147-A177-3AD203B41FA5}">
                      <a16:colId xmlns:a16="http://schemas.microsoft.com/office/drawing/2014/main" val="3640482338"/>
                    </a:ext>
                  </a:extLst>
                </a:gridCol>
                <a:gridCol w="982980">
                  <a:extLst>
                    <a:ext uri="{9D8B030D-6E8A-4147-A177-3AD203B41FA5}">
                      <a16:colId xmlns:a16="http://schemas.microsoft.com/office/drawing/2014/main" val="1914084577"/>
                    </a:ext>
                  </a:extLst>
                </a:gridCol>
                <a:gridCol w="982980">
                  <a:extLst>
                    <a:ext uri="{9D8B030D-6E8A-4147-A177-3AD203B41FA5}">
                      <a16:colId xmlns:a16="http://schemas.microsoft.com/office/drawing/2014/main" val="3050325552"/>
                    </a:ext>
                  </a:extLst>
                </a:gridCol>
              </a:tblGrid>
              <a:tr h="471613">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extLst>
                  <a:ext uri="{0D108BD9-81ED-4DB2-BD59-A6C34878D82A}">
                    <a16:rowId xmlns:a16="http://schemas.microsoft.com/office/drawing/2014/main" val="1635588840"/>
                  </a:ext>
                </a:extLst>
              </a:tr>
              <a:tr h="606155">
                <a:tc>
                  <a:txBody>
                    <a:bodyPr/>
                    <a:lstStyle/>
                    <a:p>
                      <a:pPr algn="ctr"/>
                      <a:r>
                        <a:rPr lang="en-US" b="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27</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402444028"/>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25</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996203727"/>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1</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30</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solidFill>
                      <a:schemeClr val="bg1"/>
                    </a:solidFill>
                  </a:tcPr>
                </a:tc>
                <a:extLst>
                  <a:ext uri="{0D108BD9-81ED-4DB2-BD59-A6C34878D82A}">
                    <a16:rowId xmlns:a16="http://schemas.microsoft.com/office/drawing/2014/main" val="2729161391"/>
                  </a:ext>
                </a:extLst>
              </a:tr>
            </a:tbl>
          </a:graphicData>
        </a:graphic>
      </p:graphicFrame>
      <p:sp>
        <p:nvSpPr>
          <p:cNvPr id="6" name="Rectangle 5">
            <a:extLst>
              <a:ext uri="{FF2B5EF4-FFF2-40B4-BE49-F238E27FC236}">
                <a16:creationId xmlns:a16="http://schemas.microsoft.com/office/drawing/2014/main" id="{6208BA8F-F2DE-B240-908A-DD59262CEDB5}"/>
              </a:ext>
            </a:extLst>
          </p:cNvPr>
          <p:cNvSpPr/>
          <p:nvPr/>
        </p:nvSpPr>
        <p:spPr>
          <a:xfrm>
            <a:off x="4808898" y="1298992"/>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7" name="Rectangle 6">
            <a:extLst>
              <a:ext uri="{FF2B5EF4-FFF2-40B4-BE49-F238E27FC236}">
                <a16:creationId xmlns:a16="http://schemas.microsoft.com/office/drawing/2014/main" id="{645C0AAC-E521-DC4E-B424-232AEB4CC443}"/>
              </a:ext>
            </a:extLst>
          </p:cNvPr>
          <p:cNvSpPr/>
          <p:nvPr/>
        </p:nvSpPr>
        <p:spPr>
          <a:xfrm rot="16200000">
            <a:off x="2290548" y="2903108"/>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p:pic>
        <p:nvPicPr>
          <p:cNvPr id="8" name="Online Media 5" descr="3 Minute Timer.mp4">
            <a:hlinkClick r:id="" action="ppaction://media"/>
            <a:extLst>
              <a:ext uri="{FF2B5EF4-FFF2-40B4-BE49-F238E27FC236}">
                <a16:creationId xmlns:a16="http://schemas.microsoft.com/office/drawing/2014/main" id="{CD28C87E-F231-9E41-8801-672EBAEE1991}"/>
              </a:ext>
            </a:extLst>
          </p:cNvPr>
          <p:cNvPicPr>
            <a:picLocks noChangeAspect="1"/>
          </p:cNvPicPr>
          <p:nvPr>
            <a:videoFile r:link="rId1"/>
            <p:extLst>
              <p:ext uri="{DAA4B4D4-6D71-4841-9C94-3DE7FCFB9230}">
                <p14:media xmlns:p14="http://schemas.microsoft.com/office/powerpoint/2010/main" r:embed="rId2">
                  <p14:trim st="60458.9215"/>
                </p14:media>
              </p:ext>
            </p:extLst>
          </p:nvPr>
        </p:nvPicPr>
        <p:blipFill>
          <a:blip r:embed="rId4"/>
          <a:stretch>
            <a:fillRect/>
          </a:stretch>
        </p:blipFill>
        <p:spPr>
          <a:xfrm>
            <a:off x="7182765" y="4054769"/>
            <a:ext cx="1504060" cy="846034"/>
          </a:xfrm>
          <a:prstGeom prst="rect">
            <a:avLst/>
          </a:prstGeom>
        </p:spPr>
      </p:pic>
      <p:sp>
        <p:nvSpPr>
          <p:cNvPr id="11" name="Text Placeholder 1">
            <a:extLst>
              <a:ext uri="{FF2B5EF4-FFF2-40B4-BE49-F238E27FC236}">
                <a16:creationId xmlns:a16="http://schemas.microsoft.com/office/drawing/2014/main" id="{2C267E80-EDA5-CA4C-B6BC-B64CFC58FBC0}"/>
              </a:ext>
            </a:extLst>
          </p:cNvPr>
          <p:cNvSpPr>
            <a:spLocks noGrp="1"/>
          </p:cNvSpPr>
          <p:nvPr>
            <p:ph type="body" idx="1"/>
          </p:nvPr>
        </p:nvSpPr>
        <p:spPr>
          <a:xfrm>
            <a:off x="3090625" y="242697"/>
            <a:ext cx="5596200" cy="3981000"/>
          </a:xfrm>
        </p:spPr>
        <p:txBody>
          <a:bodyPr/>
          <a:lstStyle/>
          <a:p>
            <a:pPr marL="139700" indent="0">
              <a:buNone/>
            </a:pPr>
            <a:r>
              <a:rPr lang="en-US" dirty="0"/>
              <a:t>Suppose we trained a classifier and computed its confusion matrix on the training dataset. </a:t>
            </a:r>
            <a:r>
              <a:rPr lang="en-US" b="1" dirty="0"/>
              <a:t>Is there a class imbalance in the dataset and if so, which class has the highest representation?</a:t>
            </a:r>
          </a:p>
          <a:p>
            <a:pPr marL="139700" indent="0">
              <a:buNone/>
            </a:pPr>
            <a:endParaRPr lang="en-US" dirty="0"/>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E04BCE3D-324C-4A5B-AF68-565F3D158690}"/>
                  </a:ext>
                </a:extLst>
              </p14:cNvPr>
              <p14:cNvContentPartPr/>
              <p14:nvPr/>
            </p14:nvContentPartPr>
            <p14:xfrm>
              <a:off x="420120" y="875880"/>
              <a:ext cx="8723160" cy="4226760"/>
            </p14:xfrm>
          </p:contentPart>
        </mc:Choice>
        <mc:Fallback xmlns="">
          <p:pic>
            <p:nvPicPr>
              <p:cNvPr id="2" name="Ink 1">
                <a:extLst>
                  <a:ext uri="{FF2B5EF4-FFF2-40B4-BE49-F238E27FC236}">
                    <a16:creationId xmlns:a16="http://schemas.microsoft.com/office/drawing/2014/main" id="{E04BCE3D-324C-4A5B-AF68-565F3D158690}"/>
                  </a:ext>
                </a:extLst>
              </p:cNvPr>
              <p:cNvPicPr/>
              <p:nvPr/>
            </p:nvPicPr>
            <p:blipFill>
              <a:blip r:embed="rId6"/>
              <a:stretch>
                <a:fillRect/>
              </a:stretch>
            </p:blipFill>
            <p:spPr>
              <a:xfrm>
                <a:off x="410760" y="866520"/>
                <a:ext cx="8741880" cy="4245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5975E56B-5488-4234-8BDC-645DAEDED5A5}"/>
                  </a:ext>
                </a:extLst>
              </p14:cNvPr>
              <p14:cNvContentPartPr/>
              <p14:nvPr/>
            </p14:nvContentPartPr>
            <p14:xfrm>
              <a:off x="8286738" y="1951603"/>
              <a:ext cx="99000" cy="160200"/>
            </p14:xfrm>
          </p:contentPart>
        </mc:Choice>
        <mc:Fallback xmlns="">
          <p:pic>
            <p:nvPicPr>
              <p:cNvPr id="9" name="Ink 8">
                <a:extLst>
                  <a:ext uri="{FF2B5EF4-FFF2-40B4-BE49-F238E27FC236}">
                    <a16:creationId xmlns:a16="http://schemas.microsoft.com/office/drawing/2014/main" id="{5975E56B-5488-4234-8BDC-645DAEDED5A5}"/>
                  </a:ext>
                </a:extLst>
              </p:cNvPr>
              <p:cNvPicPr/>
              <p:nvPr/>
            </p:nvPicPr>
            <p:blipFill>
              <a:blip r:embed="rId8"/>
              <a:stretch>
                <a:fillRect/>
              </a:stretch>
            </p:blipFill>
            <p:spPr>
              <a:xfrm>
                <a:off x="8269098" y="1933963"/>
                <a:ext cx="134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ABEECB70-968B-47D9-8C14-1BEBADC86121}"/>
                  </a:ext>
                </a:extLst>
              </p14:cNvPr>
              <p14:cNvContentPartPr/>
              <p14:nvPr/>
            </p14:nvContentPartPr>
            <p14:xfrm>
              <a:off x="8121138" y="1096963"/>
              <a:ext cx="13320" cy="7920"/>
            </p14:xfrm>
          </p:contentPart>
        </mc:Choice>
        <mc:Fallback xmlns="">
          <p:pic>
            <p:nvPicPr>
              <p:cNvPr id="10" name="Ink 9">
                <a:extLst>
                  <a:ext uri="{FF2B5EF4-FFF2-40B4-BE49-F238E27FC236}">
                    <a16:creationId xmlns:a16="http://schemas.microsoft.com/office/drawing/2014/main" id="{ABEECB70-968B-47D9-8C14-1BEBADC86121}"/>
                  </a:ext>
                </a:extLst>
              </p:cNvPr>
              <p:cNvPicPr/>
              <p:nvPr/>
            </p:nvPicPr>
            <p:blipFill>
              <a:blip r:embed="rId10"/>
              <a:stretch>
                <a:fillRect/>
              </a:stretch>
            </p:blipFill>
            <p:spPr>
              <a:xfrm>
                <a:off x="8103138" y="1078963"/>
                <a:ext cx="48960" cy="43560"/>
              </a:xfrm>
              <a:prstGeom prst="rect">
                <a:avLst/>
              </a:prstGeom>
            </p:spPr>
          </p:pic>
        </mc:Fallback>
      </mc:AlternateContent>
    </p:spTree>
    <p:extLst>
      <p:ext uri="{BB962C8B-B14F-4D97-AF65-F5344CB8AC3E}">
        <p14:creationId xmlns:p14="http://schemas.microsoft.com/office/powerpoint/2010/main" val="4021197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58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Personal information</a:t>
            </a:r>
          </a:p>
        </p:txBody>
      </p:sp>
      <p:sp>
        <p:nvSpPr>
          <p:cNvPr id="14" name="Rectangle 13"/>
          <p:cNvSpPr/>
          <p:nvPr/>
        </p:nvSpPr>
        <p:spPr>
          <a:xfrm>
            <a:off x="2830002" y="1945619"/>
            <a:ext cx="2827065" cy="1592744"/>
          </a:xfrm>
          <a:prstGeom prst="rect">
            <a:avLst/>
          </a:prstGeom>
          <a:noFill/>
        </p:spPr>
        <p:txBody>
          <a:bodyPr wrap="square">
            <a:spAutoFit/>
          </a:bodyPr>
          <a:lstStyle/>
          <a:p>
            <a:r>
              <a:rPr lang="en-US" sz="1950" dirty="0">
                <a:solidFill>
                  <a:schemeClr val="accent6"/>
                </a:solidFill>
                <a:latin typeface="Museo Sans 300" charset="0"/>
                <a:ea typeface="Museo Sans 300" charset="0"/>
                <a:cs typeface="Museo Sans 300" charset="0"/>
              </a:rPr>
              <a:t>Age, reason for the loan, marital status,</a:t>
            </a:r>
            <a:r>
              <a:rPr lang="is-IS" sz="1950" dirty="0">
                <a:solidFill>
                  <a:schemeClr val="accent6"/>
                </a:solidFill>
                <a:latin typeface="Museo Sans 300" charset="0"/>
                <a:ea typeface="Museo Sans 300" charset="0"/>
                <a:cs typeface="Museo Sans 300" charset="0"/>
              </a:rPr>
              <a:t>…</a:t>
            </a:r>
            <a:endParaRPr lang="en-US" sz="1950" dirty="0">
              <a:solidFill>
                <a:schemeClr val="accent6"/>
              </a:solidFill>
              <a:latin typeface="Museo Sans 300" charset="0"/>
              <a:ea typeface="Museo Sans 300" charset="0"/>
              <a:cs typeface="Museo Sans 300" charset="0"/>
            </a:endParaRPr>
          </a:p>
          <a:p>
            <a:endParaRPr lang="en-US" sz="1950" dirty="0">
              <a:solidFill>
                <a:schemeClr val="accent6"/>
              </a:solidFill>
              <a:latin typeface="Museo Sans 300" charset="0"/>
              <a:ea typeface="Museo Sans 300" charset="0"/>
              <a:cs typeface="Museo Sans 300" charset="0"/>
            </a:endParaRPr>
          </a:p>
          <a:p>
            <a:r>
              <a:rPr lang="en-US" sz="1950" b="1" dirty="0">
                <a:solidFill>
                  <a:schemeClr val="accent1"/>
                </a:solidFill>
                <a:latin typeface="Museo Sans 300" charset="0"/>
                <a:ea typeface="Museo Sans 300" charset="0"/>
                <a:cs typeface="Museo Sans 300" charset="0"/>
              </a:rPr>
              <a:t>Example:</a:t>
            </a:r>
            <a:r>
              <a:rPr lang="en-US" sz="1950" dirty="0">
                <a:solidFill>
                  <a:schemeClr val="accent6"/>
                </a:solidFill>
                <a:latin typeface="Museo Sans 300" charset="0"/>
                <a:ea typeface="Museo Sans 300" charset="0"/>
                <a:cs typeface="Museo Sans 300" charset="0"/>
              </a:rPr>
              <a:t> Home loan for a married couple</a:t>
            </a:r>
          </a:p>
        </p:txBody>
      </p:sp>
      <p:cxnSp>
        <p:nvCxnSpPr>
          <p:cNvPr id="15" name="Straight Arrow Connector 14"/>
          <p:cNvCxnSpPr>
            <a:cxnSpLocks/>
          </p:cNvCxnSpPr>
          <p:nvPr/>
        </p:nvCxnSpPr>
        <p:spPr>
          <a:xfrm>
            <a:off x="5332466" y="3224357"/>
            <a:ext cx="1528602" cy="488475"/>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FCCBDFE2-DABE-4112-9FF3-200173A8243D}"/>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FAEDBCCE-EDA2-4FF3-A902-B1477F644AD8}"/>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98F9B121-1036-424C-B229-075E1BC4CE69}"/>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0CF41464-C461-4CD5-9362-829C8C22D0E3}"/>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1624804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Intelligent application</a:t>
            </a:r>
          </a:p>
        </p:txBody>
      </p:sp>
      <p:pic>
        <p:nvPicPr>
          <p:cNvPr id="6" name="Picture 5">
            <a:extLst>
              <a:ext uri="{FF2B5EF4-FFF2-40B4-BE49-F238E27FC236}">
                <a16:creationId xmlns:a16="http://schemas.microsoft.com/office/drawing/2014/main" id="{5A938D2B-8766-4FF7-B8C7-D6445650B119}"/>
              </a:ext>
            </a:extLst>
          </p:cNvPr>
          <p:cNvPicPr>
            <a:picLocks noChangeAspect="1"/>
          </p:cNvPicPr>
          <p:nvPr/>
        </p:nvPicPr>
        <p:blipFill>
          <a:blip r:embed="rId3"/>
          <a:stretch>
            <a:fillRect/>
          </a:stretch>
        </p:blipFill>
        <p:spPr>
          <a:xfrm>
            <a:off x="2713180" y="1502608"/>
            <a:ext cx="6282095" cy="2374067"/>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3ED0CA98-1D25-49AD-B2AE-ECEE2BD5371A}"/>
                  </a:ext>
                </a:extLst>
              </p14:cNvPr>
              <p14:cNvContentPartPr/>
              <p14:nvPr/>
            </p14:nvContentPartPr>
            <p14:xfrm>
              <a:off x="178920" y="699480"/>
              <a:ext cx="1579680" cy="79920"/>
            </p14:xfrm>
          </p:contentPart>
        </mc:Choice>
        <mc:Fallback>
          <p:pic>
            <p:nvPicPr>
              <p:cNvPr id="3" name="Ink 2">
                <a:extLst>
                  <a:ext uri="{FF2B5EF4-FFF2-40B4-BE49-F238E27FC236}">
                    <a16:creationId xmlns:a16="http://schemas.microsoft.com/office/drawing/2014/main" id="{3ED0CA98-1D25-49AD-B2AE-ECEE2BD5371A}"/>
                  </a:ext>
                </a:extLst>
              </p:cNvPr>
              <p:cNvPicPr/>
              <p:nvPr/>
            </p:nvPicPr>
            <p:blipFill>
              <a:blip r:embed="rId5"/>
              <a:stretch>
                <a:fillRect/>
              </a:stretch>
            </p:blipFill>
            <p:spPr>
              <a:xfrm>
                <a:off x="169560" y="690120"/>
                <a:ext cx="1598400" cy="98640"/>
              </a:xfrm>
              <a:prstGeom prst="rect">
                <a:avLst/>
              </a:prstGeom>
            </p:spPr>
          </p:pic>
        </mc:Fallback>
      </mc:AlternateContent>
    </p:spTree>
    <p:extLst>
      <p:ext uri="{BB962C8B-B14F-4D97-AF65-F5344CB8AC3E}">
        <p14:creationId xmlns:p14="http://schemas.microsoft.com/office/powerpoint/2010/main" val="545137904"/>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Classifier review</a:t>
            </a:r>
          </a:p>
        </p:txBody>
      </p:sp>
      <p:pic>
        <p:nvPicPr>
          <p:cNvPr id="20" name="Picture 19">
            <a:extLst>
              <a:ext uri="{FF2B5EF4-FFF2-40B4-BE49-F238E27FC236}">
                <a16:creationId xmlns:a16="http://schemas.microsoft.com/office/drawing/2014/main" id="{0CD8E40B-EC1C-4E2F-BB05-15EEC869CF5B}"/>
              </a:ext>
            </a:extLst>
          </p:cNvPr>
          <p:cNvPicPr>
            <a:picLocks noChangeAspect="1"/>
          </p:cNvPicPr>
          <p:nvPr/>
        </p:nvPicPr>
        <p:blipFill>
          <a:blip r:embed="rId3"/>
          <a:stretch>
            <a:fillRect/>
          </a:stretch>
        </p:blipFill>
        <p:spPr>
          <a:xfrm>
            <a:off x="2817019" y="695497"/>
            <a:ext cx="6157494" cy="3267739"/>
          </a:xfrm>
          <a:prstGeom prst="rect">
            <a:avLst/>
          </a:prstGeom>
        </p:spPr>
      </p:pic>
    </p:spTree>
    <p:extLst>
      <p:ext uri="{BB962C8B-B14F-4D97-AF65-F5344CB8AC3E}">
        <p14:creationId xmlns:p14="http://schemas.microsoft.com/office/powerpoint/2010/main" val="845565119"/>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A653238-CEDC-3D42-9F1A-6216C4E4A490}"/>
              </a:ext>
            </a:extLst>
          </p:cNvPr>
          <p:cNvSpPr>
            <a:spLocks noGrp="1"/>
          </p:cNvSpPr>
          <p:nvPr>
            <p:ph type="title"/>
          </p:nvPr>
        </p:nvSpPr>
        <p:spPr/>
        <p:txBody>
          <a:bodyPr/>
          <a:lstStyle/>
          <a:p>
            <a:r>
              <a:rPr lang="en-US"/>
              <a:t>Setup</a:t>
            </a:r>
            <a:br>
              <a:rPr lang="en-US"/>
            </a:br>
            <a:endParaRPr lang="en-US"/>
          </a:p>
        </p:txBody>
      </p:sp>
      <p:sp>
        <p:nvSpPr>
          <p:cNvPr id="5" name="Text Placeholder 4">
            <a:extLst>
              <a:ext uri="{FF2B5EF4-FFF2-40B4-BE49-F238E27FC236}">
                <a16:creationId xmlns:a16="http://schemas.microsoft.com/office/drawing/2014/main" id="{5E2F3AA5-86BB-E844-B917-6AC0F200D901}"/>
              </a:ext>
            </a:extLst>
          </p:cNvPr>
          <p:cNvSpPr>
            <a:spLocks noGrp="1"/>
          </p:cNvSpPr>
          <p:nvPr>
            <p:ph type="body" idx="1"/>
          </p:nvPr>
        </p:nvSpPr>
        <p:spPr>
          <a:xfrm>
            <a:off x="2761441" y="396606"/>
            <a:ext cx="5596200" cy="4589921"/>
          </a:xfrm>
        </p:spPr>
        <p:txBody>
          <a:bodyPr/>
          <a:lstStyle/>
          <a:p>
            <a:pPr marL="139700" indent="0">
              <a:buNone/>
            </a:pPr>
            <a:r>
              <a:rPr lang="en-US"/>
              <a:t>Data (N observations, 3 features)</a:t>
            </a:r>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r>
              <a:rPr lang="en-US"/>
              <a:t>Evaluation: classification error</a:t>
            </a:r>
          </a:p>
          <a:p>
            <a:pPr marL="139700" indent="0">
              <a:buNone/>
            </a:pPr>
            <a:r>
              <a:rPr lang="en-US"/>
              <a:t>Many possible decisions: number of trees grows exponentially! </a:t>
            </a:r>
          </a:p>
        </p:txBody>
      </p:sp>
      <p:graphicFrame>
        <p:nvGraphicFramePr>
          <p:cNvPr id="31" name="Content Placeholder 4"/>
          <p:cNvGraphicFramePr>
            <a:graphicFrameLocks/>
          </p:cNvGraphicFramePr>
          <p:nvPr>
            <p:extLst>
              <p:ext uri="{D42A27DB-BD31-4B8C-83A1-F6EECF244321}">
                <p14:modId xmlns:p14="http://schemas.microsoft.com/office/powerpoint/2010/main" val="3518881986"/>
              </p:ext>
            </p:extLst>
          </p:nvPr>
        </p:nvGraphicFramePr>
        <p:xfrm>
          <a:off x="2979675" y="1017412"/>
          <a:ext cx="3996858" cy="2697480"/>
        </p:xfrm>
        <a:graphic>
          <a:graphicData uri="http://schemas.openxmlformats.org/drawingml/2006/table">
            <a:tbl>
              <a:tblPr firstRow="1" bandRow="1">
                <a:tableStyleId>{B301B821-A1FF-4177-AEE7-76D212191A09}</a:tableStyleId>
              </a:tblPr>
              <a:tblGrid>
                <a:gridCol w="1240514">
                  <a:extLst>
                    <a:ext uri="{9D8B030D-6E8A-4147-A177-3AD203B41FA5}">
                      <a16:colId xmlns:a16="http://schemas.microsoft.com/office/drawing/2014/main" val="20000"/>
                    </a:ext>
                  </a:extLst>
                </a:gridCol>
                <a:gridCol w="1038341">
                  <a:extLst>
                    <a:ext uri="{9D8B030D-6E8A-4147-A177-3AD203B41FA5}">
                      <a16:colId xmlns:a16="http://schemas.microsoft.com/office/drawing/2014/main" val="20001"/>
                    </a:ext>
                  </a:extLst>
                </a:gridCol>
                <a:gridCol w="863752">
                  <a:extLst>
                    <a:ext uri="{9D8B030D-6E8A-4147-A177-3AD203B41FA5}">
                      <a16:colId xmlns:a16="http://schemas.microsoft.com/office/drawing/2014/main" val="20002"/>
                    </a:ext>
                  </a:extLst>
                </a:gridCol>
                <a:gridCol w="854251">
                  <a:extLst>
                    <a:ext uri="{9D8B030D-6E8A-4147-A177-3AD203B41FA5}">
                      <a16:colId xmlns:a16="http://schemas.microsoft.com/office/drawing/2014/main" val="20003"/>
                    </a:ext>
                  </a:extLst>
                </a:gridCol>
              </a:tblGrid>
              <a:tr h="228600">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78130">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7813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78130">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78130">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101966">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AC012C90-1E2A-4081-A700-0065CDF5D2E0}"/>
                  </a:ext>
                </a:extLst>
              </p14:cNvPr>
              <p14:cNvContentPartPr/>
              <p14:nvPr/>
            </p14:nvContentPartPr>
            <p14:xfrm>
              <a:off x="2596680" y="90720"/>
              <a:ext cx="5272200" cy="3486240"/>
            </p14:xfrm>
          </p:contentPart>
        </mc:Choice>
        <mc:Fallback>
          <p:pic>
            <p:nvPicPr>
              <p:cNvPr id="2" name="Ink 1">
                <a:extLst>
                  <a:ext uri="{FF2B5EF4-FFF2-40B4-BE49-F238E27FC236}">
                    <a16:creationId xmlns:a16="http://schemas.microsoft.com/office/drawing/2014/main" id="{AC012C90-1E2A-4081-A700-0065CDF5D2E0}"/>
                  </a:ext>
                </a:extLst>
              </p:cNvPr>
              <p:cNvPicPr/>
              <p:nvPr/>
            </p:nvPicPr>
            <p:blipFill>
              <a:blip r:embed="rId4"/>
              <a:stretch>
                <a:fillRect/>
              </a:stretch>
            </p:blipFill>
            <p:spPr>
              <a:xfrm>
                <a:off x="2587320" y="81360"/>
                <a:ext cx="5290920" cy="3504960"/>
              </a:xfrm>
              <a:prstGeom prst="rect">
                <a:avLst/>
              </a:prstGeom>
            </p:spPr>
          </p:pic>
        </mc:Fallback>
      </mc:AlternateContent>
    </p:spTree>
    <p:extLst>
      <p:ext uri="{BB962C8B-B14F-4D97-AF65-F5344CB8AC3E}">
        <p14:creationId xmlns:p14="http://schemas.microsoft.com/office/powerpoint/2010/main" val="721077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02C249D-CA5D-8943-A006-F53B6F855171}"/>
              </a:ext>
            </a:extLst>
          </p:cNvPr>
          <p:cNvSpPr>
            <a:spLocks noGrp="1"/>
          </p:cNvSpPr>
          <p:nvPr>
            <p:ph type="title"/>
          </p:nvPr>
        </p:nvSpPr>
        <p:spPr/>
        <p:txBody>
          <a:bodyPr/>
          <a:lstStyle/>
          <a:p>
            <a:r>
              <a:rPr lang="en-US">
                <a:solidFill>
                  <a:schemeClr val="bg1"/>
                </a:solidFill>
              </a:rPr>
              <a:t>Decision Trees</a:t>
            </a:r>
          </a:p>
        </p:txBody>
      </p:sp>
      <p:sp>
        <p:nvSpPr>
          <p:cNvPr id="12" name="Text Placeholder 11">
            <a:extLst>
              <a:ext uri="{FF2B5EF4-FFF2-40B4-BE49-F238E27FC236}">
                <a16:creationId xmlns:a16="http://schemas.microsoft.com/office/drawing/2014/main" id="{95D5C8A2-0812-B44E-9966-AD1CCB06B70C}"/>
              </a:ext>
            </a:extLst>
          </p:cNvPr>
          <p:cNvSpPr>
            <a:spLocks noGrp="1"/>
          </p:cNvSpPr>
          <p:nvPr>
            <p:ph type="body" idx="1"/>
          </p:nvPr>
        </p:nvSpPr>
        <p:spPr>
          <a:xfrm>
            <a:off x="2922030" y="3942846"/>
            <a:ext cx="5596200" cy="1088254"/>
          </a:xfrm>
        </p:spPr>
        <p:txBody>
          <a:bodyPr/>
          <a:lstStyle/>
          <a:p>
            <a:pPr>
              <a:buFont typeface="Arial" panose="020B0604020202020204" pitchFamily="34" charset="0"/>
              <a:buChar char="•"/>
            </a:pPr>
            <a:r>
              <a:rPr lang="en-US" b="1"/>
              <a:t>Branch/Internal node: </a:t>
            </a:r>
            <a:r>
              <a:rPr lang="en-US"/>
              <a:t>splits into possible values of a feature</a:t>
            </a:r>
          </a:p>
          <a:p>
            <a:pPr>
              <a:buFont typeface="Arial" panose="020B0604020202020204" pitchFamily="34" charset="0"/>
              <a:buChar char="•"/>
            </a:pPr>
            <a:r>
              <a:rPr lang="en-US" b="1"/>
              <a:t>Leaf node: </a:t>
            </a:r>
            <a:r>
              <a:rPr lang="en-US"/>
              <a:t>final decision (the class value)</a:t>
            </a:r>
          </a:p>
          <a:p>
            <a:pPr>
              <a:buFont typeface="Arial" panose="020B0604020202020204" pitchFamily="34" charset="0"/>
              <a:buChar char="•"/>
            </a:pPr>
            <a:endParaRPr lang="en-US"/>
          </a:p>
        </p:txBody>
      </p:sp>
      <p:grpSp>
        <p:nvGrpSpPr>
          <p:cNvPr id="13" name="Group 12">
            <a:extLst>
              <a:ext uri="{FF2B5EF4-FFF2-40B4-BE49-F238E27FC236}">
                <a16:creationId xmlns:a16="http://schemas.microsoft.com/office/drawing/2014/main" id="{BE29E3E5-FC80-904E-91EA-DB0EB55EFDB9}"/>
              </a:ext>
            </a:extLst>
          </p:cNvPr>
          <p:cNvGrpSpPr/>
          <p:nvPr/>
        </p:nvGrpSpPr>
        <p:grpSpPr>
          <a:xfrm>
            <a:off x="3366911" y="370354"/>
            <a:ext cx="5573889" cy="3570743"/>
            <a:chOff x="122286" y="1247680"/>
            <a:chExt cx="5573889" cy="3570743"/>
          </a:xfrm>
        </p:grpSpPr>
        <p:sp>
          <p:nvSpPr>
            <p:cNvPr id="85" name="Rectangle 84"/>
            <p:cNvSpPr/>
            <p:nvPr/>
          </p:nvSpPr>
          <p:spPr>
            <a:xfrm>
              <a:off x="1725445" y="124768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a:latin typeface="Museo Sans 100"/>
                  <a:cs typeface="Museo Sans 100"/>
                </a:rPr>
                <a:t>Start</a:t>
              </a:r>
            </a:p>
          </p:txBody>
        </p:sp>
        <p:grpSp>
          <p:nvGrpSpPr>
            <p:cNvPr id="3" name="Group 2"/>
            <p:cNvGrpSpPr/>
            <p:nvPr/>
          </p:nvGrpSpPr>
          <p:grpSpPr>
            <a:xfrm>
              <a:off x="1292624" y="1596433"/>
              <a:ext cx="1508973" cy="729758"/>
              <a:chOff x="1721911" y="2128577"/>
              <a:chExt cx="2011964" cy="973010"/>
            </a:xfrm>
          </p:grpSpPr>
          <p:sp>
            <p:nvSpPr>
              <p:cNvPr id="39" name="Diamond 38"/>
              <p:cNvSpPr/>
              <p:nvPr/>
            </p:nvSpPr>
            <p:spPr>
              <a:xfrm>
                <a:off x="1721911" y="2613918"/>
                <a:ext cx="2011964"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Credit?</a:t>
                </a:r>
              </a:p>
            </p:txBody>
          </p:sp>
          <p:cxnSp>
            <p:nvCxnSpPr>
              <p:cNvPr id="86" name="Straight Arrow Connector 85"/>
              <p:cNvCxnSpPr>
                <a:stCxn id="85" idx="2"/>
                <a:endCxn id="39" idx="0"/>
              </p:cNvCxnSpPr>
              <p:nvPr/>
            </p:nvCxnSpPr>
            <p:spPr>
              <a:xfrm>
                <a:off x="2727893" y="2128577"/>
                <a:ext cx="0" cy="48534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122286" y="1866316"/>
              <a:ext cx="1170338" cy="1230908"/>
              <a:chOff x="161460" y="2488421"/>
              <a:chExt cx="1560451" cy="1641211"/>
            </a:xfrm>
          </p:grpSpPr>
          <p:sp>
            <p:nvSpPr>
              <p:cNvPr id="91" name="Rounded Rectangle 90"/>
              <p:cNvSpPr/>
              <p:nvPr/>
            </p:nvSpPr>
            <p:spPr>
              <a:xfrm>
                <a:off x="161460" y="3610281"/>
                <a:ext cx="933156"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52" name="Elbow Connector 151"/>
              <p:cNvCxnSpPr>
                <a:stCxn id="39" idx="1"/>
                <a:endCxn id="91" idx="0"/>
              </p:cNvCxnSpPr>
              <p:nvPr/>
            </p:nvCxnSpPr>
            <p:spPr>
              <a:xfrm rot="10800000" flipV="1">
                <a:off x="628039" y="2857753"/>
                <a:ext cx="1093872" cy="752528"/>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62" name="Rectangle 161"/>
              <p:cNvSpPr/>
              <p:nvPr/>
            </p:nvSpPr>
            <p:spPr>
              <a:xfrm>
                <a:off x="628037" y="2488421"/>
                <a:ext cx="1017802" cy="369332"/>
              </a:xfrm>
              <a:prstGeom prst="rect">
                <a:avLst/>
              </a:prstGeom>
            </p:spPr>
            <p:txBody>
              <a:bodyPr wrap="none">
                <a:spAutoFit/>
              </a:bodyPr>
              <a:lstStyle/>
              <a:p>
                <a:r>
                  <a:rPr lang="en-US" sz="1200" b="1">
                    <a:latin typeface="Museo Sans 100"/>
                    <a:cs typeface="Museo Sans 100"/>
                  </a:rPr>
                  <a:t>excellent</a:t>
                </a:r>
                <a:endParaRPr lang="en-US" sz="1200" b="1"/>
              </a:p>
            </p:txBody>
          </p:sp>
        </p:grpSp>
        <p:grpSp>
          <p:nvGrpSpPr>
            <p:cNvPr id="7" name="Group 6"/>
            <p:cNvGrpSpPr/>
            <p:nvPr/>
          </p:nvGrpSpPr>
          <p:grpSpPr>
            <a:xfrm>
              <a:off x="2801598" y="1902261"/>
              <a:ext cx="2363546" cy="1043597"/>
              <a:chOff x="3733875" y="2536348"/>
              <a:chExt cx="3151395" cy="1391462"/>
            </a:xfrm>
          </p:grpSpPr>
          <p:sp>
            <p:nvSpPr>
              <p:cNvPr id="139" name="Diamond 138"/>
              <p:cNvSpPr/>
              <p:nvPr/>
            </p:nvSpPr>
            <p:spPr>
              <a:xfrm>
                <a:off x="4988898" y="3440141"/>
                <a:ext cx="1896372"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153" name="Elbow Connector 152"/>
              <p:cNvCxnSpPr>
                <a:stCxn id="39" idx="3"/>
                <a:endCxn id="139" idx="0"/>
              </p:cNvCxnSpPr>
              <p:nvPr/>
            </p:nvCxnSpPr>
            <p:spPr>
              <a:xfrm>
                <a:off x="3733875" y="2857753"/>
                <a:ext cx="2203209" cy="582388"/>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3" name="Rectangle 162"/>
              <p:cNvSpPr/>
              <p:nvPr/>
            </p:nvSpPr>
            <p:spPr>
              <a:xfrm>
                <a:off x="4249279" y="2536348"/>
                <a:ext cx="652315" cy="369332"/>
              </a:xfrm>
              <a:prstGeom prst="rect">
                <a:avLst/>
              </a:prstGeom>
            </p:spPr>
            <p:txBody>
              <a:bodyPr wrap="none">
                <a:spAutoFit/>
              </a:bodyPr>
              <a:lstStyle/>
              <a:p>
                <a:r>
                  <a:rPr lang="en-US" sz="1200" b="1">
                    <a:latin typeface="Museo Sans 100"/>
                    <a:cs typeface="Museo Sans 100"/>
                  </a:rPr>
                  <a:t>poor</a:t>
                </a:r>
                <a:endParaRPr lang="en-US" sz="1200" b="1"/>
              </a:p>
            </p:txBody>
          </p:sp>
        </p:grpSp>
        <p:grpSp>
          <p:nvGrpSpPr>
            <p:cNvPr id="6" name="Group 5"/>
            <p:cNvGrpSpPr/>
            <p:nvPr/>
          </p:nvGrpSpPr>
          <p:grpSpPr>
            <a:xfrm>
              <a:off x="1158140" y="2326191"/>
              <a:ext cx="1753398" cy="1557540"/>
              <a:chOff x="1542598" y="3101587"/>
              <a:chExt cx="2337864" cy="2076720"/>
            </a:xfrm>
          </p:grpSpPr>
          <p:sp>
            <p:nvSpPr>
              <p:cNvPr id="56" name="Diamond 55"/>
              <p:cNvSpPr/>
              <p:nvPr/>
            </p:nvSpPr>
            <p:spPr>
              <a:xfrm>
                <a:off x="1900154" y="3594248"/>
                <a:ext cx="1655477"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106" name="Straight Arrow Connector 105"/>
              <p:cNvCxnSpPr>
                <a:stCxn id="56" idx="2"/>
                <a:endCxn id="107" idx="0"/>
              </p:cNvCxnSpPr>
              <p:nvPr/>
            </p:nvCxnSpPr>
            <p:spPr>
              <a:xfrm flipH="1">
                <a:off x="2191778" y="4081918"/>
                <a:ext cx="536115" cy="577039"/>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07" name="Rounded Rectangle 106"/>
              <p:cNvSpPr/>
              <p:nvPr/>
            </p:nvSpPr>
            <p:spPr>
              <a:xfrm>
                <a:off x="1760029" y="4658956"/>
                <a:ext cx="863499" cy="519351"/>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13" name="Rounded Rectangle 112"/>
              <p:cNvSpPr/>
              <p:nvPr/>
            </p:nvSpPr>
            <p:spPr>
              <a:xfrm>
                <a:off x="2865735" y="4630011"/>
                <a:ext cx="868139"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14" name="Straight Arrow Connector 113"/>
              <p:cNvCxnSpPr>
                <a:stCxn id="56" idx="2"/>
                <a:endCxn id="113" idx="0"/>
              </p:cNvCxnSpPr>
              <p:nvPr/>
            </p:nvCxnSpPr>
            <p:spPr>
              <a:xfrm>
                <a:off x="2727893" y="4081918"/>
                <a:ext cx="571912" cy="54809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54" name="Straight Arrow Connector 153"/>
              <p:cNvCxnSpPr>
                <a:stCxn id="39" idx="2"/>
                <a:endCxn id="56" idx="0"/>
              </p:cNvCxnSpPr>
              <p:nvPr/>
            </p:nvCxnSpPr>
            <p:spPr>
              <a:xfrm>
                <a:off x="2727893" y="3101587"/>
                <a:ext cx="0" cy="492661"/>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4" name="Rectangle 163"/>
              <p:cNvSpPr/>
              <p:nvPr/>
            </p:nvSpPr>
            <p:spPr>
              <a:xfrm>
                <a:off x="2727893" y="3127706"/>
                <a:ext cx="534763" cy="369332"/>
              </a:xfrm>
              <a:prstGeom prst="rect">
                <a:avLst/>
              </a:prstGeom>
            </p:spPr>
            <p:txBody>
              <a:bodyPr wrap="none">
                <a:spAutoFit/>
              </a:bodyPr>
              <a:lstStyle/>
              <a:p>
                <a:r>
                  <a:rPr lang="en-US" sz="1200" b="1">
                    <a:latin typeface="Museo Sans 100"/>
                    <a:cs typeface="Museo Sans 100"/>
                  </a:rPr>
                  <a:t>fair</a:t>
                </a:r>
                <a:endParaRPr lang="en-US" sz="1200" b="1"/>
              </a:p>
            </p:txBody>
          </p:sp>
          <p:sp>
            <p:nvSpPr>
              <p:cNvPr id="165" name="Rectangle 164"/>
              <p:cNvSpPr/>
              <p:nvPr/>
            </p:nvSpPr>
            <p:spPr>
              <a:xfrm>
                <a:off x="3029374" y="4142988"/>
                <a:ext cx="851088" cy="369332"/>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166" name="Rectangle 165"/>
              <p:cNvSpPr/>
              <p:nvPr/>
            </p:nvSpPr>
            <p:spPr>
              <a:xfrm>
                <a:off x="1542598" y="4107992"/>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p:nvGrpSpPr>
            <p:cNvPr id="9" name="Group 8"/>
            <p:cNvGrpSpPr/>
            <p:nvPr/>
          </p:nvGrpSpPr>
          <p:grpSpPr>
            <a:xfrm>
              <a:off x="4454004" y="2945858"/>
              <a:ext cx="1242171" cy="937873"/>
              <a:chOff x="5937085" y="3927810"/>
              <a:chExt cx="1656228" cy="1250496"/>
            </a:xfrm>
          </p:grpSpPr>
          <p:cxnSp>
            <p:nvCxnSpPr>
              <p:cNvPr id="147" name="Straight Arrow Connector 146"/>
              <p:cNvCxnSpPr>
                <a:stCxn id="139" idx="2"/>
                <a:endCxn id="284" idx="0"/>
              </p:cNvCxnSpPr>
              <p:nvPr/>
            </p:nvCxnSpPr>
            <p:spPr>
              <a:xfrm>
                <a:off x="5937085" y="3927810"/>
                <a:ext cx="1203093" cy="73114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84" name="Rounded Rectangle 283"/>
              <p:cNvSpPr/>
              <p:nvPr/>
            </p:nvSpPr>
            <p:spPr>
              <a:xfrm>
                <a:off x="6687044" y="4658956"/>
                <a:ext cx="906269" cy="519350"/>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69" name="Rectangle 168"/>
              <p:cNvSpPr/>
              <p:nvPr/>
            </p:nvSpPr>
            <p:spPr>
              <a:xfrm>
                <a:off x="6459512" y="3940629"/>
                <a:ext cx="598883" cy="369332"/>
              </a:xfrm>
              <a:prstGeom prst="rect">
                <a:avLst/>
              </a:prstGeom>
            </p:spPr>
            <p:txBody>
              <a:bodyPr wrap="none">
                <a:spAutoFit/>
              </a:bodyPr>
              <a:lstStyle/>
              <a:p>
                <a:r>
                  <a:rPr lang="en-US" sz="1200" b="1">
                    <a:latin typeface="Museo Sans 100"/>
                    <a:cs typeface="Museo Sans 100"/>
                  </a:rPr>
                  <a:t>Low</a:t>
                </a:r>
                <a:endParaRPr lang="en-US" sz="1200" b="1"/>
              </a:p>
            </p:txBody>
          </p:sp>
        </p:grpSp>
        <p:grpSp>
          <p:nvGrpSpPr>
            <p:cNvPr id="8" name="Group 7"/>
            <p:cNvGrpSpPr/>
            <p:nvPr/>
          </p:nvGrpSpPr>
          <p:grpSpPr>
            <a:xfrm>
              <a:off x="2801596" y="2945858"/>
              <a:ext cx="1652408" cy="1872565"/>
              <a:chOff x="3733874" y="3927810"/>
              <a:chExt cx="2203210" cy="2496754"/>
            </a:xfrm>
          </p:grpSpPr>
          <p:sp>
            <p:nvSpPr>
              <p:cNvPr id="145" name="Diamond 144"/>
              <p:cNvSpPr/>
              <p:nvPr/>
            </p:nvSpPr>
            <p:spPr>
              <a:xfrm>
                <a:off x="3947237" y="4639071"/>
                <a:ext cx="1758010"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278" name="Straight Arrow Connector 277"/>
              <p:cNvCxnSpPr>
                <a:stCxn id="145" idx="2"/>
                <a:endCxn id="279" idx="0"/>
              </p:cNvCxnSpPr>
              <p:nvPr/>
            </p:nvCxnSpPr>
            <p:spPr>
              <a:xfrm flipH="1">
                <a:off x="4235495" y="5126741"/>
                <a:ext cx="590746" cy="77847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79" name="Rounded Rectangle 278"/>
              <p:cNvSpPr/>
              <p:nvPr/>
            </p:nvSpPr>
            <p:spPr>
              <a:xfrm>
                <a:off x="3733874" y="5905213"/>
                <a:ext cx="1003242" cy="519351"/>
              </a:xfrm>
              <a:prstGeom prst="roundRect">
                <a:avLst>
                  <a:gd name="adj" fmla="val 50000"/>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280" name="Rounded Rectangle 279"/>
              <p:cNvSpPr/>
              <p:nvPr/>
            </p:nvSpPr>
            <p:spPr>
              <a:xfrm>
                <a:off x="4896340" y="5875672"/>
                <a:ext cx="967894" cy="519351"/>
              </a:xfrm>
              <a:prstGeom prst="roundRect">
                <a:avLst>
                  <a:gd name="adj" fmla="val 50000"/>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281" name="Straight Arrow Connector 280"/>
              <p:cNvCxnSpPr>
                <a:stCxn id="145" idx="2"/>
                <a:endCxn id="280" idx="0"/>
              </p:cNvCxnSpPr>
              <p:nvPr/>
            </p:nvCxnSpPr>
            <p:spPr>
              <a:xfrm>
                <a:off x="4826242" y="5126741"/>
                <a:ext cx="554046" cy="74893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139" idx="2"/>
                <a:endCxn id="145" idx="0"/>
              </p:cNvCxnSpPr>
              <p:nvPr/>
            </p:nvCxnSpPr>
            <p:spPr>
              <a:xfrm flipH="1">
                <a:off x="4826242" y="3927810"/>
                <a:ext cx="1110842" cy="7112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70" name="Rectangle 169"/>
              <p:cNvSpPr/>
              <p:nvPr/>
            </p:nvSpPr>
            <p:spPr>
              <a:xfrm>
                <a:off x="4668047" y="3938715"/>
                <a:ext cx="618117" cy="369332"/>
              </a:xfrm>
              <a:prstGeom prst="rect">
                <a:avLst/>
              </a:prstGeom>
            </p:spPr>
            <p:txBody>
              <a:bodyPr wrap="none">
                <a:spAutoFit/>
              </a:bodyPr>
              <a:lstStyle/>
              <a:p>
                <a:r>
                  <a:rPr lang="en-US" sz="1200" b="1">
                    <a:latin typeface="Museo Sans 100"/>
                    <a:cs typeface="Museo Sans 100"/>
                  </a:rPr>
                  <a:t>high</a:t>
                </a:r>
                <a:endParaRPr lang="en-US" sz="1200" b="1"/>
              </a:p>
            </p:txBody>
          </p:sp>
          <p:sp>
            <p:nvSpPr>
              <p:cNvPr id="173" name="Rectangle 172"/>
              <p:cNvSpPr/>
              <p:nvPr/>
            </p:nvSpPr>
            <p:spPr>
              <a:xfrm>
                <a:off x="5046768" y="5249952"/>
                <a:ext cx="851088" cy="369332"/>
              </a:xfrm>
              <a:prstGeom prst="rect">
                <a:avLst/>
              </a:prstGeom>
            </p:spPr>
            <p:txBody>
              <a:bodyPr wrap="none">
                <a:spAutoFit/>
              </a:bodyPr>
              <a:lstStyle/>
              <a:p>
                <a:r>
                  <a:rPr lang="en-US" sz="1200" b="1">
                    <a:latin typeface="Museo Sans 100"/>
                    <a:cs typeface="Museo Sans 100"/>
                  </a:rPr>
                  <a:t>5 years</a:t>
                </a:r>
                <a:endParaRPr lang="en-US" sz="1200" b="1"/>
              </a:p>
            </p:txBody>
          </p:sp>
          <p:sp>
            <p:nvSpPr>
              <p:cNvPr id="174" name="Rectangle 173"/>
              <p:cNvSpPr/>
              <p:nvPr/>
            </p:nvSpPr>
            <p:spPr>
              <a:xfrm>
                <a:off x="3790447" y="5247761"/>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AFEAFBA5-D0E2-42D6-8E07-65FAD38E217B}"/>
                  </a:ext>
                </a:extLst>
              </p14:cNvPr>
              <p14:cNvContentPartPr/>
              <p14:nvPr/>
            </p14:nvContentPartPr>
            <p14:xfrm>
              <a:off x="5048280" y="95040"/>
              <a:ext cx="3939840" cy="3048480"/>
            </p14:xfrm>
          </p:contentPart>
        </mc:Choice>
        <mc:Fallback>
          <p:pic>
            <p:nvPicPr>
              <p:cNvPr id="2" name="Ink 1">
                <a:extLst>
                  <a:ext uri="{FF2B5EF4-FFF2-40B4-BE49-F238E27FC236}">
                    <a16:creationId xmlns:a16="http://schemas.microsoft.com/office/drawing/2014/main" id="{AFEAFBA5-D0E2-42D6-8E07-65FAD38E217B}"/>
                  </a:ext>
                </a:extLst>
              </p:cNvPr>
              <p:cNvPicPr/>
              <p:nvPr/>
            </p:nvPicPr>
            <p:blipFill>
              <a:blip r:embed="rId4"/>
              <a:stretch>
                <a:fillRect/>
              </a:stretch>
            </p:blipFill>
            <p:spPr>
              <a:xfrm>
                <a:off x="5038920" y="85680"/>
                <a:ext cx="3958560" cy="3067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25" name="Ink 24">
                <a:extLst>
                  <a:ext uri="{FF2B5EF4-FFF2-40B4-BE49-F238E27FC236}">
                    <a16:creationId xmlns:a16="http://schemas.microsoft.com/office/drawing/2014/main" id="{C52775F1-8900-4235-806C-7DD39393903A}"/>
                  </a:ext>
                </a:extLst>
              </p14:cNvPr>
              <p14:cNvContentPartPr/>
              <p14:nvPr/>
            </p14:nvContentPartPr>
            <p14:xfrm>
              <a:off x="5386480" y="777680"/>
              <a:ext cx="2580120" cy="909360"/>
            </p14:xfrm>
          </p:contentPart>
        </mc:Choice>
        <mc:Fallback>
          <p:pic>
            <p:nvPicPr>
              <p:cNvPr id="25" name="Ink 24">
                <a:extLst>
                  <a:ext uri="{FF2B5EF4-FFF2-40B4-BE49-F238E27FC236}">
                    <a16:creationId xmlns:a16="http://schemas.microsoft.com/office/drawing/2014/main" id="{C52775F1-8900-4235-806C-7DD39393903A}"/>
                  </a:ext>
                </a:extLst>
              </p:cNvPr>
              <p:cNvPicPr/>
              <p:nvPr/>
            </p:nvPicPr>
            <p:blipFill>
              <a:blip r:embed="rId6"/>
              <a:stretch>
                <a:fillRect/>
              </a:stretch>
            </p:blipFill>
            <p:spPr>
              <a:xfrm>
                <a:off x="5377840" y="768684"/>
                <a:ext cx="2597760" cy="926993"/>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6" name="Ink 25">
                <a:extLst>
                  <a:ext uri="{FF2B5EF4-FFF2-40B4-BE49-F238E27FC236}">
                    <a16:creationId xmlns:a16="http://schemas.microsoft.com/office/drawing/2014/main" id="{C0C39479-8E99-424A-B1C7-BF34C7BCAAFE}"/>
                  </a:ext>
                </a:extLst>
              </p14:cNvPr>
              <p14:cNvContentPartPr/>
              <p14:nvPr/>
            </p14:nvContentPartPr>
            <p14:xfrm>
              <a:off x="8189440" y="2003840"/>
              <a:ext cx="650520" cy="335880"/>
            </p14:xfrm>
          </p:contentPart>
        </mc:Choice>
        <mc:Fallback>
          <p:pic>
            <p:nvPicPr>
              <p:cNvPr id="26" name="Ink 25">
                <a:extLst>
                  <a:ext uri="{FF2B5EF4-FFF2-40B4-BE49-F238E27FC236}">
                    <a16:creationId xmlns:a16="http://schemas.microsoft.com/office/drawing/2014/main" id="{C0C39479-8E99-424A-B1C7-BF34C7BCAAFE}"/>
                  </a:ext>
                </a:extLst>
              </p:cNvPr>
              <p:cNvPicPr/>
              <p:nvPr/>
            </p:nvPicPr>
            <p:blipFill>
              <a:blip r:embed="rId8"/>
              <a:stretch>
                <a:fillRect/>
              </a:stretch>
            </p:blipFill>
            <p:spPr>
              <a:xfrm>
                <a:off x="8180440" y="1995200"/>
                <a:ext cx="668160" cy="353520"/>
              </a:xfrm>
              <a:prstGeom prst="rect">
                <a:avLst/>
              </a:prstGeom>
            </p:spPr>
          </p:pic>
        </mc:Fallback>
      </mc:AlternateContent>
    </p:spTree>
    <p:extLst>
      <p:ext uri="{BB962C8B-B14F-4D97-AF65-F5344CB8AC3E}">
        <p14:creationId xmlns:p14="http://schemas.microsoft.com/office/powerpoint/2010/main" val="30675392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48FB7CB-4A1E-944F-BA7E-3FAA7DE9CF06}"/>
              </a:ext>
            </a:extLst>
          </p:cNvPr>
          <p:cNvSpPr>
            <a:spLocks noGrp="1"/>
          </p:cNvSpPr>
          <p:nvPr>
            <p:ph type="body" idx="1"/>
          </p:nvPr>
        </p:nvSpPr>
        <p:spPr/>
        <p:txBody>
          <a:bodyPr/>
          <a:lstStyle/>
          <a:p>
            <a:r>
              <a:rPr lang="en-US" dirty="0"/>
              <a:t>For each feature below, identify whether it is: </a:t>
            </a:r>
          </a:p>
          <a:p>
            <a:pPr lvl="1"/>
            <a:r>
              <a:rPr lang="en-US" b="1" dirty="0"/>
              <a:t>numeric discrete</a:t>
            </a:r>
          </a:p>
          <a:p>
            <a:pPr lvl="1"/>
            <a:r>
              <a:rPr lang="en-US" b="1" dirty="0"/>
              <a:t>numeric continuous</a:t>
            </a:r>
          </a:p>
          <a:p>
            <a:pPr lvl="1"/>
            <a:r>
              <a:rPr lang="en-US" b="1" dirty="0"/>
              <a:t>categorical ordinal</a:t>
            </a:r>
          </a:p>
          <a:p>
            <a:pPr lvl="1"/>
            <a:r>
              <a:rPr lang="en-US" b="1" dirty="0"/>
              <a:t>categorical nominal</a:t>
            </a:r>
          </a:p>
        </p:txBody>
      </p:sp>
      <p:sp>
        <p:nvSpPr>
          <p:cNvPr id="4" name="Slide Number Placeholder 3">
            <a:extLst>
              <a:ext uri="{FF2B5EF4-FFF2-40B4-BE49-F238E27FC236}">
                <a16:creationId xmlns:a16="http://schemas.microsoft.com/office/drawing/2014/main" id="{696E7EF0-79B2-CB4A-AADA-4D3B9B9CFD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sp>
        <p:nvSpPr>
          <p:cNvPr id="5" name="Title 4">
            <a:extLst>
              <a:ext uri="{FF2B5EF4-FFF2-40B4-BE49-F238E27FC236}">
                <a16:creationId xmlns:a16="http://schemas.microsoft.com/office/drawing/2014/main" id="{B12A6839-C042-034A-A5AE-33630624E521}"/>
              </a:ext>
            </a:extLst>
          </p:cNvPr>
          <p:cNvSpPr>
            <a:spLocks noGrp="1"/>
          </p:cNvSpPr>
          <p:nvPr>
            <p:ph type="title"/>
          </p:nvPr>
        </p:nvSpPr>
        <p:spPr/>
        <p:txBody>
          <a:bodyPr/>
          <a:lstStyle/>
          <a:p>
            <a:r>
              <a:rPr lang="en-US" dirty="0"/>
              <a:t>1 min</a:t>
            </a:r>
          </a:p>
        </p:txBody>
      </p:sp>
      <p:graphicFrame>
        <p:nvGraphicFramePr>
          <p:cNvPr id="7" name="Table 7">
            <a:extLst>
              <a:ext uri="{FF2B5EF4-FFF2-40B4-BE49-F238E27FC236}">
                <a16:creationId xmlns:a16="http://schemas.microsoft.com/office/drawing/2014/main" id="{E7674E38-4B20-574B-99AA-7145462A8550}"/>
              </a:ext>
            </a:extLst>
          </p:cNvPr>
          <p:cNvGraphicFramePr>
            <a:graphicFrameLocks noGrp="1"/>
          </p:cNvGraphicFramePr>
          <p:nvPr>
            <p:extLst>
              <p:ext uri="{D42A27DB-BD31-4B8C-83A1-F6EECF244321}">
                <p14:modId xmlns:p14="http://schemas.microsoft.com/office/powerpoint/2010/main" val="3302230561"/>
              </p:ext>
            </p:extLst>
          </p:nvPr>
        </p:nvGraphicFramePr>
        <p:xfrm>
          <a:off x="2653747" y="2490519"/>
          <a:ext cx="6369674" cy="1778000"/>
        </p:xfrm>
        <a:graphic>
          <a:graphicData uri="http://schemas.openxmlformats.org/drawingml/2006/table">
            <a:tbl>
              <a:tblPr firstRow="1" bandRow="1">
                <a:tableStyleId>{CB23F696-D533-4BE0-B1DA-8B15BD142E95}</a:tableStyleId>
              </a:tblPr>
              <a:tblGrid>
                <a:gridCol w="815010">
                  <a:extLst>
                    <a:ext uri="{9D8B030D-6E8A-4147-A177-3AD203B41FA5}">
                      <a16:colId xmlns:a16="http://schemas.microsoft.com/office/drawing/2014/main" val="836246070"/>
                    </a:ext>
                  </a:extLst>
                </a:gridCol>
                <a:gridCol w="841229">
                  <a:extLst>
                    <a:ext uri="{9D8B030D-6E8A-4147-A177-3AD203B41FA5}">
                      <a16:colId xmlns:a16="http://schemas.microsoft.com/office/drawing/2014/main" val="3216846938"/>
                    </a:ext>
                  </a:extLst>
                </a:gridCol>
                <a:gridCol w="1267680">
                  <a:extLst>
                    <a:ext uri="{9D8B030D-6E8A-4147-A177-3AD203B41FA5}">
                      <a16:colId xmlns:a16="http://schemas.microsoft.com/office/drawing/2014/main" val="4241431228"/>
                    </a:ext>
                  </a:extLst>
                </a:gridCol>
                <a:gridCol w="953603">
                  <a:extLst>
                    <a:ext uri="{9D8B030D-6E8A-4147-A177-3AD203B41FA5}">
                      <a16:colId xmlns:a16="http://schemas.microsoft.com/office/drawing/2014/main" val="2327491944"/>
                    </a:ext>
                  </a:extLst>
                </a:gridCol>
                <a:gridCol w="1627026">
                  <a:extLst>
                    <a:ext uri="{9D8B030D-6E8A-4147-A177-3AD203B41FA5}">
                      <a16:colId xmlns:a16="http://schemas.microsoft.com/office/drawing/2014/main" val="2311438007"/>
                    </a:ext>
                  </a:extLst>
                </a:gridCol>
                <a:gridCol w="865126">
                  <a:extLst>
                    <a:ext uri="{9D8B030D-6E8A-4147-A177-3AD203B41FA5}">
                      <a16:colId xmlns:a16="http://schemas.microsoft.com/office/drawing/2014/main" val="976431976"/>
                    </a:ext>
                  </a:extLst>
                </a:gridCol>
              </a:tblGrid>
              <a:tr h="370840">
                <a:tc>
                  <a:txBody>
                    <a:bodyPr/>
                    <a:lstStyle/>
                    <a:p>
                      <a:pPr algn="ctr"/>
                      <a:r>
                        <a:rPr lang="en-US" b="1" dirty="0"/>
                        <a:t>Income</a:t>
                      </a:r>
                    </a:p>
                  </a:txBody>
                  <a:tcPr/>
                </a:tc>
                <a:tc>
                  <a:txBody>
                    <a:bodyPr/>
                    <a:lstStyle/>
                    <a:p>
                      <a:pPr algn="ctr"/>
                      <a:r>
                        <a:rPr lang="en-US" b="1" dirty="0"/>
                        <a:t>Highest Degree</a:t>
                      </a:r>
                    </a:p>
                  </a:txBody>
                  <a:tcPr/>
                </a:tc>
                <a:tc>
                  <a:txBody>
                    <a:bodyPr/>
                    <a:lstStyle/>
                    <a:p>
                      <a:pPr algn="ctr"/>
                      <a:r>
                        <a:rPr lang="en-US" b="1" dirty="0"/>
                        <a:t>Credit Score</a:t>
                      </a:r>
                    </a:p>
                  </a:txBody>
                  <a:tcPr/>
                </a:tc>
                <a:tc>
                  <a:txBody>
                    <a:bodyPr/>
                    <a:lstStyle/>
                    <a:p>
                      <a:pPr algn="ctr"/>
                      <a:r>
                        <a:rPr lang="en-US" b="1" dirty="0"/>
                        <a:t>Zip-Code</a:t>
                      </a:r>
                    </a:p>
                  </a:txBody>
                  <a:tcPr/>
                </a:tc>
                <a:tc>
                  <a:txBody>
                    <a:bodyPr/>
                    <a:lstStyle/>
                    <a:p>
                      <a:pPr algn="ctr"/>
                      <a:r>
                        <a:rPr lang="en-US" b="1" dirty="0"/>
                        <a:t>Num Dependents</a:t>
                      </a:r>
                    </a:p>
                  </a:txBody>
                  <a:tcPr/>
                </a:tc>
                <a:tc>
                  <a:txBody>
                    <a:bodyPr/>
                    <a:lstStyle/>
                    <a:p>
                      <a:pPr algn="ctr"/>
                      <a:r>
                        <a:rPr lang="en-US" b="1" dirty="0"/>
                        <a:t>Loan Risk</a:t>
                      </a:r>
                    </a:p>
                  </a:txBody>
                  <a:tcPr/>
                </a:tc>
                <a:extLst>
                  <a:ext uri="{0D108BD9-81ED-4DB2-BD59-A6C34878D82A}">
                    <a16:rowId xmlns:a16="http://schemas.microsoft.com/office/drawing/2014/main" val="2859055620"/>
                  </a:ext>
                </a:extLst>
              </a:tr>
              <a:tr h="370840">
                <a:tc>
                  <a:txBody>
                    <a:bodyPr/>
                    <a:lstStyle/>
                    <a:p>
                      <a:r>
                        <a:rPr lang="en-US" dirty="0"/>
                        <a:t>$110K</a:t>
                      </a:r>
                    </a:p>
                  </a:txBody>
                  <a:tcPr/>
                </a:tc>
                <a:tc>
                  <a:txBody>
                    <a:bodyPr/>
                    <a:lstStyle/>
                    <a:p>
                      <a:r>
                        <a:rPr lang="en-US" dirty="0"/>
                        <a:t>High School</a:t>
                      </a:r>
                    </a:p>
                  </a:txBody>
                  <a:tcPr/>
                </a:tc>
                <a:tc>
                  <a:txBody>
                    <a:bodyPr/>
                    <a:lstStyle/>
                    <a:p>
                      <a:r>
                        <a:rPr lang="en-US" dirty="0"/>
                        <a:t>Fair</a:t>
                      </a:r>
                    </a:p>
                  </a:txBody>
                  <a:tcPr/>
                </a:tc>
                <a:tc>
                  <a:txBody>
                    <a:bodyPr/>
                    <a:lstStyle/>
                    <a:p>
                      <a:r>
                        <a:rPr lang="en-US" dirty="0"/>
                        <a:t>98105</a:t>
                      </a:r>
                    </a:p>
                  </a:txBody>
                  <a:tcPr/>
                </a:tc>
                <a:tc>
                  <a:txBody>
                    <a:bodyPr/>
                    <a:lstStyle/>
                    <a:p>
                      <a:r>
                        <a:rPr lang="en-US" dirty="0"/>
                        <a:t>1</a:t>
                      </a:r>
                    </a:p>
                  </a:txBody>
                  <a:tcPr/>
                </a:tc>
                <a:tc>
                  <a:txBody>
                    <a:bodyPr/>
                    <a:lstStyle/>
                    <a:p>
                      <a:r>
                        <a:rPr lang="en-US" dirty="0"/>
                        <a:t>Safe</a:t>
                      </a:r>
                    </a:p>
                  </a:txBody>
                  <a:tcPr/>
                </a:tc>
                <a:extLst>
                  <a:ext uri="{0D108BD9-81ED-4DB2-BD59-A6C34878D82A}">
                    <a16:rowId xmlns:a16="http://schemas.microsoft.com/office/drawing/2014/main" val="1032789988"/>
                  </a:ext>
                </a:extLst>
              </a:tr>
              <a:tr h="370840">
                <a:tc>
                  <a:txBody>
                    <a:bodyPr/>
                    <a:lstStyle/>
                    <a:p>
                      <a:r>
                        <a:rPr lang="en-US" dirty="0"/>
                        <a:t>$50K</a:t>
                      </a:r>
                    </a:p>
                  </a:txBody>
                  <a:tcPr/>
                </a:tc>
                <a:tc>
                  <a:txBody>
                    <a:bodyPr/>
                    <a:lstStyle/>
                    <a:p>
                      <a:r>
                        <a:rPr lang="en-US" dirty="0"/>
                        <a:t>BS</a:t>
                      </a:r>
                    </a:p>
                  </a:txBody>
                  <a:tcPr/>
                </a:tc>
                <a:tc>
                  <a:txBody>
                    <a:bodyPr/>
                    <a:lstStyle/>
                    <a:p>
                      <a:r>
                        <a:rPr lang="en-US" dirty="0"/>
                        <a:t>Poor</a:t>
                      </a:r>
                    </a:p>
                  </a:txBody>
                  <a:tcPr/>
                </a:tc>
                <a:tc>
                  <a:txBody>
                    <a:bodyPr/>
                    <a:lstStyle/>
                    <a:p>
                      <a:r>
                        <a:rPr lang="en-US" dirty="0"/>
                        <a:t>97122</a:t>
                      </a:r>
                    </a:p>
                  </a:txBody>
                  <a:tcPr/>
                </a:tc>
                <a:tc>
                  <a:txBody>
                    <a:bodyPr/>
                    <a:lstStyle/>
                    <a:p>
                      <a:r>
                        <a:rPr lang="en-US" dirty="0"/>
                        <a:t>5</a:t>
                      </a:r>
                    </a:p>
                  </a:txBody>
                  <a:tcPr/>
                </a:tc>
                <a:tc>
                  <a:txBody>
                    <a:bodyPr/>
                    <a:lstStyle/>
                    <a:p>
                      <a:r>
                        <a:rPr lang="en-US" dirty="0"/>
                        <a:t>Risky</a:t>
                      </a:r>
                    </a:p>
                  </a:txBody>
                  <a:tcPr/>
                </a:tc>
                <a:extLst>
                  <a:ext uri="{0D108BD9-81ED-4DB2-BD59-A6C34878D82A}">
                    <a16:rowId xmlns:a16="http://schemas.microsoft.com/office/drawing/2014/main" val="1250101083"/>
                  </a:ext>
                </a:extLst>
              </a:tr>
              <a:tr h="370840">
                <a:tc>
                  <a:txBody>
                    <a:bodyPr/>
                    <a:lstStyle/>
                    <a:p>
                      <a:r>
                        <a:rPr lang="en-US" dirty="0"/>
                        <a:t>$75K</a:t>
                      </a:r>
                    </a:p>
                  </a:txBody>
                  <a:tcPr/>
                </a:tc>
                <a:tc>
                  <a:txBody>
                    <a:bodyPr/>
                    <a:lstStyle/>
                    <a:p>
                      <a:r>
                        <a:rPr lang="en-US" dirty="0"/>
                        <a:t>JD</a:t>
                      </a:r>
                    </a:p>
                  </a:txBody>
                  <a:tcPr/>
                </a:tc>
                <a:tc>
                  <a:txBody>
                    <a:bodyPr/>
                    <a:lstStyle/>
                    <a:p>
                      <a:r>
                        <a:rPr lang="en-US" dirty="0"/>
                        <a:t>Excellent</a:t>
                      </a:r>
                    </a:p>
                  </a:txBody>
                  <a:tcPr/>
                </a:tc>
                <a:tc>
                  <a:txBody>
                    <a:bodyPr/>
                    <a:lstStyle/>
                    <a:p>
                      <a:r>
                        <a:rPr lang="en-US" dirty="0"/>
                        <a:t>35012</a:t>
                      </a:r>
                    </a:p>
                  </a:txBody>
                  <a:tcPr/>
                </a:tc>
                <a:tc>
                  <a:txBody>
                    <a:bodyPr/>
                    <a:lstStyle/>
                    <a:p>
                      <a:r>
                        <a:rPr lang="en-US" dirty="0"/>
                        <a:t>2</a:t>
                      </a:r>
                    </a:p>
                  </a:txBody>
                  <a:tcPr/>
                </a:tc>
                <a:tc>
                  <a:txBody>
                    <a:bodyPr/>
                    <a:lstStyle/>
                    <a:p>
                      <a:r>
                        <a:rPr lang="en-US" dirty="0"/>
                        <a:t>Safe</a:t>
                      </a:r>
                    </a:p>
                  </a:txBody>
                  <a:tcPr/>
                </a:tc>
                <a:extLst>
                  <a:ext uri="{0D108BD9-81ED-4DB2-BD59-A6C34878D82A}">
                    <a16:rowId xmlns:a16="http://schemas.microsoft.com/office/drawing/2014/main" val="3954623348"/>
                  </a:ext>
                </a:extLst>
              </a:tr>
            </a:tbl>
          </a:graphicData>
        </a:graphic>
      </p:graphicFrame>
      <p:sp>
        <p:nvSpPr>
          <p:cNvPr id="8" name="Rectangle 7">
            <a:extLst>
              <a:ext uri="{FF2B5EF4-FFF2-40B4-BE49-F238E27FC236}">
                <a16:creationId xmlns:a16="http://schemas.microsoft.com/office/drawing/2014/main" id="{E8B5E3A4-D8C2-6A47-9762-F45CEE78FE3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4177212"/>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48FB7CB-4A1E-944F-BA7E-3FAA7DE9CF06}"/>
              </a:ext>
            </a:extLst>
          </p:cNvPr>
          <p:cNvSpPr>
            <a:spLocks noGrp="1"/>
          </p:cNvSpPr>
          <p:nvPr>
            <p:ph type="body" idx="1"/>
          </p:nvPr>
        </p:nvSpPr>
        <p:spPr/>
        <p:txBody>
          <a:bodyPr/>
          <a:lstStyle/>
          <a:p>
            <a:r>
              <a:rPr lang="en-US" dirty="0"/>
              <a:t>For each feature below, identify whether it is: </a:t>
            </a:r>
          </a:p>
          <a:p>
            <a:pPr lvl="1"/>
            <a:r>
              <a:rPr lang="en-US" b="1" dirty="0"/>
              <a:t>numeric discrete</a:t>
            </a:r>
          </a:p>
          <a:p>
            <a:pPr lvl="1"/>
            <a:r>
              <a:rPr lang="en-US" b="1" dirty="0"/>
              <a:t>numeric continuous</a:t>
            </a:r>
          </a:p>
          <a:p>
            <a:pPr lvl="1"/>
            <a:r>
              <a:rPr lang="en-US" b="1" dirty="0"/>
              <a:t>categorical ordinal</a:t>
            </a:r>
          </a:p>
          <a:p>
            <a:pPr lvl="1"/>
            <a:r>
              <a:rPr lang="en-US" b="1" dirty="0"/>
              <a:t>categorical nominal</a:t>
            </a:r>
          </a:p>
        </p:txBody>
      </p:sp>
      <p:sp>
        <p:nvSpPr>
          <p:cNvPr id="4" name="Slide Number Placeholder 3">
            <a:extLst>
              <a:ext uri="{FF2B5EF4-FFF2-40B4-BE49-F238E27FC236}">
                <a16:creationId xmlns:a16="http://schemas.microsoft.com/office/drawing/2014/main" id="{696E7EF0-79B2-CB4A-AADA-4D3B9B9CFD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
        <p:nvSpPr>
          <p:cNvPr id="5" name="Title 4">
            <a:extLst>
              <a:ext uri="{FF2B5EF4-FFF2-40B4-BE49-F238E27FC236}">
                <a16:creationId xmlns:a16="http://schemas.microsoft.com/office/drawing/2014/main" id="{B12A6839-C042-034A-A5AE-33630624E521}"/>
              </a:ext>
            </a:extLst>
          </p:cNvPr>
          <p:cNvSpPr>
            <a:spLocks noGrp="1"/>
          </p:cNvSpPr>
          <p:nvPr>
            <p:ph type="title"/>
          </p:nvPr>
        </p:nvSpPr>
        <p:spPr/>
        <p:txBody>
          <a:bodyPr/>
          <a:lstStyle/>
          <a:p>
            <a:r>
              <a:rPr lang="en-US" dirty="0"/>
              <a:t>2 min</a:t>
            </a:r>
          </a:p>
        </p:txBody>
      </p:sp>
      <p:sp>
        <p:nvSpPr>
          <p:cNvPr id="8" name="Rectangle 7">
            <a:extLst>
              <a:ext uri="{FF2B5EF4-FFF2-40B4-BE49-F238E27FC236}">
                <a16:creationId xmlns:a16="http://schemas.microsoft.com/office/drawing/2014/main" id="{CB6B9CA3-C7D8-5548-88A2-49197E341DD4}"/>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7">
            <a:extLst>
              <a:ext uri="{FF2B5EF4-FFF2-40B4-BE49-F238E27FC236}">
                <a16:creationId xmlns:a16="http://schemas.microsoft.com/office/drawing/2014/main" id="{090385BC-2267-C945-9F59-193A1CF340E3}"/>
              </a:ext>
            </a:extLst>
          </p:cNvPr>
          <p:cNvGraphicFramePr>
            <a:graphicFrameLocks noGrp="1"/>
          </p:cNvGraphicFramePr>
          <p:nvPr>
            <p:extLst>
              <p:ext uri="{D42A27DB-BD31-4B8C-83A1-F6EECF244321}">
                <p14:modId xmlns:p14="http://schemas.microsoft.com/office/powerpoint/2010/main" val="4036747512"/>
              </p:ext>
            </p:extLst>
          </p:nvPr>
        </p:nvGraphicFramePr>
        <p:xfrm>
          <a:off x="2653747" y="2490519"/>
          <a:ext cx="6369674" cy="1778000"/>
        </p:xfrm>
        <a:graphic>
          <a:graphicData uri="http://schemas.openxmlformats.org/drawingml/2006/table">
            <a:tbl>
              <a:tblPr firstRow="1" bandRow="1">
                <a:tableStyleId>{CB23F696-D533-4BE0-B1DA-8B15BD142E95}</a:tableStyleId>
              </a:tblPr>
              <a:tblGrid>
                <a:gridCol w="815010">
                  <a:extLst>
                    <a:ext uri="{9D8B030D-6E8A-4147-A177-3AD203B41FA5}">
                      <a16:colId xmlns:a16="http://schemas.microsoft.com/office/drawing/2014/main" val="836246070"/>
                    </a:ext>
                  </a:extLst>
                </a:gridCol>
                <a:gridCol w="841229">
                  <a:extLst>
                    <a:ext uri="{9D8B030D-6E8A-4147-A177-3AD203B41FA5}">
                      <a16:colId xmlns:a16="http://schemas.microsoft.com/office/drawing/2014/main" val="3216846938"/>
                    </a:ext>
                  </a:extLst>
                </a:gridCol>
                <a:gridCol w="1267680">
                  <a:extLst>
                    <a:ext uri="{9D8B030D-6E8A-4147-A177-3AD203B41FA5}">
                      <a16:colId xmlns:a16="http://schemas.microsoft.com/office/drawing/2014/main" val="4241431228"/>
                    </a:ext>
                  </a:extLst>
                </a:gridCol>
                <a:gridCol w="953603">
                  <a:extLst>
                    <a:ext uri="{9D8B030D-6E8A-4147-A177-3AD203B41FA5}">
                      <a16:colId xmlns:a16="http://schemas.microsoft.com/office/drawing/2014/main" val="2327491944"/>
                    </a:ext>
                  </a:extLst>
                </a:gridCol>
                <a:gridCol w="1627026">
                  <a:extLst>
                    <a:ext uri="{9D8B030D-6E8A-4147-A177-3AD203B41FA5}">
                      <a16:colId xmlns:a16="http://schemas.microsoft.com/office/drawing/2014/main" val="2311438007"/>
                    </a:ext>
                  </a:extLst>
                </a:gridCol>
                <a:gridCol w="865126">
                  <a:extLst>
                    <a:ext uri="{9D8B030D-6E8A-4147-A177-3AD203B41FA5}">
                      <a16:colId xmlns:a16="http://schemas.microsoft.com/office/drawing/2014/main" val="976431976"/>
                    </a:ext>
                  </a:extLst>
                </a:gridCol>
              </a:tblGrid>
              <a:tr h="370840">
                <a:tc>
                  <a:txBody>
                    <a:bodyPr/>
                    <a:lstStyle/>
                    <a:p>
                      <a:pPr algn="ctr"/>
                      <a:r>
                        <a:rPr lang="en-US" b="1" dirty="0"/>
                        <a:t>Income</a:t>
                      </a:r>
                    </a:p>
                  </a:txBody>
                  <a:tcPr/>
                </a:tc>
                <a:tc>
                  <a:txBody>
                    <a:bodyPr/>
                    <a:lstStyle/>
                    <a:p>
                      <a:pPr algn="ctr"/>
                      <a:r>
                        <a:rPr lang="en-US" b="1" dirty="0"/>
                        <a:t>Highest Degree</a:t>
                      </a:r>
                    </a:p>
                  </a:txBody>
                  <a:tcPr/>
                </a:tc>
                <a:tc>
                  <a:txBody>
                    <a:bodyPr/>
                    <a:lstStyle/>
                    <a:p>
                      <a:pPr algn="ctr"/>
                      <a:r>
                        <a:rPr lang="en-US" b="1" dirty="0"/>
                        <a:t>Credit Score</a:t>
                      </a:r>
                    </a:p>
                  </a:txBody>
                  <a:tcPr/>
                </a:tc>
                <a:tc>
                  <a:txBody>
                    <a:bodyPr/>
                    <a:lstStyle/>
                    <a:p>
                      <a:pPr algn="ctr"/>
                      <a:r>
                        <a:rPr lang="en-US" b="1" dirty="0"/>
                        <a:t>Zip-Code</a:t>
                      </a:r>
                    </a:p>
                  </a:txBody>
                  <a:tcPr/>
                </a:tc>
                <a:tc>
                  <a:txBody>
                    <a:bodyPr/>
                    <a:lstStyle/>
                    <a:p>
                      <a:pPr algn="ctr"/>
                      <a:r>
                        <a:rPr lang="en-US" b="1" dirty="0"/>
                        <a:t>Num Dependents</a:t>
                      </a:r>
                    </a:p>
                  </a:txBody>
                  <a:tcPr/>
                </a:tc>
                <a:tc>
                  <a:txBody>
                    <a:bodyPr/>
                    <a:lstStyle/>
                    <a:p>
                      <a:pPr algn="ctr"/>
                      <a:r>
                        <a:rPr lang="en-US" b="1" dirty="0"/>
                        <a:t>Loan Risk</a:t>
                      </a:r>
                    </a:p>
                  </a:txBody>
                  <a:tcPr/>
                </a:tc>
                <a:extLst>
                  <a:ext uri="{0D108BD9-81ED-4DB2-BD59-A6C34878D82A}">
                    <a16:rowId xmlns:a16="http://schemas.microsoft.com/office/drawing/2014/main" val="2859055620"/>
                  </a:ext>
                </a:extLst>
              </a:tr>
              <a:tr h="370840">
                <a:tc>
                  <a:txBody>
                    <a:bodyPr/>
                    <a:lstStyle/>
                    <a:p>
                      <a:r>
                        <a:rPr lang="en-US" dirty="0"/>
                        <a:t>$110K</a:t>
                      </a:r>
                    </a:p>
                  </a:txBody>
                  <a:tcPr/>
                </a:tc>
                <a:tc>
                  <a:txBody>
                    <a:bodyPr/>
                    <a:lstStyle/>
                    <a:p>
                      <a:r>
                        <a:rPr lang="en-US" dirty="0"/>
                        <a:t>High School</a:t>
                      </a:r>
                    </a:p>
                  </a:txBody>
                  <a:tcPr/>
                </a:tc>
                <a:tc>
                  <a:txBody>
                    <a:bodyPr/>
                    <a:lstStyle/>
                    <a:p>
                      <a:r>
                        <a:rPr lang="en-US" dirty="0"/>
                        <a:t>Fair</a:t>
                      </a:r>
                    </a:p>
                  </a:txBody>
                  <a:tcPr/>
                </a:tc>
                <a:tc>
                  <a:txBody>
                    <a:bodyPr/>
                    <a:lstStyle/>
                    <a:p>
                      <a:r>
                        <a:rPr lang="en-US" dirty="0"/>
                        <a:t>98105</a:t>
                      </a:r>
                    </a:p>
                  </a:txBody>
                  <a:tcPr/>
                </a:tc>
                <a:tc>
                  <a:txBody>
                    <a:bodyPr/>
                    <a:lstStyle/>
                    <a:p>
                      <a:r>
                        <a:rPr lang="en-US" dirty="0"/>
                        <a:t>1</a:t>
                      </a:r>
                    </a:p>
                  </a:txBody>
                  <a:tcPr/>
                </a:tc>
                <a:tc>
                  <a:txBody>
                    <a:bodyPr/>
                    <a:lstStyle/>
                    <a:p>
                      <a:r>
                        <a:rPr lang="en-US" dirty="0"/>
                        <a:t>Safe</a:t>
                      </a:r>
                    </a:p>
                  </a:txBody>
                  <a:tcPr/>
                </a:tc>
                <a:extLst>
                  <a:ext uri="{0D108BD9-81ED-4DB2-BD59-A6C34878D82A}">
                    <a16:rowId xmlns:a16="http://schemas.microsoft.com/office/drawing/2014/main" val="1032789988"/>
                  </a:ext>
                </a:extLst>
              </a:tr>
              <a:tr h="370840">
                <a:tc>
                  <a:txBody>
                    <a:bodyPr/>
                    <a:lstStyle/>
                    <a:p>
                      <a:r>
                        <a:rPr lang="en-US" dirty="0"/>
                        <a:t>$50K</a:t>
                      </a:r>
                    </a:p>
                  </a:txBody>
                  <a:tcPr/>
                </a:tc>
                <a:tc>
                  <a:txBody>
                    <a:bodyPr/>
                    <a:lstStyle/>
                    <a:p>
                      <a:r>
                        <a:rPr lang="en-US" dirty="0"/>
                        <a:t>BS</a:t>
                      </a:r>
                    </a:p>
                  </a:txBody>
                  <a:tcPr/>
                </a:tc>
                <a:tc>
                  <a:txBody>
                    <a:bodyPr/>
                    <a:lstStyle/>
                    <a:p>
                      <a:r>
                        <a:rPr lang="en-US" dirty="0"/>
                        <a:t>Poor</a:t>
                      </a:r>
                    </a:p>
                  </a:txBody>
                  <a:tcPr/>
                </a:tc>
                <a:tc>
                  <a:txBody>
                    <a:bodyPr/>
                    <a:lstStyle/>
                    <a:p>
                      <a:r>
                        <a:rPr lang="en-US" dirty="0"/>
                        <a:t>97122</a:t>
                      </a:r>
                    </a:p>
                  </a:txBody>
                  <a:tcPr/>
                </a:tc>
                <a:tc>
                  <a:txBody>
                    <a:bodyPr/>
                    <a:lstStyle/>
                    <a:p>
                      <a:r>
                        <a:rPr lang="en-US" dirty="0"/>
                        <a:t>5</a:t>
                      </a:r>
                    </a:p>
                  </a:txBody>
                  <a:tcPr/>
                </a:tc>
                <a:tc>
                  <a:txBody>
                    <a:bodyPr/>
                    <a:lstStyle/>
                    <a:p>
                      <a:r>
                        <a:rPr lang="en-US" dirty="0"/>
                        <a:t>Risky</a:t>
                      </a:r>
                    </a:p>
                  </a:txBody>
                  <a:tcPr/>
                </a:tc>
                <a:extLst>
                  <a:ext uri="{0D108BD9-81ED-4DB2-BD59-A6C34878D82A}">
                    <a16:rowId xmlns:a16="http://schemas.microsoft.com/office/drawing/2014/main" val="1250101083"/>
                  </a:ext>
                </a:extLst>
              </a:tr>
              <a:tr h="370840">
                <a:tc>
                  <a:txBody>
                    <a:bodyPr/>
                    <a:lstStyle/>
                    <a:p>
                      <a:r>
                        <a:rPr lang="en-US" dirty="0"/>
                        <a:t>$75K</a:t>
                      </a:r>
                    </a:p>
                  </a:txBody>
                  <a:tcPr/>
                </a:tc>
                <a:tc>
                  <a:txBody>
                    <a:bodyPr/>
                    <a:lstStyle/>
                    <a:p>
                      <a:r>
                        <a:rPr lang="en-US" dirty="0"/>
                        <a:t>JD</a:t>
                      </a:r>
                    </a:p>
                  </a:txBody>
                  <a:tcPr/>
                </a:tc>
                <a:tc>
                  <a:txBody>
                    <a:bodyPr/>
                    <a:lstStyle/>
                    <a:p>
                      <a:r>
                        <a:rPr lang="en-US" dirty="0"/>
                        <a:t>Excellent</a:t>
                      </a:r>
                    </a:p>
                  </a:txBody>
                  <a:tcPr/>
                </a:tc>
                <a:tc>
                  <a:txBody>
                    <a:bodyPr/>
                    <a:lstStyle/>
                    <a:p>
                      <a:r>
                        <a:rPr lang="en-US" dirty="0"/>
                        <a:t>35012</a:t>
                      </a:r>
                    </a:p>
                  </a:txBody>
                  <a:tcPr/>
                </a:tc>
                <a:tc>
                  <a:txBody>
                    <a:bodyPr/>
                    <a:lstStyle/>
                    <a:p>
                      <a:r>
                        <a:rPr lang="en-US" dirty="0"/>
                        <a:t>2</a:t>
                      </a:r>
                    </a:p>
                  </a:txBody>
                  <a:tcPr/>
                </a:tc>
                <a:tc>
                  <a:txBody>
                    <a:bodyPr/>
                    <a:lstStyle/>
                    <a:p>
                      <a:r>
                        <a:rPr lang="en-US" dirty="0"/>
                        <a:t>Safe</a:t>
                      </a:r>
                    </a:p>
                  </a:txBody>
                  <a:tcPr/>
                </a:tc>
                <a:extLst>
                  <a:ext uri="{0D108BD9-81ED-4DB2-BD59-A6C34878D82A}">
                    <a16:rowId xmlns:a16="http://schemas.microsoft.com/office/drawing/2014/main" val="3954623348"/>
                  </a:ext>
                </a:extLst>
              </a:tr>
            </a:tbl>
          </a:graphicData>
        </a:graphic>
      </p:graphicFrame>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4D758CEE-2810-4CD4-93A8-7C55C879365B}"/>
                  </a:ext>
                </a:extLst>
              </p14:cNvPr>
              <p14:cNvContentPartPr/>
              <p14:nvPr/>
            </p14:nvContentPartPr>
            <p14:xfrm>
              <a:off x="2847960" y="952920"/>
              <a:ext cx="6293520" cy="1612440"/>
            </p14:xfrm>
          </p:contentPart>
        </mc:Choice>
        <mc:Fallback>
          <p:pic>
            <p:nvPicPr>
              <p:cNvPr id="2" name="Ink 1">
                <a:extLst>
                  <a:ext uri="{FF2B5EF4-FFF2-40B4-BE49-F238E27FC236}">
                    <a16:creationId xmlns:a16="http://schemas.microsoft.com/office/drawing/2014/main" id="{4D758CEE-2810-4CD4-93A8-7C55C879365B}"/>
                  </a:ext>
                </a:extLst>
              </p:cNvPr>
              <p:cNvPicPr/>
              <p:nvPr/>
            </p:nvPicPr>
            <p:blipFill>
              <a:blip r:embed="rId4"/>
              <a:stretch>
                <a:fillRect/>
              </a:stretch>
            </p:blipFill>
            <p:spPr>
              <a:xfrm>
                <a:off x="2838600" y="943560"/>
                <a:ext cx="6312240" cy="1631160"/>
              </a:xfrm>
              <a:prstGeom prst="rect">
                <a:avLst/>
              </a:prstGeom>
            </p:spPr>
          </p:pic>
        </mc:Fallback>
      </mc:AlternateContent>
    </p:spTree>
    <p:extLst>
      <p:ext uri="{BB962C8B-B14F-4D97-AF65-F5344CB8AC3E}">
        <p14:creationId xmlns:p14="http://schemas.microsoft.com/office/powerpoint/2010/main" val="571949504"/>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7E0252F-4BFA-DB45-A1A4-AF70E89BFFE8}"/>
              </a:ext>
            </a:extLst>
          </p:cNvPr>
          <p:cNvSpPr>
            <a:spLocks noGrp="1"/>
          </p:cNvSpPr>
          <p:nvPr>
            <p:ph type="body" idx="1"/>
          </p:nvPr>
        </p:nvSpPr>
        <p:spPr/>
        <p:txBody>
          <a:bodyPr/>
          <a:lstStyle/>
          <a:p>
            <a:r>
              <a:rPr lang="en-US" dirty="0"/>
              <a:t>Think of a daily decision you make (e.g., where to eat food, what clothes to wear, what to cook, whether to put a mask on, etc.). </a:t>
            </a:r>
          </a:p>
          <a:p>
            <a:r>
              <a:rPr lang="en-US" dirty="0"/>
              <a:t>Come up with a ≥ 2 level decision tree for the process you follow in making that decision.</a:t>
            </a:r>
          </a:p>
          <a:p>
            <a:pPr lvl="1"/>
            <a:r>
              <a:rPr lang="en-US" dirty="0"/>
              <a:t>(Cannot just be a “do what I feel like” type decision!)</a:t>
            </a:r>
          </a:p>
          <a:p>
            <a:endParaRPr lang="en-US" dirty="0"/>
          </a:p>
        </p:txBody>
      </p:sp>
      <p:sp>
        <p:nvSpPr>
          <p:cNvPr id="4" name="Slide Number Placeholder 3">
            <a:extLst>
              <a:ext uri="{FF2B5EF4-FFF2-40B4-BE49-F238E27FC236}">
                <a16:creationId xmlns:a16="http://schemas.microsoft.com/office/drawing/2014/main" id="{2BDFAD98-C314-294B-9669-FFE1DB46E9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sp>
        <p:nvSpPr>
          <p:cNvPr id="5" name="Title 4">
            <a:extLst>
              <a:ext uri="{FF2B5EF4-FFF2-40B4-BE49-F238E27FC236}">
                <a16:creationId xmlns:a16="http://schemas.microsoft.com/office/drawing/2014/main" id="{16515B58-D575-C94A-9EDD-9450798BD2CA}"/>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932C5CFB-B9FD-5643-98B2-97EC7A731FC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0396930"/>
      </p:ext>
    </p:ext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7E0252F-4BFA-DB45-A1A4-AF70E89BFFE8}"/>
              </a:ext>
            </a:extLst>
          </p:cNvPr>
          <p:cNvSpPr>
            <a:spLocks noGrp="1"/>
          </p:cNvSpPr>
          <p:nvPr>
            <p:ph type="body" idx="1"/>
          </p:nvPr>
        </p:nvSpPr>
        <p:spPr/>
        <p:txBody>
          <a:bodyPr/>
          <a:lstStyle/>
          <a:p>
            <a:r>
              <a:rPr lang="en-US" dirty="0"/>
              <a:t>Think of a daily decision you make (e.g., where to eat food, what clothes to wear, what to cook, whether to put a mask on, etc.). </a:t>
            </a:r>
          </a:p>
          <a:p>
            <a:r>
              <a:rPr lang="en-US" dirty="0"/>
              <a:t>Come up with a ≥ 2 level decision tree for the process you follow in making that decision.</a:t>
            </a:r>
          </a:p>
          <a:p>
            <a:pPr lvl="1"/>
            <a:r>
              <a:rPr lang="en-US" dirty="0"/>
              <a:t>(Cannot just be a “do what I feel like” type decision!)</a:t>
            </a:r>
          </a:p>
          <a:p>
            <a:r>
              <a:rPr lang="en-US" dirty="0"/>
              <a:t>Share your decision tree with your neighbor(s)</a:t>
            </a:r>
          </a:p>
          <a:p>
            <a:endParaRPr lang="en-US" dirty="0"/>
          </a:p>
        </p:txBody>
      </p:sp>
      <p:sp>
        <p:nvSpPr>
          <p:cNvPr id="4" name="Slide Number Placeholder 3">
            <a:extLst>
              <a:ext uri="{FF2B5EF4-FFF2-40B4-BE49-F238E27FC236}">
                <a16:creationId xmlns:a16="http://schemas.microsoft.com/office/drawing/2014/main" id="{2BDFAD98-C314-294B-9669-FFE1DB46E9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
        <p:nvSpPr>
          <p:cNvPr id="5" name="Title 4">
            <a:extLst>
              <a:ext uri="{FF2B5EF4-FFF2-40B4-BE49-F238E27FC236}">
                <a16:creationId xmlns:a16="http://schemas.microsoft.com/office/drawing/2014/main" id="{16515B58-D575-C94A-9EDD-9450798BD2CA}"/>
              </a:ext>
            </a:extLst>
          </p:cNvPr>
          <p:cNvSpPr>
            <a:spLocks noGrp="1"/>
          </p:cNvSpPr>
          <p:nvPr>
            <p:ph type="title"/>
          </p:nvPr>
        </p:nvSpPr>
        <p:spPr/>
        <p:txBody>
          <a:bodyPr/>
          <a:lstStyle/>
          <a:p>
            <a:r>
              <a:rPr lang="en-US" dirty="0"/>
              <a:t>2 min</a:t>
            </a:r>
          </a:p>
        </p:txBody>
      </p:sp>
      <p:sp>
        <p:nvSpPr>
          <p:cNvPr id="7" name="Rectangle 6">
            <a:extLst>
              <a:ext uri="{FF2B5EF4-FFF2-40B4-BE49-F238E27FC236}">
                <a16:creationId xmlns:a16="http://schemas.microsoft.com/office/drawing/2014/main" id="{932C5CFB-B9FD-5643-98B2-97EC7A731FC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4424213"/>
      </p:ext>
    </p:ext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4ABA7C-1C00-044D-A56D-C5FDED7B0812}"/>
              </a:ext>
            </a:extLst>
          </p:cNvPr>
          <p:cNvSpPr>
            <a:spLocks noGrp="1"/>
          </p:cNvSpPr>
          <p:nvPr>
            <p:ph type="ctrTitle"/>
          </p:nvPr>
        </p:nvSpPr>
        <p:spPr/>
        <p:txBody>
          <a:bodyPr/>
          <a:lstStyle/>
          <a:p>
            <a:r>
              <a:rPr lang="en-US" dirty="0"/>
              <a:t>Growing Trees</a:t>
            </a:r>
          </a:p>
        </p:txBody>
      </p:sp>
      <p:sp>
        <p:nvSpPr>
          <p:cNvPr id="6" name="Subtitle 5">
            <a:extLst>
              <a:ext uri="{FF2B5EF4-FFF2-40B4-BE49-F238E27FC236}">
                <a16:creationId xmlns:a16="http://schemas.microsoft.com/office/drawing/2014/main" id="{BFCF3BE7-4D86-0D4D-B278-6C79E65A5433}"/>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B791A16F-3ED1-B941-A932-114EB61039D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Tree>
    <p:extLst>
      <p:ext uri="{BB962C8B-B14F-4D97-AF65-F5344CB8AC3E}">
        <p14:creationId xmlns:p14="http://schemas.microsoft.com/office/powerpoint/2010/main" val="3314451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C0617-BDFF-494B-AE21-2699C80E0F86}"/>
              </a:ext>
            </a:extLst>
          </p:cNvPr>
          <p:cNvSpPr>
            <a:spLocks noGrp="1"/>
          </p:cNvSpPr>
          <p:nvPr>
            <p:ph type="title"/>
          </p:nvPr>
        </p:nvSpPr>
        <p:spPr/>
        <p:txBody>
          <a:bodyPr/>
          <a:lstStyle/>
          <a:p>
            <a:r>
              <a:rPr lang="en-US"/>
              <a:t>Probability Classifier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a:xfrm>
                <a:off x="2960584" y="281999"/>
                <a:ext cx="5596200" cy="4568001"/>
              </a:xfrm>
            </p:spPr>
            <p:txBody>
              <a:bodyPr/>
              <a:lstStyle/>
              <a:p>
                <a:pPr marL="139700" indent="0">
                  <a:buNone/>
                </a:pPr>
                <a:r>
                  <a:rPr lang="en-US" b="1" dirty="0"/>
                  <a:t>Idea</a:t>
                </a:r>
                <a:r>
                  <a:rPr lang="en-US" dirty="0"/>
                  <a:t>: </a:t>
                </a:r>
                <a:r>
                  <a:rPr lang="en-US" dirty="0">
                    <a:solidFill>
                      <a:schemeClr val="bg2">
                        <a:lumMod val="75000"/>
                      </a:schemeClr>
                    </a:solidFill>
                  </a:rPr>
                  <a:t>Estimate probabilities</a:t>
                </a:r>
                <a:r>
                  <a:rPr lang="en-US" b="1" dirty="0">
                    <a:solidFill>
                      <a:schemeClr val="bg2">
                        <a:lumMod val="75000"/>
                      </a:schemeClr>
                    </a:solidFill>
                  </a:rPr>
                  <a:t> </a:t>
                </a:r>
                <a14:m>
                  <m:oMath xmlns:m="http://schemas.openxmlformats.org/officeDocument/2006/math">
                    <m:acc>
                      <m:accPr>
                        <m:chr m:val="̂"/>
                        <m:ctrlPr>
                          <a:rPr lang="en-US" i="1" smtClean="0">
                            <a:solidFill>
                              <a:schemeClr val="bg2">
                                <a:lumMod val="75000"/>
                              </a:schemeClr>
                            </a:solidFill>
                            <a:latin typeface="Cambria Math" panose="02040503050406030204" pitchFamily="18" charset="0"/>
                          </a:rPr>
                        </m:ctrlPr>
                      </m:accPr>
                      <m:e>
                        <m:r>
                          <a:rPr lang="en-US" b="0" i="1" smtClean="0">
                            <a:solidFill>
                              <a:schemeClr val="bg2">
                                <a:lumMod val="75000"/>
                              </a:schemeClr>
                            </a:solidFill>
                            <a:latin typeface="Cambria Math" panose="02040503050406030204" pitchFamily="18" charset="0"/>
                          </a:rPr>
                          <m:t>𝑃</m:t>
                        </m:r>
                      </m:e>
                    </m:acc>
                    <m:d>
                      <m:dPr>
                        <m:ctrlPr>
                          <a:rPr lang="en-US" i="1" dirty="0" smtClean="0">
                            <a:latin typeface="Cambria Math" panose="02040503050406030204" pitchFamily="18" charset="0"/>
                          </a:rPr>
                        </m:ctrlPr>
                      </m:dPr>
                      <m:e>
                        <m:r>
                          <a:rPr lang="en-US" b="0" i="1" dirty="0" smtClean="0">
                            <a:latin typeface="Cambria Math" panose="02040503050406030204" pitchFamily="18" charset="0"/>
                          </a:rPr>
                          <m:t>𝑦</m:t>
                        </m:r>
                      </m:e>
                      <m:e>
                        <m:r>
                          <a:rPr lang="en-US" b="0" i="1" dirty="0" smtClean="0">
                            <a:latin typeface="Cambria Math" panose="02040503050406030204" pitchFamily="18" charset="0"/>
                          </a:rPr>
                          <m:t>𝑥</m:t>
                        </m:r>
                      </m:e>
                    </m:d>
                  </m:oMath>
                </a14:m>
                <a:r>
                  <a:rPr lang="en-US" dirty="0"/>
                  <a:t> and use those for prediction</a:t>
                </a:r>
              </a:p>
              <a:p>
                <a:pPr marL="139700" indent="0">
                  <a:buNone/>
                </a:pPr>
                <a:endParaRPr lang="en-US" b="1" dirty="0"/>
              </a:p>
              <a:p>
                <a:pPr marL="139700" indent="0">
                  <a:buNone/>
                </a:pPr>
                <a:r>
                  <a:rPr lang="en-US" b="1" dirty="0"/>
                  <a:t>Probability Classifier </a:t>
                </a:r>
              </a:p>
              <a:p>
                <a:pPr marL="139700" indent="0">
                  <a:buNone/>
                </a:pPr>
                <a:r>
                  <a:rPr lang="en-US" dirty="0"/>
                  <a:t>Input </a:t>
                </a:r>
                <a14:m>
                  <m:oMath xmlns:m="http://schemas.openxmlformats.org/officeDocument/2006/math">
                    <m:r>
                      <a:rPr lang="en-US" b="0" i="1" smtClean="0">
                        <a:latin typeface="Cambria Math" panose="02040503050406030204" pitchFamily="18" charset="0"/>
                      </a:rPr>
                      <m:t>𝑥</m:t>
                    </m:r>
                  </m:oMath>
                </a14:m>
                <a:r>
                  <a:rPr lang="en-US" dirty="0"/>
                  <a:t>: Sentence from review</a:t>
                </a:r>
              </a:p>
              <a:p>
                <a:r>
                  <a:rPr lang="en-US" dirty="0"/>
                  <a:t>Estimate class probability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=+1|</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dirty="0"/>
              </a:p>
              <a:p>
                <a:r>
                  <a:rPr lang="en-US" dirty="0"/>
                  <a:t>If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𝑦</m:t>
                        </m:r>
                        <m:r>
                          <a:rPr lang="en-US" b="0" i="1" dirty="0" smtClean="0">
                            <a:latin typeface="Cambria Math" panose="02040503050406030204" pitchFamily="18" charset="0"/>
                          </a:rPr>
                          <m:t>=+1</m:t>
                        </m:r>
                      </m:e>
                      <m:e>
                        <m:r>
                          <a:rPr lang="en-US" b="0" i="1" dirty="0" smtClean="0">
                            <a:latin typeface="Cambria Math" panose="02040503050406030204" pitchFamily="18" charset="0"/>
                          </a:rPr>
                          <m:t>𝑥</m:t>
                        </m:r>
                      </m:e>
                    </m:d>
                    <m:r>
                      <a:rPr lang="en-US" b="0" i="1" smtClean="0">
                        <a:latin typeface="Cambria Math" panose="02040503050406030204" pitchFamily="18" charset="0"/>
                      </a:rPr>
                      <m:t>&gt;0.5</m:t>
                    </m:r>
                  </m:oMath>
                </a14:m>
                <a:r>
                  <a:rPr lang="en-US" dirty="0"/>
                  <a:t>:</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 +1 </m:t>
                    </m:r>
                  </m:oMath>
                </a14:m>
                <a:endParaRPr lang="en-US" dirty="0"/>
              </a:p>
              <a:p>
                <a:r>
                  <a:rPr lang="en-US" dirty="0"/>
                  <a:t>Else: </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m:t>
                    </m:r>
                  </m:oMath>
                </a14:m>
                <a:endParaRPr lang="en-US" b="0" dirty="0"/>
              </a:p>
              <a:p>
                <a:pPr marL="139700" indent="0">
                  <a:buNone/>
                </a:pPr>
                <a:endParaRPr lang="en-US" dirty="0"/>
              </a:p>
              <a:p>
                <a:pPr marL="139700" indent="0">
                  <a:buNone/>
                </a:pPr>
                <a:r>
                  <a:rPr lang="en-US" b="1" dirty="0"/>
                  <a:t>Notes</a:t>
                </a:r>
                <a:r>
                  <a:rPr lang="en-US" dirty="0"/>
                  <a:t>: </a:t>
                </a:r>
              </a:p>
              <a:p>
                <a:r>
                  <a:rPr lang="en-US" dirty="0"/>
                  <a:t>Estimating the probability improves </a:t>
                </a:r>
                <a:r>
                  <a:rPr lang="en-US" b="1" dirty="0"/>
                  <a:t>interpretability.</a:t>
                </a:r>
              </a:p>
              <a:p>
                <a:pPr lvl="1"/>
                <a:r>
                  <a:rPr lang="en-US" dirty="0"/>
                  <a:t>Unclear how much better a score of 5 is from a score of 3. Clear how much better a probability of 0.75 is than a probability of 0.5</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xfrm>
                <a:off x="2960584" y="281999"/>
                <a:ext cx="5596200" cy="4568001"/>
              </a:xfrm>
              <a:blipFill>
                <a:blip r:embed="rId2"/>
                <a:stretch>
                  <a:fillRect b="-166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92D5D9A5-91A5-47AD-B3E2-9F6EF12F8F7E}"/>
                  </a:ext>
                </a:extLst>
              </p14:cNvPr>
              <p14:cNvContentPartPr/>
              <p14:nvPr/>
            </p14:nvContentPartPr>
            <p14:xfrm>
              <a:off x="5218920" y="2082960"/>
              <a:ext cx="1180440" cy="171360"/>
            </p14:xfrm>
          </p:contentPart>
        </mc:Choice>
        <mc:Fallback xmlns="">
          <p:pic>
            <p:nvPicPr>
              <p:cNvPr id="5" name="Ink 4">
                <a:extLst>
                  <a:ext uri="{FF2B5EF4-FFF2-40B4-BE49-F238E27FC236}">
                    <a16:creationId xmlns:a16="http://schemas.microsoft.com/office/drawing/2014/main" id="{92D5D9A5-91A5-47AD-B3E2-9F6EF12F8F7E}"/>
                  </a:ext>
                </a:extLst>
              </p:cNvPr>
              <p:cNvPicPr/>
              <p:nvPr/>
            </p:nvPicPr>
            <p:blipFill>
              <a:blip r:embed="rId4"/>
              <a:stretch>
                <a:fillRect/>
              </a:stretch>
            </p:blipFill>
            <p:spPr>
              <a:xfrm>
                <a:off x="5209560" y="2073600"/>
                <a:ext cx="11991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34F7082D-5119-470A-89F9-BFB499F420C2}"/>
                  </a:ext>
                </a:extLst>
              </p14:cNvPr>
              <p14:cNvContentPartPr/>
              <p14:nvPr/>
            </p14:nvContentPartPr>
            <p14:xfrm>
              <a:off x="144720" y="116280"/>
              <a:ext cx="8051040" cy="3410640"/>
            </p14:xfrm>
          </p:contentPart>
        </mc:Choice>
        <mc:Fallback>
          <p:pic>
            <p:nvPicPr>
              <p:cNvPr id="6" name="Ink 5">
                <a:extLst>
                  <a:ext uri="{FF2B5EF4-FFF2-40B4-BE49-F238E27FC236}">
                    <a16:creationId xmlns:a16="http://schemas.microsoft.com/office/drawing/2014/main" id="{34F7082D-5119-470A-89F9-BFB499F420C2}"/>
                  </a:ext>
                </a:extLst>
              </p:cNvPr>
              <p:cNvPicPr/>
              <p:nvPr/>
            </p:nvPicPr>
            <p:blipFill>
              <a:blip r:embed="rId6"/>
              <a:stretch>
                <a:fillRect/>
              </a:stretch>
            </p:blipFill>
            <p:spPr>
              <a:xfrm>
                <a:off x="135360" y="106920"/>
                <a:ext cx="8069760" cy="3429360"/>
              </a:xfrm>
              <a:prstGeom prst="rect">
                <a:avLst/>
              </a:prstGeom>
            </p:spPr>
          </p:pic>
        </mc:Fallback>
      </mc:AlternateContent>
    </p:spTree>
    <p:extLst>
      <p:ext uri="{BB962C8B-B14F-4D97-AF65-F5344CB8AC3E}">
        <p14:creationId xmlns:p14="http://schemas.microsoft.com/office/powerpoint/2010/main" val="2443723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1" end="1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18" name="Rectangle 17"/>
          <p:cNvSpPr/>
          <p:nvPr/>
        </p:nvSpPr>
        <p:spPr>
          <a:xfrm>
            <a:off x="5028507" y="1843904"/>
            <a:ext cx="1782728"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pPr algn="ctr"/>
            <a:r>
              <a:rPr lang="en-US" sz="1800">
                <a:solidFill>
                  <a:schemeClr val="accent3">
                    <a:lumMod val="75000"/>
                  </a:schemeClr>
                </a:solidFill>
                <a:latin typeface="Museo Sans 300" charset="0"/>
                <a:ea typeface="Museo Sans 300" charset="0"/>
                <a:cs typeface="Museo Sans 300" charset="0"/>
              </a:rPr>
              <a:t>6</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3</a:t>
            </a:r>
          </a:p>
        </p:txBody>
      </p:sp>
      <p:sp>
        <p:nvSpPr>
          <p:cNvPr id="2" name="Title 1"/>
          <p:cNvSpPr>
            <a:spLocks noGrp="1"/>
          </p:cNvSpPr>
          <p:nvPr>
            <p:ph type="title"/>
          </p:nvPr>
        </p:nvSpPr>
        <p:spPr/>
        <p:txBody>
          <a:bodyPr/>
          <a:lstStyle/>
          <a:p>
            <a:r>
              <a:rPr lang="en-US">
                <a:solidFill>
                  <a:schemeClr val="bg1"/>
                </a:solidFill>
              </a:rPr>
              <a:t>Visual Notation</a:t>
            </a:r>
          </a:p>
        </p:txBody>
      </p:sp>
      <p:sp>
        <p:nvSpPr>
          <p:cNvPr id="33" name="Rectangle 32"/>
          <p:cNvSpPr/>
          <p:nvPr/>
        </p:nvSpPr>
        <p:spPr>
          <a:xfrm>
            <a:off x="3478457" y="1418397"/>
            <a:ext cx="3023585" cy="415498"/>
          </a:xfrm>
          <a:prstGeom prst="rect">
            <a:avLst/>
          </a:prstGeom>
        </p:spPr>
        <p:txBody>
          <a:bodyPr wrap="none">
            <a:spAutoFit/>
          </a:bodyPr>
          <a:lstStyle/>
          <a:p>
            <a:r>
              <a:rPr lang="en-US" sz="2100" b="1">
                <a:solidFill>
                  <a:schemeClr val="accent6"/>
                </a:solidFill>
                <a:latin typeface="Museo Sans 300" charset="0"/>
                <a:ea typeface="Museo Sans 300" charset="0"/>
                <a:cs typeface="Museo Sans 300" charset="0"/>
              </a:rPr>
              <a:t>Loan status:    </a:t>
            </a:r>
            <a:r>
              <a:rPr lang="en-US" sz="2100" b="1">
                <a:solidFill>
                  <a:schemeClr val="accent3">
                    <a:lumMod val="75000"/>
                  </a:schemeClr>
                </a:solidFill>
                <a:latin typeface="Museo Sans 300" charset="0"/>
                <a:ea typeface="Museo Sans 300" charset="0"/>
                <a:cs typeface="Museo Sans 300" charset="0"/>
              </a:rPr>
              <a:t>Safe   </a:t>
            </a:r>
            <a:r>
              <a:rPr lang="en-US" sz="2100" b="1">
                <a:solidFill>
                  <a:schemeClr val="accent4"/>
                </a:solidFill>
                <a:latin typeface="Museo Sans 300" charset="0"/>
                <a:ea typeface="Museo Sans 300" charset="0"/>
                <a:cs typeface="Museo Sans 300" charset="0"/>
              </a:rPr>
              <a:t>Risky</a:t>
            </a:r>
            <a:endParaRPr lang="en-US" sz="2100" b="1">
              <a:solidFill>
                <a:schemeClr val="accent3">
                  <a:lumMod val="75000"/>
                </a:schemeClr>
              </a:solidFill>
              <a:latin typeface="Museo Sans 300" charset="0"/>
              <a:ea typeface="Museo Sans 300" charset="0"/>
              <a:cs typeface="Museo Sans 300" charset="0"/>
            </a:endParaRPr>
          </a:p>
        </p:txBody>
      </p:sp>
      <p:sp>
        <p:nvSpPr>
          <p:cNvPr id="20" name="TextBox 19"/>
          <p:cNvSpPr txBox="1"/>
          <p:nvPr/>
        </p:nvSpPr>
        <p:spPr>
          <a:xfrm>
            <a:off x="6680198" y="3808236"/>
            <a:ext cx="2467227" cy="392415"/>
          </a:xfrm>
          <a:prstGeom prst="rect">
            <a:avLst/>
          </a:prstGeom>
          <a:noFill/>
          <a:ln>
            <a:noFill/>
          </a:ln>
        </p:spPr>
        <p:txBody>
          <a:bodyPr wrap="square" rtlCol="0">
            <a:spAutoFit/>
          </a:bodyPr>
          <a:lstStyle/>
          <a:p>
            <a:r>
              <a:rPr lang="en-US" sz="1950">
                <a:solidFill>
                  <a:srgbClr val="B0007E"/>
                </a:solidFill>
                <a:latin typeface="Museo Sans 300"/>
                <a:cs typeface="Museo Sans 300"/>
              </a:rPr>
              <a:t>N</a:t>
            </a:r>
            <a:r>
              <a:rPr lang="en-US" sz="1950">
                <a:latin typeface="Museo Sans 300"/>
                <a:cs typeface="Museo Sans 300"/>
              </a:rPr>
              <a:t> = 9 examples</a:t>
            </a:r>
            <a:endParaRPr lang="en-US" sz="1950" b="1">
              <a:latin typeface="Museo Sans 700"/>
              <a:cs typeface="Museo Sans 700"/>
            </a:endParaRPr>
          </a:p>
        </p:txBody>
      </p:sp>
      <p:grpSp>
        <p:nvGrpSpPr>
          <p:cNvPr id="7" name="Group 6"/>
          <p:cNvGrpSpPr/>
          <p:nvPr/>
        </p:nvGrpSpPr>
        <p:grpSpPr>
          <a:xfrm>
            <a:off x="3224052" y="2411241"/>
            <a:ext cx="2406602" cy="1418759"/>
            <a:chOff x="319070" y="2853743"/>
            <a:chExt cx="3208802" cy="1891678"/>
          </a:xfrm>
        </p:grpSpPr>
        <p:sp>
          <p:nvSpPr>
            <p:cNvPr id="24" name="TextBox 23"/>
            <p:cNvSpPr txBox="1"/>
            <p:nvPr/>
          </p:nvSpPr>
          <p:spPr>
            <a:xfrm>
              <a:off x="319070" y="4222201"/>
              <a:ext cx="2661643" cy="523220"/>
            </a:xfrm>
            <a:prstGeom prst="rect">
              <a:avLst/>
            </a:prstGeom>
            <a:noFill/>
            <a:ln>
              <a:noFill/>
            </a:ln>
          </p:spPr>
          <p:txBody>
            <a:bodyPr wrap="square" rtlCol="0">
              <a:spAutoFit/>
            </a:bodyPr>
            <a:lstStyle/>
            <a:p>
              <a:r>
                <a:rPr lang="en-US" sz="1950">
                  <a:solidFill>
                    <a:schemeClr val="accent6"/>
                  </a:solidFill>
                  <a:latin typeface="Museo Sans 300"/>
                  <a:cs typeface="Museo Sans 300"/>
                </a:rPr>
                <a:t># of </a:t>
              </a:r>
              <a:r>
                <a:rPr lang="en-US" sz="1950">
                  <a:solidFill>
                    <a:schemeClr val="accent3">
                      <a:lumMod val="75000"/>
                    </a:schemeClr>
                  </a:solidFill>
                  <a:latin typeface="Museo Sans 500"/>
                  <a:cs typeface="Museo Sans 500"/>
                </a:rPr>
                <a:t>Safe</a:t>
              </a:r>
              <a:r>
                <a:rPr lang="en-US" sz="1950">
                  <a:solidFill>
                    <a:schemeClr val="accent3">
                      <a:lumMod val="75000"/>
                    </a:schemeClr>
                  </a:solidFill>
                  <a:latin typeface="Museo Sans 300"/>
                  <a:cs typeface="Museo Sans 300"/>
                </a:rPr>
                <a:t> </a:t>
              </a:r>
              <a:r>
                <a:rPr lang="en-US" sz="1950">
                  <a:solidFill>
                    <a:schemeClr val="accent6"/>
                  </a:solidFill>
                  <a:latin typeface="Museo Sans 300"/>
                  <a:cs typeface="Museo Sans 300"/>
                </a:rPr>
                <a:t>loans</a:t>
              </a:r>
              <a:endParaRPr lang="en-US" sz="1950">
                <a:solidFill>
                  <a:schemeClr val="accent6"/>
                </a:solidFill>
                <a:latin typeface="Museo Sans 700"/>
                <a:cs typeface="Museo Sans 700"/>
              </a:endParaRPr>
            </a:p>
          </p:txBody>
        </p:sp>
        <p:cxnSp>
          <p:nvCxnSpPr>
            <p:cNvPr id="16" name="Straight Arrow Connector 15"/>
            <p:cNvCxnSpPr/>
            <p:nvPr/>
          </p:nvCxnSpPr>
          <p:spPr>
            <a:xfrm flipV="1">
              <a:off x="1666223" y="2853743"/>
              <a:ext cx="1861649" cy="1215754"/>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6308043" y="2107008"/>
            <a:ext cx="3179561" cy="392415"/>
            <a:chOff x="4431058" y="2448096"/>
            <a:chExt cx="4239414" cy="523220"/>
          </a:xfrm>
        </p:grpSpPr>
        <p:cxnSp>
          <p:nvCxnSpPr>
            <p:cNvPr id="25" name="Straight Arrow Connector 24"/>
            <p:cNvCxnSpPr/>
            <p:nvPr/>
          </p:nvCxnSpPr>
          <p:spPr>
            <a:xfrm flipH="1">
              <a:off x="4431058" y="2740665"/>
              <a:ext cx="896996" cy="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487057" y="2448096"/>
              <a:ext cx="3183415" cy="523220"/>
            </a:xfrm>
            <a:prstGeom prst="rect">
              <a:avLst/>
            </a:prstGeom>
            <a:noFill/>
            <a:ln>
              <a:noFill/>
            </a:ln>
          </p:spPr>
          <p:txBody>
            <a:bodyPr wrap="square" rtlCol="0">
              <a:spAutoFit/>
            </a:bodyPr>
            <a:lstStyle/>
            <a:p>
              <a:r>
                <a:rPr lang="en-US" sz="1950">
                  <a:solidFill>
                    <a:schemeClr val="accent6"/>
                  </a:solidFill>
                  <a:latin typeface="Museo Sans 300"/>
                  <a:cs typeface="Museo Sans 300"/>
                </a:rPr>
                <a:t># of </a:t>
              </a:r>
              <a:r>
                <a:rPr lang="en-US" sz="1950">
                  <a:solidFill>
                    <a:schemeClr val="accent4"/>
                  </a:solidFill>
                  <a:latin typeface="Museo Sans 500"/>
                  <a:cs typeface="Museo Sans 500"/>
                </a:rPr>
                <a:t>Risky</a:t>
              </a:r>
              <a:r>
                <a:rPr lang="en-US" sz="1950">
                  <a:solidFill>
                    <a:schemeClr val="accent4"/>
                  </a:solidFill>
                  <a:latin typeface="Museo Sans 300"/>
                  <a:cs typeface="Museo Sans 300"/>
                </a:rPr>
                <a:t> </a:t>
              </a:r>
              <a:r>
                <a:rPr lang="en-US" sz="1950">
                  <a:solidFill>
                    <a:schemeClr val="accent6"/>
                  </a:solidFill>
                  <a:latin typeface="Museo Sans 300"/>
                  <a:cs typeface="Museo Sans 300"/>
                </a:rPr>
                <a:t>loans</a:t>
              </a:r>
              <a:endParaRPr lang="en-US" sz="1950">
                <a:solidFill>
                  <a:schemeClr val="accent6"/>
                </a:solidFill>
                <a:latin typeface="Museo Sans 700"/>
                <a:cs typeface="Museo Sans 700"/>
              </a:endParaRPr>
            </a:p>
          </p:txBody>
        </p:sp>
      </p:grpSp>
    </p:spTree>
    <p:extLst>
      <p:ext uri="{BB962C8B-B14F-4D97-AF65-F5344CB8AC3E}">
        <p14:creationId xmlns:p14="http://schemas.microsoft.com/office/powerpoint/2010/main" val="2437210508"/>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bg1"/>
                </a:solidFill>
              </a:rPr>
              <a:t>Decision stump: </a:t>
            </a:r>
            <a:br>
              <a:rPr lang="en-US">
                <a:solidFill>
                  <a:schemeClr val="bg1"/>
                </a:solidFill>
              </a:rPr>
            </a:br>
            <a:r>
              <a:rPr lang="en-US">
                <a:solidFill>
                  <a:schemeClr val="bg1"/>
                </a:solidFill>
              </a:rPr>
              <a:t>1 level</a:t>
            </a:r>
          </a:p>
        </p:txBody>
      </p:sp>
      <p:sp>
        <p:nvSpPr>
          <p:cNvPr id="9" name="Rectangle 8"/>
          <p:cNvSpPr/>
          <p:nvPr/>
        </p:nvSpPr>
        <p:spPr>
          <a:xfrm>
            <a:off x="5084921" y="950983"/>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dirty="0">
                <a:solidFill>
                  <a:schemeClr val="accent6"/>
                </a:solidFill>
                <a:latin typeface="Museo Sans 300" charset="0"/>
                <a:ea typeface="Museo Sans 300" charset="0"/>
                <a:cs typeface="Museo Sans 300" charset="0"/>
              </a:rPr>
              <a:t>Root</a:t>
            </a:r>
          </a:p>
          <a:p>
            <a:r>
              <a:rPr lang="en-US" sz="1800" dirty="0">
                <a:solidFill>
                  <a:schemeClr val="accent6"/>
                </a:solidFill>
                <a:latin typeface="Museo Sans 300" charset="0"/>
                <a:ea typeface="Museo Sans 300" charset="0"/>
                <a:cs typeface="Museo Sans 300" charset="0"/>
              </a:rPr>
              <a:t>       </a:t>
            </a:r>
            <a:r>
              <a:rPr lang="en-US" sz="1800" dirty="0">
                <a:solidFill>
                  <a:schemeClr val="accent3">
                    <a:lumMod val="75000"/>
                  </a:schemeClr>
                </a:solidFill>
                <a:latin typeface="Museo Sans 300" charset="0"/>
                <a:ea typeface="Museo Sans 300" charset="0"/>
                <a:cs typeface="Museo Sans 300" charset="0"/>
              </a:rPr>
              <a:t>6</a:t>
            </a:r>
            <a:r>
              <a:rPr lang="en-US" sz="1800" dirty="0">
                <a:solidFill>
                  <a:schemeClr val="accent6"/>
                </a:solidFill>
                <a:latin typeface="Museo Sans 300" charset="0"/>
                <a:ea typeface="Museo Sans 300" charset="0"/>
                <a:cs typeface="Museo Sans 300" charset="0"/>
              </a:rPr>
              <a:t>    </a:t>
            </a:r>
            <a:r>
              <a:rPr lang="en-US" sz="1800" dirty="0">
                <a:solidFill>
                  <a:schemeClr val="accent4"/>
                </a:solidFill>
                <a:latin typeface="Museo Sans 300" charset="0"/>
                <a:ea typeface="Museo Sans 300" charset="0"/>
                <a:cs typeface="Museo Sans 300" charset="0"/>
              </a:rPr>
              <a:t>3</a:t>
            </a:r>
          </a:p>
        </p:txBody>
      </p:sp>
      <p:sp>
        <p:nvSpPr>
          <p:cNvPr id="33" name="Rectangle 32"/>
          <p:cNvSpPr/>
          <p:nvPr/>
        </p:nvSpPr>
        <p:spPr>
          <a:xfrm>
            <a:off x="2962863" y="971974"/>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16" name="Group 15"/>
          <p:cNvGrpSpPr/>
          <p:nvPr/>
        </p:nvGrpSpPr>
        <p:grpSpPr>
          <a:xfrm>
            <a:off x="6678988" y="2377571"/>
            <a:ext cx="1543430" cy="1271377"/>
            <a:chOff x="5453532" y="3555344"/>
            <a:chExt cx="2057906" cy="1695170"/>
          </a:xfrm>
        </p:grpSpPr>
        <p:sp>
          <p:nvSpPr>
            <p:cNvPr id="23" name="Rectangle 22"/>
            <p:cNvSpPr/>
            <p:nvPr/>
          </p:nvSpPr>
          <p:spPr>
            <a:xfrm>
              <a:off x="6052972" y="4360751"/>
              <a:ext cx="1458466"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poor</a:t>
              </a:r>
            </a:p>
            <a:p>
              <a:pPr algn="ctr"/>
              <a:r>
                <a:rPr lang="en-US" sz="1800">
                  <a:solidFill>
                    <a:schemeClr val="accent3">
                      <a:lumMod val="75000"/>
                    </a:schemeClr>
                  </a:solidFill>
                  <a:latin typeface="Museo Sans 300" charset="0"/>
                  <a:ea typeface="Museo Sans 300" charset="0"/>
                  <a:cs typeface="Museo Sans 300" charset="0"/>
                </a:rPr>
                <a:t>1</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cxnSp>
          <p:nvCxnSpPr>
            <p:cNvPr id="28" name="Elbow Connector 27"/>
            <p:cNvCxnSpPr>
              <a:stCxn id="39" idx="3"/>
              <a:endCxn id="23" idx="0"/>
            </p:cNvCxnSpPr>
            <p:nvPr/>
          </p:nvCxnSpPr>
          <p:spPr>
            <a:xfrm>
              <a:off x="5453532" y="3555344"/>
              <a:ext cx="1328673" cy="80540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5242764" y="2721475"/>
            <a:ext cx="1096177" cy="970217"/>
            <a:chOff x="3536366" y="3929453"/>
            <a:chExt cx="1461569" cy="1293601"/>
          </a:xfrm>
        </p:grpSpPr>
        <p:sp>
          <p:nvSpPr>
            <p:cNvPr id="22" name="Rectangle 21"/>
            <p:cNvSpPr/>
            <p:nvPr/>
          </p:nvSpPr>
          <p:spPr>
            <a:xfrm>
              <a:off x="3536366" y="4333291"/>
              <a:ext cx="1461569"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fair</a:t>
              </a:r>
            </a:p>
            <a:p>
              <a:pPr algn="ctr"/>
              <a:r>
                <a:rPr lang="en-US" sz="1800">
                  <a:solidFill>
                    <a:schemeClr val="accent3">
                      <a:lumMod val="75000"/>
                    </a:schemeClr>
                  </a:solidFill>
                  <a:latin typeface="Museo Sans 300" charset="0"/>
                  <a:ea typeface="Museo Sans 300" charset="0"/>
                  <a:cs typeface="Museo Sans 300" charset="0"/>
                </a:rPr>
                <a:t>3</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cxnSp>
          <p:nvCxnSpPr>
            <p:cNvPr id="38" name="Straight Arrow Connector 37"/>
            <p:cNvCxnSpPr>
              <a:cxnSpLocks/>
              <a:stCxn id="39" idx="2"/>
              <a:endCxn id="22" idx="0"/>
            </p:cNvCxnSpPr>
            <p:nvPr/>
          </p:nvCxnSpPr>
          <p:spPr>
            <a:xfrm>
              <a:off x="4264950" y="3929453"/>
              <a:ext cx="2201" cy="40383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3340492" y="1710249"/>
            <a:ext cx="3338496" cy="2006693"/>
            <a:chOff x="1002204" y="2530112"/>
            <a:chExt cx="4451328" cy="2675591"/>
          </a:xfrm>
        </p:grpSpPr>
        <p:sp>
          <p:nvSpPr>
            <p:cNvPr id="21" name="Rectangle 20"/>
            <p:cNvSpPr/>
            <p:nvPr/>
          </p:nvSpPr>
          <p:spPr>
            <a:xfrm>
              <a:off x="1002204" y="4315940"/>
              <a:ext cx="1479761"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excellent</a:t>
              </a:r>
            </a:p>
            <a:p>
              <a:pPr algn="ctr"/>
              <a:r>
                <a:rPr lang="en-US" sz="1800">
                  <a:solidFill>
                    <a:schemeClr val="accent3">
                      <a:lumMod val="75000"/>
                    </a:schemeClr>
                  </a:solidFill>
                  <a:latin typeface="Museo Sans 300" charset="0"/>
                  <a:ea typeface="Museo Sans 300" charset="0"/>
                  <a:cs typeface="Museo Sans 300" charset="0"/>
                </a:rPr>
                <a:t>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0</a:t>
              </a:r>
            </a:p>
          </p:txBody>
        </p:sp>
        <p:cxnSp>
          <p:nvCxnSpPr>
            <p:cNvPr id="26" name="Straight Arrow Connector 25"/>
            <p:cNvCxnSpPr>
              <a:cxnSpLocks/>
              <a:endCxn id="39" idx="0"/>
            </p:cNvCxnSpPr>
            <p:nvPr/>
          </p:nvCxnSpPr>
          <p:spPr>
            <a:xfrm>
              <a:off x="4267151" y="2530112"/>
              <a:ext cx="0" cy="43122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1742085" y="3419874"/>
              <a:ext cx="1338683" cy="8960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3080768" y="2961335"/>
              <a:ext cx="2372764" cy="9170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50">
                  <a:solidFill>
                    <a:schemeClr val="accent6"/>
                  </a:solidFill>
                  <a:latin typeface="Museo Sans 300" charset="0"/>
                  <a:ea typeface="Museo Sans 300" charset="0"/>
                  <a:cs typeface="Museo Sans 300" charset="0"/>
                </a:rPr>
                <a:t>Credit?</a:t>
              </a:r>
            </a:p>
          </p:txBody>
        </p:sp>
      </p:grpSp>
      <p:cxnSp>
        <p:nvCxnSpPr>
          <p:cNvPr id="14" name="Straight Arrow Connector 13"/>
          <p:cNvCxnSpPr/>
          <p:nvPr/>
        </p:nvCxnSpPr>
        <p:spPr>
          <a:xfrm flipH="1">
            <a:off x="6324907" y="1779152"/>
            <a:ext cx="703730" cy="340347"/>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214695" y="1479542"/>
            <a:ext cx="2387562" cy="392415"/>
          </a:xfrm>
          <a:prstGeom prst="rect">
            <a:avLst/>
          </a:prstGeom>
          <a:noFill/>
          <a:ln>
            <a:noFill/>
          </a:ln>
        </p:spPr>
        <p:txBody>
          <a:bodyPr wrap="square" rtlCol="0">
            <a:spAutoFit/>
          </a:bodyPr>
          <a:lstStyle/>
          <a:p>
            <a:r>
              <a:rPr lang="en-US" sz="1950">
                <a:solidFill>
                  <a:schemeClr val="accent6"/>
                </a:solidFill>
                <a:latin typeface="Museo Sans 300"/>
                <a:cs typeface="Museo Sans 300"/>
              </a:rPr>
              <a:t>Split on </a:t>
            </a:r>
            <a:r>
              <a:rPr lang="en-US" sz="1950">
                <a:solidFill>
                  <a:schemeClr val="accent6"/>
                </a:solidFill>
                <a:latin typeface="Museo Sans 500"/>
                <a:cs typeface="Museo Sans 500"/>
              </a:rPr>
              <a:t>Credit</a:t>
            </a:r>
          </a:p>
        </p:txBody>
      </p:sp>
      <p:grpSp>
        <p:nvGrpSpPr>
          <p:cNvPr id="3" name="Group 2"/>
          <p:cNvGrpSpPr/>
          <p:nvPr/>
        </p:nvGrpSpPr>
        <p:grpSpPr>
          <a:xfrm>
            <a:off x="2810966" y="3785801"/>
            <a:ext cx="2006135" cy="892873"/>
            <a:chOff x="296168" y="5250514"/>
            <a:chExt cx="2674847" cy="1190496"/>
          </a:xfrm>
        </p:grpSpPr>
        <p:sp>
          <p:nvSpPr>
            <p:cNvPr id="18" name="Rectangle 17"/>
            <p:cNvSpPr/>
            <p:nvPr/>
          </p:nvSpPr>
          <p:spPr>
            <a:xfrm>
              <a:off x="296168" y="5640792"/>
              <a:ext cx="2674847" cy="800218"/>
            </a:xfrm>
            <a:prstGeom prst="rect">
              <a:avLst/>
            </a:prstGeom>
            <a:ln>
              <a:noFill/>
            </a:ln>
          </p:spPr>
          <p:txBody>
            <a:bodyPr wrap="square">
              <a:spAutoFit/>
            </a:bodyPr>
            <a:lstStyle/>
            <a:p>
              <a:pPr lvl="0">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excellent</a:t>
              </a:r>
            </a:p>
          </p:txBody>
        </p:sp>
        <p:cxnSp>
          <p:nvCxnSpPr>
            <p:cNvPr id="19" name="Straight Arrow Connector 18"/>
            <p:cNvCxnSpPr/>
            <p:nvPr/>
          </p:nvCxnSpPr>
          <p:spPr>
            <a:xfrm flipV="1">
              <a:off x="1727666" y="5250514"/>
              <a:ext cx="0" cy="390278"/>
            </a:xfrm>
            <a:prstGeom prst="straightConnector1">
              <a:avLst/>
            </a:prstGeom>
            <a:ln w="41275">
              <a:solidFill>
                <a:schemeClr val="accent2">
                  <a:lumMod val="75000"/>
                </a:schemeClr>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4764365" y="3785799"/>
            <a:ext cx="2139836" cy="903058"/>
            <a:chOff x="2900701" y="5250516"/>
            <a:chExt cx="2853114" cy="1204078"/>
          </a:xfrm>
        </p:grpSpPr>
        <p:cxnSp>
          <p:nvCxnSpPr>
            <p:cNvPr id="24" name="Straight Arrow Connector 23"/>
            <p:cNvCxnSpPr>
              <a:stCxn id="25" idx="0"/>
            </p:cNvCxnSpPr>
            <p:nvPr/>
          </p:nvCxnSpPr>
          <p:spPr>
            <a:xfrm flipV="1">
              <a:off x="4327258" y="5250516"/>
              <a:ext cx="0" cy="403859"/>
            </a:xfrm>
            <a:prstGeom prst="straightConnector1">
              <a:avLst/>
            </a:prstGeom>
            <a:ln w="41275">
              <a:solidFill>
                <a:srgbClr val="3366FF"/>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2900701" y="5654375"/>
              <a:ext cx="2853114" cy="800219"/>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fair</a:t>
              </a:r>
            </a:p>
          </p:txBody>
        </p:sp>
      </p:grpSp>
      <p:grpSp>
        <p:nvGrpSpPr>
          <p:cNvPr id="6" name="Group 5"/>
          <p:cNvGrpSpPr/>
          <p:nvPr/>
        </p:nvGrpSpPr>
        <p:grpSpPr>
          <a:xfrm>
            <a:off x="6784055" y="3785802"/>
            <a:ext cx="2063216" cy="904779"/>
            <a:chOff x="5593621" y="5250514"/>
            <a:chExt cx="2750955" cy="1206371"/>
          </a:xfrm>
        </p:grpSpPr>
        <p:cxnSp>
          <p:nvCxnSpPr>
            <p:cNvPr id="30" name="Straight Arrow Connector 29"/>
            <p:cNvCxnSpPr/>
            <p:nvPr/>
          </p:nvCxnSpPr>
          <p:spPr>
            <a:xfrm flipV="1">
              <a:off x="6782205" y="5250514"/>
              <a:ext cx="0" cy="406153"/>
            </a:xfrm>
            <a:prstGeom prst="straightConnector1">
              <a:avLst/>
            </a:prstGeom>
            <a:ln w="41275">
              <a:solidFill>
                <a:srgbClr val="DB931E"/>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5593621" y="5656667"/>
              <a:ext cx="2750955" cy="800218"/>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poor</a:t>
              </a:r>
            </a:p>
          </p:txBody>
        </p:sp>
      </p:grpSp>
      <p:graphicFrame>
        <p:nvGraphicFramePr>
          <p:cNvPr id="4" name="Content Placeholder 4">
            <a:extLst>
              <a:ext uri="{FF2B5EF4-FFF2-40B4-BE49-F238E27FC236}">
                <a16:creationId xmlns:a16="http://schemas.microsoft.com/office/drawing/2014/main" id="{558DD089-D064-402C-82EA-5BC2C6FDA342}"/>
              </a:ext>
            </a:extLst>
          </p:cNvPr>
          <p:cNvGraphicFramePr>
            <a:graphicFrameLocks/>
          </p:cNvGraphicFramePr>
          <p:nvPr>
            <p:extLst>
              <p:ext uri="{D42A27DB-BD31-4B8C-83A1-F6EECF244321}">
                <p14:modId xmlns:p14="http://schemas.microsoft.com/office/powerpoint/2010/main" val="698048878"/>
              </p:ext>
            </p:extLst>
          </p:nvPr>
        </p:nvGraphicFramePr>
        <p:xfrm>
          <a:off x="91604" y="2119499"/>
          <a:ext cx="2414757" cy="2454976"/>
        </p:xfrm>
        <a:graphic>
          <a:graphicData uri="http://schemas.openxmlformats.org/drawingml/2006/table">
            <a:tbl>
              <a:tblPr firstRow="1" bandRow="1">
                <a:tableStyleId>{B301B821-A1FF-4177-AEE7-76D212191A09}</a:tableStyleId>
              </a:tblPr>
              <a:tblGrid>
                <a:gridCol w="749474">
                  <a:extLst>
                    <a:ext uri="{9D8B030D-6E8A-4147-A177-3AD203B41FA5}">
                      <a16:colId xmlns:a16="http://schemas.microsoft.com/office/drawing/2014/main" val="20000"/>
                    </a:ext>
                  </a:extLst>
                </a:gridCol>
                <a:gridCol w="574654">
                  <a:extLst>
                    <a:ext uri="{9D8B030D-6E8A-4147-A177-3AD203B41FA5}">
                      <a16:colId xmlns:a16="http://schemas.microsoft.com/office/drawing/2014/main" val="20001"/>
                    </a:ext>
                  </a:extLst>
                </a:gridCol>
                <a:gridCol w="574522">
                  <a:extLst>
                    <a:ext uri="{9D8B030D-6E8A-4147-A177-3AD203B41FA5}">
                      <a16:colId xmlns:a16="http://schemas.microsoft.com/office/drawing/2014/main" val="20002"/>
                    </a:ext>
                  </a:extLst>
                </a:gridCol>
                <a:gridCol w="516107">
                  <a:extLst>
                    <a:ext uri="{9D8B030D-6E8A-4147-A177-3AD203B41FA5}">
                      <a16:colId xmlns:a16="http://schemas.microsoft.com/office/drawing/2014/main" val="20003"/>
                    </a:ext>
                  </a:extLst>
                </a:gridCol>
              </a:tblGrid>
              <a:tr h="219894">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47817">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47817">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47817">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47817">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219894">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00A2A382-23D8-4A09-8344-CF66197DC0B7}"/>
                  </a:ext>
                </a:extLst>
              </p14:cNvPr>
              <p14:cNvContentPartPr/>
              <p14:nvPr/>
            </p14:nvContentPartPr>
            <p14:xfrm>
              <a:off x="2079360" y="2244960"/>
              <a:ext cx="5805720" cy="2296440"/>
            </p14:xfrm>
          </p:contentPart>
        </mc:Choice>
        <mc:Fallback>
          <p:pic>
            <p:nvPicPr>
              <p:cNvPr id="7" name="Ink 6">
                <a:extLst>
                  <a:ext uri="{FF2B5EF4-FFF2-40B4-BE49-F238E27FC236}">
                    <a16:creationId xmlns:a16="http://schemas.microsoft.com/office/drawing/2014/main" id="{00A2A382-23D8-4A09-8344-CF66197DC0B7}"/>
                  </a:ext>
                </a:extLst>
              </p:cNvPr>
              <p:cNvPicPr/>
              <p:nvPr/>
            </p:nvPicPr>
            <p:blipFill>
              <a:blip r:embed="rId4"/>
              <a:stretch>
                <a:fillRect/>
              </a:stretch>
            </p:blipFill>
            <p:spPr>
              <a:xfrm>
                <a:off x="2070000" y="2235600"/>
                <a:ext cx="5824440" cy="2315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0" name="Ink 9">
                <a:extLst>
                  <a:ext uri="{FF2B5EF4-FFF2-40B4-BE49-F238E27FC236}">
                    <a16:creationId xmlns:a16="http://schemas.microsoft.com/office/drawing/2014/main" id="{D87910DA-40E9-4CF4-B3C8-BB77DD46B25A}"/>
                  </a:ext>
                </a:extLst>
              </p14:cNvPr>
              <p14:cNvContentPartPr/>
              <p14:nvPr/>
            </p14:nvContentPartPr>
            <p14:xfrm>
              <a:off x="5767480" y="2921440"/>
              <a:ext cx="247680" cy="122760"/>
            </p14:xfrm>
          </p:contentPart>
        </mc:Choice>
        <mc:Fallback>
          <p:pic>
            <p:nvPicPr>
              <p:cNvPr id="10" name="Ink 9">
                <a:extLst>
                  <a:ext uri="{FF2B5EF4-FFF2-40B4-BE49-F238E27FC236}">
                    <a16:creationId xmlns:a16="http://schemas.microsoft.com/office/drawing/2014/main" id="{D87910DA-40E9-4CF4-B3C8-BB77DD46B25A}"/>
                  </a:ext>
                </a:extLst>
              </p:cNvPr>
              <p:cNvPicPr/>
              <p:nvPr/>
            </p:nvPicPr>
            <p:blipFill>
              <a:blip r:embed="rId6"/>
              <a:stretch>
                <a:fillRect/>
              </a:stretch>
            </p:blipFill>
            <p:spPr>
              <a:xfrm>
                <a:off x="5749840" y="2903440"/>
                <a:ext cx="2833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1" name="Ink 10">
                <a:extLst>
                  <a:ext uri="{FF2B5EF4-FFF2-40B4-BE49-F238E27FC236}">
                    <a16:creationId xmlns:a16="http://schemas.microsoft.com/office/drawing/2014/main" id="{BB2CD267-E8E9-475F-B22E-FBCB1EC47865}"/>
                  </a:ext>
                </a:extLst>
              </p14:cNvPr>
              <p14:cNvContentPartPr/>
              <p14:nvPr/>
            </p14:nvContentPartPr>
            <p14:xfrm>
              <a:off x="7742080" y="2830000"/>
              <a:ext cx="333000" cy="152640"/>
            </p14:xfrm>
          </p:contentPart>
        </mc:Choice>
        <mc:Fallback>
          <p:pic>
            <p:nvPicPr>
              <p:cNvPr id="11" name="Ink 10">
                <a:extLst>
                  <a:ext uri="{FF2B5EF4-FFF2-40B4-BE49-F238E27FC236}">
                    <a16:creationId xmlns:a16="http://schemas.microsoft.com/office/drawing/2014/main" id="{BB2CD267-E8E9-475F-B22E-FBCB1EC47865}"/>
                  </a:ext>
                </a:extLst>
              </p:cNvPr>
              <p:cNvPicPr/>
              <p:nvPr/>
            </p:nvPicPr>
            <p:blipFill>
              <a:blip r:embed="rId8"/>
              <a:stretch>
                <a:fillRect/>
              </a:stretch>
            </p:blipFill>
            <p:spPr>
              <a:xfrm>
                <a:off x="7724080" y="2812000"/>
                <a:ext cx="368640" cy="188280"/>
              </a:xfrm>
              <a:prstGeom prst="rect">
                <a:avLst/>
              </a:prstGeom>
            </p:spPr>
          </p:pic>
        </mc:Fallback>
      </mc:AlternateContent>
    </p:spTree>
    <p:extLst>
      <p:ext uri="{BB962C8B-B14F-4D97-AF65-F5344CB8AC3E}">
        <p14:creationId xmlns:p14="http://schemas.microsoft.com/office/powerpoint/2010/main" val="3120323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57BA6"/>
          </a:solidFill>
        </p:spPr>
        <p:txBody>
          <a:bodyPr/>
          <a:lstStyle/>
          <a:p>
            <a:r>
              <a:rPr lang="en-US">
                <a:solidFill>
                  <a:schemeClr val="bg1"/>
                </a:solidFill>
              </a:rPr>
              <a:t>Making predictions</a:t>
            </a:r>
          </a:p>
        </p:txBody>
      </p:sp>
      <p:sp>
        <p:nvSpPr>
          <p:cNvPr id="8" name="Rectangle 7"/>
          <p:cNvSpPr/>
          <p:nvPr/>
        </p:nvSpPr>
        <p:spPr>
          <a:xfrm>
            <a:off x="5423661" y="1650982"/>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7069303" y="3116245"/>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3947245" y="312727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5389672" y="3116243"/>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6691784" y="3116242"/>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796241" y="166139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5052309" y="2521888"/>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4436922" y="2722965"/>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6589664" y="2722966"/>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a:off x="5820986" y="2924044"/>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5820986" y="2173350"/>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2936938" y="541672"/>
            <a:ext cx="5633952" cy="415498"/>
          </a:xfrm>
          <a:prstGeom prst="rect">
            <a:avLst/>
          </a:prstGeom>
          <a:ln>
            <a:noFill/>
          </a:ln>
        </p:spPr>
        <p:txBody>
          <a:bodyPr wrap="square">
            <a:spAutoFit/>
          </a:bodyPr>
          <a:lstStyle/>
          <a:p>
            <a:pPr lvl="0">
              <a:spcBef>
                <a:spcPct val="20000"/>
              </a:spcBef>
              <a:buClr>
                <a:srgbClr val="5D5555"/>
              </a:buClr>
            </a:pPr>
            <a:r>
              <a:rPr lang="en-US" sz="2100" dirty="0">
                <a:solidFill>
                  <a:schemeClr val="accent6"/>
                </a:solidFill>
                <a:latin typeface="Museo Sans 300"/>
                <a:cs typeface="Museo Sans 300"/>
              </a:rPr>
              <a:t>For each leaf node,  set </a:t>
            </a:r>
            <a:r>
              <a:rPr lang="en-US" sz="2100" dirty="0" err="1">
                <a:latin typeface="Museo Sans 500"/>
                <a:cs typeface="Museo Sans 500"/>
              </a:rPr>
              <a:t>ŷ</a:t>
            </a:r>
            <a:r>
              <a:rPr lang="en-US" sz="2100" dirty="0">
                <a:latin typeface="Museo Sans 500"/>
                <a:cs typeface="Museo Sans 500"/>
              </a:rPr>
              <a:t> = majority value</a:t>
            </a:r>
            <a:endParaRPr lang="en-US" sz="2100" dirty="0">
              <a:solidFill>
                <a:schemeClr val="accent6"/>
              </a:solidFill>
              <a:latin typeface="Museo Sans 500"/>
              <a:cs typeface="Museo Sans 500"/>
            </a:endParaRPr>
          </a:p>
        </p:txBody>
      </p:sp>
      <p:sp>
        <p:nvSpPr>
          <p:cNvPr id="42" name="Rounded Rectangle 41"/>
          <p:cNvSpPr/>
          <p:nvPr/>
        </p:nvSpPr>
        <p:spPr>
          <a:xfrm>
            <a:off x="3935111" y="3986245"/>
            <a:ext cx="991488" cy="45443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3" name="Rounded Rectangle 42"/>
          <p:cNvSpPr/>
          <p:nvPr/>
        </p:nvSpPr>
        <p:spPr>
          <a:xfrm>
            <a:off x="5338420" y="4008099"/>
            <a:ext cx="991488" cy="45443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5" name="Rounded Rectangle 44"/>
          <p:cNvSpPr/>
          <p:nvPr/>
        </p:nvSpPr>
        <p:spPr>
          <a:xfrm>
            <a:off x="6598156" y="4013749"/>
            <a:ext cx="929636"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p:cxnSp>
        <p:nvCxnSpPr>
          <p:cNvPr id="30" name="Straight Arrow Connector 29">
            <a:extLst>
              <a:ext uri="{FF2B5EF4-FFF2-40B4-BE49-F238E27FC236}">
                <a16:creationId xmlns:a16="http://schemas.microsoft.com/office/drawing/2014/main" id="{90D898B2-DB93-5945-A6F8-71585A9ACFDC}"/>
              </a:ext>
            </a:extLst>
          </p:cNvPr>
          <p:cNvCxnSpPr/>
          <p:nvPr/>
        </p:nvCxnSpPr>
        <p:spPr>
          <a:xfrm>
            <a:off x="4436922" y="3637707"/>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2A826B2A-A1BC-AB42-A216-F50C271D308A}"/>
              </a:ext>
            </a:extLst>
          </p:cNvPr>
          <p:cNvCxnSpPr/>
          <p:nvPr/>
        </p:nvCxnSpPr>
        <p:spPr>
          <a:xfrm>
            <a:off x="5834164" y="3651459"/>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BFF87752-4329-834E-829B-3779412DE7AA}"/>
              </a:ext>
            </a:extLst>
          </p:cNvPr>
          <p:cNvCxnSpPr/>
          <p:nvPr/>
        </p:nvCxnSpPr>
        <p:spPr>
          <a:xfrm>
            <a:off x="7069303" y="3651459"/>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0021273"/>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1E143BFC-CA26-4A67-ACBE-C716FA00C0EC}"/>
              </a:ext>
            </a:extLst>
          </p:cNvPr>
          <p:cNvSpPr txBox="1">
            <a:spLocks/>
          </p:cNvSpPr>
          <p:nvPr/>
        </p:nvSpPr>
        <p:spPr>
          <a:xfrm>
            <a:off x="493836" y="205979"/>
            <a:ext cx="8229600" cy="522594"/>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dirty="0">
                <a:solidFill>
                  <a:srgbClr val="B57BA6"/>
                </a:solidFill>
                <a:latin typeface="Nunito Sans" pitchFamily="2" charset="77"/>
              </a:rPr>
              <a:t>How do we select the best feature?</a:t>
            </a:r>
            <a:endParaRPr lang="en-US" dirty="0">
              <a:solidFill>
                <a:schemeClr val="bg2">
                  <a:lumMod val="75000"/>
                </a:schemeClr>
              </a:solidFill>
              <a:latin typeface="Nunito Sans" pitchFamily="2" charset="77"/>
            </a:endParaRPr>
          </a:p>
        </p:txBody>
      </p:sp>
      <p:sp>
        <p:nvSpPr>
          <p:cNvPr id="33" name="Rectangle 32">
            <a:extLst>
              <a:ext uri="{FF2B5EF4-FFF2-40B4-BE49-F238E27FC236}">
                <a16:creationId xmlns:a16="http://schemas.microsoft.com/office/drawing/2014/main" id="{61EAC18F-961F-436C-8509-62FF79BFA11A}"/>
              </a:ext>
            </a:extLst>
          </p:cNvPr>
          <p:cNvSpPr/>
          <p:nvPr/>
        </p:nvSpPr>
        <p:spPr>
          <a:xfrm>
            <a:off x="2100439" y="2374156"/>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37" name="Straight Arrow Connector 36">
            <a:extLst>
              <a:ext uri="{FF2B5EF4-FFF2-40B4-BE49-F238E27FC236}">
                <a16:creationId xmlns:a16="http://schemas.microsoft.com/office/drawing/2014/main" id="{2EDA60AD-B472-4A82-9A86-315F96EDB14F}"/>
              </a:ext>
            </a:extLst>
          </p:cNvPr>
          <p:cNvCxnSpPr>
            <a:stCxn id="40"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5AA07C3C-EC94-49D1-8724-41C64AD96CCB}"/>
              </a:ext>
            </a:extLst>
          </p:cNvPr>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39" name="Rectangle 38">
            <a:extLst>
              <a:ext uri="{FF2B5EF4-FFF2-40B4-BE49-F238E27FC236}">
                <a16:creationId xmlns:a16="http://schemas.microsoft.com/office/drawing/2014/main" id="{EA4BD55D-0C5D-4DB9-9AC8-95C41C30D416}"/>
              </a:ext>
            </a:extLst>
          </p:cNvPr>
          <p:cNvSpPr/>
          <p:nvPr/>
        </p:nvSpPr>
        <p:spPr>
          <a:xfrm>
            <a:off x="2069750"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40" name="Rectangle 39">
            <a:extLst>
              <a:ext uri="{FF2B5EF4-FFF2-40B4-BE49-F238E27FC236}">
                <a16:creationId xmlns:a16="http://schemas.microsoft.com/office/drawing/2014/main" id="{7F4B9BF6-6BF2-42AE-9BEA-141513606CFB}"/>
              </a:ext>
            </a:extLst>
          </p:cNvPr>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41" name="Rectangle 40">
            <a:extLst>
              <a:ext uri="{FF2B5EF4-FFF2-40B4-BE49-F238E27FC236}">
                <a16:creationId xmlns:a16="http://schemas.microsoft.com/office/drawing/2014/main" id="{AED633DE-728A-4B2E-959B-2989F4BD8821}"/>
              </a:ext>
            </a:extLst>
          </p:cNvPr>
          <p:cNvSpPr/>
          <p:nvPr/>
        </p:nvSpPr>
        <p:spPr>
          <a:xfrm>
            <a:off x="529389" y="2276857"/>
            <a:ext cx="3988200" cy="2509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42" name="Rectangle 41">
            <a:extLst>
              <a:ext uri="{FF2B5EF4-FFF2-40B4-BE49-F238E27FC236}">
                <a16:creationId xmlns:a16="http://schemas.microsoft.com/office/drawing/2014/main" id="{E53F6AEF-8A23-40E0-BF16-FF968B648B12}"/>
              </a:ext>
            </a:extLst>
          </p:cNvPr>
          <p:cNvSpPr/>
          <p:nvPr/>
        </p:nvSpPr>
        <p:spPr>
          <a:xfrm>
            <a:off x="488114" y="225563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43" name="Diamond 42">
            <a:extLst>
              <a:ext uri="{FF2B5EF4-FFF2-40B4-BE49-F238E27FC236}">
                <a16:creationId xmlns:a16="http://schemas.microsoft.com/office/drawing/2014/main" id="{29169941-B9E4-47BE-9899-38565B96D0BB}"/>
              </a:ext>
            </a:extLst>
          </p:cNvPr>
          <p:cNvSpPr/>
          <p:nvPr/>
        </p:nvSpPr>
        <p:spPr>
          <a:xfrm>
            <a:off x="1618471" y="3251152"/>
            <a:ext cx="1770197"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44" name="Elbow Connector 33">
            <a:extLst>
              <a:ext uri="{FF2B5EF4-FFF2-40B4-BE49-F238E27FC236}">
                <a16:creationId xmlns:a16="http://schemas.microsoft.com/office/drawing/2014/main" id="{7B9A5AE0-A178-4331-81BA-D278877DC984}"/>
              </a:ext>
            </a:extLst>
          </p:cNvPr>
          <p:cNvCxnSpPr>
            <a:stCxn id="43" idx="1"/>
            <a:endCxn id="38" idx="0"/>
          </p:cNvCxnSpPr>
          <p:nvPr/>
        </p:nvCxnSpPr>
        <p:spPr>
          <a:xfrm rot="10800000" flipV="1">
            <a:off x="1128795" y="3452230"/>
            <a:ext cx="489677"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5" name="Elbow Connector 34">
            <a:extLst>
              <a:ext uri="{FF2B5EF4-FFF2-40B4-BE49-F238E27FC236}">
                <a16:creationId xmlns:a16="http://schemas.microsoft.com/office/drawing/2014/main" id="{B84868EA-BC8A-42DE-8CD7-2283498FC679}"/>
              </a:ext>
            </a:extLst>
          </p:cNvPr>
          <p:cNvCxnSpPr>
            <a:stCxn id="43" idx="3"/>
            <a:endCxn id="40" idx="0"/>
          </p:cNvCxnSpPr>
          <p:nvPr/>
        </p:nvCxnSpPr>
        <p:spPr>
          <a:xfrm>
            <a:off x="3388668" y="3452230"/>
            <a:ext cx="372508"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F406EFE2-F101-4DA4-8490-8AAD8A4CE6BD}"/>
              </a:ext>
            </a:extLst>
          </p:cNvPr>
          <p:cNvCxnSpPr>
            <a:stCxn id="43" idx="2"/>
            <a:endCxn id="39" idx="0"/>
          </p:cNvCxnSpPr>
          <p:nvPr/>
        </p:nvCxnSpPr>
        <p:spPr>
          <a:xfrm flipH="1">
            <a:off x="2501064" y="3653308"/>
            <a:ext cx="2506"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7D481B91-64C1-44AD-9538-D7E855DFEC53}"/>
              </a:ext>
            </a:extLst>
          </p:cNvPr>
          <p:cNvCxnSpPr>
            <a:stCxn id="33" idx="2"/>
            <a:endCxn id="43" idx="0"/>
          </p:cNvCxnSpPr>
          <p:nvPr/>
        </p:nvCxnSpPr>
        <p:spPr>
          <a:xfrm>
            <a:off x="2497765" y="2896524"/>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48" name="Rectangle 47">
            <a:extLst>
              <a:ext uri="{FF2B5EF4-FFF2-40B4-BE49-F238E27FC236}">
                <a16:creationId xmlns:a16="http://schemas.microsoft.com/office/drawing/2014/main" id="{218B099D-9FE5-43AB-847C-4292BADAEBD0}"/>
              </a:ext>
            </a:extLst>
          </p:cNvPr>
          <p:cNvSpPr/>
          <p:nvPr/>
        </p:nvSpPr>
        <p:spPr>
          <a:xfrm>
            <a:off x="639118" y="1854280"/>
            <a:ext cx="3723893" cy="415498"/>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1: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Credit</a:t>
            </a:r>
          </a:p>
        </p:txBody>
      </p:sp>
      <p:grpSp>
        <p:nvGrpSpPr>
          <p:cNvPr id="49" name="Group 48">
            <a:extLst>
              <a:ext uri="{FF2B5EF4-FFF2-40B4-BE49-F238E27FC236}">
                <a16:creationId xmlns:a16="http://schemas.microsoft.com/office/drawing/2014/main" id="{3343A123-BAB6-4056-AD34-E1370315020F}"/>
              </a:ext>
            </a:extLst>
          </p:cNvPr>
          <p:cNvGrpSpPr/>
          <p:nvPr/>
        </p:nvGrpSpPr>
        <p:grpSpPr>
          <a:xfrm>
            <a:off x="4843576" y="1861930"/>
            <a:ext cx="3878780" cy="2942918"/>
            <a:chOff x="6456513" y="2482572"/>
            <a:chExt cx="5171706" cy="3923891"/>
          </a:xfrm>
        </p:grpSpPr>
        <p:sp>
          <p:nvSpPr>
            <p:cNvPr id="50" name="Rectangle 49">
              <a:extLst>
                <a:ext uri="{FF2B5EF4-FFF2-40B4-BE49-F238E27FC236}">
                  <a16:creationId xmlns:a16="http://schemas.microsoft.com/office/drawing/2014/main" id="{0B4BE1E9-F6B7-450A-951E-747F6388DB26}"/>
                </a:ext>
              </a:extLst>
            </p:cNvPr>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51" name="Rectangle 50">
              <a:extLst>
                <a:ext uri="{FF2B5EF4-FFF2-40B4-BE49-F238E27FC236}">
                  <a16:creationId xmlns:a16="http://schemas.microsoft.com/office/drawing/2014/main" id="{96206312-2A33-4B2E-B74F-72D2C9DFB5D4}"/>
                </a:ext>
              </a:extLst>
            </p:cNvPr>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p:txBody>
        </p:sp>
        <p:sp>
          <p:nvSpPr>
            <p:cNvPr id="52" name="Rectangle 51">
              <a:extLst>
                <a:ext uri="{FF2B5EF4-FFF2-40B4-BE49-F238E27FC236}">
                  <a16:creationId xmlns:a16="http://schemas.microsoft.com/office/drawing/2014/main" id="{97B6AE2F-8569-4FC7-B7C8-9802B9816643}"/>
                </a:ext>
              </a:extLst>
            </p:cNvPr>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p:txBody>
        </p:sp>
        <p:sp>
          <p:nvSpPr>
            <p:cNvPr id="53" name="Rectangle 52">
              <a:extLst>
                <a:ext uri="{FF2B5EF4-FFF2-40B4-BE49-F238E27FC236}">
                  <a16:creationId xmlns:a16="http://schemas.microsoft.com/office/drawing/2014/main" id="{EC09BE52-4F60-46F4-BDE4-6C951FDCBCA5}"/>
                </a:ext>
              </a:extLst>
            </p:cNvPr>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54" name="Rectangle 53">
              <a:extLst>
                <a:ext uri="{FF2B5EF4-FFF2-40B4-BE49-F238E27FC236}">
                  <a16:creationId xmlns:a16="http://schemas.microsoft.com/office/drawing/2014/main" id="{A28FCD8E-BE68-430F-BCD0-D169F8B42382}"/>
                </a:ext>
              </a:extLst>
            </p:cNvPr>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55" name="Diamond 54">
              <a:extLst>
                <a:ext uri="{FF2B5EF4-FFF2-40B4-BE49-F238E27FC236}">
                  <a16:creationId xmlns:a16="http://schemas.microsoft.com/office/drawing/2014/main" id="{BC117D8A-7ED0-4CEB-B686-71162F9E113A}"/>
                </a:ext>
              </a:extLst>
            </p:cNvPr>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56" name="Elbow Connector 92">
              <a:extLst>
                <a:ext uri="{FF2B5EF4-FFF2-40B4-BE49-F238E27FC236}">
                  <a16:creationId xmlns:a16="http://schemas.microsoft.com/office/drawing/2014/main" id="{F6ECC14E-8063-40A4-89BA-DCB6B208CDA6}"/>
                </a:ext>
              </a:extLst>
            </p:cNvPr>
            <p:cNvCxnSpPr>
              <a:stCxn id="51" idx="0"/>
              <a:endCxn id="55"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7" name="Elbow Connector 93">
              <a:extLst>
                <a:ext uri="{FF2B5EF4-FFF2-40B4-BE49-F238E27FC236}">
                  <a16:creationId xmlns:a16="http://schemas.microsoft.com/office/drawing/2014/main" id="{8112AA6B-8A4F-4D94-BFEE-E34510CE90E6}"/>
                </a:ext>
              </a:extLst>
            </p:cNvPr>
            <p:cNvCxnSpPr>
              <a:stCxn id="52" idx="0"/>
              <a:endCxn id="55"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7AE87E4C-1160-4F01-875D-EA150088114D}"/>
                </a:ext>
              </a:extLst>
            </p:cNvPr>
            <p:cNvCxnSpPr>
              <a:stCxn id="50" idx="2"/>
              <a:endCxn id="55"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59" name="Rectangle 58">
              <a:extLst>
                <a:ext uri="{FF2B5EF4-FFF2-40B4-BE49-F238E27FC236}">
                  <a16:creationId xmlns:a16="http://schemas.microsoft.com/office/drawing/2014/main" id="{A6349C7A-64C6-4B2C-93D4-1E6B111043E9}"/>
                </a:ext>
              </a:extLst>
            </p:cNvPr>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spTree>
    <p:extLst>
      <p:ext uri="{BB962C8B-B14F-4D97-AF65-F5344CB8AC3E}">
        <p14:creationId xmlns:p14="http://schemas.microsoft.com/office/powerpoint/2010/main" val="5210825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7897" y="250742"/>
            <a:ext cx="8229600" cy="1142024"/>
          </a:xfrm>
          <a:solidFill>
            <a:schemeClr val="bg1"/>
          </a:solidFill>
        </p:spPr>
        <p:txBody>
          <a:bodyPr/>
          <a:lstStyle/>
          <a:p>
            <a:r>
              <a:rPr lang="en-US">
                <a:solidFill>
                  <a:srgbClr val="B57BA6"/>
                </a:solidFill>
                <a:latin typeface="+mj-lt"/>
              </a:rPr>
              <a:t>Calculate the node values.</a:t>
            </a:r>
            <a:br>
              <a:rPr lang="en-US">
                <a:solidFill>
                  <a:srgbClr val="B57BA6"/>
                </a:solidFill>
                <a:latin typeface="+mj-lt"/>
              </a:rPr>
            </a:br>
            <a:endParaRPr lang="en-US">
              <a:solidFill>
                <a:schemeClr val="bg2">
                  <a:lumMod val="75000"/>
                </a:schemeClr>
              </a:solidFill>
            </a:endParaRPr>
          </a:p>
        </p:txBody>
      </p:sp>
      <p:grpSp>
        <p:nvGrpSpPr>
          <p:cNvPr id="3" name="Group 2"/>
          <p:cNvGrpSpPr/>
          <p:nvPr/>
        </p:nvGrpSpPr>
        <p:grpSpPr>
          <a:xfrm>
            <a:off x="4888180" y="978753"/>
            <a:ext cx="3878780" cy="2942918"/>
            <a:chOff x="6456513" y="2482572"/>
            <a:chExt cx="5171706" cy="3923891"/>
          </a:xfrm>
        </p:grpSpPr>
        <p:sp>
          <p:nvSpPr>
            <p:cNvPr id="22" name="Rectangle 21"/>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endParaRPr lang="en-US" sz="1500">
                <a:solidFill>
                  <a:schemeClr val="accent4"/>
                </a:solidFill>
                <a:latin typeface="Museo Sans 300" charset="0"/>
                <a:ea typeface="Museo Sans 300" charset="0"/>
                <a:cs typeface="Museo Sans 300" charset="0"/>
              </a:endParaRPr>
            </a:p>
          </p:txBody>
        </p:sp>
        <p:sp>
          <p:nvSpPr>
            <p:cNvPr id="28" name="Rectangle 27"/>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p:txBody>
        </p:sp>
        <p:sp>
          <p:nvSpPr>
            <p:cNvPr id="29" name="Rectangle 28"/>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92" name="Diamond 91"/>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graphicFrame>
        <p:nvGraphicFramePr>
          <p:cNvPr id="31" name="Content Placeholder 4">
            <a:extLst>
              <a:ext uri="{FF2B5EF4-FFF2-40B4-BE49-F238E27FC236}">
                <a16:creationId xmlns:a16="http://schemas.microsoft.com/office/drawing/2014/main" id="{77D72BFA-BE68-E84B-A388-0401D251E07F}"/>
              </a:ext>
            </a:extLst>
          </p:cNvPr>
          <p:cNvGraphicFramePr>
            <a:graphicFrameLocks/>
          </p:cNvGraphicFramePr>
          <p:nvPr>
            <p:extLst>
              <p:ext uri="{D42A27DB-BD31-4B8C-83A1-F6EECF244321}">
                <p14:modId xmlns:p14="http://schemas.microsoft.com/office/powerpoint/2010/main" val="4226409106"/>
              </p:ext>
            </p:extLst>
          </p:nvPr>
        </p:nvGraphicFramePr>
        <p:xfrm>
          <a:off x="622717" y="1298326"/>
          <a:ext cx="3996858" cy="2697480"/>
        </p:xfrm>
        <a:graphic>
          <a:graphicData uri="http://schemas.openxmlformats.org/drawingml/2006/table">
            <a:tbl>
              <a:tblPr firstRow="1" bandRow="1">
                <a:tableStyleId>{B301B821-A1FF-4177-AEE7-76D212191A09}</a:tableStyleId>
              </a:tblPr>
              <a:tblGrid>
                <a:gridCol w="1240514">
                  <a:extLst>
                    <a:ext uri="{9D8B030D-6E8A-4147-A177-3AD203B41FA5}">
                      <a16:colId xmlns:a16="http://schemas.microsoft.com/office/drawing/2014/main" val="20000"/>
                    </a:ext>
                  </a:extLst>
                </a:gridCol>
                <a:gridCol w="1038341">
                  <a:extLst>
                    <a:ext uri="{9D8B030D-6E8A-4147-A177-3AD203B41FA5}">
                      <a16:colId xmlns:a16="http://schemas.microsoft.com/office/drawing/2014/main" val="20001"/>
                    </a:ext>
                  </a:extLst>
                </a:gridCol>
                <a:gridCol w="863752">
                  <a:extLst>
                    <a:ext uri="{9D8B030D-6E8A-4147-A177-3AD203B41FA5}">
                      <a16:colId xmlns:a16="http://schemas.microsoft.com/office/drawing/2014/main" val="20002"/>
                    </a:ext>
                  </a:extLst>
                </a:gridCol>
                <a:gridCol w="854251">
                  <a:extLst>
                    <a:ext uri="{9D8B030D-6E8A-4147-A177-3AD203B41FA5}">
                      <a16:colId xmlns:a16="http://schemas.microsoft.com/office/drawing/2014/main" val="20003"/>
                    </a:ext>
                  </a:extLst>
                </a:gridCol>
              </a:tblGrid>
              <a:tr h="228600">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78130">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7813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78130">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78130">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101966">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F81AE48B-DD5F-462E-A085-CDD249DE2BDB}"/>
                  </a:ext>
                </a:extLst>
              </p14:cNvPr>
              <p14:cNvContentPartPr/>
              <p14:nvPr/>
            </p14:nvContentPartPr>
            <p14:xfrm>
              <a:off x="4020480" y="1729080"/>
              <a:ext cx="4249440" cy="2230560"/>
            </p14:xfrm>
          </p:contentPart>
        </mc:Choice>
        <mc:Fallback>
          <p:pic>
            <p:nvPicPr>
              <p:cNvPr id="4" name="Ink 3">
                <a:extLst>
                  <a:ext uri="{FF2B5EF4-FFF2-40B4-BE49-F238E27FC236}">
                    <a16:creationId xmlns:a16="http://schemas.microsoft.com/office/drawing/2014/main" id="{F81AE48B-DD5F-462E-A085-CDD249DE2BDB}"/>
                  </a:ext>
                </a:extLst>
              </p:cNvPr>
              <p:cNvPicPr/>
              <p:nvPr/>
            </p:nvPicPr>
            <p:blipFill>
              <a:blip r:embed="rId4"/>
              <a:stretch>
                <a:fillRect/>
              </a:stretch>
            </p:blipFill>
            <p:spPr>
              <a:xfrm>
                <a:off x="4011120" y="1719720"/>
                <a:ext cx="4268160" cy="2249280"/>
              </a:xfrm>
              <a:prstGeom prst="rect">
                <a:avLst/>
              </a:prstGeom>
            </p:spPr>
          </p:pic>
        </mc:Fallback>
      </mc:AlternateContent>
    </p:spTree>
    <p:extLst>
      <p:ext uri="{BB962C8B-B14F-4D97-AF65-F5344CB8AC3E}">
        <p14:creationId xmlns:p14="http://schemas.microsoft.com/office/powerpoint/2010/main" val="1864693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1142024"/>
          </a:xfrm>
        </p:spPr>
        <p:txBody>
          <a:bodyPr/>
          <a:lstStyle/>
          <a:p>
            <a:r>
              <a:rPr lang="en-US" dirty="0">
                <a:solidFill>
                  <a:srgbClr val="B57BA6"/>
                </a:solidFill>
                <a:latin typeface="Nunito Sans" pitchFamily="2" charset="77"/>
              </a:rPr>
              <a:t>How do we select the best feature?</a:t>
            </a:r>
            <a:br>
              <a:rPr lang="en-US" dirty="0">
                <a:solidFill>
                  <a:srgbClr val="B57BA6"/>
                </a:solidFill>
                <a:latin typeface="Nunito Sans" pitchFamily="2" charset="77"/>
              </a:rPr>
            </a:br>
            <a:br>
              <a:rPr lang="en-US" dirty="0">
                <a:solidFill>
                  <a:schemeClr val="bg2">
                    <a:lumMod val="75000"/>
                  </a:schemeClr>
                </a:solidFill>
                <a:latin typeface="Nunito Sans" pitchFamily="2" charset="77"/>
              </a:rPr>
            </a:br>
            <a:r>
              <a:rPr lang="en-US" dirty="0">
                <a:solidFill>
                  <a:schemeClr val="bg2">
                    <a:lumMod val="75000"/>
                  </a:schemeClr>
                </a:solidFill>
                <a:latin typeface="Nunito Sans" pitchFamily="2" charset="77"/>
              </a:rPr>
              <a:t>Select the split with lowest classification error</a:t>
            </a:r>
          </a:p>
        </p:txBody>
      </p:sp>
      <p:sp>
        <p:nvSpPr>
          <p:cNvPr id="8" name="Rectangle 7"/>
          <p:cNvSpPr/>
          <p:nvPr/>
        </p:nvSpPr>
        <p:spPr>
          <a:xfrm>
            <a:off x="2100439" y="2374156"/>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2069750"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6" name="Rectangle 15"/>
          <p:cNvSpPr/>
          <p:nvPr/>
        </p:nvSpPr>
        <p:spPr>
          <a:xfrm>
            <a:off x="529389" y="2276857"/>
            <a:ext cx="3988200" cy="2509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20" name="Rectangle 19"/>
          <p:cNvSpPr/>
          <p:nvPr/>
        </p:nvSpPr>
        <p:spPr>
          <a:xfrm>
            <a:off x="488114" y="225563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618471" y="3251152"/>
            <a:ext cx="1770197"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128795" y="3452230"/>
            <a:ext cx="489677"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3388668" y="3452230"/>
            <a:ext cx="372508"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flipH="1">
            <a:off x="2501064" y="3653308"/>
            <a:ext cx="2506"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497765" y="2896524"/>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6" name="Rectangle 135"/>
          <p:cNvSpPr/>
          <p:nvPr/>
        </p:nvSpPr>
        <p:spPr>
          <a:xfrm>
            <a:off x="639118" y="1854280"/>
            <a:ext cx="3723893" cy="415498"/>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1: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Credit</a:t>
            </a:r>
          </a:p>
        </p:txBody>
      </p:sp>
      <p:grpSp>
        <p:nvGrpSpPr>
          <p:cNvPr id="3" name="Group 2"/>
          <p:cNvGrpSpPr/>
          <p:nvPr/>
        </p:nvGrpSpPr>
        <p:grpSpPr>
          <a:xfrm>
            <a:off x="4843576" y="1861930"/>
            <a:ext cx="3878780" cy="2942918"/>
            <a:chOff x="6456513" y="2482572"/>
            <a:chExt cx="5171706" cy="3923891"/>
          </a:xfrm>
        </p:grpSpPr>
        <p:sp>
          <p:nvSpPr>
            <p:cNvPr id="22" name="Rectangle 21"/>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 </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28" name="Rectangle 27"/>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9" name="Rectangle 28"/>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92" name="Diamond 91"/>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spTree>
    <p:extLst>
      <p:ext uri="{BB962C8B-B14F-4D97-AF65-F5344CB8AC3E}">
        <p14:creationId xmlns:p14="http://schemas.microsoft.com/office/powerpoint/2010/main" val="1524916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316" y="205979"/>
            <a:ext cx="8772525" cy="857250"/>
          </a:xfrm>
        </p:spPr>
        <p:txBody>
          <a:bodyPr>
            <a:normAutofit/>
          </a:bodyPr>
          <a:lstStyle/>
          <a:p>
            <a:r>
              <a:rPr lang="en-US">
                <a:solidFill>
                  <a:srgbClr val="B57BA6"/>
                </a:solidFill>
              </a:rPr>
              <a:t>How do we measure effectiveness of a split?</a:t>
            </a:r>
          </a:p>
        </p:txBody>
      </p:sp>
      <p:sp>
        <p:nvSpPr>
          <p:cNvPr id="3" name="Content Placeholder 2"/>
          <p:cNvSpPr>
            <a:spLocks noGrp="1"/>
          </p:cNvSpPr>
          <p:nvPr>
            <p:ph idx="1"/>
          </p:nvPr>
        </p:nvSpPr>
        <p:spPr/>
        <p:txBody>
          <a:bodyPr/>
          <a:lstStyle/>
          <a:p>
            <a:endParaRPr lang="en-US"/>
          </a:p>
          <a:p>
            <a:endParaRPr lang="en-US"/>
          </a:p>
          <a:p>
            <a:endParaRPr lang="en-US"/>
          </a:p>
          <a:p>
            <a:pPr lvl="1"/>
            <a:endParaRPr lang="en-US"/>
          </a:p>
          <a:p>
            <a:pPr lvl="7"/>
            <a:endParaRPr lang="en-US"/>
          </a:p>
          <a:p>
            <a:endParaRPr lang="en-US"/>
          </a:p>
          <a:p>
            <a:pPr lvl="1"/>
            <a:endParaRPr lang="en-US"/>
          </a:p>
        </p:txBody>
      </p:sp>
      <p:sp>
        <p:nvSpPr>
          <p:cNvPr id="5" name="TextBox 4"/>
          <p:cNvSpPr txBox="1"/>
          <p:nvPr/>
        </p:nvSpPr>
        <p:spPr>
          <a:xfrm>
            <a:off x="5096924" y="2735057"/>
            <a:ext cx="3191017" cy="854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650">
                <a:latin typeface="Museo Sans 300"/>
                <a:cs typeface="Museo Sans 300"/>
              </a:rPr>
              <a:t>Error at a node</a:t>
            </a:r>
          </a:p>
          <a:p>
            <a:r>
              <a:rPr lang="en-US" sz="1650">
                <a:latin typeface="Museo Sans 300"/>
                <a:cs typeface="Museo Sans 300"/>
              </a:rPr>
              <a:t>=  </a:t>
            </a:r>
            <a:r>
              <a:rPr lang="en-US" sz="1650" u="sng">
                <a:latin typeface="Museo Sans 300"/>
                <a:cs typeface="Museo Sans 300"/>
              </a:rPr>
              <a:t> # mistakes in each child node </a:t>
            </a:r>
            <a:endParaRPr lang="en-US" sz="1650">
              <a:solidFill>
                <a:schemeClr val="accent1"/>
              </a:solidFill>
              <a:latin typeface="Museo Sans 300"/>
              <a:cs typeface="Museo Sans 300"/>
            </a:endParaRPr>
          </a:p>
          <a:p>
            <a:r>
              <a:rPr lang="en-US" sz="1650">
                <a:latin typeface="Museo Sans 300"/>
                <a:cs typeface="Museo Sans 300"/>
              </a:rPr>
              <a:t>             # data points at the node</a:t>
            </a:r>
          </a:p>
        </p:txBody>
      </p:sp>
      <p:sp>
        <p:nvSpPr>
          <p:cNvPr id="7" name="Rectangle 6"/>
          <p:cNvSpPr/>
          <p:nvPr/>
        </p:nvSpPr>
        <p:spPr>
          <a:xfrm>
            <a:off x="2100439" y="1459977"/>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8" name="Rectangle 7"/>
          <p:cNvSpPr/>
          <p:nvPr/>
        </p:nvSpPr>
        <p:spPr>
          <a:xfrm>
            <a:off x="3383657" y="320652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0" name="Rectangle 9"/>
          <p:cNvSpPr/>
          <p:nvPr/>
        </p:nvSpPr>
        <p:spPr>
          <a:xfrm>
            <a:off x="488114" y="134145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11" name="Diamond 10"/>
          <p:cNvSpPr/>
          <p:nvPr/>
        </p:nvSpPr>
        <p:spPr>
          <a:xfrm>
            <a:off x="1680554" y="2336972"/>
            <a:ext cx="1646031"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12" name="Elbow Connector 11"/>
          <p:cNvCxnSpPr>
            <a:stCxn id="11" idx="1"/>
          </p:cNvCxnSpPr>
          <p:nvPr/>
        </p:nvCxnSpPr>
        <p:spPr>
          <a:xfrm rot="10800000" flipV="1">
            <a:off x="1128799" y="2538050"/>
            <a:ext cx="551756"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Elbow Connector 12"/>
          <p:cNvCxnSpPr>
            <a:stCxn id="11" idx="3"/>
            <a:endCxn id="8" idx="0"/>
          </p:cNvCxnSpPr>
          <p:nvPr/>
        </p:nvCxnSpPr>
        <p:spPr>
          <a:xfrm>
            <a:off x="3326585" y="2538050"/>
            <a:ext cx="434591"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1" idx="2"/>
          </p:cNvCxnSpPr>
          <p:nvPr/>
        </p:nvCxnSpPr>
        <p:spPr>
          <a:xfrm flipH="1">
            <a:off x="2501065" y="2739129"/>
            <a:ext cx="2505"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39118" y="321406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6" name="Rectangle 15"/>
          <p:cNvSpPr/>
          <p:nvPr/>
        </p:nvSpPr>
        <p:spPr>
          <a:xfrm>
            <a:off x="2069750" y="3199400"/>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cxnSp>
        <p:nvCxnSpPr>
          <p:cNvPr id="17" name="Straight Arrow Connector 16"/>
          <p:cNvCxnSpPr/>
          <p:nvPr/>
        </p:nvCxnSpPr>
        <p:spPr>
          <a:xfrm>
            <a:off x="2497765" y="1982345"/>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886355" y="1874794"/>
            <a:ext cx="4401586" cy="1199529"/>
            <a:chOff x="5180218" y="2499725"/>
            <a:chExt cx="5868781" cy="1599372"/>
          </a:xfrm>
        </p:grpSpPr>
        <p:sp>
          <p:nvSpPr>
            <p:cNvPr id="18" name="Rectangle 17"/>
            <p:cNvSpPr/>
            <p:nvPr/>
          </p:nvSpPr>
          <p:spPr>
            <a:xfrm>
              <a:off x="5516670" y="2499725"/>
              <a:ext cx="5532329" cy="861775"/>
            </a:xfrm>
            <a:prstGeom prst="rect">
              <a:avLst/>
            </a:prstGeom>
            <a:noFill/>
          </p:spPr>
          <p:txBody>
            <a:bodyPr wrap="square">
              <a:spAutoFit/>
            </a:bodyPr>
            <a:lstStyle/>
            <a:p>
              <a:r>
                <a:rPr lang="en-US" sz="1800">
                  <a:solidFill>
                    <a:schemeClr val="accent1"/>
                  </a:solidFill>
                  <a:latin typeface="Museo Sans 700"/>
                  <a:ea typeface="Museo Sans 300" charset="0"/>
                  <a:cs typeface="Museo Sans 700"/>
                </a:rPr>
                <a:t>Idea</a:t>
              </a:r>
              <a:r>
                <a:rPr lang="en-US" sz="1800">
                  <a:solidFill>
                    <a:schemeClr val="accent6"/>
                  </a:solidFill>
                  <a:latin typeface="Museo Sans 300"/>
                  <a:ea typeface="Museo Sans 300" charset="0"/>
                  <a:cs typeface="Museo Sans 300"/>
                </a:rPr>
                <a:t>: Calculate classification error 	   	    of this decision stump</a:t>
              </a:r>
            </a:p>
          </p:txBody>
        </p:sp>
        <p:cxnSp>
          <p:nvCxnSpPr>
            <p:cNvPr id="19" name="Straight Arrow Connector 18"/>
            <p:cNvCxnSpPr/>
            <p:nvPr/>
          </p:nvCxnSpPr>
          <p:spPr>
            <a:xfrm flipH="1">
              <a:off x="5180218" y="3324039"/>
              <a:ext cx="1141905" cy="775058"/>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86813A9E-B49D-4396-B06B-77C375FC0F1A}"/>
                  </a:ext>
                </a:extLst>
              </p14:cNvPr>
              <p14:cNvContentPartPr/>
              <p14:nvPr/>
            </p14:nvContentPartPr>
            <p14:xfrm>
              <a:off x="821160" y="3485160"/>
              <a:ext cx="7764120" cy="1019880"/>
            </p14:xfrm>
          </p:contentPart>
        </mc:Choice>
        <mc:Fallback>
          <p:pic>
            <p:nvPicPr>
              <p:cNvPr id="4" name="Ink 3">
                <a:extLst>
                  <a:ext uri="{FF2B5EF4-FFF2-40B4-BE49-F238E27FC236}">
                    <a16:creationId xmlns:a16="http://schemas.microsoft.com/office/drawing/2014/main" id="{86813A9E-B49D-4396-B06B-77C375FC0F1A}"/>
                  </a:ext>
                </a:extLst>
              </p:cNvPr>
              <p:cNvPicPr/>
              <p:nvPr/>
            </p:nvPicPr>
            <p:blipFill>
              <a:blip r:embed="rId4"/>
              <a:stretch>
                <a:fillRect/>
              </a:stretch>
            </p:blipFill>
            <p:spPr>
              <a:xfrm>
                <a:off x="811800" y="3475800"/>
                <a:ext cx="7782840" cy="1038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0" name="Ink 49">
                <a:extLst>
                  <a:ext uri="{FF2B5EF4-FFF2-40B4-BE49-F238E27FC236}">
                    <a16:creationId xmlns:a16="http://schemas.microsoft.com/office/drawing/2014/main" id="{59D26A6C-9AAF-4B13-AEC0-B555B820B0CD}"/>
                  </a:ext>
                </a:extLst>
              </p14:cNvPr>
              <p14:cNvContentPartPr/>
              <p14:nvPr/>
            </p14:nvContentPartPr>
            <p14:xfrm>
              <a:off x="1349720" y="3721360"/>
              <a:ext cx="2173320" cy="1354320"/>
            </p14:xfrm>
          </p:contentPart>
        </mc:Choice>
        <mc:Fallback>
          <p:pic>
            <p:nvPicPr>
              <p:cNvPr id="50" name="Ink 49">
                <a:extLst>
                  <a:ext uri="{FF2B5EF4-FFF2-40B4-BE49-F238E27FC236}">
                    <a16:creationId xmlns:a16="http://schemas.microsoft.com/office/drawing/2014/main" id="{59D26A6C-9AAF-4B13-AEC0-B555B820B0CD}"/>
                  </a:ext>
                </a:extLst>
              </p:cNvPr>
              <p:cNvPicPr/>
              <p:nvPr/>
            </p:nvPicPr>
            <p:blipFill>
              <a:blip r:embed="rId6"/>
              <a:stretch>
                <a:fillRect/>
              </a:stretch>
            </p:blipFill>
            <p:spPr>
              <a:xfrm>
                <a:off x="1341080" y="3712720"/>
                <a:ext cx="2190960" cy="1371960"/>
              </a:xfrm>
              <a:prstGeom prst="rect">
                <a:avLst/>
              </a:prstGeom>
            </p:spPr>
          </p:pic>
        </mc:Fallback>
      </mc:AlternateContent>
    </p:spTree>
    <p:extLst>
      <p:ext uri="{BB962C8B-B14F-4D97-AF65-F5344CB8AC3E}">
        <p14:creationId xmlns:p14="http://schemas.microsoft.com/office/powerpoint/2010/main" val="263297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0"/>
            <a:ext cx="8227457" cy="857250"/>
          </a:xfrm>
        </p:spPr>
        <p:txBody>
          <a:bodyPr/>
          <a:lstStyle/>
          <a:p>
            <a:r>
              <a:rPr lang="en-US">
                <a:solidFill>
                  <a:srgbClr val="B57BA6"/>
                </a:solidFill>
              </a:rPr>
              <a:t>Calculating classification error</a:t>
            </a:r>
          </a:p>
        </p:txBody>
      </p:sp>
      <p:sp>
        <p:nvSpPr>
          <p:cNvPr id="33" name="Rectangle 32"/>
          <p:cNvSpPr/>
          <p:nvPr/>
        </p:nvSpPr>
        <p:spPr>
          <a:xfrm>
            <a:off x="494897" y="895515"/>
            <a:ext cx="8296723" cy="904863"/>
          </a:xfrm>
          <a:prstGeom prst="rect">
            <a:avLst/>
          </a:prstGeom>
        </p:spPr>
        <p:txBody>
          <a:bodyPr wrap="square">
            <a:spAutoFit/>
          </a:bodyPr>
          <a:lstStyle/>
          <a:p>
            <a:pPr>
              <a:spcBef>
                <a:spcPct val="20000"/>
              </a:spcBef>
              <a:buClr>
                <a:srgbClr val="5D5555"/>
              </a:buClr>
            </a:pPr>
            <a:r>
              <a:rPr lang="en-US" sz="2400">
                <a:solidFill>
                  <a:srgbClr val="B0007E"/>
                </a:solidFill>
                <a:latin typeface="Museo Sans 500"/>
                <a:cs typeface="Museo Sans 500"/>
              </a:rPr>
              <a:t>Step 1:</a:t>
            </a:r>
            <a:r>
              <a:rPr lang="en-US" sz="2400">
                <a:solidFill>
                  <a:schemeClr val="accent6"/>
                </a:solidFill>
                <a:latin typeface="Museo Sans 300"/>
                <a:cs typeface="Museo Sans 300"/>
              </a:rPr>
              <a:t> </a:t>
            </a:r>
            <a:r>
              <a:rPr lang="en-US" sz="2400" err="1">
                <a:latin typeface="Museo Sans 300"/>
                <a:cs typeface="Museo Sans 300"/>
              </a:rPr>
              <a:t>ŷ</a:t>
            </a:r>
            <a:r>
              <a:rPr lang="en-US" sz="2400">
                <a:latin typeface="Museo Sans 300"/>
                <a:cs typeface="Museo Sans 300"/>
              </a:rPr>
              <a:t> = class of </a:t>
            </a:r>
            <a:r>
              <a:rPr lang="en-US" sz="2400">
                <a:solidFill>
                  <a:schemeClr val="accent6"/>
                </a:solidFill>
                <a:latin typeface="Museo Sans 300"/>
                <a:cs typeface="Museo Sans 300"/>
              </a:rPr>
              <a:t>majority of data in node</a:t>
            </a:r>
          </a:p>
          <a:p>
            <a:pPr>
              <a:spcBef>
                <a:spcPct val="20000"/>
              </a:spcBef>
              <a:buClr>
                <a:srgbClr val="5D5555"/>
              </a:buClr>
            </a:pPr>
            <a:r>
              <a:rPr lang="en-US" sz="2400">
                <a:solidFill>
                  <a:srgbClr val="B0007E"/>
                </a:solidFill>
                <a:latin typeface="Museo Sans 500"/>
                <a:cs typeface="Museo Sans 500"/>
              </a:rPr>
              <a:t>Step 2:</a:t>
            </a:r>
            <a:r>
              <a:rPr lang="en-US" sz="2400" b="1">
                <a:solidFill>
                  <a:schemeClr val="accent6"/>
                </a:solidFill>
                <a:latin typeface="Museo Sans 300"/>
                <a:cs typeface="Museo Sans 300"/>
              </a:rPr>
              <a:t> </a:t>
            </a:r>
            <a:r>
              <a:rPr lang="en-US" sz="2400">
                <a:solidFill>
                  <a:schemeClr val="accent6"/>
                </a:solidFill>
                <a:latin typeface="Museo Sans 300"/>
                <a:cs typeface="Museo Sans 300"/>
              </a:rPr>
              <a:t>Calculate classification error of predicting </a:t>
            </a:r>
            <a:r>
              <a:rPr lang="en-US" sz="2400" err="1">
                <a:latin typeface="Museo Sans 300"/>
                <a:cs typeface="Museo Sans 300"/>
              </a:rPr>
              <a:t>ŷ</a:t>
            </a:r>
            <a:r>
              <a:rPr lang="en-US" sz="2400">
                <a:latin typeface="Museo Sans 300"/>
                <a:cs typeface="Museo Sans 300"/>
              </a:rPr>
              <a:t> for this data</a:t>
            </a:r>
            <a:endParaRPr lang="en-US" sz="2400">
              <a:solidFill>
                <a:schemeClr val="accent6"/>
              </a:solidFill>
              <a:latin typeface="Museo Sans 300"/>
              <a:cs typeface="Museo Sans 300"/>
            </a:endParaRPr>
          </a:p>
        </p:txBody>
      </p:sp>
      <p:sp>
        <p:nvSpPr>
          <p:cNvPr id="37" name="Rectangle 36"/>
          <p:cNvSpPr/>
          <p:nvPr/>
        </p:nvSpPr>
        <p:spPr>
          <a:xfrm>
            <a:off x="1955770" y="2575665"/>
            <a:ext cx="1034632"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39" name="Rectangle 38"/>
          <p:cNvSpPr/>
          <p:nvPr/>
        </p:nvSpPr>
        <p:spPr>
          <a:xfrm>
            <a:off x="446638" y="2425549"/>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40" name="TextBox 39"/>
          <p:cNvSpPr txBox="1"/>
          <p:nvPr/>
        </p:nvSpPr>
        <p:spPr>
          <a:xfrm>
            <a:off x="5361534" y="2509410"/>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dirty="0">
                <a:latin typeface="Museo Sans 300"/>
                <a:cs typeface="Museo Sans 300"/>
              </a:rPr>
              <a:t>Error = </a:t>
            </a:r>
            <a:r>
              <a:rPr lang="en-US" sz="2400" u="sng" dirty="0">
                <a:latin typeface="Museo Sans 300"/>
                <a:cs typeface="Museo Sans 300"/>
              </a:rPr>
              <a:t>	          </a:t>
            </a:r>
            <a:r>
              <a:rPr lang="en-US" sz="788" u="sng" dirty="0">
                <a:latin typeface="Museo Sans 300"/>
                <a:cs typeface="Museo Sans 300"/>
              </a:rPr>
              <a:t>.</a:t>
            </a:r>
            <a:endParaRPr lang="en-US" sz="2400" dirty="0">
              <a:solidFill>
                <a:schemeClr val="accent1"/>
              </a:solidFill>
              <a:latin typeface="Museo Sans 300"/>
              <a:cs typeface="Museo Sans 300"/>
            </a:endParaRPr>
          </a:p>
          <a:p>
            <a:r>
              <a:rPr lang="en-US" sz="2400" dirty="0">
                <a:latin typeface="Museo Sans 300"/>
                <a:cs typeface="Museo Sans 300"/>
              </a:rPr>
              <a:t>               </a:t>
            </a:r>
          </a:p>
          <a:p>
            <a:r>
              <a:rPr lang="en-US" sz="2400" dirty="0">
                <a:latin typeface="Museo Sans 300"/>
                <a:cs typeface="Museo Sans 300"/>
              </a:rPr>
              <a:t>         =</a:t>
            </a:r>
          </a:p>
        </p:txBody>
      </p:sp>
      <p:grpSp>
        <p:nvGrpSpPr>
          <p:cNvPr id="6" name="Group 5"/>
          <p:cNvGrpSpPr/>
          <p:nvPr/>
        </p:nvGrpSpPr>
        <p:grpSpPr>
          <a:xfrm>
            <a:off x="2841956" y="3011348"/>
            <a:ext cx="1808717" cy="920620"/>
            <a:chOff x="3787687" y="4015133"/>
            <a:chExt cx="2411623" cy="1227494"/>
          </a:xfrm>
        </p:grpSpPr>
        <p:cxnSp>
          <p:nvCxnSpPr>
            <p:cNvPr id="43" name="Straight Arrow Connector 42"/>
            <p:cNvCxnSpPr>
              <a:stCxn id="46" idx="0"/>
            </p:cNvCxnSpPr>
            <p:nvPr/>
          </p:nvCxnSpPr>
          <p:spPr>
            <a:xfrm flipH="1" flipV="1">
              <a:off x="3787687" y="4015133"/>
              <a:ext cx="1431771" cy="735051"/>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46" name="TextBox 45"/>
            <p:cNvSpPr txBox="1"/>
            <p:nvPr/>
          </p:nvSpPr>
          <p:spPr>
            <a:xfrm>
              <a:off x="4239605" y="4750184"/>
              <a:ext cx="1959705"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3 mistakes</a:t>
              </a:r>
              <a:endParaRPr lang="en-US" sz="1800">
                <a:solidFill>
                  <a:schemeClr val="accent6"/>
                </a:solidFill>
                <a:latin typeface="Museo Sans 700"/>
                <a:cs typeface="Museo Sans 700"/>
              </a:endParaRPr>
            </a:p>
          </p:txBody>
        </p:sp>
      </p:grpSp>
      <p:grpSp>
        <p:nvGrpSpPr>
          <p:cNvPr id="5" name="Group 4"/>
          <p:cNvGrpSpPr/>
          <p:nvPr/>
        </p:nvGrpSpPr>
        <p:grpSpPr>
          <a:xfrm>
            <a:off x="418697" y="3011348"/>
            <a:ext cx="1695822" cy="920620"/>
            <a:chOff x="556674" y="4015133"/>
            <a:chExt cx="2261096" cy="1227494"/>
          </a:xfrm>
        </p:grpSpPr>
        <p:cxnSp>
          <p:nvCxnSpPr>
            <p:cNvPr id="48" name="Straight Arrow Connector 47"/>
            <p:cNvCxnSpPr>
              <a:stCxn id="49" idx="0"/>
            </p:cNvCxnSpPr>
            <p:nvPr/>
          </p:nvCxnSpPr>
          <p:spPr>
            <a:xfrm flipV="1">
              <a:off x="1581390" y="4015133"/>
              <a:ext cx="1236380" cy="735051"/>
            </a:xfrm>
            <a:prstGeom prst="straightConnector1">
              <a:avLst/>
            </a:prstGeom>
            <a:ln>
              <a:headEnd type="none" w="med" len="med"/>
              <a:tailEnd type="triangle"/>
            </a:ln>
          </p:spPr>
          <p:style>
            <a:lnRef idx="3">
              <a:schemeClr val="accent3"/>
            </a:lnRef>
            <a:fillRef idx="0">
              <a:schemeClr val="accent3"/>
            </a:fillRef>
            <a:effectRef idx="2">
              <a:schemeClr val="accent3"/>
            </a:effectRef>
            <a:fontRef idx="minor">
              <a:schemeClr val="tx1"/>
            </a:fontRef>
          </p:style>
        </p:cxnSp>
        <p:sp>
          <p:nvSpPr>
            <p:cNvPr id="49" name="TextBox 48"/>
            <p:cNvSpPr txBox="1"/>
            <p:nvPr/>
          </p:nvSpPr>
          <p:spPr>
            <a:xfrm>
              <a:off x="556674" y="4750184"/>
              <a:ext cx="20494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6 correct</a:t>
              </a:r>
              <a:endParaRPr lang="en-US" sz="1800">
                <a:solidFill>
                  <a:schemeClr val="accent6"/>
                </a:solidFill>
                <a:latin typeface="Museo Sans 700"/>
                <a:cs typeface="Museo Sans 700"/>
              </a:endParaRPr>
            </a:p>
          </p:txBody>
        </p:sp>
      </p:grpSp>
      <p:grpSp>
        <p:nvGrpSpPr>
          <p:cNvPr id="3" name="Group 2"/>
          <p:cNvGrpSpPr/>
          <p:nvPr/>
        </p:nvGrpSpPr>
        <p:grpSpPr>
          <a:xfrm>
            <a:off x="327781" y="3098033"/>
            <a:ext cx="2796797" cy="1769942"/>
            <a:chOff x="435453" y="4130710"/>
            <a:chExt cx="3729062" cy="2359923"/>
          </a:xfrm>
        </p:grpSpPr>
        <p:cxnSp>
          <p:nvCxnSpPr>
            <p:cNvPr id="41" name="Straight Arrow Connector 40"/>
            <p:cNvCxnSpPr>
              <a:cxnSpLocks/>
              <a:stCxn id="42" idx="0"/>
            </p:cNvCxnSpPr>
            <p:nvPr/>
          </p:nvCxnSpPr>
          <p:spPr>
            <a:xfrm flipV="1">
              <a:off x="2040739" y="5594506"/>
              <a:ext cx="377579" cy="342129"/>
            </a:xfrm>
            <a:prstGeom prst="straightConnector1">
              <a:avLst/>
            </a:prstGeom>
            <a:ln>
              <a:headEnd type="none" w="med" len="med"/>
              <a:tailEnd type="triangle"/>
            </a:ln>
          </p:spPr>
          <p:style>
            <a:lnRef idx="3">
              <a:schemeClr val="accent3"/>
            </a:lnRef>
            <a:fillRef idx="0">
              <a:schemeClr val="accent3"/>
            </a:fillRef>
            <a:effectRef idx="2">
              <a:schemeClr val="accent3"/>
            </a:effectRef>
            <a:fontRef idx="minor">
              <a:schemeClr val="tx1"/>
            </a:fontRef>
          </p:style>
        </p:cxnSp>
        <p:sp>
          <p:nvSpPr>
            <p:cNvPr id="42" name="TextBox 41"/>
            <p:cNvSpPr txBox="1"/>
            <p:nvPr/>
          </p:nvSpPr>
          <p:spPr>
            <a:xfrm>
              <a:off x="435453" y="5936636"/>
              <a:ext cx="3210571" cy="553997"/>
            </a:xfrm>
            <a:prstGeom prst="rect">
              <a:avLst/>
            </a:prstGeom>
            <a:noFill/>
            <a:ln>
              <a:noFill/>
            </a:ln>
          </p:spPr>
          <p:txBody>
            <a:bodyPr wrap="square" rtlCol="0">
              <a:spAutoFit/>
            </a:bodyPr>
            <a:lstStyle/>
            <a:p>
              <a:r>
                <a:rPr lang="en-US" sz="2100" err="1">
                  <a:latin typeface="Museo Sans 300"/>
                  <a:cs typeface="Museo Sans 300"/>
                </a:rPr>
                <a:t>ŷ</a:t>
              </a:r>
              <a:r>
                <a:rPr lang="en-US" sz="2100">
                  <a:latin typeface="Museo Sans 300"/>
                  <a:cs typeface="Museo Sans 300"/>
                </a:rPr>
                <a:t> = </a:t>
              </a:r>
              <a:r>
                <a:rPr lang="en-US" sz="2100" b="1">
                  <a:solidFill>
                    <a:schemeClr val="accent6"/>
                  </a:solidFill>
                  <a:latin typeface="Museo Sans 300"/>
                  <a:cs typeface="Museo Sans 300"/>
                </a:rPr>
                <a:t>majority class</a:t>
              </a:r>
              <a:endParaRPr lang="en-US" sz="2100">
                <a:solidFill>
                  <a:schemeClr val="accent6"/>
                </a:solidFill>
                <a:latin typeface="Museo Sans 700"/>
                <a:cs typeface="Museo Sans 700"/>
              </a:endParaRPr>
            </a:p>
          </p:txBody>
        </p:sp>
        <p:cxnSp>
          <p:nvCxnSpPr>
            <p:cNvPr id="15" name="Straight Arrow Connector 14"/>
            <p:cNvCxnSpPr>
              <a:stCxn id="37" idx="2"/>
              <a:endCxn id="16" idx="0"/>
            </p:cNvCxnSpPr>
            <p:nvPr/>
          </p:nvCxnSpPr>
          <p:spPr>
            <a:xfrm flipH="1">
              <a:off x="3291416" y="4130710"/>
              <a:ext cx="4443" cy="879524"/>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16" name="Rounded Rectangle 15"/>
            <p:cNvSpPr/>
            <p:nvPr/>
          </p:nvSpPr>
          <p:spPr>
            <a:xfrm>
              <a:off x="2418318" y="5010234"/>
              <a:ext cx="1746197" cy="605909"/>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grpSp>
      <p:graphicFrame>
        <p:nvGraphicFramePr>
          <p:cNvPr id="44" name="Table 43"/>
          <p:cNvGraphicFramePr>
            <a:graphicFrameLocks noGrp="1"/>
          </p:cNvGraphicFramePr>
          <p:nvPr>
            <p:extLst>
              <p:ext uri="{D42A27DB-BD31-4B8C-83A1-F6EECF244321}">
                <p14:modId xmlns:p14="http://schemas.microsoft.com/office/powerpoint/2010/main" val="563723606"/>
              </p:ext>
            </p:extLst>
          </p:nvPr>
        </p:nvGraphicFramePr>
        <p:xfrm>
          <a:off x="4815309" y="3908887"/>
          <a:ext cx="4012902" cy="777240"/>
        </p:xfrm>
        <a:graphic>
          <a:graphicData uri="http://schemas.openxmlformats.org/drawingml/2006/table">
            <a:tbl>
              <a:tblPr firstRow="1" bandRow="1">
                <a:tableStyleId>{5C22544A-7EE6-4342-B048-85BDC9FD1C3A}</a:tableStyleId>
              </a:tblPr>
              <a:tblGrid>
                <a:gridCol w="1319954">
                  <a:extLst>
                    <a:ext uri="{9D8B030D-6E8A-4147-A177-3AD203B41FA5}">
                      <a16:colId xmlns:a16="http://schemas.microsoft.com/office/drawing/2014/main" val="20000"/>
                    </a:ext>
                  </a:extLst>
                </a:gridCol>
                <a:gridCol w="2692948">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  0.33</a:t>
                      </a:r>
                    </a:p>
                  </a:txBody>
                  <a:tcPr marL="68580" marR="68580" marT="34290" marB="34290"/>
                </a:tc>
                <a:extLst>
                  <a:ext uri="{0D108BD9-81ED-4DB2-BD59-A6C34878D82A}">
                    <a16:rowId xmlns:a16="http://schemas.microsoft.com/office/drawing/2014/main" val="10001"/>
                  </a:ext>
                </a:extLst>
              </a:tr>
            </a:tbl>
          </a:graphicData>
        </a:graphic>
      </p:graphicFrame>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B2383D29-C475-43A0-9298-79A43C923761}"/>
                  </a:ext>
                </a:extLst>
              </p14:cNvPr>
              <p14:cNvContentPartPr/>
              <p14:nvPr/>
            </p14:nvContentPartPr>
            <p14:xfrm>
              <a:off x="6449400" y="2631600"/>
              <a:ext cx="690120" cy="1044360"/>
            </p14:xfrm>
          </p:contentPart>
        </mc:Choice>
        <mc:Fallback>
          <p:pic>
            <p:nvPicPr>
              <p:cNvPr id="4" name="Ink 3">
                <a:extLst>
                  <a:ext uri="{FF2B5EF4-FFF2-40B4-BE49-F238E27FC236}">
                    <a16:creationId xmlns:a16="http://schemas.microsoft.com/office/drawing/2014/main" id="{B2383D29-C475-43A0-9298-79A43C923761}"/>
                  </a:ext>
                </a:extLst>
              </p:cNvPr>
              <p:cNvPicPr/>
              <p:nvPr/>
            </p:nvPicPr>
            <p:blipFill>
              <a:blip r:embed="rId4"/>
              <a:stretch>
                <a:fillRect/>
              </a:stretch>
            </p:blipFill>
            <p:spPr>
              <a:xfrm>
                <a:off x="6440040" y="2622240"/>
                <a:ext cx="708840" cy="1063080"/>
              </a:xfrm>
              <a:prstGeom prst="rect">
                <a:avLst/>
              </a:prstGeom>
            </p:spPr>
          </p:pic>
        </mc:Fallback>
      </mc:AlternateContent>
    </p:spTree>
    <p:extLst>
      <p:ext uri="{BB962C8B-B14F-4D97-AF65-F5344CB8AC3E}">
        <p14:creationId xmlns:p14="http://schemas.microsoft.com/office/powerpoint/2010/main" val="21919177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1115" y="0"/>
            <a:ext cx="8227457" cy="857250"/>
          </a:xfrm>
        </p:spPr>
        <p:txBody>
          <a:bodyPr/>
          <a:lstStyle/>
          <a:p>
            <a:r>
              <a:rPr lang="en-US">
                <a:solidFill>
                  <a:srgbClr val="B57BA6"/>
                </a:solidFill>
              </a:rPr>
              <a:t>Choice 1: Split on Credit history?</a:t>
            </a:r>
          </a:p>
        </p:txBody>
      </p:sp>
      <p:grpSp>
        <p:nvGrpSpPr>
          <p:cNvPr id="6" name="Group 5"/>
          <p:cNvGrpSpPr/>
          <p:nvPr/>
        </p:nvGrpSpPr>
        <p:grpSpPr>
          <a:xfrm>
            <a:off x="1091087" y="1263131"/>
            <a:ext cx="4531699" cy="1207845"/>
            <a:chOff x="5119428" y="2103167"/>
            <a:chExt cx="6042265" cy="1610460"/>
          </a:xfrm>
        </p:grpSpPr>
        <p:sp>
          <p:nvSpPr>
            <p:cNvPr id="67" name="Rectangle 66"/>
            <p:cNvSpPr/>
            <p:nvPr/>
          </p:nvSpPr>
          <p:spPr>
            <a:xfrm>
              <a:off x="5119428" y="2103167"/>
              <a:ext cx="5040572" cy="861775"/>
            </a:xfrm>
            <a:prstGeom prst="rect">
              <a:avLst/>
            </a:prstGeom>
          </p:spPr>
          <p:txBody>
            <a:bodyPr wrap="square">
              <a:spAutoFit/>
            </a:bodyPr>
            <a:lstStyle/>
            <a:p>
              <a:pPr lvl="0">
                <a:spcBef>
                  <a:spcPct val="20000"/>
                </a:spcBef>
                <a:buClr>
                  <a:srgbClr val="5D5555"/>
                </a:buClr>
              </a:pPr>
              <a:r>
                <a:rPr lang="en-US" sz="1800">
                  <a:solidFill>
                    <a:schemeClr val="accent6"/>
                  </a:solidFill>
                  <a:latin typeface="Museo sans 300"/>
                  <a:cs typeface="Museo sans 300"/>
                </a:rPr>
                <a:t>Does a </a:t>
              </a:r>
              <a:r>
                <a:rPr lang="en-US" sz="1800">
                  <a:solidFill>
                    <a:schemeClr val="accent1"/>
                  </a:solidFill>
                  <a:latin typeface="Museo Sans 500"/>
                  <a:cs typeface="Museo Sans 500"/>
                </a:rPr>
                <a:t>split on Credit</a:t>
              </a:r>
              <a:r>
                <a:rPr lang="en-US" sz="1800">
                  <a:solidFill>
                    <a:schemeClr val="accent6"/>
                  </a:solidFill>
                  <a:latin typeface="Museo sans 300"/>
                  <a:cs typeface="Museo sans 300"/>
                </a:rPr>
                <a:t> reduce classification error below 0.33?</a:t>
              </a:r>
            </a:p>
          </p:txBody>
        </p:sp>
        <p:cxnSp>
          <p:nvCxnSpPr>
            <p:cNvPr id="15" name="Straight Arrow Connector 14"/>
            <p:cNvCxnSpPr>
              <a:cxnSpLocks/>
            </p:cNvCxnSpPr>
            <p:nvPr/>
          </p:nvCxnSpPr>
          <p:spPr>
            <a:xfrm>
              <a:off x="8316856" y="3046234"/>
              <a:ext cx="2844837" cy="667393"/>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sp>
        <p:nvSpPr>
          <p:cNvPr id="18" name="Rectangle 17"/>
          <p:cNvSpPr/>
          <p:nvPr/>
        </p:nvSpPr>
        <p:spPr>
          <a:xfrm>
            <a:off x="5926569" y="158030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9" name="Straight Arrow Connector 18"/>
          <p:cNvCxnSpPr>
            <a:stCxn id="22" idx="2"/>
          </p:cNvCxnSpPr>
          <p:nvPr/>
        </p:nvCxnSpPr>
        <p:spPr>
          <a:xfrm flipV="1">
            <a:off x="7572211" y="304557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4450153" y="3056597"/>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21" name="Rectangle 20"/>
          <p:cNvSpPr/>
          <p:nvPr/>
        </p:nvSpPr>
        <p:spPr>
          <a:xfrm>
            <a:off x="5892580" y="304556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22" name="Rectangle 21"/>
          <p:cNvSpPr/>
          <p:nvPr/>
        </p:nvSpPr>
        <p:spPr>
          <a:xfrm>
            <a:off x="7194692" y="304556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3" name="Rectangle 22"/>
          <p:cNvSpPr/>
          <p:nvPr/>
        </p:nvSpPr>
        <p:spPr>
          <a:xfrm>
            <a:off x="4299149" y="159071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24" name="Diamond 23"/>
          <p:cNvSpPr/>
          <p:nvPr/>
        </p:nvSpPr>
        <p:spPr>
          <a:xfrm>
            <a:off x="5555217" y="2451214"/>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25" name="Elbow Connector 24"/>
          <p:cNvCxnSpPr>
            <a:stCxn id="24" idx="1"/>
            <a:endCxn id="20" idx="0"/>
          </p:cNvCxnSpPr>
          <p:nvPr/>
        </p:nvCxnSpPr>
        <p:spPr>
          <a:xfrm rot="10800000" flipV="1">
            <a:off x="4939830" y="2652291"/>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4" idx="3"/>
            <a:endCxn id="22" idx="0"/>
          </p:cNvCxnSpPr>
          <p:nvPr/>
        </p:nvCxnSpPr>
        <p:spPr>
          <a:xfrm>
            <a:off x="7092572" y="2652292"/>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24" idx="2"/>
            <a:endCxn id="21" idx="0"/>
          </p:cNvCxnSpPr>
          <p:nvPr/>
        </p:nvCxnSpPr>
        <p:spPr>
          <a:xfrm>
            <a:off x="6323894" y="2853370"/>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18" idx="2"/>
            <a:endCxn id="24" idx="0"/>
          </p:cNvCxnSpPr>
          <p:nvPr/>
        </p:nvCxnSpPr>
        <p:spPr>
          <a:xfrm>
            <a:off x="6323894" y="2102676"/>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35" name="Rectangle 34"/>
          <p:cNvSpPr/>
          <p:nvPr/>
        </p:nvSpPr>
        <p:spPr>
          <a:xfrm>
            <a:off x="4750709" y="1112923"/>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p:spTree>
    <p:extLst>
      <p:ext uri="{BB962C8B-B14F-4D97-AF65-F5344CB8AC3E}">
        <p14:creationId xmlns:p14="http://schemas.microsoft.com/office/powerpoint/2010/main" val="19422017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0"/>
            <a:ext cx="8227457" cy="857250"/>
          </a:xfrm>
        </p:spPr>
        <p:txBody>
          <a:bodyPr/>
          <a:lstStyle/>
          <a:p>
            <a:r>
              <a:rPr lang="en-US">
                <a:solidFill>
                  <a:srgbClr val="B57BA6"/>
                </a:solidFill>
              </a:rPr>
              <a:t>Split on Credit: Classification error</a:t>
            </a:r>
          </a:p>
        </p:txBody>
      </p:sp>
      <p:sp>
        <p:nvSpPr>
          <p:cNvPr id="8" name="Rectangle 7"/>
          <p:cNvSpPr/>
          <p:nvPr/>
        </p:nvSpPr>
        <p:spPr>
          <a:xfrm>
            <a:off x="2016306" y="1489579"/>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661948" y="2954842"/>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539890" y="2965868"/>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1982317" y="2954840"/>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284429" y="2954839"/>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 </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88886" y="1499988"/>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644954" y="2360485"/>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029567" y="2561562"/>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3182309" y="2561563"/>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a:off x="2413631" y="2762641"/>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413631" y="2011947"/>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1029567" y="4338154"/>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497184" y="4689700"/>
            <a:ext cx="1336547"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0 mistakes</a:t>
            </a:r>
          </a:p>
        </p:txBody>
      </p:sp>
      <p:sp>
        <p:nvSpPr>
          <p:cNvPr id="25" name="TextBox 24"/>
          <p:cNvSpPr txBox="1"/>
          <p:nvPr/>
        </p:nvSpPr>
        <p:spPr>
          <a:xfrm>
            <a:off x="1868699" y="4688779"/>
            <a:ext cx="1330044"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1 mistake</a:t>
            </a:r>
          </a:p>
        </p:txBody>
      </p:sp>
      <p:sp>
        <p:nvSpPr>
          <p:cNvPr id="26" name="TextBox 25"/>
          <p:cNvSpPr txBox="1"/>
          <p:nvPr/>
        </p:nvSpPr>
        <p:spPr>
          <a:xfrm>
            <a:off x="3124578" y="4688779"/>
            <a:ext cx="1386023"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1 mistake</a:t>
            </a:r>
          </a:p>
        </p:txBody>
      </p:sp>
      <p:cxnSp>
        <p:nvCxnSpPr>
          <p:cNvPr id="38" name="Straight Arrow Connector 37"/>
          <p:cNvCxnSpPr>
            <a:stCxn id="13" idx="2"/>
          </p:cNvCxnSpPr>
          <p:nvPr/>
        </p:nvCxnSpPr>
        <p:spPr>
          <a:xfrm>
            <a:off x="1029567" y="3486430"/>
            <a:ext cx="1" cy="352160"/>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a:xfrm>
            <a:off x="533823" y="3819327"/>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3" name="Rounded Rectangle 42"/>
          <p:cNvSpPr/>
          <p:nvPr/>
        </p:nvSpPr>
        <p:spPr>
          <a:xfrm>
            <a:off x="1917889" y="3822360"/>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44" name="Straight Arrow Connector 43"/>
          <p:cNvCxnSpPr>
            <a:stCxn id="14" idx="2"/>
            <a:endCxn id="43" idx="0"/>
          </p:cNvCxnSpPr>
          <p:nvPr/>
        </p:nvCxnSpPr>
        <p:spPr>
          <a:xfrm>
            <a:off x="2413631" y="3486431"/>
            <a:ext cx="2" cy="335929"/>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a:xfrm>
            <a:off x="3208736" y="3819327"/>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p:cxnSp>
        <p:nvCxnSpPr>
          <p:cNvPr id="46" name="Straight Arrow Connector 45"/>
          <p:cNvCxnSpPr>
            <a:stCxn id="15" idx="2"/>
            <a:endCxn id="45" idx="0"/>
          </p:cNvCxnSpPr>
          <p:nvPr/>
        </p:nvCxnSpPr>
        <p:spPr>
          <a:xfrm>
            <a:off x="3661948" y="3476304"/>
            <a:ext cx="11606" cy="343023"/>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flipV="1">
            <a:off x="2413633" y="4339820"/>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flipV="1">
            <a:off x="3661948" y="4318605"/>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p:sp>
        <p:nvSpPr>
          <p:cNvPr id="30" name="TextBox 29"/>
          <p:cNvSpPr txBox="1"/>
          <p:nvPr/>
        </p:nvSpPr>
        <p:spPr>
          <a:xfrm>
            <a:off x="5361534" y="2134674"/>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aphicFrame>
        <p:nvGraphicFramePr>
          <p:cNvPr id="31" name="Table 30"/>
          <p:cNvGraphicFramePr>
            <a:graphicFrameLocks noGrp="1"/>
          </p:cNvGraphicFramePr>
          <p:nvPr>
            <p:extLst>
              <p:ext uri="{D42A27DB-BD31-4B8C-83A1-F6EECF244321}">
                <p14:modId xmlns:p14="http://schemas.microsoft.com/office/powerpoint/2010/main" val="263748720"/>
              </p:ext>
            </p:extLst>
          </p:nvPr>
        </p:nvGraphicFramePr>
        <p:xfrm>
          <a:off x="4393009" y="3534151"/>
          <a:ext cx="4632209" cy="1165860"/>
        </p:xfrm>
        <a:graphic>
          <a:graphicData uri="http://schemas.openxmlformats.org/drawingml/2006/table">
            <a:tbl>
              <a:tblPr firstRow="1" bandRow="1">
                <a:tableStyleId>{5C22544A-7EE6-4342-B048-85BDC9FD1C3A}</a:tableStyleId>
              </a:tblPr>
              <a:tblGrid>
                <a:gridCol w="2050599">
                  <a:extLst>
                    <a:ext uri="{9D8B030D-6E8A-4147-A177-3AD203B41FA5}">
                      <a16:colId xmlns:a16="http://schemas.microsoft.com/office/drawing/2014/main" val="20000"/>
                    </a:ext>
                  </a:extLst>
                </a:gridCol>
                <a:gridCol w="2581610">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  0.33</a:t>
                      </a:r>
                    </a:p>
                  </a:txBody>
                  <a:tcPr marL="68580" marR="68580" marT="34290" marB="34290"/>
                </a:tc>
                <a:extLst>
                  <a:ext uri="{0D108BD9-81ED-4DB2-BD59-A6C34878D82A}">
                    <a16:rowId xmlns:a16="http://schemas.microsoft.com/office/drawing/2014/main" val="10001"/>
                  </a:ext>
                </a:extLst>
              </a:tr>
              <a:tr h="388620">
                <a:tc>
                  <a:txBody>
                    <a:bodyPr/>
                    <a:lstStyle/>
                    <a:p>
                      <a:pPr algn="ct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0.22</a:t>
                      </a:r>
                    </a:p>
                  </a:txBody>
                  <a:tcPr marL="68580" marR="68580" marT="34290" marB="34290"/>
                </a:tc>
                <a:extLst>
                  <a:ext uri="{0D108BD9-81ED-4DB2-BD59-A6C34878D82A}">
                    <a16:rowId xmlns:a16="http://schemas.microsoft.com/office/drawing/2014/main" val="10002"/>
                  </a:ext>
                </a:extLst>
              </a:tr>
            </a:tbl>
          </a:graphicData>
        </a:graphic>
      </p:graphicFrame>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C4FDE679-B395-4B6D-A4BA-087EB085DB4D}"/>
                  </a:ext>
                </a:extLst>
              </p14:cNvPr>
              <p14:cNvContentPartPr/>
              <p14:nvPr/>
            </p14:nvContentPartPr>
            <p14:xfrm>
              <a:off x="6415920" y="2239560"/>
              <a:ext cx="763560" cy="1072440"/>
            </p14:xfrm>
          </p:contentPart>
        </mc:Choice>
        <mc:Fallback>
          <p:pic>
            <p:nvPicPr>
              <p:cNvPr id="3" name="Ink 2">
                <a:extLst>
                  <a:ext uri="{FF2B5EF4-FFF2-40B4-BE49-F238E27FC236}">
                    <a16:creationId xmlns:a16="http://schemas.microsoft.com/office/drawing/2014/main" id="{C4FDE679-B395-4B6D-A4BA-087EB085DB4D}"/>
                  </a:ext>
                </a:extLst>
              </p:cNvPr>
              <p:cNvPicPr/>
              <p:nvPr/>
            </p:nvPicPr>
            <p:blipFill>
              <a:blip r:embed="rId4"/>
              <a:stretch>
                <a:fillRect/>
              </a:stretch>
            </p:blipFill>
            <p:spPr>
              <a:xfrm>
                <a:off x="6406560" y="2230200"/>
                <a:ext cx="782280" cy="1091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BA3361AB-BD42-4517-A3DD-8A52309DC800}"/>
                  </a:ext>
                </a:extLst>
              </p14:cNvPr>
              <p14:cNvContentPartPr/>
              <p14:nvPr/>
            </p14:nvContentPartPr>
            <p14:xfrm>
              <a:off x="1026440" y="3208720"/>
              <a:ext cx="262800" cy="251640"/>
            </p14:xfrm>
          </p:contentPart>
        </mc:Choice>
        <mc:Fallback>
          <p:pic>
            <p:nvPicPr>
              <p:cNvPr id="4" name="Ink 3">
                <a:extLst>
                  <a:ext uri="{FF2B5EF4-FFF2-40B4-BE49-F238E27FC236}">
                    <a16:creationId xmlns:a16="http://schemas.microsoft.com/office/drawing/2014/main" id="{BA3361AB-BD42-4517-A3DD-8A52309DC800}"/>
                  </a:ext>
                </a:extLst>
              </p:cNvPr>
              <p:cNvPicPr/>
              <p:nvPr/>
            </p:nvPicPr>
            <p:blipFill>
              <a:blip r:embed="rId6"/>
              <a:stretch>
                <a:fillRect/>
              </a:stretch>
            </p:blipFill>
            <p:spPr>
              <a:xfrm>
                <a:off x="1017800" y="3200080"/>
                <a:ext cx="28044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DD49EC74-E648-48B1-8757-B2E984EE8C49}"/>
                  </a:ext>
                </a:extLst>
              </p14:cNvPr>
              <p14:cNvContentPartPr/>
              <p14:nvPr/>
            </p14:nvContentPartPr>
            <p14:xfrm>
              <a:off x="2373920" y="3216640"/>
              <a:ext cx="280800" cy="255240"/>
            </p14:xfrm>
          </p:contentPart>
        </mc:Choice>
        <mc:Fallback>
          <p:pic>
            <p:nvPicPr>
              <p:cNvPr id="5" name="Ink 4">
                <a:extLst>
                  <a:ext uri="{FF2B5EF4-FFF2-40B4-BE49-F238E27FC236}">
                    <a16:creationId xmlns:a16="http://schemas.microsoft.com/office/drawing/2014/main" id="{DD49EC74-E648-48B1-8757-B2E984EE8C49}"/>
                  </a:ext>
                </a:extLst>
              </p:cNvPr>
              <p:cNvPicPr/>
              <p:nvPr/>
            </p:nvPicPr>
            <p:blipFill>
              <a:blip r:embed="rId8"/>
              <a:stretch>
                <a:fillRect/>
              </a:stretch>
            </p:blipFill>
            <p:spPr>
              <a:xfrm>
                <a:off x="2364920" y="3208000"/>
                <a:ext cx="29844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1FEC4EA8-D60E-4B4B-B6AB-772EC7E6DB59}"/>
                  </a:ext>
                </a:extLst>
              </p14:cNvPr>
              <p14:cNvContentPartPr/>
              <p14:nvPr/>
            </p14:nvContentPartPr>
            <p14:xfrm>
              <a:off x="3417920" y="3220240"/>
              <a:ext cx="257040" cy="242640"/>
            </p14:xfrm>
          </p:contentPart>
        </mc:Choice>
        <mc:Fallback>
          <p:pic>
            <p:nvPicPr>
              <p:cNvPr id="6" name="Ink 5">
                <a:extLst>
                  <a:ext uri="{FF2B5EF4-FFF2-40B4-BE49-F238E27FC236}">
                    <a16:creationId xmlns:a16="http://schemas.microsoft.com/office/drawing/2014/main" id="{1FEC4EA8-D60E-4B4B-B6AB-772EC7E6DB59}"/>
                  </a:ext>
                </a:extLst>
              </p:cNvPr>
              <p:cNvPicPr/>
              <p:nvPr/>
            </p:nvPicPr>
            <p:blipFill>
              <a:blip r:embed="rId10"/>
              <a:stretch>
                <a:fillRect/>
              </a:stretch>
            </p:blipFill>
            <p:spPr>
              <a:xfrm>
                <a:off x="3409280" y="3211240"/>
                <a:ext cx="274680" cy="260280"/>
              </a:xfrm>
              <a:prstGeom prst="rect">
                <a:avLst/>
              </a:prstGeom>
            </p:spPr>
          </p:pic>
        </mc:Fallback>
      </mc:AlternateContent>
    </p:spTree>
    <p:extLst>
      <p:ext uri="{BB962C8B-B14F-4D97-AF65-F5344CB8AC3E}">
        <p14:creationId xmlns:p14="http://schemas.microsoft.com/office/powerpoint/2010/main" val="1104428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500"/>
                                        <p:tgtEl>
                                          <p:spTgt spid="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8888E-6A43-2F48-A580-A16A7EFB0190}"/>
              </a:ext>
            </a:extLst>
          </p:cNvPr>
          <p:cNvSpPr>
            <a:spLocks noGrp="1"/>
          </p:cNvSpPr>
          <p:nvPr>
            <p:ph type="title"/>
          </p:nvPr>
        </p:nvSpPr>
        <p:spPr/>
        <p:txBody>
          <a:bodyPr/>
          <a:lstStyle/>
          <a:p>
            <a:r>
              <a:rPr lang="en-US" dirty="0"/>
              <a:t>Connecting Score &amp; Probability</a:t>
            </a:r>
          </a:p>
        </p:txBody>
      </p:sp>
      <p:sp>
        <p:nvSpPr>
          <p:cNvPr id="4" name="Slide Number Placeholder 3">
            <a:extLst>
              <a:ext uri="{FF2B5EF4-FFF2-40B4-BE49-F238E27FC236}">
                <a16:creationId xmlns:a16="http://schemas.microsoft.com/office/drawing/2014/main" id="{D29543F2-9D01-D540-92A2-5D75A0FE7E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cxnSp>
        <p:nvCxnSpPr>
          <p:cNvPr id="66" name="Straight Arrow Connector 65">
            <a:extLst>
              <a:ext uri="{FF2B5EF4-FFF2-40B4-BE49-F238E27FC236}">
                <a16:creationId xmlns:a16="http://schemas.microsoft.com/office/drawing/2014/main" id="{CDA1407D-4647-DF4E-9089-2A25AC142693}"/>
              </a:ext>
            </a:extLst>
          </p:cNvPr>
          <p:cNvCxnSpPr>
            <a:cxnSpLocks/>
          </p:cNvCxnSpPr>
          <p:nvPr/>
        </p:nvCxnSpPr>
        <p:spPr>
          <a:xfrm>
            <a:off x="3597216" y="879894"/>
            <a:ext cx="4563373" cy="0"/>
          </a:xfrm>
          <a:prstGeom prst="straightConnector1">
            <a:avLst/>
          </a:prstGeom>
          <a:ln w="28575">
            <a:solidFill>
              <a:srgbClr val="B57BA6"/>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0" name="Rectangle 69">
                <a:extLst>
                  <a:ext uri="{FF2B5EF4-FFF2-40B4-BE49-F238E27FC236}">
                    <a16:creationId xmlns:a16="http://schemas.microsoft.com/office/drawing/2014/main" id="{720B50C9-D345-574D-896E-F04F20644487}"/>
                  </a:ext>
                </a:extLst>
              </p:cNvPr>
              <p:cNvSpPr/>
              <p:nvPr/>
            </p:nvSpPr>
            <p:spPr>
              <a:xfrm>
                <a:off x="4945890" y="483384"/>
                <a:ext cx="1866024"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oMath>
                  </m:oMathPara>
                </a14:m>
                <a:endParaRPr lang="en-US"/>
              </a:p>
            </p:txBody>
          </p:sp>
        </mc:Choice>
        <mc:Fallback xmlns="">
          <p:sp>
            <p:nvSpPr>
              <p:cNvPr id="70" name="Rectangle 69">
                <a:extLst>
                  <a:ext uri="{FF2B5EF4-FFF2-40B4-BE49-F238E27FC236}">
                    <a16:creationId xmlns:a16="http://schemas.microsoft.com/office/drawing/2014/main" id="{720B50C9-D345-574D-896E-F04F20644487}"/>
                  </a:ext>
                </a:extLst>
              </p:cNvPr>
              <p:cNvSpPr>
                <a:spLocks noRot="1" noChangeAspect="1" noMove="1" noResize="1" noEditPoints="1" noAdjustHandles="1" noChangeArrowheads="1" noChangeShapeType="1" noTextEdit="1"/>
              </p:cNvSpPr>
              <p:nvPr/>
            </p:nvSpPr>
            <p:spPr>
              <a:xfrm>
                <a:off x="4945890" y="483384"/>
                <a:ext cx="1866024" cy="307777"/>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Rectangle 70">
                <a:extLst>
                  <a:ext uri="{FF2B5EF4-FFF2-40B4-BE49-F238E27FC236}">
                    <a16:creationId xmlns:a16="http://schemas.microsoft.com/office/drawing/2014/main" id="{1BAE64FE-877E-CF4D-8AAF-45145A6EF7C8}"/>
                  </a:ext>
                </a:extLst>
              </p:cNvPr>
              <p:cNvSpPr/>
              <p:nvPr/>
            </p:nvSpPr>
            <p:spPr>
              <a:xfrm>
                <a:off x="3352671" y="953776"/>
                <a:ext cx="521297"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a:p>
            </p:txBody>
          </p:sp>
        </mc:Choice>
        <mc:Fallback xmlns="">
          <p:sp>
            <p:nvSpPr>
              <p:cNvPr id="71" name="Rectangle 70">
                <a:extLst>
                  <a:ext uri="{FF2B5EF4-FFF2-40B4-BE49-F238E27FC236}">
                    <a16:creationId xmlns:a16="http://schemas.microsoft.com/office/drawing/2014/main" id="{1BAE64FE-877E-CF4D-8AAF-45145A6EF7C8}"/>
                  </a:ext>
                </a:extLst>
              </p:cNvPr>
              <p:cNvSpPr>
                <a:spLocks noRot="1" noChangeAspect="1" noMove="1" noResize="1" noEditPoints="1" noAdjustHandles="1" noChangeArrowheads="1" noChangeShapeType="1" noTextEdit="1"/>
              </p:cNvSpPr>
              <p:nvPr/>
            </p:nvSpPr>
            <p:spPr>
              <a:xfrm>
                <a:off x="3352671" y="953776"/>
                <a:ext cx="521297" cy="30777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Rectangle 71">
                <a:extLst>
                  <a:ext uri="{FF2B5EF4-FFF2-40B4-BE49-F238E27FC236}">
                    <a16:creationId xmlns:a16="http://schemas.microsoft.com/office/drawing/2014/main" id="{7B9A6088-26B7-8549-A194-56F6760505C2}"/>
                  </a:ext>
                </a:extLst>
              </p:cNvPr>
              <p:cNvSpPr/>
              <p:nvPr/>
            </p:nvSpPr>
            <p:spPr>
              <a:xfrm>
                <a:off x="7897561" y="956348"/>
                <a:ext cx="386644"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a:p>
            </p:txBody>
          </p:sp>
        </mc:Choice>
        <mc:Fallback xmlns="">
          <p:sp>
            <p:nvSpPr>
              <p:cNvPr id="72" name="Rectangle 71">
                <a:extLst>
                  <a:ext uri="{FF2B5EF4-FFF2-40B4-BE49-F238E27FC236}">
                    <a16:creationId xmlns:a16="http://schemas.microsoft.com/office/drawing/2014/main" id="{7B9A6088-26B7-8549-A194-56F6760505C2}"/>
                  </a:ext>
                </a:extLst>
              </p:cNvPr>
              <p:cNvSpPr>
                <a:spLocks noRot="1" noChangeAspect="1" noMove="1" noResize="1" noEditPoints="1" noAdjustHandles="1" noChangeArrowheads="1" noChangeShapeType="1" noTextEdit="1"/>
              </p:cNvSpPr>
              <p:nvPr/>
            </p:nvSpPr>
            <p:spPr>
              <a:xfrm>
                <a:off x="7897561" y="956348"/>
                <a:ext cx="386644"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Rectangle 72">
                <a:extLst>
                  <a:ext uri="{FF2B5EF4-FFF2-40B4-BE49-F238E27FC236}">
                    <a16:creationId xmlns:a16="http://schemas.microsoft.com/office/drawing/2014/main" id="{186E0A99-30D5-4341-B9FE-94B54F7579B4}"/>
                  </a:ext>
                </a:extLst>
              </p:cNvPr>
              <p:cNvSpPr/>
              <p:nvPr/>
            </p:nvSpPr>
            <p:spPr>
              <a:xfrm>
                <a:off x="5712029" y="953775"/>
                <a:ext cx="33374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0</m:t>
                      </m:r>
                    </m:oMath>
                  </m:oMathPara>
                </a14:m>
                <a:endParaRPr lang="en-US"/>
              </a:p>
            </p:txBody>
          </p:sp>
        </mc:Choice>
        <mc:Fallback xmlns="">
          <p:sp>
            <p:nvSpPr>
              <p:cNvPr id="73" name="Rectangle 72">
                <a:extLst>
                  <a:ext uri="{FF2B5EF4-FFF2-40B4-BE49-F238E27FC236}">
                    <a16:creationId xmlns:a16="http://schemas.microsoft.com/office/drawing/2014/main" id="{186E0A99-30D5-4341-B9FE-94B54F7579B4}"/>
                  </a:ext>
                </a:extLst>
              </p:cNvPr>
              <p:cNvSpPr>
                <a:spLocks noRot="1" noChangeAspect="1" noMove="1" noResize="1" noEditPoints="1" noAdjustHandles="1" noChangeArrowheads="1" noChangeShapeType="1" noTextEdit="1"/>
              </p:cNvSpPr>
              <p:nvPr/>
            </p:nvSpPr>
            <p:spPr>
              <a:xfrm>
                <a:off x="5712029" y="953775"/>
                <a:ext cx="333746" cy="30777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Rectangle 73">
                <a:extLst>
                  <a:ext uri="{FF2B5EF4-FFF2-40B4-BE49-F238E27FC236}">
                    <a16:creationId xmlns:a16="http://schemas.microsoft.com/office/drawing/2014/main" id="{7FC0A7EB-6623-0942-B2E6-32981EFD93F4}"/>
                  </a:ext>
                </a:extLst>
              </p:cNvPr>
              <p:cNvSpPr/>
              <p:nvPr/>
            </p:nvSpPr>
            <p:spPr>
              <a:xfrm>
                <a:off x="4349850" y="953775"/>
                <a:ext cx="85677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74" name="Rectangle 73">
                <a:extLst>
                  <a:ext uri="{FF2B5EF4-FFF2-40B4-BE49-F238E27FC236}">
                    <a16:creationId xmlns:a16="http://schemas.microsoft.com/office/drawing/2014/main" id="{7FC0A7EB-6623-0942-B2E6-32981EFD93F4}"/>
                  </a:ext>
                </a:extLst>
              </p:cNvPr>
              <p:cNvSpPr>
                <a:spLocks noRot="1" noChangeAspect="1" noMove="1" noResize="1" noEditPoints="1" noAdjustHandles="1" noChangeArrowheads="1" noChangeShapeType="1" noTextEdit="1"/>
              </p:cNvSpPr>
              <p:nvPr/>
            </p:nvSpPr>
            <p:spPr>
              <a:xfrm>
                <a:off x="4349850" y="953775"/>
                <a:ext cx="856773" cy="307777"/>
              </a:xfrm>
              <a:prstGeom prst="rect">
                <a:avLst/>
              </a:prstGeom>
              <a:blipFill>
                <a:blip r:embed="rId6"/>
                <a:stretch>
                  <a:fillRect b="-38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Rectangle 74">
                <a:extLst>
                  <a:ext uri="{FF2B5EF4-FFF2-40B4-BE49-F238E27FC236}">
                    <a16:creationId xmlns:a16="http://schemas.microsoft.com/office/drawing/2014/main" id="{28B937F4-6D7B-FC45-861B-8AB79989A270}"/>
                  </a:ext>
                </a:extLst>
              </p:cNvPr>
              <p:cNvSpPr/>
              <p:nvPr/>
            </p:nvSpPr>
            <p:spPr>
              <a:xfrm>
                <a:off x="6543281" y="954857"/>
                <a:ext cx="85677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75" name="Rectangle 74">
                <a:extLst>
                  <a:ext uri="{FF2B5EF4-FFF2-40B4-BE49-F238E27FC236}">
                    <a16:creationId xmlns:a16="http://schemas.microsoft.com/office/drawing/2014/main" id="{28B937F4-6D7B-FC45-861B-8AB79989A270}"/>
                  </a:ext>
                </a:extLst>
              </p:cNvPr>
              <p:cNvSpPr>
                <a:spLocks noRot="1" noChangeAspect="1" noMove="1" noResize="1" noEditPoints="1" noAdjustHandles="1" noChangeArrowheads="1" noChangeShapeType="1" noTextEdit="1"/>
              </p:cNvSpPr>
              <p:nvPr/>
            </p:nvSpPr>
            <p:spPr>
              <a:xfrm>
                <a:off x="6543281" y="954857"/>
                <a:ext cx="856773" cy="307777"/>
              </a:xfrm>
              <a:prstGeom prst="rect">
                <a:avLst/>
              </a:prstGeom>
              <a:blipFill>
                <a:blip r:embed="rId7"/>
                <a:stretch>
                  <a:fillRect b="-4000"/>
                </a:stretch>
              </a:blipFill>
            </p:spPr>
            <p:txBody>
              <a:bodyPr/>
              <a:lstStyle/>
              <a:p>
                <a:r>
                  <a:rPr lang="en-US">
                    <a:noFill/>
                  </a:rPr>
                  <a:t> </a:t>
                </a:r>
              </a:p>
            </p:txBody>
          </p:sp>
        </mc:Fallback>
      </mc:AlternateContent>
      <p:cxnSp>
        <p:nvCxnSpPr>
          <p:cNvPr id="80" name="Straight Arrow Connector 79">
            <a:extLst>
              <a:ext uri="{FF2B5EF4-FFF2-40B4-BE49-F238E27FC236}">
                <a16:creationId xmlns:a16="http://schemas.microsoft.com/office/drawing/2014/main" id="{07557A83-E6A5-5A43-A7AD-52DF68A8E38A}"/>
              </a:ext>
            </a:extLst>
          </p:cNvPr>
          <p:cNvCxnSpPr/>
          <p:nvPr/>
        </p:nvCxnSpPr>
        <p:spPr>
          <a:xfrm>
            <a:off x="3629423" y="1327094"/>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0D2C531F-F13E-B84A-8465-778C8A21130B}"/>
              </a:ext>
            </a:extLst>
          </p:cNvPr>
          <p:cNvCxnSpPr/>
          <p:nvPr/>
        </p:nvCxnSpPr>
        <p:spPr>
          <a:xfrm>
            <a:off x="5866250" y="1354316"/>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90EEA869-9615-2743-A55F-13951BC154C3}"/>
              </a:ext>
            </a:extLst>
          </p:cNvPr>
          <p:cNvCxnSpPr/>
          <p:nvPr/>
        </p:nvCxnSpPr>
        <p:spPr>
          <a:xfrm>
            <a:off x="8084539" y="1354316"/>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Rectangle 83">
                <a:extLst>
                  <a:ext uri="{FF2B5EF4-FFF2-40B4-BE49-F238E27FC236}">
                    <a16:creationId xmlns:a16="http://schemas.microsoft.com/office/drawing/2014/main" id="{2A6E88DB-DD77-D64B-9362-CE6D188FB5EF}"/>
                  </a:ext>
                </a:extLst>
              </p:cNvPr>
              <p:cNvSpPr/>
              <p:nvPr/>
            </p:nvSpPr>
            <p:spPr>
              <a:xfrm>
                <a:off x="3161817" y="2375584"/>
                <a:ext cx="944489" cy="523220"/>
              </a:xfrm>
              <a:prstGeom prst="rect">
                <a:avLst/>
              </a:prstGeom>
            </p:spPr>
            <p:txBody>
              <a:bodyPr wrap="none">
                <a:spAutoFit/>
              </a:bodyPr>
              <a:lstStyle/>
              <a:p>
                <a:r>
                  <a:rPr lang="en-US">
                    <a:solidFill>
                      <a:srgbClr val="666666"/>
                    </a:solidFill>
                    <a:latin typeface="Nunito Sans" pitchFamily="2" charset="77"/>
                  </a:rPr>
                  <a:t>Very sure</a:t>
                </a:r>
              </a:p>
              <a:p>
                <a:pPr algn="ct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4" name="Rectangle 83">
                <a:extLst>
                  <a:ext uri="{FF2B5EF4-FFF2-40B4-BE49-F238E27FC236}">
                    <a16:creationId xmlns:a16="http://schemas.microsoft.com/office/drawing/2014/main" id="{2A6E88DB-DD77-D64B-9362-CE6D188FB5EF}"/>
                  </a:ext>
                </a:extLst>
              </p:cNvPr>
              <p:cNvSpPr>
                <a:spLocks noRot="1" noChangeAspect="1" noMove="1" noResize="1" noEditPoints="1" noAdjustHandles="1" noChangeArrowheads="1" noChangeShapeType="1" noTextEdit="1"/>
              </p:cNvSpPr>
              <p:nvPr/>
            </p:nvSpPr>
            <p:spPr>
              <a:xfrm>
                <a:off x="3161817" y="2375584"/>
                <a:ext cx="944489" cy="523220"/>
              </a:xfrm>
              <a:prstGeom prst="rect">
                <a:avLst/>
              </a:prstGeom>
              <a:blipFill>
                <a:blip r:embed="rId8"/>
                <a:stretch>
                  <a:fillRect l="-2667" t="-2381" r="-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5" name="Rectangle 84">
                <a:extLst>
                  <a:ext uri="{FF2B5EF4-FFF2-40B4-BE49-F238E27FC236}">
                    <a16:creationId xmlns:a16="http://schemas.microsoft.com/office/drawing/2014/main" id="{6419D88F-A095-6C44-8729-705AEA92A6A3}"/>
                  </a:ext>
                </a:extLst>
              </p:cNvPr>
              <p:cNvSpPr/>
              <p:nvPr/>
            </p:nvSpPr>
            <p:spPr>
              <a:xfrm>
                <a:off x="4994024" y="2370994"/>
                <a:ext cx="1744452" cy="523220"/>
              </a:xfrm>
              <a:prstGeom prst="rect">
                <a:avLst/>
              </a:prstGeom>
            </p:spPr>
            <p:txBody>
              <a:bodyPr wrap="none">
                <a:spAutoFit/>
              </a:bodyPr>
              <a:lstStyle/>
              <a:p>
                <a:pPr algn="ctr"/>
                <a:r>
                  <a:rPr lang="en-US">
                    <a:solidFill>
                      <a:srgbClr val="666666"/>
                    </a:solidFill>
                    <a:latin typeface="Nunito Sans" pitchFamily="2" charset="77"/>
                  </a:rPr>
                  <a:t>Not sure if</a:t>
                </a:r>
              </a:p>
              <a:p>
                <a:pPr algn="ctr"/>
                <a14:m>
                  <m:oMathPara xmlns:m="http://schemas.openxmlformats.org/officeDocument/2006/math">
                    <m:oMathParaPr>
                      <m:jc m:val="center"/>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 </m:t>
                      </m:r>
                      <m:r>
                        <a:rPr lang="en-US" b="0" i="1" dirty="0" smtClean="0">
                          <a:solidFill>
                            <a:srgbClr val="6093C5"/>
                          </a:solidFill>
                          <a:latin typeface="Cambria Math" panose="02040503050406030204" pitchFamily="18" charset="0"/>
                        </a:rPr>
                        <m:t>𝑜𝑟</m:t>
                      </m:r>
                      <m:r>
                        <a:rPr lang="en-US" b="0" i="1" dirty="0" smtClean="0">
                          <a:solidFill>
                            <a:srgbClr val="6093C5"/>
                          </a:solidFill>
                          <a:latin typeface="Cambria Math" panose="02040503050406030204" pitchFamily="18" charset="0"/>
                        </a:rPr>
                        <m:t> </m:t>
                      </m:r>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5" name="Rectangle 84">
                <a:extLst>
                  <a:ext uri="{FF2B5EF4-FFF2-40B4-BE49-F238E27FC236}">
                    <a16:creationId xmlns:a16="http://schemas.microsoft.com/office/drawing/2014/main" id="{6419D88F-A095-6C44-8729-705AEA92A6A3}"/>
                  </a:ext>
                </a:extLst>
              </p:cNvPr>
              <p:cNvSpPr>
                <a:spLocks noRot="1" noChangeAspect="1" noMove="1" noResize="1" noEditPoints="1" noAdjustHandles="1" noChangeArrowheads="1" noChangeShapeType="1" noTextEdit="1"/>
              </p:cNvSpPr>
              <p:nvPr/>
            </p:nvSpPr>
            <p:spPr>
              <a:xfrm>
                <a:off x="4994024" y="2370994"/>
                <a:ext cx="1744452" cy="523220"/>
              </a:xfrm>
              <a:prstGeom prst="rect">
                <a:avLst/>
              </a:prstGeom>
              <a:blipFill>
                <a:blip r:embed="rId9"/>
                <a:stretch>
                  <a:fillRect t="-2326" b="-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6" name="Rectangle 85">
                <a:extLst>
                  <a:ext uri="{FF2B5EF4-FFF2-40B4-BE49-F238E27FC236}">
                    <a16:creationId xmlns:a16="http://schemas.microsoft.com/office/drawing/2014/main" id="{30DB74D1-D710-D24D-BE19-47E9A229B28E}"/>
                  </a:ext>
                </a:extLst>
              </p:cNvPr>
              <p:cNvSpPr/>
              <p:nvPr/>
            </p:nvSpPr>
            <p:spPr>
              <a:xfrm>
                <a:off x="7612295" y="2370994"/>
                <a:ext cx="944489" cy="523220"/>
              </a:xfrm>
              <a:prstGeom prst="rect">
                <a:avLst/>
              </a:prstGeom>
            </p:spPr>
            <p:txBody>
              <a:bodyPr wrap="none">
                <a:spAutoFit/>
              </a:bodyPr>
              <a:lstStyle/>
              <a:p>
                <a:r>
                  <a:rPr lang="en-US">
                    <a:solidFill>
                      <a:srgbClr val="666666"/>
                    </a:solidFill>
                    <a:latin typeface="Nunito Sans" pitchFamily="2" charset="77"/>
                  </a:rPr>
                  <a:t>Very sure</a:t>
                </a:r>
              </a:p>
              <a:p>
                <a:pPr algn="ct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6" name="Rectangle 85">
                <a:extLst>
                  <a:ext uri="{FF2B5EF4-FFF2-40B4-BE49-F238E27FC236}">
                    <a16:creationId xmlns:a16="http://schemas.microsoft.com/office/drawing/2014/main" id="{30DB74D1-D710-D24D-BE19-47E9A229B28E}"/>
                  </a:ext>
                </a:extLst>
              </p:cNvPr>
              <p:cNvSpPr>
                <a:spLocks noRot="1" noChangeAspect="1" noMove="1" noResize="1" noEditPoints="1" noAdjustHandles="1" noChangeArrowheads="1" noChangeShapeType="1" noTextEdit="1"/>
              </p:cNvSpPr>
              <p:nvPr/>
            </p:nvSpPr>
            <p:spPr>
              <a:xfrm>
                <a:off x="7612295" y="2370994"/>
                <a:ext cx="944489" cy="523220"/>
              </a:xfrm>
              <a:prstGeom prst="rect">
                <a:avLst/>
              </a:prstGeom>
              <a:blipFill>
                <a:blip r:embed="rId10"/>
                <a:stretch>
                  <a:fillRect l="-1333" t="-2326" r="-2667"/>
                </a:stretch>
              </a:blipFill>
            </p:spPr>
            <p:txBody>
              <a:bodyPr/>
              <a:lstStyle/>
              <a:p>
                <a:r>
                  <a:rPr lang="en-US">
                    <a:noFill/>
                  </a:rPr>
                  <a:t> </a:t>
                </a:r>
              </a:p>
            </p:txBody>
          </p:sp>
        </mc:Fallback>
      </mc:AlternateContent>
      <p:cxnSp>
        <p:nvCxnSpPr>
          <p:cNvPr id="87" name="Straight Arrow Connector 86">
            <a:extLst>
              <a:ext uri="{FF2B5EF4-FFF2-40B4-BE49-F238E27FC236}">
                <a16:creationId xmlns:a16="http://schemas.microsoft.com/office/drawing/2014/main" id="{9782AF40-C412-EA43-A754-B56F7103E949}"/>
              </a:ext>
            </a:extLst>
          </p:cNvPr>
          <p:cNvCxnSpPr>
            <a:cxnSpLocks/>
            <a:endCxn id="90" idx="0"/>
          </p:cNvCxnSpPr>
          <p:nvPr/>
        </p:nvCxnSpPr>
        <p:spPr>
          <a:xfrm>
            <a:off x="3629423" y="2971864"/>
            <a:ext cx="476883" cy="1079449"/>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81B5F04-EF79-594C-91FF-871253322F92}"/>
              </a:ext>
            </a:extLst>
          </p:cNvPr>
          <p:cNvCxnSpPr>
            <a:cxnSpLocks/>
            <a:endCxn id="92" idx="0"/>
          </p:cNvCxnSpPr>
          <p:nvPr/>
        </p:nvCxnSpPr>
        <p:spPr>
          <a:xfrm flipH="1">
            <a:off x="5865942" y="2999086"/>
            <a:ext cx="308" cy="1052227"/>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2DCB61CE-25E3-CD44-BFAF-23C36C6B17EF}"/>
              </a:ext>
            </a:extLst>
          </p:cNvPr>
          <p:cNvCxnSpPr>
            <a:cxnSpLocks/>
            <a:endCxn id="93" idx="0"/>
          </p:cNvCxnSpPr>
          <p:nvPr/>
        </p:nvCxnSpPr>
        <p:spPr>
          <a:xfrm flipH="1">
            <a:off x="7625578" y="2999086"/>
            <a:ext cx="458962" cy="1052260"/>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0" name="Rectangle 89">
                <a:extLst>
                  <a:ext uri="{FF2B5EF4-FFF2-40B4-BE49-F238E27FC236}">
                    <a16:creationId xmlns:a16="http://schemas.microsoft.com/office/drawing/2014/main" id="{DF5D5075-E2C9-0E4A-811A-D5FDCCE06D1D}"/>
                  </a:ext>
                </a:extLst>
              </p:cNvPr>
              <p:cNvSpPr/>
              <p:nvPr/>
            </p:nvSpPr>
            <p:spPr>
              <a:xfrm>
                <a:off x="3274540" y="4051313"/>
                <a:ext cx="1663532"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=0</m:t>
                      </m:r>
                    </m:oMath>
                  </m:oMathPara>
                </a14:m>
                <a:endParaRPr lang="en-US">
                  <a:solidFill>
                    <a:schemeClr val="bg2">
                      <a:lumMod val="75000"/>
                    </a:schemeClr>
                  </a:solidFill>
                </a:endParaRPr>
              </a:p>
            </p:txBody>
          </p:sp>
        </mc:Choice>
        <mc:Fallback xmlns="">
          <p:sp>
            <p:nvSpPr>
              <p:cNvPr id="90" name="Rectangle 89">
                <a:extLst>
                  <a:ext uri="{FF2B5EF4-FFF2-40B4-BE49-F238E27FC236}">
                    <a16:creationId xmlns:a16="http://schemas.microsoft.com/office/drawing/2014/main" id="{DF5D5075-E2C9-0E4A-811A-D5FDCCE06D1D}"/>
                  </a:ext>
                </a:extLst>
              </p:cNvPr>
              <p:cNvSpPr>
                <a:spLocks noRot="1" noChangeAspect="1" noMove="1" noResize="1" noEditPoints="1" noAdjustHandles="1" noChangeArrowheads="1" noChangeShapeType="1" noTextEdit="1"/>
              </p:cNvSpPr>
              <p:nvPr/>
            </p:nvSpPr>
            <p:spPr>
              <a:xfrm>
                <a:off x="3274540" y="4051313"/>
                <a:ext cx="1663532" cy="313612"/>
              </a:xfrm>
              <a:prstGeom prst="rect">
                <a:avLst/>
              </a:prstGeom>
              <a:blipFill>
                <a:blip r:embed="rId11"/>
                <a:stretch>
                  <a:fillRect b="-1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Rectangle 91">
                <a:extLst>
                  <a:ext uri="{FF2B5EF4-FFF2-40B4-BE49-F238E27FC236}">
                    <a16:creationId xmlns:a16="http://schemas.microsoft.com/office/drawing/2014/main" id="{1FA0E40D-E7C3-D544-8CCF-AF1FBA128D37}"/>
                  </a:ext>
                </a:extLst>
              </p:cNvPr>
              <p:cNvSpPr/>
              <p:nvPr/>
            </p:nvSpPr>
            <p:spPr>
              <a:xfrm>
                <a:off x="4966048" y="4051313"/>
                <a:ext cx="1799788"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=0.5</m:t>
                      </m:r>
                    </m:oMath>
                  </m:oMathPara>
                </a14:m>
                <a:endParaRPr lang="en-US">
                  <a:solidFill>
                    <a:schemeClr val="bg2">
                      <a:lumMod val="75000"/>
                    </a:schemeClr>
                  </a:solidFill>
                </a:endParaRPr>
              </a:p>
            </p:txBody>
          </p:sp>
        </mc:Choice>
        <mc:Fallback xmlns="">
          <p:sp>
            <p:nvSpPr>
              <p:cNvPr id="92" name="Rectangle 91">
                <a:extLst>
                  <a:ext uri="{FF2B5EF4-FFF2-40B4-BE49-F238E27FC236}">
                    <a16:creationId xmlns:a16="http://schemas.microsoft.com/office/drawing/2014/main" id="{1FA0E40D-E7C3-D544-8CCF-AF1FBA128D37}"/>
                  </a:ext>
                </a:extLst>
              </p:cNvPr>
              <p:cNvSpPr>
                <a:spLocks noRot="1" noChangeAspect="1" noMove="1" noResize="1" noEditPoints="1" noAdjustHandles="1" noChangeArrowheads="1" noChangeShapeType="1" noTextEdit="1"/>
              </p:cNvSpPr>
              <p:nvPr/>
            </p:nvSpPr>
            <p:spPr>
              <a:xfrm>
                <a:off x="4966048" y="4051313"/>
                <a:ext cx="1799788" cy="313612"/>
              </a:xfrm>
              <a:prstGeom prst="rect">
                <a:avLst/>
              </a:prstGeom>
              <a:blipFill>
                <a:blip r:embed="rId12"/>
                <a:stretch>
                  <a:fillRect b="-1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Rectangle 92">
                <a:extLst>
                  <a:ext uri="{FF2B5EF4-FFF2-40B4-BE49-F238E27FC236}">
                    <a16:creationId xmlns:a16="http://schemas.microsoft.com/office/drawing/2014/main" id="{400943AD-F65E-A04C-9190-F5F0A8814AB0}"/>
                  </a:ext>
                </a:extLst>
              </p:cNvPr>
              <p:cNvSpPr/>
              <p:nvPr/>
            </p:nvSpPr>
            <p:spPr>
              <a:xfrm>
                <a:off x="6793812" y="4051346"/>
                <a:ext cx="1663532"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=1</m:t>
                      </m:r>
                    </m:oMath>
                  </m:oMathPara>
                </a14:m>
                <a:endParaRPr lang="en-US">
                  <a:solidFill>
                    <a:schemeClr val="bg2">
                      <a:lumMod val="75000"/>
                    </a:schemeClr>
                  </a:solidFill>
                </a:endParaRPr>
              </a:p>
            </p:txBody>
          </p:sp>
        </mc:Choice>
        <mc:Fallback xmlns="">
          <p:sp>
            <p:nvSpPr>
              <p:cNvPr id="93" name="Rectangle 92">
                <a:extLst>
                  <a:ext uri="{FF2B5EF4-FFF2-40B4-BE49-F238E27FC236}">
                    <a16:creationId xmlns:a16="http://schemas.microsoft.com/office/drawing/2014/main" id="{400943AD-F65E-A04C-9190-F5F0A8814AB0}"/>
                  </a:ext>
                </a:extLst>
              </p:cNvPr>
              <p:cNvSpPr>
                <a:spLocks noRot="1" noChangeAspect="1" noMove="1" noResize="1" noEditPoints="1" noAdjustHandles="1" noChangeArrowheads="1" noChangeShapeType="1" noTextEdit="1"/>
              </p:cNvSpPr>
              <p:nvPr/>
            </p:nvSpPr>
            <p:spPr>
              <a:xfrm>
                <a:off x="6793812" y="4051346"/>
                <a:ext cx="1663532" cy="313612"/>
              </a:xfrm>
              <a:prstGeom prst="rect">
                <a:avLst/>
              </a:prstGeom>
              <a:blipFill>
                <a:blip r:embed="rId13"/>
                <a:stretch>
                  <a:fillRect b="-12000"/>
                </a:stretch>
              </a:blipFill>
            </p:spPr>
            <p:txBody>
              <a:bodyPr/>
              <a:lstStyle/>
              <a:p>
                <a:r>
                  <a:rPr lang="en-US">
                    <a:noFill/>
                  </a:rPr>
                  <a:t> </a:t>
                </a:r>
              </a:p>
            </p:txBody>
          </p:sp>
        </mc:Fallback>
      </mc:AlternateContent>
      <p:cxnSp>
        <p:nvCxnSpPr>
          <p:cNvPr id="94" name="Straight Arrow Connector 93">
            <a:extLst>
              <a:ext uri="{FF2B5EF4-FFF2-40B4-BE49-F238E27FC236}">
                <a16:creationId xmlns:a16="http://schemas.microsoft.com/office/drawing/2014/main" id="{F9454A9C-84ED-9046-96CE-32C2A0D0E353}"/>
              </a:ext>
            </a:extLst>
          </p:cNvPr>
          <p:cNvCxnSpPr>
            <a:cxnSpLocks/>
          </p:cNvCxnSpPr>
          <p:nvPr/>
        </p:nvCxnSpPr>
        <p:spPr>
          <a:xfrm>
            <a:off x="4093023" y="4527486"/>
            <a:ext cx="3519272" cy="33"/>
          </a:xfrm>
          <a:prstGeom prst="straightConnector1">
            <a:avLst/>
          </a:prstGeom>
          <a:ln w="285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0" name="Rectangle 99">
                <a:extLst>
                  <a:ext uri="{FF2B5EF4-FFF2-40B4-BE49-F238E27FC236}">
                    <a16:creationId xmlns:a16="http://schemas.microsoft.com/office/drawing/2014/main" id="{977A59CC-8712-2644-B732-2E8692982A36}"/>
                  </a:ext>
                </a:extLst>
              </p:cNvPr>
              <p:cNvSpPr/>
              <p:nvPr/>
            </p:nvSpPr>
            <p:spPr>
              <a:xfrm>
                <a:off x="5232371" y="4633039"/>
                <a:ext cx="1267142" cy="31361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=+1 |</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p:txBody>
          </p:sp>
        </mc:Choice>
        <mc:Fallback xmlns="">
          <p:sp>
            <p:nvSpPr>
              <p:cNvPr id="100" name="Rectangle 99">
                <a:extLst>
                  <a:ext uri="{FF2B5EF4-FFF2-40B4-BE49-F238E27FC236}">
                    <a16:creationId xmlns:a16="http://schemas.microsoft.com/office/drawing/2014/main" id="{977A59CC-8712-2644-B732-2E8692982A36}"/>
                  </a:ext>
                </a:extLst>
              </p:cNvPr>
              <p:cNvSpPr>
                <a:spLocks noRot="1" noChangeAspect="1" noMove="1" noResize="1" noEditPoints="1" noAdjustHandles="1" noChangeArrowheads="1" noChangeShapeType="1" noTextEdit="1"/>
              </p:cNvSpPr>
              <p:nvPr/>
            </p:nvSpPr>
            <p:spPr>
              <a:xfrm>
                <a:off x="5232371" y="4633039"/>
                <a:ext cx="1267142" cy="313612"/>
              </a:xfrm>
              <a:prstGeom prst="rect">
                <a:avLst/>
              </a:prstGeom>
              <a:blipFill>
                <a:blip r:embed="rId14"/>
                <a:stretch>
                  <a:fillRect b="-115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1" name="Rectangle 100">
                <a:extLst>
                  <a:ext uri="{FF2B5EF4-FFF2-40B4-BE49-F238E27FC236}">
                    <a16:creationId xmlns:a16="http://schemas.microsoft.com/office/drawing/2014/main" id="{B68C8F43-CFCE-7E4A-B138-500EE7B00E96}"/>
                  </a:ext>
                </a:extLst>
              </p:cNvPr>
              <p:cNvSpPr/>
              <p:nvPr/>
            </p:nvSpPr>
            <p:spPr>
              <a:xfrm>
                <a:off x="3939433" y="4558253"/>
                <a:ext cx="333745"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p:txBody>
          </p:sp>
        </mc:Choice>
        <mc:Fallback xmlns="">
          <p:sp>
            <p:nvSpPr>
              <p:cNvPr id="101" name="Rectangle 100">
                <a:extLst>
                  <a:ext uri="{FF2B5EF4-FFF2-40B4-BE49-F238E27FC236}">
                    <a16:creationId xmlns:a16="http://schemas.microsoft.com/office/drawing/2014/main" id="{B68C8F43-CFCE-7E4A-B138-500EE7B00E96}"/>
                  </a:ext>
                </a:extLst>
              </p:cNvPr>
              <p:cNvSpPr>
                <a:spLocks noRot="1" noChangeAspect="1" noMove="1" noResize="1" noEditPoints="1" noAdjustHandles="1" noChangeArrowheads="1" noChangeShapeType="1" noTextEdit="1"/>
              </p:cNvSpPr>
              <p:nvPr/>
            </p:nvSpPr>
            <p:spPr>
              <a:xfrm>
                <a:off x="3939433" y="4558253"/>
                <a:ext cx="333745" cy="307777"/>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2" name="Rectangle 101">
                <a:extLst>
                  <a:ext uri="{FF2B5EF4-FFF2-40B4-BE49-F238E27FC236}">
                    <a16:creationId xmlns:a16="http://schemas.microsoft.com/office/drawing/2014/main" id="{2A620AB2-AC88-0341-ABF1-0B6D22BA7368}"/>
                  </a:ext>
                </a:extLst>
              </p:cNvPr>
              <p:cNvSpPr/>
              <p:nvPr/>
            </p:nvSpPr>
            <p:spPr>
              <a:xfrm>
                <a:off x="7400054" y="4558253"/>
                <a:ext cx="33374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a:p>
            </p:txBody>
          </p:sp>
        </mc:Choice>
        <mc:Fallback xmlns="">
          <p:sp>
            <p:nvSpPr>
              <p:cNvPr id="102" name="Rectangle 101">
                <a:extLst>
                  <a:ext uri="{FF2B5EF4-FFF2-40B4-BE49-F238E27FC236}">
                    <a16:creationId xmlns:a16="http://schemas.microsoft.com/office/drawing/2014/main" id="{2A620AB2-AC88-0341-ABF1-0B6D22BA7368}"/>
                  </a:ext>
                </a:extLst>
              </p:cNvPr>
              <p:cNvSpPr>
                <a:spLocks noRot="1" noChangeAspect="1" noMove="1" noResize="1" noEditPoints="1" noAdjustHandles="1" noChangeArrowheads="1" noChangeShapeType="1" noTextEdit="1"/>
              </p:cNvSpPr>
              <p:nvPr/>
            </p:nvSpPr>
            <p:spPr>
              <a:xfrm>
                <a:off x="7400054" y="4558253"/>
                <a:ext cx="333746" cy="307777"/>
              </a:xfrm>
              <a:prstGeom prst="rect">
                <a:avLst/>
              </a:prstGeom>
              <a:blipFill>
                <a:blip r:embed="rId1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00423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90" grpId="0"/>
      <p:bldP spid="92" grpId="0"/>
      <p:bldP spid="93" grpId="0"/>
      <p:bldP spid="100" grpId="0"/>
      <p:bldP spid="101" grpId="0"/>
      <p:bldP spid="102"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3571"/>
            <a:ext cx="8227457" cy="857250"/>
          </a:xfrm>
        </p:spPr>
        <p:txBody>
          <a:bodyPr/>
          <a:lstStyle/>
          <a:p>
            <a:r>
              <a:rPr lang="en-US">
                <a:solidFill>
                  <a:srgbClr val="B57BA6"/>
                </a:solidFill>
              </a:rPr>
              <a:t>Choice 2: Split on Term?</a:t>
            </a:r>
          </a:p>
        </p:txBody>
      </p:sp>
      <p:sp>
        <p:nvSpPr>
          <p:cNvPr id="8" name="Rectangle 7"/>
          <p:cNvSpPr/>
          <p:nvPr/>
        </p:nvSpPr>
        <p:spPr>
          <a:xfrm>
            <a:off x="1839490" y="163628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281507" y="2923281"/>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808728" y="291733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15" name="Rectangle 14"/>
          <p:cNvSpPr/>
          <p:nvPr/>
        </p:nvSpPr>
        <p:spPr>
          <a:xfrm>
            <a:off x="2827056" y="2923278"/>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94268" y="1626463"/>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586708" y="2439716"/>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34" name="Elbow Connector 33"/>
          <p:cNvCxnSpPr>
            <a:stCxn id="32" idx="1"/>
            <a:endCxn id="13" idx="0"/>
          </p:cNvCxnSpPr>
          <p:nvPr/>
        </p:nvCxnSpPr>
        <p:spPr>
          <a:xfrm rot="10800000" flipV="1">
            <a:off x="1298405" y="2640794"/>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2886922" y="2640795"/>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236815" y="2158655"/>
            <a:ext cx="0" cy="281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13" idx="2"/>
          </p:cNvCxnSpPr>
          <p:nvPr/>
        </p:nvCxnSpPr>
        <p:spPr>
          <a:xfrm flipH="1">
            <a:off x="1292338" y="3437899"/>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9" name="Rounded Rectangle 48"/>
          <p:cNvSpPr/>
          <p:nvPr/>
        </p:nvSpPr>
        <p:spPr>
          <a:xfrm>
            <a:off x="796594" y="3776906"/>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56" name="Straight Arrow Connector 55"/>
          <p:cNvCxnSpPr/>
          <p:nvPr/>
        </p:nvCxnSpPr>
        <p:spPr>
          <a:xfrm flipH="1">
            <a:off x="3249160" y="3444743"/>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1090101" y="3399570"/>
              <a:ext cx="138240" cy="17010"/>
            </p14:xfrm>
          </p:contentPart>
        </mc:Choice>
        <mc:Fallback xmlns="">
          <p:pic>
            <p:nvPicPr>
              <p:cNvPr id="3" name="Ink 2"/>
              <p:cNvPicPr/>
              <p:nvPr/>
            </p:nvPicPr>
            <p:blipFill>
              <a:blip r:embed="rId4"/>
              <a:stretch>
                <a:fillRect/>
              </a:stretch>
            </p:blipFill>
            <p:spPr>
              <a:xfrm>
                <a:off x="1080741" y="3390356"/>
                <a:ext cx="156960" cy="35438"/>
              </a:xfrm>
              <a:prstGeom prst="rect">
                <a:avLst/>
              </a:prstGeom>
            </p:spPr>
          </p:pic>
        </mc:Fallback>
      </mc:AlternateContent>
      <p:sp>
        <p:nvSpPr>
          <p:cNvPr id="18" name="Rounded Rectangle 44">
            <a:extLst>
              <a:ext uri="{FF2B5EF4-FFF2-40B4-BE49-F238E27FC236}">
                <a16:creationId xmlns:a16="http://schemas.microsoft.com/office/drawing/2014/main" id="{A1657598-C782-4385-AABD-4F0ED397DBC0}"/>
              </a:ext>
            </a:extLst>
          </p:cNvPr>
          <p:cNvSpPr/>
          <p:nvPr/>
        </p:nvSpPr>
        <p:spPr>
          <a:xfrm>
            <a:off x="2816689" y="3793136"/>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p:spTree>
    <p:extLst>
      <p:ext uri="{BB962C8B-B14F-4D97-AF65-F5344CB8AC3E}">
        <p14:creationId xmlns:p14="http://schemas.microsoft.com/office/powerpoint/2010/main" val="3334321056"/>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5954"/>
            <a:ext cx="8227457" cy="857250"/>
          </a:xfrm>
        </p:spPr>
        <p:txBody>
          <a:bodyPr/>
          <a:lstStyle/>
          <a:p>
            <a:r>
              <a:rPr lang="en-US">
                <a:solidFill>
                  <a:srgbClr val="B57BA6"/>
                </a:solidFill>
              </a:rPr>
              <a:t>Evaluating the split on Term</a:t>
            </a:r>
          </a:p>
        </p:txBody>
      </p:sp>
      <p:sp>
        <p:nvSpPr>
          <p:cNvPr id="8" name="Rectangle 7"/>
          <p:cNvSpPr/>
          <p:nvPr/>
        </p:nvSpPr>
        <p:spPr>
          <a:xfrm>
            <a:off x="1839490" y="163628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3</a:t>
            </a:r>
            <a:endParaRPr lang="en-US" sz="1500">
              <a:solidFill>
                <a:schemeClr val="accent4"/>
              </a:solidFill>
              <a:latin typeface="Museo Sans 300" charset="0"/>
              <a:ea typeface="Museo Sans 300" charset="0"/>
              <a:cs typeface="Museo Sans 300" charset="0"/>
            </a:endParaRPr>
          </a:p>
        </p:txBody>
      </p:sp>
      <p:cxnSp>
        <p:nvCxnSpPr>
          <p:cNvPr id="10" name="Straight Arrow Connector 9"/>
          <p:cNvCxnSpPr>
            <a:stCxn id="15" idx="2"/>
          </p:cNvCxnSpPr>
          <p:nvPr/>
        </p:nvCxnSpPr>
        <p:spPr>
          <a:xfrm flipV="1">
            <a:off x="3281507" y="2923281"/>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808728" y="291733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15" name="Rectangle 14"/>
          <p:cNvSpPr/>
          <p:nvPr/>
        </p:nvSpPr>
        <p:spPr>
          <a:xfrm>
            <a:off x="2827056" y="2923278"/>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94268" y="1626463"/>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586708" y="2439716"/>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34" name="Elbow Connector 33"/>
          <p:cNvCxnSpPr>
            <a:stCxn id="32" idx="1"/>
            <a:endCxn id="13" idx="0"/>
          </p:cNvCxnSpPr>
          <p:nvPr/>
        </p:nvCxnSpPr>
        <p:spPr>
          <a:xfrm rot="10800000" flipV="1">
            <a:off x="1298405" y="2640794"/>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2886922" y="2640795"/>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236815" y="2158655"/>
            <a:ext cx="0" cy="281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07452" y="4650623"/>
            <a:ext cx="1399997"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1 mistake</a:t>
            </a:r>
          </a:p>
        </p:txBody>
      </p:sp>
      <p:sp>
        <p:nvSpPr>
          <p:cNvPr id="26" name="TextBox 25"/>
          <p:cNvSpPr txBox="1"/>
          <p:nvPr/>
        </p:nvSpPr>
        <p:spPr>
          <a:xfrm>
            <a:off x="2642691" y="4654077"/>
            <a:ext cx="1323352"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2 mistakes</a:t>
            </a:r>
          </a:p>
        </p:txBody>
      </p:sp>
      <p:cxnSp>
        <p:nvCxnSpPr>
          <p:cNvPr id="48" name="Straight Arrow Connector 47"/>
          <p:cNvCxnSpPr>
            <a:stCxn id="13" idx="2"/>
          </p:cNvCxnSpPr>
          <p:nvPr/>
        </p:nvCxnSpPr>
        <p:spPr>
          <a:xfrm flipH="1">
            <a:off x="1292338" y="3437899"/>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9" name="Rounded Rectangle 48"/>
          <p:cNvSpPr/>
          <p:nvPr/>
        </p:nvSpPr>
        <p:spPr>
          <a:xfrm>
            <a:off x="796594" y="3776906"/>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56" name="Straight Arrow Connector 55"/>
          <p:cNvCxnSpPr/>
          <p:nvPr/>
        </p:nvCxnSpPr>
        <p:spPr>
          <a:xfrm flipH="1">
            <a:off x="3249160" y="3444743"/>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flipV="1">
            <a:off x="1307450" y="428084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p:nvPr/>
        </p:nvCxnSpPr>
        <p:spPr>
          <a:xfrm flipV="1">
            <a:off x="3304366" y="429620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5361534" y="1994763"/>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aphicFrame>
        <p:nvGraphicFramePr>
          <p:cNvPr id="25" name="Table 24"/>
          <p:cNvGraphicFramePr>
            <a:graphicFrameLocks noGrp="1"/>
          </p:cNvGraphicFramePr>
          <p:nvPr>
            <p:extLst>
              <p:ext uri="{D42A27DB-BD31-4B8C-83A1-F6EECF244321}">
                <p14:modId xmlns:p14="http://schemas.microsoft.com/office/powerpoint/2010/main" val="2461424116"/>
              </p:ext>
            </p:extLst>
          </p:nvPr>
        </p:nvGraphicFramePr>
        <p:xfrm>
          <a:off x="4393009" y="3394239"/>
          <a:ext cx="4632209" cy="1554480"/>
        </p:xfrm>
        <a:graphic>
          <a:graphicData uri="http://schemas.openxmlformats.org/drawingml/2006/table">
            <a:tbl>
              <a:tblPr firstRow="1" bandRow="1">
                <a:tableStyleId>{5C22544A-7EE6-4342-B048-85BDC9FD1C3A}</a:tableStyleId>
              </a:tblPr>
              <a:tblGrid>
                <a:gridCol w="2050599">
                  <a:extLst>
                    <a:ext uri="{9D8B030D-6E8A-4147-A177-3AD203B41FA5}">
                      <a16:colId xmlns:a16="http://schemas.microsoft.com/office/drawing/2014/main" val="20000"/>
                    </a:ext>
                  </a:extLst>
                </a:gridCol>
                <a:gridCol w="2581610">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1"/>
                  </a:ext>
                </a:extLst>
              </a:tr>
              <a:tr h="388620">
                <a:tc>
                  <a:txBody>
                    <a:bodyPr/>
                    <a:lstStyle/>
                    <a:p>
                      <a:pPr algn="ct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0.22</a:t>
                      </a:r>
                    </a:p>
                  </a:txBody>
                  <a:tcPr marL="68580" marR="68580" marT="34290" marB="34290"/>
                </a:tc>
                <a:extLst>
                  <a:ext uri="{0D108BD9-81ED-4DB2-BD59-A6C34878D82A}">
                    <a16:rowId xmlns:a16="http://schemas.microsoft.com/office/drawing/2014/main" val="10002"/>
                  </a:ext>
                </a:extLst>
              </a:tr>
              <a:tr h="38862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3"/>
                  </a:ext>
                </a:extLst>
              </a:tr>
            </a:tbl>
          </a:graphicData>
        </a:graphic>
      </p:graphicFrame>
      <p:sp>
        <p:nvSpPr>
          <p:cNvPr id="29" name="Rectangle 28"/>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p:sp>
        <p:nvSpPr>
          <p:cNvPr id="27" name="Rounded Rectangle 44">
            <a:extLst>
              <a:ext uri="{FF2B5EF4-FFF2-40B4-BE49-F238E27FC236}">
                <a16:creationId xmlns:a16="http://schemas.microsoft.com/office/drawing/2014/main" id="{31A17AF8-FA88-439A-B3E8-ABD6285C9888}"/>
              </a:ext>
            </a:extLst>
          </p:cNvPr>
          <p:cNvSpPr/>
          <p:nvPr/>
        </p:nvSpPr>
        <p:spPr>
          <a:xfrm>
            <a:off x="2772918" y="3793494"/>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4632A9BE-5314-42B6-85E8-4D00BE7993F7}"/>
                  </a:ext>
                </a:extLst>
              </p14:cNvPr>
              <p14:cNvContentPartPr/>
              <p14:nvPr/>
            </p14:nvContentPartPr>
            <p14:xfrm>
              <a:off x="1333440" y="2056680"/>
              <a:ext cx="5766840" cy="1393200"/>
            </p14:xfrm>
          </p:contentPart>
        </mc:Choice>
        <mc:Fallback>
          <p:pic>
            <p:nvPicPr>
              <p:cNvPr id="3" name="Ink 2">
                <a:extLst>
                  <a:ext uri="{FF2B5EF4-FFF2-40B4-BE49-F238E27FC236}">
                    <a16:creationId xmlns:a16="http://schemas.microsoft.com/office/drawing/2014/main" id="{4632A9BE-5314-42B6-85E8-4D00BE7993F7}"/>
                  </a:ext>
                </a:extLst>
              </p:cNvPr>
              <p:cNvPicPr/>
              <p:nvPr/>
            </p:nvPicPr>
            <p:blipFill>
              <a:blip r:embed="rId4"/>
              <a:stretch>
                <a:fillRect/>
              </a:stretch>
            </p:blipFill>
            <p:spPr>
              <a:xfrm>
                <a:off x="1324080" y="2047320"/>
                <a:ext cx="5785560" cy="1411920"/>
              </a:xfrm>
              <a:prstGeom prst="rect">
                <a:avLst/>
              </a:prstGeom>
            </p:spPr>
          </p:pic>
        </mc:Fallback>
      </mc:AlternateContent>
    </p:spTree>
    <p:extLst>
      <p:ext uri="{BB962C8B-B14F-4D97-AF65-F5344CB8AC3E}">
        <p14:creationId xmlns:p14="http://schemas.microsoft.com/office/powerpoint/2010/main" val="2100236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500"/>
                                        <p:tgtEl>
                                          <p:spTgt spid="6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up)">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Title 1"/>
          <p:cNvSpPr>
            <a:spLocks noGrp="1"/>
          </p:cNvSpPr>
          <p:nvPr>
            <p:ph type="title"/>
          </p:nvPr>
        </p:nvSpPr>
        <p:spPr>
          <a:xfrm>
            <a:off x="488114" y="356836"/>
            <a:ext cx="4221168" cy="1660921"/>
          </a:xfrm>
        </p:spPr>
        <p:txBody>
          <a:bodyPr>
            <a:normAutofit/>
          </a:bodyPr>
          <a:lstStyle/>
          <a:p>
            <a:r>
              <a:rPr lang="en-US">
                <a:solidFill>
                  <a:srgbClr val="B57BA6"/>
                </a:solidFill>
              </a:rPr>
              <a:t>Choice 1 vs Choice 2:</a:t>
            </a:r>
            <a:br>
              <a:rPr lang="en-US">
                <a:solidFill>
                  <a:srgbClr val="B57BA6"/>
                </a:solidFill>
              </a:rPr>
            </a:br>
            <a:r>
              <a:rPr lang="en-US">
                <a:solidFill>
                  <a:srgbClr val="B57BA6"/>
                </a:solidFill>
              </a:rPr>
              <a:t>Comparing split on credit vs term </a:t>
            </a:r>
          </a:p>
        </p:txBody>
      </p:sp>
      <p:sp>
        <p:nvSpPr>
          <p:cNvPr id="8" name="Rectangle 7"/>
          <p:cNvSpPr/>
          <p:nvPr/>
        </p:nvSpPr>
        <p:spPr>
          <a:xfrm>
            <a:off x="2096740" y="2786551"/>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2057843"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6" name="Rectangle 15"/>
          <p:cNvSpPr/>
          <p:nvPr/>
        </p:nvSpPr>
        <p:spPr>
          <a:xfrm>
            <a:off x="428583" y="2721452"/>
            <a:ext cx="4089006" cy="206521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20" name="Rectangle 19"/>
          <p:cNvSpPr/>
          <p:nvPr/>
        </p:nvSpPr>
        <p:spPr>
          <a:xfrm>
            <a:off x="488114" y="273087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22" name="Rectangle 21"/>
          <p:cNvSpPr/>
          <p:nvPr/>
        </p:nvSpPr>
        <p:spPr>
          <a:xfrm>
            <a:off x="6499760" y="2736257"/>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5420667" y="4118869"/>
            <a:ext cx="922186" cy="51392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28" name="Rectangle 27"/>
          <p:cNvSpPr/>
          <p:nvPr/>
        </p:nvSpPr>
        <p:spPr>
          <a:xfrm>
            <a:off x="7561047" y="4128830"/>
            <a:ext cx="922187" cy="508700"/>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9" name="Rectangle 28"/>
          <p:cNvSpPr/>
          <p:nvPr/>
        </p:nvSpPr>
        <p:spPr>
          <a:xfrm>
            <a:off x="4935424" y="2689074"/>
            <a:ext cx="3786932" cy="21157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4964566" y="269832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745137" y="3552980"/>
            <a:ext cx="1489511"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128795" y="3754058"/>
            <a:ext cx="616343" cy="374187"/>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cxnSpLocks/>
            <a:stCxn id="32" idx="3"/>
            <a:endCxn id="15" idx="0"/>
          </p:cNvCxnSpPr>
          <p:nvPr/>
        </p:nvCxnSpPr>
        <p:spPr>
          <a:xfrm>
            <a:off x="3234648" y="3754058"/>
            <a:ext cx="526528" cy="366650"/>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flipH="1">
            <a:off x="2489157" y="3955137"/>
            <a:ext cx="736" cy="158443"/>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flipH="1">
            <a:off x="2489893" y="3308920"/>
            <a:ext cx="4173" cy="244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2" name="Diamond 91"/>
          <p:cNvSpPr/>
          <p:nvPr/>
        </p:nvSpPr>
        <p:spPr>
          <a:xfrm>
            <a:off x="6233124" y="3552980"/>
            <a:ext cx="1327923"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5875036" y="3760781"/>
            <a:ext cx="364811" cy="3513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7604209" y="3710898"/>
            <a:ext cx="374771" cy="461093"/>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6897086" y="3258625"/>
            <a:ext cx="0" cy="294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aphicFrame>
        <p:nvGraphicFramePr>
          <p:cNvPr id="38" name="Table 37"/>
          <p:cNvGraphicFramePr>
            <a:graphicFrameLocks noGrp="1"/>
          </p:cNvGraphicFramePr>
          <p:nvPr>
            <p:extLst>
              <p:ext uri="{D42A27DB-BD31-4B8C-83A1-F6EECF244321}">
                <p14:modId xmlns:p14="http://schemas.microsoft.com/office/powerpoint/2010/main" val="3542344238"/>
              </p:ext>
            </p:extLst>
          </p:nvPr>
        </p:nvGraphicFramePr>
        <p:xfrm>
          <a:off x="5054836" y="181401"/>
          <a:ext cx="3833212" cy="1645920"/>
        </p:xfrm>
        <a:graphic>
          <a:graphicData uri="http://schemas.openxmlformats.org/drawingml/2006/table">
            <a:tbl>
              <a:tblPr firstRow="1" bandRow="1">
                <a:tableStyleId>{5C22544A-7EE6-4342-B048-85BDC9FD1C3A}</a:tableStyleId>
              </a:tblPr>
              <a:tblGrid>
                <a:gridCol w="2132969">
                  <a:extLst>
                    <a:ext uri="{9D8B030D-6E8A-4147-A177-3AD203B41FA5}">
                      <a16:colId xmlns:a16="http://schemas.microsoft.com/office/drawing/2014/main" val="20000"/>
                    </a:ext>
                  </a:extLst>
                </a:gridCol>
                <a:gridCol w="1700243">
                  <a:extLst>
                    <a:ext uri="{9D8B030D-6E8A-4147-A177-3AD203B41FA5}">
                      <a16:colId xmlns:a16="http://schemas.microsoft.com/office/drawing/2014/main" val="20001"/>
                    </a:ext>
                  </a:extLst>
                </a:gridCol>
              </a:tblGrid>
              <a:tr h="617220">
                <a:tc>
                  <a:txBody>
                    <a:bodyPr/>
                    <a:lstStyle/>
                    <a:p>
                      <a:pPr algn="l"/>
                      <a:r>
                        <a:rPr lang="en-US" sz="1800">
                          <a:latin typeface="Museo Sans 300"/>
                          <a:cs typeface="Museo Sans 300"/>
                        </a:rPr>
                        <a:t>Tree</a:t>
                      </a:r>
                    </a:p>
                  </a:txBody>
                  <a:tcPr marL="68580" marR="68580" marT="34290" marB="34290"/>
                </a:tc>
                <a:tc>
                  <a:txBody>
                    <a:bodyPr/>
                    <a:lstStyle/>
                    <a:p>
                      <a:pPr algn="ctr"/>
                      <a:r>
                        <a:rPr lang="en-US" sz="18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42900">
                <a:tc>
                  <a:txBody>
                    <a:bodyPr/>
                    <a:lstStyle/>
                    <a:p>
                      <a:pPr algn="l"/>
                      <a:r>
                        <a:rPr lang="en-US" sz="1800">
                          <a:latin typeface="Museo Sans 300"/>
                          <a:cs typeface="Museo Sans 300"/>
                        </a:rPr>
                        <a:t>(root)</a:t>
                      </a:r>
                    </a:p>
                  </a:txBody>
                  <a:tcPr marL="68580" marR="68580" marT="34290" marB="34290"/>
                </a:tc>
                <a:tc>
                  <a:txBody>
                    <a:bodyPr/>
                    <a:lstStyle/>
                    <a:p>
                      <a:pPr algn="ctr"/>
                      <a:r>
                        <a:rPr lang="en-US" sz="1800">
                          <a:latin typeface="Museo Sans 300"/>
                          <a:cs typeface="Museo Sans 300"/>
                        </a:rPr>
                        <a:t>0.33</a:t>
                      </a:r>
                    </a:p>
                  </a:txBody>
                  <a:tcPr marL="68580" marR="68580" marT="34290" marB="34290"/>
                </a:tc>
                <a:extLst>
                  <a:ext uri="{0D108BD9-81ED-4DB2-BD59-A6C34878D82A}">
                    <a16:rowId xmlns:a16="http://schemas.microsoft.com/office/drawing/2014/main" val="10001"/>
                  </a:ext>
                </a:extLst>
              </a:tr>
              <a:tr h="342900">
                <a:tc>
                  <a:txBody>
                    <a:bodyPr/>
                    <a:lstStyle/>
                    <a:p>
                      <a:r>
                        <a:rPr lang="en-US" sz="1800">
                          <a:latin typeface="Museo Sans 300"/>
                          <a:cs typeface="Museo Sans 300"/>
                        </a:rPr>
                        <a:t>split on </a:t>
                      </a:r>
                      <a:r>
                        <a:rPr lang="en-US" sz="1800">
                          <a:latin typeface="Museo Sans 700"/>
                          <a:cs typeface="Museo Sans 700"/>
                        </a:rPr>
                        <a:t>credit</a:t>
                      </a:r>
                    </a:p>
                  </a:txBody>
                  <a:tcPr marL="68580" marR="68580" marT="34290" marB="34290"/>
                </a:tc>
                <a:tc>
                  <a:txBody>
                    <a:bodyPr/>
                    <a:lstStyle/>
                    <a:p>
                      <a:pPr algn="ctr"/>
                      <a:r>
                        <a:rPr lang="en-US" sz="1800">
                          <a:latin typeface="Museo Sans 300"/>
                          <a:cs typeface="Museo Sans 300"/>
                        </a:rPr>
                        <a:t>0.22</a:t>
                      </a:r>
                    </a:p>
                  </a:txBody>
                  <a:tcPr marL="68580" marR="68580" marT="34290" marB="34290"/>
                </a:tc>
                <a:extLst>
                  <a:ext uri="{0D108BD9-81ED-4DB2-BD59-A6C34878D82A}">
                    <a16:rowId xmlns:a16="http://schemas.microsoft.com/office/drawing/2014/main" val="10002"/>
                  </a:ext>
                </a:extLst>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split on </a:t>
                      </a:r>
                      <a:r>
                        <a:rPr lang="en-US" sz="1800">
                          <a:latin typeface="Museo Sans 700"/>
                          <a:cs typeface="Museo Sans 700"/>
                        </a:rPr>
                        <a:t>loan term</a:t>
                      </a:r>
                    </a:p>
                  </a:txBody>
                  <a:tcPr marL="68580" marR="68580" marT="34290" marB="34290"/>
                </a:tc>
                <a:tc>
                  <a:txBody>
                    <a:bodyPr/>
                    <a:lstStyle/>
                    <a:p>
                      <a:pPr algn="ctr"/>
                      <a:r>
                        <a:rPr lang="en-US" sz="1800">
                          <a:latin typeface="Museo Sans 300"/>
                          <a:cs typeface="Museo Sans 300"/>
                        </a:rPr>
                        <a:t>0.33</a:t>
                      </a:r>
                    </a:p>
                  </a:txBody>
                  <a:tcPr marL="68580" marR="68580" marT="34290" marB="34290"/>
                </a:tc>
                <a:extLst>
                  <a:ext uri="{0D108BD9-81ED-4DB2-BD59-A6C34878D82A}">
                    <a16:rowId xmlns:a16="http://schemas.microsoft.com/office/drawing/2014/main" val="10003"/>
                  </a:ext>
                </a:extLst>
              </a:tr>
            </a:tbl>
          </a:graphicData>
        </a:graphic>
      </p:graphicFrame>
      <p:grpSp>
        <p:nvGrpSpPr>
          <p:cNvPr id="44" name="Group 43"/>
          <p:cNvGrpSpPr/>
          <p:nvPr/>
        </p:nvGrpSpPr>
        <p:grpSpPr>
          <a:xfrm>
            <a:off x="1521916" y="4015344"/>
            <a:ext cx="1897599" cy="817962"/>
            <a:chOff x="2100054" y="6029600"/>
            <a:chExt cx="1839253" cy="662357"/>
          </a:xfrm>
        </p:grpSpPr>
        <p:sp>
          <p:nvSpPr>
            <p:cNvPr id="45" name="Rectangle 44"/>
            <p:cNvSpPr/>
            <p:nvPr/>
          </p:nvSpPr>
          <p:spPr>
            <a:xfrm>
              <a:off x="2100054" y="6029600"/>
              <a:ext cx="1839038" cy="662357"/>
            </a:xfrm>
            <a:prstGeom prst="rect">
              <a:avLst/>
            </a:prstGeom>
            <a:solidFill>
              <a:srgbClr val="FFFFFF"/>
            </a:solidFill>
            <a:ln w="57150" cmpd="sng">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00"/>
            </a:p>
          </p:txBody>
        </p:sp>
        <p:sp>
          <p:nvSpPr>
            <p:cNvPr id="46" name="TextBox 45"/>
            <p:cNvSpPr txBox="1"/>
            <p:nvPr/>
          </p:nvSpPr>
          <p:spPr>
            <a:xfrm rot="27113">
              <a:off x="2167295" y="6136365"/>
              <a:ext cx="1772012" cy="485992"/>
            </a:xfrm>
            <a:prstGeom prst="rect">
              <a:avLst/>
            </a:prstGeom>
            <a:noFill/>
          </p:spPr>
          <p:txBody>
            <a:bodyPr wrap="square" rtlCol="0">
              <a:spAutoFit/>
            </a:bodyPr>
            <a:lstStyle/>
            <a:p>
              <a:r>
                <a:rPr lang="en-US" sz="3300">
                  <a:solidFill>
                    <a:schemeClr val="accent3">
                      <a:lumMod val="75000"/>
                    </a:schemeClr>
                  </a:solidFill>
                  <a:latin typeface="Stencil"/>
                  <a:cs typeface="Stencil"/>
                </a:rPr>
                <a:t>WINNER</a:t>
              </a:r>
            </a:p>
          </p:txBody>
        </p:sp>
      </p:grpSp>
      <p:sp>
        <p:nvSpPr>
          <p:cNvPr id="37" name="Rectangle 36"/>
          <p:cNvSpPr/>
          <p:nvPr/>
        </p:nvSpPr>
        <p:spPr>
          <a:xfrm>
            <a:off x="4964613" y="2307871"/>
            <a:ext cx="3864945" cy="415498"/>
          </a:xfrm>
          <a:prstGeom prst="rect">
            <a:avLst/>
          </a:prstGeom>
          <a:noFill/>
        </p:spPr>
        <p:txBody>
          <a:bodyPr wrap="square">
            <a:spAutoFit/>
          </a:bodyPr>
          <a:lstStyle/>
          <a:p>
            <a:pPr algn="ctr"/>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p:sp>
        <p:nvSpPr>
          <p:cNvPr id="39" name="Rectangle 38"/>
          <p:cNvSpPr/>
          <p:nvPr/>
        </p:nvSpPr>
        <p:spPr>
          <a:xfrm>
            <a:off x="561593" y="2311985"/>
            <a:ext cx="3864945" cy="415498"/>
          </a:xfrm>
          <a:prstGeom prst="rect">
            <a:avLst/>
          </a:prstGeom>
          <a:noFill/>
        </p:spPr>
        <p:txBody>
          <a:bodyPr wrap="square">
            <a:spAutoFit/>
          </a:bodyPr>
          <a:lstStyle/>
          <a:p>
            <a:pPr algn="ctr"/>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36FCCF8E-8166-463C-BBBA-7A4D93E73DAE}"/>
                  </a:ext>
                </a:extLst>
              </p14:cNvPr>
              <p14:cNvContentPartPr/>
              <p14:nvPr/>
            </p14:nvContentPartPr>
            <p14:xfrm>
              <a:off x="2955600" y="988920"/>
              <a:ext cx="5455440" cy="3972960"/>
            </p14:xfrm>
          </p:contentPart>
        </mc:Choice>
        <mc:Fallback xmlns="">
          <p:pic>
            <p:nvPicPr>
              <p:cNvPr id="2" name="Ink 1">
                <a:extLst>
                  <a:ext uri="{FF2B5EF4-FFF2-40B4-BE49-F238E27FC236}">
                    <a16:creationId xmlns:a16="http://schemas.microsoft.com/office/drawing/2014/main" id="{36FCCF8E-8166-463C-BBBA-7A4D93E73DAE}"/>
                  </a:ext>
                </a:extLst>
              </p:cNvPr>
              <p:cNvPicPr/>
              <p:nvPr/>
            </p:nvPicPr>
            <p:blipFill>
              <a:blip r:embed="rId4"/>
              <a:stretch>
                <a:fillRect/>
              </a:stretch>
            </p:blipFill>
            <p:spPr>
              <a:xfrm>
                <a:off x="2946240" y="979560"/>
                <a:ext cx="5474160" cy="3991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8005EEFF-AB94-4FB2-8CD8-9DE1998C75E0}"/>
                  </a:ext>
                </a:extLst>
              </p14:cNvPr>
              <p14:cNvContentPartPr/>
              <p14:nvPr/>
            </p14:nvContentPartPr>
            <p14:xfrm>
              <a:off x="4688280" y="1186560"/>
              <a:ext cx="316440" cy="205200"/>
            </p14:xfrm>
          </p:contentPart>
        </mc:Choice>
        <mc:Fallback>
          <p:pic>
            <p:nvPicPr>
              <p:cNvPr id="3" name="Ink 2">
                <a:extLst>
                  <a:ext uri="{FF2B5EF4-FFF2-40B4-BE49-F238E27FC236}">
                    <a16:creationId xmlns:a16="http://schemas.microsoft.com/office/drawing/2014/main" id="{8005EEFF-AB94-4FB2-8CD8-9DE1998C75E0}"/>
                  </a:ext>
                </a:extLst>
              </p:cNvPr>
              <p:cNvPicPr/>
              <p:nvPr/>
            </p:nvPicPr>
            <p:blipFill>
              <a:blip r:embed="rId6"/>
              <a:stretch>
                <a:fillRect/>
              </a:stretch>
            </p:blipFill>
            <p:spPr>
              <a:xfrm>
                <a:off x="4678920" y="1177200"/>
                <a:ext cx="335160" cy="223920"/>
              </a:xfrm>
              <a:prstGeom prst="rect">
                <a:avLst/>
              </a:prstGeom>
            </p:spPr>
          </p:pic>
        </mc:Fallback>
      </mc:AlternateContent>
    </p:spTree>
    <p:extLst>
      <p:ext uri="{BB962C8B-B14F-4D97-AF65-F5344CB8AC3E}">
        <p14:creationId xmlns:p14="http://schemas.microsoft.com/office/powerpoint/2010/main" val="2189040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19D4C8-CD83-6643-B464-855FACCEBD10}"/>
              </a:ext>
            </a:extLst>
          </p:cNvPr>
          <p:cNvSpPr>
            <a:spLocks noGrp="1"/>
          </p:cNvSpPr>
          <p:nvPr>
            <p:ph type="title"/>
          </p:nvPr>
        </p:nvSpPr>
        <p:spPr/>
        <p:txBody>
          <a:bodyPr/>
          <a:lstStyle/>
          <a:p>
            <a:r>
              <a:rPr lang="en-US"/>
              <a:t>Split Selection</a:t>
            </a:r>
          </a:p>
        </p:txBody>
      </p:sp>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2C3F41B3-4506-9B4E-B4A0-B1DC973A9DE6}"/>
                  </a:ext>
                </a:extLst>
              </p:cNvPr>
              <p:cNvSpPr>
                <a:spLocks noGrp="1"/>
              </p:cNvSpPr>
              <p:nvPr>
                <p:ph type="body" idx="1"/>
              </p:nvPr>
            </p:nvSpPr>
            <p:spPr/>
            <p:txBody>
              <a:bodyPr/>
              <a:lstStyle/>
              <a:p>
                <a:pPr marL="0" indent="0">
                  <a:spcBef>
                    <a:spcPct val="20000"/>
                  </a:spcBef>
                  <a:buClr>
                    <a:srgbClr val="5D5555"/>
                  </a:buClr>
                  <a:buNone/>
                </a:pPr>
                <a:r>
                  <a:rPr lang="en-US" sz="1600" b="1" i="1" dirty="0">
                    <a:solidFill>
                      <a:schemeClr val="tx2">
                        <a:lumMod val="50000"/>
                      </a:schemeClr>
                    </a:solidFill>
                    <a:latin typeface="Nunito Sans" pitchFamily="2" charset="77"/>
                    <a:cs typeface="Museo sans 300"/>
                  </a:rPr>
                  <a:t>Split(node)</a:t>
                </a:r>
              </a:p>
              <a:p>
                <a:pPr marL="742950" lvl="1" indent="-285750">
                  <a:spcBef>
                    <a:spcPct val="20000"/>
                  </a:spcBef>
                  <a:buClr>
                    <a:srgbClr val="5D5555"/>
                  </a:buClr>
                  <a:buFont typeface="Courier New" panose="02070309020205020404" pitchFamily="49" charset="0"/>
                  <a:buChar char="o"/>
                </a:pPr>
                <a:r>
                  <a:rPr lang="en-US" sz="1600" dirty="0">
                    <a:solidFill>
                      <a:schemeClr val="tx2">
                        <a:lumMod val="50000"/>
                      </a:schemeClr>
                    </a:solidFill>
                    <a:latin typeface="Nunito Sans" pitchFamily="2" charset="77"/>
                    <a:cs typeface="Museo sans 300"/>
                  </a:rPr>
                  <a:t>Given </a:t>
                </a:r>
                <a14:m>
                  <m:oMath xmlns:m="http://schemas.openxmlformats.org/officeDocument/2006/math">
                    <m:r>
                      <a:rPr lang="en-US" sz="1600" b="0" i="1" smtClean="0">
                        <a:solidFill>
                          <a:schemeClr val="tx2">
                            <a:lumMod val="50000"/>
                          </a:schemeClr>
                        </a:solidFill>
                        <a:latin typeface="Cambria Math" panose="02040503050406030204" pitchFamily="18" charset="0"/>
                        <a:cs typeface="Museo sans 300"/>
                      </a:rPr>
                      <m:t>𝑀</m:t>
                    </m:r>
                  </m:oMath>
                </a14:m>
                <a:r>
                  <a:rPr lang="en-US" sz="1600" dirty="0">
                    <a:solidFill>
                      <a:schemeClr val="tx2">
                        <a:lumMod val="50000"/>
                      </a:schemeClr>
                    </a:solidFill>
                    <a:latin typeface="Nunito Sans" pitchFamily="2" charset="77"/>
                    <a:cs typeface="Museo sans 300"/>
                  </a:rPr>
                  <a:t>, the subset of training data at a node </a:t>
                </a:r>
              </a:p>
              <a:p>
                <a:pPr marL="742950" lvl="1" indent="-285750">
                  <a:spcBef>
                    <a:spcPct val="20000"/>
                  </a:spcBef>
                  <a:buClr>
                    <a:srgbClr val="5D5555"/>
                  </a:buClr>
                  <a:buFont typeface="Courier New" panose="02070309020205020404" pitchFamily="49" charset="0"/>
                  <a:buChar char="o"/>
                </a:pPr>
                <a:r>
                  <a:rPr lang="en-US" sz="1600" dirty="0">
                    <a:solidFill>
                      <a:schemeClr val="tx2">
                        <a:lumMod val="50000"/>
                      </a:schemeClr>
                    </a:solidFill>
                    <a:latin typeface="Nunito Sans" pitchFamily="2" charset="77"/>
                    <a:cs typeface="Museo sans 300"/>
                  </a:rPr>
                  <a:t>For each (remaining) feature </a:t>
                </a:r>
                <a14:m>
                  <m:oMath xmlns:m="http://schemas.openxmlformats.org/officeDocument/2006/math">
                    <m:sSub>
                      <m:sSubPr>
                        <m:ctrlPr>
                          <a:rPr lang="en-US" sz="1600" i="1" smtClean="0">
                            <a:solidFill>
                              <a:schemeClr val="tx2">
                                <a:lumMod val="50000"/>
                              </a:schemeClr>
                            </a:solidFill>
                            <a:latin typeface="Cambria Math" panose="02040503050406030204" pitchFamily="18" charset="0"/>
                          </a:rPr>
                        </m:ctrlPr>
                      </m:sSubPr>
                      <m:e>
                        <m:r>
                          <a:rPr lang="en-US" sz="1600" b="0" i="1" smtClean="0">
                            <a:solidFill>
                              <a:schemeClr val="tx2">
                                <a:lumMod val="50000"/>
                              </a:schemeClr>
                            </a:solidFill>
                            <a:latin typeface="Cambria Math" panose="02040503050406030204" pitchFamily="18" charset="0"/>
                          </a:rPr>
                          <m:t>h</m:t>
                        </m:r>
                      </m:e>
                      <m:sub>
                        <m:r>
                          <a:rPr lang="en-US" sz="1600" b="0" i="1" smtClean="0">
                            <a:solidFill>
                              <a:schemeClr val="tx2">
                                <a:lumMod val="50000"/>
                              </a:schemeClr>
                            </a:solidFill>
                            <a:latin typeface="Cambria Math" panose="02040503050406030204" pitchFamily="18" charset="0"/>
                          </a:rPr>
                          <m:t>𝑗</m:t>
                        </m:r>
                      </m:sub>
                    </m:sSub>
                    <m:r>
                      <a:rPr lang="en-US" sz="1600" b="0" i="1" smtClean="0">
                        <a:solidFill>
                          <a:schemeClr val="tx2">
                            <a:lumMod val="50000"/>
                          </a:schemeClr>
                        </a:solidFill>
                        <a:latin typeface="Cambria Math" panose="02040503050406030204" pitchFamily="18" charset="0"/>
                      </a:rPr>
                      <m:t>(</m:t>
                    </m:r>
                    <m:r>
                      <a:rPr lang="en-US" sz="1600" b="0" i="1" smtClean="0">
                        <a:solidFill>
                          <a:schemeClr val="tx2">
                            <a:lumMod val="50000"/>
                          </a:schemeClr>
                        </a:solidFill>
                        <a:latin typeface="Cambria Math" panose="02040503050406030204" pitchFamily="18" charset="0"/>
                      </a:rPr>
                      <m:t>𝑥</m:t>
                    </m:r>
                    <m:r>
                      <a:rPr lang="en-US" sz="1600" b="0" i="1" smtClean="0">
                        <a:solidFill>
                          <a:schemeClr val="tx2">
                            <a:lumMod val="50000"/>
                          </a:schemeClr>
                        </a:solidFill>
                        <a:latin typeface="Cambria Math" panose="02040503050406030204" pitchFamily="18" charset="0"/>
                      </a:rPr>
                      <m:t>)</m:t>
                    </m:r>
                  </m:oMath>
                </a14:m>
                <a:r>
                  <a:rPr lang="en-US" sz="1600" baseline="-25000" dirty="0">
                    <a:solidFill>
                      <a:schemeClr val="tx2">
                        <a:lumMod val="50000"/>
                      </a:schemeClr>
                    </a:solidFill>
                    <a:latin typeface="Nunito Sans" pitchFamily="2" charset="77"/>
                    <a:cs typeface="Museo Sans 500"/>
                  </a:rPr>
                  <a:t> </a:t>
                </a:r>
                <a:r>
                  <a:rPr lang="en-US" sz="1600" dirty="0">
                    <a:solidFill>
                      <a:schemeClr val="tx2">
                        <a:lumMod val="50000"/>
                      </a:schemeClr>
                    </a:solidFill>
                    <a:latin typeface="Nunito Sans" pitchFamily="2" charset="77"/>
                    <a:cs typeface="Museo sans 300"/>
                  </a:rPr>
                  <a:t>:</a:t>
                </a:r>
              </a:p>
              <a:p>
                <a:pPr marL="1200150" lvl="2" indent="-285750">
                  <a:spcBef>
                    <a:spcPct val="20000"/>
                  </a:spcBef>
                  <a:buClr>
                    <a:srgbClr val="5D5555"/>
                  </a:buClr>
                  <a:buFont typeface="Courier New" panose="02070309020205020404" pitchFamily="49" charset="0"/>
                  <a:buChar char="o"/>
                </a:pPr>
                <a:r>
                  <a:rPr lang="en-US" sz="1600" dirty="0">
                    <a:solidFill>
                      <a:schemeClr val="tx2">
                        <a:lumMod val="50000"/>
                      </a:schemeClr>
                    </a:solidFill>
                    <a:latin typeface="Nunito Sans" pitchFamily="2" charset="77"/>
                    <a:cs typeface="Museo sans 300"/>
                  </a:rPr>
                  <a:t>Split data </a:t>
                </a:r>
                <a14:m>
                  <m:oMath xmlns:m="http://schemas.openxmlformats.org/officeDocument/2006/math">
                    <m:r>
                      <a:rPr lang="en-US" sz="1600" i="1">
                        <a:solidFill>
                          <a:schemeClr val="tx2">
                            <a:lumMod val="50000"/>
                          </a:schemeClr>
                        </a:solidFill>
                        <a:latin typeface="Cambria Math" panose="02040503050406030204" pitchFamily="18" charset="0"/>
                        <a:cs typeface="Museo sans 300"/>
                      </a:rPr>
                      <m:t>𝑀</m:t>
                    </m:r>
                  </m:oMath>
                </a14:m>
                <a:r>
                  <a:rPr lang="en-US" sz="1600" dirty="0">
                    <a:solidFill>
                      <a:schemeClr val="tx2">
                        <a:lumMod val="50000"/>
                      </a:schemeClr>
                    </a:solidFill>
                    <a:latin typeface="Nunito Sans" pitchFamily="2" charset="77"/>
                    <a:cs typeface="Museo sans 300"/>
                  </a:rPr>
                  <a:t> on feature </a:t>
                </a:r>
                <a14:m>
                  <m:oMath xmlns:m="http://schemas.openxmlformats.org/officeDocument/2006/math">
                    <m:sSub>
                      <m:sSubPr>
                        <m:ctrlPr>
                          <a:rPr lang="en-US" sz="1600" i="1">
                            <a:solidFill>
                              <a:schemeClr val="tx2">
                                <a:lumMod val="50000"/>
                              </a:schemeClr>
                            </a:solidFill>
                            <a:latin typeface="Cambria Math" panose="02040503050406030204" pitchFamily="18" charset="0"/>
                          </a:rPr>
                        </m:ctrlPr>
                      </m:sSubPr>
                      <m:e>
                        <m:r>
                          <a:rPr lang="en-US" sz="1600" i="1">
                            <a:solidFill>
                              <a:schemeClr val="tx2">
                                <a:lumMod val="50000"/>
                              </a:schemeClr>
                            </a:solidFill>
                            <a:latin typeface="Cambria Math" panose="02040503050406030204" pitchFamily="18" charset="0"/>
                          </a:rPr>
                          <m:t>h</m:t>
                        </m:r>
                      </m:e>
                      <m:sub>
                        <m:r>
                          <a:rPr lang="en-US" sz="1600" i="1">
                            <a:solidFill>
                              <a:schemeClr val="tx2">
                                <a:lumMod val="50000"/>
                              </a:schemeClr>
                            </a:solidFill>
                            <a:latin typeface="Cambria Math" panose="02040503050406030204" pitchFamily="18" charset="0"/>
                          </a:rPr>
                          <m:t>𝑗</m:t>
                        </m:r>
                      </m:sub>
                    </m:sSub>
                    <m:r>
                      <a:rPr lang="en-US" sz="1600" i="1">
                        <a:solidFill>
                          <a:schemeClr val="tx2">
                            <a:lumMod val="50000"/>
                          </a:schemeClr>
                        </a:solidFill>
                        <a:latin typeface="Cambria Math" panose="02040503050406030204" pitchFamily="18" charset="0"/>
                      </a:rPr>
                      <m:t>(</m:t>
                    </m:r>
                    <m:r>
                      <a:rPr lang="en-US" sz="1600" i="1">
                        <a:solidFill>
                          <a:schemeClr val="tx2">
                            <a:lumMod val="50000"/>
                          </a:schemeClr>
                        </a:solidFill>
                        <a:latin typeface="Cambria Math" panose="02040503050406030204" pitchFamily="18" charset="0"/>
                      </a:rPr>
                      <m:t>𝑥</m:t>
                    </m:r>
                    <m:r>
                      <a:rPr lang="en-US" sz="1600" i="1">
                        <a:solidFill>
                          <a:schemeClr val="tx2">
                            <a:lumMod val="50000"/>
                          </a:schemeClr>
                        </a:solidFill>
                        <a:latin typeface="Cambria Math" panose="02040503050406030204" pitchFamily="18" charset="0"/>
                      </a:rPr>
                      <m:t>)</m:t>
                    </m:r>
                  </m:oMath>
                </a14:m>
                <a:r>
                  <a:rPr lang="en-US" sz="1600" baseline="-25000" dirty="0">
                    <a:solidFill>
                      <a:schemeClr val="tx2">
                        <a:lumMod val="50000"/>
                      </a:schemeClr>
                    </a:solidFill>
                    <a:latin typeface="Nunito Sans" pitchFamily="2" charset="77"/>
                    <a:cs typeface="Museo Sans 500"/>
                  </a:rPr>
                  <a:t> </a:t>
                </a:r>
                <a:endParaRPr lang="en-US" sz="1600" dirty="0">
                  <a:solidFill>
                    <a:schemeClr val="tx2">
                      <a:lumMod val="50000"/>
                    </a:schemeClr>
                  </a:solidFill>
                  <a:latin typeface="Nunito Sans" pitchFamily="2" charset="77"/>
                  <a:cs typeface="Museo sans 300"/>
                </a:endParaRPr>
              </a:p>
              <a:p>
                <a:pPr marL="1200150" lvl="2" indent="-285750">
                  <a:spcBef>
                    <a:spcPct val="20000"/>
                  </a:spcBef>
                  <a:buClr>
                    <a:srgbClr val="5D5555"/>
                  </a:buClr>
                  <a:buFont typeface="Courier New" panose="02070309020205020404" pitchFamily="49" charset="0"/>
                  <a:buChar char="o"/>
                </a:pPr>
                <a:r>
                  <a:rPr lang="en-US" sz="1600" dirty="0">
                    <a:solidFill>
                      <a:schemeClr val="tx2">
                        <a:lumMod val="50000"/>
                      </a:schemeClr>
                    </a:solidFill>
                    <a:latin typeface="Nunito Sans" pitchFamily="2" charset="77"/>
                    <a:cs typeface="Museo sans 300"/>
                  </a:rPr>
                  <a:t>Compute the classification error for the split</a:t>
                </a:r>
              </a:p>
              <a:p>
                <a:pPr marL="742950" lvl="1" indent="-285750">
                  <a:spcBef>
                    <a:spcPct val="20000"/>
                  </a:spcBef>
                  <a:buClr>
                    <a:srgbClr val="5D5555"/>
                  </a:buClr>
                  <a:buFont typeface="Courier New" panose="02070309020205020404" pitchFamily="49" charset="0"/>
                  <a:buChar char="o"/>
                </a:pPr>
                <a:r>
                  <a:rPr lang="en-US" sz="1600" dirty="0">
                    <a:solidFill>
                      <a:schemeClr val="tx2">
                        <a:lumMod val="50000"/>
                      </a:schemeClr>
                    </a:solidFill>
                    <a:latin typeface="Nunito Sans" pitchFamily="2" charset="77"/>
                    <a:cs typeface="Museo sans 300"/>
                  </a:rPr>
                  <a:t>Chose feature </a:t>
                </a:r>
                <a14:m>
                  <m:oMath xmlns:m="http://schemas.openxmlformats.org/officeDocument/2006/math">
                    <m:sSup>
                      <m:sSupPr>
                        <m:ctrlPr>
                          <a:rPr lang="en-US" sz="1600" i="1" smtClean="0">
                            <a:solidFill>
                              <a:schemeClr val="tx2">
                                <a:lumMod val="50000"/>
                              </a:schemeClr>
                            </a:solidFill>
                            <a:latin typeface="Cambria Math" panose="02040503050406030204" pitchFamily="18" charset="0"/>
                          </a:rPr>
                        </m:ctrlPr>
                      </m:sSupPr>
                      <m:e>
                        <m:r>
                          <a:rPr lang="en-US" sz="1600" b="0" i="1" smtClean="0">
                            <a:solidFill>
                              <a:schemeClr val="tx2">
                                <a:lumMod val="50000"/>
                              </a:schemeClr>
                            </a:solidFill>
                            <a:latin typeface="Cambria Math" panose="02040503050406030204" pitchFamily="18" charset="0"/>
                          </a:rPr>
                          <m:t>h</m:t>
                        </m:r>
                      </m:e>
                      <m:sup>
                        <m:r>
                          <a:rPr lang="en-US" sz="1600" b="0" i="1" smtClean="0">
                            <a:solidFill>
                              <a:schemeClr val="tx2">
                                <a:lumMod val="50000"/>
                              </a:schemeClr>
                            </a:solidFill>
                            <a:latin typeface="Cambria Math" panose="02040503050406030204" pitchFamily="18" charset="0"/>
                          </a:rPr>
                          <m:t>∗</m:t>
                        </m:r>
                      </m:sup>
                    </m:sSup>
                    <m:r>
                      <a:rPr lang="en-US" sz="1600" b="0" i="1" smtClean="0">
                        <a:solidFill>
                          <a:schemeClr val="tx2">
                            <a:lumMod val="50000"/>
                          </a:schemeClr>
                        </a:solidFill>
                        <a:latin typeface="Cambria Math" panose="02040503050406030204" pitchFamily="18" charset="0"/>
                      </a:rPr>
                      <m:t>(</m:t>
                    </m:r>
                    <m:r>
                      <a:rPr lang="en-US" sz="1600" b="0" i="1" smtClean="0">
                        <a:solidFill>
                          <a:schemeClr val="tx2">
                            <a:lumMod val="50000"/>
                          </a:schemeClr>
                        </a:solidFill>
                        <a:latin typeface="Cambria Math" panose="02040503050406030204" pitchFamily="18" charset="0"/>
                      </a:rPr>
                      <m:t>𝑥</m:t>
                    </m:r>
                    <m:r>
                      <a:rPr lang="en-US" sz="1600" b="0" i="1" smtClean="0">
                        <a:solidFill>
                          <a:schemeClr val="tx2">
                            <a:lumMod val="50000"/>
                          </a:schemeClr>
                        </a:solidFill>
                        <a:latin typeface="Cambria Math" panose="02040503050406030204" pitchFamily="18" charset="0"/>
                      </a:rPr>
                      <m:t>)</m:t>
                    </m:r>
                  </m:oMath>
                </a14:m>
                <a:r>
                  <a:rPr lang="en-US" sz="1600" dirty="0">
                    <a:solidFill>
                      <a:schemeClr val="tx2">
                        <a:lumMod val="50000"/>
                      </a:schemeClr>
                    </a:solidFill>
                    <a:latin typeface="Nunito Sans" pitchFamily="2" charset="77"/>
                    <a:cs typeface="Museo sans 300"/>
                  </a:rPr>
                  <a:t> with the lowest classification error </a:t>
                </a:r>
              </a:p>
            </p:txBody>
          </p:sp>
        </mc:Choice>
        <mc:Fallback xmlns="">
          <p:sp>
            <p:nvSpPr>
              <p:cNvPr id="5" name="Text Placeholder 4">
                <a:extLst>
                  <a:ext uri="{FF2B5EF4-FFF2-40B4-BE49-F238E27FC236}">
                    <a16:creationId xmlns:a16="http://schemas.microsoft.com/office/drawing/2014/main" id="{2C3F41B3-4506-9B4E-B4A0-B1DC973A9DE6}"/>
                  </a:ext>
                </a:extLst>
              </p:cNvPr>
              <p:cNvSpPr>
                <a:spLocks noGrp="1" noRot="1" noChangeAspect="1" noMove="1" noResize="1" noEditPoints="1" noAdjustHandles="1" noChangeArrowheads="1" noChangeShapeType="1" noTextEdit="1"/>
              </p:cNvSpPr>
              <p:nvPr>
                <p:ph type="body" idx="1"/>
              </p:nvPr>
            </p:nvSpPr>
            <p:spPr>
              <a:blipFill>
                <a:blip r:embed="rId3"/>
                <a:stretch>
                  <a:fillRect l="-680"/>
                </a:stretch>
              </a:blipFill>
            </p:spPr>
            <p:txBody>
              <a:bodyPr/>
              <a:lstStyle/>
              <a:p>
                <a:r>
                  <a:rPr lang="en-US">
                    <a:noFill/>
                  </a:rPr>
                  <a:t> </a:t>
                </a:r>
              </a:p>
            </p:txBody>
          </p:sp>
        </mc:Fallback>
      </mc:AlternateContent>
    </p:spTree>
    <p:extLst>
      <p:ext uri="{BB962C8B-B14F-4D97-AF65-F5344CB8AC3E}">
        <p14:creationId xmlns:p14="http://schemas.microsoft.com/office/powerpoint/2010/main" val="2470879124"/>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19D4C8-CD83-6643-B464-855FACCEBD10}"/>
              </a:ext>
            </a:extLst>
          </p:cNvPr>
          <p:cNvSpPr>
            <a:spLocks noGrp="1"/>
          </p:cNvSpPr>
          <p:nvPr>
            <p:ph type="title"/>
          </p:nvPr>
        </p:nvSpPr>
        <p:spPr/>
        <p:txBody>
          <a:bodyPr/>
          <a:lstStyle/>
          <a:p>
            <a:r>
              <a:rPr lang="en-US"/>
              <a:t>Greedy</a:t>
            </a:r>
            <a:br>
              <a:rPr lang="en-US"/>
            </a:br>
            <a:r>
              <a:rPr lang="en-US"/>
              <a:t>&amp; Recursive Algorithm</a:t>
            </a:r>
          </a:p>
        </p:txBody>
      </p:sp>
      <p:sp>
        <p:nvSpPr>
          <p:cNvPr id="5" name="Text Placeholder 4">
            <a:extLst>
              <a:ext uri="{FF2B5EF4-FFF2-40B4-BE49-F238E27FC236}">
                <a16:creationId xmlns:a16="http://schemas.microsoft.com/office/drawing/2014/main" id="{2C3F41B3-4506-9B4E-B4A0-B1DC973A9DE6}"/>
              </a:ext>
            </a:extLst>
          </p:cNvPr>
          <p:cNvSpPr>
            <a:spLocks noGrp="1"/>
          </p:cNvSpPr>
          <p:nvPr>
            <p:ph type="body" idx="1"/>
          </p:nvPr>
        </p:nvSpPr>
        <p:spPr>
          <a:xfrm>
            <a:off x="3090625" y="281211"/>
            <a:ext cx="5596200" cy="4611299"/>
          </a:xfrm>
        </p:spPr>
        <p:txBody>
          <a:bodyPr/>
          <a:lstStyle/>
          <a:p>
            <a:pPr marL="139700" indent="0">
              <a:buClr>
                <a:schemeClr val="bg2"/>
              </a:buClr>
              <a:buNone/>
            </a:pPr>
            <a:r>
              <a:rPr lang="en-US" sz="1600" b="1" i="1" dirty="0" err="1">
                <a:solidFill>
                  <a:schemeClr val="tx2">
                    <a:lumMod val="50000"/>
                  </a:schemeClr>
                </a:solidFill>
              </a:rPr>
              <a:t>BuildTree</a:t>
            </a:r>
            <a:r>
              <a:rPr lang="en-US" sz="1600" b="1" i="1" dirty="0">
                <a:solidFill>
                  <a:schemeClr val="tx2">
                    <a:lumMod val="50000"/>
                  </a:schemeClr>
                </a:solidFill>
              </a:rPr>
              <a:t>(node)</a:t>
            </a:r>
          </a:p>
          <a:p>
            <a:pPr>
              <a:buClr>
                <a:schemeClr val="bg2"/>
              </a:buClr>
              <a:buFont typeface="Courier New" panose="02070309020205020404" pitchFamily="49" charset="0"/>
              <a:buChar char="o"/>
            </a:pPr>
            <a:r>
              <a:rPr lang="en-US" sz="1600" dirty="0">
                <a:solidFill>
                  <a:schemeClr val="tx2">
                    <a:lumMod val="50000"/>
                  </a:schemeClr>
                </a:solidFill>
              </a:rPr>
              <a:t>If termination criterion is met:</a:t>
            </a:r>
          </a:p>
          <a:p>
            <a:pPr lvl="1">
              <a:buClr>
                <a:schemeClr val="bg2"/>
              </a:buClr>
              <a:buFont typeface="Courier New" panose="02070309020205020404" pitchFamily="49" charset="0"/>
              <a:buChar char="o"/>
            </a:pPr>
            <a:r>
              <a:rPr lang="en-US" sz="1600" dirty="0">
                <a:solidFill>
                  <a:schemeClr val="tx2">
                    <a:lumMod val="50000"/>
                  </a:schemeClr>
                </a:solidFill>
              </a:rPr>
              <a:t>Stop</a:t>
            </a:r>
          </a:p>
          <a:p>
            <a:pPr>
              <a:buClr>
                <a:schemeClr val="bg2"/>
              </a:buClr>
              <a:buFont typeface="Courier New" panose="02070309020205020404" pitchFamily="49" charset="0"/>
              <a:buChar char="o"/>
            </a:pPr>
            <a:r>
              <a:rPr lang="en-US" sz="1600" dirty="0">
                <a:solidFill>
                  <a:schemeClr val="tx2">
                    <a:lumMod val="50000"/>
                  </a:schemeClr>
                </a:solidFill>
              </a:rPr>
              <a:t>Else: </a:t>
            </a:r>
          </a:p>
          <a:p>
            <a:pPr lvl="1">
              <a:buClr>
                <a:schemeClr val="bg2"/>
              </a:buClr>
              <a:buFont typeface="Courier New" panose="02070309020205020404" pitchFamily="49" charset="0"/>
              <a:buChar char="o"/>
            </a:pPr>
            <a:r>
              <a:rPr lang="en-US" sz="1600" dirty="0">
                <a:solidFill>
                  <a:schemeClr val="tx2">
                    <a:lumMod val="50000"/>
                  </a:schemeClr>
                </a:solidFill>
              </a:rPr>
              <a:t>Split(node)</a:t>
            </a:r>
          </a:p>
          <a:p>
            <a:pPr lvl="1">
              <a:buClr>
                <a:schemeClr val="bg2"/>
              </a:buClr>
              <a:buFont typeface="Courier New" panose="02070309020205020404" pitchFamily="49" charset="0"/>
              <a:buChar char="o"/>
            </a:pPr>
            <a:r>
              <a:rPr lang="en-US" sz="1600" dirty="0">
                <a:solidFill>
                  <a:schemeClr val="tx2">
                    <a:lumMod val="50000"/>
                  </a:schemeClr>
                </a:solidFill>
              </a:rPr>
              <a:t>For child in node:</a:t>
            </a:r>
          </a:p>
          <a:p>
            <a:pPr lvl="2">
              <a:buClr>
                <a:schemeClr val="bg2"/>
              </a:buClr>
              <a:buFont typeface="Courier New" panose="02070309020205020404" pitchFamily="49" charset="0"/>
              <a:buChar char="o"/>
            </a:pPr>
            <a:r>
              <a:rPr lang="en-US" sz="1600" dirty="0" err="1">
                <a:solidFill>
                  <a:schemeClr val="tx2">
                    <a:lumMod val="50000"/>
                  </a:schemeClr>
                </a:solidFill>
              </a:rPr>
              <a:t>BuildTree</a:t>
            </a:r>
            <a:r>
              <a:rPr lang="en-US" sz="1600" dirty="0">
                <a:solidFill>
                  <a:schemeClr val="tx2">
                    <a:lumMod val="50000"/>
                  </a:schemeClr>
                </a:solidFill>
              </a:rPr>
              <a:t>(child)</a:t>
            </a:r>
          </a:p>
          <a:p>
            <a:pPr lvl="2">
              <a:buFont typeface="Arial" panose="020B0604020202020204" pitchFamily="34" charset="0"/>
              <a:buChar char="•"/>
            </a:pPr>
            <a:endParaRPr lang="en-US" sz="1600" dirty="0">
              <a:solidFill>
                <a:schemeClr val="tx2">
                  <a:lumMod val="50000"/>
                </a:schemeClr>
              </a:solidFill>
            </a:endParaRP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ED743FD1-A733-4141-92D5-71FD3D66F17A}"/>
                  </a:ext>
                </a:extLst>
              </p14:cNvPr>
              <p14:cNvContentPartPr/>
              <p14:nvPr/>
            </p14:nvContentPartPr>
            <p14:xfrm>
              <a:off x="2816640" y="222840"/>
              <a:ext cx="5283720" cy="2576160"/>
            </p14:xfrm>
          </p:contentPart>
        </mc:Choice>
        <mc:Fallback>
          <p:pic>
            <p:nvPicPr>
              <p:cNvPr id="2" name="Ink 1">
                <a:extLst>
                  <a:ext uri="{FF2B5EF4-FFF2-40B4-BE49-F238E27FC236}">
                    <a16:creationId xmlns:a16="http://schemas.microsoft.com/office/drawing/2014/main" id="{ED743FD1-A733-4141-92D5-71FD3D66F17A}"/>
                  </a:ext>
                </a:extLst>
              </p:cNvPr>
              <p:cNvPicPr/>
              <p:nvPr/>
            </p:nvPicPr>
            <p:blipFill>
              <a:blip r:embed="rId4"/>
              <a:stretch>
                <a:fillRect/>
              </a:stretch>
            </p:blipFill>
            <p:spPr>
              <a:xfrm>
                <a:off x="2807280" y="213480"/>
                <a:ext cx="5302440" cy="2594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9927D139-46A9-47C0-A57F-0DA459C7F028}"/>
                  </a:ext>
                </a:extLst>
              </p14:cNvPr>
              <p14:cNvContentPartPr/>
              <p14:nvPr/>
            </p14:nvContentPartPr>
            <p14:xfrm>
              <a:off x="6207280" y="1585160"/>
              <a:ext cx="277200" cy="495720"/>
            </p14:xfrm>
          </p:contentPart>
        </mc:Choice>
        <mc:Fallback>
          <p:pic>
            <p:nvPicPr>
              <p:cNvPr id="6" name="Ink 5">
                <a:extLst>
                  <a:ext uri="{FF2B5EF4-FFF2-40B4-BE49-F238E27FC236}">
                    <a16:creationId xmlns:a16="http://schemas.microsoft.com/office/drawing/2014/main" id="{9927D139-46A9-47C0-A57F-0DA459C7F028}"/>
                  </a:ext>
                </a:extLst>
              </p:cNvPr>
              <p:cNvPicPr/>
              <p:nvPr/>
            </p:nvPicPr>
            <p:blipFill>
              <a:blip r:embed="rId6"/>
              <a:stretch>
                <a:fillRect/>
              </a:stretch>
            </p:blipFill>
            <p:spPr>
              <a:xfrm>
                <a:off x="6189617" y="1567507"/>
                <a:ext cx="312886" cy="531386"/>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 name="Ink 11">
                <a:extLst>
                  <a:ext uri="{FF2B5EF4-FFF2-40B4-BE49-F238E27FC236}">
                    <a16:creationId xmlns:a16="http://schemas.microsoft.com/office/drawing/2014/main" id="{7CD4D525-72BE-4440-AB78-EBEA57C1E23A}"/>
                  </a:ext>
                </a:extLst>
              </p14:cNvPr>
              <p14:cNvContentPartPr/>
              <p14:nvPr/>
            </p14:nvContentPartPr>
            <p14:xfrm>
              <a:off x="6618760" y="1604960"/>
              <a:ext cx="664560" cy="440640"/>
            </p14:xfrm>
          </p:contentPart>
        </mc:Choice>
        <mc:Fallback>
          <p:pic>
            <p:nvPicPr>
              <p:cNvPr id="12" name="Ink 11">
                <a:extLst>
                  <a:ext uri="{FF2B5EF4-FFF2-40B4-BE49-F238E27FC236}">
                    <a16:creationId xmlns:a16="http://schemas.microsoft.com/office/drawing/2014/main" id="{7CD4D525-72BE-4440-AB78-EBEA57C1E23A}"/>
                  </a:ext>
                </a:extLst>
              </p:cNvPr>
              <p:cNvPicPr/>
              <p:nvPr/>
            </p:nvPicPr>
            <p:blipFill>
              <a:blip r:embed="rId8"/>
              <a:stretch>
                <a:fillRect/>
              </a:stretch>
            </p:blipFill>
            <p:spPr>
              <a:xfrm>
                <a:off x="6600770" y="1587334"/>
                <a:ext cx="700181" cy="476251"/>
              </a:xfrm>
              <a:prstGeom prst="rect">
                <a:avLst/>
              </a:prstGeom>
            </p:spPr>
          </p:pic>
        </mc:Fallback>
      </mc:AlternateContent>
    </p:spTree>
    <p:extLst>
      <p:ext uri="{BB962C8B-B14F-4D97-AF65-F5344CB8AC3E}">
        <p14:creationId xmlns:p14="http://schemas.microsoft.com/office/powerpoint/2010/main" val="363901037"/>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bg1"/>
                </a:solidFill>
              </a:rPr>
              <a:t>Decision tree expansion: </a:t>
            </a:r>
            <a:br>
              <a:rPr lang="en-US">
                <a:solidFill>
                  <a:schemeClr val="bg1"/>
                </a:solidFill>
              </a:rPr>
            </a:br>
            <a:r>
              <a:rPr lang="en-US">
                <a:solidFill>
                  <a:schemeClr val="bg1"/>
                </a:solidFill>
              </a:rPr>
              <a:t>1 level</a:t>
            </a:r>
          </a:p>
        </p:txBody>
      </p:sp>
      <p:sp>
        <p:nvSpPr>
          <p:cNvPr id="9" name="Rectangle 8"/>
          <p:cNvSpPr/>
          <p:nvPr/>
        </p:nvSpPr>
        <p:spPr>
          <a:xfrm>
            <a:off x="5111694" y="1138319"/>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r>
              <a:rPr lang="en-US" sz="1800">
                <a:solidFill>
                  <a:schemeClr val="accent6"/>
                </a:solidFill>
                <a:latin typeface="Museo Sans 300" charset="0"/>
                <a:ea typeface="Museo Sans 300" charset="0"/>
                <a:cs typeface="Museo Sans 300" charset="0"/>
              </a:rPr>
              <a:t>       </a:t>
            </a:r>
            <a:r>
              <a:rPr lang="en-US" sz="1800">
                <a:solidFill>
                  <a:schemeClr val="accent3">
                    <a:lumMod val="75000"/>
                  </a:schemeClr>
                </a:solidFill>
                <a:latin typeface="Museo Sans 300" charset="0"/>
                <a:ea typeface="Museo Sans 300" charset="0"/>
                <a:cs typeface="Museo Sans 300" charset="0"/>
              </a:rPr>
              <a:t>6</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3</a:t>
            </a:r>
          </a:p>
        </p:txBody>
      </p:sp>
      <p:sp>
        <p:nvSpPr>
          <p:cNvPr id="33" name="Rectangle 32"/>
          <p:cNvSpPr/>
          <p:nvPr/>
        </p:nvSpPr>
        <p:spPr>
          <a:xfrm>
            <a:off x="2989636" y="1159310"/>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16" name="Group 15"/>
          <p:cNvGrpSpPr/>
          <p:nvPr/>
        </p:nvGrpSpPr>
        <p:grpSpPr>
          <a:xfrm>
            <a:off x="6705761" y="2564907"/>
            <a:ext cx="1543430" cy="1271377"/>
            <a:chOff x="5453532" y="3555344"/>
            <a:chExt cx="2057906" cy="1695170"/>
          </a:xfrm>
        </p:grpSpPr>
        <p:sp>
          <p:nvSpPr>
            <p:cNvPr id="23" name="Rectangle 22"/>
            <p:cNvSpPr/>
            <p:nvPr/>
          </p:nvSpPr>
          <p:spPr>
            <a:xfrm>
              <a:off x="6052972" y="4360751"/>
              <a:ext cx="1458466"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poor</a:t>
              </a:r>
            </a:p>
            <a:p>
              <a:pPr algn="ctr"/>
              <a:r>
                <a:rPr lang="en-US" sz="1800">
                  <a:solidFill>
                    <a:schemeClr val="accent3">
                      <a:lumMod val="75000"/>
                    </a:schemeClr>
                  </a:solidFill>
                  <a:latin typeface="Museo Sans 300" charset="0"/>
                  <a:ea typeface="Museo Sans 300" charset="0"/>
                  <a:cs typeface="Museo Sans 300" charset="0"/>
                </a:rPr>
                <a:t>1</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cxnSp>
          <p:nvCxnSpPr>
            <p:cNvPr id="28" name="Elbow Connector 27"/>
            <p:cNvCxnSpPr>
              <a:stCxn id="39" idx="3"/>
              <a:endCxn id="23" idx="0"/>
            </p:cNvCxnSpPr>
            <p:nvPr/>
          </p:nvCxnSpPr>
          <p:spPr>
            <a:xfrm>
              <a:off x="5453532" y="3555344"/>
              <a:ext cx="1328673" cy="80540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5267887" y="2908812"/>
            <a:ext cx="1096177" cy="906929"/>
            <a:chOff x="3536366" y="4013832"/>
            <a:chExt cx="1461569" cy="1209222"/>
          </a:xfrm>
        </p:grpSpPr>
        <p:sp>
          <p:nvSpPr>
            <p:cNvPr id="22" name="Rectangle 21"/>
            <p:cNvSpPr/>
            <p:nvPr/>
          </p:nvSpPr>
          <p:spPr>
            <a:xfrm>
              <a:off x="3536366" y="4333291"/>
              <a:ext cx="1461569"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fair</a:t>
              </a:r>
            </a:p>
            <a:p>
              <a:pPr algn="ctr"/>
              <a:r>
                <a:rPr lang="en-US" sz="1800">
                  <a:solidFill>
                    <a:schemeClr val="accent3">
                      <a:lumMod val="75000"/>
                    </a:schemeClr>
                  </a:solidFill>
                  <a:latin typeface="Museo Sans 300" charset="0"/>
                  <a:ea typeface="Museo Sans 300" charset="0"/>
                  <a:cs typeface="Museo Sans 300" charset="0"/>
                </a:rPr>
                <a:t>3</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cxnSp>
          <p:nvCxnSpPr>
            <p:cNvPr id="38" name="Straight Arrow Connector 37"/>
            <p:cNvCxnSpPr>
              <a:stCxn id="39" idx="2"/>
              <a:endCxn id="22" idx="0"/>
            </p:cNvCxnSpPr>
            <p:nvPr/>
          </p:nvCxnSpPr>
          <p:spPr>
            <a:xfrm>
              <a:off x="4267150" y="4013832"/>
              <a:ext cx="1" cy="319460"/>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3367265" y="1897585"/>
            <a:ext cx="3338496" cy="2006693"/>
            <a:chOff x="1002204" y="2530112"/>
            <a:chExt cx="4451328" cy="2675591"/>
          </a:xfrm>
        </p:grpSpPr>
        <p:sp>
          <p:nvSpPr>
            <p:cNvPr id="21" name="Rectangle 20"/>
            <p:cNvSpPr/>
            <p:nvPr/>
          </p:nvSpPr>
          <p:spPr>
            <a:xfrm>
              <a:off x="1002204" y="4315940"/>
              <a:ext cx="1479761"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excellent</a:t>
              </a:r>
            </a:p>
            <a:p>
              <a:pPr algn="ctr"/>
              <a:r>
                <a:rPr lang="en-US" sz="1800">
                  <a:solidFill>
                    <a:schemeClr val="accent3">
                      <a:lumMod val="75000"/>
                    </a:schemeClr>
                  </a:solidFill>
                  <a:latin typeface="Museo Sans 300" charset="0"/>
                  <a:ea typeface="Museo Sans 300" charset="0"/>
                  <a:cs typeface="Museo Sans 300" charset="0"/>
                </a:rPr>
                <a:t>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0</a:t>
              </a:r>
            </a:p>
          </p:txBody>
        </p:sp>
        <p:cxnSp>
          <p:nvCxnSpPr>
            <p:cNvPr id="26" name="Straight Arrow Connector 25"/>
            <p:cNvCxnSpPr>
              <a:cxnSpLocks/>
              <a:endCxn id="39" idx="0"/>
            </p:cNvCxnSpPr>
            <p:nvPr/>
          </p:nvCxnSpPr>
          <p:spPr>
            <a:xfrm>
              <a:off x="4267151" y="2530112"/>
              <a:ext cx="0" cy="43122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1742085" y="3419874"/>
              <a:ext cx="1338683" cy="8960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3080768" y="2961335"/>
              <a:ext cx="2372764" cy="9170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50">
                  <a:solidFill>
                    <a:schemeClr val="accent6"/>
                  </a:solidFill>
                  <a:latin typeface="Museo Sans 300" charset="0"/>
                  <a:ea typeface="Museo Sans 300" charset="0"/>
                  <a:cs typeface="Museo Sans 300" charset="0"/>
                </a:rPr>
                <a:t>Credit?</a:t>
              </a:r>
            </a:p>
          </p:txBody>
        </p:sp>
      </p:grpSp>
      <p:cxnSp>
        <p:nvCxnSpPr>
          <p:cNvPr id="14" name="Straight Arrow Connector 13"/>
          <p:cNvCxnSpPr/>
          <p:nvPr/>
        </p:nvCxnSpPr>
        <p:spPr>
          <a:xfrm flipH="1">
            <a:off x="6351680" y="1966488"/>
            <a:ext cx="703730" cy="340347"/>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241468" y="1666878"/>
            <a:ext cx="2387562" cy="392415"/>
          </a:xfrm>
          <a:prstGeom prst="rect">
            <a:avLst/>
          </a:prstGeom>
          <a:noFill/>
          <a:ln>
            <a:noFill/>
          </a:ln>
        </p:spPr>
        <p:txBody>
          <a:bodyPr wrap="square" rtlCol="0">
            <a:spAutoFit/>
          </a:bodyPr>
          <a:lstStyle/>
          <a:p>
            <a:r>
              <a:rPr lang="en-US" sz="1950">
                <a:solidFill>
                  <a:schemeClr val="accent6"/>
                </a:solidFill>
                <a:latin typeface="Museo Sans 300"/>
                <a:cs typeface="Museo Sans 300"/>
              </a:rPr>
              <a:t>Split on </a:t>
            </a:r>
            <a:r>
              <a:rPr lang="en-US" sz="1950">
                <a:solidFill>
                  <a:schemeClr val="accent6"/>
                </a:solidFill>
                <a:latin typeface="Museo Sans 500"/>
                <a:cs typeface="Museo Sans 500"/>
              </a:rPr>
              <a:t>Credit</a:t>
            </a:r>
          </a:p>
        </p:txBody>
      </p:sp>
      <p:grpSp>
        <p:nvGrpSpPr>
          <p:cNvPr id="3" name="Group 2"/>
          <p:cNvGrpSpPr/>
          <p:nvPr/>
        </p:nvGrpSpPr>
        <p:grpSpPr>
          <a:xfrm>
            <a:off x="2837739" y="3836287"/>
            <a:ext cx="2006135" cy="892873"/>
            <a:chOff x="296168" y="5250514"/>
            <a:chExt cx="2674847" cy="1190496"/>
          </a:xfrm>
        </p:grpSpPr>
        <p:sp>
          <p:nvSpPr>
            <p:cNvPr id="18" name="Rectangle 17"/>
            <p:cNvSpPr/>
            <p:nvPr/>
          </p:nvSpPr>
          <p:spPr>
            <a:xfrm>
              <a:off x="296168" y="5640792"/>
              <a:ext cx="2674847" cy="800218"/>
            </a:xfrm>
            <a:prstGeom prst="rect">
              <a:avLst/>
            </a:prstGeom>
            <a:ln>
              <a:noFill/>
            </a:ln>
          </p:spPr>
          <p:txBody>
            <a:bodyPr wrap="square">
              <a:spAutoFit/>
            </a:bodyPr>
            <a:lstStyle/>
            <a:p>
              <a:pPr lvl="0">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excellent</a:t>
              </a:r>
            </a:p>
          </p:txBody>
        </p:sp>
        <p:cxnSp>
          <p:nvCxnSpPr>
            <p:cNvPr id="19" name="Straight Arrow Connector 18"/>
            <p:cNvCxnSpPr/>
            <p:nvPr/>
          </p:nvCxnSpPr>
          <p:spPr>
            <a:xfrm flipV="1">
              <a:off x="1727666" y="5250514"/>
              <a:ext cx="0" cy="390278"/>
            </a:xfrm>
            <a:prstGeom prst="straightConnector1">
              <a:avLst/>
            </a:prstGeom>
            <a:ln w="41275">
              <a:solidFill>
                <a:schemeClr val="accent2">
                  <a:lumMod val="75000"/>
                </a:schemeClr>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4791138" y="3836285"/>
            <a:ext cx="2139836" cy="903058"/>
            <a:chOff x="2900701" y="5250516"/>
            <a:chExt cx="2853114" cy="1204078"/>
          </a:xfrm>
        </p:grpSpPr>
        <p:cxnSp>
          <p:nvCxnSpPr>
            <p:cNvPr id="24" name="Straight Arrow Connector 23"/>
            <p:cNvCxnSpPr>
              <a:stCxn id="25" idx="0"/>
            </p:cNvCxnSpPr>
            <p:nvPr/>
          </p:nvCxnSpPr>
          <p:spPr>
            <a:xfrm flipV="1">
              <a:off x="4327258" y="5250516"/>
              <a:ext cx="0" cy="403859"/>
            </a:xfrm>
            <a:prstGeom prst="straightConnector1">
              <a:avLst/>
            </a:prstGeom>
            <a:ln w="41275">
              <a:solidFill>
                <a:srgbClr val="3366FF"/>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2900701" y="5654375"/>
              <a:ext cx="2853114" cy="800219"/>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fair</a:t>
              </a:r>
            </a:p>
          </p:txBody>
        </p:sp>
      </p:grpSp>
      <p:grpSp>
        <p:nvGrpSpPr>
          <p:cNvPr id="6" name="Group 5"/>
          <p:cNvGrpSpPr/>
          <p:nvPr/>
        </p:nvGrpSpPr>
        <p:grpSpPr>
          <a:xfrm>
            <a:off x="6810828" y="3836288"/>
            <a:ext cx="2063216" cy="904779"/>
            <a:chOff x="5593621" y="5250514"/>
            <a:chExt cx="2750955" cy="1206371"/>
          </a:xfrm>
        </p:grpSpPr>
        <p:cxnSp>
          <p:nvCxnSpPr>
            <p:cNvPr id="30" name="Straight Arrow Connector 29"/>
            <p:cNvCxnSpPr/>
            <p:nvPr/>
          </p:nvCxnSpPr>
          <p:spPr>
            <a:xfrm flipV="1">
              <a:off x="6782205" y="5250514"/>
              <a:ext cx="0" cy="406153"/>
            </a:xfrm>
            <a:prstGeom prst="straightConnector1">
              <a:avLst/>
            </a:prstGeom>
            <a:ln w="41275">
              <a:solidFill>
                <a:srgbClr val="DB931E"/>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5593621" y="5656667"/>
              <a:ext cx="2750955" cy="800218"/>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poor</a:t>
              </a:r>
            </a:p>
          </p:txBody>
        </p:sp>
      </p:grpSp>
    </p:spTree>
    <p:extLst>
      <p:ext uri="{BB962C8B-B14F-4D97-AF65-F5344CB8AC3E}">
        <p14:creationId xmlns:p14="http://schemas.microsoft.com/office/powerpoint/2010/main" val="23729629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Termination Criteria</a:t>
            </a:r>
          </a:p>
        </p:txBody>
      </p:sp>
      <p:pic>
        <p:nvPicPr>
          <p:cNvPr id="8" name="Picture 7">
            <a:extLst>
              <a:ext uri="{FF2B5EF4-FFF2-40B4-BE49-F238E27FC236}">
                <a16:creationId xmlns:a16="http://schemas.microsoft.com/office/drawing/2014/main" id="{357D9110-D443-4D62-B4CA-6692B992EEFC}"/>
              </a:ext>
            </a:extLst>
          </p:cNvPr>
          <p:cNvPicPr>
            <a:picLocks noChangeAspect="1"/>
          </p:cNvPicPr>
          <p:nvPr/>
        </p:nvPicPr>
        <p:blipFill rotWithShape="1">
          <a:blip r:embed="rId3"/>
          <a:srcRect t="10881"/>
          <a:stretch/>
        </p:blipFill>
        <p:spPr>
          <a:xfrm>
            <a:off x="3361905" y="697584"/>
            <a:ext cx="6055474" cy="4164126"/>
          </a:xfrm>
          <a:prstGeom prst="rect">
            <a:avLst/>
          </a:prstGeom>
        </p:spPr>
      </p:pic>
      <p:sp>
        <p:nvSpPr>
          <p:cNvPr id="3" name="TextBox 2">
            <a:extLst>
              <a:ext uri="{FF2B5EF4-FFF2-40B4-BE49-F238E27FC236}">
                <a16:creationId xmlns:a16="http://schemas.microsoft.com/office/drawing/2014/main" id="{ED408711-11A3-3141-AA9B-7AE67F6D26CB}"/>
              </a:ext>
            </a:extLst>
          </p:cNvPr>
          <p:cNvSpPr txBox="1"/>
          <p:nvPr/>
        </p:nvSpPr>
        <p:spPr>
          <a:xfrm>
            <a:off x="3262895" y="543695"/>
            <a:ext cx="5646655" cy="307777"/>
          </a:xfrm>
          <a:prstGeom prst="rect">
            <a:avLst/>
          </a:prstGeom>
          <a:noFill/>
        </p:spPr>
        <p:txBody>
          <a:bodyPr wrap="square" rtlCol="0">
            <a:spAutoFit/>
          </a:bodyPr>
          <a:lstStyle/>
          <a:p>
            <a:r>
              <a:rPr lang="en-US" b="1" dirty="0">
                <a:latin typeface="Nunito Sans" pitchFamily="2" charset="77"/>
              </a:rPr>
              <a:t>For now</a:t>
            </a:r>
            <a:r>
              <a:rPr lang="en-US" dirty="0">
                <a:latin typeface="Nunito Sans" pitchFamily="2" charset="77"/>
              </a:rPr>
              <a:t>: Stop if all the points are in one class</a:t>
            </a:r>
          </a:p>
        </p:txBody>
      </p:sp>
    </p:spTree>
    <p:extLst>
      <p:ext uri="{BB962C8B-B14F-4D97-AF65-F5344CB8AC3E}">
        <p14:creationId xmlns:p14="http://schemas.microsoft.com/office/powerpoint/2010/main" val="4185300013"/>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Learning = Recursive Stump Learning</a:t>
            </a:r>
          </a:p>
        </p:txBody>
      </p:sp>
      <p:sp>
        <p:nvSpPr>
          <p:cNvPr id="9" name="Rectangle 8"/>
          <p:cNvSpPr/>
          <p:nvPr/>
        </p:nvSpPr>
        <p:spPr>
          <a:xfrm>
            <a:off x="4974193" y="962616"/>
            <a:ext cx="1398814" cy="56619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b="1">
                <a:solidFill>
                  <a:schemeClr val="accent6"/>
                </a:solidFill>
                <a:latin typeface="Museo Sans 300" charset="0"/>
                <a:ea typeface="Museo Sans 300" charset="0"/>
                <a:cs typeface="Museo Sans 300" charset="0"/>
              </a:rPr>
              <a:t>Root</a:t>
            </a:r>
          </a:p>
          <a:p>
            <a:r>
              <a:rPr lang="en-US" sz="1650">
                <a:solidFill>
                  <a:schemeClr val="accent6"/>
                </a:solidFill>
                <a:latin typeface="Museo Sans 300" charset="0"/>
                <a:ea typeface="Museo Sans 300" charset="0"/>
                <a:cs typeface="Museo Sans 300" charset="0"/>
              </a:rPr>
              <a:t>         </a:t>
            </a:r>
            <a:r>
              <a:rPr lang="en-US" sz="1650">
                <a:solidFill>
                  <a:schemeClr val="accent3">
                    <a:lumMod val="75000"/>
                  </a:schemeClr>
                </a:solidFill>
                <a:latin typeface="Museo Sans 300" charset="0"/>
                <a:ea typeface="Museo Sans 300" charset="0"/>
                <a:cs typeface="Museo Sans 300" charset="0"/>
              </a:rPr>
              <a:t>6</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3</a:t>
            </a:r>
          </a:p>
        </p:txBody>
      </p:sp>
      <p:sp>
        <p:nvSpPr>
          <p:cNvPr id="21" name="Rectangle 20"/>
          <p:cNvSpPr/>
          <p:nvPr/>
        </p:nvSpPr>
        <p:spPr>
          <a:xfrm>
            <a:off x="3240015" y="2366905"/>
            <a:ext cx="1109821" cy="57182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excellent</a:t>
            </a:r>
          </a:p>
          <a:p>
            <a:pPr algn="ctr"/>
            <a:r>
              <a:rPr lang="en-US" sz="1650">
                <a:solidFill>
                  <a:schemeClr val="accent3">
                    <a:lumMod val="75000"/>
                  </a:schemeClr>
                </a:solidFill>
                <a:latin typeface="Museo Sans 300" charset="0"/>
                <a:ea typeface="Museo Sans 300" charset="0"/>
                <a:cs typeface="Museo Sans 300" charset="0"/>
              </a:rPr>
              <a:t>2</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0</a:t>
            </a:r>
          </a:p>
        </p:txBody>
      </p:sp>
      <p:sp>
        <p:nvSpPr>
          <p:cNvPr id="22" name="Rectangle 21"/>
          <p:cNvSpPr/>
          <p:nvPr/>
        </p:nvSpPr>
        <p:spPr>
          <a:xfrm>
            <a:off x="5128254" y="2366905"/>
            <a:ext cx="1096177" cy="55622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fair</a:t>
            </a:r>
          </a:p>
          <a:p>
            <a:pPr algn="ctr"/>
            <a:r>
              <a:rPr lang="en-US" sz="1650">
                <a:solidFill>
                  <a:schemeClr val="accent3">
                    <a:lumMod val="75000"/>
                  </a:schemeClr>
                </a:solidFill>
                <a:latin typeface="Museo Sans 300" charset="0"/>
                <a:ea typeface="Museo Sans 300" charset="0"/>
                <a:cs typeface="Museo Sans 300" charset="0"/>
              </a:rPr>
              <a:t>3</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23" name="Rectangle 22"/>
          <p:cNvSpPr/>
          <p:nvPr/>
        </p:nvSpPr>
        <p:spPr>
          <a:xfrm>
            <a:off x="7003250" y="2366905"/>
            <a:ext cx="1093850" cy="56649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poor</a:t>
            </a:r>
          </a:p>
          <a:p>
            <a:pPr algn="ctr"/>
            <a:r>
              <a:rPr lang="en-US" sz="1650">
                <a:solidFill>
                  <a:schemeClr val="accent3">
                    <a:lumMod val="75000"/>
                  </a:schemeClr>
                </a:solidFill>
                <a:latin typeface="Museo Sans 300" charset="0"/>
                <a:ea typeface="Museo Sans 300" charset="0"/>
                <a:cs typeface="Museo Sans 300" charset="0"/>
              </a:rPr>
              <a:t>2</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1</a:t>
            </a:r>
          </a:p>
        </p:txBody>
      </p:sp>
      <p:sp>
        <p:nvSpPr>
          <p:cNvPr id="33" name="Rectangle 32"/>
          <p:cNvSpPr/>
          <p:nvPr/>
        </p:nvSpPr>
        <p:spPr>
          <a:xfrm>
            <a:off x="2846221" y="912760"/>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26" name="Straight Arrow Connector 25"/>
          <p:cNvCxnSpPr>
            <a:stCxn id="9" idx="2"/>
            <a:endCxn id="39" idx="0"/>
          </p:cNvCxnSpPr>
          <p:nvPr/>
        </p:nvCxnSpPr>
        <p:spPr>
          <a:xfrm flipH="1">
            <a:off x="5673598" y="1528808"/>
            <a:ext cx="2" cy="25040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3794925" y="1962089"/>
            <a:ext cx="1095833" cy="40481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39" idx="3"/>
            <a:endCxn id="23" idx="0"/>
          </p:cNvCxnSpPr>
          <p:nvPr/>
        </p:nvCxnSpPr>
        <p:spPr>
          <a:xfrm>
            <a:off x="6456439" y="1962090"/>
            <a:ext cx="1093736" cy="404815"/>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39" idx="2"/>
            <a:endCxn id="22" idx="0"/>
          </p:cNvCxnSpPr>
          <p:nvPr/>
        </p:nvCxnSpPr>
        <p:spPr>
          <a:xfrm>
            <a:off x="5673599" y="2144966"/>
            <a:ext cx="2744" cy="22193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4890758" y="1779214"/>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90" name="Straight Arrow Connector 89"/>
          <p:cNvCxnSpPr>
            <a:stCxn id="21" idx="2"/>
            <a:endCxn id="91" idx="0"/>
          </p:cNvCxnSpPr>
          <p:nvPr/>
        </p:nvCxnSpPr>
        <p:spPr>
          <a:xfrm>
            <a:off x="3794926" y="2938734"/>
            <a:ext cx="547" cy="39862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1" name="Rounded Rectangle 90"/>
          <p:cNvSpPr/>
          <p:nvPr/>
        </p:nvSpPr>
        <p:spPr>
          <a:xfrm>
            <a:off x="3249476" y="3337360"/>
            <a:ext cx="1091993" cy="48689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650">
                <a:latin typeface="Museo Sans 300" charset="0"/>
                <a:ea typeface="Museo Sans 300" charset="0"/>
                <a:cs typeface="Museo Sans 300" charset="0"/>
              </a:rPr>
              <a:t>Safe</a:t>
            </a:r>
          </a:p>
        </p:txBody>
      </p:sp>
      <p:grpSp>
        <p:nvGrpSpPr>
          <p:cNvPr id="5" name="Group 4"/>
          <p:cNvGrpSpPr/>
          <p:nvPr/>
        </p:nvGrpSpPr>
        <p:grpSpPr>
          <a:xfrm>
            <a:off x="6602705" y="3068728"/>
            <a:ext cx="2425503" cy="1475572"/>
            <a:chOff x="5499457" y="4455009"/>
            <a:chExt cx="3234004" cy="1967429"/>
          </a:xfrm>
        </p:grpSpPr>
        <p:cxnSp>
          <p:nvCxnSpPr>
            <p:cNvPr id="20" name="Straight Arrow Connector 19"/>
            <p:cNvCxnSpPr/>
            <p:nvPr/>
          </p:nvCxnSpPr>
          <p:spPr>
            <a:xfrm>
              <a:off x="6762748" y="4455009"/>
              <a:ext cx="2" cy="8286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5499457" y="5283665"/>
              <a:ext cx="3234004" cy="1138773"/>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Build a decision subtree with subset of data where </a:t>
              </a:r>
              <a:r>
                <a:rPr lang="en-US" sz="1650">
                  <a:solidFill>
                    <a:schemeClr val="accent5"/>
                  </a:solidFill>
                  <a:latin typeface="Museo Sans 500"/>
                  <a:cs typeface="Museo Sans 500"/>
                </a:rPr>
                <a:t>Credit = poor</a:t>
              </a:r>
            </a:p>
          </p:txBody>
        </p:sp>
      </p:grpSp>
      <p:grpSp>
        <p:nvGrpSpPr>
          <p:cNvPr id="3" name="Group 2"/>
          <p:cNvGrpSpPr/>
          <p:nvPr/>
        </p:nvGrpSpPr>
        <p:grpSpPr>
          <a:xfrm>
            <a:off x="4341470" y="3068728"/>
            <a:ext cx="2258490" cy="1475572"/>
            <a:chOff x="2484477" y="4455009"/>
            <a:chExt cx="3011321" cy="1967429"/>
          </a:xfrm>
        </p:grpSpPr>
        <p:cxnSp>
          <p:nvCxnSpPr>
            <p:cNvPr id="25" name="Straight Arrow Connector 24"/>
            <p:cNvCxnSpPr/>
            <p:nvPr/>
          </p:nvCxnSpPr>
          <p:spPr>
            <a:xfrm>
              <a:off x="4276325" y="4455009"/>
              <a:ext cx="3661" cy="8286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2484477" y="5283665"/>
              <a:ext cx="3011321" cy="1138773"/>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Build a decision subtree with subset of data where </a:t>
              </a:r>
              <a:r>
                <a:rPr lang="en-US" sz="1650">
                  <a:solidFill>
                    <a:schemeClr val="accent5"/>
                  </a:solidFill>
                  <a:latin typeface="Museo Sans 500"/>
                  <a:cs typeface="Museo Sans 500"/>
                </a:rPr>
                <a:t>Credit = fair</a:t>
              </a:r>
            </a:p>
          </p:txBody>
        </p:sp>
      </p:gr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62F525E5-B7C9-4929-8AF2-8754BDC52F0C}"/>
                  </a:ext>
                </a:extLst>
              </p14:cNvPr>
              <p14:cNvContentPartPr/>
              <p14:nvPr/>
            </p14:nvContentPartPr>
            <p14:xfrm>
              <a:off x="5556960" y="4706640"/>
              <a:ext cx="9000" cy="16200"/>
            </p14:xfrm>
          </p:contentPart>
        </mc:Choice>
        <mc:Fallback xmlns="">
          <p:pic>
            <p:nvPicPr>
              <p:cNvPr id="4" name="Ink 3">
                <a:extLst>
                  <a:ext uri="{FF2B5EF4-FFF2-40B4-BE49-F238E27FC236}">
                    <a16:creationId xmlns:a16="http://schemas.microsoft.com/office/drawing/2014/main" id="{62F525E5-B7C9-4929-8AF2-8754BDC52F0C}"/>
                  </a:ext>
                </a:extLst>
              </p:cNvPr>
              <p:cNvPicPr/>
              <p:nvPr/>
            </p:nvPicPr>
            <p:blipFill>
              <a:blip r:embed="rId4"/>
              <a:stretch>
                <a:fillRect/>
              </a:stretch>
            </p:blipFill>
            <p:spPr>
              <a:xfrm>
                <a:off x="5547600" y="4697280"/>
                <a:ext cx="27720" cy="34920"/>
              </a:xfrm>
              <a:prstGeom prst="rect">
                <a:avLst/>
              </a:prstGeom>
            </p:spPr>
          </p:pic>
        </mc:Fallback>
      </mc:AlternateContent>
    </p:spTree>
    <p:extLst>
      <p:ext uri="{BB962C8B-B14F-4D97-AF65-F5344CB8AC3E}">
        <p14:creationId xmlns:p14="http://schemas.microsoft.com/office/powerpoint/2010/main" val="6759236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Second level</a:t>
            </a:r>
          </a:p>
        </p:txBody>
      </p:sp>
      <p:grpSp>
        <p:nvGrpSpPr>
          <p:cNvPr id="4" name="Group 3">
            <a:extLst>
              <a:ext uri="{FF2B5EF4-FFF2-40B4-BE49-F238E27FC236}">
                <a16:creationId xmlns:a16="http://schemas.microsoft.com/office/drawing/2014/main" id="{689B8970-63E8-B946-A579-A8A22917B35F}"/>
              </a:ext>
            </a:extLst>
          </p:cNvPr>
          <p:cNvGrpSpPr/>
          <p:nvPr/>
        </p:nvGrpSpPr>
        <p:grpSpPr>
          <a:xfrm>
            <a:off x="3116250" y="875795"/>
            <a:ext cx="5623664" cy="4130862"/>
            <a:chOff x="3116250" y="875795"/>
            <a:chExt cx="5623664" cy="4130862"/>
          </a:xfrm>
        </p:grpSpPr>
        <p:sp>
          <p:nvSpPr>
            <p:cNvPr id="9" name="Rectangle 8"/>
            <p:cNvSpPr/>
            <p:nvPr/>
          </p:nvSpPr>
          <p:spPr>
            <a:xfrm>
              <a:off x="4908130" y="892483"/>
              <a:ext cx="1022074" cy="49460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b="1">
                  <a:solidFill>
                    <a:schemeClr val="accent6"/>
                  </a:solidFill>
                  <a:latin typeface="Museo Sans 300" charset="0"/>
                  <a:ea typeface="Museo Sans 300" charset="0"/>
                  <a:cs typeface="Museo Sans 300" charset="0"/>
                </a:rPr>
                <a:t>Root</a:t>
              </a:r>
            </a:p>
            <a:p>
              <a:pPr algn="ctr"/>
              <a:r>
                <a:rPr lang="en-US" sz="1050">
                  <a:solidFill>
                    <a:schemeClr val="accent3">
                      <a:lumMod val="75000"/>
                    </a:schemeClr>
                  </a:solidFill>
                  <a:latin typeface="Museo Sans 300" charset="0"/>
                  <a:ea typeface="Museo Sans 300" charset="0"/>
                  <a:cs typeface="Museo Sans 300" charset="0"/>
                </a:rPr>
                <a:t>6</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3</a:t>
              </a:r>
            </a:p>
          </p:txBody>
        </p:sp>
        <p:sp>
          <p:nvSpPr>
            <p:cNvPr id="33" name="Rectangle 32"/>
            <p:cNvSpPr/>
            <p:nvPr/>
          </p:nvSpPr>
          <p:spPr>
            <a:xfrm>
              <a:off x="3116250" y="875795"/>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26" name="Straight Arrow Connector 25"/>
            <p:cNvCxnSpPr>
              <a:stCxn id="9" idx="2"/>
              <a:endCxn id="39" idx="0"/>
            </p:cNvCxnSpPr>
            <p:nvPr/>
          </p:nvCxnSpPr>
          <p:spPr>
            <a:xfrm>
              <a:off x="5419167" y="1387091"/>
              <a:ext cx="0" cy="246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3639328" y="1816323"/>
              <a:ext cx="997000" cy="246233"/>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39" idx="3"/>
              <a:endCxn id="23" idx="0"/>
            </p:cNvCxnSpPr>
            <p:nvPr/>
          </p:nvCxnSpPr>
          <p:spPr>
            <a:xfrm>
              <a:off x="6202007" y="1816323"/>
              <a:ext cx="1488026" cy="257942"/>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4636326" y="1633447"/>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Credit?</a:t>
              </a:r>
            </a:p>
          </p:txBody>
        </p:sp>
        <p:sp>
          <p:nvSpPr>
            <p:cNvPr id="21" name="Rectangle 20"/>
            <p:cNvSpPr/>
            <p:nvPr/>
          </p:nvSpPr>
          <p:spPr>
            <a:xfrm>
              <a:off x="3200670" y="2062557"/>
              <a:ext cx="877313" cy="48431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excellent</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22" name="Rectangle 21"/>
            <p:cNvSpPr/>
            <p:nvPr/>
          </p:nvSpPr>
          <p:spPr>
            <a:xfrm>
              <a:off x="4960401" y="2080908"/>
              <a:ext cx="917533" cy="46327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fair</a:t>
              </a:r>
            </a:p>
            <a:p>
              <a:pPr algn="ctr"/>
              <a:r>
                <a:rPr lang="en-US" sz="1050">
                  <a:solidFill>
                    <a:schemeClr val="accent3">
                      <a:lumMod val="75000"/>
                    </a:schemeClr>
                  </a:solidFill>
                  <a:latin typeface="Museo Sans 300" charset="0"/>
                  <a:ea typeface="Museo Sans 300" charset="0"/>
                  <a:cs typeface="Museo Sans 300" charset="0"/>
                </a:rPr>
                <a:t>3</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23" name="Rectangle 22"/>
            <p:cNvSpPr/>
            <p:nvPr/>
          </p:nvSpPr>
          <p:spPr>
            <a:xfrm>
              <a:off x="7219117" y="2074265"/>
              <a:ext cx="941831" cy="4708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poor</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cxnSp>
          <p:nvCxnSpPr>
            <p:cNvPr id="38" name="Straight Arrow Connector 37"/>
            <p:cNvCxnSpPr>
              <a:stCxn id="39" idx="2"/>
              <a:endCxn id="22" idx="0"/>
            </p:cNvCxnSpPr>
            <p:nvPr/>
          </p:nvCxnSpPr>
          <p:spPr>
            <a:xfrm>
              <a:off x="5419167" y="1999199"/>
              <a:ext cx="1" cy="8170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21" idx="2"/>
              <a:endCxn id="91" idx="0"/>
            </p:cNvCxnSpPr>
            <p:nvPr/>
          </p:nvCxnSpPr>
          <p:spPr>
            <a:xfrm flipH="1">
              <a:off x="3633207" y="2546876"/>
              <a:ext cx="6120" cy="19112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1" name="Rounded Rectangle 90"/>
            <p:cNvSpPr/>
            <p:nvPr/>
          </p:nvSpPr>
          <p:spPr>
            <a:xfrm>
              <a:off x="3289547" y="273799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nvGrpSpPr>
            <p:cNvPr id="13" name="Group 12"/>
            <p:cNvGrpSpPr/>
            <p:nvPr/>
          </p:nvGrpSpPr>
          <p:grpSpPr>
            <a:xfrm>
              <a:off x="4495746" y="2544179"/>
              <a:ext cx="1830541" cy="1534810"/>
              <a:chOff x="2388830" y="3392236"/>
              <a:chExt cx="2440722" cy="2046412"/>
            </a:xfrm>
          </p:grpSpPr>
          <p:cxnSp>
            <p:nvCxnSpPr>
              <p:cNvPr id="66" name="Straight Arrow Connector 65"/>
              <p:cNvCxnSpPr>
                <a:cxnSpLocks/>
                <a:stCxn id="22" idx="2"/>
                <a:endCxn id="56" idx="0"/>
              </p:cNvCxnSpPr>
              <p:nvPr/>
            </p:nvCxnSpPr>
            <p:spPr>
              <a:xfrm flipH="1">
                <a:off x="3620057" y="3392236"/>
                <a:ext cx="3" cy="38258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12" name="Group 11"/>
              <p:cNvGrpSpPr/>
              <p:nvPr/>
            </p:nvGrpSpPr>
            <p:grpSpPr>
              <a:xfrm>
                <a:off x="2388830" y="3774824"/>
                <a:ext cx="2440722" cy="1663824"/>
                <a:chOff x="2388830" y="3774824"/>
                <a:chExt cx="2440722" cy="1663824"/>
              </a:xfrm>
            </p:grpSpPr>
            <p:sp>
              <p:nvSpPr>
                <p:cNvPr id="52" name="Rectangle 51"/>
                <p:cNvSpPr/>
                <p:nvPr/>
              </p:nvSpPr>
              <p:spPr>
                <a:xfrm>
                  <a:off x="2388830"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3 years</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53" name="Rectangle 52"/>
                <p:cNvSpPr/>
                <p:nvPr/>
              </p:nvSpPr>
              <p:spPr>
                <a:xfrm>
                  <a:off x="3683013" y="4525617"/>
                  <a:ext cx="1146539" cy="56352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5 years</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p:txBody>
            </p:sp>
            <p:sp>
              <p:nvSpPr>
                <p:cNvPr id="56" name="Diamond 55"/>
                <p:cNvSpPr/>
                <p:nvPr/>
              </p:nvSpPr>
              <p:spPr>
                <a:xfrm>
                  <a:off x="2576270" y="3774824"/>
                  <a:ext cx="2087574"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58" name="Straight Arrow Connector 57"/>
                <p:cNvCxnSpPr>
                  <a:cxnSpLocks/>
                  <a:stCxn id="56" idx="2"/>
                  <a:endCxn id="52" idx="0"/>
                </p:cNvCxnSpPr>
                <p:nvPr/>
              </p:nvCxnSpPr>
              <p:spPr>
                <a:xfrm flipH="1">
                  <a:off x="2973706" y="4191084"/>
                  <a:ext cx="646351" cy="351306"/>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a:cxnSpLocks/>
                  <a:stCxn id="56" idx="2"/>
                  <a:endCxn id="53" idx="0"/>
                </p:cNvCxnSpPr>
                <p:nvPr/>
              </p:nvCxnSpPr>
              <p:spPr>
                <a:xfrm>
                  <a:off x="3620057" y="4191084"/>
                  <a:ext cx="636226" cy="334533"/>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6" name="Straight Arrow Connector 105"/>
                <p:cNvCxnSpPr>
                  <a:cxnSpLocks/>
                  <a:stCxn id="52" idx="2"/>
                </p:cNvCxnSpPr>
                <p:nvPr/>
              </p:nvCxnSpPr>
              <p:spPr>
                <a:xfrm flipH="1">
                  <a:off x="2973705" y="5105371"/>
                  <a:ext cx="1"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sp>
          <p:nvSpPr>
            <p:cNvPr id="121" name="Rectangle 120"/>
            <p:cNvSpPr/>
            <p:nvPr/>
          </p:nvSpPr>
          <p:spPr>
            <a:xfrm>
              <a:off x="5375824" y="4452659"/>
              <a:ext cx="2212229" cy="553998"/>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lvl="0" algn="ctr">
                <a:spcBef>
                  <a:spcPct val="20000"/>
                </a:spcBef>
                <a:buClr>
                  <a:srgbClr val="5D5555"/>
                </a:buClr>
              </a:pPr>
              <a:r>
                <a:rPr lang="en-US" sz="1500" dirty="0">
                  <a:solidFill>
                    <a:schemeClr val="bg1"/>
                  </a:solidFill>
                  <a:latin typeface="Museo Sans 500"/>
                  <a:cs typeface="Museo Sans 500"/>
                </a:rPr>
                <a:t>Build another subtree for </a:t>
              </a:r>
              <a:br>
                <a:rPr lang="en-US" sz="1500" dirty="0">
                  <a:solidFill>
                    <a:schemeClr val="bg1"/>
                  </a:solidFill>
                  <a:latin typeface="Museo Sans 500"/>
                  <a:cs typeface="Museo Sans 500"/>
                </a:rPr>
              </a:br>
              <a:r>
                <a:rPr lang="en-US" sz="1500" dirty="0">
                  <a:solidFill>
                    <a:schemeClr val="bg1"/>
                  </a:solidFill>
                  <a:latin typeface="Museo Sans 500"/>
                  <a:cs typeface="Museo Sans 500"/>
                </a:rPr>
                <a:t>these subset data points</a:t>
              </a:r>
            </a:p>
          </p:txBody>
        </p:sp>
        <p:grpSp>
          <p:nvGrpSpPr>
            <p:cNvPr id="14" name="Group 13"/>
            <p:cNvGrpSpPr/>
            <p:nvPr/>
          </p:nvGrpSpPr>
          <p:grpSpPr>
            <a:xfrm>
              <a:off x="6754420" y="2520660"/>
              <a:ext cx="1967936" cy="1450718"/>
              <a:chOff x="5400395" y="3504358"/>
              <a:chExt cx="2623915" cy="1934290"/>
            </a:xfrm>
          </p:grpSpPr>
          <p:sp>
            <p:nvSpPr>
              <p:cNvPr id="75" name="Rectangle 74"/>
              <p:cNvSpPr/>
              <p:nvPr/>
            </p:nvSpPr>
            <p:spPr>
              <a:xfrm>
                <a:off x="5411782"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high</a:t>
                </a:r>
              </a:p>
              <a:p>
                <a:pPr algn="ctr"/>
                <a:r>
                  <a:rPr lang="en-US" sz="1050">
                    <a:solidFill>
                      <a:schemeClr val="accent3">
                        <a:lumMod val="75000"/>
                      </a:schemeClr>
                    </a:solidFill>
                    <a:latin typeface="Museo Sans 300" charset="0"/>
                    <a:ea typeface="Museo Sans 300" charset="0"/>
                    <a:cs typeface="Museo Sans 300" charset="0"/>
                  </a:rPr>
                  <a:t>0</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sp>
            <p:nvSpPr>
              <p:cNvPr id="76" name="Rectangle 75"/>
              <p:cNvSpPr/>
              <p:nvPr/>
            </p:nvSpPr>
            <p:spPr>
              <a:xfrm>
                <a:off x="6768535" y="4542389"/>
                <a:ext cx="1255775" cy="56182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low</a:t>
                </a:r>
              </a:p>
              <a:p>
                <a:pPr algn="ctr"/>
                <a:r>
                  <a:rPr lang="en-US" sz="1050" dirty="0">
                    <a:solidFill>
                      <a:schemeClr val="accent3">
                        <a:lumMod val="75000"/>
                      </a:schemeClr>
                    </a:solidFill>
                    <a:latin typeface="Museo Sans 300" charset="0"/>
                    <a:ea typeface="Museo Sans 300" charset="0"/>
                    <a:cs typeface="Museo Sans 300" charset="0"/>
                  </a:rPr>
                  <a:t>1</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0</a:t>
                </a:r>
              </a:p>
            </p:txBody>
          </p:sp>
          <p:sp>
            <p:nvSpPr>
              <p:cNvPr id="77" name="Diamond 76"/>
              <p:cNvSpPr/>
              <p:nvPr/>
            </p:nvSpPr>
            <p:spPr>
              <a:xfrm>
                <a:off x="5400395" y="3799515"/>
                <a:ext cx="2486376"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78" name="Straight Arrow Connector 77"/>
              <p:cNvCxnSpPr>
                <a:endCxn id="75" idx="0"/>
              </p:cNvCxnSpPr>
              <p:nvPr/>
            </p:nvCxnSpPr>
            <p:spPr>
              <a:xfrm flipH="1">
                <a:off x="5996658" y="4216605"/>
                <a:ext cx="618212" cy="32578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a:stCxn id="77" idx="2"/>
                <a:endCxn id="76" idx="0"/>
              </p:cNvCxnSpPr>
              <p:nvPr/>
            </p:nvCxnSpPr>
            <p:spPr>
              <a:xfrm>
                <a:off x="6643583" y="4215775"/>
                <a:ext cx="752840" cy="32661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flipH="1">
                <a:off x="6647878" y="3504358"/>
                <a:ext cx="2" cy="28692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flipH="1">
                <a:off x="7443461" y="5105371"/>
                <a:ext cx="3"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sp>
          <p:nvSpPr>
            <p:cNvPr id="45" name="Rounded Rectangle 44">
              <a:extLst>
                <a:ext uri="{FF2B5EF4-FFF2-40B4-BE49-F238E27FC236}">
                  <a16:creationId xmlns:a16="http://schemas.microsoft.com/office/drawing/2014/main" id="{D509F3DD-084B-684A-9B5D-AA5F5685C0D1}"/>
                </a:ext>
              </a:extLst>
            </p:cNvPr>
            <p:cNvSpPr/>
            <p:nvPr/>
          </p:nvSpPr>
          <p:spPr>
            <a:xfrm>
              <a:off x="7966804" y="3980689"/>
              <a:ext cx="77311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50" name="Straight Arrow Connector 49">
              <a:extLst>
                <a:ext uri="{FF2B5EF4-FFF2-40B4-BE49-F238E27FC236}">
                  <a16:creationId xmlns:a16="http://schemas.microsoft.com/office/drawing/2014/main" id="{0F690E68-40E8-BB45-9449-3422227DBE68}"/>
                </a:ext>
              </a:extLst>
            </p:cNvPr>
            <p:cNvCxnSpPr>
              <a:endCxn id="51" idx="0"/>
            </p:cNvCxnSpPr>
            <p:nvPr/>
          </p:nvCxnSpPr>
          <p:spPr>
            <a:xfrm flipH="1">
              <a:off x="7201617" y="3755683"/>
              <a:ext cx="1" cy="24995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51" name="Rounded Rectangle 50">
              <a:extLst>
                <a:ext uri="{FF2B5EF4-FFF2-40B4-BE49-F238E27FC236}">
                  <a16:creationId xmlns:a16="http://schemas.microsoft.com/office/drawing/2014/main" id="{5756BD59-8B36-1F40-9BC8-BF35830F22F4}"/>
                </a:ext>
              </a:extLst>
            </p:cNvPr>
            <p:cNvSpPr/>
            <p:nvPr/>
          </p:nvSpPr>
          <p:spPr>
            <a:xfrm>
              <a:off x="6811863" y="4005641"/>
              <a:ext cx="779507"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cxnSp>
          <p:nvCxnSpPr>
            <p:cNvPr id="37" name="Straight Arrow Connector 36">
              <a:extLst>
                <a:ext uri="{FF2B5EF4-FFF2-40B4-BE49-F238E27FC236}">
                  <a16:creationId xmlns:a16="http://schemas.microsoft.com/office/drawing/2014/main" id="{AD7A089B-B065-41E8-A46C-22EDA73E20D3}"/>
                </a:ext>
              </a:extLst>
            </p:cNvPr>
            <p:cNvCxnSpPr>
              <a:cxnSpLocks/>
              <a:stCxn id="53" idx="2"/>
              <a:endCxn id="121" idx="0"/>
            </p:cNvCxnSpPr>
            <p:nvPr/>
          </p:nvCxnSpPr>
          <p:spPr>
            <a:xfrm>
              <a:off x="5896335" y="3816861"/>
              <a:ext cx="585604" cy="63579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40" name="Rounded Rectangle 90">
              <a:extLst>
                <a:ext uri="{FF2B5EF4-FFF2-40B4-BE49-F238E27FC236}">
                  <a16:creationId xmlns:a16="http://schemas.microsoft.com/office/drawing/2014/main" id="{3AC194B2-9439-4086-ACF9-718789DA921D}"/>
                </a:ext>
              </a:extLst>
            </p:cNvPr>
            <p:cNvSpPr/>
            <p:nvPr/>
          </p:nvSpPr>
          <p:spPr>
            <a:xfrm>
              <a:off x="4590742" y="406314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spTree>
    <p:extLst>
      <p:ext uri="{BB962C8B-B14F-4D97-AF65-F5344CB8AC3E}">
        <p14:creationId xmlns:p14="http://schemas.microsoft.com/office/powerpoint/2010/main" val="1578271581"/>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0260018-2E0A-BA4B-9B49-2161B492B695}"/>
              </a:ext>
            </a:extLst>
          </p:cNvPr>
          <p:cNvSpPr>
            <a:spLocks noGrp="1"/>
          </p:cNvSpPr>
          <p:nvPr>
            <p:ph type="body" idx="1"/>
          </p:nvPr>
        </p:nvSpPr>
        <p:spPr>
          <a:xfrm>
            <a:off x="2727772" y="136843"/>
            <a:ext cx="5596200" cy="3981000"/>
          </a:xfrm>
        </p:spPr>
        <p:txBody>
          <a:bodyPr/>
          <a:lstStyle/>
          <a:p>
            <a:r>
              <a:rPr lang="en-US" dirty="0"/>
              <a:t>What predictions </a:t>
            </a:r>
            <a:r>
              <a:rPr lang="en-US" b="1" u="sng" dirty="0"/>
              <a:t>should</a:t>
            </a:r>
            <a:r>
              <a:rPr lang="en-US" dirty="0"/>
              <a:t> the below decision tree output for the following datapoints?</a:t>
            </a:r>
          </a:p>
        </p:txBody>
      </p:sp>
      <p:sp>
        <p:nvSpPr>
          <p:cNvPr id="4" name="Slide Number Placeholder 3">
            <a:extLst>
              <a:ext uri="{FF2B5EF4-FFF2-40B4-BE49-F238E27FC236}">
                <a16:creationId xmlns:a16="http://schemas.microsoft.com/office/drawing/2014/main" id="{DB3C4BD7-36E3-F741-BB9C-D1C8BDEA946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69</a:t>
            </a:fld>
            <a:endParaRPr lang="en"/>
          </a:p>
        </p:txBody>
      </p:sp>
      <p:sp>
        <p:nvSpPr>
          <p:cNvPr id="5" name="Title 4">
            <a:extLst>
              <a:ext uri="{FF2B5EF4-FFF2-40B4-BE49-F238E27FC236}">
                <a16:creationId xmlns:a16="http://schemas.microsoft.com/office/drawing/2014/main" id="{D8A626E2-7489-9A4C-BD27-EADE0474DAD7}"/>
              </a:ext>
            </a:extLst>
          </p:cNvPr>
          <p:cNvSpPr>
            <a:spLocks noGrp="1"/>
          </p:cNvSpPr>
          <p:nvPr>
            <p:ph type="title"/>
          </p:nvPr>
        </p:nvSpPr>
        <p:spPr/>
        <p:txBody>
          <a:bodyPr/>
          <a:lstStyle/>
          <a:p>
            <a:r>
              <a:rPr lang="en-US" dirty="0"/>
              <a:t>1 min</a:t>
            </a:r>
          </a:p>
        </p:txBody>
      </p:sp>
      <p:grpSp>
        <p:nvGrpSpPr>
          <p:cNvPr id="7" name="Group 6">
            <a:extLst>
              <a:ext uri="{FF2B5EF4-FFF2-40B4-BE49-F238E27FC236}">
                <a16:creationId xmlns:a16="http://schemas.microsoft.com/office/drawing/2014/main" id="{F0B9C50C-90D9-944B-B276-51265A90E9F3}"/>
              </a:ext>
            </a:extLst>
          </p:cNvPr>
          <p:cNvGrpSpPr/>
          <p:nvPr/>
        </p:nvGrpSpPr>
        <p:grpSpPr>
          <a:xfrm>
            <a:off x="3342493" y="1025657"/>
            <a:ext cx="5623664" cy="3576864"/>
            <a:chOff x="3116250" y="875795"/>
            <a:chExt cx="5623664" cy="3576864"/>
          </a:xfrm>
        </p:grpSpPr>
        <p:sp>
          <p:nvSpPr>
            <p:cNvPr id="8" name="Rectangle 7">
              <a:extLst>
                <a:ext uri="{FF2B5EF4-FFF2-40B4-BE49-F238E27FC236}">
                  <a16:creationId xmlns:a16="http://schemas.microsoft.com/office/drawing/2014/main" id="{634E567D-29A8-B349-B6ED-4A0CCEBDBA4E}"/>
                </a:ext>
              </a:extLst>
            </p:cNvPr>
            <p:cNvSpPr/>
            <p:nvPr/>
          </p:nvSpPr>
          <p:spPr>
            <a:xfrm>
              <a:off x="4908130" y="892483"/>
              <a:ext cx="1022074" cy="49460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b="1">
                  <a:solidFill>
                    <a:schemeClr val="accent6"/>
                  </a:solidFill>
                  <a:latin typeface="Museo Sans 300" charset="0"/>
                  <a:ea typeface="Museo Sans 300" charset="0"/>
                  <a:cs typeface="Museo Sans 300" charset="0"/>
                </a:rPr>
                <a:t>Root</a:t>
              </a:r>
            </a:p>
            <a:p>
              <a:pPr algn="ctr"/>
              <a:r>
                <a:rPr lang="en-US" sz="1050">
                  <a:solidFill>
                    <a:schemeClr val="accent3">
                      <a:lumMod val="75000"/>
                    </a:schemeClr>
                  </a:solidFill>
                  <a:latin typeface="Museo Sans 300" charset="0"/>
                  <a:ea typeface="Museo Sans 300" charset="0"/>
                  <a:cs typeface="Museo Sans 300" charset="0"/>
                </a:rPr>
                <a:t>6</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3</a:t>
              </a:r>
            </a:p>
          </p:txBody>
        </p:sp>
        <p:sp>
          <p:nvSpPr>
            <p:cNvPr id="9" name="Rectangle 8">
              <a:extLst>
                <a:ext uri="{FF2B5EF4-FFF2-40B4-BE49-F238E27FC236}">
                  <a16:creationId xmlns:a16="http://schemas.microsoft.com/office/drawing/2014/main" id="{A7EC9E66-81F8-F449-BE5C-CAAB36B8FE6C}"/>
                </a:ext>
              </a:extLst>
            </p:cNvPr>
            <p:cNvSpPr/>
            <p:nvPr/>
          </p:nvSpPr>
          <p:spPr>
            <a:xfrm>
              <a:off x="3116250" y="875795"/>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10" name="Straight Arrow Connector 9">
              <a:extLst>
                <a:ext uri="{FF2B5EF4-FFF2-40B4-BE49-F238E27FC236}">
                  <a16:creationId xmlns:a16="http://schemas.microsoft.com/office/drawing/2014/main" id="{3AF430D7-3D7A-0D4E-9535-8F9C2A54B446}"/>
                </a:ext>
              </a:extLst>
            </p:cNvPr>
            <p:cNvCxnSpPr>
              <a:stCxn id="8" idx="2"/>
              <a:endCxn id="13" idx="0"/>
            </p:cNvCxnSpPr>
            <p:nvPr/>
          </p:nvCxnSpPr>
          <p:spPr>
            <a:xfrm>
              <a:off x="5419167" y="1387091"/>
              <a:ext cx="0" cy="246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1" name="Elbow Connector 10">
              <a:extLst>
                <a:ext uri="{FF2B5EF4-FFF2-40B4-BE49-F238E27FC236}">
                  <a16:creationId xmlns:a16="http://schemas.microsoft.com/office/drawing/2014/main" id="{F062CF89-E34A-0346-9E3E-4C36CA4144FA}"/>
                </a:ext>
              </a:extLst>
            </p:cNvPr>
            <p:cNvCxnSpPr>
              <a:stCxn id="13" idx="1"/>
              <a:endCxn id="14" idx="0"/>
            </p:cNvCxnSpPr>
            <p:nvPr/>
          </p:nvCxnSpPr>
          <p:spPr>
            <a:xfrm rot="10800000" flipV="1">
              <a:off x="3639328" y="1816323"/>
              <a:ext cx="997000" cy="246233"/>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2" name="Elbow Connector 11">
              <a:extLst>
                <a:ext uri="{FF2B5EF4-FFF2-40B4-BE49-F238E27FC236}">
                  <a16:creationId xmlns:a16="http://schemas.microsoft.com/office/drawing/2014/main" id="{24DF7FFE-F1DA-2145-AF8E-F4576C40D2AA}"/>
                </a:ext>
              </a:extLst>
            </p:cNvPr>
            <p:cNvCxnSpPr>
              <a:stCxn id="13" idx="3"/>
              <a:endCxn id="16" idx="0"/>
            </p:cNvCxnSpPr>
            <p:nvPr/>
          </p:nvCxnSpPr>
          <p:spPr>
            <a:xfrm>
              <a:off x="6202007" y="1816323"/>
              <a:ext cx="1488026" cy="257942"/>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13" name="Diamond 12">
              <a:extLst>
                <a:ext uri="{FF2B5EF4-FFF2-40B4-BE49-F238E27FC236}">
                  <a16:creationId xmlns:a16="http://schemas.microsoft.com/office/drawing/2014/main" id="{4CA73F9F-53FB-C644-B4B8-5047F63ECC9E}"/>
                </a:ext>
              </a:extLst>
            </p:cNvPr>
            <p:cNvSpPr/>
            <p:nvPr/>
          </p:nvSpPr>
          <p:spPr>
            <a:xfrm>
              <a:off x="4636326" y="1633447"/>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Credit?</a:t>
              </a:r>
            </a:p>
          </p:txBody>
        </p:sp>
        <p:sp>
          <p:nvSpPr>
            <p:cNvPr id="14" name="Rectangle 13">
              <a:extLst>
                <a:ext uri="{FF2B5EF4-FFF2-40B4-BE49-F238E27FC236}">
                  <a16:creationId xmlns:a16="http://schemas.microsoft.com/office/drawing/2014/main" id="{41F31490-4A6C-F645-9205-36680D9E2609}"/>
                </a:ext>
              </a:extLst>
            </p:cNvPr>
            <p:cNvSpPr/>
            <p:nvPr/>
          </p:nvSpPr>
          <p:spPr>
            <a:xfrm>
              <a:off x="3200670" y="2062557"/>
              <a:ext cx="877313" cy="48431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excellent</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15" name="Rectangle 14">
              <a:extLst>
                <a:ext uri="{FF2B5EF4-FFF2-40B4-BE49-F238E27FC236}">
                  <a16:creationId xmlns:a16="http://schemas.microsoft.com/office/drawing/2014/main" id="{26290802-4165-314A-BB47-644CF030059B}"/>
                </a:ext>
              </a:extLst>
            </p:cNvPr>
            <p:cNvSpPr/>
            <p:nvPr/>
          </p:nvSpPr>
          <p:spPr>
            <a:xfrm>
              <a:off x="4960401" y="2080908"/>
              <a:ext cx="917533" cy="46327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fair</a:t>
              </a:r>
            </a:p>
            <a:p>
              <a:pPr algn="ctr"/>
              <a:r>
                <a:rPr lang="en-US" sz="1050">
                  <a:solidFill>
                    <a:schemeClr val="accent3">
                      <a:lumMod val="75000"/>
                    </a:schemeClr>
                  </a:solidFill>
                  <a:latin typeface="Museo Sans 300" charset="0"/>
                  <a:ea typeface="Museo Sans 300" charset="0"/>
                  <a:cs typeface="Museo Sans 300" charset="0"/>
                </a:rPr>
                <a:t>3</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16" name="Rectangle 15">
              <a:extLst>
                <a:ext uri="{FF2B5EF4-FFF2-40B4-BE49-F238E27FC236}">
                  <a16:creationId xmlns:a16="http://schemas.microsoft.com/office/drawing/2014/main" id="{959AB7C7-0D30-F148-BB4D-7DD55A5C2958}"/>
                </a:ext>
              </a:extLst>
            </p:cNvPr>
            <p:cNvSpPr/>
            <p:nvPr/>
          </p:nvSpPr>
          <p:spPr>
            <a:xfrm>
              <a:off x="7219117" y="2074265"/>
              <a:ext cx="941831" cy="4708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poor</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cxnSp>
          <p:nvCxnSpPr>
            <p:cNvPr id="17" name="Straight Arrow Connector 16">
              <a:extLst>
                <a:ext uri="{FF2B5EF4-FFF2-40B4-BE49-F238E27FC236}">
                  <a16:creationId xmlns:a16="http://schemas.microsoft.com/office/drawing/2014/main" id="{DDE5DE8A-E094-6940-9F54-D929E7253D34}"/>
                </a:ext>
              </a:extLst>
            </p:cNvPr>
            <p:cNvCxnSpPr>
              <a:stCxn id="13" idx="2"/>
              <a:endCxn id="15" idx="0"/>
            </p:cNvCxnSpPr>
            <p:nvPr/>
          </p:nvCxnSpPr>
          <p:spPr>
            <a:xfrm>
              <a:off x="5419167" y="1999199"/>
              <a:ext cx="1" cy="8170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2C59FD0A-DD17-214F-BA5B-14D3DA98F51B}"/>
                </a:ext>
              </a:extLst>
            </p:cNvPr>
            <p:cNvCxnSpPr>
              <a:stCxn id="14" idx="2"/>
              <a:endCxn id="19" idx="0"/>
            </p:cNvCxnSpPr>
            <p:nvPr/>
          </p:nvCxnSpPr>
          <p:spPr>
            <a:xfrm flipH="1">
              <a:off x="3633207" y="2546876"/>
              <a:ext cx="6120" cy="19112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9" name="Rounded Rectangle 18">
              <a:extLst>
                <a:ext uri="{FF2B5EF4-FFF2-40B4-BE49-F238E27FC236}">
                  <a16:creationId xmlns:a16="http://schemas.microsoft.com/office/drawing/2014/main" id="{4EBD6402-39E0-FE44-A656-6BA198CB6379}"/>
                </a:ext>
              </a:extLst>
            </p:cNvPr>
            <p:cNvSpPr/>
            <p:nvPr/>
          </p:nvSpPr>
          <p:spPr>
            <a:xfrm>
              <a:off x="3289547" y="273799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nvGrpSpPr>
            <p:cNvPr id="20" name="Group 19">
              <a:extLst>
                <a:ext uri="{FF2B5EF4-FFF2-40B4-BE49-F238E27FC236}">
                  <a16:creationId xmlns:a16="http://schemas.microsoft.com/office/drawing/2014/main" id="{708206CD-ACCA-594B-BFCF-988666E8AD2E}"/>
                </a:ext>
              </a:extLst>
            </p:cNvPr>
            <p:cNvGrpSpPr/>
            <p:nvPr/>
          </p:nvGrpSpPr>
          <p:grpSpPr>
            <a:xfrm>
              <a:off x="4495746" y="2544179"/>
              <a:ext cx="1830541" cy="1534810"/>
              <a:chOff x="2388830" y="3392236"/>
              <a:chExt cx="2440722" cy="2046412"/>
            </a:xfrm>
          </p:grpSpPr>
          <p:cxnSp>
            <p:nvCxnSpPr>
              <p:cNvPr id="35" name="Straight Arrow Connector 34">
                <a:extLst>
                  <a:ext uri="{FF2B5EF4-FFF2-40B4-BE49-F238E27FC236}">
                    <a16:creationId xmlns:a16="http://schemas.microsoft.com/office/drawing/2014/main" id="{BCC26B2E-933C-BE48-A794-3FDDF149CC4E}"/>
                  </a:ext>
                </a:extLst>
              </p:cNvPr>
              <p:cNvCxnSpPr>
                <a:cxnSpLocks/>
                <a:stCxn id="15" idx="2"/>
                <a:endCxn id="39" idx="0"/>
              </p:cNvCxnSpPr>
              <p:nvPr/>
            </p:nvCxnSpPr>
            <p:spPr>
              <a:xfrm flipH="1">
                <a:off x="3620057" y="3392236"/>
                <a:ext cx="3" cy="38258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36" name="Group 35">
                <a:extLst>
                  <a:ext uri="{FF2B5EF4-FFF2-40B4-BE49-F238E27FC236}">
                    <a16:creationId xmlns:a16="http://schemas.microsoft.com/office/drawing/2014/main" id="{F6D2A3F6-5E0B-8946-87DD-EF0FD2190DBA}"/>
                  </a:ext>
                </a:extLst>
              </p:cNvPr>
              <p:cNvGrpSpPr/>
              <p:nvPr/>
            </p:nvGrpSpPr>
            <p:grpSpPr>
              <a:xfrm>
                <a:off x="2388830" y="3774824"/>
                <a:ext cx="2440722" cy="1663824"/>
                <a:chOff x="2388830" y="3774824"/>
                <a:chExt cx="2440722" cy="1663824"/>
              </a:xfrm>
            </p:grpSpPr>
            <p:sp>
              <p:nvSpPr>
                <p:cNvPr id="37" name="Rectangle 36">
                  <a:extLst>
                    <a:ext uri="{FF2B5EF4-FFF2-40B4-BE49-F238E27FC236}">
                      <a16:creationId xmlns:a16="http://schemas.microsoft.com/office/drawing/2014/main" id="{00F118BB-78A9-6E4C-92A9-9AC58ABA07A9}"/>
                    </a:ext>
                  </a:extLst>
                </p:cNvPr>
                <p:cNvSpPr/>
                <p:nvPr/>
              </p:nvSpPr>
              <p:spPr>
                <a:xfrm>
                  <a:off x="2388830"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3 years</a:t>
                  </a:r>
                </a:p>
                <a:p>
                  <a:pPr algn="ctr"/>
                  <a:r>
                    <a:rPr lang="en-US" sz="1050" dirty="0">
                      <a:solidFill>
                        <a:schemeClr val="accent3">
                          <a:lumMod val="75000"/>
                        </a:schemeClr>
                      </a:solidFill>
                      <a:latin typeface="Museo Sans 300" charset="0"/>
                      <a:ea typeface="Museo Sans 300" charset="0"/>
                      <a:cs typeface="Museo Sans 300" charset="0"/>
                    </a:rPr>
                    <a:t>1</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0</a:t>
                  </a:r>
                </a:p>
              </p:txBody>
            </p:sp>
            <p:sp>
              <p:nvSpPr>
                <p:cNvPr id="38" name="Rectangle 37">
                  <a:extLst>
                    <a:ext uri="{FF2B5EF4-FFF2-40B4-BE49-F238E27FC236}">
                      <a16:creationId xmlns:a16="http://schemas.microsoft.com/office/drawing/2014/main" id="{CC625C4E-2D3E-2844-945B-61DBBEDF6F71}"/>
                    </a:ext>
                  </a:extLst>
                </p:cNvPr>
                <p:cNvSpPr/>
                <p:nvPr/>
              </p:nvSpPr>
              <p:spPr>
                <a:xfrm>
                  <a:off x="3683013" y="4525617"/>
                  <a:ext cx="1146539" cy="56352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5 years</a:t>
                  </a:r>
                </a:p>
                <a:p>
                  <a:pPr algn="ctr"/>
                  <a:r>
                    <a:rPr lang="en-US" sz="1050" dirty="0">
                      <a:solidFill>
                        <a:schemeClr val="accent3">
                          <a:lumMod val="75000"/>
                        </a:schemeClr>
                      </a:solidFill>
                      <a:latin typeface="Museo Sans 300" charset="0"/>
                      <a:ea typeface="Museo Sans 300" charset="0"/>
                      <a:cs typeface="Museo Sans 300" charset="0"/>
                    </a:rPr>
                    <a:t>2</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1</a:t>
                  </a:r>
                </a:p>
              </p:txBody>
            </p:sp>
            <p:sp>
              <p:nvSpPr>
                <p:cNvPr id="39" name="Diamond 38">
                  <a:extLst>
                    <a:ext uri="{FF2B5EF4-FFF2-40B4-BE49-F238E27FC236}">
                      <a16:creationId xmlns:a16="http://schemas.microsoft.com/office/drawing/2014/main" id="{073C47EF-040B-C54B-AFF6-515F55180427}"/>
                    </a:ext>
                  </a:extLst>
                </p:cNvPr>
                <p:cNvSpPr/>
                <p:nvPr/>
              </p:nvSpPr>
              <p:spPr>
                <a:xfrm>
                  <a:off x="2576270" y="3774824"/>
                  <a:ext cx="2087574"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40" name="Straight Arrow Connector 39">
                  <a:extLst>
                    <a:ext uri="{FF2B5EF4-FFF2-40B4-BE49-F238E27FC236}">
                      <a16:creationId xmlns:a16="http://schemas.microsoft.com/office/drawing/2014/main" id="{8CC95D28-FD50-1246-A95E-1AC37730702A}"/>
                    </a:ext>
                  </a:extLst>
                </p:cNvPr>
                <p:cNvCxnSpPr>
                  <a:cxnSpLocks/>
                  <a:stCxn id="39" idx="2"/>
                  <a:endCxn id="37" idx="0"/>
                </p:cNvCxnSpPr>
                <p:nvPr/>
              </p:nvCxnSpPr>
              <p:spPr>
                <a:xfrm flipH="1">
                  <a:off x="2973706" y="4191084"/>
                  <a:ext cx="646351" cy="351306"/>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BFA6F3E2-FF3F-A545-A640-D61E32D4317A}"/>
                    </a:ext>
                  </a:extLst>
                </p:cNvPr>
                <p:cNvCxnSpPr>
                  <a:cxnSpLocks/>
                  <a:stCxn id="39" idx="2"/>
                  <a:endCxn id="38" idx="0"/>
                </p:cNvCxnSpPr>
                <p:nvPr/>
              </p:nvCxnSpPr>
              <p:spPr>
                <a:xfrm>
                  <a:off x="3620057" y="4191084"/>
                  <a:ext cx="636226" cy="334533"/>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3C816745-3CFF-B646-A5F6-7381032C7258}"/>
                    </a:ext>
                  </a:extLst>
                </p:cNvPr>
                <p:cNvCxnSpPr>
                  <a:cxnSpLocks/>
                  <a:stCxn id="37" idx="2"/>
                </p:cNvCxnSpPr>
                <p:nvPr/>
              </p:nvCxnSpPr>
              <p:spPr>
                <a:xfrm flipH="1">
                  <a:off x="2973705" y="5105371"/>
                  <a:ext cx="1"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grpSp>
          <p:nvGrpSpPr>
            <p:cNvPr id="22" name="Group 21">
              <a:extLst>
                <a:ext uri="{FF2B5EF4-FFF2-40B4-BE49-F238E27FC236}">
                  <a16:creationId xmlns:a16="http://schemas.microsoft.com/office/drawing/2014/main" id="{B6129169-2F58-3F45-AD48-9DD4B29A6969}"/>
                </a:ext>
              </a:extLst>
            </p:cNvPr>
            <p:cNvGrpSpPr/>
            <p:nvPr/>
          </p:nvGrpSpPr>
          <p:grpSpPr>
            <a:xfrm>
              <a:off x="6754420" y="2520660"/>
              <a:ext cx="1967936" cy="1450718"/>
              <a:chOff x="5400395" y="3504358"/>
              <a:chExt cx="2623915" cy="1934290"/>
            </a:xfrm>
          </p:grpSpPr>
          <p:sp>
            <p:nvSpPr>
              <p:cNvPr id="28" name="Rectangle 27">
                <a:extLst>
                  <a:ext uri="{FF2B5EF4-FFF2-40B4-BE49-F238E27FC236}">
                    <a16:creationId xmlns:a16="http://schemas.microsoft.com/office/drawing/2014/main" id="{BA67A70E-07FA-4D43-90FF-F895EBE1052F}"/>
                  </a:ext>
                </a:extLst>
              </p:cNvPr>
              <p:cNvSpPr/>
              <p:nvPr/>
            </p:nvSpPr>
            <p:spPr>
              <a:xfrm>
                <a:off x="5411782"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high</a:t>
                </a:r>
              </a:p>
              <a:p>
                <a:pPr algn="ctr"/>
                <a:r>
                  <a:rPr lang="en-US" sz="1050">
                    <a:solidFill>
                      <a:schemeClr val="accent3">
                        <a:lumMod val="75000"/>
                      </a:schemeClr>
                    </a:solidFill>
                    <a:latin typeface="Museo Sans 300" charset="0"/>
                    <a:ea typeface="Museo Sans 300" charset="0"/>
                    <a:cs typeface="Museo Sans 300" charset="0"/>
                  </a:rPr>
                  <a:t>0</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sp>
            <p:nvSpPr>
              <p:cNvPr id="29" name="Rectangle 28">
                <a:extLst>
                  <a:ext uri="{FF2B5EF4-FFF2-40B4-BE49-F238E27FC236}">
                    <a16:creationId xmlns:a16="http://schemas.microsoft.com/office/drawing/2014/main" id="{77ECC845-FE41-7F43-A2D6-D577C4EBFBCA}"/>
                  </a:ext>
                </a:extLst>
              </p:cNvPr>
              <p:cNvSpPr/>
              <p:nvPr/>
            </p:nvSpPr>
            <p:spPr>
              <a:xfrm>
                <a:off x="6768535" y="4542389"/>
                <a:ext cx="1255775" cy="56182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low</a:t>
                </a:r>
              </a:p>
              <a:p>
                <a:pPr algn="ctr"/>
                <a:r>
                  <a:rPr lang="en-US" sz="1050" dirty="0">
                    <a:solidFill>
                      <a:schemeClr val="accent3">
                        <a:lumMod val="75000"/>
                      </a:schemeClr>
                    </a:solidFill>
                    <a:latin typeface="Museo Sans 300" charset="0"/>
                    <a:ea typeface="Museo Sans 300" charset="0"/>
                    <a:cs typeface="Museo Sans 300" charset="0"/>
                  </a:rPr>
                  <a:t>1</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0</a:t>
                </a:r>
              </a:p>
            </p:txBody>
          </p:sp>
          <p:sp>
            <p:nvSpPr>
              <p:cNvPr id="30" name="Diamond 29">
                <a:extLst>
                  <a:ext uri="{FF2B5EF4-FFF2-40B4-BE49-F238E27FC236}">
                    <a16:creationId xmlns:a16="http://schemas.microsoft.com/office/drawing/2014/main" id="{43E8D9F0-0022-CF49-9298-91E465FEC8ED}"/>
                  </a:ext>
                </a:extLst>
              </p:cNvPr>
              <p:cNvSpPr/>
              <p:nvPr/>
            </p:nvSpPr>
            <p:spPr>
              <a:xfrm>
                <a:off x="5400395" y="3799515"/>
                <a:ext cx="2486376"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31" name="Straight Arrow Connector 30">
                <a:extLst>
                  <a:ext uri="{FF2B5EF4-FFF2-40B4-BE49-F238E27FC236}">
                    <a16:creationId xmlns:a16="http://schemas.microsoft.com/office/drawing/2014/main" id="{FF7D3B7A-2969-FD46-9D72-2520DF93CC5B}"/>
                  </a:ext>
                </a:extLst>
              </p:cNvPr>
              <p:cNvCxnSpPr>
                <a:endCxn id="28" idx="0"/>
              </p:cNvCxnSpPr>
              <p:nvPr/>
            </p:nvCxnSpPr>
            <p:spPr>
              <a:xfrm flipH="1">
                <a:off x="5996658" y="4216605"/>
                <a:ext cx="618212" cy="32578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E5982F0-4C5C-8F44-959E-6453C5705BDF}"/>
                  </a:ext>
                </a:extLst>
              </p:cNvPr>
              <p:cNvCxnSpPr>
                <a:stCxn id="30" idx="2"/>
                <a:endCxn id="29" idx="0"/>
              </p:cNvCxnSpPr>
              <p:nvPr/>
            </p:nvCxnSpPr>
            <p:spPr>
              <a:xfrm>
                <a:off x="6643583" y="4215775"/>
                <a:ext cx="752840" cy="32661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14BF7ED0-DFFA-FA44-BE79-EF62948255AD}"/>
                  </a:ext>
                </a:extLst>
              </p:cNvPr>
              <p:cNvCxnSpPr/>
              <p:nvPr/>
            </p:nvCxnSpPr>
            <p:spPr>
              <a:xfrm flipH="1">
                <a:off x="6647878" y="3504358"/>
                <a:ext cx="2" cy="28692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1A36262A-8D16-3E44-A574-D2F486BDF818}"/>
                  </a:ext>
                </a:extLst>
              </p:cNvPr>
              <p:cNvCxnSpPr>
                <a:cxnSpLocks/>
              </p:cNvCxnSpPr>
              <p:nvPr/>
            </p:nvCxnSpPr>
            <p:spPr>
              <a:xfrm flipH="1">
                <a:off x="7443461" y="5105371"/>
                <a:ext cx="3"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sp>
          <p:nvSpPr>
            <p:cNvPr id="23" name="Rounded Rectangle 22">
              <a:extLst>
                <a:ext uri="{FF2B5EF4-FFF2-40B4-BE49-F238E27FC236}">
                  <a16:creationId xmlns:a16="http://schemas.microsoft.com/office/drawing/2014/main" id="{43F6786C-4472-284D-B2AF-6BCCD86E727C}"/>
                </a:ext>
              </a:extLst>
            </p:cNvPr>
            <p:cNvSpPr/>
            <p:nvPr/>
          </p:nvSpPr>
          <p:spPr>
            <a:xfrm>
              <a:off x="7966804" y="3980689"/>
              <a:ext cx="77311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24" name="Straight Arrow Connector 23">
              <a:extLst>
                <a:ext uri="{FF2B5EF4-FFF2-40B4-BE49-F238E27FC236}">
                  <a16:creationId xmlns:a16="http://schemas.microsoft.com/office/drawing/2014/main" id="{DECE097A-B861-9D4A-904E-A966AE5637F0}"/>
                </a:ext>
              </a:extLst>
            </p:cNvPr>
            <p:cNvCxnSpPr>
              <a:endCxn id="25" idx="0"/>
            </p:cNvCxnSpPr>
            <p:nvPr/>
          </p:nvCxnSpPr>
          <p:spPr>
            <a:xfrm flipH="1">
              <a:off x="7201617" y="3755683"/>
              <a:ext cx="1" cy="24995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a:extLst>
                <a:ext uri="{FF2B5EF4-FFF2-40B4-BE49-F238E27FC236}">
                  <a16:creationId xmlns:a16="http://schemas.microsoft.com/office/drawing/2014/main" id="{D98751D6-2BA6-794B-B3D2-18D5B83019D6}"/>
                </a:ext>
              </a:extLst>
            </p:cNvPr>
            <p:cNvSpPr/>
            <p:nvPr/>
          </p:nvSpPr>
          <p:spPr>
            <a:xfrm>
              <a:off x="6811863" y="4005641"/>
              <a:ext cx="779507"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27" name="Rounded Rectangle 90">
              <a:extLst>
                <a:ext uri="{FF2B5EF4-FFF2-40B4-BE49-F238E27FC236}">
                  <a16:creationId xmlns:a16="http://schemas.microsoft.com/office/drawing/2014/main" id="{C9103E7F-FF14-3645-87E6-D15E5057EC8B}"/>
                </a:ext>
              </a:extLst>
            </p:cNvPr>
            <p:cNvSpPr/>
            <p:nvPr/>
          </p:nvSpPr>
          <p:spPr>
            <a:xfrm>
              <a:off x="4590742" y="406314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graphicFrame>
        <p:nvGraphicFramePr>
          <p:cNvPr id="43" name="Table 43">
            <a:extLst>
              <a:ext uri="{FF2B5EF4-FFF2-40B4-BE49-F238E27FC236}">
                <a16:creationId xmlns:a16="http://schemas.microsoft.com/office/drawing/2014/main" id="{B14E6BCA-2F23-9841-B24C-75F73A3BF55E}"/>
              </a:ext>
            </a:extLst>
          </p:cNvPr>
          <p:cNvGraphicFramePr>
            <a:graphicFrameLocks noGrp="1"/>
          </p:cNvGraphicFramePr>
          <p:nvPr>
            <p:extLst>
              <p:ext uri="{D42A27DB-BD31-4B8C-83A1-F6EECF244321}">
                <p14:modId xmlns:p14="http://schemas.microsoft.com/office/powerpoint/2010/main" val="1795119122"/>
              </p:ext>
            </p:extLst>
          </p:nvPr>
        </p:nvGraphicFramePr>
        <p:xfrm>
          <a:off x="205455" y="3138423"/>
          <a:ext cx="3008922" cy="1483360"/>
        </p:xfrm>
        <a:graphic>
          <a:graphicData uri="http://schemas.openxmlformats.org/drawingml/2006/table">
            <a:tbl>
              <a:tblPr firstRow="1" bandRow="1">
                <a:tableStyleId>{CB23F696-D533-4BE0-B1DA-8B15BD142E95}</a:tableStyleId>
              </a:tblPr>
              <a:tblGrid>
                <a:gridCol w="1002974">
                  <a:extLst>
                    <a:ext uri="{9D8B030D-6E8A-4147-A177-3AD203B41FA5}">
                      <a16:colId xmlns:a16="http://schemas.microsoft.com/office/drawing/2014/main" val="169448575"/>
                    </a:ext>
                  </a:extLst>
                </a:gridCol>
                <a:gridCol w="1002974">
                  <a:extLst>
                    <a:ext uri="{9D8B030D-6E8A-4147-A177-3AD203B41FA5}">
                      <a16:colId xmlns:a16="http://schemas.microsoft.com/office/drawing/2014/main" val="4262510974"/>
                    </a:ext>
                  </a:extLst>
                </a:gridCol>
                <a:gridCol w="1002974">
                  <a:extLst>
                    <a:ext uri="{9D8B030D-6E8A-4147-A177-3AD203B41FA5}">
                      <a16:colId xmlns:a16="http://schemas.microsoft.com/office/drawing/2014/main" val="1796828359"/>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high</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low</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(missing)</a:t>
                      </a:r>
                    </a:p>
                  </a:txBody>
                  <a:tcPr>
                    <a:solidFill>
                      <a:schemeClr val="bg1"/>
                    </a:solidFill>
                  </a:tcPr>
                </a:tc>
                <a:extLst>
                  <a:ext uri="{0D108BD9-81ED-4DB2-BD59-A6C34878D82A}">
                    <a16:rowId xmlns:a16="http://schemas.microsoft.com/office/drawing/2014/main" val="1657541022"/>
                  </a:ext>
                </a:extLst>
              </a:tr>
            </a:tbl>
          </a:graphicData>
        </a:graphic>
      </p:graphicFrame>
    </p:spTree>
    <p:extLst>
      <p:ext uri="{BB962C8B-B14F-4D97-AF65-F5344CB8AC3E}">
        <p14:creationId xmlns:p14="http://schemas.microsoft.com/office/powerpoint/2010/main" val="952468519"/>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C0617-BDFF-494B-AE21-2699C80E0F86}"/>
              </a:ext>
            </a:extLst>
          </p:cNvPr>
          <p:cNvSpPr>
            <a:spLocks noGrp="1"/>
          </p:cNvSpPr>
          <p:nvPr>
            <p:ph type="title"/>
          </p:nvPr>
        </p:nvSpPr>
        <p:spPr/>
        <p:txBody>
          <a:bodyPr/>
          <a:lstStyle/>
          <a:p>
            <a:r>
              <a:rPr lang="en-US"/>
              <a:t>Logistic Regression Model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p:txBody>
              <a:bodyPr/>
              <a:lstStyle/>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=+1</m:t>
                          </m:r>
                        </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r>
                            <a:rPr lang="en-US" b="0" i="1" smtClean="0">
                              <a:latin typeface="Cambria Math" panose="02040503050406030204" pitchFamily="18" charset="0"/>
                            </a:rPr>
                            <m:t>𝑤</m:t>
                          </m:r>
                        </m:e>
                      </m:d>
                      <m:r>
                        <a:rPr lang="en-US" b="0" i="1" smtClean="0">
                          <a:latin typeface="Cambria Math" panose="02040503050406030204" pitchFamily="18" charset="0"/>
                        </a:rPr>
                        <m:t>=</m:t>
                      </m:r>
                      <m:r>
                        <a:rPr lang="en-US" b="0" i="1" smtClean="0">
                          <a:latin typeface="Cambria Math" panose="02040503050406030204" pitchFamily="18" charset="0"/>
                        </a:rPr>
                        <m:t>𝑠𝑖𝑔𝑚𝑜𝑖𝑑</m:t>
                      </m:r>
                      <m:d>
                        <m:dPr>
                          <m:ctrlPr>
                            <a:rPr lang="en-US" b="0" i="1" smtClean="0">
                              <a:latin typeface="Cambria Math" panose="02040503050406030204" pitchFamily="18" charset="0"/>
                            </a:rPr>
                          </m:ctrlPr>
                        </m:dPr>
                        <m:e>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up>
                          </m:sSup>
                        </m:den>
                      </m:f>
                    </m:oMath>
                  </m:oMathPara>
                </a14:m>
                <a:endParaRPr lang="en-US"/>
              </a:p>
              <a:p>
                <a:pPr marL="139700" indent="0">
                  <a:buNone/>
                </a:pPr>
                <a:r>
                  <a:rPr lang="en-US" b="1"/>
                  <a:t>Logistic Regression Classifier </a:t>
                </a:r>
              </a:p>
              <a:p>
                <a:pPr marL="139700" indent="0">
                  <a:buNone/>
                </a:pPr>
                <a:r>
                  <a:rPr lang="en-US"/>
                  <a:t>Input </a:t>
                </a:r>
                <a14:m>
                  <m:oMath xmlns:m="http://schemas.openxmlformats.org/officeDocument/2006/math">
                    <m:r>
                      <a:rPr lang="en-US" b="0" i="1" smtClean="0">
                        <a:latin typeface="Cambria Math" panose="02040503050406030204" pitchFamily="18" charset="0"/>
                      </a:rPr>
                      <m:t>𝑥</m:t>
                    </m:r>
                  </m:oMath>
                </a14:m>
                <a:r>
                  <a:rPr lang="en-US"/>
                  <a:t>: Sentence from review</a:t>
                </a:r>
              </a:p>
              <a:p>
                <a:r>
                  <a:rPr lang="en-US"/>
                  <a:t>Estimate class probability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d>
                      <m:dPr>
                        <m:ctrlPr>
                          <a:rPr lang="en-US" b="0" i="1" smtClean="0">
                            <a:latin typeface="Cambria Math" panose="02040503050406030204" pitchFamily="18" charset="0"/>
                          </a:rPr>
                        </m:ctrlPr>
                      </m:dPr>
                      <m:e>
                        <m:r>
                          <a:rPr lang="en-US" b="0" i="1" smtClean="0">
                            <a:latin typeface="Cambria Math" panose="02040503050406030204" pitchFamily="18" charset="0"/>
                          </a:rPr>
                          <m:t>𝑦</m:t>
                        </m:r>
                        <m:r>
                          <a:rPr lang="en-US" b="0" i="1" smtClean="0">
                            <a:latin typeface="Cambria Math" panose="02040503050406030204" pitchFamily="18" charset="0"/>
                          </a:rPr>
                          <m:t>=+1</m:t>
                        </m:r>
                      </m:e>
                      <m:e>
                        <m:r>
                          <a:rPr lang="en-US" b="0" i="1" smtClean="0">
                            <a:latin typeface="Cambria Math" panose="02040503050406030204" pitchFamily="18" charset="0"/>
                          </a:rPr>
                          <m:t>𝑥</m:t>
                        </m:r>
                        <m:r>
                          <a:rPr lang="en-US" b="0" i="1" smtClean="0">
                            <a:latin typeface="Cambria Math" panose="02040503050406030204" pitchFamily="18" charset="0"/>
                          </a:rPr>
                          <m:t>, </m:t>
                        </m:r>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d>
                    <m:r>
                      <a:rPr lang="en-US" i="1">
                        <a:latin typeface="Cambria Math" panose="02040503050406030204" pitchFamily="18" charset="0"/>
                      </a:rPr>
                      <m:t>=</m:t>
                    </m:r>
                    <m:r>
                      <a:rPr lang="en-US" b="0" i="1" smtClean="0">
                        <a:latin typeface="Cambria Math" panose="02040503050406030204" pitchFamily="18" charset="0"/>
                      </a:rPr>
                      <m:t>𝑠𝑖𝑔𝑚𝑜𝑖𝑑</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oMath>
                </a14:m>
                <a:endParaRPr lang="en-US"/>
              </a:p>
              <a:p>
                <a:r>
                  <a:rPr lang="en-US"/>
                  <a:t>If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𝑦</m:t>
                        </m:r>
                        <m:r>
                          <a:rPr lang="en-US" b="0" i="1" dirty="0" smtClean="0">
                            <a:latin typeface="Cambria Math" panose="02040503050406030204" pitchFamily="18" charset="0"/>
                          </a:rPr>
                          <m:t>=+1</m:t>
                        </m:r>
                      </m:e>
                      <m:e>
                        <m:r>
                          <a:rPr lang="en-US" b="0" i="1" dirty="0" smtClean="0">
                            <a:latin typeface="Cambria Math" panose="02040503050406030204" pitchFamily="18" charset="0"/>
                          </a:rPr>
                          <m:t>𝑥</m:t>
                        </m:r>
                        <m:r>
                          <a:rPr lang="en-US" b="0" i="1" dirty="0" smtClean="0">
                            <a:latin typeface="Cambria Math" panose="02040503050406030204" pitchFamily="18" charset="0"/>
                          </a:rPr>
                          <m:t>, </m:t>
                        </m:r>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r>
                      <a:rPr lang="en-US" b="0" i="1" smtClean="0">
                        <a:latin typeface="Cambria Math" panose="02040503050406030204" pitchFamily="18" charset="0"/>
                      </a:rPr>
                      <m:t>&gt;0.5</m:t>
                    </m:r>
                  </m:oMath>
                </a14:m>
                <a:r>
                  <a:rPr lang="en-US"/>
                  <a:t>:</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 +1 </m:t>
                    </m:r>
                  </m:oMath>
                </a14:m>
                <a:endParaRPr lang="en-US"/>
              </a:p>
              <a:p>
                <a:r>
                  <a:rPr lang="en-US"/>
                  <a:t>Else: </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m:t>
                    </m:r>
                  </m:oMath>
                </a14:m>
                <a:endParaRPr lang="en-US" b="0"/>
              </a:p>
              <a:p>
                <a:pPr marL="139700" indent="0">
                  <a:buNone/>
                </a:pPr>
                <a:endParaRPr lang="en-US"/>
              </a:p>
              <a:p>
                <a:pPr marL="139700" indent="0">
                  <a:buNone/>
                </a:pPr>
                <a:endParaRPr lang="en-US"/>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grpSp>
        <p:nvGrpSpPr>
          <p:cNvPr id="5" name="Group 4">
            <a:extLst>
              <a:ext uri="{FF2B5EF4-FFF2-40B4-BE49-F238E27FC236}">
                <a16:creationId xmlns:a16="http://schemas.microsoft.com/office/drawing/2014/main" id="{4702A42A-01EB-794B-9D71-A8D18CAE53CA}"/>
              </a:ext>
            </a:extLst>
          </p:cNvPr>
          <p:cNvGrpSpPr/>
          <p:nvPr/>
        </p:nvGrpSpPr>
        <p:grpSpPr>
          <a:xfrm>
            <a:off x="5365655" y="2566000"/>
            <a:ext cx="3321170" cy="2331289"/>
            <a:chOff x="1110638" y="2011918"/>
            <a:chExt cx="6592078" cy="4481230"/>
          </a:xfrm>
        </p:grpSpPr>
        <p:pic>
          <p:nvPicPr>
            <p:cNvPr id="6" name="Picture 5">
              <a:extLst>
                <a:ext uri="{FF2B5EF4-FFF2-40B4-BE49-F238E27FC236}">
                  <a16:creationId xmlns:a16="http://schemas.microsoft.com/office/drawing/2014/main" id="{3791FF06-4178-C74F-B350-318D65A67B49}"/>
                </a:ext>
              </a:extLst>
            </p:cNvPr>
            <p:cNvPicPr>
              <a:picLocks noChangeAspect="1"/>
            </p:cNvPicPr>
            <p:nvPr/>
          </p:nvPicPr>
          <p:blipFill rotWithShape="1">
            <a:blip r:embed="rId4"/>
            <a:srcRect l="5885" b="10652"/>
            <a:stretch/>
          </p:blipFill>
          <p:spPr>
            <a:xfrm>
              <a:off x="1836731" y="2011918"/>
              <a:ext cx="5865985" cy="3938222"/>
            </a:xfrm>
            <a:prstGeom prst="rect">
              <a:avLst/>
            </a:prstGeom>
          </p:spPr>
        </p:pic>
        <p:pic>
          <p:nvPicPr>
            <p:cNvPr id="7" name="Picture 6" descr="latex-image-1.pdf">
              <a:extLst>
                <a:ext uri="{FF2B5EF4-FFF2-40B4-BE49-F238E27FC236}">
                  <a16:creationId xmlns:a16="http://schemas.microsoft.com/office/drawing/2014/main" id="{803D696D-2A33-0D43-B64F-21C76BA434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91451" y="3572854"/>
              <a:ext cx="1993008" cy="754634"/>
            </a:xfrm>
            <a:prstGeom prst="rect">
              <a:avLst/>
            </a:prstGeom>
            <a:solidFill>
              <a:schemeClr val="bg1"/>
            </a:solidFill>
          </p:spPr>
        </p:pic>
        <p:pic>
          <p:nvPicPr>
            <p:cNvPr id="8" name="Picture 7" descr="latex-image-1.pdf">
              <a:extLst>
                <a:ext uri="{FF2B5EF4-FFF2-40B4-BE49-F238E27FC236}">
                  <a16:creationId xmlns:a16="http://schemas.microsoft.com/office/drawing/2014/main" id="{6C67348D-61A7-734F-A7B4-2D01CEFCEF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28850" y="6074151"/>
              <a:ext cx="1217087" cy="418997"/>
            </a:xfrm>
            <a:prstGeom prst="rect">
              <a:avLst/>
            </a:prstGeom>
          </p:spPr>
        </p:pic>
      </p:grpSp>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91015297-8CA1-4D28-AB53-BA786471CEEA}"/>
                  </a:ext>
                </a:extLst>
              </p14:cNvPr>
              <p14:cNvContentPartPr/>
              <p14:nvPr/>
            </p14:nvContentPartPr>
            <p14:xfrm>
              <a:off x="6053040" y="2728080"/>
              <a:ext cx="2524680" cy="2282400"/>
            </p14:xfrm>
          </p:contentPart>
        </mc:Choice>
        <mc:Fallback xmlns="">
          <p:pic>
            <p:nvPicPr>
              <p:cNvPr id="9" name="Ink 8">
                <a:extLst>
                  <a:ext uri="{FF2B5EF4-FFF2-40B4-BE49-F238E27FC236}">
                    <a16:creationId xmlns:a16="http://schemas.microsoft.com/office/drawing/2014/main" id="{91015297-8CA1-4D28-AB53-BA786471CEEA}"/>
                  </a:ext>
                </a:extLst>
              </p:cNvPr>
              <p:cNvPicPr/>
              <p:nvPr/>
            </p:nvPicPr>
            <p:blipFill>
              <a:blip r:embed="rId8"/>
              <a:stretch>
                <a:fillRect/>
              </a:stretch>
            </p:blipFill>
            <p:spPr>
              <a:xfrm>
                <a:off x="6043680" y="2718720"/>
                <a:ext cx="2543400" cy="2301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15AB7E51-A2C1-4C19-AD67-36E85898D446}"/>
                  </a:ext>
                </a:extLst>
              </p14:cNvPr>
              <p14:cNvContentPartPr/>
              <p14:nvPr/>
            </p14:nvContentPartPr>
            <p14:xfrm>
              <a:off x="2922120" y="7920"/>
              <a:ext cx="4259160" cy="439920"/>
            </p14:xfrm>
          </p:contentPart>
        </mc:Choice>
        <mc:Fallback>
          <p:pic>
            <p:nvPicPr>
              <p:cNvPr id="10" name="Ink 9">
                <a:extLst>
                  <a:ext uri="{FF2B5EF4-FFF2-40B4-BE49-F238E27FC236}">
                    <a16:creationId xmlns:a16="http://schemas.microsoft.com/office/drawing/2014/main" id="{15AB7E51-A2C1-4C19-AD67-36E85898D446}"/>
                  </a:ext>
                </a:extLst>
              </p:cNvPr>
              <p:cNvPicPr/>
              <p:nvPr/>
            </p:nvPicPr>
            <p:blipFill>
              <a:blip r:embed="rId10"/>
              <a:stretch>
                <a:fillRect/>
              </a:stretch>
            </p:blipFill>
            <p:spPr>
              <a:xfrm>
                <a:off x="2912760" y="-1440"/>
                <a:ext cx="4277880" cy="458640"/>
              </a:xfrm>
              <a:prstGeom prst="rect">
                <a:avLst/>
              </a:prstGeom>
            </p:spPr>
          </p:pic>
        </mc:Fallback>
      </mc:AlternateContent>
    </p:spTree>
    <p:extLst>
      <p:ext uri="{BB962C8B-B14F-4D97-AF65-F5344CB8AC3E}">
        <p14:creationId xmlns:p14="http://schemas.microsoft.com/office/powerpoint/2010/main" val="3749291547"/>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B3C4BD7-36E3-F741-BB9C-D1C8BDEA946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70</a:t>
            </a:fld>
            <a:endParaRPr lang="en"/>
          </a:p>
        </p:txBody>
      </p:sp>
      <p:sp>
        <p:nvSpPr>
          <p:cNvPr id="5" name="Title 4">
            <a:extLst>
              <a:ext uri="{FF2B5EF4-FFF2-40B4-BE49-F238E27FC236}">
                <a16:creationId xmlns:a16="http://schemas.microsoft.com/office/drawing/2014/main" id="{D8A626E2-7489-9A4C-BD27-EADE0474DAD7}"/>
              </a:ext>
            </a:extLst>
          </p:cNvPr>
          <p:cNvSpPr>
            <a:spLocks noGrp="1"/>
          </p:cNvSpPr>
          <p:nvPr>
            <p:ph type="title"/>
          </p:nvPr>
        </p:nvSpPr>
        <p:spPr/>
        <p:txBody>
          <a:bodyPr/>
          <a:lstStyle/>
          <a:p>
            <a:r>
              <a:rPr lang="en-US" dirty="0"/>
              <a:t>2 min</a:t>
            </a:r>
          </a:p>
        </p:txBody>
      </p:sp>
      <p:grpSp>
        <p:nvGrpSpPr>
          <p:cNvPr id="7" name="Group 6">
            <a:extLst>
              <a:ext uri="{FF2B5EF4-FFF2-40B4-BE49-F238E27FC236}">
                <a16:creationId xmlns:a16="http://schemas.microsoft.com/office/drawing/2014/main" id="{F0B9C50C-90D9-944B-B276-51265A90E9F3}"/>
              </a:ext>
            </a:extLst>
          </p:cNvPr>
          <p:cNvGrpSpPr/>
          <p:nvPr/>
        </p:nvGrpSpPr>
        <p:grpSpPr>
          <a:xfrm>
            <a:off x="3342493" y="1025657"/>
            <a:ext cx="5623664" cy="3576864"/>
            <a:chOff x="3116250" y="875795"/>
            <a:chExt cx="5623664" cy="3576864"/>
          </a:xfrm>
        </p:grpSpPr>
        <p:sp>
          <p:nvSpPr>
            <p:cNvPr id="8" name="Rectangle 7">
              <a:extLst>
                <a:ext uri="{FF2B5EF4-FFF2-40B4-BE49-F238E27FC236}">
                  <a16:creationId xmlns:a16="http://schemas.microsoft.com/office/drawing/2014/main" id="{634E567D-29A8-B349-B6ED-4A0CCEBDBA4E}"/>
                </a:ext>
              </a:extLst>
            </p:cNvPr>
            <p:cNvSpPr/>
            <p:nvPr/>
          </p:nvSpPr>
          <p:spPr>
            <a:xfrm>
              <a:off x="4908130" y="892483"/>
              <a:ext cx="1022074" cy="49460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b="1">
                  <a:solidFill>
                    <a:schemeClr val="accent6"/>
                  </a:solidFill>
                  <a:latin typeface="Museo Sans 300" charset="0"/>
                  <a:ea typeface="Museo Sans 300" charset="0"/>
                  <a:cs typeface="Museo Sans 300" charset="0"/>
                </a:rPr>
                <a:t>Root</a:t>
              </a:r>
            </a:p>
            <a:p>
              <a:pPr algn="ctr"/>
              <a:r>
                <a:rPr lang="en-US" sz="1050">
                  <a:solidFill>
                    <a:schemeClr val="accent3">
                      <a:lumMod val="75000"/>
                    </a:schemeClr>
                  </a:solidFill>
                  <a:latin typeface="Museo Sans 300" charset="0"/>
                  <a:ea typeface="Museo Sans 300" charset="0"/>
                  <a:cs typeface="Museo Sans 300" charset="0"/>
                </a:rPr>
                <a:t>6</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3</a:t>
              </a:r>
            </a:p>
          </p:txBody>
        </p:sp>
        <p:sp>
          <p:nvSpPr>
            <p:cNvPr id="9" name="Rectangle 8">
              <a:extLst>
                <a:ext uri="{FF2B5EF4-FFF2-40B4-BE49-F238E27FC236}">
                  <a16:creationId xmlns:a16="http://schemas.microsoft.com/office/drawing/2014/main" id="{A7EC9E66-81F8-F449-BE5C-CAAB36B8FE6C}"/>
                </a:ext>
              </a:extLst>
            </p:cNvPr>
            <p:cNvSpPr/>
            <p:nvPr/>
          </p:nvSpPr>
          <p:spPr>
            <a:xfrm>
              <a:off x="3116250" y="875795"/>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10" name="Straight Arrow Connector 9">
              <a:extLst>
                <a:ext uri="{FF2B5EF4-FFF2-40B4-BE49-F238E27FC236}">
                  <a16:creationId xmlns:a16="http://schemas.microsoft.com/office/drawing/2014/main" id="{3AF430D7-3D7A-0D4E-9535-8F9C2A54B446}"/>
                </a:ext>
              </a:extLst>
            </p:cNvPr>
            <p:cNvCxnSpPr>
              <a:stCxn id="8" idx="2"/>
              <a:endCxn id="13" idx="0"/>
            </p:cNvCxnSpPr>
            <p:nvPr/>
          </p:nvCxnSpPr>
          <p:spPr>
            <a:xfrm>
              <a:off x="5419167" y="1387091"/>
              <a:ext cx="0" cy="246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1" name="Elbow Connector 10">
              <a:extLst>
                <a:ext uri="{FF2B5EF4-FFF2-40B4-BE49-F238E27FC236}">
                  <a16:creationId xmlns:a16="http://schemas.microsoft.com/office/drawing/2014/main" id="{F062CF89-E34A-0346-9E3E-4C36CA4144FA}"/>
                </a:ext>
              </a:extLst>
            </p:cNvPr>
            <p:cNvCxnSpPr>
              <a:stCxn id="13" idx="1"/>
              <a:endCxn id="14" idx="0"/>
            </p:cNvCxnSpPr>
            <p:nvPr/>
          </p:nvCxnSpPr>
          <p:spPr>
            <a:xfrm rot="10800000" flipV="1">
              <a:off x="3639328" y="1816323"/>
              <a:ext cx="997000" cy="246233"/>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2" name="Elbow Connector 11">
              <a:extLst>
                <a:ext uri="{FF2B5EF4-FFF2-40B4-BE49-F238E27FC236}">
                  <a16:creationId xmlns:a16="http://schemas.microsoft.com/office/drawing/2014/main" id="{24DF7FFE-F1DA-2145-AF8E-F4576C40D2AA}"/>
                </a:ext>
              </a:extLst>
            </p:cNvPr>
            <p:cNvCxnSpPr>
              <a:stCxn id="13" idx="3"/>
              <a:endCxn id="16" idx="0"/>
            </p:cNvCxnSpPr>
            <p:nvPr/>
          </p:nvCxnSpPr>
          <p:spPr>
            <a:xfrm>
              <a:off x="6202007" y="1816323"/>
              <a:ext cx="1488026" cy="257942"/>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13" name="Diamond 12">
              <a:extLst>
                <a:ext uri="{FF2B5EF4-FFF2-40B4-BE49-F238E27FC236}">
                  <a16:creationId xmlns:a16="http://schemas.microsoft.com/office/drawing/2014/main" id="{4CA73F9F-53FB-C644-B4B8-5047F63ECC9E}"/>
                </a:ext>
              </a:extLst>
            </p:cNvPr>
            <p:cNvSpPr/>
            <p:nvPr/>
          </p:nvSpPr>
          <p:spPr>
            <a:xfrm>
              <a:off x="4636326" y="1633447"/>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Credit?</a:t>
              </a:r>
            </a:p>
          </p:txBody>
        </p:sp>
        <p:sp>
          <p:nvSpPr>
            <p:cNvPr id="14" name="Rectangle 13">
              <a:extLst>
                <a:ext uri="{FF2B5EF4-FFF2-40B4-BE49-F238E27FC236}">
                  <a16:creationId xmlns:a16="http://schemas.microsoft.com/office/drawing/2014/main" id="{41F31490-4A6C-F645-9205-36680D9E2609}"/>
                </a:ext>
              </a:extLst>
            </p:cNvPr>
            <p:cNvSpPr/>
            <p:nvPr/>
          </p:nvSpPr>
          <p:spPr>
            <a:xfrm>
              <a:off x="3200670" y="2062557"/>
              <a:ext cx="877313" cy="48431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excellent</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15" name="Rectangle 14">
              <a:extLst>
                <a:ext uri="{FF2B5EF4-FFF2-40B4-BE49-F238E27FC236}">
                  <a16:creationId xmlns:a16="http://schemas.microsoft.com/office/drawing/2014/main" id="{26290802-4165-314A-BB47-644CF030059B}"/>
                </a:ext>
              </a:extLst>
            </p:cNvPr>
            <p:cNvSpPr/>
            <p:nvPr/>
          </p:nvSpPr>
          <p:spPr>
            <a:xfrm>
              <a:off x="4960401" y="2080908"/>
              <a:ext cx="917533" cy="46327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fair</a:t>
              </a:r>
            </a:p>
            <a:p>
              <a:pPr algn="ctr"/>
              <a:r>
                <a:rPr lang="en-US" sz="1050">
                  <a:solidFill>
                    <a:schemeClr val="accent3">
                      <a:lumMod val="75000"/>
                    </a:schemeClr>
                  </a:solidFill>
                  <a:latin typeface="Museo Sans 300" charset="0"/>
                  <a:ea typeface="Museo Sans 300" charset="0"/>
                  <a:cs typeface="Museo Sans 300" charset="0"/>
                </a:rPr>
                <a:t>3</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16" name="Rectangle 15">
              <a:extLst>
                <a:ext uri="{FF2B5EF4-FFF2-40B4-BE49-F238E27FC236}">
                  <a16:creationId xmlns:a16="http://schemas.microsoft.com/office/drawing/2014/main" id="{959AB7C7-0D30-F148-BB4D-7DD55A5C2958}"/>
                </a:ext>
              </a:extLst>
            </p:cNvPr>
            <p:cNvSpPr/>
            <p:nvPr/>
          </p:nvSpPr>
          <p:spPr>
            <a:xfrm>
              <a:off x="7219117" y="2074265"/>
              <a:ext cx="941831" cy="4708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poor</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cxnSp>
          <p:nvCxnSpPr>
            <p:cNvPr id="17" name="Straight Arrow Connector 16">
              <a:extLst>
                <a:ext uri="{FF2B5EF4-FFF2-40B4-BE49-F238E27FC236}">
                  <a16:creationId xmlns:a16="http://schemas.microsoft.com/office/drawing/2014/main" id="{DDE5DE8A-E094-6940-9F54-D929E7253D34}"/>
                </a:ext>
              </a:extLst>
            </p:cNvPr>
            <p:cNvCxnSpPr>
              <a:stCxn id="13" idx="2"/>
              <a:endCxn id="15" idx="0"/>
            </p:cNvCxnSpPr>
            <p:nvPr/>
          </p:nvCxnSpPr>
          <p:spPr>
            <a:xfrm>
              <a:off x="5419167" y="1999199"/>
              <a:ext cx="1" cy="8170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2C59FD0A-DD17-214F-BA5B-14D3DA98F51B}"/>
                </a:ext>
              </a:extLst>
            </p:cNvPr>
            <p:cNvCxnSpPr>
              <a:stCxn id="14" idx="2"/>
              <a:endCxn id="19" idx="0"/>
            </p:cNvCxnSpPr>
            <p:nvPr/>
          </p:nvCxnSpPr>
          <p:spPr>
            <a:xfrm flipH="1">
              <a:off x="3633207" y="2546876"/>
              <a:ext cx="6120" cy="19112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9" name="Rounded Rectangle 18">
              <a:extLst>
                <a:ext uri="{FF2B5EF4-FFF2-40B4-BE49-F238E27FC236}">
                  <a16:creationId xmlns:a16="http://schemas.microsoft.com/office/drawing/2014/main" id="{4EBD6402-39E0-FE44-A656-6BA198CB6379}"/>
                </a:ext>
              </a:extLst>
            </p:cNvPr>
            <p:cNvSpPr/>
            <p:nvPr/>
          </p:nvSpPr>
          <p:spPr>
            <a:xfrm>
              <a:off x="3289547" y="273799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nvGrpSpPr>
            <p:cNvPr id="20" name="Group 19">
              <a:extLst>
                <a:ext uri="{FF2B5EF4-FFF2-40B4-BE49-F238E27FC236}">
                  <a16:creationId xmlns:a16="http://schemas.microsoft.com/office/drawing/2014/main" id="{708206CD-ACCA-594B-BFCF-988666E8AD2E}"/>
                </a:ext>
              </a:extLst>
            </p:cNvPr>
            <p:cNvGrpSpPr/>
            <p:nvPr/>
          </p:nvGrpSpPr>
          <p:grpSpPr>
            <a:xfrm>
              <a:off x="4495746" y="2544179"/>
              <a:ext cx="1830541" cy="1534810"/>
              <a:chOff x="2388830" y="3392236"/>
              <a:chExt cx="2440722" cy="2046412"/>
            </a:xfrm>
          </p:grpSpPr>
          <p:cxnSp>
            <p:nvCxnSpPr>
              <p:cNvPr id="35" name="Straight Arrow Connector 34">
                <a:extLst>
                  <a:ext uri="{FF2B5EF4-FFF2-40B4-BE49-F238E27FC236}">
                    <a16:creationId xmlns:a16="http://schemas.microsoft.com/office/drawing/2014/main" id="{BCC26B2E-933C-BE48-A794-3FDDF149CC4E}"/>
                  </a:ext>
                </a:extLst>
              </p:cNvPr>
              <p:cNvCxnSpPr>
                <a:cxnSpLocks/>
                <a:stCxn id="15" idx="2"/>
                <a:endCxn id="39" idx="0"/>
              </p:cNvCxnSpPr>
              <p:nvPr/>
            </p:nvCxnSpPr>
            <p:spPr>
              <a:xfrm flipH="1">
                <a:off x="3620057" y="3392236"/>
                <a:ext cx="3" cy="38258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36" name="Group 35">
                <a:extLst>
                  <a:ext uri="{FF2B5EF4-FFF2-40B4-BE49-F238E27FC236}">
                    <a16:creationId xmlns:a16="http://schemas.microsoft.com/office/drawing/2014/main" id="{F6D2A3F6-5E0B-8946-87DD-EF0FD2190DBA}"/>
                  </a:ext>
                </a:extLst>
              </p:cNvPr>
              <p:cNvGrpSpPr/>
              <p:nvPr/>
            </p:nvGrpSpPr>
            <p:grpSpPr>
              <a:xfrm>
                <a:off x="2388830" y="3774824"/>
                <a:ext cx="2440722" cy="1663824"/>
                <a:chOff x="2388830" y="3774824"/>
                <a:chExt cx="2440722" cy="1663824"/>
              </a:xfrm>
            </p:grpSpPr>
            <p:sp>
              <p:nvSpPr>
                <p:cNvPr id="37" name="Rectangle 36">
                  <a:extLst>
                    <a:ext uri="{FF2B5EF4-FFF2-40B4-BE49-F238E27FC236}">
                      <a16:creationId xmlns:a16="http://schemas.microsoft.com/office/drawing/2014/main" id="{00F118BB-78A9-6E4C-92A9-9AC58ABA07A9}"/>
                    </a:ext>
                  </a:extLst>
                </p:cNvPr>
                <p:cNvSpPr/>
                <p:nvPr/>
              </p:nvSpPr>
              <p:spPr>
                <a:xfrm>
                  <a:off x="2388830"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3 years</a:t>
                  </a:r>
                </a:p>
                <a:p>
                  <a:pPr algn="ctr"/>
                  <a:r>
                    <a:rPr lang="en-US" sz="1050" dirty="0">
                      <a:solidFill>
                        <a:schemeClr val="accent3">
                          <a:lumMod val="75000"/>
                        </a:schemeClr>
                      </a:solidFill>
                      <a:latin typeface="Museo Sans 300" charset="0"/>
                      <a:ea typeface="Museo Sans 300" charset="0"/>
                      <a:cs typeface="Museo Sans 300" charset="0"/>
                    </a:rPr>
                    <a:t>1</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0</a:t>
                  </a:r>
                </a:p>
              </p:txBody>
            </p:sp>
            <p:sp>
              <p:nvSpPr>
                <p:cNvPr id="38" name="Rectangle 37">
                  <a:extLst>
                    <a:ext uri="{FF2B5EF4-FFF2-40B4-BE49-F238E27FC236}">
                      <a16:creationId xmlns:a16="http://schemas.microsoft.com/office/drawing/2014/main" id="{CC625C4E-2D3E-2844-945B-61DBBEDF6F71}"/>
                    </a:ext>
                  </a:extLst>
                </p:cNvPr>
                <p:cNvSpPr/>
                <p:nvPr/>
              </p:nvSpPr>
              <p:spPr>
                <a:xfrm>
                  <a:off x="3683013" y="4525617"/>
                  <a:ext cx="1146539" cy="56352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5 years</a:t>
                  </a:r>
                </a:p>
                <a:p>
                  <a:pPr algn="ctr"/>
                  <a:r>
                    <a:rPr lang="en-US" sz="1050" dirty="0">
                      <a:solidFill>
                        <a:schemeClr val="accent3">
                          <a:lumMod val="75000"/>
                        </a:schemeClr>
                      </a:solidFill>
                      <a:latin typeface="Museo Sans 300" charset="0"/>
                      <a:ea typeface="Museo Sans 300" charset="0"/>
                      <a:cs typeface="Museo Sans 300" charset="0"/>
                    </a:rPr>
                    <a:t>2</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1</a:t>
                  </a:r>
                </a:p>
              </p:txBody>
            </p:sp>
            <p:sp>
              <p:nvSpPr>
                <p:cNvPr id="39" name="Diamond 38">
                  <a:extLst>
                    <a:ext uri="{FF2B5EF4-FFF2-40B4-BE49-F238E27FC236}">
                      <a16:creationId xmlns:a16="http://schemas.microsoft.com/office/drawing/2014/main" id="{073C47EF-040B-C54B-AFF6-515F55180427}"/>
                    </a:ext>
                  </a:extLst>
                </p:cNvPr>
                <p:cNvSpPr/>
                <p:nvPr/>
              </p:nvSpPr>
              <p:spPr>
                <a:xfrm>
                  <a:off x="2576270" y="3774824"/>
                  <a:ext cx="2087574"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40" name="Straight Arrow Connector 39">
                  <a:extLst>
                    <a:ext uri="{FF2B5EF4-FFF2-40B4-BE49-F238E27FC236}">
                      <a16:creationId xmlns:a16="http://schemas.microsoft.com/office/drawing/2014/main" id="{8CC95D28-FD50-1246-A95E-1AC37730702A}"/>
                    </a:ext>
                  </a:extLst>
                </p:cNvPr>
                <p:cNvCxnSpPr>
                  <a:cxnSpLocks/>
                  <a:stCxn id="39" idx="2"/>
                  <a:endCxn id="37" idx="0"/>
                </p:cNvCxnSpPr>
                <p:nvPr/>
              </p:nvCxnSpPr>
              <p:spPr>
                <a:xfrm flipH="1">
                  <a:off x="2973706" y="4191084"/>
                  <a:ext cx="646351" cy="351306"/>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BFA6F3E2-FF3F-A545-A640-D61E32D4317A}"/>
                    </a:ext>
                  </a:extLst>
                </p:cNvPr>
                <p:cNvCxnSpPr>
                  <a:cxnSpLocks/>
                  <a:stCxn id="39" idx="2"/>
                  <a:endCxn id="38" idx="0"/>
                </p:cNvCxnSpPr>
                <p:nvPr/>
              </p:nvCxnSpPr>
              <p:spPr>
                <a:xfrm>
                  <a:off x="3620057" y="4191084"/>
                  <a:ext cx="636226" cy="334533"/>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3C816745-3CFF-B646-A5F6-7381032C7258}"/>
                    </a:ext>
                  </a:extLst>
                </p:cNvPr>
                <p:cNvCxnSpPr>
                  <a:cxnSpLocks/>
                  <a:stCxn id="37" idx="2"/>
                </p:cNvCxnSpPr>
                <p:nvPr/>
              </p:nvCxnSpPr>
              <p:spPr>
                <a:xfrm flipH="1">
                  <a:off x="2973705" y="5105371"/>
                  <a:ext cx="1"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grpSp>
          <p:nvGrpSpPr>
            <p:cNvPr id="22" name="Group 21">
              <a:extLst>
                <a:ext uri="{FF2B5EF4-FFF2-40B4-BE49-F238E27FC236}">
                  <a16:creationId xmlns:a16="http://schemas.microsoft.com/office/drawing/2014/main" id="{B6129169-2F58-3F45-AD48-9DD4B29A6969}"/>
                </a:ext>
              </a:extLst>
            </p:cNvPr>
            <p:cNvGrpSpPr/>
            <p:nvPr/>
          </p:nvGrpSpPr>
          <p:grpSpPr>
            <a:xfrm>
              <a:off x="6754420" y="2520660"/>
              <a:ext cx="1967936" cy="1450718"/>
              <a:chOff x="5400395" y="3504358"/>
              <a:chExt cx="2623915" cy="1934290"/>
            </a:xfrm>
          </p:grpSpPr>
          <p:sp>
            <p:nvSpPr>
              <p:cNvPr id="28" name="Rectangle 27">
                <a:extLst>
                  <a:ext uri="{FF2B5EF4-FFF2-40B4-BE49-F238E27FC236}">
                    <a16:creationId xmlns:a16="http://schemas.microsoft.com/office/drawing/2014/main" id="{BA67A70E-07FA-4D43-90FF-F895EBE1052F}"/>
                  </a:ext>
                </a:extLst>
              </p:cNvPr>
              <p:cNvSpPr/>
              <p:nvPr/>
            </p:nvSpPr>
            <p:spPr>
              <a:xfrm>
                <a:off x="5411782"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high</a:t>
                </a:r>
              </a:p>
              <a:p>
                <a:pPr algn="ctr"/>
                <a:r>
                  <a:rPr lang="en-US" sz="1050">
                    <a:solidFill>
                      <a:schemeClr val="accent3">
                        <a:lumMod val="75000"/>
                      </a:schemeClr>
                    </a:solidFill>
                    <a:latin typeface="Museo Sans 300" charset="0"/>
                    <a:ea typeface="Museo Sans 300" charset="0"/>
                    <a:cs typeface="Museo Sans 300" charset="0"/>
                  </a:rPr>
                  <a:t>0</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sp>
            <p:nvSpPr>
              <p:cNvPr id="29" name="Rectangle 28">
                <a:extLst>
                  <a:ext uri="{FF2B5EF4-FFF2-40B4-BE49-F238E27FC236}">
                    <a16:creationId xmlns:a16="http://schemas.microsoft.com/office/drawing/2014/main" id="{77ECC845-FE41-7F43-A2D6-D577C4EBFBCA}"/>
                  </a:ext>
                </a:extLst>
              </p:cNvPr>
              <p:cNvSpPr/>
              <p:nvPr/>
            </p:nvSpPr>
            <p:spPr>
              <a:xfrm>
                <a:off x="6768535" y="4542389"/>
                <a:ext cx="1255775" cy="56182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dirty="0">
                    <a:solidFill>
                      <a:schemeClr val="accent6"/>
                    </a:solidFill>
                    <a:latin typeface="Museo Sans 300" charset="0"/>
                    <a:ea typeface="Museo Sans 300" charset="0"/>
                    <a:cs typeface="Museo Sans 300" charset="0"/>
                  </a:rPr>
                  <a:t>low</a:t>
                </a:r>
              </a:p>
              <a:p>
                <a:pPr algn="ctr"/>
                <a:r>
                  <a:rPr lang="en-US" sz="1050" dirty="0">
                    <a:solidFill>
                      <a:schemeClr val="accent3">
                        <a:lumMod val="75000"/>
                      </a:schemeClr>
                    </a:solidFill>
                    <a:latin typeface="Museo Sans 300" charset="0"/>
                    <a:ea typeface="Museo Sans 300" charset="0"/>
                    <a:cs typeface="Museo Sans 300" charset="0"/>
                  </a:rPr>
                  <a:t>1</a:t>
                </a:r>
                <a:r>
                  <a:rPr lang="en-US" sz="1050" dirty="0">
                    <a:solidFill>
                      <a:schemeClr val="accent6"/>
                    </a:solidFill>
                    <a:latin typeface="Museo Sans 300" charset="0"/>
                    <a:ea typeface="Museo Sans 300" charset="0"/>
                    <a:cs typeface="Museo Sans 300" charset="0"/>
                  </a:rPr>
                  <a:t>     </a:t>
                </a:r>
                <a:r>
                  <a:rPr lang="en-US" sz="1050" dirty="0">
                    <a:solidFill>
                      <a:schemeClr val="accent4"/>
                    </a:solidFill>
                    <a:latin typeface="Museo Sans 300" charset="0"/>
                    <a:ea typeface="Museo Sans 300" charset="0"/>
                    <a:cs typeface="Museo Sans 300" charset="0"/>
                  </a:rPr>
                  <a:t>0</a:t>
                </a:r>
              </a:p>
            </p:txBody>
          </p:sp>
          <p:sp>
            <p:nvSpPr>
              <p:cNvPr id="30" name="Diamond 29">
                <a:extLst>
                  <a:ext uri="{FF2B5EF4-FFF2-40B4-BE49-F238E27FC236}">
                    <a16:creationId xmlns:a16="http://schemas.microsoft.com/office/drawing/2014/main" id="{43E8D9F0-0022-CF49-9298-91E465FEC8ED}"/>
                  </a:ext>
                </a:extLst>
              </p:cNvPr>
              <p:cNvSpPr/>
              <p:nvPr/>
            </p:nvSpPr>
            <p:spPr>
              <a:xfrm>
                <a:off x="5400395" y="3799515"/>
                <a:ext cx="2486376"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31" name="Straight Arrow Connector 30">
                <a:extLst>
                  <a:ext uri="{FF2B5EF4-FFF2-40B4-BE49-F238E27FC236}">
                    <a16:creationId xmlns:a16="http://schemas.microsoft.com/office/drawing/2014/main" id="{FF7D3B7A-2969-FD46-9D72-2520DF93CC5B}"/>
                  </a:ext>
                </a:extLst>
              </p:cNvPr>
              <p:cNvCxnSpPr>
                <a:endCxn id="28" idx="0"/>
              </p:cNvCxnSpPr>
              <p:nvPr/>
            </p:nvCxnSpPr>
            <p:spPr>
              <a:xfrm flipH="1">
                <a:off x="5996658" y="4216605"/>
                <a:ext cx="618212" cy="32578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E5982F0-4C5C-8F44-959E-6453C5705BDF}"/>
                  </a:ext>
                </a:extLst>
              </p:cNvPr>
              <p:cNvCxnSpPr>
                <a:stCxn id="30" idx="2"/>
                <a:endCxn id="29" idx="0"/>
              </p:cNvCxnSpPr>
              <p:nvPr/>
            </p:nvCxnSpPr>
            <p:spPr>
              <a:xfrm>
                <a:off x="6643583" y="4215775"/>
                <a:ext cx="752840" cy="32661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14BF7ED0-DFFA-FA44-BE79-EF62948255AD}"/>
                  </a:ext>
                </a:extLst>
              </p:cNvPr>
              <p:cNvCxnSpPr/>
              <p:nvPr/>
            </p:nvCxnSpPr>
            <p:spPr>
              <a:xfrm flipH="1">
                <a:off x="6647878" y="3504358"/>
                <a:ext cx="2" cy="28692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1A36262A-8D16-3E44-A574-D2F486BDF818}"/>
                  </a:ext>
                </a:extLst>
              </p:cNvPr>
              <p:cNvCxnSpPr>
                <a:cxnSpLocks/>
              </p:cNvCxnSpPr>
              <p:nvPr/>
            </p:nvCxnSpPr>
            <p:spPr>
              <a:xfrm flipH="1">
                <a:off x="7443461" y="5105371"/>
                <a:ext cx="3"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sp>
          <p:nvSpPr>
            <p:cNvPr id="23" name="Rounded Rectangle 22">
              <a:extLst>
                <a:ext uri="{FF2B5EF4-FFF2-40B4-BE49-F238E27FC236}">
                  <a16:creationId xmlns:a16="http://schemas.microsoft.com/office/drawing/2014/main" id="{43F6786C-4472-284D-B2AF-6BCCD86E727C}"/>
                </a:ext>
              </a:extLst>
            </p:cNvPr>
            <p:cNvSpPr/>
            <p:nvPr/>
          </p:nvSpPr>
          <p:spPr>
            <a:xfrm>
              <a:off x="7966804" y="3980689"/>
              <a:ext cx="77311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24" name="Straight Arrow Connector 23">
              <a:extLst>
                <a:ext uri="{FF2B5EF4-FFF2-40B4-BE49-F238E27FC236}">
                  <a16:creationId xmlns:a16="http://schemas.microsoft.com/office/drawing/2014/main" id="{DECE097A-B861-9D4A-904E-A966AE5637F0}"/>
                </a:ext>
              </a:extLst>
            </p:cNvPr>
            <p:cNvCxnSpPr>
              <a:endCxn id="25" idx="0"/>
            </p:cNvCxnSpPr>
            <p:nvPr/>
          </p:nvCxnSpPr>
          <p:spPr>
            <a:xfrm flipH="1">
              <a:off x="7201617" y="3755683"/>
              <a:ext cx="1" cy="24995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a:extLst>
                <a:ext uri="{FF2B5EF4-FFF2-40B4-BE49-F238E27FC236}">
                  <a16:creationId xmlns:a16="http://schemas.microsoft.com/office/drawing/2014/main" id="{D98751D6-2BA6-794B-B3D2-18D5B83019D6}"/>
                </a:ext>
              </a:extLst>
            </p:cNvPr>
            <p:cNvSpPr/>
            <p:nvPr/>
          </p:nvSpPr>
          <p:spPr>
            <a:xfrm>
              <a:off x="6811863" y="4005641"/>
              <a:ext cx="779507"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27" name="Rounded Rectangle 90">
              <a:extLst>
                <a:ext uri="{FF2B5EF4-FFF2-40B4-BE49-F238E27FC236}">
                  <a16:creationId xmlns:a16="http://schemas.microsoft.com/office/drawing/2014/main" id="{C9103E7F-FF14-3645-87E6-D15E5057EC8B}"/>
                </a:ext>
              </a:extLst>
            </p:cNvPr>
            <p:cNvSpPr/>
            <p:nvPr/>
          </p:nvSpPr>
          <p:spPr>
            <a:xfrm>
              <a:off x="4590742" y="406314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sp>
        <p:nvSpPr>
          <p:cNvPr id="44" name="Text Placeholder 5">
            <a:extLst>
              <a:ext uri="{FF2B5EF4-FFF2-40B4-BE49-F238E27FC236}">
                <a16:creationId xmlns:a16="http://schemas.microsoft.com/office/drawing/2014/main" id="{0E3A07BC-7665-DC4B-A569-02ED871DCC8C}"/>
              </a:ext>
            </a:extLst>
          </p:cNvPr>
          <p:cNvSpPr>
            <a:spLocks noGrp="1"/>
          </p:cNvSpPr>
          <p:nvPr>
            <p:ph type="body" idx="1"/>
          </p:nvPr>
        </p:nvSpPr>
        <p:spPr>
          <a:xfrm>
            <a:off x="2727772" y="136843"/>
            <a:ext cx="5596200" cy="3981000"/>
          </a:xfrm>
        </p:spPr>
        <p:txBody>
          <a:bodyPr/>
          <a:lstStyle/>
          <a:p>
            <a:r>
              <a:rPr lang="en-US" dirty="0"/>
              <a:t>What predictions </a:t>
            </a:r>
            <a:r>
              <a:rPr lang="en-US" b="1" u="sng" dirty="0"/>
              <a:t>should</a:t>
            </a:r>
            <a:r>
              <a:rPr lang="en-US" dirty="0"/>
              <a:t> the below decision tree output for the following datapoints?</a:t>
            </a:r>
          </a:p>
        </p:txBody>
      </p:sp>
      <p:graphicFrame>
        <p:nvGraphicFramePr>
          <p:cNvPr id="46" name="Table 43">
            <a:extLst>
              <a:ext uri="{FF2B5EF4-FFF2-40B4-BE49-F238E27FC236}">
                <a16:creationId xmlns:a16="http://schemas.microsoft.com/office/drawing/2014/main" id="{697B48AA-B4A7-B04A-B44A-A5DAE4619B50}"/>
              </a:ext>
            </a:extLst>
          </p:cNvPr>
          <p:cNvGraphicFramePr>
            <a:graphicFrameLocks noGrp="1"/>
          </p:cNvGraphicFramePr>
          <p:nvPr>
            <p:extLst>
              <p:ext uri="{D42A27DB-BD31-4B8C-83A1-F6EECF244321}">
                <p14:modId xmlns:p14="http://schemas.microsoft.com/office/powerpoint/2010/main" val="2188069521"/>
              </p:ext>
            </p:extLst>
          </p:nvPr>
        </p:nvGraphicFramePr>
        <p:xfrm>
          <a:off x="205455" y="3138423"/>
          <a:ext cx="3008922" cy="1483360"/>
        </p:xfrm>
        <a:graphic>
          <a:graphicData uri="http://schemas.openxmlformats.org/drawingml/2006/table">
            <a:tbl>
              <a:tblPr firstRow="1" bandRow="1">
                <a:tableStyleId>{CB23F696-D533-4BE0-B1DA-8B15BD142E95}</a:tableStyleId>
              </a:tblPr>
              <a:tblGrid>
                <a:gridCol w="1002974">
                  <a:extLst>
                    <a:ext uri="{9D8B030D-6E8A-4147-A177-3AD203B41FA5}">
                      <a16:colId xmlns:a16="http://schemas.microsoft.com/office/drawing/2014/main" val="169448575"/>
                    </a:ext>
                  </a:extLst>
                </a:gridCol>
                <a:gridCol w="1002974">
                  <a:extLst>
                    <a:ext uri="{9D8B030D-6E8A-4147-A177-3AD203B41FA5}">
                      <a16:colId xmlns:a16="http://schemas.microsoft.com/office/drawing/2014/main" val="4262510974"/>
                    </a:ext>
                  </a:extLst>
                </a:gridCol>
                <a:gridCol w="1002974">
                  <a:extLst>
                    <a:ext uri="{9D8B030D-6E8A-4147-A177-3AD203B41FA5}">
                      <a16:colId xmlns:a16="http://schemas.microsoft.com/office/drawing/2014/main" val="1796828359"/>
                    </a:ext>
                  </a:extLst>
                </a:gridCol>
              </a:tblGrid>
              <a:tr h="370840">
                <a:tc>
                  <a:txBody>
                    <a:bodyPr/>
                    <a:lstStyle/>
                    <a:p>
                      <a:pPr algn="ctr"/>
                      <a:r>
                        <a:rPr lang="en-US" b="1" dirty="0"/>
                        <a:t>Credit</a:t>
                      </a:r>
                    </a:p>
                  </a:txBody>
                  <a:tcPr>
                    <a:solidFill>
                      <a:schemeClr val="bg1"/>
                    </a:solidFill>
                  </a:tcPr>
                </a:tc>
                <a:tc>
                  <a:txBody>
                    <a:bodyPr/>
                    <a:lstStyle/>
                    <a:p>
                      <a:pPr algn="ctr"/>
                      <a:r>
                        <a:rPr lang="en-US" b="1" dirty="0"/>
                        <a:t>Term</a:t>
                      </a:r>
                    </a:p>
                  </a:txBody>
                  <a:tcPr>
                    <a:solidFill>
                      <a:schemeClr val="bg1"/>
                    </a:solidFill>
                  </a:tcPr>
                </a:tc>
                <a:tc>
                  <a:txBody>
                    <a:bodyPr/>
                    <a:lstStyle/>
                    <a:p>
                      <a:pPr algn="ctr"/>
                      <a:r>
                        <a:rPr lang="en-US" b="1" dirty="0"/>
                        <a:t>Income</a:t>
                      </a:r>
                    </a:p>
                  </a:txBody>
                  <a:tcPr>
                    <a:solidFill>
                      <a:schemeClr val="bg1"/>
                    </a:solidFill>
                  </a:tcPr>
                </a:tc>
                <a:extLst>
                  <a:ext uri="{0D108BD9-81ED-4DB2-BD59-A6C34878D82A}">
                    <a16:rowId xmlns:a16="http://schemas.microsoft.com/office/drawing/2014/main" val="2399930740"/>
                  </a:ext>
                </a:extLst>
              </a:tr>
              <a:tr h="370840">
                <a:tc>
                  <a:txBody>
                    <a:bodyPr/>
                    <a:lstStyle/>
                    <a:p>
                      <a:r>
                        <a:rPr lang="en-US" dirty="0"/>
                        <a:t>excellent</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high</a:t>
                      </a:r>
                    </a:p>
                  </a:txBody>
                  <a:tcPr>
                    <a:solidFill>
                      <a:schemeClr val="bg1"/>
                    </a:solidFill>
                  </a:tcPr>
                </a:tc>
                <a:extLst>
                  <a:ext uri="{0D108BD9-81ED-4DB2-BD59-A6C34878D82A}">
                    <a16:rowId xmlns:a16="http://schemas.microsoft.com/office/drawing/2014/main" val="923744386"/>
                  </a:ext>
                </a:extLst>
              </a:tr>
              <a:tr h="370840">
                <a:tc>
                  <a:txBody>
                    <a:bodyPr/>
                    <a:lstStyle/>
                    <a:p>
                      <a:r>
                        <a:rPr lang="en-US" dirty="0"/>
                        <a:t>fair</a:t>
                      </a:r>
                    </a:p>
                  </a:txBody>
                  <a:tcPr>
                    <a:solidFill>
                      <a:schemeClr val="bg1"/>
                    </a:solidFill>
                  </a:tcPr>
                </a:tc>
                <a:tc>
                  <a:txBody>
                    <a:bodyPr/>
                    <a:lstStyle/>
                    <a:p>
                      <a:r>
                        <a:rPr lang="en-US" dirty="0"/>
                        <a:t>5 </a:t>
                      </a:r>
                      <a:r>
                        <a:rPr lang="en-US" dirty="0" err="1"/>
                        <a:t>yrs</a:t>
                      </a:r>
                      <a:endParaRPr lang="en-US" dirty="0"/>
                    </a:p>
                  </a:txBody>
                  <a:tcPr>
                    <a:solidFill>
                      <a:schemeClr val="bg1"/>
                    </a:solidFill>
                  </a:tcPr>
                </a:tc>
                <a:tc>
                  <a:txBody>
                    <a:bodyPr/>
                    <a:lstStyle/>
                    <a:p>
                      <a:r>
                        <a:rPr lang="en-US" dirty="0"/>
                        <a:t>low</a:t>
                      </a:r>
                    </a:p>
                  </a:txBody>
                  <a:tcPr>
                    <a:solidFill>
                      <a:schemeClr val="bg1"/>
                    </a:solidFill>
                  </a:tcPr>
                </a:tc>
                <a:extLst>
                  <a:ext uri="{0D108BD9-81ED-4DB2-BD59-A6C34878D82A}">
                    <a16:rowId xmlns:a16="http://schemas.microsoft.com/office/drawing/2014/main" val="498034979"/>
                  </a:ext>
                </a:extLst>
              </a:tr>
              <a:tr h="370840">
                <a:tc>
                  <a:txBody>
                    <a:bodyPr/>
                    <a:lstStyle/>
                    <a:p>
                      <a:r>
                        <a:rPr lang="en-US" dirty="0"/>
                        <a:t>poor</a:t>
                      </a:r>
                    </a:p>
                  </a:txBody>
                  <a:tcPr>
                    <a:solidFill>
                      <a:schemeClr val="bg1"/>
                    </a:solidFill>
                  </a:tcPr>
                </a:tc>
                <a:tc>
                  <a:txBody>
                    <a:bodyPr/>
                    <a:lstStyle/>
                    <a:p>
                      <a:r>
                        <a:rPr lang="en-US" dirty="0"/>
                        <a:t>3 </a:t>
                      </a:r>
                      <a:r>
                        <a:rPr lang="en-US" dirty="0" err="1"/>
                        <a:t>yrs</a:t>
                      </a:r>
                      <a:endParaRPr lang="en-US" dirty="0"/>
                    </a:p>
                  </a:txBody>
                  <a:tcPr>
                    <a:solidFill>
                      <a:schemeClr val="bg1"/>
                    </a:solidFill>
                  </a:tcPr>
                </a:tc>
                <a:tc>
                  <a:txBody>
                    <a:bodyPr/>
                    <a:lstStyle/>
                    <a:p>
                      <a:r>
                        <a:rPr lang="en-US" dirty="0"/>
                        <a:t>(missing)</a:t>
                      </a:r>
                    </a:p>
                  </a:txBody>
                  <a:tcPr>
                    <a:solidFill>
                      <a:schemeClr val="bg1"/>
                    </a:solidFill>
                  </a:tcPr>
                </a:tc>
                <a:extLst>
                  <a:ext uri="{0D108BD9-81ED-4DB2-BD59-A6C34878D82A}">
                    <a16:rowId xmlns:a16="http://schemas.microsoft.com/office/drawing/2014/main" val="1657541022"/>
                  </a:ext>
                </a:extLst>
              </a:tr>
            </a:tbl>
          </a:graphicData>
        </a:graphic>
      </p:graphicFrame>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DA387A0C-2609-4772-8489-E0B39E6185EC}"/>
                  </a:ext>
                </a:extLst>
              </p14:cNvPr>
              <p14:cNvContentPartPr/>
              <p14:nvPr/>
            </p14:nvContentPartPr>
            <p14:xfrm>
              <a:off x="3090960" y="632880"/>
              <a:ext cx="5979960" cy="4025160"/>
            </p14:xfrm>
          </p:contentPart>
        </mc:Choice>
        <mc:Fallback>
          <p:pic>
            <p:nvPicPr>
              <p:cNvPr id="2" name="Ink 1">
                <a:extLst>
                  <a:ext uri="{FF2B5EF4-FFF2-40B4-BE49-F238E27FC236}">
                    <a16:creationId xmlns:a16="http://schemas.microsoft.com/office/drawing/2014/main" id="{DA387A0C-2609-4772-8489-E0B39E6185EC}"/>
                  </a:ext>
                </a:extLst>
              </p:cNvPr>
              <p:cNvPicPr/>
              <p:nvPr/>
            </p:nvPicPr>
            <p:blipFill>
              <a:blip r:embed="rId4"/>
              <a:stretch>
                <a:fillRect/>
              </a:stretch>
            </p:blipFill>
            <p:spPr>
              <a:xfrm>
                <a:off x="3081600" y="623520"/>
                <a:ext cx="5998680" cy="4043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21" name="Ink 20">
                <a:extLst>
                  <a:ext uri="{FF2B5EF4-FFF2-40B4-BE49-F238E27FC236}">
                    <a16:creationId xmlns:a16="http://schemas.microsoft.com/office/drawing/2014/main" id="{69DF4A78-3160-4A60-91C8-C22EEDE42C0D}"/>
                  </a:ext>
                </a:extLst>
              </p14:cNvPr>
              <p14:cNvContentPartPr/>
              <p14:nvPr/>
            </p14:nvContentPartPr>
            <p14:xfrm>
              <a:off x="8249920" y="1328120"/>
              <a:ext cx="114840" cy="170640"/>
            </p14:xfrm>
          </p:contentPart>
        </mc:Choice>
        <mc:Fallback>
          <p:pic>
            <p:nvPicPr>
              <p:cNvPr id="21" name="Ink 20">
                <a:extLst>
                  <a:ext uri="{FF2B5EF4-FFF2-40B4-BE49-F238E27FC236}">
                    <a16:creationId xmlns:a16="http://schemas.microsoft.com/office/drawing/2014/main" id="{69DF4A78-3160-4A60-91C8-C22EEDE42C0D}"/>
                  </a:ext>
                </a:extLst>
              </p:cNvPr>
              <p:cNvPicPr/>
              <p:nvPr/>
            </p:nvPicPr>
            <p:blipFill>
              <a:blip r:embed="rId6"/>
              <a:stretch>
                <a:fillRect/>
              </a:stretch>
            </p:blipFill>
            <p:spPr>
              <a:xfrm>
                <a:off x="8240920" y="1319120"/>
                <a:ext cx="1324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6" name="Ink 25">
                <a:extLst>
                  <a:ext uri="{FF2B5EF4-FFF2-40B4-BE49-F238E27FC236}">
                    <a16:creationId xmlns:a16="http://schemas.microsoft.com/office/drawing/2014/main" id="{B1CD3392-EBD9-4B6C-AD19-24EDD1AA2068}"/>
                  </a:ext>
                </a:extLst>
              </p14:cNvPr>
              <p14:cNvContentPartPr/>
              <p14:nvPr/>
            </p14:nvContentPartPr>
            <p14:xfrm>
              <a:off x="8319400" y="732320"/>
              <a:ext cx="69840" cy="117720"/>
            </p14:xfrm>
          </p:contentPart>
        </mc:Choice>
        <mc:Fallback>
          <p:pic>
            <p:nvPicPr>
              <p:cNvPr id="26" name="Ink 25">
                <a:extLst>
                  <a:ext uri="{FF2B5EF4-FFF2-40B4-BE49-F238E27FC236}">
                    <a16:creationId xmlns:a16="http://schemas.microsoft.com/office/drawing/2014/main" id="{B1CD3392-EBD9-4B6C-AD19-24EDD1AA2068}"/>
                  </a:ext>
                </a:extLst>
              </p:cNvPr>
              <p:cNvPicPr/>
              <p:nvPr/>
            </p:nvPicPr>
            <p:blipFill>
              <a:blip r:embed="rId8"/>
              <a:stretch>
                <a:fillRect/>
              </a:stretch>
            </p:blipFill>
            <p:spPr>
              <a:xfrm>
                <a:off x="8310400" y="723320"/>
                <a:ext cx="87480" cy="135360"/>
              </a:xfrm>
              <a:prstGeom prst="rect">
                <a:avLst/>
              </a:prstGeom>
            </p:spPr>
          </p:pic>
        </mc:Fallback>
      </mc:AlternateContent>
    </p:spTree>
    <p:extLst>
      <p:ext uri="{BB962C8B-B14F-4D97-AF65-F5344CB8AC3E}">
        <p14:creationId xmlns:p14="http://schemas.microsoft.com/office/powerpoint/2010/main" val="2906698023"/>
      </p:ext>
    </p:extLst>
  </p:cSld>
  <p:clrMapOvr>
    <a:masterClrMapping/>
  </p:clrMapOvr>
  <p:transition>
    <p:fade thruBlk="1"/>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76D328-7CB1-FD47-9E95-75BAB36D56E6}"/>
              </a:ext>
            </a:extLst>
          </p:cNvPr>
          <p:cNvSpPr>
            <a:spLocks noGrp="1"/>
          </p:cNvSpPr>
          <p:nvPr>
            <p:ph type="ctrTitle"/>
          </p:nvPr>
        </p:nvSpPr>
        <p:spPr/>
        <p:txBody>
          <a:bodyPr/>
          <a:lstStyle/>
          <a:p>
            <a:r>
              <a:rPr lang="en-US" dirty="0"/>
              <a:t>Splitting on Numeric Features</a:t>
            </a:r>
          </a:p>
        </p:txBody>
      </p:sp>
      <p:sp>
        <p:nvSpPr>
          <p:cNvPr id="6" name="Subtitle 5">
            <a:extLst>
              <a:ext uri="{FF2B5EF4-FFF2-40B4-BE49-F238E27FC236}">
                <a16:creationId xmlns:a16="http://schemas.microsoft.com/office/drawing/2014/main" id="{E8B14A73-76B6-DC40-AC5D-60BD029DF363}"/>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A374AA6A-2DFC-664B-9B4C-9EF4FD9D62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p:graphicFrame>
        <p:nvGraphicFramePr>
          <p:cNvPr id="7" name="Content Placeholder 4">
            <a:extLst>
              <a:ext uri="{FF2B5EF4-FFF2-40B4-BE49-F238E27FC236}">
                <a16:creationId xmlns:a16="http://schemas.microsoft.com/office/drawing/2014/main" id="{7EF025F6-49C3-964F-A51F-EE633CE62C58}"/>
              </a:ext>
            </a:extLst>
          </p:cNvPr>
          <p:cNvGraphicFramePr>
            <a:graphicFrameLocks/>
          </p:cNvGraphicFramePr>
          <p:nvPr>
            <p:extLst>
              <p:ext uri="{D42A27DB-BD31-4B8C-83A1-F6EECF244321}">
                <p14:modId xmlns:p14="http://schemas.microsoft.com/office/powerpoint/2010/main" val="3023159304"/>
              </p:ext>
            </p:extLst>
          </p:nvPr>
        </p:nvGraphicFramePr>
        <p:xfrm>
          <a:off x="3273293" y="837501"/>
          <a:ext cx="4785541" cy="3456997"/>
        </p:xfrm>
        <a:graphic>
          <a:graphicData uri="http://schemas.openxmlformats.org/drawingml/2006/table">
            <a:tbl>
              <a:tblPr firstRow="1" bandRow="1">
                <a:tableStyleId>{B301B821-A1FF-4177-AEE7-76D212191A09}</a:tableStyleId>
              </a:tblPr>
              <a:tblGrid>
                <a:gridCol w="1281853">
                  <a:extLst>
                    <a:ext uri="{9D8B030D-6E8A-4147-A177-3AD203B41FA5}">
                      <a16:colId xmlns:a16="http://schemas.microsoft.com/office/drawing/2014/main" val="20000"/>
                    </a:ext>
                  </a:extLst>
                </a:gridCol>
                <a:gridCol w="1149266">
                  <a:extLst>
                    <a:ext uri="{9D8B030D-6E8A-4147-A177-3AD203B41FA5}">
                      <a16:colId xmlns:a16="http://schemas.microsoft.com/office/drawing/2014/main" val="20001"/>
                    </a:ext>
                  </a:extLst>
                </a:gridCol>
                <a:gridCol w="1074501">
                  <a:extLst>
                    <a:ext uri="{9D8B030D-6E8A-4147-A177-3AD203B41FA5}">
                      <a16:colId xmlns:a16="http://schemas.microsoft.com/office/drawing/2014/main" val="20002"/>
                    </a:ext>
                  </a:extLst>
                </a:gridCol>
                <a:gridCol w="1279921">
                  <a:extLst>
                    <a:ext uri="{9D8B030D-6E8A-4147-A177-3AD203B41FA5}">
                      <a16:colId xmlns:a16="http://schemas.microsoft.com/office/drawing/2014/main" val="20003"/>
                    </a:ext>
                  </a:extLst>
                </a:gridCol>
              </a:tblGrid>
              <a:tr h="370897">
                <a:tc>
                  <a:txBody>
                    <a:bodyPr/>
                    <a:lstStyle/>
                    <a:p>
                      <a:pPr algn="ctr"/>
                      <a:r>
                        <a:rPr lang="en-US" sz="1800" b="0" i="0" dirty="0">
                          <a:latin typeface="Museo Sans 700"/>
                          <a:cs typeface="Museo Sans 700"/>
                        </a:rPr>
                        <a:t>Income</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dirty="0">
                          <a:latin typeface="Museo Sans 700"/>
                          <a:cs typeface="Museo Sans 700"/>
                        </a:rPr>
                        <a:t>Credit</a:t>
                      </a:r>
                      <a:endParaRPr lang="en-US" sz="1800" dirty="0">
                        <a:latin typeface="Museo Sans 300"/>
                        <a:cs typeface="Museo Sans 300"/>
                      </a:endParaRP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700"/>
                          <a:cs typeface="Museo Sans 700"/>
                        </a:rPr>
                        <a:t>Term</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y</a:t>
                      </a:r>
                    </a:p>
                  </a:txBody>
                  <a:tcPr marL="68580" marR="68580" marT="34290" marB="34290"/>
                </a:tc>
                <a:extLst>
                  <a:ext uri="{0D108BD9-81ED-4DB2-BD59-A6C34878D82A}">
                    <a16:rowId xmlns:a16="http://schemas.microsoft.com/office/drawing/2014/main" val="10000"/>
                  </a:ext>
                </a:extLst>
              </a:tr>
              <a:tr h="342900">
                <a:tc>
                  <a:txBody>
                    <a:bodyPr/>
                    <a:lstStyle/>
                    <a:p>
                      <a:pPr algn="ctr"/>
                      <a:r>
                        <a:rPr lang="en-US" sz="1800" dirty="0">
                          <a:latin typeface="Museo Sans 300"/>
                          <a:cs typeface="Museo Sans 300"/>
                        </a:rPr>
                        <a:t>$105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algn="ctr"/>
                      <a:r>
                        <a:rPr lang="en-US" sz="1800" dirty="0">
                          <a:latin typeface="Museo Sans 300"/>
                          <a:cs typeface="Museo Sans 300"/>
                        </a:rPr>
                        <a:t>3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Safe</a:t>
                      </a:r>
                    </a:p>
                  </a:txBody>
                  <a:tcPr marL="68580" marR="68580" marT="34290" marB="34290"/>
                </a:tc>
                <a:extLst>
                  <a:ext uri="{0D108BD9-81ED-4DB2-BD59-A6C34878D82A}">
                    <a16:rowId xmlns:a16="http://schemas.microsoft.com/office/drawing/2014/main" val="10001"/>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$112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5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Risky</a:t>
                      </a:r>
                    </a:p>
                  </a:txBody>
                  <a:tcPr marL="68580" marR="68580" marT="34290" marB="34290"/>
                </a:tc>
                <a:extLst>
                  <a:ext uri="{0D108BD9-81ED-4DB2-BD59-A6C34878D82A}">
                    <a16:rowId xmlns:a16="http://schemas.microsoft.com/office/drawing/2014/main" val="10002"/>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$73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fair</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3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Safe</a:t>
                      </a:r>
                    </a:p>
                  </a:txBody>
                  <a:tcPr marL="68580" marR="68580" marT="34290" marB="34290"/>
                </a:tc>
                <a:extLst>
                  <a:ext uri="{0D108BD9-81ED-4DB2-BD59-A6C34878D82A}">
                    <a16:rowId xmlns:a16="http://schemas.microsoft.com/office/drawing/2014/main" val="10003"/>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$69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5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Safe</a:t>
                      </a:r>
                    </a:p>
                  </a:txBody>
                  <a:tcPr marL="68580" marR="68580" marT="34290" marB="34290"/>
                </a:tc>
                <a:extLst>
                  <a:ext uri="{0D108BD9-81ED-4DB2-BD59-A6C34878D82A}">
                    <a16:rowId xmlns:a16="http://schemas.microsoft.com/office/drawing/2014/main" val="10004"/>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$217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3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Risky</a:t>
                      </a:r>
                    </a:p>
                  </a:txBody>
                  <a:tcPr marL="68580" marR="68580" marT="34290" marB="34290"/>
                </a:tc>
                <a:extLst>
                  <a:ext uri="{0D108BD9-81ED-4DB2-BD59-A6C34878D82A}">
                    <a16:rowId xmlns:a16="http://schemas.microsoft.com/office/drawing/2014/main" val="10005"/>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$120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5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Safe</a:t>
                      </a:r>
                    </a:p>
                  </a:txBody>
                  <a:tcPr marL="68580" marR="68580" marT="34290" marB="34290"/>
                </a:tc>
                <a:extLst>
                  <a:ext uri="{0D108BD9-81ED-4DB2-BD59-A6C34878D82A}">
                    <a16:rowId xmlns:a16="http://schemas.microsoft.com/office/drawing/2014/main" val="10006"/>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$64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fair</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3</a:t>
                      </a:r>
                      <a:r>
                        <a:rPr lang="en-US" sz="1800" baseline="0" dirty="0">
                          <a:latin typeface="Museo Sans 300"/>
                          <a:cs typeface="Museo Sans 300"/>
                        </a:rPr>
                        <a:t>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Risky</a:t>
                      </a:r>
                    </a:p>
                  </a:txBody>
                  <a:tcPr marL="68580" marR="68580" marT="34290" marB="34290"/>
                </a:tc>
                <a:extLst>
                  <a:ext uri="{0D108BD9-81ED-4DB2-BD59-A6C34878D82A}">
                    <a16:rowId xmlns:a16="http://schemas.microsoft.com/office/drawing/2014/main" val="10007"/>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$340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5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algn="ctr"/>
                      <a:r>
                        <a:rPr lang="en-US" sz="1800" dirty="0">
                          <a:latin typeface="Museo Sans 300"/>
                          <a:cs typeface="Museo Sans 300"/>
                        </a:rPr>
                        <a:t>Safe</a:t>
                      </a:r>
                    </a:p>
                  </a:txBody>
                  <a:tcPr marL="68580" marR="68580" marT="34290" marB="34290"/>
                </a:tc>
                <a:extLst>
                  <a:ext uri="{0D108BD9-81ED-4DB2-BD59-A6C34878D82A}">
                    <a16:rowId xmlns:a16="http://schemas.microsoft.com/office/drawing/2014/main" val="10008"/>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$60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dirty="0">
                          <a:latin typeface="Museo Sans 300"/>
                          <a:cs typeface="Museo Sans 300"/>
                        </a:rPr>
                        <a:t>3 </a:t>
                      </a:r>
                      <a:r>
                        <a:rPr lang="en-US" sz="1800" baseline="0" dirty="0" err="1">
                          <a:latin typeface="Museo Sans 300"/>
                          <a:cs typeface="Museo Sans 300"/>
                        </a:rPr>
                        <a:t>yrs</a:t>
                      </a:r>
                      <a:endParaRPr lang="en-US" sz="1800" dirty="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Museo Sans 300"/>
                          <a:cs typeface="Museo Sans 300"/>
                        </a:rPr>
                        <a:t>Risky</a:t>
                      </a:r>
                    </a:p>
                  </a:txBody>
                  <a:tcPr marL="68580" marR="68580" marT="34290" marB="3429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4714058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Threshold Split for Numeric Features</a:t>
            </a:r>
          </a:p>
        </p:txBody>
      </p:sp>
      <p:sp>
        <p:nvSpPr>
          <p:cNvPr id="9" name="Rectangle 8"/>
          <p:cNvSpPr/>
          <p:nvPr/>
        </p:nvSpPr>
        <p:spPr>
          <a:xfrm>
            <a:off x="5152438" y="1303658"/>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r>
              <a:rPr lang="en-US" sz="1800">
                <a:solidFill>
                  <a:schemeClr val="accent6"/>
                </a:solidFill>
                <a:latin typeface="Museo Sans 300" charset="0"/>
                <a:ea typeface="Museo Sans 300" charset="0"/>
                <a:cs typeface="Museo Sans 300" charset="0"/>
              </a:rPr>
              <a:t>     </a:t>
            </a:r>
            <a:r>
              <a:rPr lang="en-US" sz="1800">
                <a:solidFill>
                  <a:schemeClr val="accent3">
                    <a:lumMod val="75000"/>
                  </a:schemeClr>
                </a:solidFill>
                <a:latin typeface="Museo Sans 300" charset="0"/>
                <a:ea typeface="Museo Sans 300" charset="0"/>
                <a:cs typeface="Museo Sans 300" charset="0"/>
              </a:rPr>
              <a:t>22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18</a:t>
            </a:r>
          </a:p>
        </p:txBody>
      </p:sp>
      <p:sp>
        <p:nvSpPr>
          <p:cNvPr id="33" name="Rectangle 32"/>
          <p:cNvSpPr/>
          <p:nvPr/>
        </p:nvSpPr>
        <p:spPr>
          <a:xfrm>
            <a:off x="3030381" y="1324649"/>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3" name="Group 2"/>
          <p:cNvGrpSpPr/>
          <p:nvPr/>
        </p:nvGrpSpPr>
        <p:grpSpPr>
          <a:xfrm>
            <a:off x="6497816" y="1840531"/>
            <a:ext cx="4307723" cy="687524"/>
            <a:chOff x="5112073" y="2386310"/>
            <a:chExt cx="5743630" cy="916698"/>
          </a:xfrm>
        </p:grpSpPr>
        <p:cxnSp>
          <p:nvCxnSpPr>
            <p:cNvPr id="34" name="Straight Arrow Connector 33"/>
            <p:cNvCxnSpPr/>
            <p:nvPr/>
          </p:nvCxnSpPr>
          <p:spPr>
            <a:xfrm flipH="1">
              <a:off x="5112073" y="2809875"/>
              <a:ext cx="931026" cy="493133"/>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043100" y="2386310"/>
              <a:ext cx="4812603" cy="492442"/>
            </a:xfrm>
            <a:prstGeom prst="rect">
              <a:avLst/>
            </a:prstGeom>
            <a:noFill/>
            <a:ln>
              <a:noFill/>
            </a:ln>
          </p:spPr>
          <p:txBody>
            <a:bodyPr wrap="square" rtlCol="0">
              <a:spAutoFit/>
            </a:bodyPr>
            <a:lstStyle/>
            <a:p>
              <a:r>
                <a:rPr lang="en-US" sz="1800">
                  <a:solidFill>
                    <a:schemeClr val="accent6"/>
                  </a:solidFill>
                  <a:latin typeface="Museo Sans 300"/>
                  <a:cs typeface="Museo Sans 300"/>
                </a:rPr>
                <a:t>Split on </a:t>
              </a:r>
              <a:r>
                <a:rPr lang="en-US" sz="1800">
                  <a:latin typeface="Museo Sans 500"/>
                  <a:cs typeface="Museo Sans 500"/>
                </a:rPr>
                <a:t>Income</a:t>
              </a:r>
            </a:p>
          </p:txBody>
        </p:sp>
      </p:grpSp>
      <p:cxnSp>
        <p:nvCxnSpPr>
          <p:cNvPr id="26" name="Straight Arrow Connector 25"/>
          <p:cNvCxnSpPr>
            <a:stCxn id="9" idx="2"/>
            <a:endCxn id="39" idx="0"/>
          </p:cNvCxnSpPr>
          <p:nvPr/>
        </p:nvCxnSpPr>
        <p:spPr>
          <a:xfrm>
            <a:off x="5851845" y="1970980"/>
            <a:ext cx="0" cy="40310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128642" y="2746720"/>
            <a:ext cx="1668557" cy="1221296"/>
            <a:chOff x="619841" y="3594561"/>
            <a:chExt cx="2224742" cy="1628395"/>
          </a:xfrm>
        </p:grpSpPr>
        <p:sp>
          <p:nvSpPr>
            <p:cNvPr id="21" name="Rectangle 20"/>
            <p:cNvSpPr/>
            <p:nvPr/>
          </p:nvSpPr>
          <p:spPr>
            <a:xfrm>
              <a:off x="619841" y="4333193"/>
              <a:ext cx="2224742"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&lt; $60K</a:t>
              </a:r>
            </a:p>
            <a:p>
              <a:pPr algn="ctr"/>
              <a:r>
                <a:rPr lang="en-US" sz="1800">
                  <a:solidFill>
                    <a:schemeClr val="accent3">
                      <a:lumMod val="75000"/>
                    </a:schemeClr>
                  </a:solidFill>
                  <a:latin typeface="Museo Sans 300" charset="0"/>
                  <a:ea typeface="Museo Sans 300" charset="0"/>
                  <a:cs typeface="Museo Sans 300" charset="0"/>
                </a:rPr>
                <a:t>8</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13</a:t>
              </a:r>
            </a:p>
          </p:txBody>
        </p:sp>
        <p:cxnSp>
          <p:nvCxnSpPr>
            <p:cNvPr id="27" name="Elbow Connector 26"/>
            <p:cNvCxnSpPr>
              <a:stCxn id="39" idx="1"/>
              <a:endCxn id="21" idx="0"/>
            </p:cNvCxnSpPr>
            <p:nvPr/>
          </p:nvCxnSpPr>
          <p:spPr>
            <a:xfrm rot="10800000" flipV="1">
              <a:off x="1732213" y="3594561"/>
              <a:ext cx="1093376" cy="738631"/>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grpSp>
      <p:grpSp>
        <p:nvGrpSpPr>
          <p:cNvPr id="7" name="Group 6"/>
          <p:cNvGrpSpPr/>
          <p:nvPr/>
        </p:nvGrpSpPr>
        <p:grpSpPr>
          <a:xfrm>
            <a:off x="6920737" y="2746721"/>
            <a:ext cx="1644546" cy="1254904"/>
            <a:chOff x="5675968" y="3594562"/>
            <a:chExt cx="2192728" cy="1673205"/>
          </a:xfrm>
        </p:grpSpPr>
        <p:sp>
          <p:nvSpPr>
            <p:cNvPr id="23" name="Rectangle 22"/>
            <p:cNvSpPr/>
            <p:nvPr/>
          </p:nvSpPr>
          <p:spPr>
            <a:xfrm>
              <a:off x="5675968" y="4378004"/>
              <a:ext cx="2192728"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&gt;= $60K</a:t>
              </a:r>
            </a:p>
            <a:p>
              <a:pPr algn="ctr"/>
              <a:r>
                <a:rPr lang="en-US" sz="1800">
                  <a:solidFill>
                    <a:schemeClr val="accent3">
                      <a:lumMod val="75000"/>
                    </a:schemeClr>
                  </a:solidFill>
                  <a:latin typeface="Museo Sans 300" charset="0"/>
                  <a:ea typeface="Museo Sans 300" charset="0"/>
                  <a:cs typeface="Museo Sans 300" charset="0"/>
                </a:rPr>
                <a:t>14</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5</a:t>
              </a:r>
            </a:p>
          </p:txBody>
        </p:sp>
        <p:cxnSp>
          <p:nvCxnSpPr>
            <p:cNvPr id="28" name="Elbow Connector 27"/>
            <p:cNvCxnSpPr>
              <a:stCxn id="39" idx="3"/>
              <a:endCxn id="23" idx="0"/>
            </p:cNvCxnSpPr>
            <p:nvPr/>
          </p:nvCxnSpPr>
          <p:spPr>
            <a:xfrm>
              <a:off x="5675968" y="3594562"/>
              <a:ext cx="1096364" cy="783443"/>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sp>
        <p:nvSpPr>
          <p:cNvPr id="39" name="Diamond 38"/>
          <p:cNvSpPr/>
          <p:nvPr/>
        </p:nvSpPr>
        <p:spPr>
          <a:xfrm>
            <a:off x="4782953" y="2374081"/>
            <a:ext cx="2137784" cy="7452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650">
                <a:solidFill>
                  <a:schemeClr val="accent6"/>
                </a:solidFill>
                <a:latin typeface="Museo Sans 300" charset="0"/>
                <a:ea typeface="Museo Sans 300" charset="0"/>
                <a:cs typeface="Museo Sans 300" charset="0"/>
              </a:rPr>
              <a:t>Income?</a:t>
            </a:r>
            <a:r>
              <a:rPr lang="en-US" sz="1500">
                <a:solidFill>
                  <a:schemeClr val="accent6"/>
                </a:solidFill>
                <a:latin typeface="Museo Sans 300" charset="0"/>
                <a:ea typeface="Museo Sans 300" charset="0"/>
                <a:cs typeface="Museo Sans 300" charset="0"/>
              </a:rPr>
              <a:t> </a:t>
            </a:r>
          </a:p>
        </p:txBody>
      </p:sp>
      <p:grpSp>
        <p:nvGrpSpPr>
          <p:cNvPr id="5" name="Group 4"/>
          <p:cNvGrpSpPr/>
          <p:nvPr/>
        </p:nvGrpSpPr>
        <p:grpSpPr>
          <a:xfrm>
            <a:off x="3966530" y="3773108"/>
            <a:ext cx="2806445" cy="989475"/>
            <a:chOff x="1737025" y="4963075"/>
            <a:chExt cx="3741926" cy="1319299"/>
          </a:xfrm>
        </p:grpSpPr>
        <p:cxnSp>
          <p:nvCxnSpPr>
            <p:cNvPr id="41" name="Straight Arrow Connector 40"/>
            <p:cNvCxnSpPr/>
            <p:nvPr/>
          </p:nvCxnSpPr>
          <p:spPr>
            <a:xfrm flipV="1">
              <a:off x="4297816" y="4963075"/>
              <a:ext cx="1181135" cy="61897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1737025" y="5482156"/>
              <a:ext cx="2670330" cy="800218"/>
            </a:xfrm>
            <a:prstGeom prst="rect">
              <a:avLst/>
            </a:prstGeom>
            <a:noFill/>
            <a:ln>
              <a:noFill/>
            </a:ln>
          </p:spPr>
          <p:txBody>
            <a:bodyPr wrap="square" rtlCol="0">
              <a:spAutoFit/>
            </a:bodyPr>
            <a:lstStyle/>
            <a:p>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Income &gt;= $60K</a:t>
              </a:r>
            </a:p>
          </p:txBody>
        </p:sp>
      </p:gr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1865E7FB-1979-46AB-8E73-5DCCA26C85AF}"/>
                  </a:ext>
                </a:extLst>
              </p14:cNvPr>
              <p14:cNvContentPartPr/>
              <p14:nvPr/>
            </p14:nvContentPartPr>
            <p14:xfrm>
              <a:off x="4093920" y="3062520"/>
              <a:ext cx="1480320" cy="352800"/>
            </p14:xfrm>
          </p:contentPart>
        </mc:Choice>
        <mc:Fallback>
          <p:pic>
            <p:nvPicPr>
              <p:cNvPr id="4" name="Ink 3">
                <a:extLst>
                  <a:ext uri="{FF2B5EF4-FFF2-40B4-BE49-F238E27FC236}">
                    <a16:creationId xmlns:a16="http://schemas.microsoft.com/office/drawing/2014/main" id="{1865E7FB-1979-46AB-8E73-5DCCA26C85AF}"/>
                  </a:ext>
                </a:extLst>
              </p:cNvPr>
              <p:cNvPicPr/>
              <p:nvPr/>
            </p:nvPicPr>
            <p:blipFill>
              <a:blip r:embed="rId4"/>
              <a:stretch>
                <a:fillRect/>
              </a:stretch>
            </p:blipFill>
            <p:spPr>
              <a:xfrm>
                <a:off x="4084560" y="3053160"/>
                <a:ext cx="1499040" cy="371520"/>
              </a:xfrm>
              <a:prstGeom prst="rect">
                <a:avLst/>
              </a:prstGeom>
            </p:spPr>
          </p:pic>
        </mc:Fallback>
      </mc:AlternateContent>
    </p:spTree>
    <p:extLst>
      <p:ext uri="{BB962C8B-B14F-4D97-AF65-F5344CB8AC3E}">
        <p14:creationId xmlns:p14="http://schemas.microsoft.com/office/powerpoint/2010/main" val="1141675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Best threshold?</a:t>
            </a:r>
          </a:p>
        </p:txBody>
      </p:sp>
      <p:grpSp>
        <p:nvGrpSpPr>
          <p:cNvPr id="3" name="Group 2"/>
          <p:cNvGrpSpPr/>
          <p:nvPr/>
        </p:nvGrpSpPr>
        <p:grpSpPr>
          <a:xfrm>
            <a:off x="3108316" y="1625802"/>
            <a:ext cx="2458366" cy="754217"/>
            <a:chOff x="778707" y="1575330"/>
            <a:chExt cx="3277821" cy="1005622"/>
          </a:xfrm>
        </p:grpSpPr>
        <p:sp>
          <p:nvSpPr>
            <p:cNvPr id="29" name="Rectangle 28"/>
            <p:cNvSpPr/>
            <p:nvPr/>
          </p:nvSpPr>
          <p:spPr>
            <a:xfrm>
              <a:off x="778707" y="1575330"/>
              <a:ext cx="3039033" cy="861774"/>
            </a:xfrm>
            <a:prstGeom prst="rect">
              <a:avLst/>
            </a:prstGeom>
          </p:spPr>
          <p:txBody>
            <a:bodyPr wrap="square">
              <a:spAutoFit/>
            </a:bodyPr>
            <a:lstStyle/>
            <a:p>
              <a:pPr lvl="0">
                <a:spcBef>
                  <a:spcPct val="20000"/>
                </a:spcBef>
                <a:buClr>
                  <a:srgbClr val="5D5555"/>
                </a:buClr>
              </a:pPr>
              <a:r>
                <a:rPr lang="en-US" sz="1800" b="1">
                  <a:solidFill>
                    <a:srgbClr val="2B2728"/>
                  </a:solidFill>
                  <a:latin typeface="Museo Sans 500"/>
                  <a:cs typeface="Museo Sans 500"/>
                </a:rPr>
                <a:t>Infinite possible values of t</a:t>
              </a:r>
            </a:p>
          </p:txBody>
        </p:sp>
        <p:cxnSp>
          <p:nvCxnSpPr>
            <p:cNvPr id="34" name="Straight Arrow Connector 33"/>
            <p:cNvCxnSpPr/>
            <p:nvPr/>
          </p:nvCxnSpPr>
          <p:spPr>
            <a:xfrm>
              <a:off x="2887795" y="2231702"/>
              <a:ext cx="1168733" cy="34925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2571323" y="2906498"/>
            <a:ext cx="3643550" cy="1889025"/>
            <a:chOff x="62716" y="3282924"/>
            <a:chExt cx="4858067" cy="2518700"/>
          </a:xfrm>
        </p:grpSpPr>
        <p:sp>
          <p:nvSpPr>
            <p:cNvPr id="42" name="Rectangle 41"/>
            <p:cNvSpPr/>
            <p:nvPr/>
          </p:nvSpPr>
          <p:spPr>
            <a:xfrm>
              <a:off x="150919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&lt;  t</a:t>
              </a:r>
              <a:r>
                <a:rPr lang="en-US" sz="1800" baseline="30000">
                  <a:solidFill>
                    <a:schemeClr val="accent6"/>
                  </a:solidFill>
                  <a:latin typeface="Museo Sans 500"/>
                  <a:ea typeface="Museo Sans 300" charset="0"/>
                  <a:cs typeface="Museo Sans 500"/>
                </a:rPr>
                <a:t>*</a:t>
              </a:r>
            </a:p>
          </p:txBody>
        </p:sp>
        <p:sp>
          <p:nvSpPr>
            <p:cNvPr id="36" name="Rectangle 35"/>
            <p:cNvSpPr/>
            <p:nvPr/>
          </p:nvSpPr>
          <p:spPr>
            <a:xfrm>
              <a:off x="62716" y="3752810"/>
              <a:ext cx="4858067" cy="2048814"/>
            </a:xfrm>
            <a:prstGeom prst="rect">
              <a:avLst/>
            </a:prstGeom>
            <a:solidFill>
              <a:schemeClr val="accent3">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grpSp>
        <p:nvGrpSpPr>
          <p:cNvPr id="9" name="Group 8"/>
          <p:cNvGrpSpPr/>
          <p:nvPr/>
        </p:nvGrpSpPr>
        <p:grpSpPr>
          <a:xfrm>
            <a:off x="6286314" y="2906498"/>
            <a:ext cx="2857686" cy="1889025"/>
            <a:chOff x="5016039" y="3282924"/>
            <a:chExt cx="3810248" cy="2518700"/>
          </a:xfrm>
        </p:grpSpPr>
        <p:sp>
          <p:nvSpPr>
            <p:cNvPr id="43" name="Rectangle 42"/>
            <p:cNvSpPr/>
            <p:nvPr/>
          </p:nvSpPr>
          <p:spPr>
            <a:xfrm>
              <a:off x="585052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&gt;= t</a:t>
              </a:r>
              <a:r>
                <a:rPr lang="en-US" sz="1800" baseline="30000">
                  <a:solidFill>
                    <a:schemeClr val="accent6"/>
                  </a:solidFill>
                  <a:latin typeface="Museo Sans 500"/>
                  <a:ea typeface="Museo Sans 300" charset="0"/>
                  <a:cs typeface="Museo Sans 500"/>
                </a:rPr>
                <a:t>*</a:t>
              </a:r>
            </a:p>
          </p:txBody>
        </p:sp>
        <p:sp>
          <p:nvSpPr>
            <p:cNvPr id="37" name="Rectangle 36"/>
            <p:cNvSpPr/>
            <p:nvPr/>
          </p:nvSpPr>
          <p:spPr>
            <a:xfrm>
              <a:off x="5016039" y="3752810"/>
              <a:ext cx="3810248" cy="20488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sp>
        <p:nvSpPr>
          <p:cNvPr id="74" name="Rectangle 73"/>
          <p:cNvSpPr/>
          <p:nvPr/>
        </p:nvSpPr>
        <p:spPr>
          <a:xfrm>
            <a:off x="8252850" y="3253107"/>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75" name="Oval 74"/>
          <p:cNvSpPr>
            <a:spLocks noChangeAspect="1"/>
          </p:cNvSpPr>
          <p:nvPr/>
        </p:nvSpPr>
        <p:spPr>
          <a:xfrm>
            <a:off x="8839176" y="3261158"/>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6" name="Oval 75"/>
          <p:cNvSpPr/>
          <p:nvPr/>
        </p:nvSpPr>
        <p:spPr>
          <a:xfrm>
            <a:off x="8834428" y="3583355"/>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7" name="Rectangle 76"/>
          <p:cNvSpPr/>
          <p:nvPr/>
        </p:nvSpPr>
        <p:spPr>
          <a:xfrm>
            <a:off x="2850704" y="3464683"/>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78" name="TextBox 77"/>
          <p:cNvSpPr txBox="1"/>
          <p:nvPr/>
        </p:nvSpPr>
        <p:spPr>
          <a:xfrm>
            <a:off x="8224604" y="4231366"/>
            <a:ext cx="530915" cy="253916"/>
          </a:xfrm>
          <a:prstGeom prst="rect">
            <a:avLst/>
          </a:prstGeom>
          <a:noFill/>
        </p:spPr>
        <p:txBody>
          <a:bodyPr wrap="none" rtlCol="0">
            <a:spAutoFit/>
          </a:bodyPr>
          <a:lstStyle/>
          <a:p>
            <a:r>
              <a:rPr lang="en-US" sz="1050">
                <a:latin typeface="Museo Sans 300"/>
                <a:cs typeface="Museo Sans 300"/>
              </a:rPr>
              <a:t>$120K</a:t>
            </a:r>
          </a:p>
        </p:txBody>
      </p:sp>
      <p:sp>
        <p:nvSpPr>
          <p:cNvPr id="79" name="TextBox 78"/>
          <p:cNvSpPr txBox="1"/>
          <p:nvPr/>
        </p:nvSpPr>
        <p:spPr>
          <a:xfrm>
            <a:off x="3120267" y="4231366"/>
            <a:ext cx="461986" cy="253916"/>
          </a:xfrm>
          <a:prstGeom prst="rect">
            <a:avLst/>
          </a:prstGeom>
          <a:noFill/>
        </p:spPr>
        <p:txBody>
          <a:bodyPr wrap="none" rtlCol="0">
            <a:spAutoFit/>
          </a:bodyPr>
          <a:lstStyle/>
          <a:p>
            <a:r>
              <a:rPr lang="en-US" sz="1050">
                <a:latin typeface="Museo Sans 300"/>
                <a:cs typeface="Museo Sans 300"/>
              </a:rPr>
              <a:t>$10K</a:t>
            </a:r>
          </a:p>
        </p:txBody>
      </p:sp>
      <p:grpSp>
        <p:nvGrpSpPr>
          <p:cNvPr id="10" name="Group 9"/>
          <p:cNvGrpSpPr/>
          <p:nvPr/>
        </p:nvGrpSpPr>
        <p:grpSpPr>
          <a:xfrm>
            <a:off x="5387590" y="2249050"/>
            <a:ext cx="2132026" cy="2654349"/>
            <a:chOff x="3817740" y="2406327"/>
            <a:chExt cx="2842701" cy="3539132"/>
          </a:xfrm>
        </p:grpSpPr>
        <p:sp>
          <p:nvSpPr>
            <p:cNvPr id="31" name="Rectangle 30"/>
            <p:cNvSpPr/>
            <p:nvPr/>
          </p:nvSpPr>
          <p:spPr>
            <a:xfrm>
              <a:off x="3817740" y="2406327"/>
              <a:ext cx="2842701" cy="553997"/>
            </a:xfrm>
            <a:prstGeom prst="rect">
              <a:avLst/>
            </a:prstGeom>
            <a:ln w="25400">
              <a:noFill/>
            </a:ln>
          </p:spPr>
          <p:txBody>
            <a:bodyPr wrap="square">
              <a:spAutoFit/>
            </a:bodyPr>
            <a:lstStyle/>
            <a:p>
              <a:pPr lvl="0" algn="ctr">
                <a:spcBef>
                  <a:spcPct val="20000"/>
                </a:spcBef>
                <a:buClr>
                  <a:srgbClr val="5D5555"/>
                </a:buClr>
              </a:pPr>
              <a:r>
                <a:rPr lang="en-US" sz="2100">
                  <a:solidFill>
                    <a:schemeClr val="accent1"/>
                  </a:solidFill>
                  <a:latin typeface="Museo Sans 500"/>
                  <a:ea typeface="Museo Sans 300" charset="0"/>
                  <a:cs typeface="Museo Sans 500"/>
                </a:rPr>
                <a:t>Income = t</a:t>
              </a:r>
              <a:r>
                <a:rPr lang="en-US" sz="2100" baseline="30000">
                  <a:solidFill>
                    <a:schemeClr val="accent1"/>
                  </a:solidFill>
                  <a:latin typeface="Museo Sans 500"/>
                  <a:ea typeface="Museo Sans 300" charset="0"/>
                  <a:cs typeface="Museo Sans 500"/>
                </a:rPr>
                <a:t>*</a:t>
              </a:r>
              <a:endParaRPr lang="en-US" sz="2100" baseline="30000">
                <a:solidFill>
                  <a:schemeClr val="accent6"/>
                </a:solidFill>
                <a:latin typeface="Museo Sans 500"/>
                <a:ea typeface="Museo Sans 300" charset="0"/>
                <a:cs typeface="Museo Sans 500"/>
              </a:endParaRPr>
            </a:p>
          </p:txBody>
        </p:sp>
        <p:cxnSp>
          <p:nvCxnSpPr>
            <p:cNvPr id="35" name="Straight Connector 34"/>
            <p:cNvCxnSpPr/>
            <p:nvPr/>
          </p:nvCxnSpPr>
          <p:spPr>
            <a:xfrm flipV="1">
              <a:off x="4971901" y="3108397"/>
              <a:ext cx="0" cy="2837062"/>
            </a:xfrm>
            <a:prstGeom prst="line">
              <a:avLst/>
            </a:prstGeom>
            <a:ln w="38100" cmpd="sng">
              <a:solidFill>
                <a:schemeClr val="accent1"/>
              </a:solidFill>
              <a:prstDash val="sysDash"/>
            </a:ln>
            <a:effectLst/>
          </p:spPr>
          <p:style>
            <a:lnRef idx="3">
              <a:schemeClr val="accent5"/>
            </a:lnRef>
            <a:fillRef idx="0">
              <a:schemeClr val="accent5"/>
            </a:fillRef>
            <a:effectRef idx="2">
              <a:schemeClr val="accent5"/>
            </a:effectRef>
            <a:fontRef idx="minor">
              <a:schemeClr val="tx1"/>
            </a:fontRef>
          </p:style>
        </p:cxnSp>
      </p:grpSp>
      <p:cxnSp>
        <p:nvCxnSpPr>
          <p:cNvPr id="82" name="Straight Arrow Connector 81"/>
          <p:cNvCxnSpPr/>
          <p:nvPr/>
        </p:nvCxnSpPr>
        <p:spPr>
          <a:xfrm flipH="1">
            <a:off x="3017993" y="4062498"/>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83" name="Oval 82"/>
          <p:cNvSpPr/>
          <p:nvPr/>
        </p:nvSpPr>
        <p:spPr>
          <a:xfrm>
            <a:off x="6744888" y="3882150"/>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4" name="Oval 83"/>
          <p:cNvSpPr>
            <a:spLocks noChangeAspect="1"/>
          </p:cNvSpPr>
          <p:nvPr/>
        </p:nvSpPr>
        <p:spPr>
          <a:xfrm>
            <a:off x="5222728" y="388642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5" name="Oval 84"/>
          <p:cNvSpPr/>
          <p:nvPr/>
        </p:nvSpPr>
        <p:spPr>
          <a:xfrm>
            <a:off x="5839497" y="389405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6" name="Oval 85"/>
          <p:cNvSpPr>
            <a:spLocks noChangeAspect="1"/>
          </p:cNvSpPr>
          <p:nvPr/>
        </p:nvSpPr>
        <p:spPr>
          <a:xfrm>
            <a:off x="6452877" y="388255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7" name="Oval 86"/>
          <p:cNvSpPr/>
          <p:nvPr/>
        </p:nvSpPr>
        <p:spPr>
          <a:xfrm>
            <a:off x="4422268" y="388642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8" name="Oval 87"/>
          <p:cNvSpPr>
            <a:spLocks noChangeAspect="1"/>
          </p:cNvSpPr>
          <p:nvPr/>
        </p:nvSpPr>
        <p:spPr>
          <a:xfrm>
            <a:off x="4186252" y="389405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9" name="Oval 88"/>
          <p:cNvSpPr/>
          <p:nvPr/>
        </p:nvSpPr>
        <p:spPr>
          <a:xfrm>
            <a:off x="5496795" y="388731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0" name="Oval 89"/>
          <p:cNvSpPr>
            <a:spLocks noChangeAspect="1"/>
          </p:cNvSpPr>
          <p:nvPr/>
        </p:nvSpPr>
        <p:spPr>
          <a:xfrm>
            <a:off x="8045486" y="387821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1" name="Oval 90"/>
          <p:cNvSpPr/>
          <p:nvPr/>
        </p:nvSpPr>
        <p:spPr>
          <a:xfrm>
            <a:off x="7774518" y="3874644"/>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2" name="Oval 91"/>
          <p:cNvSpPr>
            <a:spLocks noChangeAspect="1"/>
          </p:cNvSpPr>
          <p:nvPr/>
        </p:nvSpPr>
        <p:spPr>
          <a:xfrm>
            <a:off x="8316454" y="3882491"/>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3" name="Oval 92"/>
          <p:cNvSpPr/>
          <p:nvPr/>
        </p:nvSpPr>
        <p:spPr>
          <a:xfrm>
            <a:off x="7220995"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4" name="Oval 93"/>
          <p:cNvSpPr/>
          <p:nvPr/>
        </p:nvSpPr>
        <p:spPr>
          <a:xfrm>
            <a:off x="3663375" y="388578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5" name="Oval 94"/>
          <p:cNvSpPr>
            <a:spLocks noChangeAspect="1"/>
          </p:cNvSpPr>
          <p:nvPr/>
        </p:nvSpPr>
        <p:spPr>
          <a:xfrm>
            <a:off x="3417549"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6" name="Oval 95"/>
          <p:cNvSpPr/>
          <p:nvPr/>
        </p:nvSpPr>
        <p:spPr>
          <a:xfrm>
            <a:off x="4926147" y="387464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7" name="Oval 96"/>
          <p:cNvSpPr>
            <a:spLocks noChangeAspect="1"/>
          </p:cNvSpPr>
          <p:nvPr/>
        </p:nvSpPr>
        <p:spPr>
          <a:xfrm>
            <a:off x="4690131" y="388227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9927C288-86FD-430D-825A-6CE1A36B344E}"/>
                  </a:ext>
                </a:extLst>
              </p14:cNvPr>
              <p14:cNvContentPartPr/>
              <p14:nvPr/>
            </p14:nvContentPartPr>
            <p14:xfrm>
              <a:off x="2751840" y="3315960"/>
              <a:ext cx="6131520" cy="1812960"/>
            </p14:xfrm>
          </p:contentPart>
        </mc:Choice>
        <mc:Fallback>
          <p:pic>
            <p:nvPicPr>
              <p:cNvPr id="4" name="Ink 3">
                <a:extLst>
                  <a:ext uri="{FF2B5EF4-FFF2-40B4-BE49-F238E27FC236}">
                    <a16:creationId xmlns:a16="http://schemas.microsoft.com/office/drawing/2014/main" id="{9927C288-86FD-430D-825A-6CE1A36B344E}"/>
                  </a:ext>
                </a:extLst>
              </p:cNvPr>
              <p:cNvPicPr/>
              <p:nvPr/>
            </p:nvPicPr>
            <p:blipFill>
              <a:blip r:embed="rId4"/>
              <a:stretch>
                <a:fillRect/>
              </a:stretch>
            </p:blipFill>
            <p:spPr>
              <a:xfrm>
                <a:off x="2742480" y="3306600"/>
                <a:ext cx="6150240" cy="1831680"/>
              </a:xfrm>
              <a:prstGeom prst="rect">
                <a:avLst/>
              </a:prstGeom>
            </p:spPr>
          </p:pic>
        </mc:Fallback>
      </mc:AlternateContent>
    </p:spTree>
    <p:extLst>
      <p:ext uri="{BB962C8B-B14F-4D97-AF65-F5344CB8AC3E}">
        <p14:creationId xmlns:p14="http://schemas.microsoft.com/office/powerpoint/2010/main" val="1535253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Threshold Between Points</a:t>
            </a:r>
          </a:p>
        </p:txBody>
      </p:sp>
      <p:cxnSp>
        <p:nvCxnSpPr>
          <p:cNvPr id="48" name="Straight Arrow Connector 47"/>
          <p:cNvCxnSpPr/>
          <p:nvPr/>
        </p:nvCxnSpPr>
        <p:spPr>
          <a:xfrm flipH="1">
            <a:off x="2607106" y="3798783"/>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2718930" y="3174003"/>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32" name="TextBox 31"/>
          <p:cNvSpPr txBox="1"/>
          <p:nvPr/>
        </p:nvSpPr>
        <p:spPr>
          <a:xfrm>
            <a:off x="7981006" y="3938401"/>
            <a:ext cx="530915" cy="253916"/>
          </a:xfrm>
          <a:prstGeom prst="rect">
            <a:avLst/>
          </a:prstGeom>
          <a:noFill/>
        </p:spPr>
        <p:txBody>
          <a:bodyPr wrap="none" rtlCol="0">
            <a:spAutoFit/>
          </a:bodyPr>
          <a:lstStyle/>
          <a:p>
            <a:r>
              <a:rPr lang="en-US" sz="1050">
                <a:latin typeface="Museo Sans 300"/>
                <a:cs typeface="Museo Sans 300"/>
              </a:rPr>
              <a:t>$120K</a:t>
            </a:r>
          </a:p>
        </p:txBody>
      </p:sp>
      <p:sp>
        <p:nvSpPr>
          <p:cNvPr id="33" name="TextBox 32"/>
          <p:cNvSpPr txBox="1"/>
          <p:nvPr/>
        </p:nvSpPr>
        <p:spPr>
          <a:xfrm>
            <a:off x="2876669" y="3938401"/>
            <a:ext cx="461986" cy="253916"/>
          </a:xfrm>
          <a:prstGeom prst="rect">
            <a:avLst/>
          </a:prstGeom>
          <a:noFill/>
        </p:spPr>
        <p:txBody>
          <a:bodyPr wrap="none" rtlCol="0">
            <a:spAutoFit/>
          </a:bodyPr>
          <a:lstStyle/>
          <a:p>
            <a:r>
              <a:rPr lang="en-US" sz="1050">
                <a:latin typeface="Museo Sans 300"/>
                <a:cs typeface="Museo Sans 300"/>
              </a:rPr>
              <a:t>$10K</a:t>
            </a:r>
          </a:p>
        </p:txBody>
      </p:sp>
      <p:sp>
        <p:nvSpPr>
          <p:cNvPr id="34" name="Rectangle 33"/>
          <p:cNvSpPr/>
          <p:nvPr/>
        </p:nvSpPr>
        <p:spPr>
          <a:xfrm>
            <a:off x="6746993" y="3382990"/>
            <a:ext cx="303288" cy="253916"/>
          </a:xfrm>
          <a:prstGeom prst="rect">
            <a:avLst/>
          </a:prstGeom>
        </p:spPr>
        <p:txBody>
          <a:bodyPr wrap="none">
            <a:spAutoFit/>
          </a:bodyPr>
          <a:lstStyle/>
          <a:p>
            <a:r>
              <a:rPr lang="en-US" sz="1050" b="1" dirty="0" err="1">
                <a:solidFill>
                  <a:schemeClr val="accent1"/>
                </a:solidFill>
                <a:latin typeface="Museo Sans 500" charset="0"/>
                <a:ea typeface="Museo Sans 500" charset="0"/>
                <a:cs typeface="Museo Sans 500" charset="0"/>
              </a:rPr>
              <a:t>v</a:t>
            </a:r>
            <a:r>
              <a:rPr lang="en-US" sz="1050" b="1" baseline="-25000" dirty="0" err="1">
                <a:solidFill>
                  <a:schemeClr val="accent1"/>
                </a:solidFill>
                <a:latin typeface="Museo Sans 500" charset="0"/>
                <a:ea typeface="Museo Sans 500" charset="0"/>
                <a:cs typeface="Museo Sans 500" charset="0"/>
              </a:rPr>
              <a:t>A</a:t>
            </a:r>
            <a:endParaRPr lang="en-US" sz="1050" b="1" baseline="-25000" dirty="0">
              <a:solidFill>
                <a:schemeClr val="accent1"/>
              </a:solidFill>
              <a:latin typeface="Museo Sans 500" charset="0"/>
              <a:ea typeface="Museo Sans 500" charset="0"/>
              <a:cs typeface="Museo Sans 500" charset="0"/>
            </a:endParaRPr>
          </a:p>
        </p:txBody>
      </p:sp>
      <p:sp>
        <p:nvSpPr>
          <p:cNvPr id="37" name="Rectangle 36"/>
          <p:cNvSpPr/>
          <p:nvPr/>
        </p:nvSpPr>
        <p:spPr>
          <a:xfrm>
            <a:off x="7305363" y="3377622"/>
            <a:ext cx="298480" cy="253916"/>
          </a:xfrm>
          <a:prstGeom prst="rect">
            <a:avLst/>
          </a:prstGeom>
        </p:spPr>
        <p:txBody>
          <a:bodyPr wrap="none">
            <a:spAutoFit/>
          </a:bodyPr>
          <a:lstStyle/>
          <a:p>
            <a:r>
              <a:rPr lang="en-US" sz="1050" b="1" err="1">
                <a:solidFill>
                  <a:schemeClr val="accent1"/>
                </a:solidFill>
                <a:latin typeface="Museo Sans 500" charset="0"/>
                <a:ea typeface="Museo Sans 500" charset="0"/>
                <a:cs typeface="Museo Sans 500" charset="0"/>
              </a:rPr>
              <a:t>v</a:t>
            </a:r>
            <a:r>
              <a:rPr lang="en-US" sz="1050" b="1" baseline="-25000" err="1">
                <a:solidFill>
                  <a:schemeClr val="accent1"/>
                </a:solidFill>
                <a:latin typeface="Museo Sans 500" charset="0"/>
                <a:ea typeface="Museo Sans 500" charset="0"/>
                <a:cs typeface="Museo Sans 500" charset="0"/>
              </a:rPr>
              <a:t>B</a:t>
            </a:r>
            <a:endParaRPr lang="en-US" sz="1050" b="1" baseline="-25000">
              <a:solidFill>
                <a:schemeClr val="accent1"/>
              </a:solidFill>
              <a:latin typeface="Museo Sans 500" charset="0"/>
              <a:ea typeface="Museo Sans 500" charset="0"/>
              <a:cs typeface="Museo Sans 500" charset="0"/>
            </a:endParaRPr>
          </a:p>
        </p:txBody>
      </p:sp>
      <p:cxnSp>
        <p:nvCxnSpPr>
          <p:cNvPr id="38" name="Straight Connector 37"/>
          <p:cNvCxnSpPr/>
          <p:nvPr/>
        </p:nvCxnSpPr>
        <p:spPr>
          <a:xfrm flipV="1">
            <a:off x="7157663" y="2916362"/>
            <a:ext cx="0" cy="1559718"/>
          </a:xfrm>
          <a:prstGeom prst="line">
            <a:avLst/>
          </a:prstGeom>
          <a:ln w="38100" cmpd="sng">
            <a:solidFill>
              <a:schemeClr val="accent1"/>
            </a:solidFill>
            <a:prstDash val="sysDash"/>
          </a:ln>
          <a:effectLst/>
        </p:spPr>
        <p:style>
          <a:lnRef idx="3">
            <a:schemeClr val="accent5"/>
          </a:lnRef>
          <a:fillRef idx="0">
            <a:schemeClr val="accent5"/>
          </a:fillRef>
          <a:effectRef idx="2">
            <a:schemeClr val="accent5"/>
          </a:effectRef>
          <a:fontRef idx="minor">
            <a:schemeClr val="tx1"/>
          </a:fontRef>
        </p:style>
      </p:cxnSp>
      <p:sp>
        <p:nvSpPr>
          <p:cNvPr id="41" name="Rectangle 40"/>
          <p:cNvSpPr/>
          <p:nvPr/>
        </p:nvSpPr>
        <p:spPr>
          <a:xfrm>
            <a:off x="2677317" y="1629956"/>
            <a:ext cx="4269048" cy="738664"/>
          </a:xfrm>
          <a:prstGeom prst="rect">
            <a:avLst/>
          </a:prstGeom>
        </p:spPr>
        <p:txBody>
          <a:bodyPr wrap="square">
            <a:spAutoFit/>
          </a:bodyPr>
          <a:lstStyle/>
          <a:p>
            <a:pPr lvl="0">
              <a:spcBef>
                <a:spcPct val="20000"/>
              </a:spcBef>
              <a:buClr>
                <a:srgbClr val="5D5555"/>
              </a:buClr>
            </a:pPr>
            <a:r>
              <a:rPr lang="en-US" sz="2100" dirty="0">
                <a:solidFill>
                  <a:srgbClr val="2B2728"/>
                </a:solidFill>
                <a:latin typeface="Museo Sans 300"/>
                <a:cs typeface="Museo Sans 300"/>
              </a:rPr>
              <a:t>Same </a:t>
            </a:r>
            <a:r>
              <a:rPr lang="en-US" sz="2100" dirty="0">
                <a:solidFill>
                  <a:schemeClr val="accent1"/>
                </a:solidFill>
                <a:latin typeface="Museo Sans 300"/>
                <a:cs typeface="Museo Sans 300"/>
              </a:rPr>
              <a:t>classification error </a:t>
            </a:r>
            <a:r>
              <a:rPr lang="en-US" sz="2100" dirty="0">
                <a:solidFill>
                  <a:srgbClr val="2B2728"/>
                </a:solidFill>
                <a:latin typeface="Museo Sans 300"/>
                <a:cs typeface="Museo Sans 300"/>
              </a:rPr>
              <a:t>for any threshold split between </a:t>
            </a:r>
            <a:r>
              <a:rPr lang="en-US" sz="2100" dirty="0" err="1">
                <a:solidFill>
                  <a:srgbClr val="2B2728"/>
                </a:solidFill>
                <a:latin typeface="Museo Sans 300"/>
                <a:cs typeface="Museo Sans 300"/>
              </a:rPr>
              <a:t>v</a:t>
            </a:r>
            <a:r>
              <a:rPr lang="en-US" sz="2100" baseline="-25000" dirty="0" err="1">
                <a:solidFill>
                  <a:srgbClr val="2B2728"/>
                </a:solidFill>
                <a:latin typeface="Museo Sans 300"/>
                <a:cs typeface="Museo Sans 300"/>
              </a:rPr>
              <a:t>A</a:t>
            </a:r>
            <a:r>
              <a:rPr lang="en-US" sz="2100" dirty="0">
                <a:solidFill>
                  <a:srgbClr val="2B2728"/>
                </a:solidFill>
                <a:latin typeface="Museo Sans 300"/>
                <a:cs typeface="Museo Sans 300"/>
              </a:rPr>
              <a:t> and </a:t>
            </a:r>
            <a:r>
              <a:rPr lang="en-US" sz="2100" dirty="0" err="1">
                <a:solidFill>
                  <a:srgbClr val="2B2728"/>
                </a:solidFill>
                <a:latin typeface="Museo Sans 300"/>
                <a:cs typeface="Museo Sans 300"/>
              </a:rPr>
              <a:t>v</a:t>
            </a:r>
            <a:r>
              <a:rPr lang="en-US" sz="2100" baseline="-25000" dirty="0" err="1">
                <a:solidFill>
                  <a:srgbClr val="2B2728"/>
                </a:solidFill>
                <a:latin typeface="Museo Sans 300"/>
                <a:cs typeface="Museo Sans 300"/>
              </a:rPr>
              <a:t>B</a:t>
            </a:r>
            <a:endParaRPr lang="en-US" sz="2100" baseline="-25000" dirty="0">
              <a:solidFill>
                <a:srgbClr val="2B2728"/>
              </a:solidFill>
              <a:latin typeface="Museo Sans 300"/>
              <a:cs typeface="Museo Sans 300"/>
            </a:endParaRPr>
          </a:p>
        </p:txBody>
      </p:sp>
      <p:cxnSp>
        <p:nvCxnSpPr>
          <p:cNvPr id="42" name="Straight Arrow Connector 41"/>
          <p:cNvCxnSpPr/>
          <p:nvPr/>
        </p:nvCxnSpPr>
        <p:spPr>
          <a:xfrm>
            <a:off x="5746775" y="2372006"/>
            <a:ext cx="1015982" cy="5443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6334001" y="361843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0" name="Oval 29"/>
          <p:cNvSpPr>
            <a:spLocks noChangeAspect="1"/>
          </p:cNvSpPr>
          <p:nvPr/>
        </p:nvSpPr>
        <p:spPr>
          <a:xfrm>
            <a:off x="4811841" y="3622710"/>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1" name="Oval 30"/>
          <p:cNvSpPr/>
          <p:nvPr/>
        </p:nvSpPr>
        <p:spPr>
          <a:xfrm>
            <a:off x="5428610" y="3630341"/>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5" name="Oval 34"/>
          <p:cNvSpPr>
            <a:spLocks noChangeAspect="1"/>
          </p:cNvSpPr>
          <p:nvPr/>
        </p:nvSpPr>
        <p:spPr>
          <a:xfrm>
            <a:off x="6041990" y="361884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6" name="Oval 35"/>
          <p:cNvSpPr/>
          <p:nvPr/>
        </p:nvSpPr>
        <p:spPr>
          <a:xfrm>
            <a:off x="4011381" y="362271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9" name="Oval 38"/>
          <p:cNvSpPr>
            <a:spLocks noChangeAspect="1"/>
          </p:cNvSpPr>
          <p:nvPr/>
        </p:nvSpPr>
        <p:spPr>
          <a:xfrm>
            <a:off x="3775365" y="363034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0" name="Oval 39"/>
          <p:cNvSpPr/>
          <p:nvPr/>
        </p:nvSpPr>
        <p:spPr>
          <a:xfrm>
            <a:off x="5085908" y="3623604"/>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3" name="Oval 42"/>
          <p:cNvSpPr>
            <a:spLocks noChangeAspect="1"/>
          </p:cNvSpPr>
          <p:nvPr/>
        </p:nvSpPr>
        <p:spPr>
          <a:xfrm>
            <a:off x="7634599" y="361450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4" name="Oval 43"/>
          <p:cNvSpPr/>
          <p:nvPr/>
        </p:nvSpPr>
        <p:spPr>
          <a:xfrm>
            <a:off x="7363631" y="361092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5" name="Oval 44"/>
          <p:cNvSpPr>
            <a:spLocks noChangeAspect="1"/>
          </p:cNvSpPr>
          <p:nvPr/>
        </p:nvSpPr>
        <p:spPr>
          <a:xfrm>
            <a:off x="7905567" y="3618776"/>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6" name="Oval 45"/>
          <p:cNvSpPr/>
          <p:nvPr/>
        </p:nvSpPr>
        <p:spPr>
          <a:xfrm>
            <a:off x="6810108" y="36184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7" name="Oval 46"/>
          <p:cNvSpPr/>
          <p:nvPr/>
        </p:nvSpPr>
        <p:spPr>
          <a:xfrm>
            <a:off x="3252488" y="362207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5" name="Oval 64"/>
          <p:cNvSpPr>
            <a:spLocks noChangeAspect="1"/>
          </p:cNvSpPr>
          <p:nvPr/>
        </p:nvSpPr>
        <p:spPr>
          <a:xfrm>
            <a:off x="3006662" y="36184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7" name="Oval 66"/>
          <p:cNvSpPr/>
          <p:nvPr/>
        </p:nvSpPr>
        <p:spPr>
          <a:xfrm>
            <a:off x="4515260" y="3610929"/>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8" name="Oval 67"/>
          <p:cNvSpPr>
            <a:spLocks noChangeAspect="1"/>
          </p:cNvSpPr>
          <p:nvPr/>
        </p:nvSpPr>
        <p:spPr>
          <a:xfrm>
            <a:off x="4279244" y="3618561"/>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 name="Rectangle 3">
            <a:extLst>
              <a:ext uri="{FF2B5EF4-FFF2-40B4-BE49-F238E27FC236}">
                <a16:creationId xmlns:a16="http://schemas.microsoft.com/office/drawing/2014/main" id="{FE663E6E-93C4-4996-98C8-F176A744C75D}"/>
              </a:ext>
            </a:extLst>
          </p:cNvPr>
          <p:cNvSpPr/>
          <p:nvPr/>
        </p:nvSpPr>
        <p:spPr>
          <a:xfrm>
            <a:off x="8012786" y="2989471"/>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5" name="Oval 4">
            <a:extLst>
              <a:ext uri="{FF2B5EF4-FFF2-40B4-BE49-F238E27FC236}">
                <a16:creationId xmlns:a16="http://schemas.microsoft.com/office/drawing/2014/main" id="{742C87C0-86C8-48EC-9407-0954AC9CF7E8}"/>
              </a:ext>
            </a:extLst>
          </p:cNvPr>
          <p:cNvSpPr>
            <a:spLocks noChangeAspect="1"/>
          </p:cNvSpPr>
          <p:nvPr/>
        </p:nvSpPr>
        <p:spPr>
          <a:xfrm>
            <a:off x="8599112" y="2997522"/>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6" name="Oval 5">
            <a:extLst>
              <a:ext uri="{FF2B5EF4-FFF2-40B4-BE49-F238E27FC236}">
                <a16:creationId xmlns:a16="http://schemas.microsoft.com/office/drawing/2014/main" id="{20A43C4F-A22E-44E7-A7A3-3000D23B05BC}"/>
              </a:ext>
            </a:extLst>
          </p:cNvPr>
          <p:cNvSpPr/>
          <p:nvPr/>
        </p:nvSpPr>
        <p:spPr>
          <a:xfrm>
            <a:off x="8594364" y="3319719"/>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AAB19CE9-D47D-48DA-8F4F-CB4F11EA3319}"/>
                  </a:ext>
                </a:extLst>
              </p14:cNvPr>
              <p14:cNvContentPartPr/>
              <p14:nvPr/>
            </p14:nvContentPartPr>
            <p14:xfrm>
              <a:off x="7282800" y="3648240"/>
              <a:ext cx="360" cy="360"/>
            </p14:xfrm>
          </p:contentPart>
        </mc:Choice>
        <mc:Fallback xmlns="">
          <p:pic>
            <p:nvPicPr>
              <p:cNvPr id="3" name="Ink 2">
                <a:extLst>
                  <a:ext uri="{FF2B5EF4-FFF2-40B4-BE49-F238E27FC236}">
                    <a16:creationId xmlns:a16="http://schemas.microsoft.com/office/drawing/2014/main" id="{AAB19CE9-D47D-48DA-8F4F-CB4F11EA3319}"/>
                  </a:ext>
                </a:extLst>
              </p:cNvPr>
              <p:cNvPicPr/>
              <p:nvPr/>
            </p:nvPicPr>
            <p:blipFill>
              <a:blip r:embed="rId4"/>
              <a:stretch>
                <a:fillRect/>
              </a:stretch>
            </p:blipFill>
            <p:spPr>
              <a:xfrm>
                <a:off x="7273440" y="3638880"/>
                <a:ext cx="190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461C58C4-642C-48E0-8F56-814977033CBB}"/>
                  </a:ext>
                </a:extLst>
              </p14:cNvPr>
              <p14:cNvContentPartPr/>
              <p14:nvPr/>
            </p14:nvContentPartPr>
            <p14:xfrm>
              <a:off x="7014240" y="3111840"/>
              <a:ext cx="248760" cy="1164600"/>
            </p14:xfrm>
          </p:contentPart>
        </mc:Choice>
        <mc:Fallback>
          <p:pic>
            <p:nvPicPr>
              <p:cNvPr id="7" name="Ink 6">
                <a:extLst>
                  <a:ext uri="{FF2B5EF4-FFF2-40B4-BE49-F238E27FC236}">
                    <a16:creationId xmlns:a16="http://schemas.microsoft.com/office/drawing/2014/main" id="{461C58C4-642C-48E0-8F56-814977033CBB}"/>
                  </a:ext>
                </a:extLst>
              </p:cNvPr>
              <p:cNvPicPr/>
              <p:nvPr/>
            </p:nvPicPr>
            <p:blipFill>
              <a:blip r:embed="rId6"/>
              <a:stretch>
                <a:fillRect/>
              </a:stretch>
            </p:blipFill>
            <p:spPr>
              <a:xfrm>
                <a:off x="7004880" y="3102480"/>
                <a:ext cx="267480" cy="1183320"/>
              </a:xfrm>
              <a:prstGeom prst="rect">
                <a:avLst/>
              </a:prstGeom>
            </p:spPr>
          </p:pic>
        </mc:Fallback>
      </mc:AlternateContent>
    </p:spTree>
    <p:extLst>
      <p:ext uri="{BB962C8B-B14F-4D97-AF65-F5344CB8AC3E}">
        <p14:creationId xmlns:p14="http://schemas.microsoft.com/office/powerpoint/2010/main" val="289186060"/>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Only Need to Consider Mid-Points</a:t>
            </a:r>
          </a:p>
        </p:txBody>
      </p:sp>
      <p:sp>
        <p:nvSpPr>
          <p:cNvPr id="66" name="Rectangle 65"/>
          <p:cNvSpPr/>
          <p:nvPr/>
        </p:nvSpPr>
        <p:spPr>
          <a:xfrm>
            <a:off x="2598847" y="3287416"/>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32" name="TextBox 31"/>
          <p:cNvSpPr txBox="1"/>
          <p:nvPr/>
        </p:nvSpPr>
        <p:spPr>
          <a:xfrm>
            <a:off x="7981006" y="3973994"/>
            <a:ext cx="530915" cy="253916"/>
          </a:xfrm>
          <a:prstGeom prst="rect">
            <a:avLst/>
          </a:prstGeom>
          <a:noFill/>
        </p:spPr>
        <p:txBody>
          <a:bodyPr wrap="none" rtlCol="0">
            <a:spAutoFit/>
          </a:bodyPr>
          <a:lstStyle/>
          <a:p>
            <a:r>
              <a:rPr lang="en-US" sz="1050">
                <a:latin typeface="Museo Sans 300"/>
                <a:cs typeface="Museo Sans 300"/>
              </a:rPr>
              <a:t>$120K</a:t>
            </a:r>
          </a:p>
        </p:txBody>
      </p:sp>
      <p:sp>
        <p:nvSpPr>
          <p:cNvPr id="33" name="TextBox 32"/>
          <p:cNvSpPr txBox="1"/>
          <p:nvPr/>
        </p:nvSpPr>
        <p:spPr>
          <a:xfrm>
            <a:off x="2876669" y="3973994"/>
            <a:ext cx="461986" cy="253916"/>
          </a:xfrm>
          <a:prstGeom prst="rect">
            <a:avLst/>
          </a:prstGeom>
          <a:noFill/>
        </p:spPr>
        <p:txBody>
          <a:bodyPr wrap="none" rtlCol="0">
            <a:spAutoFit/>
          </a:bodyPr>
          <a:lstStyle/>
          <a:p>
            <a:r>
              <a:rPr lang="en-US" sz="1050">
                <a:latin typeface="Museo Sans 300"/>
                <a:cs typeface="Museo Sans 300"/>
              </a:rPr>
              <a:t>$10K</a:t>
            </a:r>
          </a:p>
        </p:txBody>
      </p:sp>
      <p:cxnSp>
        <p:nvCxnSpPr>
          <p:cNvPr id="38" name="Straight Connector 37"/>
          <p:cNvCxnSpPr/>
          <p:nvPr/>
        </p:nvCxnSpPr>
        <p:spPr>
          <a:xfrm flipV="1">
            <a:off x="3952379"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29" name="Straight Connector 28"/>
          <p:cNvCxnSpPr/>
          <p:nvPr/>
        </p:nvCxnSpPr>
        <p:spPr>
          <a:xfrm flipV="1">
            <a:off x="4209159"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0" name="Straight Connector 29"/>
          <p:cNvCxnSpPr/>
          <p:nvPr/>
        </p:nvCxnSpPr>
        <p:spPr>
          <a:xfrm flipV="1">
            <a:off x="4471764"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1" name="Straight Connector 30"/>
          <p:cNvCxnSpPr/>
          <p:nvPr/>
        </p:nvCxnSpPr>
        <p:spPr>
          <a:xfrm flipV="1">
            <a:off x="4750688" y="3064645"/>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5" name="Straight Connector 34"/>
          <p:cNvCxnSpPr/>
          <p:nvPr/>
        </p:nvCxnSpPr>
        <p:spPr>
          <a:xfrm flipV="1">
            <a:off x="532080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6" name="Straight Connector 35"/>
          <p:cNvCxnSpPr/>
          <p:nvPr/>
        </p:nvCxnSpPr>
        <p:spPr>
          <a:xfrm flipV="1">
            <a:off x="5038871" y="3064645"/>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9" name="Straight Connector 38"/>
          <p:cNvCxnSpPr/>
          <p:nvPr/>
        </p:nvCxnSpPr>
        <p:spPr>
          <a:xfrm flipV="1">
            <a:off x="582361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0" name="Straight Connector 39"/>
          <p:cNvCxnSpPr/>
          <p:nvPr/>
        </p:nvCxnSpPr>
        <p:spPr>
          <a:xfrm flipV="1">
            <a:off x="6274616"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3" name="Straight Connector 42"/>
          <p:cNvCxnSpPr/>
          <p:nvPr/>
        </p:nvCxnSpPr>
        <p:spPr>
          <a:xfrm flipV="1">
            <a:off x="6627564"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4" name="Straight Connector 43"/>
          <p:cNvCxnSpPr/>
          <p:nvPr/>
        </p:nvCxnSpPr>
        <p:spPr>
          <a:xfrm flipV="1">
            <a:off x="7170036"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5" name="Straight Connector 44"/>
          <p:cNvCxnSpPr/>
          <p:nvPr/>
        </p:nvCxnSpPr>
        <p:spPr>
          <a:xfrm flipV="1">
            <a:off x="7577687"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6" name="Straight Connector 45"/>
          <p:cNvCxnSpPr/>
          <p:nvPr/>
        </p:nvCxnSpPr>
        <p:spPr>
          <a:xfrm flipV="1">
            <a:off x="783407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sp>
        <p:nvSpPr>
          <p:cNvPr id="47" name="Rectangle 46"/>
          <p:cNvSpPr/>
          <p:nvPr/>
        </p:nvSpPr>
        <p:spPr>
          <a:xfrm>
            <a:off x="3225317" y="1572956"/>
            <a:ext cx="2801645" cy="738664"/>
          </a:xfrm>
          <a:prstGeom prst="rect">
            <a:avLst/>
          </a:prstGeom>
        </p:spPr>
        <p:txBody>
          <a:bodyPr wrap="square">
            <a:spAutoFit/>
          </a:bodyPr>
          <a:lstStyle/>
          <a:p>
            <a:pPr lvl="0">
              <a:spcBef>
                <a:spcPct val="20000"/>
              </a:spcBef>
              <a:buClr>
                <a:srgbClr val="5D5555"/>
              </a:buClr>
            </a:pPr>
            <a:r>
              <a:rPr lang="en-US" sz="2100">
                <a:solidFill>
                  <a:srgbClr val="2B2728"/>
                </a:solidFill>
                <a:latin typeface="Museo Sans 500"/>
                <a:cs typeface="Museo Sans 500"/>
              </a:rPr>
              <a:t>Finite number of splits to consider</a:t>
            </a:r>
            <a:endParaRPr lang="en-US" sz="2100" baseline="-25000">
              <a:solidFill>
                <a:srgbClr val="2B2728"/>
              </a:solidFill>
              <a:latin typeface="Museo Sans 500"/>
              <a:cs typeface="Museo Sans 500"/>
            </a:endParaRPr>
          </a:p>
        </p:txBody>
      </p:sp>
      <p:cxnSp>
        <p:nvCxnSpPr>
          <p:cNvPr id="65" name="Straight Arrow Connector 64"/>
          <p:cNvCxnSpPr/>
          <p:nvPr/>
        </p:nvCxnSpPr>
        <p:spPr>
          <a:xfrm>
            <a:off x="4760591" y="2288537"/>
            <a:ext cx="1015982" cy="5443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p:nvPr/>
        </p:nvCxnSpPr>
        <p:spPr>
          <a:xfrm flipH="1">
            <a:off x="2607106" y="3834376"/>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82" name="Oval 81"/>
          <p:cNvSpPr/>
          <p:nvPr/>
        </p:nvSpPr>
        <p:spPr>
          <a:xfrm>
            <a:off x="6334001" y="3654028"/>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3" name="Oval 82"/>
          <p:cNvSpPr>
            <a:spLocks noChangeAspect="1"/>
          </p:cNvSpPr>
          <p:nvPr/>
        </p:nvSpPr>
        <p:spPr>
          <a:xfrm>
            <a:off x="4811841" y="3658303"/>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4" name="Oval 83"/>
          <p:cNvSpPr/>
          <p:nvPr/>
        </p:nvSpPr>
        <p:spPr>
          <a:xfrm>
            <a:off x="5428610" y="366593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5" name="Oval 84"/>
          <p:cNvSpPr>
            <a:spLocks noChangeAspect="1"/>
          </p:cNvSpPr>
          <p:nvPr/>
        </p:nvSpPr>
        <p:spPr>
          <a:xfrm>
            <a:off x="6041990" y="365443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6" name="Oval 85"/>
          <p:cNvSpPr/>
          <p:nvPr/>
        </p:nvSpPr>
        <p:spPr>
          <a:xfrm>
            <a:off x="4011381" y="3658303"/>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7" name="Oval 86"/>
          <p:cNvSpPr>
            <a:spLocks noChangeAspect="1"/>
          </p:cNvSpPr>
          <p:nvPr/>
        </p:nvSpPr>
        <p:spPr>
          <a:xfrm>
            <a:off x="3775365" y="36659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8" name="Oval 87"/>
          <p:cNvSpPr/>
          <p:nvPr/>
        </p:nvSpPr>
        <p:spPr>
          <a:xfrm>
            <a:off x="5085908" y="365919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9" name="Oval 88"/>
          <p:cNvSpPr>
            <a:spLocks noChangeAspect="1"/>
          </p:cNvSpPr>
          <p:nvPr/>
        </p:nvSpPr>
        <p:spPr>
          <a:xfrm>
            <a:off x="7634599" y="365009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0" name="Oval 89"/>
          <p:cNvSpPr/>
          <p:nvPr/>
        </p:nvSpPr>
        <p:spPr>
          <a:xfrm>
            <a:off x="7363631" y="364652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1" name="Oval 90"/>
          <p:cNvSpPr>
            <a:spLocks noChangeAspect="1"/>
          </p:cNvSpPr>
          <p:nvPr/>
        </p:nvSpPr>
        <p:spPr>
          <a:xfrm>
            <a:off x="7905567" y="365436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2" name="Oval 91"/>
          <p:cNvSpPr/>
          <p:nvPr/>
        </p:nvSpPr>
        <p:spPr>
          <a:xfrm>
            <a:off x="6810108" y="3654028"/>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3" name="Oval 92"/>
          <p:cNvSpPr/>
          <p:nvPr/>
        </p:nvSpPr>
        <p:spPr>
          <a:xfrm>
            <a:off x="3252488" y="365766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4" name="Oval 93"/>
          <p:cNvSpPr>
            <a:spLocks noChangeAspect="1"/>
          </p:cNvSpPr>
          <p:nvPr/>
        </p:nvSpPr>
        <p:spPr>
          <a:xfrm>
            <a:off x="3006662" y="3654028"/>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5" name="Oval 94"/>
          <p:cNvSpPr/>
          <p:nvPr/>
        </p:nvSpPr>
        <p:spPr>
          <a:xfrm>
            <a:off x="4515260" y="364652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6" name="Oval 95"/>
          <p:cNvSpPr>
            <a:spLocks noChangeAspect="1"/>
          </p:cNvSpPr>
          <p:nvPr/>
        </p:nvSpPr>
        <p:spPr>
          <a:xfrm>
            <a:off x="4279244" y="365415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cxnSp>
        <p:nvCxnSpPr>
          <p:cNvPr id="97" name="Straight Connector 96"/>
          <p:cNvCxnSpPr/>
          <p:nvPr/>
        </p:nvCxnSpPr>
        <p:spPr>
          <a:xfrm flipV="1">
            <a:off x="3205763"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98" name="Straight Connector 97"/>
          <p:cNvCxnSpPr/>
          <p:nvPr/>
        </p:nvCxnSpPr>
        <p:spPr>
          <a:xfrm flipV="1">
            <a:off x="3587217"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sp>
        <p:nvSpPr>
          <p:cNvPr id="5" name="Rectangle 4">
            <a:extLst>
              <a:ext uri="{FF2B5EF4-FFF2-40B4-BE49-F238E27FC236}">
                <a16:creationId xmlns:a16="http://schemas.microsoft.com/office/drawing/2014/main" id="{46691845-91B7-47CB-8ADB-CE2F63996F82}"/>
              </a:ext>
            </a:extLst>
          </p:cNvPr>
          <p:cNvSpPr/>
          <p:nvPr/>
        </p:nvSpPr>
        <p:spPr>
          <a:xfrm>
            <a:off x="8012142" y="3069730"/>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6" name="Oval 5">
            <a:extLst>
              <a:ext uri="{FF2B5EF4-FFF2-40B4-BE49-F238E27FC236}">
                <a16:creationId xmlns:a16="http://schemas.microsoft.com/office/drawing/2014/main" id="{3AB98DE3-4374-4E06-8D16-98E34F342B44}"/>
              </a:ext>
            </a:extLst>
          </p:cNvPr>
          <p:cNvSpPr>
            <a:spLocks noChangeAspect="1"/>
          </p:cNvSpPr>
          <p:nvPr/>
        </p:nvSpPr>
        <p:spPr>
          <a:xfrm>
            <a:off x="8598468" y="3077781"/>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 name="Oval 6">
            <a:extLst>
              <a:ext uri="{FF2B5EF4-FFF2-40B4-BE49-F238E27FC236}">
                <a16:creationId xmlns:a16="http://schemas.microsoft.com/office/drawing/2014/main" id="{7C86AC28-9074-4F00-AC80-92DAA386A1F4}"/>
              </a:ext>
            </a:extLst>
          </p:cNvPr>
          <p:cNvSpPr/>
          <p:nvPr/>
        </p:nvSpPr>
        <p:spPr>
          <a:xfrm>
            <a:off x="8593720" y="3399978"/>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BC52F985-4720-4862-AF8B-2AA74A046675}"/>
                  </a:ext>
                </a:extLst>
              </p14:cNvPr>
              <p14:cNvContentPartPr/>
              <p14:nvPr/>
            </p14:nvContentPartPr>
            <p14:xfrm>
              <a:off x="3140280" y="247680"/>
              <a:ext cx="3550320" cy="375120"/>
            </p14:xfrm>
          </p:contentPart>
        </mc:Choice>
        <mc:Fallback>
          <p:pic>
            <p:nvPicPr>
              <p:cNvPr id="3" name="Ink 2">
                <a:extLst>
                  <a:ext uri="{FF2B5EF4-FFF2-40B4-BE49-F238E27FC236}">
                    <a16:creationId xmlns:a16="http://schemas.microsoft.com/office/drawing/2014/main" id="{BC52F985-4720-4862-AF8B-2AA74A046675}"/>
                  </a:ext>
                </a:extLst>
              </p:cNvPr>
              <p:cNvPicPr/>
              <p:nvPr/>
            </p:nvPicPr>
            <p:blipFill>
              <a:blip r:embed="rId4"/>
              <a:stretch>
                <a:fillRect/>
              </a:stretch>
            </p:blipFill>
            <p:spPr>
              <a:xfrm>
                <a:off x="3130920" y="238320"/>
                <a:ext cx="3569040" cy="393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0206397D-E4FA-4F5E-B6C2-F2D4DAA9218C}"/>
                  </a:ext>
                </a:extLst>
              </p14:cNvPr>
              <p14:cNvContentPartPr/>
              <p14:nvPr/>
            </p14:nvContentPartPr>
            <p14:xfrm>
              <a:off x="6078760" y="256400"/>
              <a:ext cx="53280" cy="54360"/>
            </p14:xfrm>
          </p:contentPart>
        </mc:Choice>
        <mc:Fallback>
          <p:pic>
            <p:nvPicPr>
              <p:cNvPr id="4" name="Ink 3">
                <a:extLst>
                  <a:ext uri="{FF2B5EF4-FFF2-40B4-BE49-F238E27FC236}">
                    <a16:creationId xmlns:a16="http://schemas.microsoft.com/office/drawing/2014/main" id="{0206397D-E4FA-4F5E-B6C2-F2D4DAA9218C}"/>
                  </a:ext>
                </a:extLst>
              </p:cNvPr>
              <p:cNvPicPr/>
              <p:nvPr/>
            </p:nvPicPr>
            <p:blipFill>
              <a:blip r:embed="rId6"/>
              <a:stretch>
                <a:fillRect/>
              </a:stretch>
            </p:blipFill>
            <p:spPr>
              <a:xfrm>
                <a:off x="6069760" y="247760"/>
                <a:ext cx="709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2DBC962B-C344-4E47-813D-D158EBBBEF57}"/>
                  </a:ext>
                </a:extLst>
              </p14:cNvPr>
              <p14:cNvContentPartPr/>
              <p14:nvPr/>
            </p14:nvContentPartPr>
            <p14:xfrm>
              <a:off x="6061120" y="409760"/>
              <a:ext cx="72360" cy="66600"/>
            </p14:xfrm>
          </p:contentPart>
        </mc:Choice>
        <mc:Fallback>
          <p:pic>
            <p:nvPicPr>
              <p:cNvPr id="8" name="Ink 7">
                <a:extLst>
                  <a:ext uri="{FF2B5EF4-FFF2-40B4-BE49-F238E27FC236}">
                    <a16:creationId xmlns:a16="http://schemas.microsoft.com/office/drawing/2014/main" id="{2DBC962B-C344-4E47-813D-D158EBBBEF57}"/>
                  </a:ext>
                </a:extLst>
              </p:cNvPr>
              <p:cNvPicPr/>
              <p:nvPr/>
            </p:nvPicPr>
            <p:blipFill>
              <a:blip r:embed="rId8"/>
              <a:stretch>
                <a:fillRect/>
              </a:stretch>
            </p:blipFill>
            <p:spPr>
              <a:xfrm>
                <a:off x="6052120" y="400760"/>
                <a:ext cx="90000" cy="84240"/>
              </a:xfrm>
              <a:prstGeom prst="rect">
                <a:avLst/>
              </a:prstGeom>
            </p:spPr>
          </p:pic>
        </mc:Fallback>
      </mc:AlternateContent>
    </p:spTree>
    <p:extLst>
      <p:ext uri="{BB962C8B-B14F-4D97-AF65-F5344CB8AC3E}">
        <p14:creationId xmlns:p14="http://schemas.microsoft.com/office/powerpoint/2010/main" val="2364309197"/>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Splitting for Numeric Features</a:t>
            </a:r>
          </a:p>
        </p:txBody>
      </p:sp>
      <p:sp>
        <p:nvSpPr>
          <p:cNvPr id="13" name="Content Placeholder 2"/>
          <p:cNvSpPr>
            <a:spLocks noGrp="1"/>
          </p:cNvSpPr>
          <p:nvPr>
            <p:ph type="body" idx="1"/>
          </p:nvPr>
        </p:nvSpPr>
        <p:spPr>
          <a:xfrm>
            <a:off x="2879834" y="575500"/>
            <a:ext cx="5806991" cy="3981000"/>
          </a:xfrm>
        </p:spPr>
        <p:txBody>
          <a:bodyPr>
            <a:noAutofit/>
          </a:bodyPr>
          <a:lstStyle/>
          <a:p>
            <a:pPr>
              <a:buClr>
                <a:srgbClr val="5D5555"/>
              </a:buClr>
            </a:pPr>
            <a:r>
              <a:rPr lang="en-US" sz="1800">
                <a:solidFill>
                  <a:srgbClr val="B0007E"/>
                </a:solidFill>
                <a:latin typeface="+mn-lt"/>
              </a:rPr>
              <a:t>Step 1:</a:t>
            </a:r>
            <a:r>
              <a:rPr lang="en-US" sz="1800">
                <a:latin typeface="+mn-lt"/>
              </a:rPr>
              <a:t> Sort the values of a feature </a:t>
            </a:r>
            <a:r>
              <a:rPr lang="en-US" sz="1800" err="1">
                <a:latin typeface="+mn-lt"/>
              </a:rPr>
              <a:t>h</a:t>
            </a:r>
            <a:r>
              <a:rPr lang="en-US" sz="1800" b="1" baseline="-25000" err="1">
                <a:latin typeface="+mn-lt"/>
              </a:rPr>
              <a:t>j</a:t>
            </a:r>
            <a:r>
              <a:rPr lang="en-US" sz="1800">
                <a:latin typeface="+mn-lt"/>
              </a:rPr>
              <a:t>(</a:t>
            </a:r>
            <a:r>
              <a:rPr lang="en-US" sz="1800">
                <a:latin typeface="+mn-lt"/>
                <a:cs typeface="Museo Sans 700"/>
              </a:rPr>
              <a:t>x</a:t>
            </a:r>
            <a:r>
              <a:rPr lang="en-US" sz="1800">
                <a:latin typeface="+mn-lt"/>
              </a:rPr>
              <a:t>) : </a:t>
            </a:r>
          </a:p>
          <a:p>
            <a:pPr marL="0" indent="0">
              <a:buClr>
                <a:srgbClr val="5D5555"/>
              </a:buClr>
              <a:buNone/>
            </a:pPr>
            <a:r>
              <a:rPr lang="en-US" sz="1800">
                <a:latin typeface="+mn-lt"/>
              </a:rPr>
              <a:t>             Let </a:t>
            </a:r>
            <a:r>
              <a:rPr lang="en-US" sz="1800" b="1">
                <a:latin typeface="+mn-lt"/>
              </a:rPr>
              <a:t>{v</a:t>
            </a:r>
            <a:r>
              <a:rPr lang="en-US" sz="1800" b="1" baseline="-25000">
                <a:latin typeface="+mn-lt"/>
              </a:rPr>
              <a:t>1</a:t>
            </a:r>
            <a:r>
              <a:rPr lang="en-US" sz="1800" b="1">
                <a:latin typeface="+mn-lt"/>
              </a:rPr>
              <a:t>, v</a:t>
            </a:r>
            <a:r>
              <a:rPr lang="en-US" sz="1800" b="1" baseline="-25000">
                <a:latin typeface="+mn-lt"/>
              </a:rPr>
              <a:t>2</a:t>
            </a:r>
            <a:r>
              <a:rPr lang="en-US" sz="1800" b="1">
                <a:latin typeface="+mn-lt"/>
              </a:rPr>
              <a:t>, v</a:t>
            </a:r>
            <a:r>
              <a:rPr lang="en-US" sz="1800" b="1" baseline="-25000">
                <a:latin typeface="+mn-lt"/>
              </a:rPr>
              <a:t>3</a:t>
            </a:r>
            <a:r>
              <a:rPr lang="en-US" sz="1800" b="1">
                <a:latin typeface="+mn-lt"/>
              </a:rPr>
              <a:t>, … </a:t>
            </a:r>
            <a:r>
              <a:rPr lang="en-US" sz="1800" b="1" err="1">
                <a:latin typeface="+mn-lt"/>
              </a:rPr>
              <a:t>v</a:t>
            </a:r>
            <a:r>
              <a:rPr lang="en-US" sz="1800" b="1" baseline="-25000" err="1">
                <a:latin typeface="+mn-lt"/>
              </a:rPr>
              <a:t>N</a:t>
            </a:r>
            <a:r>
              <a:rPr lang="en-US" sz="1800" b="1">
                <a:latin typeface="+mn-lt"/>
              </a:rPr>
              <a:t>}</a:t>
            </a:r>
            <a:r>
              <a:rPr lang="en-US" sz="1800">
                <a:latin typeface="+mn-lt"/>
              </a:rPr>
              <a:t> denote sorted values</a:t>
            </a:r>
            <a:endParaRPr lang="en-US" sz="1800">
              <a:solidFill>
                <a:srgbClr val="B0007E"/>
              </a:solidFill>
              <a:latin typeface="+mn-lt"/>
            </a:endParaRPr>
          </a:p>
          <a:p>
            <a:pPr>
              <a:buClr>
                <a:srgbClr val="5D5555"/>
              </a:buClr>
            </a:pPr>
            <a:r>
              <a:rPr lang="en-US" sz="1800">
                <a:solidFill>
                  <a:srgbClr val="B0007E"/>
                </a:solidFill>
                <a:latin typeface="+mn-lt"/>
              </a:rPr>
              <a:t>Step 2:</a:t>
            </a:r>
            <a:r>
              <a:rPr lang="en-US" sz="1800">
                <a:latin typeface="+mn-lt"/>
              </a:rPr>
              <a:t> </a:t>
            </a:r>
          </a:p>
          <a:p>
            <a:pPr lvl="1">
              <a:buClr>
                <a:srgbClr val="5D5555"/>
              </a:buClr>
            </a:pPr>
            <a:r>
              <a:rPr lang="en-US" sz="1800">
                <a:latin typeface="+mn-lt"/>
              </a:rPr>
              <a:t>For </a:t>
            </a:r>
            <a:r>
              <a:rPr lang="en-US" sz="1800" err="1">
                <a:latin typeface="+mn-lt"/>
              </a:rPr>
              <a:t>i</a:t>
            </a:r>
            <a:r>
              <a:rPr lang="en-US" sz="1800">
                <a:latin typeface="+mn-lt"/>
              </a:rPr>
              <a:t> = 1 </a:t>
            </a:r>
            <a:r>
              <a:rPr lang="is-IS" sz="1800">
                <a:latin typeface="+mn-lt"/>
              </a:rPr>
              <a:t>… N-1 </a:t>
            </a:r>
          </a:p>
          <a:p>
            <a:pPr lvl="2">
              <a:buClr>
                <a:srgbClr val="5D5555"/>
              </a:buClr>
            </a:pPr>
            <a:r>
              <a:rPr lang="is-IS" sz="1800">
                <a:latin typeface="+mn-lt"/>
              </a:rPr>
              <a:t>Consider split t</a:t>
            </a:r>
            <a:r>
              <a:rPr lang="en-US" sz="1800" b="1" baseline="-25000" err="1">
                <a:latin typeface="+mn-lt"/>
              </a:rPr>
              <a:t>i</a:t>
            </a:r>
            <a:r>
              <a:rPr lang="en-US" sz="1800" b="1" baseline="-25000">
                <a:latin typeface="+mn-lt"/>
              </a:rPr>
              <a:t> </a:t>
            </a:r>
            <a:r>
              <a:rPr lang="en-US" sz="1800" b="1">
                <a:latin typeface="+mn-lt"/>
              </a:rPr>
              <a:t> = </a:t>
            </a:r>
            <a:r>
              <a:rPr lang="is-IS" sz="1800">
                <a:latin typeface="+mn-lt"/>
              </a:rPr>
              <a:t>(</a:t>
            </a:r>
            <a:r>
              <a:rPr lang="en-US" sz="1800" b="1">
                <a:latin typeface="+mn-lt"/>
              </a:rPr>
              <a:t>v</a:t>
            </a:r>
            <a:r>
              <a:rPr lang="en-US" sz="1800" b="1" baseline="-25000">
                <a:latin typeface="+mn-lt"/>
              </a:rPr>
              <a:t>i</a:t>
            </a:r>
            <a:r>
              <a:rPr lang="en-US" sz="1800" b="1">
                <a:latin typeface="+mn-lt"/>
              </a:rPr>
              <a:t> + v</a:t>
            </a:r>
            <a:r>
              <a:rPr lang="en-US" sz="1800" b="1" baseline="-25000">
                <a:latin typeface="+mn-lt"/>
              </a:rPr>
              <a:t>i+1</a:t>
            </a:r>
            <a:r>
              <a:rPr lang="is-IS" sz="1800">
                <a:latin typeface="+mn-lt"/>
              </a:rPr>
              <a:t>) / 2</a:t>
            </a:r>
          </a:p>
          <a:p>
            <a:pPr lvl="2">
              <a:buClr>
                <a:srgbClr val="5D5555"/>
              </a:buClr>
            </a:pPr>
            <a:r>
              <a:rPr lang="is-IS" sz="1800">
                <a:latin typeface="+mn-lt"/>
              </a:rPr>
              <a:t>Compute classification error</a:t>
            </a:r>
          </a:p>
          <a:p>
            <a:pPr lvl="1">
              <a:buClr>
                <a:srgbClr val="5D5555"/>
              </a:buClr>
            </a:pPr>
            <a:r>
              <a:rPr lang="is-IS" sz="1800">
                <a:latin typeface="+mn-lt"/>
              </a:rPr>
              <a:t>Chose the </a:t>
            </a:r>
            <a:r>
              <a:rPr lang="en-US" sz="1800" b="1">
                <a:latin typeface="+mn-lt"/>
              </a:rPr>
              <a:t>t</a:t>
            </a:r>
            <a:r>
              <a:rPr lang="en-US" sz="1800" b="1" baseline="30000">
                <a:latin typeface="+mn-lt"/>
              </a:rPr>
              <a:t>*</a:t>
            </a:r>
            <a:r>
              <a:rPr lang="en-US" sz="1800" b="1" baseline="-25000">
                <a:latin typeface="+mn-lt"/>
              </a:rPr>
              <a:t> </a:t>
            </a:r>
            <a:r>
              <a:rPr lang="is-IS" sz="1800">
                <a:latin typeface="+mn-lt"/>
              </a:rPr>
              <a:t>with the lowest classification error</a:t>
            </a:r>
            <a:endParaRPr lang="en-US" sz="1800">
              <a:latin typeface="+mn-lt"/>
            </a:endParaRPr>
          </a:p>
        </p:txBody>
      </p:sp>
    </p:spTree>
    <p:extLst>
      <p:ext uri="{BB962C8B-B14F-4D97-AF65-F5344CB8AC3E}">
        <p14:creationId xmlns:p14="http://schemas.microsoft.com/office/powerpoint/2010/main" val="3346143810"/>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CA64E-0677-E973-354A-7B28135BC414}"/>
              </a:ext>
            </a:extLst>
          </p:cNvPr>
          <p:cNvSpPr>
            <a:spLocks noGrp="1"/>
          </p:cNvSpPr>
          <p:nvPr>
            <p:ph type="title"/>
          </p:nvPr>
        </p:nvSpPr>
        <p:spPr/>
        <p:txBody>
          <a:bodyPr/>
          <a:lstStyle/>
          <a:p>
            <a:r>
              <a:rPr lang="en-US" dirty="0"/>
              <a:t>Issues With Using Classification Error for Splitting</a:t>
            </a:r>
          </a:p>
        </p:txBody>
      </p:sp>
      <p:sp>
        <p:nvSpPr>
          <p:cNvPr id="3" name="Text Placeholder 2">
            <a:extLst>
              <a:ext uri="{FF2B5EF4-FFF2-40B4-BE49-F238E27FC236}">
                <a16:creationId xmlns:a16="http://schemas.microsoft.com/office/drawing/2014/main" id="{74971D65-FB2E-F082-122D-0C028E2F3B30}"/>
              </a:ext>
            </a:extLst>
          </p:cNvPr>
          <p:cNvSpPr>
            <a:spLocks noGrp="1"/>
          </p:cNvSpPr>
          <p:nvPr>
            <p:ph type="body" idx="1"/>
          </p:nvPr>
        </p:nvSpPr>
        <p:spPr>
          <a:xfrm>
            <a:off x="3090625" y="155088"/>
            <a:ext cx="5596200" cy="4624301"/>
          </a:xfrm>
        </p:spPr>
        <p:txBody>
          <a:bodyPr/>
          <a:lstStyle/>
          <a:p>
            <a:r>
              <a:rPr lang="en-US" dirty="0"/>
              <a:t>Is classification error sensitive enough to different splits?</a:t>
            </a:r>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endParaRPr lang="en-US" dirty="0"/>
          </a:p>
          <a:p>
            <a:endParaRPr lang="en-US" dirty="0"/>
          </a:p>
          <a:p>
            <a:r>
              <a:rPr lang="en-US" dirty="0"/>
              <a:t>In practice, people prefer using either Gini Impurity or Information Gain (not covered in this course) when computing the quality of a split.</a:t>
            </a:r>
          </a:p>
          <a:p>
            <a:endParaRPr lang="en-US" dirty="0"/>
          </a:p>
          <a:p>
            <a:endParaRPr lang="en-US" dirty="0"/>
          </a:p>
          <a:p>
            <a:endParaRPr lang="en-US" dirty="0"/>
          </a:p>
        </p:txBody>
      </p:sp>
      <p:cxnSp>
        <p:nvCxnSpPr>
          <p:cNvPr id="18" name="Straight Arrow Connector 17">
            <a:extLst>
              <a:ext uri="{FF2B5EF4-FFF2-40B4-BE49-F238E27FC236}">
                <a16:creationId xmlns:a16="http://schemas.microsoft.com/office/drawing/2014/main" id="{B6049421-AFDD-5D2E-7816-637B5D28D553}"/>
              </a:ext>
            </a:extLst>
          </p:cNvPr>
          <p:cNvCxnSpPr>
            <a:stCxn id="20" idx="2"/>
          </p:cNvCxnSpPr>
          <p:nvPr/>
        </p:nvCxnSpPr>
        <p:spPr>
          <a:xfrm flipV="1">
            <a:off x="5152344" y="2466896"/>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grpSp>
        <p:nvGrpSpPr>
          <p:cNvPr id="5" name="Group 4">
            <a:extLst>
              <a:ext uri="{FF2B5EF4-FFF2-40B4-BE49-F238E27FC236}">
                <a16:creationId xmlns:a16="http://schemas.microsoft.com/office/drawing/2014/main" id="{CF2AFBB6-F4AD-3441-AA2C-F0420553E5C2}"/>
              </a:ext>
            </a:extLst>
          </p:cNvPr>
          <p:cNvGrpSpPr/>
          <p:nvPr/>
        </p:nvGrpSpPr>
        <p:grpSpPr>
          <a:xfrm>
            <a:off x="2679565" y="1179903"/>
            <a:ext cx="2927231" cy="1808455"/>
            <a:chOff x="2679565" y="1415573"/>
            <a:chExt cx="2927231" cy="1808455"/>
          </a:xfrm>
        </p:grpSpPr>
        <p:sp>
          <p:nvSpPr>
            <p:cNvPr id="17" name="Rectangle 16">
              <a:extLst>
                <a:ext uri="{FF2B5EF4-FFF2-40B4-BE49-F238E27FC236}">
                  <a16:creationId xmlns:a16="http://schemas.microsoft.com/office/drawing/2014/main" id="{2CAAA4BE-25F2-3945-A683-E0CE3514B299}"/>
                </a:ext>
              </a:extLst>
            </p:cNvPr>
            <p:cNvSpPr/>
            <p:nvPr/>
          </p:nvSpPr>
          <p:spPr>
            <a:xfrm>
              <a:off x="3710327" y="1415573"/>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Root</a:t>
              </a:r>
            </a:p>
            <a:p>
              <a:pPr algn="ctr"/>
              <a:r>
                <a:rPr lang="en-US" sz="1500" dirty="0">
                  <a:solidFill>
                    <a:schemeClr val="accent3">
                      <a:lumMod val="75000"/>
                    </a:schemeClr>
                  </a:solidFill>
                  <a:latin typeface="Museo Sans 300" charset="0"/>
                  <a:ea typeface="Museo Sans 300" charset="0"/>
                  <a:cs typeface="Museo Sans 300" charset="0"/>
                </a:rPr>
                <a:t>90</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10</a:t>
              </a:r>
            </a:p>
          </p:txBody>
        </p:sp>
        <p:sp>
          <p:nvSpPr>
            <p:cNvPr id="19" name="Rectangle 18">
              <a:extLst>
                <a:ext uri="{FF2B5EF4-FFF2-40B4-BE49-F238E27FC236}">
                  <a16:creationId xmlns:a16="http://schemas.microsoft.com/office/drawing/2014/main" id="{9D2240B5-8F56-B36C-9908-A717FAF3AA19}"/>
                </a:ext>
              </a:extLst>
            </p:cNvPr>
            <p:cNvSpPr/>
            <p:nvPr/>
          </p:nvSpPr>
          <p:spPr>
            <a:xfrm>
              <a:off x="2679565" y="269662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3">
                    <a:lumMod val="75000"/>
                  </a:schemeClr>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70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10</a:t>
              </a:r>
            </a:p>
          </p:txBody>
        </p:sp>
        <p:sp>
          <p:nvSpPr>
            <p:cNvPr id="20" name="Rectangle 19">
              <a:extLst>
                <a:ext uri="{FF2B5EF4-FFF2-40B4-BE49-F238E27FC236}">
                  <a16:creationId xmlns:a16="http://schemas.microsoft.com/office/drawing/2014/main" id="{663C7EE0-CC65-B3EC-FF0A-3C681AA9B30A}"/>
                </a:ext>
              </a:extLst>
            </p:cNvPr>
            <p:cNvSpPr/>
            <p:nvPr/>
          </p:nvSpPr>
          <p:spPr>
            <a:xfrm>
              <a:off x="4697893" y="2702563"/>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6"/>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20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22" name="Diamond 21">
              <a:extLst>
                <a:ext uri="{FF2B5EF4-FFF2-40B4-BE49-F238E27FC236}">
                  <a16:creationId xmlns:a16="http://schemas.microsoft.com/office/drawing/2014/main" id="{91D2CB3B-37F3-8AA3-5B36-10E347A9E9F2}"/>
                </a:ext>
              </a:extLst>
            </p:cNvPr>
            <p:cNvSpPr/>
            <p:nvPr/>
          </p:nvSpPr>
          <p:spPr>
            <a:xfrm>
              <a:off x="3457545" y="2219001"/>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dirty="0">
                  <a:solidFill>
                    <a:schemeClr val="accent6"/>
                  </a:solidFill>
                  <a:latin typeface="Museo Sans 300" charset="0"/>
                  <a:ea typeface="Museo Sans 300" charset="0"/>
                  <a:cs typeface="Museo Sans 300" charset="0"/>
                </a:rPr>
                <a:t>F</a:t>
              </a:r>
            </a:p>
          </p:txBody>
        </p:sp>
        <p:cxnSp>
          <p:nvCxnSpPr>
            <p:cNvPr id="23" name="Elbow Connector 22">
              <a:extLst>
                <a:ext uri="{FF2B5EF4-FFF2-40B4-BE49-F238E27FC236}">
                  <a16:creationId xmlns:a16="http://schemas.microsoft.com/office/drawing/2014/main" id="{E1A084C0-BD47-5314-304D-B36C6047A8C5}"/>
                </a:ext>
              </a:extLst>
            </p:cNvPr>
            <p:cNvCxnSpPr>
              <a:stCxn id="22" idx="1"/>
              <a:endCxn id="19" idx="0"/>
            </p:cNvCxnSpPr>
            <p:nvPr/>
          </p:nvCxnSpPr>
          <p:spPr>
            <a:xfrm rot="10800000" flipV="1">
              <a:off x="3169242" y="2420079"/>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4" name="Elbow Connector 23">
              <a:extLst>
                <a:ext uri="{FF2B5EF4-FFF2-40B4-BE49-F238E27FC236}">
                  <a16:creationId xmlns:a16="http://schemas.microsoft.com/office/drawing/2014/main" id="{F1818A37-98CC-5C95-7B0A-5657566A8C44}"/>
                </a:ext>
              </a:extLst>
            </p:cNvPr>
            <p:cNvCxnSpPr>
              <a:stCxn id="22" idx="3"/>
              <a:endCxn id="20" idx="0"/>
            </p:cNvCxnSpPr>
            <p:nvPr/>
          </p:nvCxnSpPr>
          <p:spPr>
            <a:xfrm>
              <a:off x="4757759" y="2420080"/>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EC4E332E-AB5E-EDA0-25A4-90FF83CDC50D}"/>
                </a:ext>
              </a:extLst>
            </p:cNvPr>
            <p:cNvCxnSpPr>
              <a:stCxn id="17" idx="2"/>
              <a:endCxn id="22" idx="0"/>
            </p:cNvCxnSpPr>
            <p:nvPr/>
          </p:nvCxnSpPr>
          <p:spPr>
            <a:xfrm flipH="1">
              <a:off x="4107652" y="1937941"/>
              <a:ext cx="1" cy="28106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cxnSp>
        <p:nvCxnSpPr>
          <p:cNvPr id="32" name="Straight Arrow Connector 31">
            <a:extLst>
              <a:ext uri="{FF2B5EF4-FFF2-40B4-BE49-F238E27FC236}">
                <a16:creationId xmlns:a16="http://schemas.microsoft.com/office/drawing/2014/main" id="{0786F209-4339-67F8-A4E2-FAE34B40697F}"/>
              </a:ext>
            </a:extLst>
          </p:cNvPr>
          <p:cNvCxnSpPr>
            <a:stCxn id="34" idx="2"/>
          </p:cNvCxnSpPr>
          <p:nvPr/>
        </p:nvCxnSpPr>
        <p:spPr>
          <a:xfrm flipV="1">
            <a:off x="8520900" y="2461643"/>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412576F2-01F1-744A-B7BE-A7D6B6992CD8}"/>
              </a:ext>
            </a:extLst>
          </p:cNvPr>
          <p:cNvGrpSpPr/>
          <p:nvPr/>
        </p:nvGrpSpPr>
        <p:grpSpPr>
          <a:xfrm>
            <a:off x="6048121" y="1174650"/>
            <a:ext cx="2927231" cy="1808455"/>
            <a:chOff x="6048121" y="1410320"/>
            <a:chExt cx="2927231" cy="1808455"/>
          </a:xfrm>
        </p:grpSpPr>
        <p:sp>
          <p:nvSpPr>
            <p:cNvPr id="31" name="Rectangle 30">
              <a:extLst>
                <a:ext uri="{FF2B5EF4-FFF2-40B4-BE49-F238E27FC236}">
                  <a16:creationId xmlns:a16="http://schemas.microsoft.com/office/drawing/2014/main" id="{D689FC4E-2F6F-7150-B6EA-FCD1763902C7}"/>
                </a:ext>
              </a:extLst>
            </p:cNvPr>
            <p:cNvSpPr/>
            <p:nvPr/>
          </p:nvSpPr>
          <p:spPr>
            <a:xfrm>
              <a:off x="7078883" y="1410320"/>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Root</a:t>
              </a:r>
            </a:p>
            <a:p>
              <a:pPr algn="ctr"/>
              <a:r>
                <a:rPr lang="en-US" sz="1500" dirty="0">
                  <a:solidFill>
                    <a:schemeClr val="accent3">
                      <a:lumMod val="75000"/>
                    </a:schemeClr>
                  </a:solidFill>
                  <a:latin typeface="Museo Sans 300" charset="0"/>
                  <a:ea typeface="Museo Sans 300" charset="0"/>
                  <a:cs typeface="Museo Sans 300" charset="0"/>
                </a:rPr>
                <a:t>90</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10</a:t>
              </a:r>
            </a:p>
          </p:txBody>
        </p:sp>
        <p:sp>
          <p:nvSpPr>
            <p:cNvPr id="33" name="Rectangle 32">
              <a:extLst>
                <a:ext uri="{FF2B5EF4-FFF2-40B4-BE49-F238E27FC236}">
                  <a16:creationId xmlns:a16="http://schemas.microsoft.com/office/drawing/2014/main" id="{E0C6620C-AEEC-60A4-EAE5-8389EE19D697}"/>
                </a:ext>
              </a:extLst>
            </p:cNvPr>
            <p:cNvSpPr/>
            <p:nvPr/>
          </p:nvSpPr>
          <p:spPr>
            <a:xfrm>
              <a:off x="6048121" y="2691368"/>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3">
                    <a:lumMod val="75000"/>
                  </a:schemeClr>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40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5</a:t>
              </a:r>
            </a:p>
          </p:txBody>
        </p:sp>
        <p:sp>
          <p:nvSpPr>
            <p:cNvPr id="34" name="Rectangle 33">
              <a:extLst>
                <a:ext uri="{FF2B5EF4-FFF2-40B4-BE49-F238E27FC236}">
                  <a16:creationId xmlns:a16="http://schemas.microsoft.com/office/drawing/2014/main" id="{015BEAFF-6F87-2E20-9FF6-87571F168F3D}"/>
                </a:ext>
              </a:extLst>
            </p:cNvPr>
            <p:cNvSpPr/>
            <p:nvPr/>
          </p:nvSpPr>
          <p:spPr>
            <a:xfrm>
              <a:off x="8066449" y="2697310"/>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dirty="0">
                <a:solidFill>
                  <a:schemeClr val="accent6"/>
                </a:solidFill>
                <a:latin typeface="Museo Sans 300" charset="0"/>
                <a:ea typeface="Museo Sans 300" charset="0"/>
                <a:cs typeface="Museo Sans 300" charset="0"/>
              </a:endParaRPr>
            </a:p>
            <a:p>
              <a:pPr algn="ctr"/>
              <a:r>
                <a:rPr lang="en-US" sz="1500" dirty="0">
                  <a:solidFill>
                    <a:schemeClr val="accent3">
                      <a:lumMod val="75000"/>
                    </a:schemeClr>
                  </a:solidFill>
                  <a:latin typeface="Museo Sans 300" charset="0"/>
                  <a:ea typeface="Museo Sans 300" charset="0"/>
                  <a:cs typeface="Museo Sans 300" charset="0"/>
                </a:rPr>
                <a:t>50</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5</a:t>
              </a:r>
            </a:p>
          </p:txBody>
        </p:sp>
        <p:sp>
          <p:nvSpPr>
            <p:cNvPr id="35" name="Diamond 34">
              <a:extLst>
                <a:ext uri="{FF2B5EF4-FFF2-40B4-BE49-F238E27FC236}">
                  <a16:creationId xmlns:a16="http://schemas.microsoft.com/office/drawing/2014/main" id="{65D51EFF-4920-EDA3-2F13-7A97106041DB}"/>
                </a:ext>
              </a:extLst>
            </p:cNvPr>
            <p:cNvSpPr/>
            <p:nvPr/>
          </p:nvSpPr>
          <p:spPr>
            <a:xfrm>
              <a:off x="6826101" y="2213748"/>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dirty="0">
                  <a:solidFill>
                    <a:schemeClr val="accent6"/>
                  </a:solidFill>
                  <a:latin typeface="Museo Sans 300" charset="0"/>
                  <a:ea typeface="Museo Sans 300" charset="0"/>
                  <a:cs typeface="Museo Sans 300" charset="0"/>
                </a:rPr>
                <a:t>F’</a:t>
              </a:r>
            </a:p>
          </p:txBody>
        </p:sp>
        <p:cxnSp>
          <p:nvCxnSpPr>
            <p:cNvPr id="36" name="Elbow Connector 35">
              <a:extLst>
                <a:ext uri="{FF2B5EF4-FFF2-40B4-BE49-F238E27FC236}">
                  <a16:creationId xmlns:a16="http://schemas.microsoft.com/office/drawing/2014/main" id="{AD294D4A-016B-A94E-A90B-E1BE65EE71F3}"/>
                </a:ext>
              </a:extLst>
            </p:cNvPr>
            <p:cNvCxnSpPr>
              <a:stCxn id="35" idx="1"/>
              <a:endCxn id="33" idx="0"/>
            </p:cNvCxnSpPr>
            <p:nvPr/>
          </p:nvCxnSpPr>
          <p:spPr>
            <a:xfrm rot="10800000" flipV="1">
              <a:off x="6537798" y="2414826"/>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7" name="Elbow Connector 36">
              <a:extLst>
                <a:ext uri="{FF2B5EF4-FFF2-40B4-BE49-F238E27FC236}">
                  <a16:creationId xmlns:a16="http://schemas.microsoft.com/office/drawing/2014/main" id="{0941BAF2-D3FA-6F8A-2CA7-4ECF92001C95}"/>
                </a:ext>
              </a:extLst>
            </p:cNvPr>
            <p:cNvCxnSpPr>
              <a:stCxn id="35" idx="3"/>
              <a:endCxn id="34" idx="0"/>
            </p:cNvCxnSpPr>
            <p:nvPr/>
          </p:nvCxnSpPr>
          <p:spPr>
            <a:xfrm>
              <a:off x="8126315" y="2414827"/>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D636332D-0645-0318-8578-ACD689A8FB77}"/>
                </a:ext>
              </a:extLst>
            </p:cNvPr>
            <p:cNvCxnSpPr>
              <a:stCxn id="31" idx="2"/>
              <a:endCxn id="35" idx="0"/>
            </p:cNvCxnSpPr>
            <p:nvPr/>
          </p:nvCxnSpPr>
          <p:spPr>
            <a:xfrm flipH="1">
              <a:off x="7476208" y="1932688"/>
              <a:ext cx="1" cy="28106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sp>
        <p:nvSpPr>
          <p:cNvPr id="40" name="TextBox 39">
            <a:extLst>
              <a:ext uri="{FF2B5EF4-FFF2-40B4-BE49-F238E27FC236}">
                <a16:creationId xmlns:a16="http://schemas.microsoft.com/office/drawing/2014/main" id="{3321FB6D-8240-C52D-255A-4A454720FB95}"/>
              </a:ext>
            </a:extLst>
          </p:cNvPr>
          <p:cNvSpPr txBox="1"/>
          <p:nvPr/>
        </p:nvSpPr>
        <p:spPr>
          <a:xfrm>
            <a:off x="5152344" y="1435834"/>
            <a:ext cx="1164373" cy="523220"/>
          </a:xfrm>
          <a:prstGeom prst="rect">
            <a:avLst/>
          </a:prstGeom>
          <a:noFill/>
        </p:spPr>
        <p:txBody>
          <a:bodyPr wrap="square" rtlCol="0">
            <a:spAutoFit/>
          </a:bodyPr>
          <a:lstStyle/>
          <a:p>
            <a:r>
              <a:rPr lang="en-US" dirty="0"/>
              <a:t>Same error</a:t>
            </a:r>
          </a:p>
          <a:p>
            <a:r>
              <a:rPr lang="en-US" dirty="0"/>
              <a:t>= 10/100</a:t>
            </a:r>
          </a:p>
        </p:txBody>
      </p:sp>
    </p:spTree>
    <p:extLst>
      <p:ext uri="{BB962C8B-B14F-4D97-AF65-F5344CB8AC3E}">
        <p14:creationId xmlns:p14="http://schemas.microsoft.com/office/powerpoint/2010/main" val="169768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Visualizing the threshold split</a:t>
            </a:r>
          </a:p>
        </p:txBody>
      </p:sp>
      <p:cxnSp>
        <p:nvCxnSpPr>
          <p:cNvPr id="5" name="Straight Arrow Connector 4"/>
          <p:cNvCxnSpPr/>
          <p:nvPr/>
        </p:nvCxnSpPr>
        <p:spPr>
          <a:xfrm flipV="1">
            <a:off x="3741483" y="3869162"/>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3854131" y="3869161"/>
            <a:ext cx="253596" cy="253916"/>
          </a:xfrm>
          <a:prstGeom prst="rect">
            <a:avLst/>
          </a:prstGeom>
          <a:noFill/>
        </p:spPr>
        <p:txBody>
          <a:bodyPr wrap="none" rtlCol="0">
            <a:spAutoFit/>
          </a:bodyPr>
          <a:lstStyle/>
          <a:p>
            <a:r>
              <a:rPr lang="en-US" sz="1050">
                <a:latin typeface="Museo Sans 300"/>
                <a:cs typeface="Museo Sans 300"/>
              </a:rPr>
              <a:t>0</a:t>
            </a:r>
          </a:p>
        </p:txBody>
      </p:sp>
      <p:sp>
        <p:nvSpPr>
          <p:cNvPr id="7" name="TextBox 6"/>
          <p:cNvSpPr txBox="1"/>
          <p:nvPr/>
        </p:nvSpPr>
        <p:spPr>
          <a:xfrm>
            <a:off x="4366138" y="3869161"/>
            <a:ext cx="322524" cy="253916"/>
          </a:xfrm>
          <a:prstGeom prst="rect">
            <a:avLst/>
          </a:prstGeom>
          <a:noFill/>
        </p:spPr>
        <p:txBody>
          <a:bodyPr wrap="none" rtlCol="0">
            <a:spAutoFit/>
          </a:bodyPr>
          <a:lstStyle/>
          <a:p>
            <a:r>
              <a:rPr lang="en-US" sz="1050">
                <a:latin typeface="Museo Sans 300"/>
                <a:cs typeface="Museo Sans 300"/>
              </a:rPr>
              <a:t>10</a:t>
            </a:r>
          </a:p>
        </p:txBody>
      </p:sp>
      <p:sp>
        <p:nvSpPr>
          <p:cNvPr id="8" name="TextBox 7"/>
          <p:cNvSpPr txBox="1"/>
          <p:nvPr/>
        </p:nvSpPr>
        <p:spPr>
          <a:xfrm>
            <a:off x="4850618" y="3869161"/>
            <a:ext cx="322524" cy="253916"/>
          </a:xfrm>
          <a:prstGeom prst="rect">
            <a:avLst/>
          </a:prstGeom>
          <a:noFill/>
        </p:spPr>
        <p:txBody>
          <a:bodyPr wrap="none" rtlCol="0">
            <a:spAutoFit/>
          </a:bodyPr>
          <a:lstStyle/>
          <a:p>
            <a:r>
              <a:rPr lang="en-US" sz="1050">
                <a:latin typeface="Museo Sans 300"/>
                <a:cs typeface="Museo Sans 300"/>
              </a:rPr>
              <a:t>20</a:t>
            </a:r>
          </a:p>
        </p:txBody>
      </p:sp>
      <p:sp>
        <p:nvSpPr>
          <p:cNvPr id="9" name="TextBox 8"/>
          <p:cNvSpPr txBox="1"/>
          <p:nvPr/>
        </p:nvSpPr>
        <p:spPr>
          <a:xfrm>
            <a:off x="5352238" y="3869161"/>
            <a:ext cx="322524" cy="253916"/>
          </a:xfrm>
          <a:prstGeom prst="rect">
            <a:avLst/>
          </a:prstGeom>
          <a:noFill/>
        </p:spPr>
        <p:txBody>
          <a:bodyPr wrap="none" rtlCol="0">
            <a:spAutoFit/>
          </a:bodyPr>
          <a:lstStyle/>
          <a:p>
            <a:r>
              <a:rPr lang="en-US" sz="1050">
                <a:latin typeface="Museo Sans 300"/>
                <a:cs typeface="Museo Sans 300"/>
              </a:rPr>
              <a:t>30</a:t>
            </a:r>
          </a:p>
        </p:txBody>
      </p:sp>
      <p:sp>
        <p:nvSpPr>
          <p:cNvPr id="10" name="TextBox 9"/>
          <p:cNvSpPr txBox="1"/>
          <p:nvPr/>
        </p:nvSpPr>
        <p:spPr>
          <a:xfrm>
            <a:off x="5853338" y="3869161"/>
            <a:ext cx="322524" cy="253916"/>
          </a:xfrm>
          <a:prstGeom prst="rect">
            <a:avLst/>
          </a:prstGeom>
          <a:noFill/>
        </p:spPr>
        <p:txBody>
          <a:bodyPr wrap="none" rtlCol="0">
            <a:spAutoFit/>
          </a:bodyPr>
          <a:lstStyle/>
          <a:p>
            <a:r>
              <a:rPr lang="en-US" sz="1050">
                <a:latin typeface="Museo Sans 300"/>
                <a:cs typeface="Museo Sans 300"/>
              </a:rPr>
              <a:t>40</a:t>
            </a:r>
          </a:p>
        </p:txBody>
      </p:sp>
      <p:sp>
        <p:nvSpPr>
          <p:cNvPr id="11" name="TextBox 10"/>
          <p:cNvSpPr txBox="1"/>
          <p:nvPr/>
        </p:nvSpPr>
        <p:spPr>
          <a:xfrm>
            <a:off x="6365347" y="3869161"/>
            <a:ext cx="277640" cy="253916"/>
          </a:xfrm>
          <a:prstGeom prst="rect">
            <a:avLst/>
          </a:prstGeom>
          <a:noFill/>
        </p:spPr>
        <p:txBody>
          <a:bodyPr wrap="none" rtlCol="0">
            <a:spAutoFit/>
          </a:bodyPr>
          <a:lstStyle/>
          <a:p>
            <a:r>
              <a:rPr lang="en-US" sz="1050">
                <a:latin typeface="Museo Sans 300"/>
                <a:cs typeface="Museo Sans 300"/>
              </a:rPr>
              <a:t>…</a:t>
            </a:r>
          </a:p>
        </p:txBody>
      </p:sp>
      <p:sp>
        <p:nvSpPr>
          <p:cNvPr id="12" name="TextBox 11"/>
          <p:cNvSpPr txBox="1"/>
          <p:nvPr/>
        </p:nvSpPr>
        <p:spPr>
          <a:xfrm>
            <a:off x="3216146" y="3592162"/>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14" name="TextBox 13"/>
          <p:cNvSpPr txBox="1"/>
          <p:nvPr/>
        </p:nvSpPr>
        <p:spPr>
          <a:xfrm>
            <a:off x="3216146" y="2863217"/>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16" name="TextBox 15"/>
          <p:cNvSpPr txBox="1"/>
          <p:nvPr/>
        </p:nvSpPr>
        <p:spPr>
          <a:xfrm>
            <a:off x="3305884" y="2134273"/>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17" name="TextBox 16"/>
          <p:cNvSpPr txBox="1"/>
          <p:nvPr/>
        </p:nvSpPr>
        <p:spPr>
          <a:xfrm>
            <a:off x="3588998" y="1769800"/>
            <a:ext cx="277640" cy="253916"/>
          </a:xfrm>
          <a:prstGeom prst="rect">
            <a:avLst/>
          </a:prstGeom>
          <a:noFill/>
        </p:spPr>
        <p:txBody>
          <a:bodyPr wrap="none" rtlCol="0">
            <a:spAutoFit/>
          </a:bodyPr>
          <a:lstStyle/>
          <a:p>
            <a:r>
              <a:rPr lang="en-US" sz="1050">
                <a:latin typeface="Museo Sans 300"/>
                <a:cs typeface="Museo Sans 300"/>
              </a:rPr>
              <a:t>…</a:t>
            </a:r>
          </a:p>
        </p:txBody>
      </p:sp>
      <p:cxnSp>
        <p:nvCxnSpPr>
          <p:cNvPr id="46" name="Straight Arrow Connector 45"/>
          <p:cNvCxnSpPr/>
          <p:nvPr/>
        </p:nvCxnSpPr>
        <p:spPr>
          <a:xfrm flipV="1">
            <a:off x="3855783" y="1277994"/>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7734864" y="3663192"/>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4" name="Rectangle 83"/>
          <p:cNvSpPr/>
          <p:nvPr/>
        </p:nvSpPr>
        <p:spPr>
          <a:xfrm>
            <a:off x="3382259" y="807218"/>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grpSp>
        <p:nvGrpSpPr>
          <p:cNvPr id="15" name="Group 14"/>
          <p:cNvGrpSpPr/>
          <p:nvPr/>
        </p:nvGrpSpPr>
        <p:grpSpPr>
          <a:xfrm>
            <a:off x="4933333" y="774409"/>
            <a:ext cx="3807878" cy="3104096"/>
            <a:chOff x="2947859" y="1885954"/>
            <a:chExt cx="5077170" cy="4138794"/>
          </a:xfrm>
        </p:grpSpPr>
        <p:cxnSp>
          <p:nvCxnSpPr>
            <p:cNvPr id="83" name="Straight Connector 82"/>
            <p:cNvCxnSpPr/>
            <p:nvPr/>
          </p:nvCxnSpPr>
          <p:spPr>
            <a:xfrm flipH="1" flipV="1">
              <a:off x="4174532" y="2788396"/>
              <a:ext cx="2203" cy="3236352"/>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88" name="Rectangle 87"/>
            <p:cNvSpPr/>
            <p:nvPr/>
          </p:nvSpPr>
          <p:spPr>
            <a:xfrm>
              <a:off x="2947859" y="1885954"/>
              <a:ext cx="5077170" cy="492443"/>
            </a:xfrm>
            <a:prstGeom prst="rect">
              <a:avLst/>
            </a:prstGeom>
            <a:ln w="25400">
              <a:noFill/>
            </a:ln>
          </p:spPr>
          <p:txBody>
            <a:bodyPr wrap="square">
              <a:spAutoFit/>
            </a:bodyPr>
            <a:lstStyle/>
            <a:p>
              <a:pPr lvl="0">
                <a:spcBef>
                  <a:spcPct val="20000"/>
                </a:spcBef>
                <a:buClr>
                  <a:srgbClr val="5D5555"/>
                </a:buClr>
              </a:pPr>
              <a:r>
                <a:rPr lang="en-US" sz="1800">
                  <a:solidFill>
                    <a:schemeClr val="accent6"/>
                  </a:solidFill>
                  <a:latin typeface="Museo Sans 300" charset="0"/>
                  <a:ea typeface="Museo Sans 300" charset="0"/>
                  <a:cs typeface="Museo Sans 300" charset="0"/>
                </a:rPr>
                <a:t>Threshold split is the line </a:t>
              </a:r>
              <a:r>
                <a:rPr lang="en-US" sz="1800">
                  <a:solidFill>
                    <a:schemeClr val="accent1"/>
                  </a:solidFill>
                  <a:latin typeface="Museo Sans 500"/>
                  <a:ea typeface="Museo Sans 300" charset="0"/>
                  <a:cs typeface="Museo Sans 500"/>
                </a:rPr>
                <a:t>Age </a:t>
              </a:r>
              <a:r>
                <a:rPr lang="en-US" sz="1800" baseline="-25000">
                  <a:solidFill>
                    <a:schemeClr val="accent1"/>
                  </a:solidFill>
                  <a:latin typeface="Museo Sans 500"/>
                  <a:ea typeface="Museo Sans 300" charset="0"/>
                  <a:cs typeface="Museo Sans 500"/>
                </a:rPr>
                <a:t> </a:t>
              </a:r>
              <a:r>
                <a:rPr lang="en-US" sz="1800">
                  <a:solidFill>
                    <a:schemeClr val="accent1"/>
                  </a:solidFill>
                  <a:latin typeface="Museo Sans 500"/>
                  <a:ea typeface="Museo Sans 300" charset="0"/>
                  <a:cs typeface="Museo Sans 500"/>
                </a:rPr>
                <a:t>= 38</a:t>
              </a:r>
              <a:endParaRPr lang="en-US" sz="1800">
                <a:solidFill>
                  <a:schemeClr val="accent6"/>
                </a:solidFill>
                <a:latin typeface="Museo Sans 500"/>
                <a:ea typeface="Museo Sans 300" charset="0"/>
                <a:cs typeface="Museo Sans 500"/>
              </a:endParaRPr>
            </a:p>
          </p:txBody>
        </p:sp>
        <p:cxnSp>
          <p:nvCxnSpPr>
            <p:cNvPr id="89" name="Straight Arrow Connector 88"/>
            <p:cNvCxnSpPr/>
            <p:nvPr/>
          </p:nvCxnSpPr>
          <p:spPr>
            <a:xfrm flipH="1">
              <a:off x="4245022" y="2463548"/>
              <a:ext cx="1106879" cy="324848"/>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3" name="Group 2"/>
          <p:cNvGrpSpPr/>
          <p:nvPr/>
        </p:nvGrpSpPr>
        <p:grpSpPr>
          <a:xfrm>
            <a:off x="3968194" y="1612278"/>
            <a:ext cx="3725143" cy="2164007"/>
            <a:chOff x="1661006" y="3003112"/>
            <a:chExt cx="4966857" cy="2885343"/>
          </a:xfrm>
        </p:grpSpPr>
        <p:grpSp>
          <p:nvGrpSpPr>
            <p:cNvPr id="39" name="Group 38"/>
            <p:cNvGrpSpPr/>
            <p:nvPr/>
          </p:nvGrpSpPr>
          <p:grpSpPr>
            <a:xfrm>
              <a:off x="1661006" y="3003112"/>
              <a:ext cx="2584016" cy="978290"/>
              <a:chOff x="2326073" y="3414071"/>
              <a:chExt cx="2513526" cy="1047913"/>
            </a:xfrm>
          </p:grpSpPr>
          <p:sp>
            <p:nvSpPr>
              <p:cNvPr id="40"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1"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2"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3"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4"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47" name="Group 46"/>
            <p:cNvGrpSpPr/>
            <p:nvPr/>
          </p:nvGrpSpPr>
          <p:grpSpPr>
            <a:xfrm>
              <a:off x="2230985" y="4616275"/>
              <a:ext cx="1563092" cy="1272180"/>
              <a:chOff x="4612044" y="3968576"/>
              <a:chExt cx="1715878" cy="1383252"/>
            </a:xfrm>
          </p:grpSpPr>
          <p:grpSp>
            <p:nvGrpSpPr>
              <p:cNvPr id="34" name="Group 33"/>
              <p:cNvGrpSpPr/>
              <p:nvPr/>
            </p:nvGrpSpPr>
            <p:grpSpPr>
              <a:xfrm>
                <a:off x="5224204" y="3968576"/>
                <a:ext cx="1103718" cy="360883"/>
                <a:chOff x="5074302" y="4763055"/>
                <a:chExt cx="1103718" cy="360883"/>
              </a:xfrm>
            </p:grpSpPr>
            <p:sp>
              <p:nvSpPr>
                <p:cNvPr id="36"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37"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45"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70" name="Group 69"/>
            <p:cNvGrpSpPr/>
            <p:nvPr/>
          </p:nvGrpSpPr>
          <p:grpSpPr>
            <a:xfrm>
              <a:off x="4245022" y="4832205"/>
              <a:ext cx="2261305" cy="906225"/>
              <a:chOff x="2326073" y="3414071"/>
              <a:chExt cx="2513526" cy="1047913"/>
            </a:xfrm>
          </p:grpSpPr>
          <p:sp>
            <p:nvSpPr>
              <p:cNvPr id="71"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2"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3"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4"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86" name="Group 85"/>
            <p:cNvGrpSpPr/>
            <p:nvPr/>
          </p:nvGrpSpPr>
          <p:grpSpPr>
            <a:xfrm>
              <a:off x="4467235" y="3098509"/>
              <a:ext cx="2160628" cy="1272180"/>
              <a:chOff x="3956102" y="3968576"/>
              <a:chExt cx="2371820" cy="1383252"/>
            </a:xfrm>
          </p:grpSpPr>
          <p:grpSp>
            <p:nvGrpSpPr>
              <p:cNvPr id="87" name="Group 86"/>
              <p:cNvGrpSpPr/>
              <p:nvPr/>
            </p:nvGrpSpPr>
            <p:grpSpPr>
              <a:xfrm>
                <a:off x="3956102" y="3968576"/>
                <a:ext cx="2371820" cy="829784"/>
                <a:chOff x="3806200" y="4763055"/>
                <a:chExt cx="2371820" cy="829784"/>
              </a:xfrm>
            </p:grpSpPr>
            <p:sp>
              <p:nvSpPr>
                <p:cNvPr id="91"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2"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3"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4"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90"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Tree>
    <p:extLst>
      <p:ext uri="{BB962C8B-B14F-4D97-AF65-F5344CB8AC3E}">
        <p14:creationId xmlns:p14="http://schemas.microsoft.com/office/powerpoint/2010/main" val="1632180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Split on Age &gt;= 38</a:t>
            </a:r>
          </a:p>
        </p:txBody>
      </p:sp>
      <p:cxnSp>
        <p:nvCxnSpPr>
          <p:cNvPr id="5" name="Straight Arrow Connector 4"/>
          <p:cNvCxnSpPr/>
          <p:nvPr/>
        </p:nvCxnSpPr>
        <p:spPr>
          <a:xfrm flipV="1">
            <a:off x="3407835" y="4087394"/>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3522135" y="1496226"/>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H="1" flipV="1">
            <a:off x="5519691" y="1669472"/>
            <a:ext cx="1652" cy="2427264"/>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21" name="Rectangle 20"/>
          <p:cNvSpPr/>
          <p:nvPr/>
        </p:nvSpPr>
        <p:spPr>
          <a:xfrm>
            <a:off x="7651647" y="3842254"/>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4" name="Rectangle 83"/>
          <p:cNvSpPr/>
          <p:nvPr/>
        </p:nvSpPr>
        <p:spPr>
          <a:xfrm>
            <a:off x="3013773" y="1028300"/>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grpSp>
        <p:nvGrpSpPr>
          <p:cNvPr id="6" name="Group 5"/>
          <p:cNvGrpSpPr/>
          <p:nvPr/>
        </p:nvGrpSpPr>
        <p:grpSpPr>
          <a:xfrm>
            <a:off x="5547211" y="1335280"/>
            <a:ext cx="2066204" cy="2761455"/>
            <a:chOff x="4211227" y="2342806"/>
            <a:chExt cx="2754938" cy="3681940"/>
          </a:xfrm>
        </p:grpSpPr>
        <p:sp>
          <p:nvSpPr>
            <p:cNvPr id="85" name="Rectangle 84"/>
            <p:cNvSpPr/>
            <p:nvPr/>
          </p:nvSpPr>
          <p:spPr>
            <a:xfrm>
              <a:off x="4382455" y="2342806"/>
              <a:ext cx="2044523" cy="461665"/>
            </a:xfrm>
            <a:prstGeom prst="rect">
              <a:avLst/>
            </a:prstGeom>
            <a:ln w="25400">
              <a:noFill/>
            </a:ln>
          </p:spPr>
          <p:txBody>
            <a:bodyPr wrap="square">
              <a:spAutoFit/>
            </a:bodyPr>
            <a:lstStyle/>
            <a:p>
              <a:pPr lvl="0" algn="ctr">
                <a:spcBef>
                  <a:spcPct val="20000"/>
                </a:spcBef>
                <a:buClr>
                  <a:srgbClr val="5D5555"/>
                </a:buClr>
              </a:pPr>
              <a:r>
                <a:rPr lang="en-US" sz="1650">
                  <a:solidFill>
                    <a:schemeClr val="accent1"/>
                  </a:solidFill>
                  <a:latin typeface="Museo Sans 500"/>
                  <a:ea typeface="Museo Sans 300" charset="0"/>
                  <a:cs typeface="Museo Sans 500"/>
                </a:rPr>
                <a:t>age</a:t>
              </a:r>
              <a:r>
                <a:rPr lang="en-US" sz="1650" baseline="-25000">
                  <a:solidFill>
                    <a:schemeClr val="accent1"/>
                  </a:solidFill>
                  <a:latin typeface="Museo Sans 500"/>
                  <a:ea typeface="Museo Sans 300" charset="0"/>
                  <a:cs typeface="Museo Sans 500"/>
                </a:rPr>
                <a:t> </a:t>
              </a:r>
              <a:r>
                <a:rPr lang="en-US" sz="1650">
                  <a:solidFill>
                    <a:schemeClr val="accent1"/>
                  </a:solidFill>
                  <a:latin typeface="Museo Sans 500"/>
                  <a:ea typeface="Museo Sans 300" charset="0"/>
                  <a:cs typeface="Museo Sans 500"/>
                </a:rPr>
                <a:t>&gt;= 38</a:t>
              </a:r>
              <a:endParaRPr lang="en-US" sz="1650">
                <a:solidFill>
                  <a:schemeClr val="accent6"/>
                </a:solidFill>
                <a:latin typeface="Museo Sans 500"/>
                <a:ea typeface="Museo Sans 300" charset="0"/>
                <a:cs typeface="Museo Sans 500"/>
              </a:endParaRPr>
            </a:p>
          </p:txBody>
        </p:sp>
        <p:sp>
          <p:nvSpPr>
            <p:cNvPr id="19" name="Rectangle 18"/>
            <p:cNvSpPr/>
            <p:nvPr/>
          </p:nvSpPr>
          <p:spPr>
            <a:xfrm>
              <a:off x="4211227" y="2804470"/>
              <a:ext cx="2754938" cy="3220276"/>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grpSp>
      <p:grpSp>
        <p:nvGrpSpPr>
          <p:cNvPr id="3" name="Group 2"/>
          <p:cNvGrpSpPr/>
          <p:nvPr/>
        </p:nvGrpSpPr>
        <p:grpSpPr>
          <a:xfrm>
            <a:off x="3556747" y="1339326"/>
            <a:ext cx="2015809" cy="2724984"/>
            <a:chOff x="1557275" y="2348201"/>
            <a:chExt cx="2687746" cy="3633312"/>
          </a:xfrm>
        </p:grpSpPr>
        <p:sp>
          <p:nvSpPr>
            <p:cNvPr id="86" name="Rectangle 85"/>
            <p:cNvSpPr/>
            <p:nvPr/>
          </p:nvSpPr>
          <p:spPr>
            <a:xfrm>
              <a:off x="1936440" y="2348201"/>
              <a:ext cx="1990763" cy="461665"/>
            </a:xfrm>
            <a:prstGeom prst="rect">
              <a:avLst/>
            </a:prstGeom>
            <a:ln w="25400">
              <a:noFill/>
            </a:ln>
          </p:spPr>
          <p:txBody>
            <a:bodyPr wrap="square">
              <a:spAutoFit/>
            </a:bodyPr>
            <a:lstStyle/>
            <a:p>
              <a:pPr lvl="0" algn="ctr">
                <a:spcBef>
                  <a:spcPct val="20000"/>
                </a:spcBef>
                <a:buClr>
                  <a:srgbClr val="5D5555"/>
                </a:buClr>
              </a:pPr>
              <a:r>
                <a:rPr lang="en-US" sz="1650">
                  <a:solidFill>
                    <a:schemeClr val="accent1"/>
                  </a:solidFill>
                  <a:latin typeface="Museo Sans 500"/>
                  <a:ea typeface="Museo Sans 300" charset="0"/>
                  <a:cs typeface="Museo Sans 500"/>
                </a:rPr>
                <a:t>age</a:t>
              </a:r>
              <a:r>
                <a:rPr lang="en-US" sz="1650" baseline="-25000">
                  <a:solidFill>
                    <a:schemeClr val="accent1"/>
                  </a:solidFill>
                  <a:latin typeface="Museo Sans 500"/>
                  <a:ea typeface="Museo Sans 300" charset="0"/>
                  <a:cs typeface="Museo Sans 500"/>
                </a:rPr>
                <a:t> </a:t>
              </a:r>
              <a:r>
                <a:rPr lang="en-US" sz="1650">
                  <a:solidFill>
                    <a:schemeClr val="accent1"/>
                  </a:solidFill>
                  <a:latin typeface="Museo Sans 500"/>
                  <a:ea typeface="Museo Sans 300" charset="0"/>
                  <a:cs typeface="Museo Sans 500"/>
                </a:rPr>
                <a:t>&lt; 38</a:t>
              </a:r>
              <a:endParaRPr lang="en-US" sz="1650">
                <a:solidFill>
                  <a:schemeClr val="accent6"/>
                </a:solidFill>
                <a:latin typeface="Museo Sans 500"/>
                <a:ea typeface="Museo Sans 300" charset="0"/>
                <a:cs typeface="Museo Sans 500"/>
              </a:endParaRPr>
            </a:p>
          </p:txBody>
        </p:sp>
        <p:sp>
          <p:nvSpPr>
            <p:cNvPr id="87" name="Rectangle 86"/>
            <p:cNvSpPr/>
            <p:nvPr/>
          </p:nvSpPr>
          <p:spPr>
            <a:xfrm>
              <a:off x="1557275" y="2840645"/>
              <a:ext cx="2687746" cy="3140868"/>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grpSp>
      <p:grpSp>
        <p:nvGrpSpPr>
          <p:cNvPr id="8" name="Group 7"/>
          <p:cNvGrpSpPr/>
          <p:nvPr/>
        </p:nvGrpSpPr>
        <p:grpSpPr>
          <a:xfrm>
            <a:off x="7055432" y="2936361"/>
            <a:ext cx="2584489" cy="369332"/>
            <a:chOff x="6222187" y="4477584"/>
            <a:chExt cx="3445985" cy="492443"/>
          </a:xfrm>
        </p:grpSpPr>
        <p:cxnSp>
          <p:nvCxnSpPr>
            <p:cNvPr id="94" name="Straight Arrow Connector 93"/>
            <p:cNvCxnSpPr>
              <a:stCxn id="95" idx="1"/>
            </p:cNvCxnSpPr>
            <p:nvPr/>
          </p:nvCxnSpPr>
          <p:spPr>
            <a:xfrm flipH="1" flipV="1">
              <a:off x="6222187" y="4477587"/>
              <a:ext cx="775653" cy="246219"/>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6997841" y="4477584"/>
              <a:ext cx="26703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Predict </a:t>
              </a:r>
              <a:r>
                <a:rPr lang="en-US" sz="1800" b="1">
                  <a:solidFill>
                    <a:schemeClr val="accent3"/>
                  </a:solidFill>
                  <a:latin typeface="Museo Sans 300"/>
                  <a:cs typeface="Museo Sans 300"/>
                </a:rPr>
                <a:t>Safe</a:t>
              </a:r>
              <a:endParaRPr lang="en-US" sz="1800" b="1">
                <a:solidFill>
                  <a:schemeClr val="accent3"/>
                </a:solidFill>
                <a:latin typeface="Museo Sans 700"/>
                <a:cs typeface="Museo Sans 700"/>
              </a:endParaRPr>
            </a:p>
          </p:txBody>
        </p:sp>
      </p:grpSp>
      <p:grpSp>
        <p:nvGrpSpPr>
          <p:cNvPr id="7" name="Group 6"/>
          <p:cNvGrpSpPr/>
          <p:nvPr/>
        </p:nvGrpSpPr>
        <p:grpSpPr>
          <a:xfrm>
            <a:off x="5329040" y="1720045"/>
            <a:ext cx="4338337" cy="515472"/>
            <a:chOff x="3920332" y="2855827"/>
            <a:chExt cx="5784449" cy="687296"/>
          </a:xfrm>
        </p:grpSpPr>
        <p:cxnSp>
          <p:nvCxnSpPr>
            <p:cNvPr id="96" name="Straight Arrow Connector 95"/>
            <p:cNvCxnSpPr/>
            <p:nvPr/>
          </p:nvCxnSpPr>
          <p:spPr>
            <a:xfrm flipH="1">
              <a:off x="3920332" y="3273541"/>
              <a:ext cx="3077508" cy="26958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7" name="TextBox 96"/>
            <p:cNvSpPr txBox="1"/>
            <p:nvPr/>
          </p:nvSpPr>
          <p:spPr>
            <a:xfrm>
              <a:off x="7034450" y="2855827"/>
              <a:ext cx="26703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Predict </a:t>
              </a:r>
              <a:r>
                <a:rPr lang="en-US" sz="1800" b="1">
                  <a:solidFill>
                    <a:schemeClr val="accent4"/>
                  </a:solidFill>
                  <a:latin typeface="Museo Sans 300"/>
                  <a:cs typeface="Museo Sans 300"/>
                </a:rPr>
                <a:t>Risky</a:t>
              </a:r>
              <a:endParaRPr lang="en-US" sz="1800" b="1">
                <a:solidFill>
                  <a:schemeClr val="accent4"/>
                </a:solidFill>
                <a:latin typeface="Museo Sans 700"/>
                <a:cs typeface="Museo Sans 700"/>
              </a:endParaRPr>
            </a:p>
          </p:txBody>
        </p:sp>
      </p:grpSp>
      <p:sp>
        <p:nvSpPr>
          <p:cNvPr id="88" name="TextBox 87"/>
          <p:cNvSpPr txBox="1"/>
          <p:nvPr/>
        </p:nvSpPr>
        <p:spPr>
          <a:xfrm>
            <a:off x="3520483" y="4087393"/>
            <a:ext cx="253596" cy="253916"/>
          </a:xfrm>
          <a:prstGeom prst="rect">
            <a:avLst/>
          </a:prstGeom>
          <a:noFill/>
        </p:spPr>
        <p:txBody>
          <a:bodyPr wrap="none" rtlCol="0">
            <a:spAutoFit/>
          </a:bodyPr>
          <a:lstStyle/>
          <a:p>
            <a:r>
              <a:rPr lang="en-US" sz="1050">
                <a:latin typeface="Museo Sans 300"/>
                <a:cs typeface="Museo Sans 300"/>
              </a:rPr>
              <a:t>0</a:t>
            </a:r>
          </a:p>
        </p:txBody>
      </p:sp>
      <p:sp>
        <p:nvSpPr>
          <p:cNvPr id="89" name="TextBox 88"/>
          <p:cNvSpPr txBox="1"/>
          <p:nvPr/>
        </p:nvSpPr>
        <p:spPr>
          <a:xfrm>
            <a:off x="4032490" y="4087393"/>
            <a:ext cx="322524" cy="253916"/>
          </a:xfrm>
          <a:prstGeom prst="rect">
            <a:avLst/>
          </a:prstGeom>
          <a:noFill/>
        </p:spPr>
        <p:txBody>
          <a:bodyPr wrap="none" rtlCol="0">
            <a:spAutoFit/>
          </a:bodyPr>
          <a:lstStyle/>
          <a:p>
            <a:r>
              <a:rPr lang="en-US" sz="1050">
                <a:latin typeface="Museo Sans 300"/>
                <a:cs typeface="Museo Sans 300"/>
              </a:rPr>
              <a:t>10</a:t>
            </a:r>
          </a:p>
        </p:txBody>
      </p:sp>
      <p:sp>
        <p:nvSpPr>
          <p:cNvPr id="90" name="TextBox 89"/>
          <p:cNvSpPr txBox="1"/>
          <p:nvPr/>
        </p:nvSpPr>
        <p:spPr>
          <a:xfrm>
            <a:off x="4516970" y="4087393"/>
            <a:ext cx="322524" cy="253916"/>
          </a:xfrm>
          <a:prstGeom prst="rect">
            <a:avLst/>
          </a:prstGeom>
          <a:noFill/>
        </p:spPr>
        <p:txBody>
          <a:bodyPr wrap="none" rtlCol="0">
            <a:spAutoFit/>
          </a:bodyPr>
          <a:lstStyle/>
          <a:p>
            <a:r>
              <a:rPr lang="en-US" sz="1050">
                <a:latin typeface="Museo Sans 300"/>
                <a:cs typeface="Museo Sans 300"/>
              </a:rPr>
              <a:t>20</a:t>
            </a:r>
          </a:p>
        </p:txBody>
      </p:sp>
      <p:sp>
        <p:nvSpPr>
          <p:cNvPr id="91" name="TextBox 90"/>
          <p:cNvSpPr txBox="1"/>
          <p:nvPr/>
        </p:nvSpPr>
        <p:spPr>
          <a:xfrm>
            <a:off x="5018590" y="4087393"/>
            <a:ext cx="322524" cy="253916"/>
          </a:xfrm>
          <a:prstGeom prst="rect">
            <a:avLst/>
          </a:prstGeom>
          <a:noFill/>
        </p:spPr>
        <p:txBody>
          <a:bodyPr wrap="none" rtlCol="0">
            <a:spAutoFit/>
          </a:bodyPr>
          <a:lstStyle/>
          <a:p>
            <a:r>
              <a:rPr lang="en-US" sz="1050">
                <a:latin typeface="Museo Sans 300"/>
                <a:cs typeface="Museo Sans 300"/>
              </a:rPr>
              <a:t>30</a:t>
            </a:r>
          </a:p>
        </p:txBody>
      </p:sp>
      <p:sp>
        <p:nvSpPr>
          <p:cNvPr id="92" name="TextBox 91"/>
          <p:cNvSpPr txBox="1"/>
          <p:nvPr/>
        </p:nvSpPr>
        <p:spPr>
          <a:xfrm>
            <a:off x="5519690" y="4087393"/>
            <a:ext cx="322524" cy="253916"/>
          </a:xfrm>
          <a:prstGeom prst="rect">
            <a:avLst/>
          </a:prstGeom>
          <a:noFill/>
        </p:spPr>
        <p:txBody>
          <a:bodyPr wrap="none" rtlCol="0">
            <a:spAutoFit/>
          </a:bodyPr>
          <a:lstStyle/>
          <a:p>
            <a:r>
              <a:rPr lang="en-US" sz="1050">
                <a:latin typeface="Museo Sans 300"/>
                <a:cs typeface="Museo Sans 300"/>
              </a:rPr>
              <a:t>40</a:t>
            </a:r>
          </a:p>
        </p:txBody>
      </p:sp>
      <p:sp>
        <p:nvSpPr>
          <p:cNvPr id="93" name="TextBox 92"/>
          <p:cNvSpPr txBox="1"/>
          <p:nvPr/>
        </p:nvSpPr>
        <p:spPr>
          <a:xfrm>
            <a:off x="6031699" y="4087393"/>
            <a:ext cx="277640" cy="253916"/>
          </a:xfrm>
          <a:prstGeom prst="rect">
            <a:avLst/>
          </a:prstGeom>
          <a:noFill/>
        </p:spPr>
        <p:txBody>
          <a:bodyPr wrap="none" rtlCol="0">
            <a:spAutoFit/>
          </a:bodyPr>
          <a:lstStyle/>
          <a:p>
            <a:r>
              <a:rPr lang="en-US" sz="1050">
                <a:latin typeface="Museo Sans 300"/>
                <a:cs typeface="Museo Sans 300"/>
              </a:rPr>
              <a:t>…</a:t>
            </a:r>
          </a:p>
        </p:txBody>
      </p:sp>
      <p:sp>
        <p:nvSpPr>
          <p:cNvPr id="98" name="TextBox 97"/>
          <p:cNvSpPr txBox="1"/>
          <p:nvPr/>
        </p:nvSpPr>
        <p:spPr>
          <a:xfrm>
            <a:off x="2882498" y="3810394"/>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99" name="TextBox 98"/>
          <p:cNvSpPr txBox="1"/>
          <p:nvPr/>
        </p:nvSpPr>
        <p:spPr>
          <a:xfrm>
            <a:off x="2882498" y="3081449"/>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100" name="TextBox 99"/>
          <p:cNvSpPr txBox="1"/>
          <p:nvPr/>
        </p:nvSpPr>
        <p:spPr>
          <a:xfrm>
            <a:off x="2972236" y="2352505"/>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101" name="TextBox 100"/>
          <p:cNvSpPr txBox="1"/>
          <p:nvPr/>
        </p:nvSpPr>
        <p:spPr>
          <a:xfrm>
            <a:off x="3255350" y="1988032"/>
            <a:ext cx="277640" cy="253916"/>
          </a:xfrm>
          <a:prstGeom prst="rect">
            <a:avLst/>
          </a:prstGeom>
          <a:noFill/>
        </p:spPr>
        <p:txBody>
          <a:bodyPr wrap="none" rtlCol="0">
            <a:spAutoFit/>
          </a:bodyPr>
          <a:lstStyle/>
          <a:p>
            <a:r>
              <a:rPr lang="en-US" sz="1050">
                <a:latin typeface="Museo Sans 300"/>
                <a:cs typeface="Museo Sans 300"/>
              </a:rPr>
              <a:t>…</a:t>
            </a:r>
          </a:p>
        </p:txBody>
      </p:sp>
      <p:grpSp>
        <p:nvGrpSpPr>
          <p:cNvPr id="117" name="Group 116"/>
          <p:cNvGrpSpPr/>
          <p:nvPr/>
        </p:nvGrpSpPr>
        <p:grpSpPr>
          <a:xfrm>
            <a:off x="3634546" y="1830510"/>
            <a:ext cx="3725143" cy="2164007"/>
            <a:chOff x="1661006" y="3003112"/>
            <a:chExt cx="4966857" cy="2885343"/>
          </a:xfrm>
        </p:grpSpPr>
        <p:grpSp>
          <p:nvGrpSpPr>
            <p:cNvPr id="118" name="Group 117"/>
            <p:cNvGrpSpPr/>
            <p:nvPr/>
          </p:nvGrpSpPr>
          <p:grpSpPr>
            <a:xfrm>
              <a:off x="1661006" y="3003112"/>
              <a:ext cx="2584016" cy="978290"/>
              <a:chOff x="2326073" y="3414071"/>
              <a:chExt cx="2513526" cy="1047913"/>
            </a:xfrm>
          </p:grpSpPr>
          <p:sp>
            <p:nvSpPr>
              <p:cNvPr id="139"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0"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1"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2"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3"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19" name="Group 118"/>
            <p:cNvGrpSpPr/>
            <p:nvPr/>
          </p:nvGrpSpPr>
          <p:grpSpPr>
            <a:xfrm>
              <a:off x="2230985" y="4616275"/>
              <a:ext cx="1563092" cy="1272180"/>
              <a:chOff x="4612044" y="3968576"/>
              <a:chExt cx="1715878" cy="1383252"/>
            </a:xfrm>
          </p:grpSpPr>
          <p:grpSp>
            <p:nvGrpSpPr>
              <p:cNvPr id="133" name="Group 132"/>
              <p:cNvGrpSpPr/>
              <p:nvPr/>
            </p:nvGrpSpPr>
            <p:grpSpPr>
              <a:xfrm>
                <a:off x="5224204" y="3968576"/>
                <a:ext cx="1103718" cy="360883"/>
                <a:chOff x="5074302" y="4763055"/>
                <a:chExt cx="1103718" cy="360883"/>
              </a:xfrm>
            </p:grpSpPr>
            <p:sp>
              <p:nvSpPr>
                <p:cNvPr id="136"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37"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34"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120" name="Group 119"/>
            <p:cNvGrpSpPr/>
            <p:nvPr/>
          </p:nvGrpSpPr>
          <p:grpSpPr>
            <a:xfrm>
              <a:off x="4245022" y="4832205"/>
              <a:ext cx="2261305" cy="906225"/>
              <a:chOff x="2326073" y="3414071"/>
              <a:chExt cx="2513526" cy="1047913"/>
            </a:xfrm>
          </p:grpSpPr>
          <p:sp>
            <p:nvSpPr>
              <p:cNvPr id="128"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9"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30"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31"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21" name="Group 120"/>
            <p:cNvGrpSpPr/>
            <p:nvPr/>
          </p:nvGrpSpPr>
          <p:grpSpPr>
            <a:xfrm>
              <a:off x="4467235" y="3098509"/>
              <a:ext cx="2160628" cy="1272180"/>
              <a:chOff x="3956102" y="3968576"/>
              <a:chExt cx="2371820" cy="1383252"/>
            </a:xfrm>
          </p:grpSpPr>
          <p:grpSp>
            <p:nvGrpSpPr>
              <p:cNvPr id="122" name="Group 121"/>
              <p:cNvGrpSpPr/>
              <p:nvPr/>
            </p:nvGrpSpPr>
            <p:grpSpPr>
              <a:xfrm>
                <a:off x="3956102" y="3968576"/>
                <a:ext cx="2371820" cy="829784"/>
                <a:chOff x="3806200" y="4763055"/>
                <a:chExt cx="2371820" cy="829784"/>
              </a:xfrm>
            </p:grpSpPr>
            <p:sp>
              <p:nvSpPr>
                <p:cNvPr id="124"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5"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6"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7"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23"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Tree>
    <p:extLst>
      <p:ext uri="{BB962C8B-B14F-4D97-AF65-F5344CB8AC3E}">
        <p14:creationId xmlns:p14="http://schemas.microsoft.com/office/powerpoint/2010/main" val="21520272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E769F-B1EC-954A-B94E-392A57AD1115}"/>
              </a:ext>
            </a:extLst>
          </p:cNvPr>
          <p:cNvSpPr>
            <a:spLocks noGrp="1"/>
          </p:cNvSpPr>
          <p:nvPr>
            <p:ph type="title"/>
          </p:nvPr>
        </p:nvSpPr>
        <p:spPr/>
        <p:txBody>
          <a:bodyPr/>
          <a:lstStyle/>
          <a:p>
            <a:r>
              <a:rPr lang="en-US" dirty="0"/>
              <a:t>Maximum Likelihood Estimate (MLE)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D33BA92-E99C-6043-9779-B2ABA438300A}"/>
                  </a:ext>
                </a:extLst>
              </p:cNvPr>
              <p:cNvSpPr>
                <a:spLocks noGrp="1"/>
              </p:cNvSpPr>
              <p:nvPr>
                <p:ph type="body" idx="1"/>
              </p:nvPr>
            </p:nvSpPr>
            <p:spPr>
              <a:xfrm>
                <a:off x="2777759" y="575500"/>
                <a:ext cx="6053375" cy="3981000"/>
              </a:xfrm>
            </p:spPr>
            <p:txBody>
              <a:bodyPr/>
              <a:lstStyle/>
              <a:p>
                <a:pPr marL="139700" indent="0">
                  <a:buNone/>
                </a:pPr>
                <a:r>
                  <a:rPr lang="en-US" dirty="0"/>
                  <a:t>Find the </a:t>
                </a:r>
                <a14:m>
                  <m:oMath xmlns:m="http://schemas.openxmlformats.org/officeDocument/2006/math">
                    <m:r>
                      <a:rPr lang="en-US" b="0" i="1" smtClean="0">
                        <a:latin typeface="Cambria Math" panose="02040503050406030204" pitchFamily="18" charset="0"/>
                      </a:rPr>
                      <m:t>𝑤</m:t>
                    </m:r>
                  </m:oMath>
                </a14:m>
                <a:r>
                  <a:rPr lang="en-US" dirty="0"/>
                  <a:t> that maximizes the likelihood</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dirty="0" smtClean="0">
                          <a:latin typeface="Cambria Math" panose="02040503050406030204" pitchFamily="18" charset="0"/>
                        </a:rPr>
                        <m:t>= </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argmax</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ℓ</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r>
                            <a:rPr lang="en-US" b="0" i="1" dirty="0" smtClean="0">
                              <a:latin typeface="Cambria Math" panose="02040503050406030204" pitchFamily="18" charset="0"/>
                            </a:rPr>
                            <m:t>= </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argmax</m:t>
                                  </m:r>
                                </m:e>
                                <m:lim>
                                  <m:r>
                                    <a:rPr lang="en-US" b="0" i="1" dirty="0" smtClean="0">
                                      <a:latin typeface="Cambria Math" panose="02040503050406030204" pitchFamily="18" charset="0"/>
                                    </a:rPr>
                                    <m:t>𝑤</m:t>
                                  </m:r>
                                </m:lim>
                              </m:limLow>
                            </m:fName>
                            <m:e>
                              <m:nary>
                                <m:naryPr>
                                  <m:chr m:val="∏"/>
                                  <m:ctrlPr>
                                    <a:rPr lang="en-US" b="0" i="1" dirty="0" smtClean="0">
                                      <a:latin typeface="Cambria Math" panose="02040503050406030204" pitchFamily="18" charset="0"/>
                                    </a:rPr>
                                  </m:ctrlPr>
                                </m:naryPr>
                                <m:sub>
                                  <m:r>
                                    <m:rPr>
                                      <m:brk m:alnAt="23"/>
                                    </m:rPr>
                                    <a:rPr lang="en-US" b="0" i="1" dirty="0" smtClean="0">
                                      <a:latin typeface="Cambria Math" panose="02040503050406030204" pitchFamily="18" charset="0"/>
                                    </a:rPr>
                                    <m:t>𝑖</m:t>
                                  </m:r>
                                  <m:r>
                                    <a:rPr lang="en-US" b="0" i="1" dirty="0" smtClean="0">
                                      <a:latin typeface="Cambria Math" panose="02040503050406030204" pitchFamily="18" charset="0"/>
                                    </a:rPr>
                                    <m:t>=1</m:t>
                                  </m:r>
                                </m:sub>
                                <m:sup>
                                  <m:r>
                                    <a:rPr lang="en-US" b="0" i="1" dirty="0" smtClean="0">
                                      <a:latin typeface="Cambria Math" panose="02040503050406030204" pitchFamily="18" charset="0"/>
                                    </a:rPr>
                                    <m:t>𝑛</m:t>
                                  </m:r>
                                </m:sup>
                                <m:e>
                                  <m:r>
                                    <a:rPr lang="en-US" b="0" i="1" dirty="0" smtClean="0">
                                      <a:latin typeface="Cambria Math" panose="02040503050406030204" pitchFamily="18" charset="0"/>
                                    </a:rPr>
                                    <m:t>𝑃</m:t>
                                  </m:r>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𝑦</m:t>
                                      </m:r>
                                    </m:e>
                                    <m:sub>
                                      <m:r>
                                        <a:rPr lang="en-US" b="0" i="1" dirty="0" smtClean="0">
                                          <a:latin typeface="Cambria Math" panose="02040503050406030204" pitchFamily="18" charset="0"/>
                                        </a:rPr>
                                        <m:t>𝑖</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𝑖</m:t>
                                      </m:r>
                                    </m:sub>
                                  </m:sSub>
                                  <m:r>
                                    <a:rPr lang="en-US" b="0" i="1" dirty="0" smtClean="0">
                                      <a:latin typeface="Cambria Math" panose="02040503050406030204" pitchFamily="18" charset="0"/>
                                    </a:rPr>
                                    <m:t>, </m:t>
                                  </m:r>
                                  <m:r>
                                    <a:rPr lang="en-US" b="0" i="1" dirty="0" smtClean="0">
                                      <a:latin typeface="Cambria Math" panose="02040503050406030204" pitchFamily="18" charset="0"/>
                                    </a:rPr>
                                    <m:t>𝑤</m:t>
                                  </m:r>
                                  <m:r>
                                    <a:rPr lang="en-US" b="0" i="1" dirty="0" smtClean="0">
                                      <a:latin typeface="Cambria Math" panose="02040503050406030204" pitchFamily="18" charset="0"/>
                                    </a:rPr>
                                    <m:t>)</m:t>
                                  </m:r>
                                </m:e>
                              </m:nary>
                            </m:e>
                          </m:func>
                        </m:e>
                      </m:func>
                    </m:oMath>
                  </m:oMathPara>
                </a14:m>
                <a:endParaRPr lang="en-US" dirty="0"/>
              </a:p>
              <a:p>
                <a:pPr marL="139700" indent="0">
                  <a:buNone/>
                </a:pPr>
                <a:endParaRPr lang="en-US" dirty="0"/>
              </a:p>
              <a:p>
                <a:pPr marL="139700" indent="0">
                  <a:buNone/>
                </a:pPr>
                <a:r>
                  <a:rPr lang="en-US" dirty="0"/>
                  <a:t>Generally, we maximize the log-likelihood which looks like </a:t>
                </a:r>
              </a:p>
              <a:p>
                <a:pPr marL="139700" indent="0">
                  <a:buNone/>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dirty="0">
                          <a:latin typeface="Cambria Math" panose="02040503050406030204" pitchFamily="18" charset="0"/>
                        </a:rPr>
                        <m:t>= </m:t>
                      </m:r>
                      <m:func>
                        <m:funcPr>
                          <m:ctrlPr>
                            <a:rPr lang="en-US" i="1" dirty="0">
                              <a:latin typeface="Cambria Math" panose="02040503050406030204" pitchFamily="18" charset="0"/>
                            </a:rPr>
                          </m:ctrlPr>
                        </m:funcPr>
                        <m:fName>
                          <m:limLow>
                            <m:limLowPr>
                              <m:ctrlPr>
                                <a:rPr lang="en-US" i="1" dirty="0">
                                  <a:latin typeface="Cambria Math" panose="02040503050406030204" pitchFamily="18" charset="0"/>
                                </a:rPr>
                              </m:ctrlPr>
                            </m:limLowPr>
                            <m:e>
                              <m:r>
                                <m:rPr>
                                  <m:sty m:val="p"/>
                                </m:rPr>
                                <a:rPr lang="en-US" dirty="0">
                                  <a:latin typeface="Cambria Math" panose="02040503050406030204" pitchFamily="18" charset="0"/>
                                </a:rPr>
                                <m:t>argmax</m:t>
                              </m:r>
                            </m:e>
                            <m:lim>
                              <m:r>
                                <a:rPr lang="en-US" i="1" dirty="0">
                                  <a:latin typeface="Cambria Math" panose="02040503050406030204" pitchFamily="18" charset="0"/>
                                </a:rPr>
                                <m:t>𝑤</m:t>
                              </m:r>
                            </m:lim>
                          </m:limLow>
                        </m:fName>
                        <m:e>
                          <m:r>
                            <a:rPr lang="en-US" i="1" dirty="0">
                              <a:latin typeface="Cambria Math" panose="02040503050406030204" pitchFamily="18" charset="0"/>
                            </a:rPr>
                            <m:t>ℓ</m:t>
                          </m:r>
                          <m:d>
                            <m:dPr>
                              <m:ctrlPr>
                                <a:rPr lang="en-US" i="1" dirty="0">
                                  <a:latin typeface="Cambria Math" panose="02040503050406030204" pitchFamily="18" charset="0"/>
                                </a:rPr>
                              </m:ctrlPr>
                            </m:dPr>
                            <m:e>
                              <m:r>
                                <a:rPr lang="en-US" i="1" dirty="0">
                                  <a:latin typeface="Cambria Math" panose="02040503050406030204" pitchFamily="18" charset="0"/>
                                </a:rPr>
                                <m:t>𝑤</m:t>
                              </m:r>
                            </m:e>
                          </m:d>
                        </m:e>
                      </m:func>
                      <m:r>
                        <a:rPr lang="en-US" b="0" i="1" dirty="0" smtClean="0">
                          <a:latin typeface="Cambria Math" panose="02040503050406030204" pitchFamily="18" charset="0"/>
                        </a:rPr>
                        <m:t>=</m:t>
                      </m:r>
                      <m:func>
                        <m:funcPr>
                          <m:ctrlPr>
                            <a:rPr lang="en-US" i="1" dirty="0">
                              <a:latin typeface="Cambria Math" panose="02040503050406030204" pitchFamily="18" charset="0"/>
                            </a:rPr>
                          </m:ctrlPr>
                        </m:funcPr>
                        <m:fName>
                          <m:limLow>
                            <m:limLowPr>
                              <m:ctrlPr>
                                <a:rPr lang="en-US" i="1" dirty="0">
                                  <a:latin typeface="Cambria Math" panose="02040503050406030204" pitchFamily="18" charset="0"/>
                                </a:rPr>
                              </m:ctrlPr>
                            </m:limLowPr>
                            <m:e>
                              <m:r>
                                <m:rPr>
                                  <m:sty m:val="p"/>
                                </m:rPr>
                                <a:rPr lang="en-US" dirty="0">
                                  <a:latin typeface="Cambria Math" panose="02040503050406030204" pitchFamily="18" charset="0"/>
                                </a:rPr>
                                <m:t>argmax</m:t>
                              </m:r>
                            </m:e>
                            <m:lim>
                              <m:r>
                                <a:rPr lang="en-US" i="1" dirty="0">
                                  <a:latin typeface="Cambria Math" panose="02040503050406030204" pitchFamily="18" charset="0"/>
                                </a:rPr>
                                <m:t>𝑤</m:t>
                              </m:r>
                            </m:lim>
                          </m:limLow>
                        </m:fName>
                        <m:e>
                          <m:r>
                            <m:rPr>
                              <m:sty m:val="p"/>
                            </m:rPr>
                            <a:rPr lang="en-US" b="0" i="0" dirty="0" smtClean="0">
                              <a:latin typeface="Cambria Math" panose="02040503050406030204" pitchFamily="18" charset="0"/>
                            </a:rPr>
                            <m:t>log</m:t>
                          </m:r>
                          <m:r>
                            <a:rPr lang="en-US" b="0" i="1" dirty="0" smtClean="0">
                              <a:latin typeface="Cambria Math" panose="02040503050406030204" pitchFamily="18" charset="0"/>
                            </a:rPr>
                            <m:t>⁡(</m:t>
                          </m:r>
                          <m:r>
                            <a:rPr lang="en-US" i="1" dirty="0">
                              <a:latin typeface="Cambria Math" panose="02040503050406030204" pitchFamily="18" charset="0"/>
                            </a:rPr>
                            <m:t>ℓ</m:t>
                          </m:r>
                          <m:d>
                            <m:dPr>
                              <m:ctrlPr>
                                <a:rPr lang="en-US" i="1" dirty="0">
                                  <a:latin typeface="Cambria Math" panose="02040503050406030204" pitchFamily="18" charset="0"/>
                                </a:rPr>
                              </m:ctrlPr>
                            </m:dPr>
                            <m:e>
                              <m:r>
                                <a:rPr lang="en-US" i="1" dirty="0">
                                  <a:latin typeface="Cambria Math" panose="02040503050406030204" pitchFamily="18" charset="0"/>
                                </a:rPr>
                                <m:t>𝑤</m:t>
                              </m:r>
                            </m:e>
                          </m:d>
                          <m:r>
                            <a:rPr lang="en-US" b="0" i="1" dirty="0" smtClean="0">
                              <a:latin typeface="Cambria Math" panose="02040503050406030204" pitchFamily="18" charset="0"/>
                            </a:rPr>
                            <m:t>)</m:t>
                          </m:r>
                        </m:e>
                      </m:func>
                      <m:r>
                        <a:rPr lang="en-US" b="0" i="1" dirty="0" smtClean="0">
                          <a:latin typeface="Cambria Math" panose="02040503050406030204" pitchFamily="18" charset="0"/>
                        </a:rPr>
                        <m:t>=</m:t>
                      </m:r>
                      <m:func>
                        <m:funcPr>
                          <m:ctrlPr>
                            <a:rPr lang="en-US" i="1" dirty="0" smtClean="0">
                              <a:latin typeface="Cambria Math" panose="02040503050406030204" pitchFamily="18" charset="0"/>
                            </a:rPr>
                          </m:ctrlPr>
                        </m:funcPr>
                        <m:fName>
                          <m:limLow>
                            <m:limLowPr>
                              <m:ctrlPr>
                                <a:rPr lang="en-US" i="1" dirty="0">
                                  <a:latin typeface="Cambria Math" panose="02040503050406030204" pitchFamily="18" charset="0"/>
                                </a:rPr>
                              </m:ctrlPr>
                            </m:limLowPr>
                            <m:e>
                              <m:r>
                                <m:rPr>
                                  <m:sty m:val="p"/>
                                </m:rPr>
                                <a:rPr lang="en-US" dirty="0">
                                  <a:latin typeface="Cambria Math" panose="02040503050406030204" pitchFamily="18" charset="0"/>
                                </a:rPr>
                                <m:t>argmax</m:t>
                              </m:r>
                            </m:e>
                            <m:lim>
                              <m:r>
                                <a:rPr lang="en-US" i="1" dirty="0">
                                  <a:latin typeface="Cambria Math" panose="02040503050406030204" pitchFamily="18" charset="0"/>
                                </a:rPr>
                                <m:t>𝑤</m:t>
                              </m:r>
                            </m:lim>
                          </m:limLow>
                        </m:fName>
                        <m:e>
                          <m:nary>
                            <m:naryPr>
                              <m:chr m:val="∑"/>
                              <m:ctrlPr>
                                <a:rPr lang="en-US" i="1" dirty="0" smtClean="0">
                                  <a:latin typeface="Cambria Math" panose="02040503050406030204" pitchFamily="18" charset="0"/>
                                </a:rPr>
                              </m:ctrlPr>
                            </m:naryPr>
                            <m:sub>
                              <m:r>
                                <m:rPr>
                                  <m:brk m:alnAt="23"/>
                                </m:rPr>
                                <a:rPr lang="en-US" b="0" i="1" dirty="0" smtClean="0">
                                  <a:latin typeface="Cambria Math" panose="02040503050406030204" pitchFamily="18" charset="0"/>
                                </a:rPr>
                                <m:t>𝑖</m:t>
                              </m:r>
                              <m:r>
                                <a:rPr lang="en-US" b="0" i="1" dirty="0" smtClean="0">
                                  <a:latin typeface="Cambria Math" panose="02040503050406030204" pitchFamily="18" charset="0"/>
                                </a:rPr>
                                <m:t>=1</m:t>
                              </m:r>
                            </m:sub>
                            <m:sup>
                              <m:r>
                                <a:rPr lang="en-US" b="0" i="1" dirty="0" smtClean="0">
                                  <a:latin typeface="Cambria Math" panose="02040503050406030204" pitchFamily="18" charset="0"/>
                                </a:rPr>
                                <m:t>𝑛</m:t>
                              </m:r>
                            </m:sup>
                            <m:e>
                              <m:r>
                                <m:rPr>
                                  <m:sty m:val="p"/>
                                </m:rPr>
                                <a:rPr lang="en-US" b="0" i="0" dirty="0" smtClean="0">
                                  <a:latin typeface="Cambria Math" panose="02040503050406030204" pitchFamily="18" charset="0"/>
                                </a:rPr>
                                <m:t>log</m:t>
                              </m:r>
                              <m:r>
                                <a:rPr lang="en-US" b="0" i="1" dirty="0" smtClean="0">
                                  <a:latin typeface="Cambria Math" panose="02040503050406030204" pitchFamily="18" charset="0"/>
                                </a:rPr>
                                <m:t>⁡(</m:t>
                              </m:r>
                              <m:r>
                                <a:rPr lang="en-US" b="0" i="1" dirty="0" smtClean="0">
                                  <a:latin typeface="Cambria Math" panose="02040503050406030204" pitchFamily="18" charset="0"/>
                                </a:rPr>
                                <m:t>𝑃</m:t>
                              </m:r>
                              <m:d>
                                <m:dPr>
                                  <m:endChr m:val="|"/>
                                  <m:ctrlPr>
                                    <a:rPr lang="en-US" b="0" i="1" dirty="0" smtClean="0">
                                      <a:latin typeface="Cambria Math" panose="02040503050406030204" pitchFamily="18" charset="0"/>
                                    </a:rPr>
                                  </m:ctrlPr>
                                </m:d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𝑦</m:t>
                                      </m:r>
                                    </m:e>
                                    <m:sub>
                                      <m:r>
                                        <a:rPr lang="en-US" b="0" i="1" dirty="0" smtClean="0">
                                          <a:latin typeface="Cambria Math" panose="02040503050406030204" pitchFamily="18" charset="0"/>
                                        </a:rPr>
                                        <m:t>𝑖</m:t>
                                      </m:r>
                                    </m:sub>
                                  </m:sSub>
                                </m:e>
                              </m:d>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𝑖</m:t>
                                  </m:r>
                                </m:sub>
                              </m:sSub>
                              <m:r>
                                <a:rPr lang="en-US" b="0" i="1" dirty="0" smtClean="0">
                                  <a:latin typeface="Cambria Math" panose="02040503050406030204" pitchFamily="18" charset="0"/>
                                </a:rPr>
                                <m:t>, </m:t>
                              </m:r>
                              <m:r>
                                <a:rPr lang="en-US" b="0" i="1" dirty="0" smtClean="0">
                                  <a:latin typeface="Cambria Math" panose="02040503050406030204" pitchFamily="18" charset="0"/>
                                </a:rPr>
                                <m:t>𝑤</m:t>
                              </m:r>
                              <m:r>
                                <a:rPr lang="en-US" b="0" i="1" dirty="0" smtClean="0">
                                  <a:latin typeface="Cambria Math" panose="02040503050406030204" pitchFamily="18" charset="0"/>
                                </a:rPr>
                                <m:t>))</m:t>
                              </m:r>
                            </m:e>
                          </m:nary>
                        </m:e>
                      </m:func>
                    </m:oMath>
                  </m:oMathPara>
                </a14:m>
                <a:endParaRPr lang="en-US" dirty="0"/>
              </a:p>
              <a:p>
                <a:pPr marL="139700" indent="0">
                  <a:buNone/>
                </a:pPr>
                <a:endParaRPr lang="en-US" dirty="0"/>
              </a:p>
              <a:p>
                <a:pPr marL="139700" indent="0">
                  <a:buNone/>
                </a:pPr>
                <a:r>
                  <a:rPr lang="en-US" dirty="0"/>
                  <a:t>Also commonly written by separating out positive/negative terms</a:t>
                </a:r>
              </a:p>
              <a:p>
                <a:pPr marL="139700" indent="0">
                  <a:buNone/>
                </a:pPr>
                <a14:m>
                  <m:oMathPara xmlns:m="http://schemas.openxmlformats.org/officeDocument/2006/math">
                    <m:oMathParaPr>
                      <m:jc m:val="centerGroup"/>
                    </m:oMathParaPr>
                    <m:oMath xmlns:m="http://schemas.openxmlformats.org/officeDocument/2006/math">
                      <m:acc>
                        <m:accPr>
                          <m:chr m:val="̂"/>
                          <m:ctrlPr>
                            <a:rPr lang="en-US" sz="1350" b="0" i="1" smtClean="0">
                              <a:latin typeface="Cambria Math" panose="02040503050406030204" pitchFamily="18" charset="0"/>
                            </a:rPr>
                          </m:ctrlPr>
                        </m:accPr>
                        <m:e>
                          <m:r>
                            <a:rPr lang="en-US" sz="1350" b="0" i="1" smtClean="0">
                              <a:latin typeface="Cambria Math" panose="02040503050406030204" pitchFamily="18" charset="0"/>
                            </a:rPr>
                            <m:t>𝑤</m:t>
                          </m:r>
                        </m:e>
                      </m:acc>
                      <m:r>
                        <a:rPr lang="en-US" sz="1350" b="0" i="1" dirty="0" smtClean="0">
                          <a:latin typeface="Cambria Math" panose="02040503050406030204" pitchFamily="18" charset="0"/>
                        </a:rPr>
                        <m:t>=</m:t>
                      </m:r>
                      <m:func>
                        <m:funcPr>
                          <m:ctrlPr>
                            <a:rPr lang="en-US" sz="1350" b="0" i="1" dirty="0" smtClean="0">
                              <a:latin typeface="Cambria Math" panose="02040503050406030204" pitchFamily="18" charset="0"/>
                            </a:rPr>
                          </m:ctrlPr>
                        </m:funcPr>
                        <m:fName>
                          <m:limLow>
                            <m:limLowPr>
                              <m:ctrlPr>
                                <a:rPr lang="en-US" sz="1350" b="0" i="1" dirty="0" smtClean="0">
                                  <a:latin typeface="Cambria Math" panose="02040503050406030204" pitchFamily="18" charset="0"/>
                                </a:rPr>
                              </m:ctrlPr>
                            </m:limLowPr>
                            <m:e>
                              <m:r>
                                <m:rPr>
                                  <m:sty m:val="p"/>
                                </m:rPr>
                                <a:rPr lang="en-US" sz="1350" b="0" i="0" dirty="0" smtClean="0">
                                  <a:latin typeface="Cambria Math" panose="02040503050406030204" pitchFamily="18" charset="0"/>
                                </a:rPr>
                                <m:t>argmax</m:t>
                              </m:r>
                            </m:e>
                            <m:lim>
                              <m:r>
                                <a:rPr lang="en-US" sz="1350" b="0" i="1" dirty="0" smtClean="0">
                                  <a:latin typeface="Cambria Math" panose="02040503050406030204" pitchFamily="18" charset="0"/>
                                </a:rPr>
                                <m:t>𝑤</m:t>
                              </m:r>
                            </m:lim>
                          </m:limLow>
                        </m:fName>
                        <m:e>
                          <m:nary>
                            <m:naryPr>
                              <m:chr m:val="∑"/>
                              <m:ctrlPr>
                                <a:rPr lang="en-US" sz="1350" b="0" i="1" dirty="0" smtClean="0">
                                  <a:latin typeface="Cambria Math" panose="02040503050406030204" pitchFamily="18" charset="0"/>
                                </a:rPr>
                              </m:ctrlPr>
                            </m:naryPr>
                            <m:sub>
                              <m:r>
                                <m:rPr>
                                  <m:brk m:alnAt="23"/>
                                </m:rPr>
                                <a:rPr lang="en-US" sz="1350" b="0" i="1" dirty="0" smtClean="0">
                                  <a:latin typeface="Cambria Math" panose="02040503050406030204" pitchFamily="18" charset="0"/>
                                </a:rPr>
                                <m:t>𝑖</m:t>
                              </m:r>
                              <m:r>
                                <a:rPr lang="en-US" sz="1350" b="0" i="1" dirty="0" smtClean="0">
                                  <a:latin typeface="Cambria Math" panose="02040503050406030204" pitchFamily="18" charset="0"/>
                                </a:rPr>
                                <m:t>=1:</m:t>
                              </m:r>
                              <m:sSub>
                                <m:sSubPr>
                                  <m:ctrlPr>
                                    <a:rPr lang="en-US" sz="1350" b="0" i="1" dirty="0" smtClean="0">
                                      <a:latin typeface="Cambria Math" panose="02040503050406030204" pitchFamily="18" charset="0"/>
                                    </a:rPr>
                                  </m:ctrlPr>
                                </m:sSubPr>
                                <m:e>
                                  <m:r>
                                    <m:rPr>
                                      <m:brk m:alnAt="23"/>
                                    </m:rPr>
                                    <a:rPr lang="en-US" sz="1350" b="0" i="1" dirty="0" smtClean="0">
                                      <a:latin typeface="Cambria Math" panose="02040503050406030204" pitchFamily="18" charset="0"/>
                                    </a:rPr>
                                    <m:t>𝑦</m:t>
                                  </m:r>
                                </m:e>
                                <m:sub>
                                  <m:r>
                                    <m:rPr>
                                      <m:brk m:alnAt="23"/>
                                    </m:rPr>
                                    <a:rPr lang="en-US" sz="1350" b="0" i="1" dirty="0" smtClean="0">
                                      <a:latin typeface="Cambria Math" panose="02040503050406030204" pitchFamily="18" charset="0"/>
                                    </a:rPr>
                                    <m:t>𝑖</m:t>
                                  </m:r>
                                </m:sub>
                              </m:sSub>
                              <m:r>
                                <m:rPr>
                                  <m:brk m:alnAt="23"/>
                                </m:rPr>
                                <a:rPr lang="en-US" sz="1350" b="0" i="1" dirty="0" smtClean="0">
                                  <a:latin typeface="Cambria Math" panose="02040503050406030204" pitchFamily="18" charset="0"/>
                                </a:rPr>
                                <m:t>=</m:t>
                              </m:r>
                              <m:r>
                                <a:rPr lang="en-US" sz="1350" b="0" i="1" dirty="0" smtClean="0">
                                  <a:latin typeface="Cambria Math" panose="02040503050406030204" pitchFamily="18" charset="0"/>
                                </a:rPr>
                                <m:t>+1 </m:t>
                              </m:r>
                            </m:sub>
                            <m:sup>
                              <m:r>
                                <a:rPr lang="en-US" sz="1350" b="0" i="1" dirty="0" smtClean="0">
                                  <a:latin typeface="Cambria Math" panose="02040503050406030204" pitchFamily="18" charset="0"/>
                                </a:rPr>
                                <m:t>𝑛</m:t>
                              </m:r>
                            </m:sup>
                            <m:e>
                              <m:func>
                                <m:funcPr>
                                  <m:ctrlPr>
                                    <a:rPr lang="en-US" sz="1350" b="0" i="1" dirty="0" smtClean="0">
                                      <a:latin typeface="Cambria Math" panose="02040503050406030204" pitchFamily="18" charset="0"/>
                                    </a:rPr>
                                  </m:ctrlPr>
                                </m:funcPr>
                                <m:fName>
                                  <m:r>
                                    <m:rPr>
                                      <m:sty m:val="p"/>
                                    </m:rPr>
                                    <a:rPr lang="en-US" sz="1350" b="0" i="0" dirty="0" smtClean="0">
                                      <a:latin typeface="Cambria Math" panose="02040503050406030204" pitchFamily="18" charset="0"/>
                                    </a:rPr>
                                    <m:t>ln</m:t>
                                  </m:r>
                                </m:fName>
                                <m:e>
                                  <m:d>
                                    <m:dPr>
                                      <m:ctrlPr>
                                        <a:rPr lang="en-US" sz="1350" b="0" i="1" dirty="0" smtClean="0">
                                          <a:latin typeface="Cambria Math" panose="02040503050406030204" pitchFamily="18" charset="0"/>
                                        </a:rPr>
                                      </m:ctrlPr>
                                    </m:dPr>
                                    <m:e>
                                      <m:f>
                                        <m:fPr>
                                          <m:ctrlPr>
                                            <a:rPr lang="en-US" sz="1350" b="0" i="1" dirty="0" smtClean="0">
                                              <a:latin typeface="Cambria Math" panose="02040503050406030204" pitchFamily="18" charset="0"/>
                                            </a:rPr>
                                          </m:ctrlPr>
                                        </m:fPr>
                                        <m:num>
                                          <m:r>
                                            <a:rPr lang="en-US" sz="1350" b="0" i="1" dirty="0" smtClean="0">
                                              <a:latin typeface="Cambria Math" panose="02040503050406030204" pitchFamily="18" charset="0"/>
                                            </a:rPr>
                                            <m:t>1</m:t>
                                          </m:r>
                                        </m:num>
                                        <m:den>
                                          <m:r>
                                            <a:rPr lang="en-US" sz="1350" b="0" i="1" dirty="0" smtClean="0">
                                              <a:latin typeface="Cambria Math" panose="02040503050406030204" pitchFamily="18" charset="0"/>
                                            </a:rPr>
                                            <m:t>1+</m:t>
                                          </m:r>
                                          <m:sSup>
                                            <m:sSupPr>
                                              <m:ctrlPr>
                                                <a:rPr lang="en-US" sz="1350" b="0" i="1" dirty="0" smtClean="0">
                                                  <a:latin typeface="Cambria Math" panose="02040503050406030204" pitchFamily="18" charset="0"/>
                                                </a:rPr>
                                              </m:ctrlPr>
                                            </m:sSupPr>
                                            <m:e>
                                              <m:r>
                                                <a:rPr lang="en-US" sz="1350" b="0" i="1" dirty="0" smtClean="0">
                                                  <a:latin typeface="Cambria Math" panose="02040503050406030204" pitchFamily="18" charset="0"/>
                                                </a:rPr>
                                                <m:t>𝑒</m:t>
                                              </m:r>
                                            </m:e>
                                            <m:sup>
                                              <m:r>
                                                <a:rPr lang="en-US" sz="1350" b="0" i="1" dirty="0" smtClean="0">
                                                  <a:latin typeface="Cambria Math" panose="02040503050406030204" pitchFamily="18" charset="0"/>
                                                </a:rPr>
                                                <m:t>−</m:t>
                                              </m:r>
                                              <m:sSup>
                                                <m:sSupPr>
                                                  <m:ctrlPr>
                                                    <a:rPr lang="en-US" sz="1350" b="0" i="1" dirty="0" smtClean="0">
                                                      <a:latin typeface="Cambria Math" panose="02040503050406030204" pitchFamily="18" charset="0"/>
                                                    </a:rPr>
                                                  </m:ctrlPr>
                                                </m:sSupPr>
                                                <m:e>
                                                  <m:r>
                                                    <a:rPr lang="en-US" sz="1350" b="0" i="1" dirty="0" smtClean="0">
                                                      <a:latin typeface="Cambria Math" panose="02040503050406030204" pitchFamily="18" charset="0"/>
                                                    </a:rPr>
                                                    <m:t>𝑤</m:t>
                                                  </m:r>
                                                </m:e>
                                                <m:sup>
                                                  <m:r>
                                                    <a:rPr lang="en-US" sz="1350" b="0" i="1" dirty="0" smtClean="0">
                                                      <a:latin typeface="Cambria Math" panose="02040503050406030204" pitchFamily="18" charset="0"/>
                                                    </a:rPr>
                                                    <m:t>𝑇</m:t>
                                                  </m:r>
                                                </m:sup>
                                              </m:sSup>
                                              <m:r>
                                                <a:rPr lang="en-US" sz="1350" b="0" i="1" dirty="0" smtClean="0">
                                                  <a:latin typeface="Cambria Math" panose="02040503050406030204" pitchFamily="18" charset="0"/>
                                                </a:rPr>
                                                <m:t>h</m:t>
                                              </m:r>
                                              <m:r>
                                                <a:rPr lang="en-US" sz="1350" b="0" i="1" dirty="0" smtClean="0">
                                                  <a:latin typeface="Cambria Math" panose="02040503050406030204" pitchFamily="18" charset="0"/>
                                                </a:rPr>
                                                <m:t>(</m:t>
                                              </m:r>
                                              <m:r>
                                                <a:rPr lang="en-US" sz="1350" b="0" i="1" dirty="0" smtClean="0">
                                                  <a:latin typeface="Cambria Math" panose="02040503050406030204" pitchFamily="18" charset="0"/>
                                                </a:rPr>
                                                <m:t>𝑥</m:t>
                                              </m:r>
                                              <m:r>
                                                <a:rPr lang="en-US" sz="1350" b="0" i="1" dirty="0" smtClean="0">
                                                  <a:latin typeface="Cambria Math" panose="02040503050406030204" pitchFamily="18" charset="0"/>
                                                </a:rPr>
                                                <m:t>)</m:t>
                                              </m:r>
                                            </m:sup>
                                          </m:sSup>
                                        </m:den>
                                      </m:f>
                                    </m:e>
                                  </m:d>
                                </m:e>
                              </m:func>
                              <m:r>
                                <a:rPr lang="en-US" sz="1350" b="0" i="1" dirty="0" smtClean="0">
                                  <a:latin typeface="Cambria Math" panose="02040503050406030204" pitchFamily="18" charset="0"/>
                                </a:rPr>
                                <m:t>+ </m:t>
                              </m:r>
                              <m:nary>
                                <m:naryPr>
                                  <m:chr m:val="∑"/>
                                  <m:ctrlPr>
                                    <a:rPr lang="en-US" sz="1350" b="0" i="1" dirty="0" smtClean="0">
                                      <a:latin typeface="Cambria Math" panose="02040503050406030204" pitchFamily="18" charset="0"/>
                                    </a:rPr>
                                  </m:ctrlPr>
                                </m:naryPr>
                                <m:sub>
                                  <m:r>
                                    <m:rPr>
                                      <m:brk m:alnAt="23"/>
                                    </m:rPr>
                                    <a:rPr lang="en-US" sz="1350" b="0" i="1" dirty="0" smtClean="0">
                                      <a:latin typeface="Cambria Math" panose="02040503050406030204" pitchFamily="18" charset="0"/>
                                    </a:rPr>
                                    <m:t>𝑖</m:t>
                                  </m:r>
                                  <m:r>
                                    <a:rPr lang="en-US" sz="1350" b="0" i="1" dirty="0" smtClean="0">
                                      <a:latin typeface="Cambria Math" panose="02040503050406030204" pitchFamily="18" charset="0"/>
                                    </a:rPr>
                                    <m:t>=1:</m:t>
                                  </m:r>
                                  <m:sSub>
                                    <m:sSubPr>
                                      <m:ctrlPr>
                                        <a:rPr lang="en-US" sz="1350" b="0" i="1" dirty="0" smtClean="0">
                                          <a:latin typeface="Cambria Math" panose="02040503050406030204" pitchFamily="18" charset="0"/>
                                        </a:rPr>
                                      </m:ctrlPr>
                                    </m:sSubPr>
                                    <m:e>
                                      <m:r>
                                        <m:rPr>
                                          <m:brk m:alnAt="23"/>
                                        </m:rPr>
                                        <a:rPr lang="en-US" sz="1350" b="0" i="1" dirty="0" smtClean="0">
                                          <a:latin typeface="Cambria Math" panose="02040503050406030204" pitchFamily="18" charset="0"/>
                                        </a:rPr>
                                        <m:t>𝑦</m:t>
                                      </m:r>
                                    </m:e>
                                    <m:sub>
                                      <m:r>
                                        <m:rPr>
                                          <m:brk m:alnAt="23"/>
                                        </m:rPr>
                                        <a:rPr lang="en-US" sz="1350" b="0" i="1" dirty="0" smtClean="0">
                                          <a:latin typeface="Cambria Math" panose="02040503050406030204" pitchFamily="18" charset="0"/>
                                        </a:rPr>
                                        <m:t>𝑖</m:t>
                                      </m:r>
                                    </m:sub>
                                  </m:sSub>
                                  <m:r>
                                    <m:rPr>
                                      <m:brk m:alnAt="23"/>
                                    </m:rPr>
                                    <a:rPr lang="en-US" sz="1350" b="0" i="1" dirty="0" smtClean="0">
                                      <a:latin typeface="Cambria Math" panose="02040503050406030204" pitchFamily="18" charset="0"/>
                                    </a:rPr>
                                    <m:t>=</m:t>
                                  </m:r>
                                  <m:r>
                                    <a:rPr lang="en-US" sz="1350" b="0" i="1" dirty="0" smtClean="0">
                                      <a:latin typeface="Cambria Math" panose="02040503050406030204" pitchFamily="18" charset="0"/>
                                    </a:rPr>
                                    <m:t>−1</m:t>
                                  </m:r>
                                </m:sub>
                                <m:sup>
                                  <m:r>
                                    <a:rPr lang="en-US" sz="1350" b="0" i="1" dirty="0" smtClean="0">
                                      <a:latin typeface="Cambria Math" panose="02040503050406030204" pitchFamily="18" charset="0"/>
                                    </a:rPr>
                                    <m:t>𝑛</m:t>
                                  </m:r>
                                </m:sup>
                                <m:e>
                                  <m:func>
                                    <m:funcPr>
                                      <m:ctrlPr>
                                        <a:rPr lang="en-US" sz="1350" b="0" i="1" dirty="0" smtClean="0">
                                          <a:latin typeface="Cambria Math" panose="02040503050406030204" pitchFamily="18" charset="0"/>
                                        </a:rPr>
                                      </m:ctrlPr>
                                    </m:funcPr>
                                    <m:fName>
                                      <m:r>
                                        <m:rPr>
                                          <m:sty m:val="p"/>
                                        </m:rPr>
                                        <a:rPr lang="en-US" sz="1350" b="0" i="0" dirty="0" smtClean="0">
                                          <a:latin typeface="Cambria Math" panose="02040503050406030204" pitchFamily="18" charset="0"/>
                                        </a:rPr>
                                        <m:t>ln</m:t>
                                      </m:r>
                                    </m:fName>
                                    <m:e>
                                      <m:d>
                                        <m:dPr>
                                          <m:ctrlPr>
                                            <a:rPr lang="en-US" sz="1350" b="0" i="1" dirty="0" smtClean="0">
                                              <a:latin typeface="Cambria Math" panose="02040503050406030204" pitchFamily="18" charset="0"/>
                                            </a:rPr>
                                          </m:ctrlPr>
                                        </m:dPr>
                                        <m:e>
                                          <m:r>
                                            <a:rPr lang="en-US" sz="1350" b="0" i="1" dirty="0" smtClean="0">
                                              <a:latin typeface="Cambria Math" panose="02040503050406030204" pitchFamily="18" charset="0"/>
                                            </a:rPr>
                                            <m:t>1−</m:t>
                                          </m:r>
                                          <m:f>
                                            <m:fPr>
                                              <m:ctrlPr>
                                                <a:rPr lang="en-US" sz="1350" i="1" dirty="0">
                                                  <a:latin typeface="Cambria Math" panose="02040503050406030204" pitchFamily="18" charset="0"/>
                                                </a:rPr>
                                              </m:ctrlPr>
                                            </m:fPr>
                                            <m:num>
                                              <m:r>
                                                <a:rPr lang="en-US" sz="1350" i="1" dirty="0">
                                                  <a:latin typeface="Cambria Math" panose="02040503050406030204" pitchFamily="18" charset="0"/>
                                                </a:rPr>
                                                <m:t>1</m:t>
                                              </m:r>
                                            </m:num>
                                            <m:den>
                                              <m:r>
                                                <a:rPr lang="en-US" sz="1350" i="1" dirty="0">
                                                  <a:latin typeface="Cambria Math" panose="02040503050406030204" pitchFamily="18" charset="0"/>
                                                </a:rPr>
                                                <m:t>1+</m:t>
                                              </m:r>
                                              <m:sSup>
                                                <m:sSupPr>
                                                  <m:ctrlPr>
                                                    <a:rPr lang="en-US" sz="1350" i="1" dirty="0">
                                                      <a:latin typeface="Cambria Math" panose="02040503050406030204" pitchFamily="18" charset="0"/>
                                                    </a:rPr>
                                                  </m:ctrlPr>
                                                </m:sSupPr>
                                                <m:e>
                                                  <m:r>
                                                    <a:rPr lang="en-US" sz="1350" i="1" dirty="0">
                                                      <a:latin typeface="Cambria Math" panose="02040503050406030204" pitchFamily="18" charset="0"/>
                                                    </a:rPr>
                                                    <m:t>𝑒</m:t>
                                                  </m:r>
                                                </m:e>
                                                <m:sup>
                                                  <m:r>
                                                    <a:rPr lang="en-US" sz="1350" i="1" dirty="0">
                                                      <a:latin typeface="Cambria Math" panose="02040503050406030204" pitchFamily="18" charset="0"/>
                                                    </a:rPr>
                                                    <m:t>−</m:t>
                                                  </m:r>
                                                  <m:sSup>
                                                    <m:sSupPr>
                                                      <m:ctrlPr>
                                                        <a:rPr lang="en-US" sz="1350" i="1" dirty="0">
                                                          <a:latin typeface="Cambria Math" panose="02040503050406030204" pitchFamily="18" charset="0"/>
                                                        </a:rPr>
                                                      </m:ctrlPr>
                                                    </m:sSupPr>
                                                    <m:e>
                                                      <m:r>
                                                        <a:rPr lang="en-US" sz="1350" i="1" dirty="0">
                                                          <a:latin typeface="Cambria Math" panose="02040503050406030204" pitchFamily="18" charset="0"/>
                                                        </a:rPr>
                                                        <m:t>𝑤</m:t>
                                                      </m:r>
                                                    </m:e>
                                                    <m:sup>
                                                      <m:r>
                                                        <a:rPr lang="en-US" sz="1350" i="1" dirty="0">
                                                          <a:latin typeface="Cambria Math" panose="02040503050406030204" pitchFamily="18" charset="0"/>
                                                        </a:rPr>
                                                        <m:t>𝑇</m:t>
                                                      </m:r>
                                                    </m:sup>
                                                  </m:sSup>
                                                  <m:r>
                                                    <a:rPr lang="en-US" sz="1350" i="1" dirty="0">
                                                      <a:latin typeface="Cambria Math" panose="02040503050406030204" pitchFamily="18" charset="0"/>
                                                    </a:rPr>
                                                    <m:t>h</m:t>
                                                  </m:r>
                                                  <m:r>
                                                    <a:rPr lang="en-US" sz="1350" i="1" dirty="0">
                                                      <a:latin typeface="Cambria Math" panose="02040503050406030204" pitchFamily="18" charset="0"/>
                                                    </a:rPr>
                                                    <m:t>(</m:t>
                                                  </m:r>
                                                  <m:r>
                                                    <a:rPr lang="en-US" sz="1350" i="1" dirty="0">
                                                      <a:latin typeface="Cambria Math" panose="02040503050406030204" pitchFamily="18" charset="0"/>
                                                    </a:rPr>
                                                    <m:t>𝑥</m:t>
                                                  </m:r>
                                                  <m:r>
                                                    <a:rPr lang="en-US" sz="1350" i="1" dirty="0">
                                                      <a:latin typeface="Cambria Math" panose="02040503050406030204" pitchFamily="18" charset="0"/>
                                                    </a:rPr>
                                                    <m:t>)</m:t>
                                                  </m:r>
                                                </m:sup>
                                              </m:sSup>
                                            </m:den>
                                          </m:f>
                                        </m:e>
                                      </m:d>
                                    </m:e>
                                  </m:func>
                                </m:e>
                              </m:nary>
                              <m:r>
                                <a:rPr lang="en-US" sz="1350" b="0" i="1" dirty="0" smtClean="0">
                                  <a:latin typeface="Cambria Math" panose="02040503050406030204" pitchFamily="18" charset="0"/>
                                </a:rPr>
                                <m:t>  </m:t>
                              </m:r>
                            </m:e>
                          </m:nary>
                        </m:e>
                      </m:func>
                    </m:oMath>
                  </m:oMathPara>
                </a14:m>
                <a:endParaRPr lang="en-US" sz="1350" dirty="0"/>
              </a:p>
            </p:txBody>
          </p:sp>
        </mc:Choice>
        <mc:Fallback xmlns="">
          <p:sp>
            <p:nvSpPr>
              <p:cNvPr id="3" name="Text Placeholder 2">
                <a:extLst>
                  <a:ext uri="{FF2B5EF4-FFF2-40B4-BE49-F238E27FC236}">
                    <a16:creationId xmlns:a16="http://schemas.microsoft.com/office/drawing/2014/main" id="{7D33BA92-E99C-6043-9779-B2ABA438300A}"/>
                  </a:ext>
                </a:extLst>
              </p:cNvPr>
              <p:cNvSpPr>
                <a:spLocks noGrp="1" noRot="1" noChangeAspect="1" noMove="1" noResize="1" noEditPoints="1" noAdjustHandles="1" noChangeArrowheads="1" noChangeShapeType="1" noTextEdit="1"/>
              </p:cNvSpPr>
              <p:nvPr>
                <p:ph type="body" idx="1"/>
              </p:nvPr>
            </p:nvSpPr>
            <p:spPr>
              <a:xfrm>
                <a:off x="2777759" y="575500"/>
                <a:ext cx="6053375" cy="3981000"/>
              </a:xfrm>
              <a:blipFill>
                <a:blip r:embed="rId3"/>
                <a:stretch>
                  <a:fillRect t="-5414" b="-2070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BD8E35D-CD41-E845-BBD6-9952E63BF2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2D98810-FC3B-489B-8811-8479189A1B67}"/>
                  </a:ext>
                </a:extLst>
              </p14:cNvPr>
              <p14:cNvContentPartPr/>
              <p14:nvPr/>
            </p14:nvContentPartPr>
            <p14:xfrm>
              <a:off x="3747240" y="97560"/>
              <a:ext cx="5058000" cy="4829040"/>
            </p14:xfrm>
          </p:contentPart>
        </mc:Choice>
        <mc:Fallback xmlns="">
          <p:pic>
            <p:nvPicPr>
              <p:cNvPr id="5" name="Ink 4">
                <a:extLst>
                  <a:ext uri="{FF2B5EF4-FFF2-40B4-BE49-F238E27FC236}">
                    <a16:creationId xmlns:a16="http://schemas.microsoft.com/office/drawing/2014/main" id="{12D98810-FC3B-489B-8811-8479189A1B67}"/>
                  </a:ext>
                </a:extLst>
              </p:cNvPr>
              <p:cNvPicPr/>
              <p:nvPr/>
            </p:nvPicPr>
            <p:blipFill>
              <a:blip r:embed="rId5"/>
              <a:stretch>
                <a:fillRect/>
              </a:stretch>
            </p:blipFill>
            <p:spPr>
              <a:xfrm>
                <a:off x="3737880" y="88200"/>
                <a:ext cx="5076720" cy="48477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1D8A2823-BCBE-4FAA-8DA1-B0BA5F36C3AA}"/>
                  </a:ext>
                </a:extLst>
              </p14:cNvPr>
              <p14:cNvContentPartPr/>
              <p14:nvPr/>
            </p14:nvContentPartPr>
            <p14:xfrm>
              <a:off x="5453178" y="4650523"/>
              <a:ext cx="13320" cy="49680"/>
            </p14:xfrm>
          </p:contentPart>
        </mc:Choice>
        <mc:Fallback xmlns="">
          <p:pic>
            <p:nvPicPr>
              <p:cNvPr id="6" name="Ink 5">
                <a:extLst>
                  <a:ext uri="{FF2B5EF4-FFF2-40B4-BE49-F238E27FC236}">
                    <a16:creationId xmlns:a16="http://schemas.microsoft.com/office/drawing/2014/main" id="{1D8A2823-BCBE-4FAA-8DA1-B0BA5F36C3AA}"/>
                  </a:ext>
                </a:extLst>
              </p:cNvPr>
              <p:cNvPicPr/>
              <p:nvPr/>
            </p:nvPicPr>
            <p:blipFill>
              <a:blip r:embed="rId7"/>
              <a:stretch>
                <a:fillRect/>
              </a:stretch>
            </p:blipFill>
            <p:spPr>
              <a:xfrm>
                <a:off x="5444538" y="4641883"/>
                <a:ext cx="309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2958E604-5BF3-4E09-8BC0-5919BCFDB0A6}"/>
                  </a:ext>
                </a:extLst>
              </p14:cNvPr>
              <p14:cNvContentPartPr/>
              <p14:nvPr/>
            </p14:nvContentPartPr>
            <p14:xfrm>
              <a:off x="7480080" y="1259280"/>
              <a:ext cx="1663200" cy="1311120"/>
            </p14:xfrm>
          </p:contentPart>
        </mc:Choice>
        <mc:Fallback>
          <p:pic>
            <p:nvPicPr>
              <p:cNvPr id="7" name="Ink 6">
                <a:extLst>
                  <a:ext uri="{FF2B5EF4-FFF2-40B4-BE49-F238E27FC236}">
                    <a16:creationId xmlns:a16="http://schemas.microsoft.com/office/drawing/2014/main" id="{2958E604-5BF3-4E09-8BC0-5919BCFDB0A6}"/>
                  </a:ext>
                </a:extLst>
              </p:cNvPr>
              <p:cNvPicPr/>
              <p:nvPr/>
            </p:nvPicPr>
            <p:blipFill>
              <a:blip r:embed="rId9"/>
              <a:stretch>
                <a:fillRect/>
              </a:stretch>
            </p:blipFill>
            <p:spPr>
              <a:xfrm>
                <a:off x="7470720" y="1249920"/>
                <a:ext cx="1681920" cy="1329840"/>
              </a:xfrm>
              <a:prstGeom prst="rect">
                <a:avLst/>
              </a:prstGeom>
            </p:spPr>
          </p:pic>
        </mc:Fallback>
      </mc:AlternateContent>
    </p:spTree>
    <p:extLst>
      <p:ext uri="{BB962C8B-B14F-4D97-AF65-F5344CB8AC3E}">
        <p14:creationId xmlns:p14="http://schemas.microsoft.com/office/powerpoint/2010/main" val="40495620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68A3AA93-A353-DC4E-A062-FF116D5A62A8}"/>
              </a:ext>
            </a:extLst>
          </p:cNvPr>
          <p:cNvSpPr/>
          <p:nvPr/>
        </p:nvSpPr>
        <p:spPr>
          <a:xfrm>
            <a:off x="6225569" y="2840323"/>
            <a:ext cx="1752371" cy="10694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2" name="Title 1"/>
          <p:cNvSpPr>
            <a:spLocks noGrp="1"/>
          </p:cNvSpPr>
          <p:nvPr>
            <p:ph type="title"/>
          </p:nvPr>
        </p:nvSpPr>
        <p:spPr/>
        <p:txBody>
          <a:bodyPr/>
          <a:lstStyle/>
          <a:p>
            <a:r>
              <a:rPr lang="en-US"/>
              <a:t>Each split partitions the 2-D space</a:t>
            </a:r>
          </a:p>
        </p:txBody>
      </p:sp>
      <p:cxnSp>
        <p:nvCxnSpPr>
          <p:cNvPr id="5" name="Straight Arrow Connector 4"/>
          <p:cNvCxnSpPr/>
          <p:nvPr/>
        </p:nvCxnSpPr>
        <p:spPr>
          <a:xfrm flipV="1">
            <a:off x="4061854" y="3877309"/>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4176154" y="1286141"/>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H="1" flipV="1">
            <a:off x="6173710" y="1459387"/>
            <a:ext cx="1652" cy="2427264"/>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21" name="Rectangle 20"/>
          <p:cNvSpPr/>
          <p:nvPr/>
        </p:nvSpPr>
        <p:spPr>
          <a:xfrm>
            <a:off x="8055235" y="3671339"/>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5" name="Rectangle 84"/>
          <p:cNvSpPr/>
          <p:nvPr/>
        </p:nvSpPr>
        <p:spPr>
          <a:xfrm>
            <a:off x="6342976" y="827809"/>
            <a:ext cx="164481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 &gt;= 38</a:t>
            </a:r>
            <a:endParaRPr lang="en-US" sz="1500" baseline="-25000" dirty="0">
              <a:solidFill>
                <a:schemeClr val="accent1"/>
              </a:solidFill>
              <a:latin typeface="Museo Sans 500"/>
              <a:ea typeface="Museo Sans 300" charset="0"/>
              <a:cs typeface="Museo Sans 500"/>
            </a:endParaRPr>
          </a:p>
          <a:p>
            <a:pPr algn="ctr">
              <a:spcBef>
                <a:spcPct val="20000"/>
              </a:spcBef>
              <a:buClr>
                <a:srgbClr val="5D5555"/>
              </a:buClr>
            </a:pPr>
            <a:r>
              <a:rPr lang="en-US" sz="1500" dirty="0">
                <a:solidFill>
                  <a:schemeClr val="accent1"/>
                </a:solidFill>
                <a:latin typeface="Museo Sans 500"/>
                <a:ea typeface="Museo Sans 300" charset="0"/>
                <a:cs typeface="Museo Sans 500"/>
              </a:rPr>
              <a:t>Income &gt;= 50K</a:t>
            </a:r>
            <a:endParaRPr lang="en-US" sz="1500" dirty="0">
              <a:solidFill>
                <a:schemeClr val="accent6"/>
              </a:solidFill>
              <a:latin typeface="Museo Sans 500"/>
              <a:ea typeface="Museo Sans 300" charset="0"/>
              <a:cs typeface="Museo Sans 500"/>
            </a:endParaRPr>
          </a:p>
        </p:txBody>
      </p:sp>
      <p:sp>
        <p:nvSpPr>
          <p:cNvPr id="86" name="Rectangle 85"/>
          <p:cNvSpPr/>
          <p:nvPr/>
        </p:nvSpPr>
        <p:spPr>
          <a:xfrm>
            <a:off x="4495141" y="1129241"/>
            <a:ext cx="1601561" cy="323165"/>
          </a:xfrm>
          <a:prstGeom prst="rect">
            <a:avLst/>
          </a:prstGeom>
          <a:ln w="25400">
            <a:noFill/>
          </a:ln>
        </p:spPr>
        <p:txBody>
          <a:bodyPr wrap="square">
            <a:spAutoFit/>
          </a:bodyPr>
          <a:lstStyle/>
          <a:p>
            <a:pPr lvl="0" algn="ctr">
              <a:spcBef>
                <a:spcPct val="20000"/>
              </a:spcBef>
              <a:buClr>
                <a:srgbClr val="5D5555"/>
              </a:buClr>
            </a:pPr>
            <a:r>
              <a:rPr lang="en-US" sz="1500">
                <a:solidFill>
                  <a:schemeClr val="accent1"/>
                </a:solidFill>
                <a:latin typeface="Museo Sans 500"/>
                <a:ea typeface="Museo Sans 300" charset="0"/>
                <a:cs typeface="Museo Sans 500"/>
              </a:rPr>
              <a:t>Age</a:t>
            </a:r>
            <a:r>
              <a:rPr lang="en-US" sz="1500" baseline="-25000">
                <a:solidFill>
                  <a:schemeClr val="accent1"/>
                </a:solidFill>
                <a:latin typeface="Museo Sans 500"/>
                <a:ea typeface="Museo Sans 300" charset="0"/>
                <a:cs typeface="Museo Sans 500"/>
              </a:rPr>
              <a:t> </a:t>
            </a:r>
            <a:r>
              <a:rPr lang="en-US" sz="1500">
                <a:solidFill>
                  <a:schemeClr val="accent1"/>
                </a:solidFill>
                <a:latin typeface="Museo Sans 500"/>
                <a:ea typeface="Museo Sans 300" charset="0"/>
                <a:cs typeface="Museo Sans 500"/>
              </a:rPr>
              <a:t>&lt; 38</a:t>
            </a:r>
            <a:endParaRPr lang="en-US" sz="1500">
              <a:solidFill>
                <a:schemeClr val="accent6"/>
              </a:solidFill>
              <a:latin typeface="Museo Sans 500"/>
              <a:ea typeface="Museo Sans 300" charset="0"/>
              <a:cs typeface="Museo Sans 500"/>
            </a:endParaRPr>
          </a:p>
        </p:txBody>
      </p:sp>
      <p:cxnSp>
        <p:nvCxnSpPr>
          <p:cNvPr id="88" name="Straight Connector 87"/>
          <p:cNvCxnSpPr/>
          <p:nvPr/>
        </p:nvCxnSpPr>
        <p:spPr>
          <a:xfrm>
            <a:off x="6167095" y="2763492"/>
            <a:ext cx="1810845" cy="6615"/>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93" name="Rectangle 92"/>
          <p:cNvSpPr/>
          <p:nvPr/>
        </p:nvSpPr>
        <p:spPr>
          <a:xfrm>
            <a:off x="6096702" y="2908931"/>
            <a:ext cx="164481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 &gt;= 38</a:t>
            </a:r>
            <a:endParaRPr lang="en-US" sz="1500" baseline="-25000" dirty="0">
              <a:solidFill>
                <a:schemeClr val="accent1"/>
              </a:solidFill>
              <a:latin typeface="Museo Sans 500"/>
              <a:ea typeface="Museo Sans 300" charset="0"/>
              <a:cs typeface="Museo Sans 500"/>
            </a:endParaRPr>
          </a:p>
          <a:p>
            <a:pPr algn="ctr">
              <a:spcBef>
                <a:spcPct val="20000"/>
              </a:spcBef>
              <a:buClr>
                <a:srgbClr val="5D5555"/>
              </a:buClr>
            </a:pPr>
            <a:r>
              <a:rPr lang="en-US" sz="1500" dirty="0">
                <a:solidFill>
                  <a:schemeClr val="accent1"/>
                </a:solidFill>
                <a:latin typeface="Museo Sans 500"/>
                <a:ea typeface="Museo Sans 300" charset="0"/>
                <a:cs typeface="Museo Sans 500"/>
              </a:rPr>
              <a:t>Income &lt; 50K</a:t>
            </a:r>
            <a:endParaRPr lang="en-US" sz="1500" dirty="0">
              <a:solidFill>
                <a:schemeClr val="accent6"/>
              </a:solidFill>
              <a:latin typeface="Museo Sans 500"/>
              <a:ea typeface="Museo Sans 300" charset="0"/>
              <a:cs typeface="Museo Sans 500"/>
            </a:endParaRPr>
          </a:p>
        </p:txBody>
      </p:sp>
      <p:sp>
        <p:nvSpPr>
          <p:cNvPr id="94" name="Rectangle 93"/>
          <p:cNvSpPr/>
          <p:nvPr/>
        </p:nvSpPr>
        <p:spPr>
          <a:xfrm>
            <a:off x="3275146" y="847521"/>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sp>
        <p:nvSpPr>
          <p:cNvPr id="81" name="TextBox 80"/>
          <p:cNvSpPr txBox="1"/>
          <p:nvPr/>
        </p:nvSpPr>
        <p:spPr>
          <a:xfrm>
            <a:off x="4174502" y="3877308"/>
            <a:ext cx="253596" cy="253916"/>
          </a:xfrm>
          <a:prstGeom prst="rect">
            <a:avLst/>
          </a:prstGeom>
          <a:noFill/>
        </p:spPr>
        <p:txBody>
          <a:bodyPr wrap="none" rtlCol="0">
            <a:spAutoFit/>
          </a:bodyPr>
          <a:lstStyle/>
          <a:p>
            <a:r>
              <a:rPr lang="en-US" sz="1050">
                <a:latin typeface="Museo Sans 300"/>
                <a:cs typeface="Museo Sans 300"/>
              </a:rPr>
              <a:t>0</a:t>
            </a:r>
          </a:p>
        </p:txBody>
      </p:sp>
      <p:sp>
        <p:nvSpPr>
          <p:cNvPr id="82" name="TextBox 81"/>
          <p:cNvSpPr txBox="1"/>
          <p:nvPr/>
        </p:nvSpPr>
        <p:spPr>
          <a:xfrm>
            <a:off x="4686509" y="3877308"/>
            <a:ext cx="322524" cy="253916"/>
          </a:xfrm>
          <a:prstGeom prst="rect">
            <a:avLst/>
          </a:prstGeom>
          <a:noFill/>
        </p:spPr>
        <p:txBody>
          <a:bodyPr wrap="none" rtlCol="0">
            <a:spAutoFit/>
          </a:bodyPr>
          <a:lstStyle/>
          <a:p>
            <a:r>
              <a:rPr lang="en-US" sz="1050">
                <a:latin typeface="Museo Sans 300"/>
                <a:cs typeface="Museo Sans 300"/>
              </a:rPr>
              <a:t>10</a:t>
            </a:r>
          </a:p>
        </p:txBody>
      </p:sp>
      <p:sp>
        <p:nvSpPr>
          <p:cNvPr id="84" name="TextBox 83"/>
          <p:cNvSpPr txBox="1"/>
          <p:nvPr/>
        </p:nvSpPr>
        <p:spPr>
          <a:xfrm>
            <a:off x="5170989" y="3877308"/>
            <a:ext cx="322524" cy="253916"/>
          </a:xfrm>
          <a:prstGeom prst="rect">
            <a:avLst/>
          </a:prstGeom>
          <a:noFill/>
        </p:spPr>
        <p:txBody>
          <a:bodyPr wrap="none" rtlCol="0">
            <a:spAutoFit/>
          </a:bodyPr>
          <a:lstStyle/>
          <a:p>
            <a:r>
              <a:rPr lang="en-US" sz="1050">
                <a:latin typeface="Museo Sans 300"/>
                <a:cs typeface="Museo Sans 300"/>
              </a:rPr>
              <a:t>20</a:t>
            </a:r>
          </a:p>
        </p:txBody>
      </p:sp>
      <p:sp>
        <p:nvSpPr>
          <p:cNvPr id="89" name="TextBox 88"/>
          <p:cNvSpPr txBox="1"/>
          <p:nvPr/>
        </p:nvSpPr>
        <p:spPr>
          <a:xfrm>
            <a:off x="5672609" y="3877308"/>
            <a:ext cx="322524" cy="253916"/>
          </a:xfrm>
          <a:prstGeom prst="rect">
            <a:avLst/>
          </a:prstGeom>
          <a:noFill/>
        </p:spPr>
        <p:txBody>
          <a:bodyPr wrap="none" rtlCol="0">
            <a:spAutoFit/>
          </a:bodyPr>
          <a:lstStyle/>
          <a:p>
            <a:r>
              <a:rPr lang="en-US" sz="1050">
                <a:latin typeface="Museo Sans 300"/>
                <a:cs typeface="Museo Sans 300"/>
              </a:rPr>
              <a:t>30</a:t>
            </a:r>
          </a:p>
        </p:txBody>
      </p:sp>
      <p:sp>
        <p:nvSpPr>
          <p:cNvPr id="90" name="TextBox 89"/>
          <p:cNvSpPr txBox="1"/>
          <p:nvPr/>
        </p:nvSpPr>
        <p:spPr>
          <a:xfrm>
            <a:off x="6173709" y="3877308"/>
            <a:ext cx="322524" cy="253916"/>
          </a:xfrm>
          <a:prstGeom prst="rect">
            <a:avLst/>
          </a:prstGeom>
          <a:noFill/>
        </p:spPr>
        <p:txBody>
          <a:bodyPr wrap="none" rtlCol="0">
            <a:spAutoFit/>
          </a:bodyPr>
          <a:lstStyle/>
          <a:p>
            <a:r>
              <a:rPr lang="en-US" sz="1050">
                <a:latin typeface="Museo Sans 300"/>
                <a:cs typeface="Museo Sans 300"/>
              </a:rPr>
              <a:t>40</a:t>
            </a:r>
          </a:p>
        </p:txBody>
      </p:sp>
      <p:sp>
        <p:nvSpPr>
          <p:cNvPr id="91" name="TextBox 90"/>
          <p:cNvSpPr txBox="1"/>
          <p:nvPr/>
        </p:nvSpPr>
        <p:spPr>
          <a:xfrm>
            <a:off x="6685718" y="3877308"/>
            <a:ext cx="277640" cy="253916"/>
          </a:xfrm>
          <a:prstGeom prst="rect">
            <a:avLst/>
          </a:prstGeom>
          <a:noFill/>
        </p:spPr>
        <p:txBody>
          <a:bodyPr wrap="none" rtlCol="0">
            <a:spAutoFit/>
          </a:bodyPr>
          <a:lstStyle/>
          <a:p>
            <a:r>
              <a:rPr lang="en-US" sz="1050">
                <a:latin typeface="Museo Sans 300"/>
                <a:cs typeface="Museo Sans 300"/>
              </a:rPr>
              <a:t>…</a:t>
            </a:r>
          </a:p>
        </p:txBody>
      </p:sp>
      <p:sp>
        <p:nvSpPr>
          <p:cNvPr id="95" name="TextBox 94"/>
          <p:cNvSpPr txBox="1"/>
          <p:nvPr/>
        </p:nvSpPr>
        <p:spPr>
          <a:xfrm>
            <a:off x="3536517" y="3600309"/>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96" name="TextBox 95"/>
          <p:cNvSpPr txBox="1"/>
          <p:nvPr/>
        </p:nvSpPr>
        <p:spPr>
          <a:xfrm>
            <a:off x="3536517" y="2871364"/>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97" name="TextBox 96"/>
          <p:cNvSpPr txBox="1"/>
          <p:nvPr/>
        </p:nvSpPr>
        <p:spPr>
          <a:xfrm>
            <a:off x="3626255" y="2142420"/>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98" name="TextBox 97"/>
          <p:cNvSpPr txBox="1"/>
          <p:nvPr/>
        </p:nvSpPr>
        <p:spPr>
          <a:xfrm>
            <a:off x="3909369" y="1777947"/>
            <a:ext cx="277640" cy="253916"/>
          </a:xfrm>
          <a:prstGeom prst="rect">
            <a:avLst/>
          </a:prstGeom>
          <a:noFill/>
        </p:spPr>
        <p:txBody>
          <a:bodyPr wrap="none" rtlCol="0">
            <a:spAutoFit/>
          </a:bodyPr>
          <a:lstStyle/>
          <a:p>
            <a:r>
              <a:rPr lang="en-US" sz="1050">
                <a:latin typeface="Museo Sans 300"/>
                <a:cs typeface="Museo Sans 300"/>
              </a:rPr>
              <a:t>…</a:t>
            </a:r>
          </a:p>
        </p:txBody>
      </p:sp>
      <p:sp>
        <p:nvSpPr>
          <p:cNvPr id="100" name="Rectangle 99"/>
          <p:cNvSpPr/>
          <p:nvPr/>
        </p:nvSpPr>
        <p:spPr>
          <a:xfrm>
            <a:off x="4193624" y="1452406"/>
            <a:ext cx="1929879" cy="2434245"/>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101" name="Rectangle 100"/>
          <p:cNvSpPr/>
          <p:nvPr/>
        </p:nvSpPr>
        <p:spPr>
          <a:xfrm>
            <a:off x="6193406" y="1457623"/>
            <a:ext cx="1776710" cy="1276219"/>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grpSp>
        <p:nvGrpSpPr>
          <p:cNvPr id="102" name="Group 101"/>
          <p:cNvGrpSpPr/>
          <p:nvPr/>
        </p:nvGrpSpPr>
        <p:grpSpPr>
          <a:xfrm>
            <a:off x="4288565" y="1620425"/>
            <a:ext cx="3725143" cy="2164007"/>
            <a:chOff x="1661006" y="3003112"/>
            <a:chExt cx="4966857" cy="2885343"/>
          </a:xfrm>
        </p:grpSpPr>
        <p:grpSp>
          <p:nvGrpSpPr>
            <p:cNvPr id="103" name="Group 102"/>
            <p:cNvGrpSpPr/>
            <p:nvPr/>
          </p:nvGrpSpPr>
          <p:grpSpPr>
            <a:xfrm>
              <a:off x="1661006" y="3003112"/>
              <a:ext cx="2584016" cy="978290"/>
              <a:chOff x="2326073" y="3414071"/>
              <a:chExt cx="2513526" cy="1047913"/>
            </a:xfrm>
          </p:grpSpPr>
          <p:sp>
            <p:nvSpPr>
              <p:cNvPr id="124"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5"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6"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7"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8"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4" name="Group 103"/>
            <p:cNvGrpSpPr/>
            <p:nvPr/>
          </p:nvGrpSpPr>
          <p:grpSpPr>
            <a:xfrm>
              <a:off x="2230985" y="4616275"/>
              <a:ext cx="1563092" cy="1272180"/>
              <a:chOff x="4612044" y="3968576"/>
              <a:chExt cx="1715878" cy="1383252"/>
            </a:xfrm>
          </p:grpSpPr>
          <p:grpSp>
            <p:nvGrpSpPr>
              <p:cNvPr id="118" name="Group 117"/>
              <p:cNvGrpSpPr/>
              <p:nvPr/>
            </p:nvGrpSpPr>
            <p:grpSpPr>
              <a:xfrm>
                <a:off x="5224204" y="3968576"/>
                <a:ext cx="1103718" cy="360883"/>
                <a:chOff x="5074302" y="4763055"/>
                <a:chExt cx="1103718" cy="360883"/>
              </a:xfrm>
            </p:grpSpPr>
            <p:sp>
              <p:nvSpPr>
                <p:cNvPr id="121"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2"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19"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105" name="Group 104"/>
            <p:cNvGrpSpPr/>
            <p:nvPr/>
          </p:nvGrpSpPr>
          <p:grpSpPr>
            <a:xfrm>
              <a:off x="4245022" y="4832205"/>
              <a:ext cx="2261305" cy="906225"/>
              <a:chOff x="2326073" y="3414071"/>
              <a:chExt cx="2513526" cy="1047913"/>
            </a:xfrm>
          </p:grpSpPr>
          <p:sp>
            <p:nvSpPr>
              <p:cNvPr id="113"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4"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5"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6"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6" name="Group 105"/>
            <p:cNvGrpSpPr/>
            <p:nvPr/>
          </p:nvGrpSpPr>
          <p:grpSpPr>
            <a:xfrm>
              <a:off x="4467235" y="3098509"/>
              <a:ext cx="2160628" cy="1272180"/>
              <a:chOff x="3956102" y="3968576"/>
              <a:chExt cx="2371820" cy="1383252"/>
            </a:xfrm>
          </p:grpSpPr>
          <p:grpSp>
            <p:nvGrpSpPr>
              <p:cNvPr id="107" name="Group 106"/>
              <p:cNvGrpSpPr/>
              <p:nvPr/>
            </p:nvGrpSpPr>
            <p:grpSpPr>
              <a:xfrm>
                <a:off x="3956102" y="3968576"/>
                <a:ext cx="2371820" cy="829784"/>
                <a:chOff x="3806200" y="4763055"/>
                <a:chExt cx="2371820" cy="829784"/>
              </a:xfrm>
            </p:grpSpPr>
            <p:sp>
              <p:nvSpPr>
                <p:cNvPr id="109"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0"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1"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2"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08"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Tree>
    <p:extLst>
      <p:ext uri="{BB962C8B-B14F-4D97-AF65-F5344CB8AC3E}">
        <p14:creationId xmlns:p14="http://schemas.microsoft.com/office/powerpoint/2010/main" val="973464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down)">
                                      <p:cBhvr>
                                        <p:cTn id="7" dur="500"/>
                                        <p:tgtEl>
                                          <p:spTgt spid="8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down)">
                                      <p:cBhvr>
                                        <p:cTn id="1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9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98083390-4D0D-E742-A829-335CF521DF5D}"/>
              </a:ext>
            </a:extLst>
          </p:cNvPr>
          <p:cNvSpPr/>
          <p:nvPr/>
        </p:nvSpPr>
        <p:spPr>
          <a:xfrm>
            <a:off x="4236547" y="2657385"/>
            <a:ext cx="1893569" cy="1276219"/>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51" name="Rectangle 50">
            <a:extLst>
              <a:ext uri="{FF2B5EF4-FFF2-40B4-BE49-F238E27FC236}">
                <a16:creationId xmlns:a16="http://schemas.microsoft.com/office/drawing/2014/main" id="{68A3AA93-A353-DC4E-A062-FF116D5A62A8}"/>
              </a:ext>
            </a:extLst>
          </p:cNvPr>
          <p:cNvSpPr/>
          <p:nvPr/>
        </p:nvSpPr>
        <p:spPr>
          <a:xfrm>
            <a:off x="6225569" y="2840323"/>
            <a:ext cx="1752371" cy="10694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dirty="0">
              <a:latin typeface="Museo Sans 100"/>
              <a:cs typeface="Museo Sans 100"/>
            </a:endParaRPr>
          </a:p>
        </p:txBody>
      </p:sp>
      <p:sp>
        <p:nvSpPr>
          <p:cNvPr id="2" name="Title 1"/>
          <p:cNvSpPr>
            <a:spLocks noGrp="1"/>
          </p:cNvSpPr>
          <p:nvPr>
            <p:ph type="title"/>
          </p:nvPr>
        </p:nvSpPr>
        <p:spPr/>
        <p:txBody>
          <a:bodyPr/>
          <a:lstStyle/>
          <a:p>
            <a:r>
              <a:rPr lang="en-US"/>
              <a:t>Each split partitions the 2-D space</a:t>
            </a:r>
          </a:p>
        </p:txBody>
      </p:sp>
      <p:cxnSp>
        <p:nvCxnSpPr>
          <p:cNvPr id="5" name="Straight Arrow Connector 4"/>
          <p:cNvCxnSpPr/>
          <p:nvPr/>
        </p:nvCxnSpPr>
        <p:spPr>
          <a:xfrm flipV="1">
            <a:off x="4061854" y="3877309"/>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4176154" y="1286141"/>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H="1" flipV="1">
            <a:off x="6173710" y="1459387"/>
            <a:ext cx="1652" cy="2427264"/>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21" name="Rectangle 20"/>
          <p:cNvSpPr/>
          <p:nvPr/>
        </p:nvSpPr>
        <p:spPr>
          <a:xfrm>
            <a:off x="8055235" y="3671339"/>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5" name="Rectangle 84"/>
          <p:cNvSpPr/>
          <p:nvPr/>
        </p:nvSpPr>
        <p:spPr>
          <a:xfrm>
            <a:off x="6342976" y="827809"/>
            <a:ext cx="164481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 &gt;= 38</a:t>
            </a:r>
            <a:endParaRPr lang="en-US" sz="1500" baseline="-25000" dirty="0">
              <a:solidFill>
                <a:schemeClr val="accent1"/>
              </a:solidFill>
              <a:latin typeface="Museo Sans 500"/>
              <a:ea typeface="Museo Sans 300" charset="0"/>
              <a:cs typeface="Museo Sans 500"/>
            </a:endParaRPr>
          </a:p>
          <a:p>
            <a:pPr algn="ctr">
              <a:spcBef>
                <a:spcPct val="20000"/>
              </a:spcBef>
              <a:buClr>
                <a:srgbClr val="5D5555"/>
              </a:buClr>
            </a:pPr>
            <a:r>
              <a:rPr lang="en-US" sz="1500" dirty="0">
                <a:solidFill>
                  <a:schemeClr val="accent1"/>
                </a:solidFill>
                <a:latin typeface="Museo Sans 500"/>
                <a:ea typeface="Museo Sans 300" charset="0"/>
                <a:cs typeface="Museo Sans 500"/>
              </a:rPr>
              <a:t>Income &gt;= 50K</a:t>
            </a:r>
            <a:endParaRPr lang="en-US" sz="1500" dirty="0">
              <a:solidFill>
                <a:schemeClr val="accent6"/>
              </a:solidFill>
              <a:latin typeface="Museo Sans 500"/>
              <a:ea typeface="Museo Sans 300" charset="0"/>
              <a:cs typeface="Museo Sans 500"/>
            </a:endParaRPr>
          </a:p>
        </p:txBody>
      </p:sp>
      <p:cxnSp>
        <p:nvCxnSpPr>
          <p:cNvPr id="88" name="Straight Connector 87"/>
          <p:cNvCxnSpPr/>
          <p:nvPr/>
        </p:nvCxnSpPr>
        <p:spPr>
          <a:xfrm>
            <a:off x="6167095" y="2763492"/>
            <a:ext cx="1810845" cy="6615"/>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93" name="Rectangle 92"/>
          <p:cNvSpPr/>
          <p:nvPr/>
        </p:nvSpPr>
        <p:spPr>
          <a:xfrm>
            <a:off x="6096702" y="2908931"/>
            <a:ext cx="164481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 &gt;= 38</a:t>
            </a:r>
            <a:endParaRPr lang="en-US" sz="1500" baseline="-25000" dirty="0">
              <a:solidFill>
                <a:schemeClr val="accent1"/>
              </a:solidFill>
              <a:latin typeface="Museo Sans 500"/>
              <a:ea typeface="Museo Sans 300" charset="0"/>
              <a:cs typeface="Museo Sans 500"/>
            </a:endParaRPr>
          </a:p>
          <a:p>
            <a:pPr algn="ctr">
              <a:spcBef>
                <a:spcPct val="20000"/>
              </a:spcBef>
              <a:buClr>
                <a:srgbClr val="5D5555"/>
              </a:buClr>
            </a:pPr>
            <a:r>
              <a:rPr lang="en-US" sz="1500" dirty="0">
                <a:solidFill>
                  <a:schemeClr val="accent1"/>
                </a:solidFill>
                <a:latin typeface="Museo Sans 500"/>
                <a:ea typeface="Museo Sans 300" charset="0"/>
                <a:cs typeface="Museo Sans 500"/>
              </a:rPr>
              <a:t>Income &lt; 50K</a:t>
            </a:r>
            <a:endParaRPr lang="en-US" sz="1500" dirty="0">
              <a:solidFill>
                <a:schemeClr val="accent6"/>
              </a:solidFill>
              <a:latin typeface="Museo Sans 500"/>
              <a:ea typeface="Museo Sans 300" charset="0"/>
              <a:cs typeface="Museo Sans 500"/>
            </a:endParaRPr>
          </a:p>
        </p:txBody>
      </p:sp>
      <p:sp>
        <p:nvSpPr>
          <p:cNvPr id="94" name="Rectangle 93"/>
          <p:cNvSpPr/>
          <p:nvPr/>
        </p:nvSpPr>
        <p:spPr>
          <a:xfrm>
            <a:off x="3275146" y="847521"/>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sp>
        <p:nvSpPr>
          <p:cNvPr id="81" name="TextBox 80"/>
          <p:cNvSpPr txBox="1"/>
          <p:nvPr/>
        </p:nvSpPr>
        <p:spPr>
          <a:xfrm>
            <a:off x="4174502" y="3877308"/>
            <a:ext cx="253596" cy="253916"/>
          </a:xfrm>
          <a:prstGeom prst="rect">
            <a:avLst/>
          </a:prstGeom>
          <a:noFill/>
        </p:spPr>
        <p:txBody>
          <a:bodyPr wrap="none" rtlCol="0">
            <a:spAutoFit/>
          </a:bodyPr>
          <a:lstStyle/>
          <a:p>
            <a:r>
              <a:rPr lang="en-US" sz="1050">
                <a:latin typeface="Museo Sans 300"/>
                <a:cs typeface="Museo Sans 300"/>
              </a:rPr>
              <a:t>0</a:t>
            </a:r>
          </a:p>
        </p:txBody>
      </p:sp>
      <p:sp>
        <p:nvSpPr>
          <p:cNvPr id="82" name="TextBox 81"/>
          <p:cNvSpPr txBox="1"/>
          <p:nvPr/>
        </p:nvSpPr>
        <p:spPr>
          <a:xfrm>
            <a:off x="4686509" y="3877308"/>
            <a:ext cx="322524" cy="253916"/>
          </a:xfrm>
          <a:prstGeom prst="rect">
            <a:avLst/>
          </a:prstGeom>
          <a:noFill/>
        </p:spPr>
        <p:txBody>
          <a:bodyPr wrap="none" rtlCol="0">
            <a:spAutoFit/>
          </a:bodyPr>
          <a:lstStyle/>
          <a:p>
            <a:r>
              <a:rPr lang="en-US" sz="1050">
                <a:latin typeface="Museo Sans 300"/>
                <a:cs typeface="Museo Sans 300"/>
              </a:rPr>
              <a:t>10</a:t>
            </a:r>
          </a:p>
        </p:txBody>
      </p:sp>
      <p:sp>
        <p:nvSpPr>
          <p:cNvPr id="84" name="TextBox 83"/>
          <p:cNvSpPr txBox="1"/>
          <p:nvPr/>
        </p:nvSpPr>
        <p:spPr>
          <a:xfrm>
            <a:off x="5170989" y="3877308"/>
            <a:ext cx="322524" cy="253916"/>
          </a:xfrm>
          <a:prstGeom prst="rect">
            <a:avLst/>
          </a:prstGeom>
          <a:noFill/>
        </p:spPr>
        <p:txBody>
          <a:bodyPr wrap="none" rtlCol="0">
            <a:spAutoFit/>
          </a:bodyPr>
          <a:lstStyle/>
          <a:p>
            <a:r>
              <a:rPr lang="en-US" sz="1050">
                <a:latin typeface="Museo Sans 300"/>
                <a:cs typeface="Museo Sans 300"/>
              </a:rPr>
              <a:t>20</a:t>
            </a:r>
          </a:p>
        </p:txBody>
      </p:sp>
      <p:sp>
        <p:nvSpPr>
          <p:cNvPr id="89" name="TextBox 88"/>
          <p:cNvSpPr txBox="1"/>
          <p:nvPr/>
        </p:nvSpPr>
        <p:spPr>
          <a:xfrm>
            <a:off x="5672609" y="3877308"/>
            <a:ext cx="322524" cy="253916"/>
          </a:xfrm>
          <a:prstGeom prst="rect">
            <a:avLst/>
          </a:prstGeom>
          <a:noFill/>
        </p:spPr>
        <p:txBody>
          <a:bodyPr wrap="none" rtlCol="0">
            <a:spAutoFit/>
          </a:bodyPr>
          <a:lstStyle/>
          <a:p>
            <a:r>
              <a:rPr lang="en-US" sz="1050">
                <a:latin typeface="Museo Sans 300"/>
                <a:cs typeface="Museo Sans 300"/>
              </a:rPr>
              <a:t>30</a:t>
            </a:r>
          </a:p>
        </p:txBody>
      </p:sp>
      <p:sp>
        <p:nvSpPr>
          <p:cNvPr id="90" name="TextBox 89"/>
          <p:cNvSpPr txBox="1"/>
          <p:nvPr/>
        </p:nvSpPr>
        <p:spPr>
          <a:xfrm>
            <a:off x="6173709" y="3877308"/>
            <a:ext cx="322524" cy="253916"/>
          </a:xfrm>
          <a:prstGeom prst="rect">
            <a:avLst/>
          </a:prstGeom>
          <a:noFill/>
        </p:spPr>
        <p:txBody>
          <a:bodyPr wrap="none" rtlCol="0">
            <a:spAutoFit/>
          </a:bodyPr>
          <a:lstStyle/>
          <a:p>
            <a:r>
              <a:rPr lang="en-US" sz="1050">
                <a:latin typeface="Museo Sans 300"/>
                <a:cs typeface="Museo Sans 300"/>
              </a:rPr>
              <a:t>40</a:t>
            </a:r>
          </a:p>
        </p:txBody>
      </p:sp>
      <p:sp>
        <p:nvSpPr>
          <p:cNvPr id="91" name="TextBox 90"/>
          <p:cNvSpPr txBox="1"/>
          <p:nvPr/>
        </p:nvSpPr>
        <p:spPr>
          <a:xfrm>
            <a:off x="6685718" y="3877308"/>
            <a:ext cx="277640" cy="253916"/>
          </a:xfrm>
          <a:prstGeom prst="rect">
            <a:avLst/>
          </a:prstGeom>
          <a:noFill/>
        </p:spPr>
        <p:txBody>
          <a:bodyPr wrap="none" rtlCol="0">
            <a:spAutoFit/>
          </a:bodyPr>
          <a:lstStyle/>
          <a:p>
            <a:r>
              <a:rPr lang="en-US" sz="1050">
                <a:latin typeface="Museo Sans 300"/>
                <a:cs typeface="Museo Sans 300"/>
              </a:rPr>
              <a:t>…</a:t>
            </a:r>
          </a:p>
        </p:txBody>
      </p:sp>
      <p:sp>
        <p:nvSpPr>
          <p:cNvPr id="95" name="TextBox 94"/>
          <p:cNvSpPr txBox="1"/>
          <p:nvPr/>
        </p:nvSpPr>
        <p:spPr>
          <a:xfrm>
            <a:off x="3536517" y="3600309"/>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96" name="TextBox 95"/>
          <p:cNvSpPr txBox="1"/>
          <p:nvPr/>
        </p:nvSpPr>
        <p:spPr>
          <a:xfrm>
            <a:off x="3536517" y="2871364"/>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97" name="TextBox 96"/>
          <p:cNvSpPr txBox="1"/>
          <p:nvPr/>
        </p:nvSpPr>
        <p:spPr>
          <a:xfrm>
            <a:off x="3626255" y="2142420"/>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98" name="TextBox 97"/>
          <p:cNvSpPr txBox="1"/>
          <p:nvPr/>
        </p:nvSpPr>
        <p:spPr>
          <a:xfrm>
            <a:off x="3909369" y="1777947"/>
            <a:ext cx="277640" cy="253916"/>
          </a:xfrm>
          <a:prstGeom prst="rect">
            <a:avLst/>
          </a:prstGeom>
          <a:noFill/>
        </p:spPr>
        <p:txBody>
          <a:bodyPr wrap="none" rtlCol="0">
            <a:spAutoFit/>
          </a:bodyPr>
          <a:lstStyle/>
          <a:p>
            <a:r>
              <a:rPr lang="en-US" sz="1050">
                <a:latin typeface="Museo Sans 300"/>
                <a:cs typeface="Museo Sans 300"/>
              </a:rPr>
              <a:t>…</a:t>
            </a:r>
          </a:p>
        </p:txBody>
      </p:sp>
      <p:sp>
        <p:nvSpPr>
          <p:cNvPr id="101" name="Rectangle 100"/>
          <p:cNvSpPr/>
          <p:nvPr/>
        </p:nvSpPr>
        <p:spPr>
          <a:xfrm>
            <a:off x="6193406" y="1457623"/>
            <a:ext cx="1776710" cy="1276219"/>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grpSp>
        <p:nvGrpSpPr>
          <p:cNvPr id="102" name="Group 101"/>
          <p:cNvGrpSpPr/>
          <p:nvPr/>
        </p:nvGrpSpPr>
        <p:grpSpPr>
          <a:xfrm>
            <a:off x="4288565" y="1620425"/>
            <a:ext cx="3725143" cy="2164007"/>
            <a:chOff x="1661006" y="3003112"/>
            <a:chExt cx="4966857" cy="2885343"/>
          </a:xfrm>
        </p:grpSpPr>
        <p:grpSp>
          <p:nvGrpSpPr>
            <p:cNvPr id="103" name="Group 102"/>
            <p:cNvGrpSpPr/>
            <p:nvPr/>
          </p:nvGrpSpPr>
          <p:grpSpPr>
            <a:xfrm>
              <a:off x="1661006" y="3003112"/>
              <a:ext cx="2584016" cy="978290"/>
              <a:chOff x="2326073" y="3414071"/>
              <a:chExt cx="2513526" cy="1047913"/>
            </a:xfrm>
          </p:grpSpPr>
          <p:sp>
            <p:nvSpPr>
              <p:cNvPr id="124"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5"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6"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7"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8"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4" name="Group 103"/>
            <p:cNvGrpSpPr/>
            <p:nvPr/>
          </p:nvGrpSpPr>
          <p:grpSpPr>
            <a:xfrm>
              <a:off x="2230985" y="4616275"/>
              <a:ext cx="1563092" cy="1272180"/>
              <a:chOff x="4612044" y="3968576"/>
              <a:chExt cx="1715878" cy="1383252"/>
            </a:xfrm>
          </p:grpSpPr>
          <p:grpSp>
            <p:nvGrpSpPr>
              <p:cNvPr id="118" name="Group 117"/>
              <p:cNvGrpSpPr/>
              <p:nvPr/>
            </p:nvGrpSpPr>
            <p:grpSpPr>
              <a:xfrm>
                <a:off x="5224204" y="3968576"/>
                <a:ext cx="1103718" cy="360883"/>
                <a:chOff x="5074302" y="4763055"/>
                <a:chExt cx="1103718" cy="360883"/>
              </a:xfrm>
            </p:grpSpPr>
            <p:sp>
              <p:nvSpPr>
                <p:cNvPr id="121"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2"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19"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105" name="Group 104"/>
            <p:cNvGrpSpPr/>
            <p:nvPr/>
          </p:nvGrpSpPr>
          <p:grpSpPr>
            <a:xfrm>
              <a:off x="4245022" y="4832205"/>
              <a:ext cx="2261305" cy="906225"/>
              <a:chOff x="2326073" y="3414071"/>
              <a:chExt cx="2513526" cy="1047913"/>
            </a:xfrm>
          </p:grpSpPr>
          <p:sp>
            <p:nvSpPr>
              <p:cNvPr id="113"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4"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5"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6"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6" name="Group 105"/>
            <p:cNvGrpSpPr/>
            <p:nvPr/>
          </p:nvGrpSpPr>
          <p:grpSpPr>
            <a:xfrm>
              <a:off x="4467235" y="3098509"/>
              <a:ext cx="2160628" cy="1272180"/>
              <a:chOff x="3956102" y="3968576"/>
              <a:chExt cx="2371820" cy="1383252"/>
            </a:xfrm>
          </p:grpSpPr>
          <p:grpSp>
            <p:nvGrpSpPr>
              <p:cNvPr id="107" name="Group 106"/>
              <p:cNvGrpSpPr/>
              <p:nvPr/>
            </p:nvGrpSpPr>
            <p:grpSpPr>
              <a:xfrm>
                <a:off x="3956102" y="3968576"/>
                <a:ext cx="2371820" cy="829784"/>
                <a:chOff x="3806200" y="4763055"/>
                <a:chExt cx="2371820" cy="829784"/>
              </a:xfrm>
            </p:grpSpPr>
            <p:sp>
              <p:nvSpPr>
                <p:cNvPr id="109"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0"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1"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2"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08"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cxnSp>
        <p:nvCxnSpPr>
          <p:cNvPr id="50" name="Straight Connector 49">
            <a:extLst>
              <a:ext uri="{FF2B5EF4-FFF2-40B4-BE49-F238E27FC236}">
                <a16:creationId xmlns:a16="http://schemas.microsoft.com/office/drawing/2014/main" id="{951CD66B-93D3-B645-B2C0-2BF96A1774E4}"/>
              </a:ext>
            </a:extLst>
          </p:cNvPr>
          <p:cNvCxnSpPr>
            <a:cxnSpLocks/>
          </p:cNvCxnSpPr>
          <p:nvPr/>
        </p:nvCxnSpPr>
        <p:spPr>
          <a:xfrm>
            <a:off x="4181828" y="2634295"/>
            <a:ext cx="1959144" cy="0"/>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53" name="Rectangle 52">
            <a:extLst>
              <a:ext uri="{FF2B5EF4-FFF2-40B4-BE49-F238E27FC236}">
                <a16:creationId xmlns:a16="http://schemas.microsoft.com/office/drawing/2014/main" id="{9AF28C4D-65AC-BD48-B00A-F34AF705F88B}"/>
              </a:ext>
            </a:extLst>
          </p:cNvPr>
          <p:cNvSpPr/>
          <p:nvPr/>
        </p:nvSpPr>
        <p:spPr>
          <a:xfrm>
            <a:off x="4243905" y="3001500"/>
            <a:ext cx="160156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a:t>
            </a:r>
            <a:r>
              <a:rPr lang="en-US" sz="1500" baseline="-25000" dirty="0">
                <a:solidFill>
                  <a:schemeClr val="accent1"/>
                </a:solidFill>
                <a:latin typeface="Museo Sans 500"/>
                <a:ea typeface="Museo Sans 300" charset="0"/>
                <a:cs typeface="Museo Sans 500"/>
              </a:rPr>
              <a:t> </a:t>
            </a:r>
            <a:r>
              <a:rPr lang="en-US" sz="1500" dirty="0">
                <a:solidFill>
                  <a:schemeClr val="accent1"/>
                </a:solidFill>
                <a:latin typeface="Museo Sans 500"/>
                <a:ea typeface="Museo Sans 300" charset="0"/>
                <a:cs typeface="Museo Sans 500"/>
              </a:rPr>
              <a:t>&lt; 38</a:t>
            </a:r>
          </a:p>
          <a:p>
            <a:pPr lvl="0" algn="ctr">
              <a:spcBef>
                <a:spcPct val="20000"/>
              </a:spcBef>
              <a:buClr>
                <a:srgbClr val="5D5555"/>
              </a:buClr>
            </a:pPr>
            <a:r>
              <a:rPr lang="en-US" sz="1500" dirty="0">
                <a:solidFill>
                  <a:schemeClr val="accent1"/>
                </a:solidFill>
                <a:latin typeface="Museo Sans 500"/>
                <a:ea typeface="Museo Sans 300" charset="0"/>
                <a:cs typeface="Museo Sans 500"/>
              </a:rPr>
              <a:t>Income &lt;= 60K</a:t>
            </a:r>
            <a:endParaRPr lang="en-US" sz="1500" dirty="0">
              <a:solidFill>
                <a:schemeClr val="accent6"/>
              </a:solidFill>
              <a:latin typeface="Museo Sans 500"/>
              <a:ea typeface="Museo Sans 300" charset="0"/>
              <a:cs typeface="Museo Sans 500"/>
            </a:endParaRPr>
          </a:p>
        </p:txBody>
      </p:sp>
      <p:sp>
        <p:nvSpPr>
          <p:cNvPr id="55" name="Rectangle 54">
            <a:extLst>
              <a:ext uri="{FF2B5EF4-FFF2-40B4-BE49-F238E27FC236}">
                <a16:creationId xmlns:a16="http://schemas.microsoft.com/office/drawing/2014/main" id="{4CF8C032-E743-C141-817A-4335010FAAAC}"/>
              </a:ext>
            </a:extLst>
          </p:cNvPr>
          <p:cNvSpPr/>
          <p:nvPr/>
        </p:nvSpPr>
        <p:spPr>
          <a:xfrm>
            <a:off x="4204522" y="1459879"/>
            <a:ext cx="1907935" cy="1151327"/>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dirty="0">
              <a:latin typeface="Museo Sans 100"/>
              <a:cs typeface="Museo Sans 100"/>
            </a:endParaRPr>
          </a:p>
        </p:txBody>
      </p:sp>
      <p:sp>
        <p:nvSpPr>
          <p:cNvPr id="86" name="Rectangle 85"/>
          <p:cNvSpPr/>
          <p:nvPr/>
        </p:nvSpPr>
        <p:spPr>
          <a:xfrm>
            <a:off x="4495141" y="1129241"/>
            <a:ext cx="1601561" cy="600164"/>
          </a:xfrm>
          <a:prstGeom prst="rect">
            <a:avLst/>
          </a:prstGeom>
          <a:ln w="25400">
            <a:noFill/>
          </a:ln>
        </p:spPr>
        <p:txBody>
          <a:bodyPr wrap="square">
            <a:spAutoFit/>
          </a:bodyPr>
          <a:lstStyle/>
          <a:p>
            <a:pPr lvl="0" algn="ctr">
              <a:spcBef>
                <a:spcPct val="20000"/>
              </a:spcBef>
              <a:buClr>
                <a:srgbClr val="5D5555"/>
              </a:buClr>
            </a:pPr>
            <a:r>
              <a:rPr lang="en-US" sz="1500" dirty="0">
                <a:solidFill>
                  <a:schemeClr val="accent1"/>
                </a:solidFill>
                <a:latin typeface="Museo Sans 500"/>
                <a:ea typeface="Museo Sans 300" charset="0"/>
                <a:cs typeface="Museo Sans 500"/>
              </a:rPr>
              <a:t>Age</a:t>
            </a:r>
            <a:r>
              <a:rPr lang="en-US" sz="1500" baseline="-25000" dirty="0">
                <a:solidFill>
                  <a:schemeClr val="accent1"/>
                </a:solidFill>
                <a:latin typeface="Museo Sans 500"/>
                <a:ea typeface="Museo Sans 300" charset="0"/>
                <a:cs typeface="Museo Sans 500"/>
              </a:rPr>
              <a:t> </a:t>
            </a:r>
            <a:r>
              <a:rPr lang="en-US" sz="1500" dirty="0">
                <a:solidFill>
                  <a:schemeClr val="accent1"/>
                </a:solidFill>
                <a:latin typeface="Museo Sans 500"/>
                <a:ea typeface="Museo Sans 300" charset="0"/>
                <a:cs typeface="Museo Sans 500"/>
              </a:rPr>
              <a:t>&lt; 38</a:t>
            </a:r>
          </a:p>
          <a:p>
            <a:pPr lvl="0" algn="ctr">
              <a:spcBef>
                <a:spcPct val="20000"/>
              </a:spcBef>
              <a:buClr>
                <a:srgbClr val="5D5555"/>
              </a:buClr>
            </a:pPr>
            <a:r>
              <a:rPr lang="en-US" sz="1500" dirty="0">
                <a:solidFill>
                  <a:schemeClr val="accent1"/>
                </a:solidFill>
                <a:latin typeface="Museo Sans 500"/>
                <a:ea typeface="Museo Sans 300" charset="0"/>
                <a:cs typeface="Museo Sans 500"/>
              </a:rPr>
              <a:t>Income &gt;= 60K</a:t>
            </a:r>
            <a:endParaRPr lang="en-US" sz="1500" dirty="0">
              <a:solidFill>
                <a:schemeClr val="accent6"/>
              </a:solidFill>
              <a:latin typeface="Museo Sans 500"/>
              <a:ea typeface="Museo Sans 300" charset="0"/>
              <a:cs typeface="Museo Sans 500"/>
            </a:endParaRPr>
          </a:p>
        </p:txBody>
      </p:sp>
    </p:spTree>
    <p:extLst>
      <p:ext uri="{BB962C8B-B14F-4D97-AF65-F5344CB8AC3E}">
        <p14:creationId xmlns:p14="http://schemas.microsoft.com/office/powerpoint/2010/main" val="1378750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down)">
                                      <p:cBhvr>
                                        <p:cTn id="7" dur="500"/>
                                        <p:tgtEl>
                                          <p:spTgt spid="8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8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CF7A9-1DD1-3248-904F-4A62EA7005E2}"/>
              </a:ext>
            </a:extLst>
          </p:cNvPr>
          <p:cNvSpPr>
            <a:spLocks noGrp="1"/>
          </p:cNvSpPr>
          <p:nvPr>
            <p:ph type="title"/>
          </p:nvPr>
        </p:nvSpPr>
        <p:spPr/>
        <p:txBody>
          <a:bodyPr/>
          <a:lstStyle/>
          <a:p>
            <a:r>
              <a:rPr lang="en-US" dirty="0"/>
              <a:t>Recall This Example From Logistic Regression</a:t>
            </a:r>
          </a:p>
        </p:txBody>
      </p:sp>
      <p:sp>
        <p:nvSpPr>
          <p:cNvPr id="4" name="Slide Number Placeholder 3">
            <a:extLst>
              <a:ext uri="{FF2B5EF4-FFF2-40B4-BE49-F238E27FC236}">
                <a16:creationId xmlns:a16="http://schemas.microsoft.com/office/drawing/2014/main" id="{4F29940A-C9A7-5C43-A6B2-DBACEEEB7A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82</a:t>
            </a:fld>
            <a:endParaRPr lang="en"/>
          </a:p>
        </p:txBody>
      </p:sp>
      <p:pic>
        <p:nvPicPr>
          <p:cNvPr id="5" name="Picture 4">
            <a:extLst>
              <a:ext uri="{FF2B5EF4-FFF2-40B4-BE49-F238E27FC236}">
                <a16:creationId xmlns:a16="http://schemas.microsoft.com/office/drawing/2014/main" id="{28D387C5-3466-8048-86F0-78E5E684274E}"/>
              </a:ext>
            </a:extLst>
          </p:cNvPr>
          <p:cNvPicPr>
            <a:picLocks noChangeAspect="1"/>
          </p:cNvPicPr>
          <p:nvPr/>
        </p:nvPicPr>
        <p:blipFill rotWithShape="1">
          <a:blip r:embed="rId2"/>
          <a:srcRect l="50245" b="52480"/>
          <a:stretch/>
        </p:blipFill>
        <p:spPr>
          <a:xfrm>
            <a:off x="4326902" y="1589749"/>
            <a:ext cx="2986515" cy="1952502"/>
          </a:xfrm>
          <a:prstGeom prst="rect">
            <a:avLst/>
          </a:prstGeom>
        </p:spPr>
      </p:pic>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21E7E740-6484-41E1-BB7E-024C6A9D8BEB}"/>
                  </a:ext>
                </a:extLst>
              </p14:cNvPr>
              <p14:cNvContentPartPr/>
              <p14:nvPr/>
            </p14:nvContentPartPr>
            <p14:xfrm>
              <a:off x="3509080" y="271880"/>
              <a:ext cx="39240" cy="181800"/>
            </p14:xfrm>
          </p:contentPart>
        </mc:Choice>
        <mc:Fallback>
          <p:pic>
            <p:nvPicPr>
              <p:cNvPr id="8" name="Ink 7">
                <a:extLst>
                  <a:ext uri="{FF2B5EF4-FFF2-40B4-BE49-F238E27FC236}">
                    <a16:creationId xmlns:a16="http://schemas.microsoft.com/office/drawing/2014/main" id="{21E7E740-6484-41E1-BB7E-024C6A9D8BEB}"/>
                  </a:ext>
                </a:extLst>
              </p:cNvPr>
              <p:cNvPicPr/>
              <p:nvPr/>
            </p:nvPicPr>
            <p:blipFill>
              <a:blip r:embed="rId4"/>
              <a:stretch>
                <a:fillRect/>
              </a:stretch>
            </p:blipFill>
            <p:spPr>
              <a:xfrm>
                <a:off x="3500080" y="263240"/>
                <a:ext cx="568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9" name="Ink 8">
                <a:extLst>
                  <a:ext uri="{FF2B5EF4-FFF2-40B4-BE49-F238E27FC236}">
                    <a16:creationId xmlns:a16="http://schemas.microsoft.com/office/drawing/2014/main" id="{E8892C5B-CBD5-4C04-AAEE-F6685441AD33}"/>
                  </a:ext>
                </a:extLst>
              </p14:cNvPr>
              <p14:cNvContentPartPr/>
              <p14:nvPr/>
            </p14:nvContentPartPr>
            <p14:xfrm>
              <a:off x="3636160" y="263960"/>
              <a:ext cx="61200" cy="218160"/>
            </p14:xfrm>
          </p:contentPart>
        </mc:Choice>
        <mc:Fallback>
          <p:pic>
            <p:nvPicPr>
              <p:cNvPr id="9" name="Ink 8">
                <a:extLst>
                  <a:ext uri="{FF2B5EF4-FFF2-40B4-BE49-F238E27FC236}">
                    <a16:creationId xmlns:a16="http://schemas.microsoft.com/office/drawing/2014/main" id="{E8892C5B-CBD5-4C04-AAEE-F6685441AD33}"/>
                  </a:ext>
                </a:extLst>
              </p:cNvPr>
              <p:cNvPicPr/>
              <p:nvPr/>
            </p:nvPicPr>
            <p:blipFill>
              <a:blip r:embed="rId6"/>
              <a:stretch>
                <a:fillRect/>
              </a:stretch>
            </p:blipFill>
            <p:spPr>
              <a:xfrm>
                <a:off x="3627520" y="255320"/>
                <a:ext cx="788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7F8A4339-1691-4302-AFCF-4C19E0C3A5DC}"/>
                  </a:ext>
                </a:extLst>
              </p14:cNvPr>
              <p14:cNvContentPartPr/>
              <p14:nvPr/>
            </p14:nvContentPartPr>
            <p14:xfrm>
              <a:off x="3020920" y="230840"/>
              <a:ext cx="416160" cy="239400"/>
            </p14:xfrm>
          </p:contentPart>
        </mc:Choice>
        <mc:Fallback>
          <p:pic>
            <p:nvPicPr>
              <p:cNvPr id="10" name="Ink 9">
                <a:extLst>
                  <a:ext uri="{FF2B5EF4-FFF2-40B4-BE49-F238E27FC236}">
                    <a16:creationId xmlns:a16="http://schemas.microsoft.com/office/drawing/2014/main" id="{7F8A4339-1691-4302-AFCF-4C19E0C3A5DC}"/>
                  </a:ext>
                </a:extLst>
              </p:cNvPr>
              <p:cNvPicPr/>
              <p:nvPr/>
            </p:nvPicPr>
            <p:blipFill>
              <a:blip r:embed="rId8"/>
              <a:stretch>
                <a:fillRect/>
              </a:stretch>
            </p:blipFill>
            <p:spPr>
              <a:xfrm>
                <a:off x="3012280" y="222200"/>
                <a:ext cx="43380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12220125-7FAB-4922-B214-05D458E6D8E9}"/>
                  </a:ext>
                </a:extLst>
              </p14:cNvPr>
              <p14:cNvContentPartPr/>
              <p14:nvPr/>
            </p14:nvContentPartPr>
            <p14:xfrm>
              <a:off x="4038640" y="326960"/>
              <a:ext cx="152280" cy="298080"/>
            </p14:xfrm>
          </p:contentPart>
        </mc:Choice>
        <mc:Fallback>
          <p:pic>
            <p:nvPicPr>
              <p:cNvPr id="11" name="Ink 10">
                <a:extLst>
                  <a:ext uri="{FF2B5EF4-FFF2-40B4-BE49-F238E27FC236}">
                    <a16:creationId xmlns:a16="http://schemas.microsoft.com/office/drawing/2014/main" id="{12220125-7FAB-4922-B214-05D458E6D8E9}"/>
                  </a:ext>
                </a:extLst>
              </p:cNvPr>
              <p:cNvPicPr/>
              <p:nvPr/>
            </p:nvPicPr>
            <p:blipFill>
              <a:blip r:embed="rId10"/>
              <a:stretch>
                <a:fillRect/>
              </a:stretch>
            </p:blipFill>
            <p:spPr>
              <a:xfrm>
                <a:off x="4029640" y="317960"/>
                <a:ext cx="16992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0" name="Ink 29">
                <a:extLst>
                  <a:ext uri="{FF2B5EF4-FFF2-40B4-BE49-F238E27FC236}">
                    <a16:creationId xmlns:a16="http://schemas.microsoft.com/office/drawing/2014/main" id="{0039C28C-3B8C-4E9A-9D16-28B7376A21AB}"/>
                  </a:ext>
                </a:extLst>
              </p14:cNvPr>
              <p14:cNvContentPartPr/>
              <p14:nvPr/>
            </p14:nvContentPartPr>
            <p14:xfrm>
              <a:off x="7993960" y="308960"/>
              <a:ext cx="351720" cy="129240"/>
            </p14:xfrm>
          </p:contentPart>
        </mc:Choice>
        <mc:Fallback>
          <p:pic>
            <p:nvPicPr>
              <p:cNvPr id="30" name="Ink 29">
                <a:extLst>
                  <a:ext uri="{FF2B5EF4-FFF2-40B4-BE49-F238E27FC236}">
                    <a16:creationId xmlns:a16="http://schemas.microsoft.com/office/drawing/2014/main" id="{0039C28C-3B8C-4E9A-9D16-28B7376A21AB}"/>
                  </a:ext>
                </a:extLst>
              </p:cNvPr>
              <p:cNvPicPr/>
              <p:nvPr/>
            </p:nvPicPr>
            <p:blipFill>
              <a:blip r:embed="rId12"/>
              <a:stretch>
                <a:fillRect/>
              </a:stretch>
            </p:blipFill>
            <p:spPr>
              <a:xfrm>
                <a:off x="7984969" y="299960"/>
                <a:ext cx="369342"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1" name="Ink 30">
                <a:extLst>
                  <a:ext uri="{FF2B5EF4-FFF2-40B4-BE49-F238E27FC236}">
                    <a16:creationId xmlns:a16="http://schemas.microsoft.com/office/drawing/2014/main" id="{D68E6863-3E14-47F8-AEB3-33D6C9DE1C1E}"/>
                  </a:ext>
                </a:extLst>
              </p14:cNvPr>
              <p14:cNvContentPartPr/>
              <p14:nvPr/>
            </p14:nvContentPartPr>
            <p14:xfrm>
              <a:off x="7025200" y="216440"/>
              <a:ext cx="694800" cy="220320"/>
            </p14:xfrm>
          </p:contentPart>
        </mc:Choice>
        <mc:Fallback>
          <p:pic>
            <p:nvPicPr>
              <p:cNvPr id="31" name="Ink 30">
                <a:extLst>
                  <a:ext uri="{FF2B5EF4-FFF2-40B4-BE49-F238E27FC236}">
                    <a16:creationId xmlns:a16="http://schemas.microsoft.com/office/drawing/2014/main" id="{D68E6863-3E14-47F8-AEB3-33D6C9DE1C1E}"/>
                  </a:ext>
                </a:extLst>
              </p:cNvPr>
              <p:cNvPicPr/>
              <p:nvPr/>
            </p:nvPicPr>
            <p:blipFill>
              <a:blip r:embed="rId14"/>
              <a:stretch>
                <a:fillRect/>
              </a:stretch>
            </p:blipFill>
            <p:spPr>
              <a:xfrm>
                <a:off x="7016560" y="207440"/>
                <a:ext cx="71244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2" name="Ink 31">
                <a:extLst>
                  <a:ext uri="{FF2B5EF4-FFF2-40B4-BE49-F238E27FC236}">
                    <a16:creationId xmlns:a16="http://schemas.microsoft.com/office/drawing/2014/main" id="{CB467BBF-3B01-451E-B973-F3FF64D6CAA3}"/>
                  </a:ext>
                </a:extLst>
              </p14:cNvPr>
              <p14:cNvContentPartPr/>
              <p14:nvPr/>
            </p14:nvContentPartPr>
            <p14:xfrm>
              <a:off x="5800840" y="167840"/>
              <a:ext cx="962640" cy="306720"/>
            </p14:xfrm>
          </p:contentPart>
        </mc:Choice>
        <mc:Fallback>
          <p:pic>
            <p:nvPicPr>
              <p:cNvPr id="32" name="Ink 31">
                <a:extLst>
                  <a:ext uri="{FF2B5EF4-FFF2-40B4-BE49-F238E27FC236}">
                    <a16:creationId xmlns:a16="http://schemas.microsoft.com/office/drawing/2014/main" id="{CB467BBF-3B01-451E-B973-F3FF64D6CAA3}"/>
                  </a:ext>
                </a:extLst>
              </p:cNvPr>
              <p:cNvPicPr/>
              <p:nvPr/>
            </p:nvPicPr>
            <p:blipFill>
              <a:blip r:embed="rId16"/>
              <a:stretch>
                <a:fillRect/>
              </a:stretch>
            </p:blipFill>
            <p:spPr>
              <a:xfrm>
                <a:off x="5791840" y="159200"/>
                <a:ext cx="98028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3" name="Ink 32">
                <a:extLst>
                  <a:ext uri="{FF2B5EF4-FFF2-40B4-BE49-F238E27FC236}">
                    <a16:creationId xmlns:a16="http://schemas.microsoft.com/office/drawing/2014/main" id="{8F9E99B4-9404-4D72-87C3-40E949B1150C}"/>
                  </a:ext>
                </a:extLst>
              </p14:cNvPr>
              <p14:cNvContentPartPr/>
              <p14:nvPr/>
            </p14:nvContentPartPr>
            <p14:xfrm>
              <a:off x="5077240" y="339560"/>
              <a:ext cx="442800" cy="259920"/>
            </p14:xfrm>
          </p:contentPart>
        </mc:Choice>
        <mc:Fallback>
          <p:pic>
            <p:nvPicPr>
              <p:cNvPr id="33" name="Ink 32">
                <a:extLst>
                  <a:ext uri="{FF2B5EF4-FFF2-40B4-BE49-F238E27FC236}">
                    <a16:creationId xmlns:a16="http://schemas.microsoft.com/office/drawing/2014/main" id="{8F9E99B4-9404-4D72-87C3-40E949B1150C}"/>
                  </a:ext>
                </a:extLst>
              </p:cNvPr>
              <p:cNvPicPr/>
              <p:nvPr/>
            </p:nvPicPr>
            <p:blipFill>
              <a:blip r:embed="rId18"/>
              <a:stretch>
                <a:fillRect/>
              </a:stretch>
            </p:blipFill>
            <p:spPr>
              <a:xfrm>
                <a:off x="5068600" y="330560"/>
                <a:ext cx="46044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4" name="Ink 33">
                <a:extLst>
                  <a:ext uri="{FF2B5EF4-FFF2-40B4-BE49-F238E27FC236}">
                    <a16:creationId xmlns:a16="http://schemas.microsoft.com/office/drawing/2014/main" id="{32C43B4F-C0C0-44E8-B7B2-D5BC2037F376}"/>
                  </a:ext>
                </a:extLst>
              </p14:cNvPr>
              <p14:cNvContentPartPr/>
              <p14:nvPr/>
            </p14:nvContentPartPr>
            <p14:xfrm>
              <a:off x="4312600" y="285920"/>
              <a:ext cx="596520" cy="202680"/>
            </p14:xfrm>
          </p:contentPart>
        </mc:Choice>
        <mc:Fallback>
          <p:pic>
            <p:nvPicPr>
              <p:cNvPr id="34" name="Ink 33">
                <a:extLst>
                  <a:ext uri="{FF2B5EF4-FFF2-40B4-BE49-F238E27FC236}">
                    <a16:creationId xmlns:a16="http://schemas.microsoft.com/office/drawing/2014/main" id="{32C43B4F-C0C0-44E8-B7B2-D5BC2037F376}"/>
                  </a:ext>
                </a:extLst>
              </p:cNvPr>
              <p:cNvPicPr/>
              <p:nvPr/>
            </p:nvPicPr>
            <p:blipFill>
              <a:blip r:embed="rId20"/>
              <a:stretch>
                <a:fillRect/>
              </a:stretch>
            </p:blipFill>
            <p:spPr>
              <a:xfrm>
                <a:off x="4303605" y="276920"/>
                <a:ext cx="614149"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8" name="Ink 37">
                <a:extLst>
                  <a:ext uri="{FF2B5EF4-FFF2-40B4-BE49-F238E27FC236}">
                    <a16:creationId xmlns:a16="http://schemas.microsoft.com/office/drawing/2014/main" id="{C550FA62-84D4-445D-B114-F769BA938844}"/>
                  </a:ext>
                </a:extLst>
              </p14:cNvPr>
              <p14:cNvContentPartPr/>
              <p14:nvPr/>
            </p14:nvContentPartPr>
            <p14:xfrm>
              <a:off x="8481400" y="179360"/>
              <a:ext cx="500040" cy="219960"/>
            </p14:xfrm>
          </p:contentPart>
        </mc:Choice>
        <mc:Fallback>
          <p:pic>
            <p:nvPicPr>
              <p:cNvPr id="38" name="Ink 37">
                <a:extLst>
                  <a:ext uri="{FF2B5EF4-FFF2-40B4-BE49-F238E27FC236}">
                    <a16:creationId xmlns:a16="http://schemas.microsoft.com/office/drawing/2014/main" id="{C550FA62-84D4-445D-B114-F769BA938844}"/>
                  </a:ext>
                </a:extLst>
              </p:cNvPr>
              <p:cNvPicPr/>
              <p:nvPr/>
            </p:nvPicPr>
            <p:blipFill>
              <a:blip r:embed="rId22"/>
              <a:stretch>
                <a:fillRect/>
              </a:stretch>
            </p:blipFill>
            <p:spPr>
              <a:xfrm>
                <a:off x="8472760" y="170360"/>
                <a:ext cx="517680" cy="237600"/>
              </a:xfrm>
              <a:prstGeom prst="rect">
                <a:avLst/>
              </a:prstGeom>
            </p:spPr>
          </p:pic>
        </mc:Fallback>
      </mc:AlternateContent>
    </p:spTree>
    <p:extLst>
      <p:ext uri="{BB962C8B-B14F-4D97-AF65-F5344CB8AC3E}">
        <p14:creationId xmlns:p14="http://schemas.microsoft.com/office/powerpoint/2010/main" val="36814782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Depth 1: Split on </a:t>
            </a:r>
            <a:r>
              <a:rPr lang="en-US">
                <a:latin typeface="Museo Sans 700"/>
                <a:cs typeface="Museo Sans 700"/>
              </a:rPr>
              <a:t>x</a:t>
            </a:r>
            <a:r>
              <a:rPr lang="en-US">
                <a:latin typeface="Museo Sans 300"/>
                <a:cs typeface="Museo Sans 300"/>
              </a:rPr>
              <a:t>[1]</a:t>
            </a:r>
            <a:endParaRPr lang="en-US"/>
          </a:p>
        </p:txBody>
      </p:sp>
      <p:pic>
        <p:nvPicPr>
          <p:cNvPr id="11" name="Picture 10">
            <a:extLst>
              <a:ext uri="{FF2B5EF4-FFF2-40B4-BE49-F238E27FC236}">
                <a16:creationId xmlns:a16="http://schemas.microsoft.com/office/drawing/2014/main" id="{4DEB3A76-A1AE-46A0-8D49-8EF857CAF6AF}"/>
              </a:ext>
            </a:extLst>
          </p:cNvPr>
          <p:cNvPicPr>
            <a:picLocks noChangeAspect="1"/>
          </p:cNvPicPr>
          <p:nvPr/>
        </p:nvPicPr>
        <p:blipFill>
          <a:blip r:embed="rId3"/>
          <a:stretch>
            <a:fillRect/>
          </a:stretch>
        </p:blipFill>
        <p:spPr>
          <a:xfrm>
            <a:off x="2974045" y="855381"/>
            <a:ext cx="5814003" cy="3421237"/>
          </a:xfrm>
          <a:prstGeom prst="rect">
            <a:avLst/>
          </a:prstGeom>
        </p:spPr>
      </p:pic>
    </p:spTree>
    <p:extLst>
      <p:ext uri="{BB962C8B-B14F-4D97-AF65-F5344CB8AC3E}">
        <p14:creationId xmlns:p14="http://schemas.microsoft.com/office/powerpoint/2010/main" val="1294694629"/>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Depth 2</a:t>
            </a:r>
          </a:p>
        </p:txBody>
      </p:sp>
      <p:pic>
        <p:nvPicPr>
          <p:cNvPr id="8" name="Picture 7">
            <a:extLst>
              <a:ext uri="{FF2B5EF4-FFF2-40B4-BE49-F238E27FC236}">
                <a16:creationId xmlns:a16="http://schemas.microsoft.com/office/drawing/2014/main" id="{74BC03A2-3D04-43AE-A6A3-571910FCDC7E}"/>
              </a:ext>
            </a:extLst>
          </p:cNvPr>
          <p:cNvPicPr>
            <a:picLocks noChangeAspect="1"/>
          </p:cNvPicPr>
          <p:nvPr/>
        </p:nvPicPr>
        <p:blipFill>
          <a:blip r:embed="rId3"/>
          <a:stretch>
            <a:fillRect/>
          </a:stretch>
        </p:blipFill>
        <p:spPr>
          <a:xfrm>
            <a:off x="2791703" y="912453"/>
            <a:ext cx="6227235" cy="3059894"/>
          </a:xfrm>
          <a:prstGeom prst="rect">
            <a:avLst/>
          </a:prstGeom>
        </p:spPr>
      </p:pic>
    </p:spTree>
    <p:extLst>
      <p:ext uri="{BB962C8B-B14F-4D97-AF65-F5344CB8AC3E}">
        <p14:creationId xmlns:p14="http://schemas.microsoft.com/office/powerpoint/2010/main" val="3873802839"/>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Same feature can be used to split multiple times</a:t>
            </a:r>
          </a:p>
        </p:txBody>
      </p:sp>
      <p:pic>
        <p:nvPicPr>
          <p:cNvPr id="7" name="Picture 6">
            <a:extLst>
              <a:ext uri="{FF2B5EF4-FFF2-40B4-BE49-F238E27FC236}">
                <a16:creationId xmlns:a16="http://schemas.microsoft.com/office/drawing/2014/main" id="{ECCA7604-B70F-4ED3-88F9-2FD856A0CDDB}"/>
              </a:ext>
            </a:extLst>
          </p:cNvPr>
          <p:cNvPicPr>
            <a:picLocks noChangeAspect="1"/>
          </p:cNvPicPr>
          <p:nvPr/>
        </p:nvPicPr>
        <p:blipFill>
          <a:blip r:embed="rId3"/>
          <a:stretch>
            <a:fillRect/>
          </a:stretch>
        </p:blipFill>
        <p:spPr>
          <a:xfrm>
            <a:off x="2829337" y="1369120"/>
            <a:ext cx="6029092" cy="2730068"/>
          </a:xfrm>
          <a:prstGeom prst="rect">
            <a:avLst/>
          </a:prstGeom>
        </p:spPr>
      </p:pic>
    </p:spTree>
    <p:extLst>
      <p:ext uri="{BB962C8B-B14F-4D97-AF65-F5344CB8AC3E}">
        <p14:creationId xmlns:p14="http://schemas.microsoft.com/office/powerpoint/2010/main" val="3980323362"/>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Decision boundaries at different depths</a:t>
            </a:r>
          </a:p>
        </p:txBody>
      </p:sp>
      <p:sp>
        <p:nvSpPr>
          <p:cNvPr id="3" name="Text Placeholder 2">
            <a:extLst>
              <a:ext uri="{FF2B5EF4-FFF2-40B4-BE49-F238E27FC236}">
                <a16:creationId xmlns:a16="http://schemas.microsoft.com/office/drawing/2014/main" id="{06ABB092-DBFC-5345-8AF7-49E7C8B5F4D6}"/>
              </a:ext>
            </a:extLst>
          </p:cNvPr>
          <p:cNvSpPr>
            <a:spLocks noGrp="1"/>
          </p:cNvSpPr>
          <p:nvPr>
            <p:ph type="body" idx="1"/>
          </p:nvPr>
        </p:nvSpPr>
        <p:spPr>
          <a:xfrm>
            <a:off x="2861734" y="1284717"/>
            <a:ext cx="3214250" cy="3981000"/>
          </a:xfrm>
        </p:spPr>
        <p:txBody>
          <a:bodyPr/>
          <a:lstStyle/>
          <a:p>
            <a:r>
              <a:rPr lang="en-US"/>
              <a:t>Decision boundaries can be complex!</a:t>
            </a:r>
          </a:p>
        </p:txBody>
      </p:sp>
      <p:sp>
        <p:nvSpPr>
          <p:cNvPr id="15" name="Rectangle 14"/>
          <p:cNvSpPr/>
          <p:nvPr/>
        </p:nvSpPr>
        <p:spPr>
          <a:xfrm>
            <a:off x="2280750" y="3074624"/>
            <a:ext cx="8226891" cy="1916952"/>
          </a:xfrm>
          <a:prstGeom prst="rect">
            <a:avLst/>
          </a:prstGeom>
          <a:ln w="25400">
            <a:noFill/>
          </a:ln>
        </p:spPr>
        <p:txBody>
          <a:bodyPr wrap="square">
            <a:noAutofit/>
          </a:bodyPr>
          <a:lstStyle/>
          <a:p>
            <a:pPr lvl="0">
              <a:spcBef>
                <a:spcPct val="20000"/>
              </a:spcBef>
              <a:buClr>
                <a:srgbClr val="5D5555"/>
              </a:buClr>
            </a:pPr>
            <a:r>
              <a:rPr lang="en-US" sz="1650" b="1">
                <a:solidFill>
                  <a:schemeClr val="accent1"/>
                </a:solidFill>
                <a:latin typeface="Museo Sans 300" charset="0"/>
                <a:ea typeface="Museo Sans 300" charset="0"/>
                <a:cs typeface="Museo Sans 300" charset="0"/>
              </a:rPr>
              <a:t>                Depth 1                                      Depth 2                               Depth 10</a:t>
            </a:r>
            <a:endParaRPr lang="en-US" sz="1650">
              <a:solidFill>
                <a:schemeClr val="accent6"/>
              </a:solidFill>
              <a:latin typeface="Museo Sans 300" charset="0"/>
              <a:ea typeface="Museo Sans 300" charset="0"/>
              <a:cs typeface="Museo Sans 300" charset="0"/>
            </a:endParaRPr>
          </a:p>
        </p:txBody>
      </p:sp>
      <p:pic>
        <p:nvPicPr>
          <p:cNvPr id="12" name="Picture 11"/>
          <p:cNvPicPr>
            <a:picLocks noChangeAspect="1"/>
          </p:cNvPicPr>
          <p:nvPr/>
        </p:nvPicPr>
        <p:blipFill>
          <a:blip r:embed="rId3"/>
          <a:stretch>
            <a:fillRect/>
          </a:stretch>
        </p:blipFill>
        <p:spPr>
          <a:xfrm>
            <a:off x="4753536" y="3372262"/>
            <a:ext cx="2270378" cy="1619314"/>
          </a:xfrm>
          <a:prstGeom prst="rect">
            <a:avLst/>
          </a:prstGeom>
        </p:spPr>
      </p:pic>
      <p:pic>
        <p:nvPicPr>
          <p:cNvPr id="13" name="Picture 12"/>
          <p:cNvPicPr>
            <a:picLocks noChangeAspect="1"/>
          </p:cNvPicPr>
          <p:nvPr/>
        </p:nvPicPr>
        <p:blipFill>
          <a:blip r:embed="rId4"/>
          <a:stretch>
            <a:fillRect/>
          </a:stretch>
        </p:blipFill>
        <p:spPr>
          <a:xfrm>
            <a:off x="2633450" y="3369733"/>
            <a:ext cx="2280874" cy="1626800"/>
          </a:xfrm>
          <a:prstGeom prst="rect">
            <a:avLst/>
          </a:prstGeom>
        </p:spPr>
      </p:pic>
      <p:pic>
        <p:nvPicPr>
          <p:cNvPr id="14" name="Picture 13"/>
          <p:cNvPicPr>
            <a:picLocks noChangeAspect="1"/>
          </p:cNvPicPr>
          <p:nvPr/>
        </p:nvPicPr>
        <p:blipFill>
          <a:blip r:embed="rId5"/>
          <a:stretch>
            <a:fillRect/>
          </a:stretch>
        </p:blipFill>
        <p:spPr>
          <a:xfrm>
            <a:off x="6282267" y="780746"/>
            <a:ext cx="2675926" cy="1908565"/>
          </a:xfrm>
          <a:prstGeom prst="rect">
            <a:avLst/>
          </a:prstGeom>
        </p:spPr>
      </p:pic>
      <p:pic>
        <p:nvPicPr>
          <p:cNvPr id="9" name="Picture 8"/>
          <p:cNvPicPr>
            <a:picLocks noChangeAspect="1"/>
          </p:cNvPicPr>
          <p:nvPr/>
        </p:nvPicPr>
        <p:blipFill>
          <a:blip r:embed="rId6"/>
          <a:stretch>
            <a:fillRect/>
          </a:stretch>
        </p:blipFill>
        <p:spPr>
          <a:xfrm>
            <a:off x="6870076" y="3369733"/>
            <a:ext cx="2273924" cy="1621843"/>
          </a:xfrm>
          <a:prstGeom prst="rect">
            <a:avLst/>
          </a:prstGeom>
        </p:spPr>
      </p:pic>
    </p:spTree>
    <p:extLst>
      <p:ext uri="{BB962C8B-B14F-4D97-AF65-F5344CB8AC3E}">
        <p14:creationId xmlns:p14="http://schemas.microsoft.com/office/powerpoint/2010/main" val="88946536"/>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dirty="0"/>
              <a:t>Overfitting Prevention (Termination Criteria Revisited)</a:t>
            </a:r>
          </a:p>
        </p:txBody>
      </p:sp>
      <p:sp>
        <p:nvSpPr>
          <p:cNvPr id="10" name="Content Placeholder 2"/>
          <p:cNvSpPr>
            <a:spLocks noGrp="1"/>
          </p:cNvSpPr>
          <p:nvPr>
            <p:ph type="body" idx="1"/>
          </p:nvPr>
        </p:nvSpPr>
        <p:spPr>
          <a:xfrm>
            <a:off x="2835986" y="575500"/>
            <a:ext cx="5976579" cy="3981000"/>
          </a:xfrm>
        </p:spPr>
        <p:txBody>
          <a:bodyPr/>
          <a:lstStyle/>
          <a:p>
            <a:r>
              <a:rPr lang="en-US" dirty="0"/>
              <a:t>Deep decision trees are prone to overfitting. </a:t>
            </a:r>
          </a:p>
          <a:p>
            <a:pPr lvl="1"/>
            <a:r>
              <a:rPr lang="en-US" dirty="0"/>
              <a:t>Decision boundaries are interpretable but not stable ().</a:t>
            </a:r>
          </a:p>
          <a:p>
            <a:pPr lvl="1"/>
            <a:r>
              <a:rPr lang="en-US" dirty="0"/>
              <a:t>Small changes in the dataset leads to big differences in the outcome.</a:t>
            </a:r>
          </a:p>
          <a:p>
            <a:r>
              <a:rPr lang="en-US" dirty="0"/>
              <a:t>Overcome overfitting by stopping early:</a:t>
            </a:r>
          </a:p>
          <a:p>
            <a:pPr lvl="1"/>
            <a:r>
              <a:rPr lang="en-US" dirty="0"/>
              <a:t>Stop when the tree reaches a certain depth (e.g., 4 levels)</a:t>
            </a:r>
          </a:p>
          <a:p>
            <a:pPr lvl="1"/>
            <a:r>
              <a:rPr lang="en-US" dirty="0"/>
              <a:t>Stop when a leaf has ≤ some number of points (e.g., 20 pts)</a:t>
            </a:r>
          </a:p>
          <a:p>
            <a:pPr lvl="2"/>
            <a:r>
              <a:rPr lang="en-US" dirty="0"/>
              <a:t>Will use on HW</a:t>
            </a:r>
          </a:p>
          <a:p>
            <a:pPr lvl="1"/>
            <a:r>
              <a:rPr lang="en-US" dirty="0"/>
              <a:t>Stop if a split won’t decrease the classification error by more than some amount (e.g., 10%)</a:t>
            </a:r>
          </a:p>
          <a:p>
            <a:r>
              <a:rPr lang="en-US" dirty="0"/>
              <a:t>Fine-tune hyperparameters using a validation set.</a:t>
            </a:r>
          </a:p>
          <a:p>
            <a:r>
              <a:rPr lang="en-US" dirty="0"/>
              <a:t>Can also prune after growing a full-length tree</a:t>
            </a:r>
          </a:p>
        </p:txBody>
      </p:sp>
    </p:spTree>
    <p:extLst>
      <p:ext uri="{BB962C8B-B14F-4D97-AF65-F5344CB8AC3E}">
        <p14:creationId xmlns:p14="http://schemas.microsoft.com/office/powerpoint/2010/main" val="60014662"/>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8367BC3-88FD-3644-9B6A-C2C36C9FFAE2}"/>
              </a:ext>
            </a:extLst>
          </p:cNvPr>
          <p:cNvSpPr>
            <a:spLocks noGrp="1"/>
          </p:cNvSpPr>
          <p:nvPr>
            <p:ph type="body" idx="1"/>
          </p:nvPr>
        </p:nvSpPr>
        <p:spPr>
          <a:xfrm>
            <a:off x="2960584" y="122577"/>
            <a:ext cx="5596200" cy="1357315"/>
          </a:xfrm>
        </p:spPr>
        <p:txBody>
          <a:bodyPr/>
          <a:lstStyle/>
          <a:p>
            <a:r>
              <a:rPr lang="en-US" dirty="0"/>
              <a:t>Which of the following decision boundaries will the algorithm we learnt output, if we stop growing the tree at a depth of two?</a:t>
            </a:r>
          </a:p>
          <a:p>
            <a:r>
              <a:rPr lang="en-US" b="1" dirty="0"/>
              <a:t>Hint</a:t>
            </a:r>
            <a:r>
              <a:rPr lang="en-US" dirty="0"/>
              <a:t>: compute classification errors.</a:t>
            </a:r>
          </a:p>
        </p:txBody>
      </p:sp>
      <p:sp>
        <p:nvSpPr>
          <p:cNvPr id="4" name="Slide Number Placeholder 3">
            <a:extLst>
              <a:ext uri="{FF2B5EF4-FFF2-40B4-BE49-F238E27FC236}">
                <a16:creationId xmlns:a16="http://schemas.microsoft.com/office/drawing/2014/main" id="{6B2AD87A-6083-C747-BA3B-CB04F406C5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88</a:t>
            </a:fld>
            <a:endParaRPr lang="en"/>
          </a:p>
        </p:txBody>
      </p:sp>
      <p:sp>
        <p:nvSpPr>
          <p:cNvPr id="7" name="Title 6">
            <a:extLst>
              <a:ext uri="{FF2B5EF4-FFF2-40B4-BE49-F238E27FC236}">
                <a16:creationId xmlns:a16="http://schemas.microsoft.com/office/drawing/2014/main" id="{BAE3E9FA-8C53-EB4E-9784-70851E7D0FB5}"/>
              </a:ext>
            </a:extLst>
          </p:cNvPr>
          <p:cNvSpPr>
            <a:spLocks noGrp="1"/>
          </p:cNvSpPr>
          <p:nvPr>
            <p:ph type="title"/>
          </p:nvPr>
        </p:nvSpPr>
        <p:spPr/>
        <p:txBody>
          <a:bodyPr/>
          <a:lstStyle/>
          <a:p>
            <a:r>
              <a:rPr lang="en-US" dirty="0"/>
              <a:t>1 mins</a:t>
            </a:r>
          </a:p>
        </p:txBody>
      </p:sp>
      <p:pic>
        <p:nvPicPr>
          <p:cNvPr id="13" name="Picture 12" descr="Chart, scatter chart&#10;&#10;Description automatically generated">
            <a:extLst>
              <a:ext uri="{FF2B5EF4-FFF2-40B4-BE49-F238E27FC236}">
                <a16:creationId xmlns:a16="http://schemas.microsoft.com/office/drawing/2014/main" id="{A9BD93F5-A946-ED4C-AA1E-02ADCB7C8486}"/>
              </a:ext>
            </a:extLst>
          </p:cNvPr>
          <p:cNvPicPr>
            <a:picLocks noChangeAspect="1"/>
          </p:cNvPicPr>
          <p:nvPr/>
        </p:nvPicPr>
        <p:blipFill>
          <a:blip r:embed="rId3"/>
          <a:stretch>
            <a:fillRect/>
          </a:stretch>
        </p:blipFill>
        <p:spPr>
          <a:xfrm>
            <a:off x="4383464" y="1375935"/>
            <a:ext cx="3403220" cy="3570716"/>
          </a:xfrm>
          <a:prstGeom prst="rect">
            <a:avLst/>
          </a:prstGeom>
        </p:spPr>
      </p:pic>
      <p:cxnSp>
        <p:nvCxnSpPr>
          <p:cNvPr id="15" name="Straight Connector 14">
            <a:extLst>
              <a:ext uri="{FF2B5EF4-FFF2-40B4-BE49-F238E27FC236}">
                <a16:creationId xmlns:a16="http://schemas.microsoft.com/office/drawing/2014/main" id="{CE34B58C-4CD3-D142-BAFE-BCD0F9CDF8AE}"/>
              </a:ext>
            </a:extLst>
          </p:cNvPr>
          <p:cNvCxnSpPr/>
          <p:nvPr/>
        </p:nvCxnSpPr>
        <p:spPr>
          <a:xfrm>
            <a:off x="4383464" y="2941163"/>
            <a:ext cx="340322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878F00-69E1-7B4D-BAB3-FA123B085C95}"/>
              </a:ext>
            </a:extLst>
          </p:cNvPr>
          <p:cNvCxnSpPr>
            <a:cxnSpLocks/>
          </p:cNvCxnSpPr>
          <p:nvPr/>
        </p:nvCxnSpPr>
        <p:spPr>
          <a:xfrm flipV="1">
            <a:off x="6004874" y="1375935"/>
            <a:ext cx="0" cy="357071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B0B454-A550-F145-A0B0-3044BA6728DE}"/>
              </a:ext>
            </a:extLst>
          </p:cNvPr>
          <p:cNvCxnSpPr/>
          <p:nvPr/>
        </p:nvCxnSpPr>
        <p:spPr>
          <a:xfrm>
            <a:off x="4383464" y="3836709"/>
            <a:ext cx="34032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9E2B6CA-6D23-DE4A-85B2-1DFA00C1014C}"/>
              </a:ext>
            </a:extLst>
          </p:cNvPr>
          <p:cNvCxnSpPr/>
          <p:nvPr/>
        </p:nvCxnSpPr>
        <p:spPr>
          <a:xfrm flipV="1">
            <a:off x="5015060" y="1375935"/>
            <a:ext cx="0" cy="24607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5A41F6B-6551-A44F-A9E6-38CFC67E10E1}"/>
              </a:ext>
            </a:extLst>
          </p:cNvPr>
          <p:cNvSpPr txBox="1"/>
          <p:nvPr/>
        </p:nvSpPr>
        <p:spPr>
          <a:xfrm>
            <a:off x="3353894" y="2787274"/>
            <a:ext cx="1001290" cy="307777"/>
          </a:xfrm>
          <a:prstGeom prst="rect">
            <a:avLst/>
          </a:prstGeom>
          <a:noFill/>
        </p:spPr>
        <p:txBody>
          <a:bodyPr wrap="square" rtlCol="0">
            <a:spAutoFit/>
          </a:bodyPr>
          <a:lstStyle/>
          <a:p>
            <a:r>
              <a:rPr lang="en-US" b="1" dirty="0">
                <a:solidFill>
                  <a:srgbClr val="00B0F0"/>
                </a:solidFill>
                <a:latin typeface="Nunito Sans" pitchFamily="2" charset="77"/>
              </a:rPr>
              <a:t>Option A</a:t>
            </a:r>
          </a:p>
        </p:txBody>
      </p:sp>
      <p:sp>
        <p:nvSpPr>
          <p:cNvPr id="28" name="TextBox 27">
            <a:extLst>
              <a:ext uri="{FF2B5EF4-FFF2-40B4-BE49-F238E27FC236}">
                <a16:creationId xmlns:a16="http://schemas.microsoft.com/office/drawing/2014/main" id="{FF82F732-5EE3-5946-BF29-72CE2931DF4B}"/>
              </a:ext>
            </a:extLst>
          </p:cNvPr>
          <p:cNvSpPr txBox="1"/>
          <p:nvPr/>
        </p:nvSpPr>
        <p:spPr>
          <a:xfrm>
            <a:off x="3348156" y="3682820"/>
            <a:ext cx="1001290" cy="307777"/>
          </a:xfrm>
          <a:prstGeom prst="rect">
            <a:avLst/>
          </a:prstGeom>
          <a:noFill/>
        </p:spPr>
        <p:txBody>
          <a:bodyPr wrap="square" rtlCol="0">
            <a:spAutoFit/>
          </a:bodyPr>
          <a:lstStyle/>
          <a:p>
            <a:r>
              <a:rPr lang="en-US" b="1" dirty="0">
                <a:solidFill>
                  <a:srgbClr val="FF0000"/>
                </a:solidFill>
                <a:latin typeface="Nunito Sans" pitchFamily="2" charset="77"/>
              </a:rPr>
              <a:t>Option B</a:t>
            </a:r>
          </a:p>
        </p:txBody>
      </p:sp>
      <p:sp>
        <p:nvSpPr>
          <p:cNvPr id="29" name="Rectangle 28">
            <a:extLst>
              <a:ext uri="{FF2B5EF4-FFF2-40B4-BE49-F238E27FC236}">
                <a16:creationId xmlns:a16="http://schemas.microsoft.com/office/drawing/2014/main" id="{ABD9864D-E5FF-C845-99CF-781EDD004D8D}"/>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0923015"/>
      </p:ext>
    </p:extLst>
  </p:cSld>
  <p:clrMapOvr>
    <a:masterClrMapping/>
  </p:clrMapOvr>
  <p:transition>
    <p:fade thruBlk="1"/>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B2AD87A-6083-C747-BA3B-CB04F406C5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89</a:t>
            </a:fld>
            <a:endParaRPr lang="en"/>
          </a:p>
        </p:txBody>
      </p:sp>
      <p:sp>
        <p:nvSpPr>
          <p:cNvPr id="7" name="Title 6">
            <a:extLst>
              <a:ext uri="{FF2B5EF4-FFF2-40B4-BE49-F238E27FC236}">
                <a16:creationId xmlns:a16="http://schemas.microsoft.com/office/drawing/2014/main" id="{BAE3E9FA-8C53-EB4E-9784-70851E7D0FB5}"/>
              </a:ext>
            </a:extLst>
          </p:cNvPr>
          <p:cNvSpPr>
            <a:spLocks noGrp="1"/>
          </p:cNvSpPr>
          <p:nvPr>
            <p:ph type="title"/>
          </p:nvPr>
        </p:nvSpPr>
        <p:spPr/>
        <p:txBody>
          <a:bodyPr/>
          <a:lstStyle/>
          <a:p>
            <a:r>
              <a:rPr lang="en-US" dirty="0"/>
              <a:t>2 mins</a:t>
            </a:r>
          </a:p>
        </p:txBody>
      </p:sp>
      <p:pic>
        <p:nvPicPr>
          <p:cNvPr id="13" name="Picture 12" descr="Chart, scatter chart&#10;&#10;Description automatically generated">
            <a:extLst>
              <a:ext uri="{FF2B5EF4-FFF2-40B4-BE49-F238E27FC236}">
                <a16:creationId xmlns:a16="http://schemas.microsoft.com/office/drawing/2014/main" id="{A9BD93F5-A946-ED4C-AA1E-02ADCB7C8486}"/>
              </a:ext>
            </a:extLst>
          </p:cNvPr>
          <p:cNvPicPr>
            <a:picLocks noChangeAspect="1"/>
          </p:cNvPicPr>
          <p:nvPr/>
        </p:nvPicPr>
        <p:blipFill>
          <a:blip r:embed="rId3"/>
          <a:stretch>
            <a:fillRect/>
          </a:stretch>
        </p:blipFill>
        <p:spPr>
          <a:xfrm>
            <a:off x="4383464" y="1375935"/>
            <a:ext cx="3403220" cy="3570716"/>
          </a:xfrm>
          <a:prstGeom prst="rect">
            <a:avLst/>
          </a:prstGeom>
        </p:spPr>
      </p:pic>
      <p:cxnSp>
        <p:nvCxnSpPr>
          <p:cNvPr id="15" name="Straight Connector 14">
            <a:extLst>
              <a:ext uri="{FF2B5EF4-FFF2-40B4-BE49-F238E27FC236}">
                <a16:creationId xmlns:a16="http://schemas.microsoft.com/office/drawing/2014/main" id="{CE34B58C-4CD3-D142-BAFE-BCD0F9CDF8AE}"/>
              </a:ext>
            </a:extLst>
          </p:cNvPr>
          <p:cNvCxnSpPr/>
          <p:nvPr/>
        </p:nvCxnSpPr>
        <p:spPr>
          <a:xfrm>
            <a:off x="4383464" y="2941163"/>
            <a:ext cx="340322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878F00-69E1-7B4D-BAB3-FA123B085C95}"/>
              </a:ext>
            </a:extLst>
          </p:cNvPr>
          <p:cNvCxnSpPr>
            <a:cxnSpLocks/>
          </p:cNvCxnSpPr>
          <p:nvPr/>
        </p:nvCxnSpPr>
        <p:spPr>
          <a:xfrm flipV="1">
            <a:off x="6004874" y="1375935"/>
            <a:ext cx="0" cy="357071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B0B454-A550-F145-A0B0-3044BA6728DE}"/>
              </a:ext>
            </a:extLst>
          </p:cNvPr>
          <p:cNvCxnSpPr/>
          <p:nvPr/>
        </p:nvCxnSpPr>
        <p:spPr>
          <a:xfrm>
            <a:off x="4383464" y="3836709"/>
            <a:ext cx="34032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9E2B6CA-6D23-DE4A-85B2-1DFA00C1014C}"/>
              </a:ext>
            </a:extLst>
          </p:cNvPr>
          <p:cNvCxnSpPr/>
          <p:nvPr/>
        </p:nvCxnSpPr>
        <p:spPr>
          <a:xfrm flipV="1">
            <a:off x="5015060" y="1375935"/>
            <a:ext cx="0" cy="24607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5A41F6B-6551-A44F-A9E6-38CFC67E10E1}"/>
              </a:ext>
            </a:extLst>
          </p:cNvPr>
          <p:cNvSpPr txBox="1"/>
          <p:nvPr/>
        </p:nvSpPr>
        <p:spPr>
          <a:xfrm>
            <a:off x="3353894" y="2787274"/>
            <a:ext cx="1001290" cy="307777"/>
          </a:xfrm>
          <a:prstGeom prst="rect">
            <a:avLst/>
          </a:prstGeom>
          <a:noFill/>
        </p:spPr>
        <p:txBody>
          <a:bodyPr wrap="square" rtlCol="0">
            <a:spAutoFit/>
          </a:bodyPr>
          <a:lstStyle/>
          <a:p>
            <a:r>
              <a:rPr lang="en-US" b="1" dirty="0">
                <a:solidFill>
                  <a:srgbClr val="00B0F0"/>
                </a:solidFill>
                <a:latin typeface="Nunito Sans" pitchFamily="2" charset="77"/>
              </a:rPr>
              <a:t>Option A</a:t>
            </a:r>
          </a:p>
        </p:txBody>
      </p:sp>
      <p:sp>
        <p:nvSpPr>
          <p:cNvPr id="28" name="TextBox 27">
            <a:extLst>
              <a:ext uri="{FF2B5EF4-FFF2-40B4-BE49-F238E27FC236}">
                <a16:creationId xmlns:a16="http://schemas.microsoft.com/office/drawing/2014/main" id="{FF82F732-5EE3-5946-BF29-72CE2931DF4B}"/>
              </a:ext>
            </a:extLst>
          </p:cNvPr>
          <p:cNvSpPr txBox="1"/>
          <p:nvPr/>
        </p:nvSpPr>
        <p:spPr>
          <a:xfrm>
            <a:off x="3348156" y="3682820"/>
            <a:ext cx="1001290" cy="307777"/>
          </a:xfrm>
          <a:prstGeom prst="rect">
            <a:avLst/>
          </a:prstGeom>
          <a:noFill/>
        </p:spPr>
        <p:txBody>
          <a:bodyPr wrap="square" rtlCol="0">
            <a:spAutoFit/>
          </a:bodyPr>
          <a:lstStyle/>
          <a:p>
            <a:r>
              <a:rPr lang="en-US" b="1" dirty="0">
                <a:solidFill>
                  <a:srgbClr val="FF0000"/>
                </a:solidFill>
                <a:latin typeface="Nunito Sans" pitchFamily="2" charset="77"/>
              </a:rPr>
              <a:t>Option B</a:t>
            </a:r>
          </a:p>
        </p:txBody>
      </p:sp>
      <p:sp>
        <p:nvSpPr>
          <p:cNvPr id="14" name="Text Placeholder 8">
            <a:extLst>
              <a:ext uri="{FF2B5EF4-FFF2-40B4-BE49-F238E27FC236}">
                <a16:creationId xmlns:a16="http://schemas.microsoft.com/office/drawing/2014/main" id="{A7186AE9-945D-2444-89BD-DA2D11B297E6}"/>
              </a:ext>
            </a:extLst>
          </p:cNvPr>
          <p:cNvSpPr>
            <a:spLocks noGrp="1"/>
          </p:cNvSpPr>
          <p:nvPr>
            <p:ph type="body" idx="1"/>
          </p:nvPr>
        </p:nvSpPr>
        <p:spPr>
          <a:xfrm>
            <a:off x="2960584" y="122577"/>
            <a:ext cx="5596200" cy="1357315"/>
          </a:xfrm>
        </p:spPr>
        <p:txBody>
          <a:bodyPr/>
          <a:lstStyle/>
          <a:p>
            <a:r>
              <a:rPr lang="en-US" dirty="0"/>
              <a:t>Which of the following decision boundaries will the algorithm we learnt output, if we stop growing the tree at a depth of two?</a:t>
            </a:r>
          </a:p>
          <a:p>
            <a:r>
              <a:rPr lang="en-US" b="1" dirty="0"/>
              <a:t>Hint</a:t>
            </a:r>
            <a:r>
              <a:rPr lang="en-US" dirty="0"/>
              <a:t>: compute classification errors.</a:t>
            </a:r>
          </a:p>
        </p:txBody>
      </p:sp>
      <p:sp>
        <p:nvSpPr>
          <p:cNvPr id="16" name="Rectangle 15">
            <a:extLst>
              <a:ext uri="{FF2B5EF4-FFF2-40B4-BE49-F238E27FC236}">
                <a16:creationId xmlns:a16="http://schemas.microsoft.com/office/drawing/2014/main" id="{182CE10F-F4CA-C243-9641-18A076C77198}"/>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72949"/>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2EDF9F94-FFAA-7F47-9A5D-8C2CACBDD642}"/>
                  </a:ext>
                </a:extLst>
              </p:cNvPr>
              <p:cNvSpPr>
                <a:spLocks noGrp="1"/>
              </p:cNvSpPr>
              <p:nvPr>
                <p:ph type="body" idx="1"/>
              </p:nvPr>
            </p:nvSpPr>
            <p:spPr/>
            <p:txBody>
              <a:bodyPr/>
              <a:lstStyle/>
              <a:p>
                <a:pPr marL="139700" indent="0">
                  <a:buNone/>
                </a:pPr>
                <a:r>
                  <a:rPr lang="en-US" b="1" dirty="0"/>
                  <a:t>Which setting of </a:t>
                </a:r>
                <a14:m>
                  <m:oMath xmlns:m="http://schemas.openxmlformats.org/officeDocument/2006/math">
                    <m:r>
                      <a:rPr lang="en-US" b="1" i="1" smtClean="0">
                        <a:latin typeface="Cambria Math" panose="02040503050406030204" pitchFamily="18" charset="0"/>
                      </a:rPr>
                      <m:t>𝒘</m:t>
                    </m:r>
                  </m:oMath>
                </a14:m>
                <a:r>
                  <a:rPr lang="en-US" b="1" dirty="0"/>
                  <a:t> should we use?</a:t>
                </a:r>
              </a:p>
              <a:p>
                <a:pPr marL="139700" indent="0">
                  <a:buNone/>
                </a:pPr>
                <a:endParaRPr lang="en-US" b="1" dirty="0"/>
              </a:p>
            </p:txBody>
          </p:sp>
        </mc:Choice>
        <mc:Fallback xmlns="">
          <p:sp>
            <p:nvSpPr>
              <p:cNvPr id="2" name="Text Placeholder 1">
                <a:extLst>
                  <a:ext uri="{FF2B5EF4-FFF2-40B4-BE49-F238E27FC236}">
                    <a16:creationId xmlns:a16="http://schemas.microsoft.com/office/drawing/2014/main" id="{2EDF9F94-FFAA-7F47-9A5D-8C2CACBDD642}"/>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362F6EAA-24A3-B241-A9FC-8255F55468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dirty="0"/>
          </a:p>
        </p:txBody>
      </p:sp>
      <p:sp>
        <p:nvSpPr>
          <p:cNvPr id="4" name="Title 3">
            <a:extLst>
              <a:ext uri="{FF2B5EF4-FFF2-40B4-BE49-F238E27FC236}">
                <a16:creationId xmlns:a16="http://schemas.microsoft.com/office/drawing/2014/main" id="{8AFA1F0C-13AB-E14E-A37D-B5B0E921E634}"/>
              </a:ext>
            </a:extLst>
          </p:cNvPr>
          <p:cNvSpPr>
            <a:spLocks noGrp="1"/>
          </p:cNvSpPr>
          <p:nvPr>
            <p:ph type="title"/>
          </p:nvPr>
        </p:nvSpPr>
        <p:spPr/>
        <p:txBody>
          <a:bodyPr/>
          <a:lstStyle/>
          <a:p>
            <a:r>
              <a:rPr lang="en-US" dirty="0"/>
              <a:t>1.5 min</a:t>
            </a:r>
          </a:p>
        </p:txBody>
      </p:sp>
      <p:sp>
        <p:nvSpPr>
          <p:cNvPr id="67" name="Left-Up Arrow 66">
            <a:extLst>
              <a:ext uri="{FF2B5EF4-FFF2-40B4-BE49-F238E27FC236}">
                <a16:creationId xmlns:a16="http://schemas.microsoft.com/office/drawing/2014/main" id="{F83F2D66-9D9C-6A40-8891-DA788E825115}"/>
              </a:ext>
            </a:extLst>
          </p:cNvPr>
          <p:cNvSpPr/>
          <p:nvPr/>
        </p:nvSpPr>
        <p:spPr>
          <a:xfrm flipH="1">
            <a:off x="3090625" y="1588401"/>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30C674D1-D22F-5848-9498-5AC7F5583C2F}"/>
              </a:ext>
            </a:extLst>
          </p:cNvPr>
          <p:cNvSpPr/>
          <p:nvPr/>
        </p:nvSpPr>
        <p:spPr>
          <a:xfrm>
            <a:off x="3090625" y="1961409"/>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334FFCAA-1F8B-134F-A642-8DE11BD070EA}"/>
              </a:ext>
            </a:extLst>
          </p:cNvPr>
          <p:cNvSpPr/>
          <p:nvPr/>
        </p:nvSpPr>
        <p:spPr>
          <a:xfrm>
            <a:off x="3478696" y="2598410"/>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E47355E3-A652-C74D-A555-F918E339A6E9}"/>
              </a:ext>
            </a:extLst>
          </p:cNvPr>
          <p:cNvSpPr/>
          <p:nvPr/>
        </p:nvSpPr>
        <p:spPr>
          <a:xfrm>
            <a:off x="3745908" y="2599430"/>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5FCCB120-2D51-3944-A51B-FF9F73EB3732}"/>
              </a:ext>
            </a:extLst>
          </p:cNvPr>
          <p:cNvSpPr/>
          <p:nvPr/>
        </p:nvSpPr>
        <p:spPr>
          <a:xfrm>
            <a:off x="3745908" y="2249704"/>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40883BD5-AE3A-AF4E-B4D4-70D9F5EBBEB0}"/>
              </a:ext>
            </a:extLst>
          </p:cNvPr>
          <p:cNvSpPr/>
          <p:nvPr/>
        </p:nvSpPr>
        <p:spPr>
          <a:xfrm>
            <a:off x="4141263" y="1961147"/>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5" name="Cross 74">
            <a:extLst>
              <a:ext uri="{FF2B5EF4-FFF2-40B4-BE49-F238E27FC236}">
                <a16:creationId xmlns:a16="http://schemas.microsoft.com/office/drawing/2014/main" id="{596B9511-7565-5A45-B7D6-5B6C6C71996B}"/>
              </a:ext>
            </a:extLst>
          </p:cNvPr>
          <p:cNvSpPr/>
          <p:nvPr/>
        </p:nvSpPr>
        <p:spPr>
          <a:xfrm>
            <a:off x="4482598" y="3009323"/>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6" name="Cross 75">
            <a:extLst>
              <a:ext uri="{FF2B5EF4-FFF2-40B4-BE49-F238E27FC236}">
                <a16:creationId xmlns:a16="http://schemas.microsoft.com/office/drawing/2014/main" id="{6AE0454D-ACB0-FE4F-BFF7-DB9B97A96FC2}"/>
              </a:ext>
            </a:extLst>
          </p:cNvPr>
          <p:cNvSpPr/>
          <p:nvPr/>
        </p:nvSpPr>
        <p:spPr>
          <a:xfrm>
            <a:off x="4482065" y="3314410"/>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9" name="Cross 78">
            <a:extLst>
              <a:ext uri="{FF2B5EF4-FFF2-40B4-BE49-F238E27FC236}">
                <a16:creationId xmlns:a16="http://schemas.microsoft.com/office/drawing/2014/main" id="{97FEA82C-F379-B54B-B792-3C33FCA7C259}"/>
              </a:ext>
            </a:extLst>
          </p:cNvPr>
          <p:cNvSpPr/>
          <p:nvPr/>
        </p:nvSpPr>
        <p:spPr>
          <a:xfrm>
            <a:off x="4141263" y="3683358"/>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0" name="Cross 79">
            <a:extLst>
              <a:ext uri="{FF2B5EF4-FFF2-40B4-BE49-F238E27FC236}">
                <a16:creationId xmlns:a16="http://schemas.microsoft.com/office/drawing/2014/main" id="{3467523F-C1CC-254C-A8E7-2CEB6AF00FE5}"/>
              </a:ext>
            </a:extLst>
          </p:cNvPr>
          <p:cNvSpPr/>
          <p:nvPr/>
        </p:nvSpPr>
        <p:spPr>
          <a:xfrm>
            <a:off x="4859099" y="3009323"/>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1" name="Cross 80">
            <a:extLst>
              <a:ext uri="{FF2B5EF4-FFF2-40B4-BE49-F238E27FC236}">
                <a16:creationId xmlns:a16="http://schemas.microsoft.com/office/drawing/2014/main" id="{2AC424C0-A0E7-A546-84E9-AA3B0C2C4E17}"/>
              </a:ext>
            </a:extLst>
          </p:cNvPr>
          <p:cNvSpPr/>
          <p:nvPr/>
        </p:nvSpPr>
        <p:spPr>
          <a:xfrm>
            <a:off x="3662652" y="3351427"/>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1561FED4-CA3C-4A47-AF52-FE9BAD1EEE97}"/>
              </a:ext>
            </a:extLst>
          </p:cNvPr>
          <p:cNvSpPr/>
          <p:nvPr/>
        </p:nvSpPr>
        <p:spPr>
          <a:xfrm>
            <a:off x="2807971" y="1287332"/>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83" name="Rectangle 82">
            <a:extLst>
              <a:ext uri="{FF2B5EF4-FFF2-40B4-BE49-F238E27FC236}">
                <a16:creationId xmlns:a16="http://schemas.microsoft.com/office/drawing/2014/main" id="{BB8165CA-883C-584A-A672-0302066B2BCB}"/>
              </a:ext>
            </a:extLst>
          </p:cNvPr>
          <p:cNvSpPr/>
          <p:nvPr/>
        </p:nvSpPr>
        <p:spPr>
          <a:xfrm>
            <a:off x="4935257" y="3804478"/>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84" name="Rectangle 83">
            <a:extLst>
              <a:ext uri="{FF2B5EF4-FFF2-40B4-BE49-F238E27FC236}">
                <a16:creationId xmlns:a16="http://schemas.microsoft.com/office/drawing/2014/main" id="{97EFCE99-2469-B14E-9EBC-8EDA5921996F}"/>
              </a:ext>
            </a:extLst>
          </p:cNvPr>
          <p:cNvSpPr/>
          <p:nvPr/>
        </p:nvSpPr>
        <p:spPr>
          <a:xfrm>
            <a:off x="4482065" y="2743020"/>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AA330749-81C4-2243-8A1D-028E3A65DE4E}"/>
              </a:ext>
            </a:extLst>
          </p:cNvPr>
          <p:cNvSpPr/>
          <p:nvPr/>
        </p:nvSpPr>
        <p:spPr>
          <a:xfrm>
            <a:off x="4088769" y="3082359"/>
            <a:ext cx="182880" cy="91440"/>
          </a:xfrm>
          <a:prstGeom prst="rect">
            <a:avLst/>
          </a:prstGeom>
          <a:gradFill>
            <a:gsLst>
              <a:gs pos="0">
                <a:schemeClr val="accent2"/>
              </a:gs>
              <a:gs pos="100000">
                <a:schemeClr val="accent2">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6" name="Cross 85">
            <a:extLst>
              <a:ext uri="{FF2B5EF4-FFF2-40B4-BE49-F238E27FC236}">
                <a16:creationId xmlns:a16="http://schemas.microsoft.com/office/drawing/2014/main" id="{0E9A49FF-E9F9-EF4C-8086-6F36BFDAF982}"/>
              </a:ext>
            </a:extLst>
          </p:cNvPr>
          <p:cNvSpPr/>
          <p:nvPr/>
        </p:nvSpPr>
        <p:spPr>
          <a:xfrm>
            <a:off x="5274242" y="2598410"/>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87" name="Cross 86">
            <a:extLst>
              <a:ext uri="{FF2B5EF4-FFF2-40B4-BE49-F238E27FC236}">
                <a16:creationId xmlns:a16="http://schemas.microsoft.com/office/drawing/2014/main" id="{B13AE5A9-B231-BD47-8F75-E065879E20D0}"/>
              </a:ext>
            </a:extLst>
          </p:cNvPr>
          <p:cNvSpPr/>
          <p:nvPr/>
        </p:nvSpPr>
        <p:spPr>
          <a:xfrm>
            <a:off x="4111522" y="2644130"/>
            <a:ext cx="182880" cy="182880"/>
          </a:xfrm>
          <a:prstGeom prst="plus">
            <a:avLst/>
          </a:prstGeom>
          <a:gradFill>
            <a:gsLst>
              <a:gs pos="0">
                <a:schemeClr val="accent1"/>
              </a:gs>
              <a:gs pos="100000">
                <a:schemeClr val="accent1">
                  <a:lumMod val="40000"/>
                  <a:lumOff val="60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cxnSp>
        <p:nvCxnSpPr>
          <p:cNvPr id="88" name="Straight Connector 87">
            <a:extLst>
              <a:ext uri="{FF2B5EF4-FFF2-40B4-BE49-F238E27FC236}">
                <a16:creationId xmlns:a16="http://schemas.microsoft.com/office/drawing/2014/main" id="{B0EDBA24-0B9E-E04D-8744-37633E945F1C}"/>
              </a:ext>
            </a:extLst>
          </p:cNvPr>
          <p:cNvCxnSpPr>
            <a:cxnSpLocks/>
          </p:cNvCxnSpPr>
          <p:nvPr/>
        </p:nvCxnSpPr>
        <p:spPr>
          <a:xfrm flipV="1">
            <a:off x="3138673" y="1745091"/>
            <a:ext cx="2619665" cy="2029707"/>
          </a:xfrm>
          <a:prstGeom prst="line">
            <a:avLst/>
          </a:prstGeom>
          <a:ln w="28575">
            <a:solidFill>
              <a:srgbClr val="95698A"/>
            </a:solidFill>
          </a:ln>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5CA13B13-73C6-5840-9D27-FAA9383F4F54}"/>
              </a:ext>
            </a:extLst>
          </p:cNvPr>
          <p:cNvCxnSpPr>
            <a:cxnSpLocks/>
          </p:cNvCxnSpPr>
          <p:nvPr/>
        </p:nvCxnSpPr>
        <p:spPr>
          <a:xfrm flipV="1">
            <a:off x="3138673" y="1586534"/>
            <a:ext cx="2135569" cy="1819316"/>
          </a:xfrm>
          <a:prstGeom prst="line">
            <a:avLst/>
          </a:prstGeom>
          <a:ln w="28575">
            <a:solidFill>
              <a:srgbClr val="95698A"/>
            </a:solidFill>
          </a:ln>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97C6BF54-3E2A-D84C-B139-3641B2264466}"/>
              </a:ext>
            </a:extLst>
          </p:cNvPr>
          <p:cNvCxnSpPr>
            <a:cxnSpLocks/>
          </p:cNvCxnSpPr>
          <p:nvPr/>
        </p:nvCxnSpPr>
        <p:spPr>
          <a:xfrm flipV="1">
            <a:off x="3138673" y="2341144"/>
            <a:ext cx="2718711" cy="1126158"/>
          </a:xfrm>
          <a:prstGeom prst="line">
            <a:avLst/>
          </a:prstGeom>
          <a:ln w="28575">
            <a:solidFill>
              <a:srgbClr val="95698A"/>
            </a:solidFill>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1" name="Rectangle 90">
                <a:extLst>
                  <a:ext uri="{FF2B5EF4-FFF2-40B4-BE49-F238E27FC236}">
                    <a16:creationId xmlns:a16="http://schemas.microsoft.com/office/drawing/2014/main" id="{8E46A627-1BF8-5B40-8BDE-93517EA0EF14}"/>
                  </a:ext>
                </a:extLst>
              </p:cNvPr>
              <p:cNvSpPr/>
              <p:nvPr/>
            </p:nvSpPr>
            <p:spPr>
              <a:xfrm>
                <a:off x="4180209" y="1238519"/>
                <a:ext cx="1434752" cy="339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666666"/>
                          </a:solidFill>
                          <a:latin typeface="Cambria Math" panose="02040503050406030204" pitchFamily="18" charset="0"/>
                          <a:ea typeface="Nunito Sans" pitchFamily="2" charset="77"/>
                          <a:cs typeface="Nunito Sans" pitchFamily="2" charset="77"/>
                        </a:rPr>
                        <m:t>ℓ</m:t>
                      </m:r>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𝑤</m:t>
                              </m:r>
                            </m:e>
                            <m:sup>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r>
                                    <a:rPr lang="en-US" b="0" i="1" dirty="0" smtClean="0">
                                      <a:solidFill>
                                        <a:srgbClr val="666666"/>
                                      </a:solidFill>
                                      <a:latin typeface="Cambria Math" panose="02040503050406030204" pitchFamily="18" charset="0"/>
                                      <a:ea typeface="Nunito Sans" pitchFamily="2" charset="77"/>
                                      <a:cs typeface="Nunito Sans" pitchFamily="2" charset="77"/>
                                    </a:rPr>
                                    <m:t>1</m:t>
                                  </m:r>
                                </m:e>
                              </m:d>
                            </m:sup>
                          </m:sSup>
                        </m:e>
                      </m:d>
                      <m:r>
                        <a:rPr lang="en-US" b="0" i="1" dirty="0" smtClean="0">
                          <a:solidFill>
                            <a:srgbClr val="666666"/>
                          </a:solidFill>
                          <a:latin typeface="Cambria Math" panose="02040503050406030204" pitchFamily="18" charset="0"/>
                          <a:ea typeface="Nunito Sans" pitchFamily="2" charset="77"/>
                          <a:cs typeface="Nunito Sans" pitchFamily="2" charset="77"/>
                        </a:rPr>
                        <m:t>=</m:t>
                      </m:r>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10</m:t>
                          </m:r>
                        </m:e>
                        <m:sup>
                          <m:r>
                            <a:rPr lang="en-US" b="0" i="1" dirty="0" smtClean="0">
                              <a:solidFill>
                                <a:srgbClr val="666666"/>
                              </a:solidFill>
                              <a:latin typeface="Cambria Math" panose="02040503050406030204" pitchFamily="18" charset="0"/>
                              <a:ea typeface="Nunito Sans" pitchFamily="2" charset="77"/>
                              <a:cs typeface="Nunito Sans" pitchFamily="2" charset="77"/>
                            </a:rPr>
                            <m:t>−5</m:t>
                          </m:r>
                        </m:sup>
                      </m:sSup>
                    </m:oMath>
                  </m:oMathPara>
                </a14:m>
                <a:endParaRPr lang="en-US" dirty="0"/>
              </a:p>
            </p:txBody>
          </p:sp>
        </mc:Choice>
        <mc:Fallback xmlns="">
          <p:sp>
            <p:nvSpPr>
              <p:cNvPr id="91" name="Rectangle 90">
                <a:extLst>
                  <a:ext uri="{FF2B5EF4-FFF2-40B4-BE49-F238E27FC236}">
                    <a16:creationId xmlns:a16="http://schemas.microsoft.com/office/drawing/2014/main" id="{8E46A627-1BF8-5B40-8BDE-93517EA0EF14}"/>
                  </a:ext>
                </a:extLst>
              </p:cNvPr>
              <p:cNvSpPr>
                <a:spLocks noRot="1" noChangeAspect="1" noMove="1" noResize="1" noEditPoints="1" noAdjustHandles="1" noChangeArrowheads="1" noChangeShapeType="1" noTextEdit="1"/>
              </p:cNvSpPr>
              <p:nvPr/>
            </p:nvSpPr>
            <p:spPr>
              <a:xfrm>
                <a:off x="4180209" y="1238519"/>
                <a:ext cx="1434752" cy="339517"/>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Rectangle 91">
                <a:extLst>
                  <a:ext uri="{FF2B5EF4-FFF2-40B4-BE49-F238E27FC236}">
                    <a16:creationId xmlns:a16="http://schemas.microsoft.com/office/drawing/2014/main" id="{EC0D9C2E-1FF2-D142-AFA7-4E8149FA76E3}"/>
                  </a:ext>
                </a:extLst>
              </p:cNvPr>
              <p:cNvSpPr/>
              <p:nvPr/>
            </p:nvSpPr>
            <p:spPr>
              <a:xfrm>
                <a:off x="5758338" y="1439762"/>
                <a:ext cx="1434752" cy="339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666666"/>
                          </a:solidFill>
                          <a:latin typeface="Cambria Math" panose="02040503050406030204" pitchFamily="18" charset="0"/>
                          <a:ea typeface="Nunito Sans" pitchFamily="2" charset="77"/>
                          <a:cs typeface="Nunito Sans" pitchFamily="2" charset="77"/>
                        </a:rPr>
                        <m:t>ℓ</m:t>
                      </m:r>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𝑤</m:t>
                              </m:r>
                            </m:e>
                            <m:sup>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r>
                                    <a:rPr lang="en-US" b="0" i="1" dirty="0" smtClean="0">
                                      <a:solidFill>
                                        <a:srgbClr val="666666"/>
                                      </a:solidFill>
                                      <a:latin typeface="Cambria Math" panose="02040503050406030204" pitchFamily="18" charset="0"/>
                                      <a:ea typeface="Nunito Sans" pitchFamily="2" charset="77"/>
                                      <a:cs typeface="Nunito Sans" pitchFamily="2" charset="77"/>
                                    </a:rPr>
                                    <m:t>2</m:t>
                                  </m:r>
                                </m:e>
                              </m:d>
                            </m:sup>
                          </m:sSup>
                        </m:e>
                      </m:d>
                      <m:r>
                        <a:rPr lang="en-US" b="0" i="1" dirty="0" smtClean="0">
                          <a:solidFill>
                            <a:srgbClr val="666666"/>
                          </a:solidFill>
                          <a:latin typeface="Cambria Math" panose="02040503050406030204" pitchFamily="18" charset="0"/>
                          <a:ea typeface="Nunito Sans" pitchFamily="2" charset="77"/>
                          <a:cs typeface="Nunito Sans" pitchFamily="2" charset="77"/>
                        </a:rPr>
                        <m:t>=</m:t>
                      </m:r>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10</m:t>
                          </m:r>
                        </m:e>
                        <m:sup>
                          <m:r>
                            <a:rPr lang="en-US" b="0" i="1" dirty="0" smtClean="0">
                              <a:solidFill>
                                <a:srgbClr val="666666"/>
                              </a:solidFill>
                              <a:latin typeface="Cambria Math" panose="02040503050406030204" pitchFamily="18" charset="0"/>
                              <a:ea typeface="Nunito Sans" pitchFamily="2" charset="77"/>
                              <a:cs typeface="Nunito Sans" pitchFamily="2" charset="77"/>
                            </a:rPr>
                            <m:t>−6</m:t>
                          </m:r>
                        </m:sup>
                      </m:sSup>
                    </m:oMath>
                  </m:oMathPara>
                </a14:m>
                <a:endParaRPr lang="en-US" dirty="0"/>
              </a:p>
            </p:txBody>
          </p:sp>
        </mc:Choice>
        <mc:Fallback xmlns="">
          <p:sp>
            <p:nvSpPr>
              <p:cNvPr id="92" name="Rectangle 91">
                <a:extLst>
                  <a:ext uri="{FF2B5EF4-FFF2-40B4-BE49-F238E27FC236}">
                    <a16:creationId xmlns:a16="http://schemas.microsoft.com/office/drawing/2014/main" id="{EC0D9C2E-1FF2-D142-AFA7-4E8149FA76E3}"/>
                  </a:ext>
                </a:extLst>
              </p:cNvPr>
              <p:cNvSpPr>
                <a:spLocks noRot="1" noChangeAspect="1" noMove="1" noResize="1" noEditPoints="1" noAdjustHandles="1" noChangeArrowheads="1" noChangeShapeType="1" noTextEdit="1"/>
              </p:cNvSpPr>
              <p:nvPr/>
            </p:nvSpPr>
            <p:spPr>
              <a:xfrm>
                <a:off x="5758338" y="1439762"/>
                <a:ext cx="1434752" cy="339517"/>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Rectangle 92">
                <a:extLst>
                  <a:ext uri="{FF2B5EF4-FFF2-40B4-BE49-F238E27FC236}">
                    <a16:creationId xmlns:a16="http://schemas.microsoft.com/office/drawing/2014/main" id="{43F70DC5-679F-CF43-9CBA-AAE5B6BDE4F2}"/>
                  </a:ext>
                </a:extLst>
              </p:cNvPr>
              <p:cNvSpPr/>
              <p:nvPr/>
            </p:nvSpPr>
            <p:spPr>
              <a:xfrm>
                <a:off x="5857384" y="2156546"/>
                <a:ext cx="1434752" cy="339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666666"/>
                          </a:solidFill>
                          <a:latin typeface="Cambria Math" panose="02040503050406030204" pitchFamily="18" charset="0"/>
                          <a:ea typeface="Nunito Sans" pitchFamily="2" charset="77"/>
                          <a:cs typeface="Nunito Sans" pitchFamily="2" charset="77"/>
                        </a:rPr>
                        <m:t>ℓ</m:t>
                      </m:r>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𝑤</m:t>
                              </m:r>
                            </m:e>
                            <m:sup>
                              <m:d>
                                <m:dPr>
                                  <m:ctrlPr>
                                    <a:rPr lang="en-US" b="0" i="1" dirty="0" smtClean="0">
                                      <a:solidFill>
                                        <a:srgbClr val="666666"/>
                                      </a:solidFill>
                                      <a:latin typeface="Cambria Math" panose="02040503050406030204" pitchFamily="18" charset="0"/>
                                      <a:ea typeface="Nunito Sans" pitchFamily="2" charset="77"/>
                                      <a:cs typeface="Nunito Sans" pitchFamily="2" charset="77"/>
                                    </a:rPr>
                                  </m:ctrlPr>
                                </m:dPr>
                                <m:e>
                                  <m:r>
                                    <a:rPr lang="en-US" b="0" i="1" dirty="0" smtClean="0">
                                      <a:solidFill>
                                        <a:srgbClr val="666666"/>
                                      </a:solidFill>
                                      <a:latin typeface="Cambria Math" panose="02040503050406030204" pitchFamily="18" charset="0"/>
                                      <a:ea typeface="Nunito Sans" pitchFamily="2" charset="77"/>
                                      <a:cs typeface="Nunito Sans" pitchFamily="2" charset="77"/>
                                    </a:rPr>
                                    <m:t>3</m:t>
                                  </m:r>
                                </m:e>
                              </m:d>
                            </m:sup>
                          </m:sSup>
                        </m:e>
                      </m:d>
                      <m:r>
                        <a:rPr lang="en-US" b="0" i="1" dirty="0" smtClean="0">
                          <a:solidFill>
                            <a:srgbClr val="666666"/>
                          </a:solidFill>
                          <a:latin typeface="Cambria Math" panose="02040503050406030204" pitchFamily="18" charset="0"/>
                          <a:ea typeface="Nunito Sans" pitchFamily="2" charset="77"/>
                          <a:cs typeface="Nunito Sans" pitchFamily="2" charset="77"/>
                        </a:rPr>
                        <m:t>=</m:t>
                      </m:r>
                      <m:sSup>
                        <m:sSupPr>
                          <m:ctrlPr>
                            <a:rPr lang="en-US" b="0" i="1" dirty="0" smtClean="0">
                              <a:solidFill>
                                <a:srgbClr val="666666"/>
                              </a:solidFill>
                              <a:latin typeface="Cambria Math" panose="02040503050406030204" pitchFamily="18" charset="0"/>
                              <a:ea typeface="Nunito Sans" pitchFamily="2" charset="77"/>
                              <a:cs typeface="Nunito Sans" pitchFamily="2" charset="77"/>
                            </a:rPr>
                          </m:ctrlPr>
                        </m:sSupPr>
                        <m:e>
                          <m:r>
                            <a:rPr lang="en-US" b="0" i="1" dirty="0" smtClean="0">
                              <a:solidFill>
                                <a:srgbClr val="666666"/>
                              </a:solidFill>
                              <a:latin typeface="Cambria Math" panose="02040503050406030204" pitchFamily="18" charset="0"/>
                              <a:ea typeface="Nunito Sans" pitchFamily="2" charset="77"/>
                              <a:cs typeface="Nunito Sans" pitchFamily="2" charset="77"/>
                            </a:rPr>
                            <m:t>10</m:t>
                          </m:r>
                        </m:e>
                        <m:sup>
                          <m:r>
                            <a:rPr lang="en-US" b="0" i="1" dirty="0" smtClean="0">
                              <a:solidFill>
                                <a:srgbClr val="666666"/>
                              </a:solidFill>
                              <a:latin typeface="Cambria Math" panose="02040503050406030204" pitchFamily="18" charset="0"/>
                              <a:ea typeface="Nunito Sans" pitchFamily="2" charset="77"/>
                              <a:cs typeface="Nunito Sans" pitchFamily="2" charset="77"/>
                            </a:rPr>
                            <m:t>−4</m:t>
                          </m:r>
                        </m:sup>
                      </m:sSup>
                    </m:oMath>
                  </m:oMathPara>
                </a14:m>
                <a:endParaRPr lang="en-US" dirty="0"/>
              </a:p>
            </p:txBody>
          </p:sp>
        </mc:Choice>
        <mc:Fallback xmlns="">
          <p:sp>
            <p:nvSpPr>
              <p:cNvPr id="93" name="Rectangle 92">
                <a:extLst>
                  <a:ext uri="{FF2B5EF4-FFF2-40B4-BE49-F238E27FC236}">
                    <a16:creationId xmlns:a16="http://schemas.microsoft.com/office/drawing/2014/main" id="{43F70DC5-679F-CF43-9CBA-AAE5B6BDE4F2}"/>
                  </a:ext>
                </a:extLst>
              </p:cNvPr>
              <p:cNvSpPr>
                <a:spLocks noRot="1" noChangeAspect="1" noMove="1" noResize="1" noEditPoints="1" noAdjustHandles="1" noChangeArrowheads="1" noChangeShapeType="1" noTextEdit="1"/>
              </p:cNvSpPr>
              <p:nvPr/>
            </p:nvSpPr>
            <p:spPr>
              <a:xfrm>
                <a:off x="5857384" y="2156546"/>
                <a:ext cx="1434752" cy="339517"/>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10">
            <p14:nvContentPartPr>
              <p14:cNvPr id="5" name="Ink 4">
                <a:extLst>
                  <a:ext uri="{FF2B5EF4-FFF2-40B4-BE49-F238E27FC236}">
                    <a16:creationId xmlns:a16="http://schemas.microsoft.com/office/drawing/2014/main" id="{3B1D3DAF-7716-4560-A838-39A121744AC4}"/>
                  </a:ext>
                </a:extLst>
              </p14:cNvPr>
              <p14:cNvContentPartPr/>
              <p14:nvPr/>
            </p14:nvContentPartPr>
            <p14:xfrm>
              <a:off x="5650200" y="522000"/>
              <a:ext cx="3439800" cy="2744280"/>
            </p14:xfrm>
          </p:contentPart>
        </mc:Choice>
        <mc:Fallback>
          <p:pic>
            <p:nvPicPr>
              <p:cNvPr id="5" name="Ink 4">
                <a:extLst>
                  <a:ext uri="{FF2B5EF4-FFF2-40B4-BE49-F238E27FC236}">
                    <a16:creationId xmlns:a16="http://schemas.microsoft.com/office/drawing/2014/main" id="{3B1D3DAF-7716-4560-A838-39A121744AC4}"/>
                  </a:ext>
                </a:extLst>
              </p:cNvPr>
              <p:cNvPicPr/>
              <p:nvPr/>
            </p:nvPicPr>
            <p:blipFill>
              <a:blip r:embed="rId11"/>
              <a:stretch>
                <a:fillRect/>
              </a:stretch>
            </p:blipFill>
            <p:spPr>
              <a:xfrm>
                <a:off x="5640840" y="512640"/>
                <a:ext cx="3458520" cy="2763000"/>
              </a:xfrm>
              <a:prstGeom prst="rect">
                <a:avLst/>
              </a:prstGeom>
            </p:spPr>
          </p:pic>
        </mc:Fallback>
      </mc:AlternateContent>
    </p:spTree>
    <p:extLst>
      <p:ext uri="{BB962C8B-B14F-4D97-AF65-F5344CB8AC3E}">
        <p14:creationId xmlns:p14="http://schemas.microsoft.com/office/powerpoint/2010/main" val="41556420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DEFC5AA-3840-FB4B-9B33-A21D762F6840}"/>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90</a:t>
            </a:fld>
            <a:endParaRPr lang="en"/>
          </a:p>
        </p:txBody>
      </p:sp>
      <p:pic>
        <p:nvPicPr>
          <p:cNvPr id="6" name="Picture 5" descr="Chart, scatter chart&#10;&#10;Description automatically generated">
            <a:extLst>
              <a:ext uri="{FF2B5EF4-FFF2-40B4-BE49-F238E27FC236}">
                <a16:creationId xmlns:a16="http://schemas.microsoft.com/office/drawing/2014/main" id="{AC3497F9-64AB-DC46-ACA4-36CF6CDEDE19}"/>
              </a:ext>
            </a:extLst>
          </p:cNvPr>
          <p:cNvPicPr>
            <a:picLocks noChangeAspect="1"/>
          </p:cNvPicPr>
          <p:nvPr/>
        </p:nvPicPr>
        <p:blipFill>
          <a:blip r:embed="rId2"/>
          <a:stretch>
            <a:fillRect/>
          </a:stretch>
        </p:blipFill>
        <p:spPr>
          <a:xfrm>
            <a:off x="2870390" y="786392"/>
            <a:ext cx="3403220" cy="3570716"/>
          </a:xfrm>
          <a:prstGeom prst="rect">
            <a:avLst/>
          </a:prstGeom>
        </p:spPr>
      </p:pic>
    </p:spTree>
    <p:extLst>
      <p:ext uri="{BB962C8B-B14F-4D97-AF65-F5344CB8AC3E}">
        <p14:creationId xmlns:p14="http://schemas.microsoft.com/office/powerpoint/2010/main" val="1767696072"/>
      </p:ext>
    </p:extLst>
  </p:cSld>
  <p:clrMapOvr>
    <a:masterClrMapping/>
  </p:clrMapOvr>
  <p:transition>
    <p:fade thruBlk="1"/>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dirty="0"/>
              <a:t>Pros/Cons</a:t>
            </a:r>
            <a:br>
              <a:rPr lang="en-US" dirty="0"/>
            </a:br>
            <a:r>
              <a:rPr lang="en-US" dirty="0"/>
              <a:t>Decision Tree</a:t>
            </a:r>
          </a:p>
        </p:txBody>
      </p:sp>
      <p:sp>
        <p:nvSpPr>
          <p:cNvPr id="10" name="Content Placeholder 2"/>
          <p:cNvSpPr>
            <a:spLocks noGrp="1"/>
          </p:cNvSpPr>
          <p:nvPr>
            <p:ph type="body" idx="1"/>
          </p:nvPr>
        </p:nvSpPr>
        <p:spPr>
          <a:xfrm>
            <a:off x="2608850" y="253138"/>
            <a:ext cx="6535150" cy="3981000"/>
          </a:xfrm>
        </p:spPr>
        <p:txBody>
          <a:bodyPr/>
          <a:lstStyle/>
          <a:p>
            <a:pPr>
              <a:buClr>
                <a:schemeClr val="bg2"/>
              </a:buClr>
            </a:pPr>
            <a:r>
              <a:rPr lang="en-US" dirty="0"/>
              <a:t>Pros:</a:t>
            </a:r>
          </a:p>
          <a:p>
            <a:pPr lvl="1">
              <a:buClr>
                <a:schemeClr val="bg2"/>
              </a:buClr>
            </a:pPr>
            <a:r>
              <a:rPr lang="en-US" dirty="0"/>
              <a:t>Easy to interpret</a:t>
            </a:r>
          </a:p>
          <a:p>
            <a:pPr lvl="1">
              <a:buClr>
                <a:schemeClr val="bg2"/>
              </a:buClr>
            </a:pPr>
            <a:r>
              <a:rPr lang="en-US" dirty="0"/>
              <a:t>Handles numeric and categorical variables without preprocessing</a:t>
            </a:r>
          </a:p>
          <a:p>
            <a:pPr lvl="1">
              <a:buClr>
                <a:schemeClr val="bg2"/>
              </a:buClr>
            </a:pPr>
            <a:r>
              <a:rPr lang="en-US" dirty="0"/>
              <a:t>No normalization required as it uses rule-based approach</a:t>
            </a:r>
          </a:p>
          <a:p>
            <a:pPr lvl="1">
              <a:buClr>
                <a:schemeClr val="bg2"/>
              </a:buClr>
            </a:pPr>
            <a:r>
              <a:rPr lang="en-US" dirty="0"/>
              <a:t>Can create non-linear decision boundaries</a:t>
            </a:r>
          </a:p>
          <a:p>
            <a:pPr lvl="1">
              <a:buClr>
                <a:schemeClr val="bg2"/>
              </a:buClr>
            </a:pPr>
            <a:r>
              <a:rPr lang="en-US" dirty="0"/>
              <a:t>Can readily do multi-class classification (unlike Logistic Regression)</a:t>
            </a:r>
          </a:p>
          <a:p>
            <a:pPr>
              <a:buClr>
                <a:schemeClr val="bg2"/>
              </a:buClr>
            </a:pPr>
            <a:r>
              <a:rPr lang="en-US" dirty="0"/>
              <a:t>Cons:</a:t>
            </a:r>
          </a:p>
          <a:p>
            <a:pPr lvl="1">
              <a:buClr>
                <a:schemeClr val="bg2"/>
              </a:buClr>
            </a:pPr>
            <a:r>
              <a:rPr lang="en-US" dirty="0"/>
              <a:t>Deep decision trees are prone to overfitting</a:t>
            </a:r>
          </a:p>
          <a:p>
            <a:pPr lvl="1">
              <a:buClr>
                <a:schemeClr val="bg2"/>
              </a:buClr>
            </a:pPr>
            <a:r>
              <a:rPr lang="en-US" dirty="0"/>
              <a:t>Only allows axis-parallel decision boundaries</a:t>
            </a:r>
          </a:p>
        </p:txBody>
      </p:sp>
      <p:pic>
        <p:nvPicPr>
          <p:cNvPr id="5" name="Picture 2" descr="machine learning - How to achieve a nonlinear decision boundary? - Cross  Validated">
            <a:extLst>
              <a:ext uri="{FF2B5EF4-FFF2-40B4-BE49-F238E27FC236}">
                <a16:creationId xmlns:a16="http://schemas.microsoft.com/office/drawing/2014/main" id="{3F527D1D-179F-3349-9720-76E6C742C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9984" y="2738401"/>
            <a:ext cx="2872882" cy="2305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90116"/>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Recap</a:t>
            </a:r>
          </a:p>
        </p:txBody>
      </p:sp>
      <p:sp>
        <p:nvSpPr>
          <p:cNvPr id="10" name="Content Placeholder 2"/>
          <p:cNvSpPr>
            <a:spLocks noGrp="1"/>
          </p:cNvSpPr>
          <p:nvPr>
            <p:ph type="body" idx="1"/>
          </p:nvPr>
        </p:nvSpPr>
        <p:spPr>
          <a:xfrm>
            <a:off x="2638097" y="575500"/>
            <a:ext cx="6048728" cy="3981000"/>
          </a:xfrm>
        </p:spPr>
        <p:txBody>
          <a:bodyPr/>
          <a:lstStyle/>
          <a:p>
            <a:pPr marL="139700" indent="0">
              <a:buNone/>
            </a:pPr>
            <a:r>
              <a:rPr lang="en-US" dirty="0"/>
              <a:t>What you can do now:</a:t>
            </a:r>
          </a:p>
          <a:p>
            <a:r>
              <a:rPr lang="en-US" dirty="0"/>
              <a:t>Understand parametric vs. non-parametric models</a:t>
            </a:r>
          </a:p>
          <a:p>
            <a:r>
              <a:rPr lang="en-US" dirty="0"/>
              <a:t>Understand different data types and necessary preprocessing steps</a:t>
            </a:r>
          </a:p>
          <a:p>
            <a:r>
              <a:rPr lang="en-US" dirty="0"/>
              <a:t>K-Nearest Neighbors:</a:t>
            </a:r>
          </a:p>
          <a:p>
            <a:pPr lvl="1"/>
            <a:r>
              <a:rPr lang="en-US" dirty="0"/>
              <a:t>Understand the k-Nearest Neighbor classifier</a:t>
            </a:r>
          </a:p>
          <a:p>
            <a:pPr lvl="1"/>
            <a:r>
              <a:rPr lang="en-US" dirty="0"/>
              <a:t>Make predictions using a k-Nearest Neighbors classifier</a:t>
            </a:r>
          </a:p>
          <a:p>
            <a:pPr lvl="1"/>
            <a:r>
              <a:rPr lang="en-US" dirty="0"/>
              <a:t>Understand pros and cons of a k-Nearest Neighbors classifier</a:t>
            </a:r>
          </a:p>
          <a:p>
            <a:r>
              <a:rPr lang="en-US" dirty="0"/>
              <a:t>Decision Tree:</a:t>
            </a:r>
          </a:p>
          <a:p>
            <a:pPr lvl="1"/>
            <a:r>
              <a:rPr lang="en-US" dirty="0"/>
              <a:t>Define a decision tree classifier</a:t>
            </a:r>
          </a:p>
          <a:p>
            <a:pPr lvl="1"/>
            <a:r>
              <a:rPr lang="en-US" dirty="0"/>
              <a:t>Interpret the output of a decision trees</a:t>
            </a:r>
          </a:p>
          <a:p>
            <a:pPr lvl="1"/>
            <a:r>
              <a:rPr lang="en-US" dirty="0"/>
              <a:t>Learn a decision tree classifier using greedy &amp; recursive algorithm</a:t>
            </a:r>
          </a:p>
          <a:p>
            <a:pPr lvl="1"/>
            <a:r>
              <a:rPr lang="en-US" dirty="0"/>
              <a:t>Advantages and Disadvantages of a decision tree</a:t>
            </a:r>
          </a:p>
          <a:p>
            <a:pPr lvl="1"/>
            <a:r>
              <a:rPr lang="en-US" dirty="0"/>
              <a:t>Ways to overcome overfitting in decision trees</a:t>
            </a:r>
          </a:p>
          <a:p>
            <a:endParaRPr lang="en-US" dirty="0"/>
          </a:p>
          <a:p>
            <a:endParaRPr lang="en-US" dirty="0"/>
          </a:p>
        </p:txBody>
      </p:sp>
    </p:spTree>
    <p:extLst>
      <p:ext uri="{BB962C8B-B14F-4D97-AF65-F5344CB8AC3E}">
        <p14:creationId xmlns:p14="http://schemas.microsoft.com/office/powerpoint/2010/main" val="1514846304"/>
      </p:ext>
    </p:extLst>
  </p:cSld>
  <p:clrMapOvr>
    <a:masterClrMapping/>
  </p:clrMapOvr>
  <p:transition spd="slow">
    <p:push dir="u"/>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7E27263BFA984A822E6B96AA80ED52" ma:contentTypeVersion="4" ma:contentTypeDescription="Create a new document." ma:contentTypeScope="" ma:versionID="8b9c8cba77be28863d2d7b65ae01ac03">
  <xsd:schema xmlns:xsd="http://www.w3.org/2001/XMLSchema" xmlns:xs="http://www.w3.org/2001/XMLSchema" xmlns:p="http://schemas.microsoft.com/office/2006/metadata/properties" xmlns:ns3="c57e2c81-afec-4593-ac03-d40bc9d24b6b" targetNamespace="http://schemas.microsoft.com/office/2006/metadata/properties" ma:root="true" ma:fieldsID="93ab4ae4d611b460d64563ce2a7f8efd" ns3:_="">
    <xsd:import namespace="c57e2c81-afec-4593-ac03-d40bc9d24b6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7e2c81-afec-4593-ac03-d40bc9d24b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F9E4D4-2A39-4646-AF1C-D8DE769D5FC6}">
  <ds:schemaRefs>
    <ds:schemaRef ds:uri="c57e2c81-afec-4593-ac03-d40bc9d24b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5707651-B923-4573-B7A0-A16E40126E82}">
  <ds:schemaRefs>
    <ds:schemaRef ds:uri="http://schemas.microsoft.com/sharepoint/v3/contenttype/forms"/>
  </ds:schemaRefs>
</ds:datastoreItem>
</file>

<file path=customXml/itemProps3.xml><?xml version="1.0" encoding="utf-8"?>
<ds:datastoreItem xmlns:ds="http://schemas.openxmlformats.org/officeDocument/2006/customXml" ds:itemID="{6EF55C72-033A-461E-A8AB-64BA1552D512}">
  <ds:schemaRefs>
    <ds:schemaRef ds:uri="http://purl.org/dc/elements/1.1/"/>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schemas.microsoft.com/office/infopath/2007/PartnerControls"/>
    <ds:schemaRef ds:uri="http://www.w3.org/XML/1998/namespace"/>
    <ds:schemaRef ds:uri="http://purl.org/dc/terms/"/>
    <ds:schemaRef ds:uri="c57e2c81-afec-4593-ac03-d40bc9d24b6b"/>
  </ds:schemaRefs>
</ds:datastoreItem>
</file>

<file path=docProps/app.xml><?xml version="1.0" encoding="utf-8"?>
<Properties xmlns="http://schemas.openxmlformats.org/officeDocument/2006/extended-properties" xmlns:vt="http://schemas.openxmlformats.org/officeDocument/2006/docPropsVTypes">
  <Template>SlideMaster</Template>
  <TotalTime>1119</TotalTime>
  <Words>4941</Words>
  <Application>Microsoft Office PowerPoint</Application>
  <PresentationFormat>On-screen Show (16:9)</PresentationFormat>
  <Paragraphs>1462</Paragraphs>
  <Slides>92</Slides>
  <Notes>72</Notes>
  <HiddenSlides>4</HiddenSlides>
  <MMClips>1</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92</vt:i4>
      </vt:variant>
    </vt:vector>
  </HeadingPairs>
  <TitlesOfParts>
    <vt:vector size="109" baseType="lpstr">
      <vt:lpstr>Arial</vt:lpstr>
      <vt:lpstr>Open Sans</vt:lpstr>
      <vt:lpstr>Cambria Math</vt:lpstr>
      <vt:lpstr>Zapf Dingbats</vt:lpstr>
      <vt:lpstr>Wingdings</vt:lpstr>
      <vt:lpstr>Museo sans 500</vt:lpstr>
      <vt:lpstr>Museo Sans 300</vt:lpstr>
      <vt:lpstr>Nunito Sans</vt:lpstr>
      <vt:lpstr>Calibri</vt:lpstr>
      <vt:lpstr>Museo sans 500</vt:lpstr>
      <vt:lpstr>Museo Sans 300</vt:lpstr>
      <vt:lpstr>Museo Sans 700</vt:lpstr>
      <vt:lpstr>Museo Sans 100</vt:lpstr>
      <vt:lpstr>Georgia</vt:lpstr>
      <vt:lpstr>Courier New</vt:lpstr>
      <vt:lpstr>Stencil</vt:lpstr>
      <vt:lpstr>SlideMaster</vt:lpstr>
      <vt:lpstr>CSE/STAT 416 Non-Parametric Classification Methods  Amal Nanavati University of Washington July 18, 2022  Adapted from Hunter Schafer’s slides</vt:lpstr>
      <vt:lpstr>Administrivia</vt:lpstr>
      <vt:lpstr>Recap &amp; Addressing LR Concerns</vt:lpstr>
      <vt:lpstr>2 min</vt:lpstr>
      <vt:lpstr>Probability Classifier</vt:lpstr>
      <vt:lpstr>Connecting Score &amp; Probability</vt:lpstr>
      <vt:lpstr>Logistic Regression Model</vt:lpstr>
      <vt:lpstr>Maximum Likelihood Estimate (MLE)</vt:lpstr>
      <vt:lpstr>1.5 min</vt:lpstr>
      <vt:lpstr>Gradient Ascent</vt:lpstr>
      <vt:lpstr>2 min</vt:lpstr>
      <vt:lpstr>Plotting Probabilities</vt:lpstr>
      <vt:lpstr>Some Details</vt:lpstr>
      <vt:lpstr>Parametric vs. Non-Parametric Methods</vt:lpstr>
      <vt:lpstr>Parametric vs. Non-Parametric Methods</vt:lpstr>
      <vt:lpstr>K-Nearest Neighbors</vt:lpstr>
      <vt:lpstr>1 min</vt:lpstr>
      <vt:lpstr>1.5 min</vt:lpstr>
      <vt:lpstr>Nearest Neighbors Overview</vt:lpstr>
      <vt:lpstr>k-Nearest Neighbors Algorithm</vt:lpstr>
      <vt:lpstr>1.5 min</vt:lpstr>
      <vt:lpstr>3 min</vt:lpstr>
      <vt:lpstr>1-NN Decision Boundaries: Voronoi Diagram</vt:lpstr>
      <vt:lpstr>K-Nearest Neighbors: Hyper-paramters</vt:lpstr>
      <vt:lpstr>Types of Features</vt:lpstr>
      <vt:lpstr>Making Categorical Features Quantitative</vt:lpstr>
      <vt:lpstr>Distance</vt:lpstr>
      <vt:lpstr>Choosing k</vt:lpstr>
      <vt:lpstr>1-NN vs. k-NN</vt:lpstr>
      <vt:lpstr>K-Nearest Neighbors Pros/Cons</vt:lpstr>
      <vt:lpstr>1 min</vt:lpstr>
      <vt:lpstr>2 min</vt:lpstr>
      <vt:lpstr>PowerPoint Presentation</vt:lpstr>
      <vt:lpstr>Decision Trees</vt:lpstr>
      <vt:lpstr>How Do We Make Decisions?</vt:lpstr>
      <vt:lpstr>What makes a loan risky?</vt:lpstr>
      <vt:lpstr>Credit history explained</vt:lpstr>
      <vt:lpstr>Income</vt:lpstr>
      <vt:lpstr>Loan terms</vt:lpstr>
      <vt:lpstr>Personal information</vt:lpstr>
      <vt:lpstr>Intelligent application</vt:lpstr>
      <vt:lpstr>Classifier review</vt:lpstr>
      <vt:lpstr>Setup </vt:lpstr>
      <vt:lpstr>Decision Trees</vt:lpstr>
      <vt:lpstr>1 min</vt:lpstr>
      <vt:lpstr>2 min</vt:lpstr>
      <vt:lpstr>1 min</vt:lpstr>
      <vt:lpstr>2 min</vt:lpstr>
      <vt:lpstr>Growing Trees</vt:lpstr>
      <vt:lpstr>Visual Notation</vt:lpstr>
      <vt:lpstr>Decision stump:  1 level</vt:lpstr>
      <vt:lpstr>Making predictions</vt:lpstr>
      <vt:lpstr>PowerPoint Presentation</vt:lpstr>
      <vt:lpstr>Calculate the node values. </vt:lpstr>
      <vt:lpstr>How do we select the best feature?  Select the split with lowest classification error</vt:lpstr>
      <vt:lpstr>How do we measure effectiveness of a split?</vt:lpstr>
      <vt:lpstr>Calculating classification error</vt:lpstr>
      <vt:lpstr>Choice 1: Split on Credit history?</vt:lpstr>
      <vt:lpstr>Split on Credit: Classification error</vt:lpstr>
      <vt:lpstr>Choice 2: Split on Term?</vt:lpstr>
      <vt:lpstr>Evaluating the split on Term</vt:lpstr>
      <vt:lpstr>Choice 1 vs Choice 2: Comparing split on credit vs term </vt:lpstr>
      <vt:lpstr>Split Selection</vt:lpstr>
      <vt:lpstr>Greedy &amp; Recursive Algorithm</vt:lpstr>
      <vt:lpstr>Decision tree expansion:  1 level</vt:lpstr>
      <vt:lpstr>Termination Criteria</vt:lpstr>
      <vt:lpstr>Tree Learning = Recursive Stump Learning</vt:lpstr>
      <vt:lpstr>Second level</vt:lpstr>
      <vt:lpstr>1 min</vt:lpstr>
      <vt:lpstr>2 min</vt:lpstr>
      <vt:lpstr>Splitting on Numeric Features</vt:lpstr>
      <vt:lpstr>Threshold Split for Numeric Features</vt:lpstr>
      <vt:lpstr>Best threshold?</vt:lpstr>
      <vt:lpstr>Threshold Between Points</vt:lpstr>
      <vt:lpstr>Only Need to Consider Mid-Points</vt:lpstr>
      <vt:lpstr>Splitting for Numeric Features</vt:lpstr>
      <vt:lpstr>Issues With Using Classification Error for Splitting</vt:lpstr>
      <vt:lpstr>Visualizing the threshold split</vt:lpstr>
      <vt:lpstr>Split on Age &gt;= 38</vt:lpstr>
      <vt:lpstr>Each split partitions the 2-D space</vt:lpstr>
      <vt:lpstr>Each split partitions the 2-D space</vt:lpstr>
      <vt:lpstr>Recall This Example From Logistic Regression</vt:lpstr>
      <vt:lpstr>Depth 1: Split on x[1]</vt:lpstr>
      <vt:lpstr>Depth 2</vt:lpstr>
      <vt:lpstr>Same feature can be used to split multiple times</vt:lpstr>
      <vt:lpstr>Decision boundaries at different depths</vt:lpstr>
      <vt:lpstr>Overfitting Prevention (Termination Criteria Revisited)</vt:lpstr>
      <vt:lpstr>1 mins</vt:lpstr>
      <vt:lpstr>2 mins</vt:lpstr>
      <vt:lpstr>PowerPoint Presentation</vt:lpstr>
      <vt:lpstr>Pros/Cons Decision Tree</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cse</dc:creator>
  <cp:lastModifiedBy>cse-loaner</cp:lastModifiedBy>
  <cp:revision>21</cp:revision>
  <cp:lastPrinted>2020-04-23T15:36:45Z</cp:lastPrinted>
  <dcterms:modified xsi:type="dcterms:W3CDTF">2022-07-18T23:46:18Z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2020-07-13T03:30:28Z</vt:lpwstr>
  </property>
  <property fmtid="{D5CDD505-2E9C-101B-9397-08002B2CF9AE}" pid="4" name="MSIP_Label_f42aa342-8706-4288-bd11-ebb85995028c_Method">
    <vt:lpwstr>Standard</vt:lpwstr>
  </property>
  <property fmtid="{D5CDD505-2E9C-101B-9397-08002B2CF9AE}" pid="5" name="MSIP_Label_f42aa342-8706-4288-bd11-ebb85995028c_Name">
    <vt:lpwstr>Internal</vt:lpwstr>
  </property>
  <property fmtid="{D5CDD505-2E9C-101B-9397-08002B2CF9AE}" pid="6" name="MSIP_Label_f42aa342-8706-4288-bd11-ebb85995028c_SiteId">
    <vt:lpwstr>72f988bf-86f1-41af-91ab-2d7cd011db47</vt:lpwstr>
  </property>
  <property fmtid="{D5CDD505-2E9C-101B-9397-08002B2CF9AE}" pid="7" name="MSIP_Label_f42aa342-8706-4288-bd11-ebb85995028c_ActionId">
    <vt:lpwstr>edcf84b5-90ed-4e34-a6e3-4df11378abf8</vt:lpwstr>
  </property>
  <property fmtid="{D5CDD505-2E9C-101B-9397-08002B2CF9AE}" pid="8" name="MSIP_Label_f42aa342-8706-4288-bd11-ebb85995028c_ContentBits">
    <vt:lpwstr>0</vt:lpwstr>
  </property>
  <property fmtid="{D5CDD505-2E9C-101B-9397-08002B2CF9AE}" pid="9" name="ContentTypeId">
    <vt:lpwstr>0x010100317E27263BFA984A822E6B96AA80ED52</vt:lpwstr>
  </property>
</Properties>
</file>