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mp4" ContentType="video/mp4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ink/ink2.xml" ContentType="application/inkml+xml"/>
  <Override PartName="/ppt/ink/ink3.xml" ContentType="application/inkml+xml"/>
  <Override PartName="/ppt/notesSlides/notesSlide4.xml" ContentType="application/vnd.openxmlformats-officedocument.presentationml.notesSlide+xml"/>
  <Override PartName="/ppt/ink/ink4.xml" ContentType="application/inkml+xml"/>
  <Override PartName="/ppt/ink/ink5.xml" ContentType="application/inkml+xml"/>
  <Override PartName="/ppt/ink/ink6.xml" ContentType="application/inkml+xml"/>
  <Override PartName="/ppt/notesSlides/notesSlide5.xml" ContentType="application/vnd.openxmlformats-officedocument.presentationml.notesSlide+xml"/>
  <Override PartName="/ppt/ink/ink7.xml" ContentType="application/inkml+xml"/>
  <Override PartName="/ppt/notesSlides/notesSlide6.xml" ContentType="application/vnd.openxmlformats-officedocument.presentationml.notesSlide+xml"/>
  <Override PartName="/ppt/ink/ink8.xml" ContentType="application/inkml+xml"/>
  <Override PartName="/ppt/notesSlides/notesSlide7.xml" ContentType="application/vnd.openxmlformats-officedocument.presentationml.notesSlide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notesSlides/notesSlide8.xml" ContentType="application/vnd.openxmlformats-officedocument.presentationml.notesSlide+xml"/>
  <Override PartName="/ppt/ink/ink13.xml" ContentType="application/inkml+xml"/>
  <Override PartName="/ppt/ink/ink14.xml" ContentType="application/inkml+xml"/>
  <Override PartName="/ppt/notesSlides/notesSlide9.xml" ContentType="application/vnd.openxmlformats-officedocument.presentationml.notesSlide+xml"/>
  <Override PartName="/ppt/ink/ink15.xml" ContentType="application/inkml+xml"/>
  <Override PartName="/ppt/notesSlides/notesSlide10.xml" ContentType="application/vnd.openxmlformats-officedocument.presentationml.notesSlide+xml"/>
  <Override PartName="/ppt/ink/ink16.xml" ContentType="application/inkml+xml"/>
  <Override PartName="/ppt/notesSlides/notesSlide11.xml" ContentType="application/vnd.openxmlformats-officedocument.presentationml.notesSlide+xml"/>
  <Override PartName="/ppt/ink/ink17.xml" ContentType="application/inkml+xml"/>
  <Override PartName="/ppt/notesSlides/notesSlide12.xml" ContentType="application/vnd.openxmlformats-officedocument.presentationml.notesSlide+xml"/>
  <Override PartName="/ppt/ink/ink18.xml" ContentType="application/inkml+xml"/>
  <Override PartName="/ppt/notesSlides/notesSlide13.xml" ContentType="application/vnd.openxmlformats-officedocument.presentationml.notesSlide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notesSlides/notesSlide14.xml" ContentType="application/vnd.openxmlformats-officedocument.presentationml.notesSlide+xml"/>
  <Override PartName="/ppt/ink/ink24.xml" ContentType="application/inkml+xml"/>
  <Override PartName="/ppt/notesSlides/notesSlide15.xml" ContentType="application/vnd.openxmlformats-officedocument.presentationml.notesSlide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notesSlides/notesSlide16.xml" ContentType="application/vnd.openxmlformats-officedocument.presentationml.notesSlide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notesSlides/notesSlide17.xml" ContentType="application/vnd.openxmlformats-officedocument.presentationml.notesSlide+xml"/>
  <Override PartName="/ppt/ink/ink51.xml" ContentType="application/inkml+xml"/>
  <Override PartName="/ppt/ink/ink52.xml" ContentType="application/inkml+xml"/>
  <Override PartName="/ppt/notesSlides/notesSlide18.xml" ContentType="application/vnd.openxmlformats-officedocument.presentationml.notesSlide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ink/ink85.xml" ContentType="application/inkml+xml"/>
  <Override PartName="/ppt/ink/ink86.xml" ContentType="application/inkml+xml"/>
  <Override PartName="/ppt/ink/ink87.xml" ContentType="application/inkml+xml"/>
  <Override PartName="/ppt/ink/ink88.xml" ContentType="application/inkml+xml"/>
  <Override PartName="/ppt/ink/ink89.xml" ContentType="application/inkml+xml"/>
  <Override PartName="/ppt/ink/ink90.xml" ContentType="application/inkml+xml"/>
  <Override PartName="/ppt/ink/ink91.xml" ContentType="application/inkml+xml"/>
  <Override PartName="/ppt/ink/ink92.xml" ContentType="application/inkml+xml"/>
  <Override PartName="/ppt/ink/ink93.xml" ContentType="application/inkml+xml"/>
  <Override PartName="/ppt/ink/ink94.xml" ContentType="application/inkml+xml"/>
  <Override PartName="/ppt/ink/ink95.xml" ContentType="application/inkml+xml"/>
  <Override PartName="/ppt/ink/ink96.xml" ContentType="application/inkml+xml"/>
  <Override PartName="/ppt/ink/ink97.xml" ContentType="application/inkml+xml"/>
  <Override PartName="/ppt/ink/ink98.xml" ContentType="application/inkml+xml"/>
  <Override PartName="/ppt/ink/ink99.xml" ContentType="application/inkml+xml"/>
  <Override PartName="/ppt/ink/ink100.xml" ContentType="application/inkml+xml"/>
  <Override PartName="/ppt/ink/ink101.xml" ContentType="application/inkml+xml"/>
  <Override PartName="/ppt/ink/ink102.xml" ContentType="application/inkml+xml"/>
  <Override PartName="/ppt/ink/ink103.xml" ContentType="application/inkml+xml"/>
  <Override PartName="/ppt/ink/ink104.xml" ContentType="application/inkml+xml"/>
  <Override PartName="/ppt/ink/ink105.xml" ContentType="application/inkml+xml"/>
  <Override PartName="/ppt/ink/ink106.xml" ContentType="application/inkml+xml"/>
  <Override PartName="/ppt/notesSlides/notesSlide19.xml" ContentType="application/vnd.openxmlformats-officedocument.presentationml.notesSlide+xml"/>
  <Override PartName="/ppt/ink/ink107.xml" ContentType="application/inkml+xml"/>
  <Override PartName="/ppt/ink/ink108.xml" ContentType="application/inkml+xml"/>
  <Override PartName="/ppt/notesSlides/notesSlide20.xml" ContentType="application/vnd.openxmlformats-officedocument.presentationml.notesSlide+xml"/>
  <Override PartName="/ppt/ink/ink109.xml" ContentType="application/inkml+xml"/>
  <Override PartName="/ppt/notesSlides/notesSlide21.xml" ContentType="application/vnd.openxmlformats-officedocument.presentationml.notesSlide+xml"/>
  <Override PartName="/ppt/ink/ink110.xml" ContentType="application/inkml+xml"/>
  <Override PartName="/ppt/notesSlides/notesSlide22.xml" ContentType="application/vnd.openxmlformats-officedocument.presentationml.notesSlide+xml"/>
  <Override PartName="/ppt/ink/ink111.xml" ContentType="application/inkml+xml"/>
  <Override PartName="/ppt/ink/ink112.xml" ContentType="application/inkml+xml"/>
  <Override PartName="/ppt/notesSlides/notesSlide23.xml" ContentType="application/vnd.openxmlformats-officedocument.presentationml.notesSlide+xml"/>
  <Override PartName="/ppt/ink/ink113.xml" ContentType="application/inkml+xml"/>
  <Override PartName="/ppt/ink/ink114.xml" ContentType="application/inkml+xml"/>
  <Override PartName="/ppt/notesSlides/notesSlide24.xml" ContentType="application/vnd.openxmlformats-officedocument.presentationml.notesSlide+xml"/>
  <Override PartName="/ppt/ink/ink115.xml" ContentType="application/inkml+xml"/>
  <Override PartName="/ppt/ink/ink116.xml" ContentType="application/inkml+xml"/>
  <Override PartName="/ppt/ink/ink117.xml" ContentType="application/inkml+xml"/>
  <Override PartName="/ppt/ink/ink118.xml" ContentType="application/inkml+xml"/>
  <Override PartName="/ppt/ink/ink119.xml" ContentType="application/inkml+xml"/>
  <Override PartName="/ppt/ink/ink120.xml" ContentType="application/inkml+xml"/>
  <Override PartName="/ppt/ink/ink121.xml" ContentType="application/inkml+xml"/>
  <Override PartName="/ppt/ink/ink122.xml" ContentType="application/inkml+xml"/>
  <Override PartName="/ppt/ink/ink123.xml" ContentType="application/inkml+xml"/>
  <Override PartName="/ppt/ink/ink124.xml" ContentType="application/inkml+xml"/>
  <Override PartName="/ppt/notesSlides/notesSlide25.xml" ContentType="application/vnd.openxmlformats-officedocument.presentationml.notesSlide+xml"/>
  <Override PartName="/ppt/ink/ink125.xml" ContentType="application/inkml+xml"/>
  <Override PartName="/ppt/notesSlides/notesSlide26.xml" ContentType="application/vnd.openxmlformats-officedocument.presentationml.notesSlide+xml"/>
  <Override PartName="/ppt/ink/ink126.xml" ContentType="application/inkml+xml"/>
  <Override PartName="/ppt/notesSlides/notesSlide27.xml" ContentType="application/vnd.openxmlformats-officedocument.presentationml.notesSlide+xml"/>
  <Override PartName="/ppt/ink/ink127.xml" ContentType="application/inkml+xml"/>
  <Override PartName="/ppt/ink/ink128.xml" ContentType="application/inkml+xml"/>
  <Override PartName="/ppt/ink/ink129.xml" ContentType="application/inkml+xml"/>
  <Override PartName="/ppt/ink/ink130.xml" ContentType="application/inkml+xml"/>
  <Override PartName="/ppt/ink/ink131.xml" ContentType="application/inkml+xml"/>
  <Override PartName="/ppt/notesSlides/notesSlide28.xml" ContentType="application/vnd.openxmlformats-officedocument.presentationml.notesSlide+xml"/>
  <Override PartName="/ppt/ink/ink132.xml" ContentType="application/inkml+xml"/>
  <Override PartName="/ppt/notesSlides/notesSlide29.xml" ContentType="application/vnd.openxmlformats-officedocument.presentationml.notesSlide+xml"/>
  <Override PartName="/ppt/ink/ink133.xml" ContentType="application/inkml+xml"/>
  <Override PartName="/ppt/notesSlides/notesSlide30.xml" ContentType="application/vnd.openxmlformats-officedocument.presentationml.notesSlide+xml"/>
  <Override PartName="/ppt/ink/ink134.xml" ContentType="application/inkml+xml"/>
  <Override PartName="/ppt/notesSlides/notesSlide31.xml" ContentType="application/vnd.openxmlformats-officedocument.presentationml.notesSlide+xml"/>
  <Override PartName="/ppt/ink/ink135.xml" ContentType="application/inkml+xml"/>
  <Override PartName="/ppt/notesSlides/notesSlide32.xml" ContentType="application/vnd.openxmlformats-officedocument.presentationml.notesSlide+xml"/>
  <Override PartName="/ppt/ink/ink136.xml" ContentType="application/inkml+xml"/>
  <Override PartName="/ppt/ink/ink137.xml" ContentType="application/inkml+xml"/>
  <Override PartName="/ppt/notesSlides/notesSlide33.xml" ContentType="application/vnd.openxmlformats-officedocument.presentationml.notesSlide+xml"/>
  <Override PartName="/ppt/ink/ink138.xml" ContentType="application/inkml+xml"/>
  <Override PartName="/ppt/ink/ink139.xml" ContentType="application/inkml+xml"/>
  <Override PartName="/ppt/ink/ink140.xml" ContentType="application/inkml+xml"/>
  <Override PartName="/ppt/ink/ink141.xml" ContentType="application/inkml+xml"/>
  <Override PartName="/ppt/ink/ink142.xml" ContentType="application/inkml+xml"/>
  <Override PartName="/ppt/ink/ink143.xml" ContentType="application/inkml+xml"/>
  <Override PartName="/ppt/notesSlides/notesSlide34.xml" ContentType="application/vnd.openxmlformats-officedocument.presentationml.notesSlide+xml"/>
  <Override PartName="/ppt/ink/ink144.xml" ContentType="application/inkml+xml"/>
  <Override PartName="/ppt/notesSlides/notesSlide35.xml" ContentType="application/vnd.openxmlformats-officedocument.presentationml.notesSlide+xml"/>
  <Override PartName="/ppt/ink/ink145.xml" ContentType="application/inkml+xml"/>
  <Override PartName="/ppt/notesSlides/notesSlide36.xml" ContentType="application/vnd.openxmlformats-officedocument.presentationml.notesSlide+xml"/>
  <Override PartName="/ppt/ink/ink146.xml" ContentType="application/inkml+xml"/>
  <Override PartName="/ppt/ink/ink147.xml" ContentType="application/inkml+xml"/>
  <Override PartName="/ppt/ink/ink148.xml" ContentType="application/inkml+xml"/>
  <Override PartName="/ppt/ink/ink149.xml" ContentType="application/inkml+xml"/>
  <Override PartName="/ppt/ink/ink150.xml" ContentType="application/inkml+xml"/>
  <Override PartName="/ppt/ink/ink151.xml" ContentType="application/inkml+xml"/>
  <Override PartName="/ppt/ink/ink152.xml" ContentType="application/inkml+xml"/>
  <Override PartName="/ppt/ink/ink153.xml" ContentType="application/inkml+xml"/>
  <Override PartName="/ppt/ink/ink154.xml" ContentType="application/inkml+xml"/>
  <Override PartName="/ppt/ink/ink155.xml" ContentType="application/inkml+xml"/>
  <Override PartName="/ppt/ink/ink156.xml" ContentType="application/inkml+xml"/>
  <Override PartName="/ppt/ink/ink157.xml" ContentType="application/inkml+xml"/>
  <Override PartName="/ppt/ink/ink158.xml" ContentType="application/inkml+xml"/>
  <Override PartName="/ppt/notesSlides/notesSlide37.xml" ContentType="application/vnd.openxmlformats-officedocument.presentationml.notesSlide+xml"/>
  <Override PartName="/ppt/ink/ink159.xml" ContentType="application/inkml+xml"/>
  <Override PartName="/ppt/ink/ink160.xml" ContentType="application/inkml+xml"/>
  <Override PartName="/ppt/ink/ink161.xml" ContentType="application/inkml+xml"/>
  <Override PartName="/ppt/ink/ink162.xml" ContentType="application/inkml+xml"/>
  <Override PartName="/ppt/notesSlides/notesSlide38.xml" ContentType="application/vnd.openxmlformats-officedocument.presentationml.notesSlide+xml"/>
  <Override PartName="/ppt/ink/ink163.xml" ContentType="application/inkml+xml"/>
  <Override PartName="/ppt/ink/ink164.xml" ContentType="application/inkml+xml"/>
  <Override PartName="/ppt/ink/ink165.xml" ContentType="application/inkml+xml"/>
  <Override PartName="/ppt/ink/ink166.xml" ContentType="application/inkml+xml"/>
  <Override PartName="/ppt/ink/ink167.xml" ContentType="application/inkml+xml"/>
  <Override PartName="/ppt/ink/ink168.xml" ContentType="application/inkml+xml"/>
  <Override PartName="/ppt/ink/ink169.xml" ContentType="application/inkml+xml"/>
  <Override PartName="/ppt/ink/ink170.xml" ContentType="application/inkml+xml"/>
  <Override PartName="/ppt/ink/ink171.xml" ContentType="application/inkml+xml"/>
  <Override PartName="/ppt/notesSlides/notesSlide39.xml" ContentType="application/vnd.openxmlformats-officedocument.presentationml.notesSlide+xml"/>
  <Override PartName="/ppt/ink/ink172.xml" ContentType="application/inkml+xml"/>
  <Override PartName="/ppt/notesSlides/notesSlide40.xml" ContentType="application/vnd.openxmlformats-officedocument.presentationml.notesSlide+xml"/>
  <Override PartName="/ppt/ink/ink173.xml" ContentType="application/inkml+xml"/>
  <Override PartName="/ppt/notesSlides/notesSlide41.xml" ContentType="application/vnd.openxmlformats-officedocument.presentationml.notesSlide+xml"/>
  <Override PartName="/ppt/ink/ink174.xml" ContentType="application/inkml+xml"/>
  <Override PartName="/ppt/ink/ink175.xml" ContentType="application/inkml+xml"/>
  <Override PartName="/ppt/ink/ink176.xml" ContentType="application/inkml+xml"/>
  <Override PartName="/ppt/ink/ink177.xml" ContentType="application/inkml+xml"/>
  <Override PartName="/ppt/ink/ink178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72" r:id="rId4"/>
  </p:sldMasterIdLst>
  <p:notesMasterIdLst>
    <p:notesMasterId r:id="rId80"/>
  </p:notesMasterIdLst>
  <p:handoutMasterIdLst>
    <p:handoutMasterId r:id="rId81"/>
  </p:handoutMasterIdLst>
  <p:sldIdLst>
    <p:sldId id="256" r:id="rId5"/>
    <p:sldId id="544" r:id="rId6"/>
    <p:sldId id="557" r:id="rId7"/>
    <p:sldId id="556" r:id="rId8"/>
    <p:sldId id="461" r:id="rId9"/>
    <p:sldId id="510" r:id="rId10"/>
    <p:sldId id="1462" r:id="rId11"/>
    <p:sldId id="468" r:id="rId12"/>
    <p:sldId id="475" r:id="rId13"/>
    <p:sldId id="480" r:id="rId14"/>
    <p:sldId id="483" r:id="rId15"/>
    <p:sldId id="597" r:id="rId16"/>
    <p:sldId id="598" r:id="rId17"/>
    <p:sldId id="599" r:id="rId18"/>
    <p:sldId id="600" r:id="rId19"/>
    <p:sldId id="486" r:id="rId20"/>
    <p:sldId id="485" r:id="rId21"/>
    <p:sldId id="487" r:id="rId22"/>
    <p:sldId id="501" r:id="rId23"/>
    <p:sldId id="502" r:id="rId24"/>
    <p:sldId id="550" r:id="rId25"/>
    <p:sldId id="504" r:id="rId26"/>
    <p:sldId id="506" r:id="rId27"/>
    <p:sldId id="507" r:id="rId28"/>
    <p:sldId id="508" r:id="rId29"/>
    <p:sldId id="509" r:id="rId30"/>
    <p:sldId id="511" r:id="rId31"/>
    <p:sldId id="1470" r:id="rId32"/>
    <p:sldId id="1471" r:id="rId33"/>
    <p:sldId id="1480" r:id="rId34"/>
    <p:sldId id="1469" r:id="rId35"/>
    <p:sldId id="549" r:id="rId36"/>
    <p:sldId id="512" r:id="rId37"/>
    <p:sldId id="1463" r:id="rId38"/>
    <p:sldId id="543" r:id="rId39"/>
    <p:sldId id="515" r:id="rId40"/>
    <p:sldId id="513" r:id="rId41"/>
    <p:sldId id="1465" r:id="rId42"/>
    <p:sldId id="551" r:id="rId43"/>
    <p:sldId id="1466" r:id="rId44"/>
    <p:sldId id="1472" r:id="rId45"/>
    <p:sldId id="554" r:id="rId46"/>
    <p:sldId id="1464" r:id="rId47"/>
    <p:sldId id="1467" r:id="rId48"/>
    <p:sldId id="1468" r:id="rId49"/>
    <p:sldId id="521" r:id="rId50"/>
    <p:sldId id="522" r:id="rId51"/>
    <p:sldId id="523" r:id="rId52"/>
    <p:sldId id="524" r:id="rId53"/>
    <p:sldId id="525" r:id="rId54"/>
    <p:sldId id="526" r:id="rId55"/>
    <p:sldId id="527" r:id="rId56"/>
    <p:sldId id="547" r:id="rId57"/>
    <p:sldId id="1473" r:id="rId58"/>
    <p:sldId id="1474" r:id="rId59"/>
    <p:sldId id="1475" r:id="rId60"/>
    <p:sldId id="529" r:id="rId61"/>
    <p:sldId id="530" r:id="rId62"/>
    <p:sldId id="531" r:id="rId63"/>
    <p:sldId id="532" r:id="rId64"/>
    <p:sldId id="533" r:id="rId65"/>
    <p:sldId id="534" r:id="rId66"/>
    <p:sldId id="535" r:id="rId67"/>
    <p:sldId id="536" r:id="rId68"/>
    <p:sldId id="537" r:id="rId69"/>
    <p:sldId id="1476" r:id="rId70"/>
    <p:sldId id="1477" r:id="rId71"/>
    <p:sldId id="538" r:id="rId72"/>
    <p:sldId id="539" r:id="rId73"/>
    <p:sldId id="540" r:id="rId74"/>
    <p:sldId id="541" r:id="rId75"/>
    <p:sldId id="542" r:id="rId76"/>
    <p:sldId id="1478" r:id="rId77"/>
    <p:sldId id="1479" r:id="rId78"/>
    <p:sldId id="399" r:id="rId79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82"/>
      <p:bold r:id="rId83"/>
      <p:italic r:id="rId84"/>
      <p:boldItalic r:id="rId85"/>
    </p:embeddedFont>
    <p:embeddedFont>
      <p:font typeface="Cambria Math" panose="02040503050406030204" pitchFamily="18" charset="0"/>
      <p:regular r:id="rId86"/>
    </p:embeddedFont>
    <p:embeddedFont>
      <p:font typeface="Georgia" panose="02040502050405020303" pitchFamily="18" charset="0"/>
      <p:regular r:id="rId87"/>
      <p:bold r:id="rId88"/>
      <p:italic r:id="rId89"/>
      <p:boldItalic r:id="rId90"/>
    </p:embeddedFont>
    <p:embeddedFont>
      <p:font typeface="Nunito Sans" panose="020B0604020202020204" charset="0"/>
      <p:regular r:id="rId91"/>
      <p:bold r:id="rId92"/>
      <p:italic r:id="rId93"/>
      <p:boldItalic r:id="rId94"/>
    </p:embeddedFont>
    <p:embeddedFont>
      <p:font typeface="Open Sans" panose="020B0604020202020204" charset="0"/>
      <p:regular r:id="rId95"/>
      <p:bold r:id="rId96"/>
      <p:italic r:id="rId97"/>
      <p:boldItalic r:id="rId98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67BA6"/>
    <a:srgbClr val="95698A"/>
    <a:srgbClr val="6093C5"/>
    <a:srgbClr val="B57BA6"/>
    <a:srgbClr val="EFD9B0"/>
    <a:srgbClr val="FFAEEF"/>
    <a:srgbClr val="942093"/>
    <a:srgbClr val="D89F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B23F696-D533-4BE0-B1DA-8B15BD142E95}">
  <a:tblStyle styleId="{CB23F696-D533-4BE0-B1DA-8B15BD142E9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3407" autoAdjust="0"/>
    <p:restoredTop sz="91033"/>
  </p:normalViewPr>
  <p:slideViewPr>
    <p:cSldViewPr snapToGrid="0" snapToObjects="1">
      <p:cViewPr varScale="1">
        <p:scale>
          <a:sx n="105" d="100"/>
          <a:sy n="105" d="100"/>
        </p:scale>
        <p:origin x="72" y="41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slide" Target="slides/slide59.xml"/><Relationship Id="rId68" Type="http://schemas.openxmlformats.org/officeDocument/2006/relationships/slide" Target="slides/slide64.xml"/><Relationship Id="rId84" Type="http://schemas.openxmlformats.org/officeDocument/2006/relationships/font" Target="fonts/font3.fntdata"/><Relationship Id="rId89" Type="http://schemas.openxmlformats.org/officeDocument/2006/relationships/font" Target="fonts/font8.fntdata"/><Relationship Id="rId16" Type="http://schemas.openxmlformats.org/officeDocument/2006/relationships/slide" Target="slides/slide12.xml"/><Relationship Id="rId11" Type="http://schemas.openxmlformats.org/officeDocument/2006/relationships/slide" Target="slides/slide7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74" Type="http://schemas.openxmlformats.org/officeDocument/2006/relationships/slide" Target="slides/slide70.xml"/><Relationship Id="rId79" Type="http://schemas.openxmlformats.org/officeDocument/2006/relationships/slide" Target="slides/slide75.xml"/><Relationship Id="rId102" Type="http://schemas.openxmlformats.org/officeDocument/2006/relationships/tableStyles" Target="tableStyles.xml"/><Relationship Id="rId5" Type="http://schemas.openxmlformats.org/officeDocument/2006/relationships/slide" Target="slides/slide1.xml"/><Relationship Id="rId90" Type="http://schemas.openxmlformats.org/officeDocument/2006/relationships/font" Target="fonts/font9.fntdata"/><Relationship Id="rId95" Type="http://schemas.openxmlformats.org/officeDocument/2006/relationships/font" Target="fonts/font14.fntdata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64" Type="http://schemas.openxmlformats.org/officeDocument/2006/relationships/slide" Target="slides/slide60.xml"/><Relationship Id="rId69" Type="http://schemas.openxmlformats.org/officeDocument/2006/relationships/slide" Target="slides/slide65.xml"/><Relationship Id="rId80" Type="http://schemas.openxmlformats.org/officeDocument/2006/relationships/notesMaster" Target="notesMasters/notesMaster1.xml"/><Relationship Id="rId85" Type="http://schemas.openxmlformats.org/officeDocument/2006/relationships/font" Target="fonts/font4.fntdata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slide" Target="slides/slide63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openxmlformats.org/officeDocument/2006/relationships/slide" Target="slides/slide66.xml"/><Relationship Id="rId75" Type="http://schemas.openxmlformats.org/officeDocument/2006/relationships/slide" Target="slides/slide71.xml"/><Relationship Id="rId83" Type="http://schemas.openxmlformats.org/officeDocument/2006/relationships/font" Target="fonts/font2.fntdata"/><Relationship Id="rId88" Type="http://schemas.openxmlformats.org/officeDocument/2006/relationships/font" Target="fonts/font7.fntdata"/><Relationship Id="rId91" Type="http://schemas.openxmlformats.org/officeDocument/2006/relationships/font" Target="fonts/font10.fntdata"/><Relationship Id="rId96" Type="http://schemas.openxmlformats.org/officeDocument/2006/relationships/font" Target="fonts/font15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slide" Target="slides/slide61.xml"/><Relationship Id="rId73" Type="http://schemas.openxmlformats.org/officeDocument/2006/relationships/slide" Target="slides/slide69.xml"/><Relationship Id="rId78" Type="http://schemas.openxmlformats.org/officeDocument/2006/relationships/slide" Target="slides/slide74.xml"/><Relationship Id="rId81" Type="http://schemas.openxmlformats.org/officeDocument/2006/relationships/handoutMaster" Target="handoutMasters/handoutMaster1.xml"/><Relationship Id="rId86" Type="http://schemas.openxmlformats.org/officeDocument/2006/relationships/font" Target="fonts/font5.fntdata"/><Relationship Id="rId94" Type="http://schemas.openxmlformats.org/officeDocument/2006/relationships/font" Target="fonts/font13.fntdata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Relationship Id="rId76" Type="http://schemas.openxmlformats.org/officeDocument/2006/relationships/slide" Target="slides/slide72.xml"/><Relationship Id="rId97" Type="http://schemas.openxmlformats.org/officeDocument/2006/relationships/font" Target="fonts/font16.fntdata"/><Relationship Id="rId7" Type="http://schemas.openxmlformats.org/officeDocument/2006/relationships/slide" Target="slides/slide3.xml"/><Relationship Id="rId71" Type="http://schemas.openxmlformats.org/officeDocument/2006/relationships/slide" Target="slides/slide67.xml"/><Relationship Id="rId92" Type="http://schemas.openxmlformats.org/officeDocument/2006/relationships/font" Target="fonts/font11.fntdata"/><Relationship Id="rId2" Type="http://schemas.openxmlformats.org/officeDocument/2006/relationships/customXml" Target="../customXml/item2.xml"/><Relationship Id="rId29" Type="http://schemas.openxmlformats.org/officeDocument/2006/relationships/slide" Target="slides/slide25.xml"/><Relationship Id="rId24" Type="http://schemas.openxmlformats.org/officeDocument/2006/relationships/slide" Target="slides/slide20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66" Type="http://schemas.openxmlformats.org/officeDocument/2006/relationships/slide" Target="slides/slide62.xml"/><Relationship Id="rId87" Type="http://schemas.openxmlformats.org/officeDocument/2006/relationships/font" Target="fonts/font6.fntdata"/><Relationship Id="rId61" Type="http://schemas.openxmlformats.org/officeDocument/2006/relationships/slide" Target="slides/slide57.xml"/><Relationship Id="rId82" Type="http://schemas.openxmlformats.org/officeDocument/2006/relationships/font" Target="fonts/font1.fntdata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56" Type="http://schemas.openxmlformats.org/officeDocument/2006/relationships/slide" Target="slides/slide52.xml"/><Relationship Id="rId77" Type="http://schemas.openxmlformats.org/officeDocument/2006/relationships/slide" Target="slides/slide73.xml"/><Relationship Id="rId100" Type="http://schemas.openxmlformats.org/officeDocument/2006/relationships/viewProps" Target="viewProps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72" Type="http://schemas.openxmlformats.org/officeDocument/2006/relationships/slide" Target="slides/slide68.xml"/><Relationship Id="rId93" Type="http://schemas.openxmlformats.org/officeDocument/2006/relationships/font" Target="fonts/font12.fntdata"/><Relationship Id="rId98" Type="http://schemas.openxmlformats.org/officeDocument/2006/relationships/font" Target="fonts/font17.fntdata"/><Relationship Id="rId3" Type="http://schemas.openxmlformats.org/officeDocument/2006/relationships/customXml" Target="../customXml/item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3514F16-DD08-9D45-99E8-6100C70A18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11782F-D7B4-1D4E-8BD0-59CD4216F5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252ED9-18B6-0749-BB32-82EB97D0DB13}" type="datetimeFigureOut">
              <a:rPr lang="en-US" smtClean="0"/>
              <a:t>7/13/2022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5A43E5-3862-3D44-8EAD-E8BE6FE12C8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A427D9-1E89-AB4D-AAE9-7A179DD01E8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4D49D8-58CC-5E4D-9921-5892B6C29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3761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T" name="resolution" value="1" units="1/dev"/>
        </inkml:channelProperties>
      </inkml:inkSource>
      <inkml:timestamp xml:id="ts0" timeString="2021-04-14T21:31:12.87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7749 10484 0,'0'0'16,"0"0"0,0 0-16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2T01:53:53.82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281 41 6448 0 0,'0'0'141'0'0,"0"0"23"0"0,1-1 13 0 0,3-3-37 0 0,-2 2-95 0 0,3-8 102 0 0,-4-4 7716 0 0,-14 7-5411 0 0,-25 5-3168 0 0,32 2 1270 0 0,-70 12-554 0 0,23 5 0 0 0,25-10 0 0 0,20-2 0 0 0,-9 12 0 0 0,5 0 0 0 0,1 5 0 0 0,-9 53 651 0 0,11-29 425 0 0,7 15-803 0 0,8 1-273 0 0,7 103 2264 0 0,7-89-2369 0 0,4-25 1898 0 0,-37-75-4594 0 0,5 17 1138 0 0</inkml:trace>
  <inkml:trace contextRef="#ctx0" brushRef="#br0" timeOffset="436.21">3 405 8752 0 0,'0'0'398'0'0,"0"0"-3"0"0,2 0-252 0 0,113-13 4441 0 0,-41 1-3571 0 0,22-1-3333 0 0,-89 13-2389 0 0</inkml:trace>
</inkml:ink>
</file>

<file path=ppt/ink/ink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37.57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1 920 0 0,'2'0'67'0'0,"113"13"15530"0"0,-63-13-14346 0 0,-48 0-1552 0 0,47-1 1014 0 0,-16-2-321 0 0,20 0-2256 0 0,-55 3 673 0 0</inkml:trace>
</inkml:ink>
</file>

<file path=ppt/ink/ink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35.66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61 15 456 0 0,'0'0'1836'0'0,"0"0"219"0"0,0 0 96 0 0,0 0-133 0 0,0 0-653 0 0,0 0-285 0 0,0 0-59 0 0,0 0-75 0 0,0 0-272 0 0,0 8 418 0 0,-22 45 1284 0 0,15-36-2098 0 0,0 1 0 0 0,1 0 0 0 0,1 1 0 0 0,1 0 0 0 0,0-1 0 0 0,1 1 0 0 0,2 1 0 0 0,0-1 0 0 0,0 0 0 0 0,2 0 0 0 0,0 0 0 0 0,2 0-1 0 0,0 0 1 0 0,1 0 0 0 0,2 3-278 0 0,-2-7 65 0 0,0 0-1 0 0,1-1 1 0 0,1 0 0 0 0,1 0-1 0 0,0 0 1 0 0,0-1-1 0 0,10 13-64 0 0,28 19-172 0 0,-17-33 172 0 0,5-11-2729 0 0,-20-4 1210 0 0</inkml:trace>
  <inkml:trace contextRef="#ctx0" brushRef="#br0" timeOffset="386.407">238 238 10136 0 0,'36'-7'769'0'0,"-36"7"-530"0"0,0-4-114 0 0,0 3 268 0 0,19-15 2665 0 0,-11 15-2832 0 0,-1 0 0 0 0,1 1 0 0 0,0 0 1 0 0,0 0-1 0 0,0 1 0 0 0,-1 0 0 0 0,1 0 1 0 0,0 1-1 0 0,-1 0 0 0 0,1 0 0 0 0,5 3-226 0 0,-12-5 15 0 0,3 1 71 0 0,0 0-1 0 0,0 0 1 0 0,0 1-1 0 0,0-1 1 0 0,0 1-1 0 0,-1 0 1 0 0,1 0-1 0 0,-1 0 1 0 0,0 0-1 0 0,1 1 1 0 0,-1-1-1 0 0,0 1 1 0 0,0 0-1 0 0,0 0 1 0 0,-1 0-1 0 0,1 0 1 0 0,-1 0-1 0 0,0 1 0 0 0,0-1 1 0 0,0 1-1 0 0,0-1 1 0 0,0 1-1 0 0,-1 0 1 0 0,0 0-1 0 0,1 0 1 0 0,-1 0-1 0 0,-1 0 1 0 0,1 3-86 0 0,0 8 393 0 0,-8 18 490 0 0,-25 44 399 0 0,27-39-282 0 0,6-36-1011 0 0,-1 1-1 0 0,1 0 0 0 0,-1 0 1 0 0,1 0-1 0 0,0-1 0 0 0,0 1 1 0 0,0 0-1 0 0,0-1 0 0 0,0 1 1 0 0,1 0-1 0 0,-1-1 0 0 0,1 0 1 0 0,0 1-1 0 0,0-1 0 0 0,-1 0 1 0 0,1 0-1 0 0,1 0 0 0 0,-1 0 1 0 0,0 0-1 0 0,0-1 1 0 0,1 1-1 0 0,-1-1 0 0 0,1 1 1 0 0,-1-1-1 0 0,1 0 0 0 0,0 0 1 0 0,0 0-1 0 0,-1 0 0 0 0,1-1 1 0 0,0 1-1 0 0,0-1 0 0 0,0 0 1 0 0,0 1-1 0 0,-1-1 0 0 0,4-1 12 0 0,7 3-81 0 0,-1-1-1 0 0,1 0 0 0 0,-1-1 0 0 0,1 0 1 0 0,-1-1-1 0 0,1 0 0 0 0,-1-1 0 0 0,9-3 82 0 0,26-15-7384 0 0,-36 13 1031 0 0</inkml:trace>
  <inkml:trace contextRef="#ctx0" brushRef="#br0" timeOffset="1214.331">563 1 6912 0 0,'-10'-1'4872'0'0,"29"17"-3305"0"0,0 0 116 0 0,31 38 712 0 0,-2 3-1 0 0,37 58-2394 0 0,-16 22 1328 0 0,-65-127-1192 0 0,0 1-1 0 0,-1 0 0 0 0,0 0 1 0 0,-1 0-1 0 0,0 0 1 0 0,-1 0-1 0 0,0 0 0 0 0,0 1 1 0 0,-1-1-1 0 0,-1 0 1 0 0,0 1-1 0 0,-1-1 0 0 0,-2 8-135 0 0,0-10 44 0 0,-1 0 0 0 0,0 0 0 0 0,-1-1 0 0 0,1 0 0 0 0,-2 0 0 0 0,1-1 0 0 0,-1 1 0 0 0,0-1 0 0 0,-1-1 0 0 0,0 1 0 0 0,0-1 0 0 0,-2 0-44 0 0,-15 5-1311 0 0,13-6-4832 0 0,7 0-738 0 0</inkml:trace>
</inkml:ink>
</file>

<file path=ppt/ink/ink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41.09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29 11720 0 0,'0'0'532'0'0,"0"-13"208"0"0,9-2 5213 0 0,-8 15-6607 0 0,46 21 4 0 0,-40-17-1315 0 0,1-1-3831 0 0</inkml:trace>
</inkml:ink>
</file>

<file path=ppt/ink/ink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40.62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222 20 10136 0 0,'9'0'153'0'0,"21"-1"452"0"0,-23 1-365 0 0,-13-2-142 0 0,-5 1 454 0 0,0 1-1 0 0,1 0 1 0 0,-1 0 0 0 0,0 1 0 0 0,1 0 0 0 0,-1 1 0 0 0,0 0 0 0 0,1 0-1 0 0,0 1 1 0 0,0 1 0 0 0,-1 0-552 0 0,0 0 139 0 0,0 0 1 0 0,1 0-1 0 0,-1 1 0 0 0,1 1 0 0 0,0 0 0 0 0,0 0 1 0 0,0 1-1 0 0,1 0 0 0 0,0 1 0 0 0,0 0 1 0 0,1 0-1 0 0,-2 4-139 0 0,9-11 6 0 0,0 0 0 0 0,0 0 1 0 0,1 1-1 0 0,-1-1 0 0 0,1 0 1 0 0,-1 1-1 0 0,1-1 0 0 0,0 0 1 0 0,-1 1-1 0 0,1-1 0 0 0,0 1 1 0 0,0-1-1 0 0,0 0 0 0 0,0 1 1 0 0,0-1-1 0 0,0 1 0 0 0,0-1 1 0 0,1 0-1 0 0,-1 1 0 0 0,0-1 0 0 0,1 0 1 0 0,-1 1-1 0 0,1-1 0 0 0,-1 0 1 0 0,1 1-1 0 0,0-1 0 0 0,0 0-6 0 0,5 3-4 0 0,1 0-1 0 0,0-1 0 0 0,0 0 0 0 0,0-1 0 0 0,0 1 1 0 0,0-1-1 0 0,1 0 0 0 0,-1-1 0 0 0,1 0 0 0 0,-1 0 0 0 0,1-1 1 0 0,0 0-1 0 0,-1 0 0 0 0,1-1 0 0 0,-1 0 0 0 0,5-1 5 0 0,-5 2 5 0 0,0 0 17 0 0,-1-1 0 0 0,0 0 0 0 0,1 0 0 0 0,-1 0-1 0 0,0 0 1 0 0,1-1 0 0 0,-1 0 0 0 0,0-1-1 0 0,0 1 1 0 0,-1-1 0 0 0,1 0 0 0 0,0-1 0 0 0,-1 1-1 0 0,0-1 1 0 0,0 0 0 0 0,0-1 0 0 0,0 1-1 0 0,3-5-21 0 0,-7 7 49 0 0,0 0 0 0 0,-1 0 1 0 0,1-1-1 0 0,0 1 0 0 0,-1 0 0 0 0,0 0 0 0 0,1 0 0 0 0,-1-1 0 0 0,0 1 0 0 0,0 0 0 0 0,0 0 0 0 0,0-1 0 0 0,-1 1 0 0 0,1 0 0 0 0,-1 0 0 0 0,1 0 0 0 0,-1-1 0 0 0,0 1 0 0 0,1 0 0 0 0,-1 0 0 0 0,0 0 0 0 0,-1 0 0 0 0,1 0 0 0 0,0 1 0 0 0,0-1 0 0 0,-1 0 1 0 0,1 1-1 0 0,-2-2-49 0 0,-50-38 1076 0 0,45 37-936 0 0,0 0 0 0 0,-1 1 0 0 0,1 0 1 0 0,-1 1-1 0 0,0 0 0 0 0,1 0 0 0 0,-1 0 1 0 0,0 1-1 0 0,0 1 0 0 0,0 0 0 0 0,-3 0-140 0 0,-18 0-1320 0 0,13 8-1468 0 0,16-7 548 0 0,1-1-4115 0 0</inkml:trace>
  <inkml:trace contextRef="#ctx0" brushRef="#br0" timeOffset="156.21">363 20 11976 0 0,'0'0'266'0'0,"0"0"44"0"0,0 0 15 0 0,0 0-26 0 0,0 1-59 0 0,26 67 5638 0 0,-16-29-4362 0 0,-10-38-1376 0 0,2 3 743 0 0,-2 0-2014 0 0,2-3-6125 0 0,-2-1 1450 0 0</inkml:trace>
</inkml:ink>
</file>

<file path=ppt/ink/ink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38.11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198 81 8288 0 0,'46'2'408'0'0,"-45"-2"-183"0"0,-9-3 6 0 0,-46-15 4269 0 0,-5 11-2758 0 0,57 7-1399 0 0,2 0 106 0 0,-22 26 694 0 0,-9 12-1129 0 0,31-33-14 0 0,0 0 0 0 0,0 0 0 0 0,1 0 0 0 0,0 0 0 0 0,0 0 0 0 0,0 0 0 0 0,0-1 0 0 0,1 1 0 0 0,0 0 0 0 0,0-1 0 0 0,0 1 0 0 0,2 1 0 0 0,0 0-20 0 0,1 0-1 0 0,0-1 0 0 0,1 1 0 0 0,-1-1 0 0 0,1 0 1 0 0,0-1-1 0 0,1 1 0 0 0,-1-1 0 0 0,1 0 0 0 0,4 1 21 0 0,22 13 0 0 0,6 15 171 0 0,-38-33-129 0 0,0 2 0 0 0,0-1 0 0 0,0 0 0 0 0,0 0 0 0 0,-1 0 0 0 0,1 0 0 0 0,0 0 0 0 0,0 1 0 0 0,-1-1 0 0 0,1 0 0 0 0,-1 1 0 0 0,1-1 0 0 0,-1 1 0 0 0,0-1 0 0 0,1 0 0 0 0,-1 1 0 0 0,0-1 0 0 0,0 1 0 0 0,0-1 0 0 0,0 1 0 0 0,0-1 0 0 0,0 0 0 0 0,-1 1 0 0 0,1-1 0 0 0,0 1-1 0 0,-1-1 1 0 0,1 0 0 0 0,-1 1 0 0 0,1-1 0 0 0,-1 0 0 0 0,0 1 0 0 0,0-1 0 0 0,1 0 0 0 0,-1 0 0 0 0,0 0 0 0 0,0 0 0 0 0,0 0 0 0 0,0 0 0 0 0,0 0 0 0 0,-1 0-42 0 0,-51 31 963 0 0,52-32-950 0 0,-95 25 1092 0 0,92-25-1325 0 0,-1 0 0 0 0,0 0 0 0 0,1 0 1 0 0,-1-1-1 0 0,0 0 0 0 0,1 0 0 0 0,-1 0 1 0 0,1-1-1 0 0,-1 1 0 0 0,1-1 0 0 0,0 0 1 0 0,0 0-1 0 0,-1-1 220 0 0,-4-5-2987 0 0,8 7 1453 0 0</inkml:trace>
  <inkml:trace contextRef="#ctx0" brushRef="#br0" timeOffset="609.232">359 183 12984 0 0,'0'0'596'0'0,"0"0"-14"0"0,0 0-242 0 0,1 2 372 0 0,10 34 3335 0 0,-10-34-3950 0 0,0 0 0 0 0,1 1 0 0 0,-1-1 0 0 0,0 1 0 0 0,0-1 0 0 0,0 1 0 0 0,-1 0 0 0 0,1-1 1 0 0,0 1-1 0 0,-1 0 0 0 0,0 0 0 0 0,0-1 0 0 0,0 1 0 0 0,0 0 0 0 0,0 0 0 0 0,0-1 0 0 0,-1 1 0 0 0,1 0 0 0 0,-1-1 1 0 0,0 1-1 0 0,0 0 0 0 0,-1 1-97 0 0,4 7 85 0 0,-1-10-360 0 0,-1-1-879 0 0,0 0-353 0 0,0 0-58 0 0,15-10-4904 0 0,-8-47-8 0 0,-4 9 5049 0 0,-3-19 6313 0 0,-14-7 1247 0 0,3 46-2414 0 0,11 27-3055 0 0,0 1-21 0 0,0-1-87 0 0,0 0-554 0 0,0 1 0 0 0,0 0 0 0 0,0-1-1 0 0,0 1 1 0 0,0 0 0 0 0,0-1 0 0 0,0 1 0 0 0,0 0 0 0 0,1-1 0 0 0,-1 1-1 0 0,0 0 1 0 0,0-1 0 0 0,0 1 0 0 0,0 0 0 0 0,1-1 0 0 0,-1 1 0 0 0,0 0-1 0 0,0 0 1 0 0,1-1 0 0 0,-1 1 0 0 0,0 0 0 0 0,0 0 0 0 0,1 0-1 0 0,-1-1 1 0 0,0 1 0 0 0,1 0 0 0 0,-1 0 0 0 0,0 0 0 0 0,1 0 0 0 0,-1 0-1 0 0,0 0 1 0 0,1 0 0 0 0,-1-1 0 0 0,0 1 0 0 0,1 0 0 0 0,-1 0 0 0 0,0 0-1 0 0,1 0 1 0 0,-1 1 0 0 0,1-1 0 0 0,-1 0 0 0 0,0 0 0 0 0,1 0-1 0 0,-1 0 1 0 0,0 0 0 0 0,0 0 0 0 0,1 0 0 0 0,-1 1 0 0 0,0-1 0 0 0,1 0-1 0 0,-1 0 1 0 0,0 0 0 0 0,0 1 0 0 0,1-1 0 0 0,-1 0 0 0 0,0 0 0 0 0,1 1-2 0 0,-1-1 6 0 0,43 28-5535 0 0,-29-21 3557 0 0</inkml:trace>
  <inkml:trace contextRef="#ctx0" brushRef="#br0" timeOffset="1484.027">735 199 1376 0 0,'0'0'65'0'0,"5"-2"1357"0"0,-3 0 1536 0 0,-1-12 4186 0 0,-17-2-4096 0 0,3 5-1207 0 0,7 11-1747 0 0,0-1-1 0 0,1 1 1 0 0,-1 1-1 0 0,0-1 1 0 0,1 1-1 0 0,-1 0 1 0 0,0 0-1 0 0,1 0 1 0 0,-1 1-1 0 0,1 0 1 0 0,0 0-1 0 0,0 1 1 0 0,0-1-1 0 0,0 1 1 0 0,0 0-1 0 0,0 0 1 0 0,1 1-1 0 0,-1 0 1 0 0,1-1-1 0 0,0 2 1 0 0,0-1-1 0 0,-3 4-93 0 0,5-7-6 0 0,1 1-1 0 0,-1-1 1 0 0,1 0-1 0 0,-1 1 1 0 0,1-1-1 0 0,-1 1 1 0 0,1 0-1 0 0,0-1 1 0 0,0 1-1 0 0,0 0 1 0 0,0 0-1 0 0,0 0 1 0 0,0-1 0 0 0,0 1-1 0 0,1 0 1 0 0,-1 0-1 0 0,1 0 1 0 0,-1 0-1 0 0,1 0 1 0 0,0 1-1 0 0,0-1 1 0 0,0 0-1 0 0,0 0 1 0 0,0 0-1 0 0,0 0 1 0 0,0 0-1 0 0,1 0 1 0 0,-1 0-1 0 0,1 0 1 0 0,0 0-1 0 0,-1 0 1 0 0,1 0-1 0 0,0 0 1 0 0,0-1-1 0 0,0 1 1 0 0,1 0-1 0 0,-1 0 1 0 0,0-1-1 0 0,1 1 1 0 0,-1-1-1 0 0,0 1 1 0 0,1-1-1 0 0,0 0 1 0 0,-1 1-1 0 0,1-1 1 0 0,1 0 6 0 0,2 2-18 0 0,1-1 0 0 0,0 0-1 0 0,0 0 1 0 0,1 0 0 0 0,-1-1 0 0 0,0 0 0 0 0,1 0 0 0 0,-1-1 0 0 0,0 1 0 0 0,1-1 0 0 0,-1-1 0 0 0,0 1 0 0 0,1-1-1 0 0,3-1 19 0 0,-2 0 9 0 0,-1 0 0 0 0,0 0-1 0 0,0-1 1 0 0,0 1 0 0 0,0-2-1 0 0,0 1 1 0 0,-1-1 0 0 0,1 0-1 0 0,-1 0 1 0 0,1-1-9 0 0,-6 4 36 0 0,0 0-1 0 0,1 0 1 0 0,-1 0 0 0 0,0 0-1 0 0,0 0 1 0 0,0 0-1 0 0,0 0 1 0 0,0 0 0 0 0,-1 0-1 0 0,1 0 1 0 0,0 0 0 0 0,0-1-1 0 0,-1 1 1 0 0,1 0 0 0 0,-1-1-1 0 0,1 1 1 0 0,-1 0-1 0 0,0-1 1 0 0,1 1 0 0 0,-1-1-1 0 0,0 1 1 0 0,0 0 0 0 0,0-1-1 0 0,0 1 1 0 0,0-1 0 0 0,0 1-1 0 0,0-1 1 0 0,-1 1-1 0 0,1-1-35 0 0,-1 0 200 0 0,-1-4 557 0 0,4 10-491 0 0,85 99-577 0 0,-73-84 312 0 0,-11-16 9 0 0,0 1-1 0 0,0-1 1 0 0,-1 1-1 0 0,1 0 1 0 0,-1-1-1 0 0,0 1 1 0 0,0 0-1 0 0,0 1 0 0 0,-1-1 1 0 0,1 0-1 0 0,-1 0 1 0 0,0 1-1 0 0,0-1 1 0 0,-1 1-10 0 0,0 0 49 0 0,-1 1 1 0 0,1-1 0 0 0,-1 0 0 0 0,-1 0 0 0 0,1 1-1 0 0,-1-1 1 0 0,0 0 0 0 0,0 0 0 0 0,0-1 0 0 0,-1 1-1 0 0,1 0 1 0 0,-1-1 0 0 0,0 1 0 0 0,-1-1 0 0 0,1 0-1 0 0,-1 0 1 0 0,0 0 0 0 0,0-1 0 0 0,0 0-1 0 0,0 1 1 0 0,0-1 0 0 0,-1 0 0 0 0,0-1 0 0 0,1 1-1 0 0,-1-1 1 0 0,0 0 0 0 0,0-1 0 0 0,0 1 0 0 0,-1-1-1 0 0,1 0 1 0 0,0 0 0 0 0,-2 0-50 0 0,1 0-511 0 0,-1 0-1 0 0,0-1 1 0 0,-1 0 0 0 0,1 0 0 0 0,0 0-1 0 0,0-1 1 0 0,1 0 0 0 0,-1-1 0 0 0,0 1-1 0 0,0-1 1 0 0,-3-2 511 0 0,-5-2-6462 0 0</inkml:trace>
  <inkml:trace contextRef="#ctx0" brushRef="#br0" timeOffset="2124.498">979 138 1840 0 0,'0'0'83'0'0,"0"1"-6"0"0,-3 1 415 0 0,2-1 1980 0 0,1-1 862 0 0,-1 6 3074 0 0,4 8-4307 0 0,-1-8-1403 0 0,41 103 3835 0 0,-32-78-3092 0 0,0-50-1374 0 0,-10 12-87 0 0,0 1-100 0 0,-1 0-1 0 0,1 1 0 0 0,0-1 0 0 0,0 0 1 0 0,1 1-1 0 0,0-1 0 0 0,0 0 0 0 0,0 1 1 0 0,0 0-1 0 0,1 0 0 0 0,0 0 0 0 0,0 0 1 0 0,1 0-1 0 0,-1 0 0 0 0,1 1 0 0 0,0 0 1 0 0,0 0-1 0 0,1 0 0 0 0,-1 0 0 0 0,1 0 121 0 0,56 1-264 0 0,-45 9 264 0 0,6 13 179 0 0,-3-5 53 0 0,15 22 965 0 0,-34-35-1177 0 0,0 0-1 0 0,1-1 1 0 0,-1 1-1 0 0,0 0 1 0 0,1-1-1 0 0,-1 1 0 0 0,0 0 1 0 0,1-1-1 0 0,-1 1 1 0 0,1-1-1 0 0,-1 1 1 0 0,1-1-1 0 0,-1 1 1 0 0,1-1-1 0 0,-1 1 0 0 0,1-1 1 0 0,0 0-1 0 0,-1 1 1 0 0,1-1-1 0 0,0 0 1 0 0,-1 1-1 0 0,1-1 1 0 0,0 0-1 0 0,-1 0 0 0 0,1 1 1 0 0,0-1-1 0 0,0 0 1 0 0,-1 0-1 0 0,1 0 1 0 0,0 0-1 0 0,0 0 1 0 0,-1 0-1 0 0,1 0 0 0 0,0-1 1 0 0,-1 1-1 0 0,1 0 1 0 0,0 0-1 0 0,0 0 1 0 0,-1-1-1 0 0,1 1 1 0 0,0 0-1 0 0,-1-1 0 0 0,1 1 1 0 0,-1-1-1 0 0,1 1 1 0 0,-1-1-1 0 0,1 1 1 0 0,0-1-20 0 0,68-53-70 0 0,-66 53 56 0 0,1-1 0 0 0,0 0-1 0 0,-1 1 1 0 0,1-1 0 0 0,0 1-1 0 0,0 0 1 0 0,0 1 0 0 0,0-1-1 0 0,-1 1 1 0 0,1-1 0 0 0,0 1-1 0 0,0 0 1 0 0,0 0 0 0 0,0 1-1 0 0,0-1 1 0 0,0 1 0 0 0,0 0-1 0 0,0 0 1 0 0,0 1 0 0 0,-1-1-1 0 0,1 1 1 0 0,-1-1 0 0 0,1 1-1 0 0,2 2 15 0 0,66 82-64 0 0,-67-80 75 0 0,-3-4 42 0 0,1 1 13 0 0,-3-2-190 0 0,0-1-818 0 0,0 0-360 0 0,0 0-70 0 0,0 0-18 0 0</inkml:trace>
</inkml:ink>
</file>

<file path=ppt/ink/ink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41.75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139 308 10136 0 0,'35'-9'490'0'0,"-34"9"-211"0"0,-1-1-40 0 0,-17-20 1471 0 0,16 20-1503 0 0,0 1 812 0 0,0-1-870 0 0,0 1 1 0 0,1-1 0 0 0,-1 0 0 0 0,0 1 0 0 0,0-1 0 0 0,0 1 0 0 0,0-1-1 0 0,0 1 1 0 0,0-1 0 0 0,0 1 0 0 0,0 0 0 0 0,0 0 0 0 0,0-1 0 0 0,0 1-1 0 0,0 0 1 0 0,0 0 0 0 0,0 0 0 0 0,0 0 0 0 0,0 0 0 0 0,0 0-1 0 0,0 0 1 0 0,0 1 0 0 0,0-1 0 0 0,0 0 0 0 0,0 1 0 0 0,0-1 0 0 0,0 0-1 0 0,-1 1-149 0 0,-6 2 290 0 0,-84 46 1258 0 0,90-47-1554 0 0,-1 0 0 0 0,1 0 0 0 0,0 0 0 0 0,0 0 0 0 0,1 0 0 0 0,-1 0 0 0 0,0 1 1 0 0,1-1-1 0 0,-1 1 0 0 0,1-1 0 0 0,0 1 0 0 0,0-1 0 0 0,0 1 0 0 0,0 0 0 0 0,0 0 0 0 0,1-1 0 0 0,-1 1 1 0 0,1 0-1 0 0,0 0 0 0 0,0 0 0 0 0,0 0 0 0 0,0 0 0 0 0,0-1 0 0 0,1 1 0 0 0,-1 0 0 0 0,1 0 0 0 0,-1 0 1 0 0,1-1-1 0 0,0 1 0 0 0,1 0 0 0 0,-1-1 0 0 0,0 1 0 0 0,2 1 6 0 0,-1-2-13 0 0,-1 1 0 0 0,1-1-1 0 0,0 0 1 0 0,1 0 0 0 0,-1 0-1 0 0,0 0 1 0 0,0 0 0 0 0,1 0 0 0 0,-1-1-1 0 0,1 1 1 0 0,0-1 0 0 0,-1 0 0 0 0,1 0-1 0 0,0 0 1 0 0,0 0 0 0 0,0 0 0 0 0,0-1-1 0 0,0 1 1 0 0,0-1 0 0 0,2 0 13 0 0,-3 0 1 0 0,2 1 2 0 0,0 0 0 0 0,1-1 0 0 0,-1 0 0 0 0,0 0-1 0 0,1 0 1 0 0,-1 0 0 0 0,1-1 0 0 0,-1 0 0 0 0,0 1 0 0 0,0-2-1 0 0,1 1 1 0 0,-1 0 0 0 0,0-1 0 0 0,0 0 0 0 0,0 0 0 0 0,0 0-1 0 0,-1 0 1 0 0,1-1 0 0 0,-1 0 0 0 0,1 1 0 0 0,-1-1 0 0 0,0-1-1 0 0,3-2-2 0 0,-2 1 88 0 0,0 0 0 0 0,-1-1-1 0 0,1 1 1 0 0,-1-1-1 0 0,-1 1 1 0 0,1-1-1 0 0,-1 0 1 0 0,0 0-1 0 0,0-1 1 0 0,0 1-1 0 0,-1 0 1 0 0,0-1 0 0 0,0 1-1 0 0,-1 0 1 0 0,0-1-1 0 0,0 1 1 0 0,0-1-1 0 0,-1-1-87 0 0,-5-19 358 0 0,0 0-1 0 0,-2 1 1 0 0,0 0-1 0 0,-2 0 1 0 0,-1 1-1 0 0,-1 0 1 0 0,-14-20-358 0 0,-8-17 812 0 0,32 61-633 0 0,2 1-34 0 0,0 0-8 0 0,0 0-10 0 0,0 0-40 0 0,18 45-21 0 0,65 139 145 0 0,-39-68-198 0 0,-21-62-23 0 0,3 19-924 0 0,-25-72 394 0 0,-1-1-990 0 0,0 0-424 0 0</inkml:trace>
</inkml:ink>
</file>

<file path=ppt/ink/ink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42.20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85 57 5296 0 0,'5'0'472'0'0,"0"0"-254"0"0,-4 0 662 0 0,-22 30 5774 0 0,-5 14-3768 0 0,-1-1-2041 0 0,21-16-640 0 0,2-14 13 0 0,0 1 1 0 0,1 0 0 0 0,1 0-1 0 0,0 0 1 0 0,1 0 0 0 0,1 1-1 0 0,0-1 1 0 0,1 0-1 0 0,1 2-218 0 0,23 143 1671 0 0,4-62-806 0 0,-17-67-470 0 0,23 31 368 0 0,-27-53-981 0 0,30 11-162 0 0,-13-25-3276 0 0,-24 6-3263 0 0</inkml:trace>
  <inkml:trace contextRef="#ctx0" brushRef="#br0" timeOffset="265.565">182 435 10136 0 0,'8'3'4300'0'0,"50"-6"-3358"0"0,24-3 1055 0 0,-60 6-1997 0 0,-15 0-114 0 0,-1 0-687 0 0,-1 0-2486 0 0,-5 0 1754 0 0</inkml:trace>
  <inkml:trace contextRef="#ctx0" brushRef="#br0" timeOffset="677.666">456 246 6448 0 0,'0'0'297'0'0,"0"0"-9"0"0,11 0-177 0 0,22-6 5841 0 0,-19 5-5494 0 0,1 2 0 0 0,-1 0 1 0 0,1 0-1 0 0,-1 2 1 0 0,0 0-1 0 0,0 0 0 0 0,0 1 1 0 0,-1 1-1 0 0,1 0 0 0 0,10 6-458 0 0,-21-9 123 0 0,1 0-1 0 0,-1 1 1 0 0,0-1-1 0 0,0 1 0 0 0,0-1 1 0 0,0 1-1 0 0,0 0 0 0 0,0 0 1 0 0,-1 1-1 0 0,1-1 1 0 0,-1 0-1 0 0,0 1 0 0 0,0-1 1 0 0,1 5-123 0 0,-13 42 1913 0 0,-17 18-1748 0 0,-2 8-5 0 0,28-72-136 0 0,0-1 0 0 0,0 1-1 0 0,1-1 1 0 0,-1 1-1 0 0,1-1 1 0 0,0 1 0 0 0,0-1-1 0 0,0 1 1 0 0,1 0 0 0 0,-1-1-1 0 0,1 1 1 0 0,0-1-1 0 0,0 1 1 0 0,0-1 0 0 0,0 0-1 0 0,1 1 1 0 0,0-1-1 0 0,-1 0 1 0 0,1 0 0 0 0,0 0-1 0 0,1 1-23 0 0,38 10-64 0 0,22-20 64 0 0,16-13-114 0 0,-47 6-6221 0 0,-17 6-383 0 0</inkml:trace>
  <inkml:trace contextRef="#ctx0" brushRef="#br0" timeOffset="1036.969">600 0 8288 0 0,'0'0'638'0'0,"2"1"-414"0"0,3 0-70 0 0,39 20 4454 0 0,18 21-2772 0 0,-48-33-1336 0 0,76 64 1547 0 0,13 23-23 0 0,-86-79-1821 0 0,0 1 0 0 0,-1 1-1 0 0,-2 0 1 0 0,0 0-1 0 0,0 2 1 0 0,-2 0-1 0 0,-1 0 1 0 0,-1 1-1 0 0,0 0 1 0 0,-2 1 0 0 0,0 0-1 0 0,-2 0 1 0 0,-1 1-1 0 0,0 1-202 0 0,-4-18 91 0 0,0 1 0 0 0,-1-1 0 0 0,0 1 0 0 0,0 0 0 0 0,-1-1 0 0 0,0 1 0 0 0,0-1 0 0 0,-1 1 0 0 0,0-1 0 0 0,0 0 0 0 0,-1 0 0 0 0,0 0 0 0 0,0 0 0 0 0,-1 0 0 0 0,1-1 0 0 0,-2 1 0 0 0,1-1 0 0 0,-1 0 0 0 0,1 0 0 0 0,-2-1 0 0 0,1 1 0 0 0,-1-1 0 0 0,1 0 0 0 0,-1-1 0 0 0,-1 1 0 0 0,0-1-91 0 0,-22 0-748 0 0,7-7-3072 0 0,15 0 2250 0 0</inkml:trace>
</inkml:ink>
</file>

<file path=ppt/ink/ink107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3T22:21:17.23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18463 3623 979 0,'0'0'43'0,"0"0"9"0,0 0-41 0,0 0-11 31,0 0 0-31,0 0 0 0,0 0 151 0,-3-5 28 0,3 3 5 0,-5-3 2 16,5 5-46-16,-3 0-10 15,0-7-2-15,1 4 0 0,-1-1-35 0,0-1-7 16,-4 3-2-16,1 2 0 0,4-7-15 0,-4 2-3 0,-2-2-1 0,3 0 0 16,-3 0 0-16,0 2 0 0,-2-2 0 0,-1 0 0 15,0-2-52-15,-2 2-13 0,0-5 0 0,-3 5 0 16,3 0 23-16,-3-5 1 0,0 5 1 0,-2 0 0 0,2-5-5 0,-3 5-2 16,-2 0 0-16,3 0 0 0,2-3-3 0,-3 1-1 15,1 2 0-15,-6 0 0 0,3 0-3 0,-1 0-1 16,-1 0 0-16,-4 0 0 0,-5-5 0 0,6 5 0 15,0 5 0-15,-1-3 0 0,-2-2 2 0,0 4 0 16,2-1 0-16,-2-1 0 0,5 3-4 0,-5 2 0 16,3-5 0-16,-1 3 0 15,-2 2-8-15,3-5 8 0,-3 5-8 0,0 0 8 16,2 0-8-16,-2 5 0 0,3-5 9 0,2 2-9 16,-3 3 0-16,4-5 8 0,-4 2-8 0,1 3 0 15,-1-1 0-15,-2-4 8 0,0 3-8 0,0-3 0 16,2 7 0-16,1-7 9 0,-11 7-9 0,10-2 0 15,4-3 8-15,2-2-8 0,-3 5 0 0,-3-3 0 0,3 3 0 16,1-3 0-16,4 3 8 0,1-1-8 0,-6-1 0 0,0 2 8 16,3-3-8-16,0 5 0 0,-6-7 9 0,1 5-9 15,-1 2 0-15,3-5 9 0,6 3-9 0,-3 2 0 0,-8 0 0 16,2 0 8-16,6 0-8 0,0 0 0 0,-3 0 0 0,3 5 0 16,0-5 0-16,0 0 0 0,-1 5 0 0,4-5 0 15,-6 0 0-15,3 0 0 0,0 5 0 0,0-3 0 16,-3-2 0-16,3 2 0 0,-3 1 0 0,5 2 0 0,3-5 0 0,0 0 0 15,-2 5 0-15,-1-3 0 0,4 5 0 0,-1-2 0 16,-5 0 0-16,2 2 0 0,3-5 0 0,3 8 0 16,-6-8 0-16,3 5 0 0,1-2 0 0,-4 2 0 15,6-2 0-15,-6-3 0 0,3 8 0 0,-2-3 0 16,2-5 0-16,0 3 0 0,-2 2 0 0,2 0 0 16,0 3 0-16,3-3 0 15,-3 0 0-15,3 5 0 0,2-3 0 0,-5 3 0 16,3-5-8-16,0 7 8 0,-1 3 0 0,1-3 0 15,0 0 0-15,-3-2 0 0,6 2 0 0,-4 0 0 16,4-2 0-16,-1 2 0 0,1-2 0 0,-1 2 0 16,0-2 0-16,1 0 0 0,-1 2 0 0,1 0 0 15,-1 0 0-15,-2 3 0 0,2-3 0 0,-5 5 0 16,6-5 0-16,-1 0 0 0,-2 3 0 0,0-1 0 0,2-4 0 0,-2 7 0 16,2-5 0-16,1 0 0 0,-3 3 0 0,5-1 0 15,-3-4 0-15,3 7 0 0,0-5 0 0,0 5 0 0,0-5 0 16,3 5 0-16,0 0 0 0,-1-5 0 0,4 5 0 15,-4 0 0-15,6-3 0 0,0 1 0 16,0-3 0-16,0 0 0 0,0 0 0 0,0 3 0 0,0-3 0 0,0 0 0 16,0 0 0-1,0 5 0-15,0-5 0 0,0 5 0 0,0 5 0 0,0-8 0 16,3 8 0-16,0-8 0 16,-1 8 0-16,4-5 0 0,-4-3 0 0,4-4 0 0,-1 2 0 0,0 5 0 15,-2-5 0-15,2 3 0 0,0-1 0 0,3 3 0 16,0 5 0-16,3 4 0 0,-1 0 0 0,4-2 0 15,-1-2 0-15,0-3 0 0,3 0 0 0,-3-2 0 16,3 0 0-16,-3-5 0 0,3 5-8 0,0-5 8 0,0 0 0 0,3 3 0 16,-1-3 0-16,-2 0 0 0,2 0 0 0,-2-2 0 15,3 2 0-15,2-2 0 0,3 2 0 0,2-2 0 16,-2 0 0-16,3-2 0 0,-1 1 0 0,8 4 0 16,-2-4-8-16,0 3 8 0,-6-2 0 0,6-5 0 15,5 5 0-15,-2-5 0 0,-1 0 0 0,-5 1 0 16,-3-4 0-16,6 3 0 0,3 1 0 0,-1 1 0 0,-5-2-9 0,-2-4 9 15,4 1 0-15,1 1 0 0,-3-3 0 0,3-1-8 16,5 3 8-16,3-4 0 0,2 0 0 0,11 5 0 0,-8-10 0 0,3 6 0 16,-6-1 0-16,0-3 0 0,-5 1 0 0,6-3 0 15,-4-2 0-15,4 5 0 0,-4-5 0 0,4 0 0 16,-6 2 0-16,2-2 0 0,-4-7 0 0,2 7 0 16,0-7 0-1,-3 3 0-15,-2-3 0 0,5-3 0 0,0 3 0 0,0-5 0 16,0 5 0-16,3-4 0 0,-8 1 0 0,-1-4 0 15,-2-2 0-15,3 1 0 0,-3 6 8 0,0-7-8 16,0 6 0-16,3-9 0 0,-5 8 8 0,-1-4-8 16,1 1 0-16,2-4 0 0,0 3 8 0,-3-1-8 15,-2-3 0-15,0 0 9 0,-3 1-9 0,0-4 0 16,-2 1 9-16,2-5-9 0,-3 7 0 0,1-2 9 0,-1-5-9 0,4-2 0 16,1 7 10-16,-1-5-10 15,-1 5 8-15,3-5-8 0,-6-1216 8 0,3 2437-8 0,0-1221 0 0,1 0 8 16,-1-2-8-16,0-5 8 0,-3 0-8 0,1 0 8 15,-6-2-8-15,3-3 12 0,-3 3-12 0,1 2 12 16,-4-7-12-16,1 5 12 0,-3-10-12 0,2 5 12 0,-2 5-4 16,3-5-8-1,-3-5 12-15,0 3-4 0,0 2-8 0,0 0 12 16,-6-2-12-16,3-3 12 0,1-2-12 0,-4 0 0 16,1 0 9-16,-3 0-9 0,0-5 0 0,0 10 9 0,-3-5-9 15,-2 0 0-15,-5 0 9 0,2 2-9 0,5 3 0 16,-2-3 9-16,-3 5-9 0,2 0 0 0,-2 5 0 0,-2-3 0 15,-1 8 0-15,3-8 0 0,-2 5 0 0,-1 0 0 16,3 0 0-16,0 5 0 0,0 2 9 0,3 3-9 0,-3-3 0 0,0 0 0 16,3 7 0-16,0-7 0 0,-1 10 0 0,1-3 0 15,-3 0 0-15,0 5 8 0,8 0-8 0,-8 0 0 16,0 2 0-16,-2-2 0 0,2 2 0 0,0 5 0 16,0 0-9-16,0-7 9 0,0 7-11 0,-3 0 3 15,4 0 0-15,-1 0 0 31,2 2-32-31,1-2-7 0,2 0-1 0,1 7 0 0,-4 0-89 16,1-3-19-16,5 3-3 0,-3 0-1 0</inkml:trace>
  <inkml:trace contextRef="#ctx0" brushRef="#br0" timeOffset="8051.718">13303 2306 2116 0,'-5'-7'94'0,"0"7"19"0,2-5-90 0,-2 2-23 0,5 3 0 0,0 0 0 0,0 0 0 0,0 0 9 16,0 0-9-16,0 0 0 0,0 0 0 0,8-4 0 16,0 4-10-16,0 4 10 0,2-1-11 0,1-3 11 15,-1 5-8-15,1 2 8 0,2 0 0 0,3 0-8 16,-3 0 8-16,0 5 0 0,-2-5 0 0,0 7 0 15,4-7 0-15,1 0 0 0,0 0 0 0,0 5 0 16,0 2 0-16,3-7-8 16,-4 5 8-16,4 2 0 0,-3-3 0 0,0-4 0 15,2 8 0-15,1-8 0 0,-3 7 0 0,2-7 0 16,1 5 0-16,-4 2 0 0,4-3 0 0,0-1-8 16,-1 2 8-16,6-1 0 0,-3-1 10 0,0 2-10 15,3-1 18-15,0-1-2 0,2 1-1 0,1-1 0 16,-1 2-1-16,1 2 0 0,-4-7 0 0,4 7 0 15,2-2-1-15,-5 2 0 0,2-2 0 0,3 2 0 0,1-7-3 0,-1 4-1 16,0-1 0-16,-3 2 0 0,3 2-1 0,0 0 0 0,3 2 0 16,-3-6 0-16,-2 4-8 0,-1-2 12 0,3 2-12 0,-2 0 12 15,-3-2-12-15,2-1 10 0,3-1-10 0,3 1 10 16,-3-1-10-16,3 2 0 0,-3-1 9 0,3-1-9 16,-3 2 10-16,0-1-2 0,0-8-8 0,-3 8 12 15,1-1-4-15,-3 4 0 16,2-5-8-16,-2 1 12 0,2-3 0 0,-2 5 0 15,3-1 0-15,-4-1 0 0,-1 2 7 0,4-3 1 16,-2 3 0-16,2-5 0 0,1 7-20 0,-3-9 0 16,-1 4 0-16,1 3 0 0,0-5 0 0,-3 5 13 15,0-5-4-15,1 0-1 0,-1 0 0 0,0 0 0 16,0 0 0-16,0 0 0 0,-2 0 2 0,-1-2 0 16,1 2 0-16,-1 0 0 0,1-3 16 0,-1 4 3 0,3-6 1 0,1 5 0 15,-4-2-30-15,1-3 0 0,-1 5 0 0,-2-2 0 16,3-1 0-16,-4-1 12 0,1 4-1 0,0-7-1 15,0 7-10-15,-3-7 12 0,1 7-12 0,1-2 12 16,-1-5-12-16,-1 7 0 0,0-3 9 0,0-1-9 16,1 1 0-16,-1-1 9 0,0 2-9 0,0-3 0 15,0 3 9-15,-2-3-9 0,-3 5 0 0,3-7 9 0,-1 7-9 0,1-7 8 16,-1 5-8-16,-2-5 8 0,3 4-8 0,-1-1 0 16,-4-3 9-16,2 5-9 0,-8-5 9 0,8 2-9 0,0-2 12 0,-8 0-12 15,7 0 12-15,-7 0-12 0,3 7 12 0,2-7-12 16,1 0 10-16,-6 0-10 0,0 0 8 0,5 5-8 15,-2-5 0-15,-3 0 8 0,0 0-8 0,5 7 0 16,0-7 0 0,1 2 0-16,-6-2 0 0,5 5 0 0,0-1-9 0,0-1-1 15,1-3 0-15,-6 0 0 16,0 0-123-16,5 4-25 0,0-1-5 0,-5-3-935 16</inkml:trace>
  <inkml:trace contextRef="#ctx0" brushRef="#br0" timeOffset="8568.471">15785 3173 1418 0,'0'0'63'0,"0"0"13"0,0 0-61 0,0 0-15 0,-5 0 0 0,5 0 0 0,-6-4 87 0,6 4 14 15,-5 0 3-15,5 0 1 0,-2 0-38 0,2 0-8 16,0 0-2-16,0 0 0 0,0 7-43 0,2-3-14 15,3-1 8-15,3 4-8 0,3-2 8 0,0-3-8 16,2 3 12-16,0-3-12 0,0 3 26 0,6-1-2 16,-1-1 0-16,1 4 0 0,-1 0-10 0,1 5-2 15,-6-10-1-15,3 10 0 0,-3-5 6 0,0 5 2 0,-5-3 0 0,0 3 0 16,0-1 22-16,-2 4 5 0,-4-1 1 0,3 0 0 31,-2 0-9-31,2 5-2 0,-2-5 0 0,-3 5 0 16,3-12-17-16,-3 12-4 0,2-5-1 0,1 0 0 0,-3 0-2 0,3-2 0 0,-3-3 0 0,2 3 0 15,-2-5 8-15,-2 0 2 0,-1 0 0 0,0 5 0 16,-2-5 9-16,0-3 1 16,-6-1 1-16,1 4 0 0,-9 0 3 0,-2 0 0 0,-3-2 0 15,0 2 0-15,-2 5-16 0,2-5-4 0,0 2 0 0,6 3 0 16,-3-5-16-16,2 0 8 0,3 0-8 0,0 0 0 31,6 5-111-31,2-12-29 0</inkml:trace>
</inkml:ink>
</file>

<file path=ppt/ink/ink108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3T22:23:55.33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10157 297 1335 0,'0'0'29'0,"0"0"7"0,-5 0 0 0,0-5 2 0,2 5-30 0,3 0-8 0,-3-2 0 0,3 2 0 0,-2-7 87 0,2 2 16 16,0 5 3-16,0-7 1 0,0 0-35 0,0 5-6 15,2-3-2-15,4 0 0 0,-1-2-15 0,0 5-3 16,1-3-1-16,2 3 0 0,-3-3-12 0,5-2-2 15,4 0-1-15,2 0 0 0,-1 0-9 0,4 2-1 16,2-2-1-16,3 0 0 16,-3 7-38-16,3-7-7 0,-3 5-2 0,3-3 0 0,-3 5 59 0,0 0 11 15,-2 0 2-15,-1 5 1 0,-2-3-29 0,3 5-7 16,-9 0-1-16,3-2 0 0,1 2 10 0,-6 0 2 16,0 0 0-16,0 7 0 0,-6-7 28 0,1 5 5 15,-3 0 2-15,-5-3 0 0,-1 3-41 0,1-3-14 16,0 3 9-16,-3-5-9 0,0 5 0 0,0-5 0 15,3 0 0-15,-3 0 0 0,0 0 0 0,2 0 0 16,1 0 0-16,0-2 0 0,0 2 8 0,-1-5 10 0,6-2 2 0,-2 0 0 16,-1 5-20-16,3-5 0 0,0 0 0 0,0 0 0 15,0 0 0-15,0 0 0 0,5 5 0 0,3-3 0 16,3-2-11-16,-1 0 11 0,6 7-12 0,0-7 12 16,-3 0-10-16,3 7 10 0,5 5-8 0,3-3 8 15,0 1 0-15,-3-1 0 0,-5 5 0 0,0-2-8 16,-3 2 8-16,-2-2 0 0,-3 2 0 0,-3 0 0 0,0 0 0 0,-5 0 0 15,0-4 0-15,-8-1 8 0,3 5 2 0,-6-7 1 16,1 5 0-16,-6-5 0 0,-5 0 17 0,5 5 4 16,3-10 1-16,-3 5 0 0,-3-7 7 0,1 5 2 15,2 2 0-15,0-7 0 0,3 7-23 0,0-7-5 0,-1 0-1 16,1 0 0-16,3 0-13 0,2 0 8 16,0 0-8-16,2-7 0 15,1 5-32-15,0-3-12 0,2-7-2 0,3 10-829 16,0-10-165-16</inkml:trace>
  <inkml:trace contextRef="#ctx0" brushRef="#br0" timeOffset="263.087">10956 245 1958 0,'0'0'87'16,"0"0"17"-16,0 0-83 0,0 0-21 15,0 0 0-15,0 0 0 0,0 0 107 0,0 0 17 16,0 0 3-16,3 7 1 0,-3-7-52 0,0 0-9 0,0 0-3 0,3 5 0 16,-1 2-51-16,-2-7-13 0,0 0 0 0,3 7 0 15,0 0 0-15,-3-7 0 0,0 0 0 0,5 5 0 31,-2 2-48-31,-3-7-13 0,5 0-3 0,-5 0-1049 0</inkml:trace>
  <inkml:trace contextRef="#ctx0" brushRef="#br0" timeOffset="470.202">11025 513 2188 0,'0'0'48'0,"0"0"11"0,0 0 1 0,0 0 1 16,3 10-49-16,-1-8-12 0,-2-2 0 0,0 7 0 16,3 5 88-16,-3-10 14 0,0-2 3 0,0 7 1 15,0 3-70-15,0-1-15 0,0-9-2 0,0 0-1 0,0 0-4 0,0 0-1 16,0 12 0-16,0-12 0 16,0 0-13-16,0 0 8 0,0 0-8 0,0 0 0 15,0 0-106-15,0 0-27 0,0 0-6 0</inkml:trace>
  <inkml:trace contextRef="#ctx0" brushRef="#br0" timeOffset="1049.668">11311 297 1688 0,'0'0'37'0,"0"0"8"0,0 0 2 0,3-7 0 16,-3 2-38-16,0 5-9 0,2-7 0 0,1 0 0 0,2 0 62 15,0 5 10-15,1-3 3 0,2 0 0 0,5-2-9 0,-2 5-2 16,-4 2 0-16,7-7 0 0,2 2-30 0,-1 5-6 15,1-7-2-15,3 7 0 0,-1-7 10 0,4 7 1 16,-1 0 1-16,0 0 0 0,-5 0-38 0,0 7-15 0,-3-7 1 0,0 7 0 16,-2-2 22-16,-1 2 5 0,-2-5 1 0,-3 5 0 15,1-2 40-15,-4 2 8 0,4 7 2 0,-4-2 0 16,-2-5-52-16,-2 7-12 0,-4-7 0 0,1 7 0 16,-3-2 54-16,0 2 8 0,-2-2 2 0,-1-5 0 15,0 0-64-15,1 0 0 0,2 0-12 0,-3 5 2 16,3-10 10-16,0 3 0 15,6-3 0-15,2-2 8 0,0 0-8 0,0 0 0 16,0 0 0-16,0 0 0 0,2 7 0 0,4-7 0 16,-1 5-11-16,6-5 11 0,-3 7-12 0,5-7 3 15,-3 7 1-15,4-7 0 0,2 7 8 0,-1 0-8 16,-1 0 8-16,-1 3-8 0,-3-1 8 0,1-2 0 16,-3 5-9-16,3-10 9 0,-1 10 0 0,1 2 0 15,-3-2 0-15,0-5 0 0,-6 0 15 0,1 7 10 0,-3-2 3 0,-3-5 0 16,1 3-28-16,-6-1-9 0,0 0 0 0,-3-2 0 0,1-2 9 15,-1-3 14-15,-2 5-3 0,-1-2-1 0,-1-5-10 0,1 7 0 16,-1-7 0-16,1 0 0 0,4 7 0 0,-4-7 0 16,7 0 0-16,-4 0 0 15,0 0-257-15,6 0-51 0</inkml:trace>
  <inkml:trace contextRef="#ctx0" brushRef="#br0" timeOffset="1588.665">11806 318 2091 0,'-6'-7'46'0,"4"7"10"0,2 0 1 0,-3-9 2 0,0 4-47 0,3-2-12 15,6 7 0-15,-4-7 0 0,1 2 75 0,0-2 13 16,2 7 2-16,0 0 1 0,3-7-60 0,3 7-12 15,-1-7-3-15,4 7 0 0,-1 0-4 0,3 0-2 16,-3-5 0-16,5 5 0 0,1 0-10 0,0 5 0 0,-4-5 9 0,4 0-9 16,-3 5 32-16,0-3 3 0,0 5 0 0,-1 0 0 15,-1-2-79-15,-4-3-16 0,-2 3-4 16,0 2 0-16,3 0 103 0,-6 0 20 0,3 5 4 0,-5-5 1 0,2 2-52 0,-2 3-12 16,-1-5 0-16,-2 7 0 0,-2-2 54 0,-1 2 8 15,-2-2 2-15,2-3 0 0,-5-2-48 0,3 5-8 16,-3-5-8-1,2 5 9-15,-1-10-9 0,1 5 0 0,1 3-10 0,2-8 10 16,3-2 12-16,0 7 9 0,0 0 2 0,3-2 0 16,-3-5-23-16,3 7 0 0,5-5 0 0,-1 3 0 15,1-3-8-15,3 3 8 0,2 0-8 0,0-3 8 16,1 5-18-16,-1 0 2 0,0-2 0 0,0 4 0 16,1-4 16-16,-4 2 16 0,-2 0-4 0,0 5 0 15,0-3-12-15,-5-1 0 0,-1 3 0 0,-2 3 0 0,-2-7 0 0,-1 0-15 16,-5 5 2-16,0-5 0 0,0 5 33 0,-5-5 8 15,0 0 0-15,-1 0 1 0,-1 0 5 0,1 0 1 16,-1-7 0-16,-1 0 0 0,0 7-35 0,3-2 0 16,-1-3 0-16,1-2 0 0,0 0 0 0,0 0-20 15,2 0 2-15,-2 0 1 16,2-2-75-16,1 2-16 0,-1 0-2 0,0 0-1134 16</inkml:trace>
</inkml:ink>
</file>

<file path=ppt/ink/ink109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3T22:33:39.28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18894 11407 1893 0,'0'0'41'0,"0"0"9"0,0 0 2 0,3-4 2 0,2-3-43 0,0-1-11 16,0 6 0-16,-2-3 0 0,2-2 31 0,1 0 4 15,-4 3 1-15,1-3 0 0,2 4-12 0,-2-4-3 0,-3 0 0 0,3-5 0 16,-3 5-7-16,-3 0-2 0,3 0 0 0,0-5 0 15,-3 3 6-15,1-3 1 0,-1 0 0 0,-2 3 0 16,-1-3 6-16,-2 1 2 0,0-4 0 0,-2 1 0 16,-1 0 2-16,-2 2 1 0,3-2 0 0,-6 0 0 0,-3 2 2 15,1-2 0-15,-1 7 0 0,-2-7 0 0,-3 2-17 0,3-2-3 16,-3 0-1-16,0 2 0 0,0 5 1 0,-2-7 1 0,0 0 0 16,-1 7 0-16,1-5 12 0,-3-2 3 0,-3 2 0 0,0 3 0 15,-2-3-16-15,-1 5-4 0,-4-5 0 0,2 3 0 16,-3-3 4-16,3 5 0 0,-3-4 0 0,3 3 0 15,-5-6 6-15,2 7 2 0,0-7 0 0,1 7 0 16,-6 0-4-16,2-5 0 0,4 5 0 0,-4-5 0 16,1 5-2-16,2-2-1 15,-5-3 0-15,0-2 0 0,-5 7-13 0,2 2 9 16,1-2-9-16,-1 0 8 0,-2 0 0 0,0 0-8 16,-6 0 12-16,1 2-4 0,-1-2-8 0,3 5 10 15,3-3-10-15,0 5 10 0,5-2-10 0,-8 2 0 16,-3-5 9-16,3 5-9 0,6 0 0 0,-4 5 0 15,-2-3 0-15,0-2 0 0,3 5 0 0,0-3 11 16,-6-2-11-16,3 7 12 0,-5-2-12 0,5 2 0 0,0 5 0 0,3-3 0 16,-3 3 0-16,-2 2 0 0,-1-2 0 0,3 2 0 15,0 0 0-15,0 5 0 0,3-3 8 0,-3 3-8 16,5 2 0-16,-2-2 0 0,0 2 0 0,-3 5 0 0,0 0 0 16,3 0 0-16,2 0 0 0,3-3 0 0,-2 10 0 15,-1-2 0-15,-2-3 0 0,2 0 0 0,6 5 0 0,-3 0 0 31,2-5 0-31,4 5 0 0,2 5 0 0,0-3 0 0,0 1 0 16,0 4 0-16,0 0 0 0,5 0 0 0,-3-1 0 0,4 1 0 16,2 0 9-16,2 7-9 0,1-7 10 0,4 8-10 15,-1-4 8-15,1 3-8 0,7 0 0 0,-1 0 9 16,3 0-9-16,-1 0 0 0,1 0 9 0,5 5-9 16,0-2 0-16,3 1 0 0,0-1 0 0,-1 1 8 15,6-4-8-15,0 3 0 0,3 2 0 0,0 2 0 0,2 0 0 0,3-2 0 16,0-5 0-16,0 7 0 0,2-7 0 0,4 4 0 15,1-1 0-15,4 2 0 0,-1-5 0 0,4 0 0 16,-1 7 0-16,3-7 0 0,-3 0-12 0,3 5-1 16,2-5 0-16,0 2 0 0,4-2 13 0,-1 5 15 15,-3-5-3-15,3-3-1 0,3-1-11 0,2-3 0 16,6 4 0-16,0-6 0 0,-1 2 0 0,4 0 0 0,-1 0 0 0,0 0 0 16,3-7 0-16,0 0 0 0,0 0 0 0,8 0 0 15,-2-5 0-15,1-2 0 0,4 2 0 0,0-2 0 16,2 0 0-16,0 0 0 0,8-5 0 0,-2 5 0 0,-1-5 0 0,3 0 0 15,-2-2 0-15,2 0 0 0,-5-3 0 0,5-4 0 16,5 2 0-16,1 0 0 0,-3-7 0 0,-1 5 8 16,-1-7-8-1,1-3 0-15,6-2 8 0,1 0-8 0,-9 0 0 16,0-7 8-16,8 2-8 0,-3-2 0 0,-2 0 0 0,3 0 8 16,-4-2-8-16,1-3 0 0,8 0 9 0,-6-2-9 15,-5 0 8-15,-2-5-8 0,-1 5 10 0,1-7-10 16,2 7 10-16,0-10-10 0,-2 8 10 0,-6-8-10 15,0 8 11-15,-2-10-11 0,5 7 12 0,-3-2-12 16,-3-5 11-16,1-2-11 0,-6 2 10 0,0-2-10 0,-2-5 11 0,0 0-11 16,2-2 12-16,-2-3-12 0,-3 3 13 0,0-3-4 15,-3-2-1-15,-2 0 0 0,-1-2 0 0,-4 2-8 16,-1-7 12-16,-2 0-4 0,2 2 0 0,-5-2-8 16,6 7 12-16,-9-7-4 0,-2 0 2 0,-3 5 0 15,0-3 0-15,-5-2 0 0,0 0 0 0,-3 0 0 0,1 0 0 16,-7-3 0-1,1-1-10-15,-2-1 8 0,-4-2-8 0,4 0 8 16,-4 4-8-16,1-1 0 0,0-1 0 0,-1-2 0 16,-2 7 0-16,0-7 0 0,0 2 0 0,0 2 0 15,-5 3 8-15,0 0-8 0,-1 0 8 0,-2 3-8 0,-5-3 9 0,3 4-9 16,2-1 10-16,-6-3-10 0,-4 4 8 0,-1-1-8 16,-2 1 0-16,3 3 0 0,-1 0 0 0,-2 0 0 15,0 3 0-15,0-3 0 0,0 4 0 0,-1 1 0 0,-1-3 0 0,1 6 0 16,-1-1 0-16,-1 4 0 0,3 1-8 0,-3-2 8 15,0 1-8-15,3 3 8 0,2 3-12 0,1-3 12 16,-3 0-16-16,2 5 4 0,1-2 1 0,-1 1 0 16,0 4-1-16,1 3-1 0,2 1 0 0,-2 0 0 31,-1 2-60-31,-2-2-12 0,-6 7-3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2T01:53:56.51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81 9 0 0 0,'19'-8'11093'0'0,"-42"16"-10946"0"0,3-3-147 0 0,-20 37 1622 0 0,24 10-1196 0 0,16-23-426 0 0,7-10 0 0 0,-3-12 9 0 0,-4-5 12 0 0,0-1-1 0 0,1 0 1 0 0,0 1 0 0 0,-1-1-1 0 0,1 0 1 0 0,0 0-1 0 0,-1 1 1 0 0,1-1-1 0 0,0 0 1 0 0,0 0-1 0 0,0 0 1 0 0,0 0-1 0 0,0 0 1 0 0,0 0 0 0 0,0-1-1 0 0,0 1 1 0 0,1 0-1 0 0,-1 0 1 0 0,0-1-1 0 0,0 1 1 0 0,1-1-1 0 0,-1 1 1 0 0,0-1-1 0 0,1 1 1 0 0,-1-1 0 0 0,2 0-21 0 0,22-3 766 0 0,8-18-196 0 0,-26-3-418 0 0,5 6-152 0 0,-9 9 0 0 0,-2-23 896 0 0,4 18-56 0 0,-5 14-517 0 0,0 5-112 0 0,0-3 38 0 0,0-2-1 0 0,-4 11 92 0 0,16 57 599 0 0,-9-61-924 0 0,1 1 0 0 0,0-1 0 0 0,0 0 0 0 0,1 0 1 0 0,0 0-1 0 0,0 0 0 0 0,1-1 0 0 0,0 0 0 0 0,0 0 0 0 0,3 1-15 0 0,0 2 226 0 0,-8-7-58 0 0,-1-2-16 0 0,0 0-141 0 0,0 0-348 0 0,0 0-173 0 0,0 0-788 0 0,0 0-3158 0 0,0 0-1353 0 0</inkml:trace>
</inkml:ink>
</file>

<file path=ppt/ink/ink1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3T22:34:44.28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11967 4171 57 0,'0'0'0'0,"0"0"0"0,0 0 0 0,0 0 0 16,0 0 0-16,0 0 0 0,0 0 248 0,0 0 44 15,0 0 8-15,0 0 3 0,0 0-140 0,0 0-28 16,0 0-6-16,0 0-1 0,0 0-36 0,0 0-8 15,0 0-2-15,0 0 0 0,0 0-10 0,0 0-1 16,0 0-1-16,5 2 0 16,-5-2-20-16,3 0-4 0,-3 0-1 0,8 0 0 0,-5 0 2 0,2-2 0 15,0-3 0-15,1 5 0 16,-1-2-31-16,3-3-7 0,0 0-1 0,0-2 0 0,0 5 4 0,-1-5 0 16,4 2 0-16,0-2 0 0,-1 0-12 0,3 0 0 15,-2 0 0-15,2-5 0 0,3 5 8 0,-5 0-8 16,2-5 0-16,0 5 8 0,6 0-8 0,-1 0 0 15,3 0 0-15,1 0 0 0,1-5 0 0,-1 5 0 0,-4 0 0 0,6 0 0 16,-6 0 0-16,1 2 0 16,-3-2 0-16,0 5 0 0,0-3 0 0,2-2 0 0,-2 5 0 0,2-3 0 15,1 3 0-15,2-3 0 0,0 3 0 0,3-3 8 16,-3 5-8-16,-2-5 0 0,2 3 0 0,0 2 8 16,-2 0-8-16,-1 0 8 0,1 2-8 0,-1 3 8 15,-2-5-8-15,0 0 0 0,-3 5 0 0,0-3 0 0,1-2 28 0,-4 0 3 16,3 0 1-16,1 7 0 0,-1-7-32 0,3 5 0 15,-3-3 0-15,3 3 0 0,2-3 11 0,-2-2-11 16,3 5 12-16,-3-3-12 0,0 3 9 0,-3-5-9 16,3 7 0-16,-3-7 9 15,0 7-29-15,0-2-7 0,1-3-1 0,-1 5 0 0,-3 0 74 0,4-2 14 16,-4 2 4-16,1 0 0 0,-3-2-52 16,2 2-12-16,-2 0 0 0,3-5 0 0,-3 5 0 0,0-2 0 15,0 2-9-15,-3 0 9 0,3-7 0 0,-3 7 8 16,3 0 1-16,-5-7 0 0,-3 0 1 15,8 5 0-15,-3-3 0 0,0 3 0 0,1-5-19 0,-6 0-4 16,5 2-1-16,-5-2 0 0,0 0 38 0,5 5 8 16,-5-5 2-16,3 0 0 0,-3 0-3 0,0 0-1 15,0 0 0-15,0 0 0 0,5-5-30 0,-5 5 0 0,0 0-11 0,5 0 11 16,1 0 0-16,-6 0 0 0,0 0 9 0,0 0-1 16,2-2-8-16,4 2 0 0,-4-5 0 0,-2 5 0 15,0 0 0-15,0 0 0 0,6 0 0 0,-4-7 0 16,-2 7 0-16,6 0 0 0,-1 0 0 0,0 0 0 15,3-7 0-15,-5 7 0 0,2-7 0 0,0 7 0 16,3-2 0-16,0-3 0 16,-3 5 0-16,3-7 0 0,-2 2 0 0,2 3 0 15,2-3 0-15,-2-2 0 0,3 5 0 0,-3-3 0 16,0-2 0-16,2 0 0 0,1 0 0 0,-1 2 0 16,1 3 0-16,-1-3 0 0,4-2 0 0,-4 5 0 15,1-3 0-15,2-2 0 0,-2 2 0 0,5-2 0 16,-6 0 0-16,1 5 0 0,-1-3 0 0,1-2 0 15,-1 5 0-15,1-3 0 0,-3 3 0 0,3-3 0 0,-3 0 0 0,-1 3 0 0,1 2 0 0,-8 0 0 16,8-5 0-16,-2 3 0 0,2-3 0 0,-3 5 0 16,0 0 0-16,3 0 0 0,-3 0 0 0,3 0 0 15,-2 0 0-15,2-7 0 0,-3 7 0 0,0 0 0 16,-5 0 0-16,8 0 0 0,-3 0 0 0,3 0 0 16,-2 7 0-16,-1-7 0 0,-5 0 0 0,0 0 0 15,8 0 0-15,-3 0 0 0,-2 5 0 0,2-3 0 0,0 3 0 0,1 2 0 31,-1-7 0-31,0 5 0 0,-2-3 0 0,2 5 0 0,0-2 0 0,-2 2 0 0,0 0 0 0,2 0 0 16,0 0 0-16,1 0 0 0,-1 0 0 0,-2 0 0 16,2-2 0-16,0 2 0 0,-2 0 0 0,5 0 0 15,-3 0 0-15,0 0 0 0,3 0 0 0,-5-2 0 32,5 2 0-32,-3-5 0 0,0 3 0 0,3 2 0 0,-2 0 0 0,-1 0 0 15,0-7 0-15,3 7 0 0,-3-2 0 0,1 2 0 0,-1-2 0 16,0-3 0-16,1 5 0 0,-1-2 0 0,-5-5 0 0,5 2 0 15,-5-2 0-15,5 7 0 0,1-2 0 0,-4-3 0 16,-2-2 0-16,6 5 0 0,-1 0 0 0,0-3 0 16,-2-2 0-16,2 5 0 0,-5-5 0 0,0 0 0 15,0 0 0-15,8 2 0 0,-3-2 0 0,3 0 8 0,-8 0-8 0,6-2 0 16,-1-3 0-16,3 3 8 0,-5-3-8 0,2 0 0 16,3 3-8-16,-3-3 8 0,0-2 0 0,1 5 0 15,2-5 9-15,-3 2-9 0,3-2 0 0,0 0 0 16,2 2 0-16,1-2-12 0,-3 0 12 0,0 0 0 15,5 5 0-15,0-3 0 0,-2-2 0 0,-1 2 0 16,-2 3 0-16,3-3 10 16,5 3-10-16,2-3 0 0,-2 3 0 0,3-3-11 15,-3 5 11-15,2-7 0 0,-2 7 0 0,3 0 0 16,-1-2 0-16,1-3 0 0,-4 5 0 0,4 0 0 0,-6 0 0 16,6 0 0-16,-3-5 0 0,-1 5 0 0,1 0 0 0,3 0 0 15,2 5 0-15,3-5 0 0,0 0 0 0,2 0 0 16,1 0 0-16,-1 0 0 0,3 5 0 0,-2-3 0 15,-1-2 0-15,1 0 0 0,-1 5 0 0,0-3 0 0,1-2 0 0,-9 0 0 16,4 5 0-16,1-5 0 0,-1 2 0 16,1-2 0-16,1 0 0 0,3 5 0 0,-4-5 0 0,12 2 0 15,-6-2 0-15,-3 0 0 0,-2 5 0 0,0-5 0 16,0 2 0-16,-6-2 0 0,1 5 0 0,-3-5 0 16,-3 0 0-16,0 2 0 0,0 3 0 0,-2-5 0 15,0 5 0-15,-3-3 0 16,2 3 0-16,1-3 0 15,-1-2 0-15,-4 7 0 0,2-7 0 0,-3 0 8 0,3 7-8 0,0-7 0 16,0 5 0-16,0-5 0 0,2 7 0 0,-2-7 0 16,3 5 0-16,-1-3 0 0,1 3 0 0,-1-3 0 15,4-2 0-15,-4 5-8 0,1-3 8 0,2-2 0 16,-2 5 0-16,-1-3 0 0,1-2 0 0,-3 5 0 16,0-3 0-16,0 3 0 0,0-5 0 0,0 5 0 0,-1-3 0 0,-1-2 8 15,-1 7-8-15,0-7 0 0,-5 0 0 0,8 7-8 16,-2 0 8-16,-1-7 0 0,-5 0 8 0,5 7-8 0,-5-7 0 0,3 0 0 15,-3 0 0-15,5 5-8 0,-5-5 8 0,5 2 0 16,-5-2 8-16,0 0-8 0,0 0 0 0,6 5 0 16,-6-5 0-16,0 0-8 0,2 7 8 0,-2-7 0 15,0 0 0-15,0 0 0 32,0 0-53-32,0 0-9 0,0 0-2 0,0 0-819 0,0 0-164 0</inkml:trace>
  <inkml:trace contextRef="#ctx0" brushRef="#br0" timeOffset="886.77">13383 3378 345 0,'0'0'15'0,"0"0"4"0,0-7-19 0,0 5 0 0,0-3 0 0,0-2 0 16,0 7 199-16,-3-2 36 0,0-3 7 0,1 2 2 16,2 3-100-16,-3-4-19 0,-2 1-4 0,-1-1-1 15,1-1-26-15,3 5-6 0,-4-2 0 0,1 2-1 16,-3 0-28-16,0 2-6 0,3-2-1 0,-1 5 0 15,-4-1-28-15,5-4-7 0,-3 3-1 0,2 4 0 0,-2-7-8 0,3 7-8 16,-3-2 9-16,0-3-9 0,3 5 0 0,0 0-13 16,-1-2 1-16,1 7 0 0,2-3 21 0,1-4 5 0,2 2 1 0,-3 0 0 15,3 7-24-15,0-7-5 16,3 7-1-16,-1-2 0 0,1 0 15 0,-3-3 0 0,5 3 0 0,1 2 0 16,-1 0 48-16,0-2 13 0,1 2 3 0,2 0 0 15,-3-2-52-15,0-5-12 16,-2 7 0-16,2-2 0 0,-2 2 40 0,-3-5 4 15,2 3 2-15,-2 2 0 0,0-2-22 0,0-5-4 16,-2 7 0-16,-1-7-1 0,0 5-7 0,-2-5 0 16,2 0-1-16,-2 0 0 0,-3 0-11 0,0 0 8 15,3-2-8-15,-6 2 8 16,1-7-123-16,-1 0-25 0,1 0-4 0,-1 0-913 0</inkml:trace>
  <inkml:trace contextRef="#ctx0" brushRef="#br0" timeOffset="1050.023">13081 3569 1267 0,'0'0'56'0,"0"0"12"16,0 0-55-16,0 0-13 0,0 0 0 0,5-5 0 15,3 5 96-15,0 0 17 16,0-3 3-16,3 6 1 0,-1-3-53 0,4 0-12 16,-1 0-1-16,0 0-1 0,0 5-32 0,-2-3-6 15,2-2-2-15,0 0 0 0,-2 0-10 0,-1 7 8 16,4-7-8-16,-4 0 8 15,1 0-80-15,-1 5-16 0,1-5-3 0,-3 0-1 0</inkml:trace>
  <inkml:trace contextRef="#ctx0" brushRef="#br0" timeOffset="1451.281">13391 3578 1497 0,'0'0'32'0,"0"0"8"0,0 0 0 0,0 0 4 0,0 0-36 0,5 5-8 15,0-3 0-15,3 3 0 16,-8-5 53-16,0 0 9 0,11 0 2 0,5 0 0 16,-6 0-52-16,3 0-12 0,1 0 0 0,-1 0 0 15,-3 0 0-15,4 0 0 0,-4 0 0 0,1-7 0 16,-3 2 28-16,0 5 2 0,0 0 1 0,0 0 0 16,-1-7-50-16,-7 7-9 0,0 0-3 0,3-2 0 0,2-3 63 0,-5-2 12 15,3 2 2-15,-3 5 1 0,-3-2-31 0,3-3-7 16,0 5-1-16,-5-7 0 0,2 7 1 0,-2-2 0 15,0-3 0-15,-3 3 0 0,3 2 5 0,-1 0 1 0,1 0 0 0,-3 0 0 16,0 0-24-16,0 2-5 0,0-2-1 0,0 5 0 16,-2-3 43-16,-1 5 9 0,1 0 2 0,-1-2 0 15,0-1-25-15,4 4-5 0,-1 1-1 0,0-4 0 16,0 2 8-16,2 4 0 0,-1-1 1 0,4-3 0 16,0 0-33-16,1 5-8 0,2-5 0 0,5 5-1 0,0-3 25 0,3-4-10 15,3 2 10-15,5 0 0 16,-1-3-33-16,1-1 0 0,0 4 0 0,3-2 0 15,-1-5-181-15,-2 2-36 0,18-2-7 0,-10 0-2 0</inkml:trace>
  <inkml:trace contextRef="#ctx0" brushRef="#br0" timeOffset="1836.43">13790 3609 57 0,'5'-5'0'16,"1"2"0"-16,-4-1 0 0,4-1 0 15,-4 3 263-15,-2-3 47 0,0 5 10 0,0 0 1 16,0-2-150-16,0 2-31 0,0 0-5 0,-2-5-2 0,-1 5-26 0,-2-7-6 15,5 7-1-15,-6 7 0 0,1-14-35 0,-3 7-7 16,0 7-2-16,0-2 0 0,0 2-44 0,-2 0-12 16,2 0 0-16,-3 0 0 0,6-2 0 0,-3 4-9 15,3-2 9-15,2-2-13 0,0 2 13 0,1 0 0 0,2 0-10 0,-3 0 10 16,3 0-12-16,0-7 3 0,5 5 0 0,3 2 0 16,0-3-3-16,0-1-1 0,0-3 0 0,0 0 0 15,3 0 13-15,-1 0 0 0,-2 0 0 0,3 0 0 16,-3-3-16-16,-3-1 0 0,0-3 0 0,1 7 0 15,-1-5 16-15,0-2 0 16,-2 7 0-16,-3-7 0 0,5 0 0 0,-2 5 0 16,-3-3 0-16,0 5 10 0,-3-5-10 0,3 3 0 15,-3-3 9-15,3 5-9 0,0 0 20 0,-2 0-1 16,2 0 0-16,0 5 0 0,0-5-6 0,0 0-1 16,2 2 0-16,4 3 0 0,-1 2-12 0,3 0 0 15,-3 0 8-15,1-2-8 0,2 2 0 0,-1-5 0 16,1 7 0-16,0-6 0 0,-8-3 0 0,11 7 0 0,-3-2 0 0,-8-5 0 15,8 2-69-15,-8-2-17 0,0 0-3 0,10 0-1 16</inkml:trace>
  <inkml:trace contextRef="#ctx0" brushRef="#br0" timeOffset="2021.235">14010 3437 633 0,'0'0'56'0,"0"0"-44"0,0 0-12 0,0 0 0 16,0 0 245-16,0 7 47 0,-3 0 10 0,0 5 2 15,3-5-141-15,3 7-28 0,0 5-6 0,-3-12-1 16,2 7-102-16,1 0-26 0,-3 0 0 0,3 5 0 16,-1-7 24-16,1-3-1 0,-3 8 0 0,3-3 0 15,-1-5-15-15,-2 3-8 16,3-5 10-16,-3 0-10 16,3 0-51-16,-3 0-16 0,0-2-3 0,0-5-566 15,0 0-112-15</inkml:trace>
  <inkml:trace contextRef="#ctx0" brushRef="#br0" timeOffset="2168.397">13951 3545 748 0,'3'-7'67'0,"0"7"-54"0,-1 0-13 0,4 0 0 15,-1 0 104-15,3 0 19 0,0 0 3 0,0 5 1 16,2-10-51-16,1 5-9 0,0 7-3 0,-1-7 0 16,1 5-37-16,-1-3-8 0,1-2-2 0,-1 5 0 15,-2-5-65-15,0 4-14 0,0-1-2 0,3 2-1 0</inkml:trace>
  <inkml:trace contextRef="#ctx0" brushRef="#br0" timeOffset="2521.471">14208 3569 460 0,'0'0'41'0,"0"0"-33"0,0 0-8 0,0 0 0 16,0 0 206-16,0 0 39 0,0 0 8 0,3 9 2 16,-3-4-107-16,0 2-22 0,0 0-4 0,0 0-1 15,0 0-42-15,2 0-9 0,-2 0-2 0,0 5 0 16,3-5-40-16,0 0-9 0,-3 7-2 0,2-9 0 0,-2-5-9 0,6 7-8 15,2 0 12-15,-3-3-12 0,3-4 8 0,0 3-8 16,2-6 0-16,1 3 0 0,0-4 8 0,-1 4-8 16,1-7 0-16,-1 7 0 0,-2-5 0 0,0-2 0 15,0 0-12-15,0 0 3 0,-3 0 9 0,1 0 0 16,-1 0 0-16,-2 0-8 0,-1 0 8 0,1-5 0 16,-1 5 0-16,1 0 0 15,0 7 0-15,-3-7 0 0,0 2 0 0,0 5 0 16,0 0 11-16,0 0-3 0,0 0 0 0,0 0 0 15,0 0 1-15,0 0 0 0,0 0 0 0,0 0 0 16,5 7-9-16,-2-2 0 0,-1 2 0 0,4 5 0 0,-4-5 53 16,1 2 9-16,0-2 2 0,-1 0 0 0,1 5-47 0,2-5-9 15,-2 0-8-15,2 0 12 0,-2-2-12 0,2 2 0 16,-5-7 9-16,5 7-9 0,-5-7 0 0,0 0 0 0,6 5-10 0,-6-5-714 16,0 0-142-16</inkml:trace>
  <inkml:trace contextRef="#ctx0" brushRef="#br0" timeOffset="2806.061">14547 3578 403 0,'0'0'17'0,"0"0"5"0,0 0-22 0,0 0 0 15,0 5 0-15,0 2 0 0,2-5 357 0,-2 10 67 16,0 0 14-16,0-5 2 0,3 2-256 0,0-4-51 16,-3 7-10-16,2-3-3 0,1-2-68 0,0 5-15 15,-1-10-2-15,1 10-1 0,-3-5-22 0,0-7-4 16,0 0 0-16,0 0-8 0,3 5 11 0,-3-5-11 15,0 0 10-15,0 0-10 16,0 0 0-16,2 0 0 0,-2 0 0 0,6-5 0 16,-1 3-32-16,0-6-10 0,-2-3-2 0,2 4 0 15,0-5-39-15,3-2-8 0,-2 2-1 0,2 3-1 16,-3-3-7-16,0 5 0 0,3-7-1 0,3 9 0 16,-3-2 29-16,0 7 7 0,-1-9 1 0,1 4 0 0,0 2 48 0,3 3 16 15,-3 0-10-15,0 0 10 0,0-4 0 0,0 4 0 16,-3 4 0-16,3-1-438 0,-3-3-92 0</inkml:trace>
  <inkml:trace contextRef="#ctx0" brushRef="#br0" timeOffset="3137.834">14793 3618 1036 0,'0'0'46'0,"0"0"10"0,0 0-45 0,5 5-11 0,0-3 0 0,-2-2 0 16,2 5 104-16,3-5 20 0,-2 2 3 0,2-2 1 16,-1 0-59-16,1 0-11 15,0 0-2-15,0-2-1 0,3 2-19 0,-3-5-4 16,2 5-1-16,1 0 0 0,0-2-43 0,-3-3-8 15,-1 3-1-15,4-3-1 0,-3 3 69 0,0-3 13 16,-3 2 4-16,0-1 0 0,-2-3-64 0,-3 7-16 16,3-7-2-16,-1 2 0 0,-2 5 18 0,0 0 11 15,-2-7-2-15,-1 5 0 0,-2-3-9 0,2-2 0 16,-5 7 9-16,3-5-9 0,-3 5 8 0,3 0-8 0,-3 0 8 0,3 0-8 16,-6 0 0-16,3 0 8 0,-3 5-8 0,3-5 0 15,1 7 0-15,1 0 0 0,-2 0 0 0,3-2 0 0,0 2 10 16,-1 0-2-16,4 0-8 0,-1 5 12 0,0-3-12 0,3 3-8 15,-2-5 8-15,2 7-13 0,0-7 13 0,2 5 0 16,-2-5 0-16,3 0 0 0,2 5 16 0,1-3 5 16,-1-2 2-16,3-2 0 0,0 2-14 0,-3-2-9 15,6-3 12-15,-1-2-12 0,1 7 10 0,0-7-10 0,2 7 8 16,0-7-8 0,3 0-127-16,-3-7-30 0</inkml:trace>
  <inkml:trace contextRef="#ctx0" brushRef="#br0" timeOffset="3491.474">15311 3578 1958 0,'0'0'43'0,"-5"0"9"0,0 0 1 0,-3 0 3 0,-3 0-45 16,1 5-11-16,2-5 0 0,-3 7 0 0,3-7 0 0,0 0 0 0,0 0 0 0,0 0 0 15,1 7 0-15,1-7 0 0,-2 0 0 0,0 7 0 16,6-7 20-16,-4 7 3 16,4-2 0-16,2-5 0 0,-3 2-23 0,3-2 0 0,0 0 0 0,0 7 0 0,0 0-21 0,3-2 1 15,-1 2 0-15,4 0 0 0,-4 0 20 0,6 0 16 16,-2 5-2-16,2-10-1 0,-3 7-13 0,3 1 0 31,0-3 0-31,0 0 0 0,-3 0 13 0,0 0 0 16,1 3 0-16,-1-1 0 0,-3-2 26 0,1 0 5 0,-3-2 0 15,0 2 1-15,-3 0 9 0,1 0 2 0,-3-2 0 0,-1-3 0 16,-2 5-13-16,-2-7-3 0,-1 5 0 0,-2-3 0 16,-3 3-23-16,0-5-5 0,3 2 0 0,-3 3-1 15,3-5-71-15,-3 0-15 16,0 0-2-16</inkml:trace>
  <inkml:trace contextRef="#ctx0" brushRef="#br0" timeOffset="4874.768">16290 4166 961 0,'-23'0'42'0,"15"0"10"0,2 0-42 0,6 0-10 16,-5-2 0-16,5 2 0 0,-3-5 100 0,3 5 19 15,0 0 3-15,0 0 1 0,0 0-37 0,0 0-7 16,0 0-2-16,3 0 0 0,0-7-51 0,-1 2-10 0,4 3-3 0,2-3 0 15,0-2 41-15,2 0 8 0,-2 5 2 0,5-8 0 16,1 3-52-16,-1 0-12 0,0 0 0 0,-2 0 0 16,2 5 0-16,0-3 0 0,0-7 0 0,-2 10 0 15,-1-5 54-15,-2 2 8 0,6-2 2 0,-4 0 0 16,-2 5-64-16,0-3 0 0,0 5-14 0,3 0 2 16,-4 0 12-16,1 0 16 15,-5 0-4-15,5 5-1 0,3-3-11 0,-6 5 0 16,-2 0 0-16,2 0 0 0,0 0 43 0,3 0 6 15,-5 5 2-15,-1-5 0 0,-2 0-15 0,6-2-4 16,-1 2 0-16,-2-5 0 0,-3-2-32 0,2 5 0 16,9 2 0-16,-1-2 0 0,-2-3 13 0,-2-2-4 0,-6 0-1 15,5 0 0-15,5 0-8 0,-4 0 8 0,-6 0-8 0,5-7 8 16,8 5 0-16,-2-3 0 0,-11-2 0 0,5 2 0 0,6-2-8 0,-1 0 8 16,-2 0-8-16,-5 0 8 0,0 2 11 0,5 3 1 15,5-5 1-15,-3 2 0 0,-10 5-21 0,8 0 0 16,3-2 0-16,-1-3 0 0,-2 5 0 0,0 0 0 15,-2 0 0-15,2 5 0 0,2-3-12 0,-2-2-6 16,-8 0-2-16,8 5 0 0,3 2 20 0,-1-5 0 16,-7 3 0-16,5 2 0 15,-6-2 0-15,4-3 11 0,-1 5-11 0,-5-7 10 16,0 0 2-16,0 0 1 0,8 0 0 0,-3 5 0 16,-5-5-13-16,0 0 0 0,5 2 0 0,-5-2 0 15,0 0 8-15,0 0-8 0,0 0 11 0,8 0-11 16,0 0 13-16,-2-2-4 0,-6 2-1 0,0 0 0 15,8-5-8-15,-3-2 0 0,0 0 0 0,-2 5 8 0,-1-3-19 16,4-2-4-16,4 2-1 0,-2-2 0 0,-5 7 16 0,5-2 0 16,5-3 0-16,-2 3 0 0,-6-3 0 0,6 5 0 15,-1 0 0-15,3 0 0 0,1 0 0 0,-6 5 0 16,-8-5 0-16,13 2 0 0,3 5 0 0,-6-2 8 0,-10 2 0 16,8-5-8-16,3 8 0 0,2-1 0 0,-2-2 0 0,-4-2 0 15,1 2 9-15,0 0-9 0,3 0 0 0,0 5 9 16,-4-5-9-16,1-5-14 15,0 5 3-15,3 3 1 0,-3-8 22 0,0 5 4 16,0 0 0-16,0 0 1 0,-8-7-27 0,5 0-6 16,3 7 0-16,-3-2-1 0,-5-5 35 0,0 0 7 15,0 0 2-15,0 0 0 16,0 0-43-16,0 0-9 0,0 0-2 0,0 0-1167 0</inkml:trace>
  <inkml:trace contextRef="#ctx0" brushRef="#br0" timeOffset="5677.212">16415 3364 1036 0,'0'0'46'0,"0"0"10"0,0 0-45 0,0 0-11 16,0 0 0-16,-6 0 0 0,4 0 80 0,2 0 15 15,0 0 2-15,0 0 1 0,-5 0 3 0,5 0 1 16,5 7 0-16,-3 5 0 0,-2-5-37 0,-2 0-7 16,4 5-2-16,4-3 0 15,-4 3 3-15,-2 0 0 0,0-3 0 0,3 5 0 16,2-2-43-16,-2-5-16 0,-6 5 11 0,3-3-11 16,3 3 0-16,-3-5 0 0,0 0 0 0,0 0 0 15,-3 0 0-15,3-2 0 0,0-5 0 0,0 2 0 16,-5 3-68-16,5-5-20 0,0 0-4 0,0 0-788 15</inkml:trace>
  <inkml:trace contextRef="#ctx0" brushRef="#br0" timeOffset="5846.436">16330 3444 576 0,'13'-2'25'0,"-7"2"6"0,-6 0-31 0,0 0 0 15,0 0 0-15,8 0 0 0,5 0 197 0,-5 2 34 16,-3-2 6-16,6 0 2 15,2 0-178-15,0 5-35 0,-2-5-7 0,2 2-2 0,0-2 8 0,0 0 2 16,1 0 0-16,-7 0 0 0,1 0-27 0,0 0 8 16,3 0-8-16,-3 0-708 15</inkml:trace>
  <inkml:trace contextRef="#ctx0" brushRef="#br0" timeOffset="6147.605">16600 3430 1134 0,'0'0'50'0,"0"0"10"0,-8 0-48 0,5 0-12 0,3 0 0 0,0 0 0 15,0 0 72-15,0 0 11 0,3 7 2 0,2 0 1 16,-2 0-7-16,2 0-2 0,-2 0 0 0,2-2 0 16,3 2-15-16,0 0-3 0,-8 5-1 0,5-5 0 15,6 0-12-15,-3 0-2 0,-5-2-1 0,-1 2 0 16,-2 0-28-16,0-5-6 16,5 5-1-16,-5-7 0 0,-7 5 4 0,1-3 0 15,14-2 0-15,-8 0 0 0,0 0-4 0,0 0 0 16,0 0 0-16,0 0 0 0,0 0-8 0,0 0 0 15,0 0 0-15,0-7-11 16,5 0-21-16,-2 5-5 0,-6-10-1 0,3 5 0 16,3 0-39-16,0 0-8 0,-3 2-2 0,0-2 0 15,-6 0 16-15,9 0 3 0,2 0 1 0,-2 2 0 0,-8-2 40 0,5 7 8 0,8-2 2 0,-8 2 0 0,0-5 17 0,0 5-10 16,10 0 10-16,6 0-8 0,-3 0 8 0,-2 0 0 16,-11 0 0-16,0 0-418 15,13 0-82-15</inkml:trace>
  <inkml:trace contextRef="#ctx0" brushRef="#br0" timeOffset="6564.242">16806 3465 1263 0,'0'0'56'0,"0"0"12"15,-5 0-55-15,5 0-13 16,0 9 0-16,3-6 0 0,-3-3 80 0,0 7 12 15,0 5 4-15,2-5 0 0,4 0-51 0,-4 0-9 16,-2 5-3-16,0-3 0 0,6-2 5 0,-1-2 1 16,-2 2 0-16,-1 0 0 0,1-7-31 0,2 7-8 15,0-7 0-15,1 7 0 0,-6-7 0 0,8 0 8 16,0 0-8-16,-1 0 8 0,-1-7-8 0,2 5 11 16,0-3-11-16,0-2 12 0,0 2-12 0,-3-2 0 15,3 0 0-15,-3 0 8 0,6 0 2 0,-6 0 0 0,-5-5 0 0,3 10 0 0,-1-10-10 0,1 5 12 16,0 0-12-16,-3 4 12 0,-3-6 3 0,3 9 1 15,0 0 0-15,0 0 0 0,-5-2-16 0,5 2 0 16,0 0 0-16,0 0-10 0,0 0 29 0,0 0 5 16,0 0 2-16,0 0 0 0,0 0-18 0,0 0-8 15,0 7 8-15,5 0-8 0,5 0 8 0,-4 0-8 16,-6-7 8-16,2 5-8 16,4 2 30-16,2 0 1 0,-6 0 0 0,-2-2 0 15,3 2-23-15,0-5-8 0,7 3 0 0,-7-3 9 16,-6 5-23-16,3-7-5 0,11 0-1 0,-3 0-963 15</inkml:trace>
  <inkml:trace contextRef="#ctx0" brushRef="#br0" timeOffset="6902.862">17092 3477 1267 0,'0'0'56'0,"0"0"12"0,11 0-55 0,-6 0-13 0,-5 0 0 0,5 5 0 16,8-5 54-16,-5 0 8 0,-2-5 2 0,2 5 0 15,2 5 0-15,-2-5 0 0,3-5 0 0,-1 5 0 16,-2 0-45-16,3 0-9 0,-3-3-2 0,0-1 0 0,0-1-8 0,-3 3-11 16,0-3 3-16,1 3 0 0,-4-3 36 0,-2-2 7 15,0 7 1-15,3-2 1 0,-3-6-8 0,-3 4-1 16,1-3-1-16,-1 2 0 0,0 3-27 0,-2 2 0 16,0 0 0-16,-3 0 0 0,0 0 19 0,0 0 5 15,0 0 0-15,-5 0 1 0,-1 0-13 0,4 7-4 16,5-3 0-16,-6 3 0 15,-2 1 20-15,5 1 4 0,0 3 1 0,5-5 0 16,1 7-77-16,-1-2-16 0,-2-3-4 0,7 3 0 16,4 0 52-16,-1-3 12 0,-2-2 0 0,-1 0 0 15,9 5 28-15,-3 2 9 0,0-9 2 0,2 2 0 16,-2 0-39-16,5-3 0 0,1-1 0 0,2 2 0 0,-3-3 0 0,0 3 0 16,-2-3 0-16,-4-2-616 15,1 0-128-15</inkml:trace>
  <inkml:trace contextRef="#ctx0" brushRef="#br0" timeOffset="7451.011">16441 3679 1036 0,'0'0'46'0,"0"0"10"0,-5 5-45 0,5-5-11 0,0 0 0 0,0 0 0 0,-3 0 104 0,3 0 20 16,0 0 3-16,3 7 1 0,0 0-23 0,-1 0-4 16,1 0-1-16,0 0 0 0,2 5-34 0,-3-5-7 15,-2 7-2-15,0-7 0 0,6 5-18 0,-4-5-4 16,-2 7-1-16,0-7 0 0,3 5-21 0,0 2-4 16,-1-7-1-16,-2 5 0 0,0-5-8 0,0 0-9 15,3 5 9-15,2-5-13 0,-5 0 25 0,0-5 6 0,3 3 1 0,2-3 0 16,-5-2-118-16,0 0-23 0,0 0-5 0,0 0-748 15</inkml:trace>
  <inkml:trace contextRef="#ctx0" brushRef="#br0" timeOffset="7883.941">16679 3804 345 0,'0'0'31'0,"0"0"-31"0,6 0 0 0,-6 0 0 16,-6-5 211-16,6 5 36 0,0 0 7 0,0 0 2 16,0 0-103-16,0 0-20 0,0 0-4 0,0 0-1 15,0 0-72-15,-2 0-16 0,-6 0-2 0,8 0-1 0,0 0-9 0,-6 5-1 16,-4 2-1-16,-1-5 0 0,6 3-18 0,0 0-8 16,-6-3 8-16,3 5-8 0,0 0 0 0,3-7 0 15,5 0 0-15,-5 5-11 0,-6-3 11 0,8 3 0 16,9-5-9-16,-4 7 9 0,-2-7 0 0,0 5-11 15,8-3 11-15,0 3-8 0,5-5 8 0,-5 2-10 16,-2-2 10-16,4 0-10 16,4 0 10-16,-7 0-8 0,-7 0 8 0,0 0-8 15,8-7 20-15,0 7 5 0,-8 0 1 0,0 0 0 0,0-2-18 0,0 2 0 16,8-5 0-16,-8 5 0 0,-5-5 0 0,2 3 0 16,3 2 8-16,0 0-8 0,0 0 0 0,0 0 0 15,0 0 0-15,0 0 0 0,8 0 15 0,-8 0 5 16,0 0 2-16,0 0 0 0,11 0-35 0,-6 7-7 15,-5-7-2-15,0 0 0 0,3 0 22 0,2 7 0 0,-2 0 0 0,-3-7 0 16,-3 5 0-16,3-5 0 0,8 2 0 0,-3 3 0 16,-5-5 0-16,0 0 0 0,6 2 0 0,-1 3 0 15,-5-5 27-15,5 2 9 0,-5-2 3 0,11 5-643 16,-1-5-128-16</inkml:trace>
  <inkml:trace contextRef="#ctx0" brushRef="#br0" timeOffset="8301.21">16820 3698 1497 0,'0'0'66'0,"0"0"14"0,0 0-64 0,0 0-16 0,5 7 0 0,-2 0 0 0,-1 0 116 0,1 0 19 15,-1 5 4-15,4-5 1 0,-1 5-71 0,0-5-13 16,-2 0-4-16,2 5 0 0,3-5-15 0,-5 2-3 15,-1-4-1-15,1 2 0 0,0 0-12 0,-1 0-2 16,1 0-1-16,-3-7 0 0,0 7 10 0,0-2 1 16,0-5 1-16,0 0 0 0,-3 2-22 0,3-2-8 15,0 0 0-15,0 0 0 0,0 0 0 0,0 0 0 0,0 0 0 0,6 5 0 16,2-5 12-16,-6 0-3 0,-2 0-1 0,8 0 0 16,0-5-8-16,0 5 0 0,-5 0 0 0,5 0 0 15,0-2 0-15,0 2-14 0,-3 0 3 0,0-5 1 16,-2 5 10-16,5 5 0 0,-3-3 0 0,0-2 0 15,-5 0 0-15,0 0 0 0,8 7 0 0,-2 3 0 16,-4-8 0-16,3 3 0 16,1-3 0-16,-1 5 0 0,3-2 0 0,-5-3 0 15,-3-2 0-15,0 7 0 0,5-2 0 0,-5 2 0 16,-8-2 0-16,-3-3 0 0,3 5 10 0,1 0-2 16,-1-2-8-16,-3-3 12 15,-5 3-57-15,8-5-12 0,0 0-3 0,0 2 0 16,-2-2-80-16,2 0-16 0,8 0-3 0,-3-2-425 0,1-3-86 0</inkml:trace>
  <inkml:trace contextRef="#ctx0" brushRef="#br0" timeOffset="8671.339">17082 3839 1036 0,'7'0'92'0,"-1"0"-73"0,-6 0-19 0,0 0 0 15,0 0 157-15,0 0 28 0,5 0 6 0,3 0 1 16,-8 0-139-16,0 0-27 0,5 0-6 0,3 0 0 16,0 0-7-16,0-7-1 0,0 7 0 0,0 0 0 15,-3 0-3-15,3 0-1 0,-8 0 0 0,8-2 0 16,-3-3 4-16,-5 5 0 0,0 0 0 0,0 0 0 16,3-7 3-16,-3 7 1 0,-3-5 0 0,1 3 0 0,-1-5-8 0,0 2 0 15,1 5-8-15,-3-2 12 0,-6 2-12 0,3-5 11 16,0 5-11-16,0 5 10 0,-2-3-2 0,-1-2-8 15,3 5 12-15,0-3-4 0,3 5 1 0,-3-2 0 0,-5 2 0 0,7 0 0 16,9 0-9-16,-3 0 0 0,-8-2 0 16,3 7 0-16,5-5 0 0,5 0 0 0,-2 0 0 0,-1 0 0 15,-4 0 0-15,2 0 0 0,8-7 0 0,-3 7-11 32,-2-2-13-32,5-3-2 0,7-2-1 0,-1 7 0 0,-1-7 27 0,-3 0 0 0,4 0 0 0,2 0 0 15,-3 0-51-15,0-7-5 0,-2 7 0 0,-1 0-758 16</inkml:trace>
  <inkml:trace contextRef="#ctx0" brushRef="#br0" timeOffset="8888.179">17338 3778 115 0,'0'0'10'16,"0"0"-10"-16,0 0 0 0,0 0 0 15,0 0 291-15,0 0 56 0,3 7 11 0,-3 0 2 16,2-2-200-16,-2 2-41 0,0 0-8 0,3 0-2 0,-3 0-41 0,3 0-9 15,-3 0-2-15,2 5 0 0,1 0-6 0,-3-3-2 16,0 3 0-16,0-5 0 0,3 7 12 0,-3-7 3 16,2 7 0-16,-2-9 0 0,3 2-52 0,-3-5-12 0,3 10 0 0,-1-5 0 15,-2-7 18-15,3 5 1 0,2-3 0 0,0 3 0 32,1-3-78-32,-6-2-15 0,0 0-3 0,0 0-1 0</inkml:trace>
  <inkml:trace contextRef="#ctx0" brushRef="#br0" timeOffset="26976.809">18688 5565 1256 0,'0'0'56'0,"0"0"11"0,0 0-54 0,0 0-13 15,0 0 0-15,0 0 0 0,0 0 113 0,0 0 20 16,0 0 4-16,0 0 1 0,0 0-43 0,0 0-9 16,0 0-2-16,0 0 0 0,0 0-46 0,2-2-10 15,-2 2-1-15,0 0-1 0,13-12 2 0,-2 5 0 0,2 2 0 0,-2-4 0 16,-1 2 15-16,1-5 3 0,0 5 1 0,2-5 0 16,0 5-38-16,-2 0-9 0,2-2 0 0,-3-1 0 0,1 3 9 0,0 0 0 15,-1 0 0-15,-2 0 0 0,-3 0 4 0,3 0 1 16,-5 2 0-16,2 5 0 0,-5 0 2 0,0 0 0 15,0 0 0-15,0 0 0 0,8-2 7 0,-8 2 1 16,0 0 1-16,0 0 0 0,0 0-12 0,5 0-2 16,-5 0-1-16,0 0 0 0,6 2 8 0,-6-2 2 15,5 5 0-15,0-5 0 16,-2 7-4-16,2-2-1 0,1-3 0 0,-1 5 0 16,-2 5 1-16,2-5 0 0,-3 0 0 0,1 0 0 15,0 0-3-15,-1 0 0 0,4 0 0 0,-4 0 0 16,1 0-13-16,0 3-13 0,-3-10 2 0,0 0 1 15,0 0 10-15,2 2 0 0,-2-2 0 0,0 0 0 16,0 0 49-16,0 0 12 0,0 0 3 0,0 0 0 16,0 0-103-16,0 0-20 0,0 0-4 0,0 0-820 15,0 0-164-15</inkml:trace>
  <inkml:trace contextRef="#ctx0" brushRef="#br0" timeOffset="32678.409">18717 6621 345 0,'-3'-4'15'0,"3"4"4"0,-3 0-19 0,1-3 0 15,-1 3 0-15,0 0 0 0,6 0 289 0,-6 0 55 0,-2 0 10 0,2 0 2 16,3 0-218-16,-2 0-44 0,2 0-9 0,0 0-1 0,0 0-61 0,0 0-12 15,8-5-3-15,-3-2 0 0,0 5 45 0,1-3 9 16,2-2 2-16,2 3 0 0,-5-6-44 0,3-2-9 16,0 5-2-16,-2 0 0 0,4-4-9 0,1 1-12 15,-3 3 2-15,2-5 1 0,1 5 58 0,-1-4 12 32,-2 3 3-32,0 1 0 0,0 0-52 0,-2 0-12 15,-1 0 0-15,0 0 0 0,-5 7 0 0,0 0 0 16,5-4 0-16,-5 4 0 0,0 0 38 0,0 0 5 15,0 0 1-15,0 0 0 0,0 0-22 0,6 0-4 16,-1 7-1-16,0-3 0 0,-2-1-17 0,2 6 8 0,-2 0-8 16,-3-2 0-16,3 1 0 0,-3-1 0 0,2-3 0 0,1 3 0 15,-3 0 0-15,2 0 0 0,4 1 0 0,-4-1 0 0,1-3 58 0,0 3 5 16,-1-2 1-16,1-3 0 16,-3-2-72-16,0 0-15 0,5 7-2 0,-5-7-1 0,0 0 42 0,0 0 8 15,0 0 1-15,0 0 1 16,3-2-85-16,-3 2-17 0,3-5-3 0,-1 5-1121 15</inkml:trace>
  <inkml:trace contextRef="#ctx0" brushRef="#br0" timeOffset="33364.694">18717 7546 1436 0,'0'0'32'0,"0"0"6"0,0 0 2 0,0 0 0 0,0 0-32 0,0 0-8 0,0 0 0 0,0 0 0 15,0 0 66-15,0 0 12 0,8-8 2 16,0 1 1-16,-8 7-13 0,5-4-4 0,-5 4 0 0,10-7 0 15,1 0 0-15,-3 0 0 0,2 2 0 0,1-2 0 16,-3 0-52-16,3 4-12 0,-3-4 0 0,-1 0 0 0,1-4 15 0,0 6 2 16,-2 2 1-16,-1-1 0 0,-5 4 19 0,0 0 4 15,5 0 1-15,-5 0 0 0,0 0 22 0,0 0 4 16,3 7 0-16,0 5 1 0,-1-5-55 0,1 0-14 16,-3 4 0-16,0-4 0 0,2 5 0 0,-2-2 0 15,0-3 0-15,3 4 0 0,-3-3 0 0,0-1 0 16,3 4 0-16,-1-4 0 15,-2 0 0-15,3 1 0 16,-3-6 0-16,0-2 0 0,5 9 0 0,-5-9 0 0,0 0 0 0,0 0 0 16,0 0 0-16,0 0 0 0,0 0 0 0,0 0 0 15,0 0 0-15,0 0 0 0,0 0 0 0,3-4-782 16,0 4-159-16</inkml:trace>
  <inkml:trace contextRef="#ctx0" brushRef="#br0" timeOffset="34066.322">18714 8571 1497 0,'0'0'32'0,"0"0"8"0,0 0 0 0,0 0 4 0,0 0-36 0,0 0-8 16,0 0 0-16,0 0 0 0,0 0 53 0,0 0 9 15,0 0 2-15,8 0 0 0,0 0 0 0,-3-2 0 16,0-3 0-16,3-2 0 0,0 4 0 0,0-6 0 16,-2 7 0-16,1-5 0 0,4 0-52 0,0 0-12 15,-6-5 0-15,3 5 0 0,0 2 0 0,-3 3 0 0,-5 2 0 0,0 0 0 16,0 0 54-16,5-5 8 0,3 3 2 0,-8 2 0 15,0 0-52-15,0 0-12 0,0 0 0 0,6 2 0 16,-1-2 37-16,0 7 5 0,-2-2 1 0,0 2 0 0,2 0-17 0,-3-2-3 16,1 2-1-1,2 0 0-15,-5 0-22 0,3 0 0 0,0-3 0 0,2 4 0 16,-2-6 52 0,-1 5 10-16,-2 0 2 0,3-2 0 0,-3 2-52 0,0-3-12 0,0-4 0 0,3 3 0 15,-3-3 0-15,5 5 0 16,-5-5 0-16,2 2 0 0,-2-2 0 0,0 0 0 0,0 0 0 0,0 0 0 15,0 0 0-15,0 0 0 0,0 0 0 0,3-2-851 16,-3 2-173-16</inkml:trace>
  <inkml:trace contextRef="#ctx0" brushRef="#br0" timeOffset="59939.52">8239 645 1004 0,'0'0'44'0,"0"0"10"0,8 0-43 0,-5 0-11 0,-3 0 0 0,0 0 0 16,2 0 98-16,-2 0 18 0,0 0 3 0,0 0 1 15,0 0-32-15,0 0-5 0,3 7-2 0,-3-7 0 16,-8 0 38-16,8 0 7 0,5 7 2 0,-2 5 0 0,-8-5-60 0,2 0-11 16,8 0-2-16,-2 7-1 0,0-2 16 0,-1-2 3 15,-2 8 1-15,6-4 0 0,-1 5-59 0,0 2-15 16,-5-2 0-16,0 2 0 0,5 3 44 0,-2-3 5 15,-3 0 2-15,0 0 0 0,3-2-27 0,-3 2-4 16,5-6-2-16,-2 3 0 0,-6 1 1 0,6-5 0 16,-1 0 0-16,1 0 0 0,-3 1 17 0,3-6 3 0,-1 0 1 0,1-2 0 15,0 5-32-15,-1-9-8 0,-2 6 0 0,0-7 0 16,3 5 0-16,-3-7 0 0,0 0 0 0,0 0 0 16,0 0 40-16,0 0 8 0,-3-7 0 0,-2 5 1 0,-3-10-28 15,5 5-5-15,1-12-2 0,2 8 0 0,-8-11-14 0,5 6 11 16,3-8-11-16,-3-1 10 0,3-4-10 0,0 3 0 31,-2-2 0-31,4 2 0 0,1 1 0 0,0-4 0 16,-6 8 0-16,6 0-11 0,7 2 11 0,-4 0 0 0,-4 1 0 0,4 3 0 15,2-6 0-15,-1 7 0 0,4 2 0 0,-3-4 0 16,0 6 0-16,2 1 0 0,4-3 0 0,-1 5 0 16,0 5-17-16,-2-3-2 0,2 1 0 0,-2 4 0 15,2-3 19-15,0 3-10 0,3 3 10 0,5-3-8 16,-5 9 8-16,2 0 0 0,-4-2-9 0,-1-2 9 0,-2 4 0 0,-4 3 0 15,-1 2 0-15,-4 0 0 0,1-2 16 0,-6 2 8 16,-2 0 2-16,0-2 0 0,-6 2-26 0,1-2 0 16,-4-3 0-16,-1 3 0 0,-1 2 0 0,2 0-19 15,1-6 3-15,0 3 1 0,0 3 24 0,0-9 5 16,-3 2 1-16,2-4 0 0,4-3-15 0,-3 0 0 16,-3 0 0-16,2 0 0 15,4 0 0-15,-1-3-12 0,-2 3 3 0,3-7 0 16,2 7-37-16,0 0-7 0,5-5-2 0,-2 5 0 15,-3-7-161-15,8 7-32 0,0 0-6 0</inkml:trace>
  <inkml:trace contextRef="#ctx0" brushRef="#br0" timeOffset="60494.121">8930 601 1591 0,'0'0'35'0,"0"0"7"0,0 0 2 0,0 0 0 0,0 0-35 0,0 0-9 16,-3 0 0-16,3 0 0 0,0 0 84 0,0 0 14 0,0 0 3 0,-3 4 1 15,-2 1-30-15,0-3-7 0,0 5-1 0,-1 0 0 16,1 0 0-16,-3 5 0 0,3 2 0 0,-3 5 0 16,0-5 0-16,0 7 0 0,-3-2 0 0,3 7 0 15,0-5-51-15,3 5-13 0,-3-5 0 0,0 8 0 16,0-4 15-16,3 1 0 0,2 2 0 0,1-2 0 16,-4-4-24-16,6 1-5 15,0-2-1-15,0 0 0 0,6 1 28 0,-4-4 6 16,4 1 1-16,-1-5 0 0,3 0-20 0,0 5 0 15,0-9 8-15,2 1-8 0,1-4-14 0,0 5-6 16,-4-2-2-16,7-1 0 0,-4-7 22 0,1 3 0 16,-3-3 0-16,2 5 0 15,-2-7-158-15,0 0-27 0,3 0-6 0,-11 0-1 0</inkml:trace>
  <inkml:trace contextRef="#ctx0" brushRef="#br0" timeOffset="60926.942">9096 986 1036 0,'0'0'92'0,"0"0"-73"0,3-4-19 0,0 4 0 15,-1 0 161-15,1-3 29 0,-3 3 6 0,5 0 0 16,1 0-67-16,-1 3-13 0,-5-3-4 0,5 0 0 0,-2 7-49 0,5-3-11 15,-6 1-1-15,4 2-1 0,-1 2 2 0,0-4 1 16,1 2 0-16,-1 0 0 0,0 0-11 0,0 0-2 16,1-7-1-16,2 7 0 0,-3 5-22 0,3-9-4 15,-3-3-1-15,3 4 0 0,-3-1-21 0,3-3-5 16,-2 4-1-16,-1-4 0 0,-5 0 15 0,5-4 0 16,3 1 0-16,0-1 0 15,-3 1-208 1,1-9-38-16,-1 5-8 0,0 0-377 0,-2 0-75 0</inkml:trace>
  <inkml:trace contextRef="#ctx0" brushRef="#br0" timeOffset="61127.428">9329 946 1202 0,'0'0'53'0,"0"0"11"16,0 0-51-16,0 0-13 0,0 0 0 0,0 0 0 15,0 0 163-15,0 0 29 0,3 5 7 0,0 2 1 16,-1 2-53-16,-2-2-11 0,3 1-1 0,-3 3-1 0,-3 3-36 0,3 0-7 16,-5 3-2-16,2-8 0 0,1 10-22 0,-4-5-5 15,4 7-1-15,-4-6 0 0,1 3-12 0,0 4-2 16,-3-4-1-16,5 8 0 0,-2-12-37 0,0 5-9 15,2-2 0-15,0-6 0 0,1 8 0 0,-1-9-12 16,0-1 2-16,3 0 1 0,-2-2 9 0,2 1 12 0,0-8-2 0,0 0-1 31,0 0-120-31,0 0-24 0,0 0-5 0,0 0-1101 16</inkml:trace>
  <inkml:trace contextRef="#ctx0" brushRef="#br0" timeOffset="61613.02">9612 979 864 0,'0'0'38'0,"3"-7"8"0,-3 2-37 0,0 5-9 16,3-7 0-16,-3 7 0 0,2-2 235 0,1-3 45 0,2 3 8 0,3 2 3 16,-3-5-163-16,3 1-32 0,3 4-6 0,0-3-2 15,-1 3-40-15,6 0-8 0,-3 0-1 0,3 0-1 16,-3 0-18-16,3 0-4 0,0 0-1 0,0 0 0 15,-5 0-15-15,-1 0 0 0,-2 3 0 0,0-3 0 16,-8 0-48-16,0 0-13 0,0 0-3 0,-3 0-947 16</inkml:trace>
  <inkml:trace contextRef="#ctx0" brushRef="#br0" timeOffset="61760.329">9639 1101 1400 0,'0'0'62'0,"5"0"13"0,3 5-60 0,3-5-15 0,-3 0 0 0,2 0 0 16,1 0 127-16,-1 0 22 0,1 0 5 0,-1 0 1 0,4 3-22 0,-1 1-4 16,3-8-1-16,2 4 0 0,1 0-106 0,-1 4-22 15,-2-8 0-15,0 4 0 0,0-3 0 0,-5 3 0 16,-1 0 9-16,-2 0-1083 16</inkml:trace>
  <inkml:trace contextRef="#ctx0" brushRef="#br0" timeOffset="62276.907">10110 953 921 0,'0'0'82'0,"0"0"-66"0,0 0-16 0,0 0 0 15,0 0 167-15,5-2 29 0,0 2 7 0,3 0 1 0,0-5-67 0,0 1-13 16,3 4-2-16,-1 0-1 0,1 0-75 0,-1 0-15 16,6 0-3-16,0-3-1 0,0 3 15 0,3-5 3 15,-4 3 1-15,7 2 0 0,-6 0-30 0,-1-5-5 0,1-2-2 0,-5 7 0 16,-1 0-9-16,-2-7 0 0,-8 7 0 0,0 0-11 31,0 0-185-31,0 0-38 0</inkml:trace>
  <inkml:trace contextRef="#ctx0" brushRef="#br0" timeOffset="62499.489">10224 880 1976 0,'0'0'44'0,"5"0"8"0,-5 0 3 0,5 0 0 0,0 5-44 0,-5-5-11 15,6 7 0-15,-1-5 0 0,0 6 84 0,1 1 14 0,-1 0 3 0,-3 3 1 16,1-2-65-16,2 1-13 0,1 3-2 0,-1-2-1 15,-2-2 27-15,-1-1 6 0,4 0 1 0,-1 3 0 16,0-5-37-16,-2-4-7 0,2 6-2 0,-5-9 0 0,8 2-9 16,-8-2 0-16,8 7 0 0,-8-7 0 15,8 0-49-15,-8 0-12 0,11 0-3 0,-4-7-1049 16</inkml:trace>
  <inkml:trace contextRef="#ctx0" brushRef="#br0" timeOffset="62846.636">10679 746 1958 0,'-8'-7'43'0,"8"7"9"0,0 0 1 0,0 0 3 0,0 0-45 0,0 0-11 0,0 0 0 0,-3 7 0 16,3 0 53-16,0 5 9 0,3 2 2 0,-1 7 0 15,4-6 16-15,-4 10 3 0,4-1 1 0,-4-3 0 16,1 0-41-16,-1 5-8 0,1-5-2 0,-3 0 0 16,3-2-17-16,-3 2-4 0,0-6-1 0,0 3 0 0,0 1 42 0,0-9 9 15,0 6 2-15,0-2 0 0,-3-7-52 0,3 0-12 31,3 0 0-31,-3 0 0 0,0 0 0 0,0-7 0 16,0 5 0-16,0-5 0 16,0 0-100-16,0 0-22 0,-3-12-5 0,3 5-1 0</inkml:trace>
  <inkml:trace contextRef="#ctx0" brushRef="#br0" timeOffset="63564.488">11046 640 1267 0,'0'0'56'0,"0"0"12"0,0 0-55 0,0 0-13 15,3 5 0-15,0 2 0 0,-1 0 100 0,1 0 18 0,2 5 3 0,1-2 1 16,-1 1-42-16,-3 8-8 0,4-5-1 0,-1 12-1 15,3-5 22-15,-5 7 4 0,-1-2 0 0,1 7 1 16,2-5-37-16,-2-2-8 0,-3 5-2 0,3-10 0 16,-3 5-4-16,0-3-1 0,2-4 0 0,1 7 0 15,-3-7-25-15,2 2-4 0,-2-2-2 0,3-3 0 16,-3-4-22-16,3-2-5 16,-1 1-1-16,1 3 0 0,0-6 62 0,-1-1 13 15,-2 2 3-15,3-7 0 0,-3-2-52 0,0 0-12 16,0 0 0-16,0 0 0 15,0 0-51-15,5-2-9 0,1-7-3 0,-1-1-1153 0</inkml:trace>
  <inkml:trace contextRef="#ctx0" brushRef="#br0" timeOffset="64319.348">11385 920 1267 0,'0'0'56'0,"0"0"12"0,0 0-55 0,0 0-13 0,0 0 0 0,5 7 0 16,-2-2 76 0,-3-5 13-16,5 7 3 0,-2-4 0 0,5 6 8 0,0-2 3 15,0 2 0-15,2-2 0 0,1 1-30 0,2 3-5 16,0-4-2-16,1 7 0 0,-4-9-19 0,3 5-4 16,-2-1-1-16,0-7 0 0,-4 5-20 0,1 0-4 15,0-2-1-15,0 2 0 0,-8-7-6 0,8 3-2 16,-2 1 0-16,-6-4 0 15,0 0-63-15,0 0-13 0,0 0-2 0,0 0-615 0,0 0-124 0</inkml:trace>
  <inkml:trace contextRef="#ctx0" brushRef="#br0" timeOffset="64535.455">11528 906 288 0,'0'0'25'15,"0"0"-25"-15,0 0 0 0,0 0 0 0,0 0 324 0,0 0 60 16,0 0 12-16,0 0 3 0,-3 5-209 0,-2 4-42 15,2 3-8-15,-2-5-1 0,0 5-67 0,-3-3-14 16,0 3-2-16,0 2-1 0,-3-2-44 0,1 4-11 16,-1-4 0-16,1 0 0 0,-1-3 0 0,3 5 0 15,3-2 0-15,-1-5 0 0,1 7 0 0,3-2 0 0,-1-5 0 16,0-4 0-16,1 6 0 0,-1-7 0 16,3-2 0-16,0 0 0 15,0 0-203-15,0 0-42 0,0 0-9 0,0 0-2 0</inkml:trace>
  <inkml:trace contextRef="#ctx0" brushRef="#br0" timeOffset="64820.182">11824 1101 1728 0,'-5'5'76'0,"2"-2"16"0,1 1-73 0,-4-4-19 16,6 0 0-16,0 7 0 0,-2 0 104 0,-1 0 18 16,-2 0 3-16,2 5 1 0,-2-5-48 0,2 0-10 15,1 5-1-15,-4-3-1 0,4 3-53 0,-1 0-13 16,0-10 0-16,1 12 0 0,2-9 54 0,-3 2 8 0,3-4 2 0,0-3 0 15,0 0-115-15,0 0-22 0,0 0-5 0,0 0-1021 16</inkml:trace>
  <inkml:trace contextRef="#ctx0" brushRef="#br0" timeOffset="65321.088">11962 967 1094 0,'0'0'48'0,"0"0"11"15,0 0-47-15,0 0-12 0,0 0 0 0,0 0 0 16,-3 0 143-16,3 0 26 16,0 0 6-16,-2 7 1 0,2 1-90 0,-3-1-18 15,3 2-3-15,0-2-1 0,0 2-51 0,0-4-13 16,3 2 0-16,-1 0 0 0,1-2 14 0,5-3 0 15,-3 12 0-15,3-14 0 0,0 0-22 0,3 5-5 16,-1-5-1-16,1 0 0 0,2 0 14 0,-3-5 0 16,1 5 0-16,2-7 0 0,-2 0 48 0,-3 5 13 0,0-7 3 15,-3 6 0-15,0-4-64 0,-2 2-8 0,-3-4-4 0,3 4-1 0,-3 5 57 0,0 0 11 16,-3-7 2-16,-2 3 1 0,2 1-31 0,3 3-7 16,-5 3 0-16,5-3-1 0,0 0 0 0,-3 4 0 15,0 3 0-15,3 0 0 0,3 0-31 0,-3 0-5 16,3 1-2-16,2 1 0 0,3-7 19 0,-3 5 9 15,3 0-1-15,-2-2 0 0,1-3-8 0,1 3-11 16,3-5 3-16,-3 0 0 16,2 3 8-16,4-3 0 0,-1-3 0 0,0 3 0 15,0-5 0-15,-2-2 0 0,0 7 0 0,-3-9 0 16,-1 2 36-16,1-2 8 0,-5 6 3 0,2-4 0 16,-2 2-24-16,-3-9-5 0,0 7-1 0,-3 3 0 15,3-3 38-15,-2 4 7 0,-4-9 2 0,1 5 0 16,2 0-64-16,-2 5 0 0,3-7-16 0,-6 6 3 15,-3-9-60-15,3 5-12 0,8 0-3 0,0 0-700 16,-3 3-140-16</inkml:trace>
  <inkml:trace contextRef="#ctx0" brushRef="#br0" timeOffset="65621.818">12211 626 748 0,'0'0'67'0,"0"0"-54"15,5 0-13-15,-5 0 0 0,8 0 156 0,0 5 28 16,5-3 5-16,3 3 2 0,0 2-44 0,0 0-9 16,2 7-2-16,3 0 0 0,0 5-50 0,-2 0-10 0,-3 0-3 0,-3 4 0 15,0 3-19-15,-2-5-4 16,-1-2-1-16,-2 7 0 0,0-5 1 0,3 0 0 0,-6 5 0 0,0-4 0 15,-2-4-17-15,0 4-3 0,-1-4-1 0,-2 3 0 16,0-4-29-16,0-1 0 0,-2-1 0 0,-1-4 0 16,-2-4 0-16,2 0 0 0,-2 5 0 0,2-2 0 15,-2-10-45-15,2 4-15 0,-5-4-4 0,3 0 0 0</inkml:trace>
  <inkml:trace contextRef="#ctx0" brushRef="#br0" timeOffset="68177.039">12732 786 1728 0,'0'0'38'0,"0"0"8"0,0 0 2 0,8 0 0 0,-3 0-39 0,3 0-9 16,3 7 0-16,-4-7 0 0,7 0 110 0,-1-7 20 15,3 14 4-15,2-7 1 0,3 0-63 0,1 0-12 16,1 0-2-16,1 0-1 0,3-7-45 0,-6 7-12 16,0 0 0-16,-2 0 0 0,-4 0 0 0,-1-2 0 15,-4 2 0-15,-2 0 0 16,-5 2-205-16,-3-2-40 0,-19 14-8 0,1-7-2 0</inkml:trace>
  <inkml:trace contextRef="#ctx0" brushRef="#br0" timeOffset="68321.239">12840 986 806 0,'0'0'36'0,"11"-4"7"0,-1 4-35 0,4-3-8 0,-1 3 0 0,5-7 0 15,-2 2 258-15,3 5 50 0,-1 0 9 0,1-7 3 16,-1 7-176-16,-2-7-36 0,5 7-6 0,1-2-2 15,-7 2-67-15,1 0-13 0,-2-9-4 0,-1 9-712 16,-3 0-144-16</inkml:trace>
  <inkml:trace contextRef="#ctx0" brushRef="#br0" timeOffset="70696.866">8194 431 1497 0,'-10'0'32'0,"2"0"8"0,8 0 0 0,0 0 4 0,0 0-36 0,0 0-8 16,0 0 0-16,0 0 0 0,13 0 94 0,-13 0 17 16,-5-5 3-16,5 5 1 0,10-7-42 0,1 5-8 15,-6-5-1-15,0 2-1 0,3-2-39 0,0-2-8 16,0-3-2-16,3 0 0 0,-3 5 33 0,0-7 6 16,7 7 2-16,-4 0 0 0,-3-5-32 0,3 5-7 15,-1-7 0-15,1 9-1 16,-1-4-15-16,1 4 0 0,-6-2-12 0,6 0 12 15,-1 0 28-15,-2 2 12 0,-8 5 2 0,0 0 1 16,11 0-19-16,-8 0-3 16,-3 0-1-16,0 0 0 0,0 0-5 0,0 0-2 0,7 5 0 0,-7-5 0 15,0 0-13-15,3 7-16 0,2 7 3 0,1-7 1 16,-6-7 44-16,5 7 8 0,-2-2 3 0,-3-5 0 16,5 7-25-16,-5-7-5 0,0 0-1 0,5 14 0 0,1-9-3 0,-6-5-1 15,0 0 0-15,0 0 0 0,0 0-8 0,0 0 0 16,5 2 0-16,-5-2 0 0,0 0 0 0,0 0 0 15,5 5 0-15,-5-5-848 16,0 0-176-16</inkml:trace>
  <inkml:trace contextRef="#ctx0" brushRef="#br0" timeOffset="72302.444">14145 123 802 0,'0'0'36'0,"0"0"7"0,0 0-35 0,0 0-8 16,0 0 0-16,0 0 0 0,0 0 105 0,0 0 19 16,2 0 4-16,-2 0 1 0,0 0-11 0,6-5-2 15,-6 5-1-15,0 0 0 0,0 0-31 0,0 0-5 0,0 0-2 0,2 5 0 16,1 2-10-16,2 0-3 0,-2 5 0 0,-1-5 0 15,1 2-4-15,-3 3-2 0,3 2 0 0,-3-2 0 16,0-5-26-16,2 7-6 0,-2-2-1 0,3-3 0 16,0 3 16-16,-3 2 3 0,2-2 1 0,4-3 0 31,-4 3-61-31,1-5-13 0,2 5-3 0,-2-10 0 0,2 3 52 0,3-5 9 16,-5 2 3-16,2 3 0 0,-2-5-32 0,2 0 0 15,-5 0 0-15,0 0 0 16,3-7-110-16,-3 2-28 0,-6-2-6 0,4 0 0 0</inkml:trace>
  <inkml:trace contextRef="#ctx0" brushRef="#br0" timeOffset="72957.604">13563 544 691 0,'0'0'30'0,"0"0"7"0,0 0-29 0,0 0-8 15,0 0 0-15,0 0 0 0,0 0 160 0,0 0 30 16,0 0 6-16,0 0 2 0,0 0-87 0,0 0-18 16,0 0-3-16,0 0-1 0,0 0-23 0,0 0-5 15,0 2-1-15,0-2 0 0,5 0 0 0,0 5 0 16,0-3 0-16,3-2 0 0,-2 5-11 0,4-5-2 16,1 0-1-16,2 0 0 15,-2 0-11-15,7 0-3 0,1 0 0 0,4 0 0 0,1 0-10 16,5-5-2-16,3 5-1 0,3 0 0 0,2-2-10 0,0-3-1 15,0 5-8-15,2 0 12 0,-2-2-12 0,3-3 8 16,-3 5-8-16,5 0 0 0,1-7 30 0,-4 7 0 16,4-7 0-16,2 7 0 0,-3 0-44 0,-2 0-9 15,2-2-1-15,0-3-1 0,3 5 25 0,-2 0 8 16,2 0 0-16,0 0 0 0,0 0 7 0,-11 0 1 16,1 0 1-16,2 0 0 0,0 0-17 0,2 0 0 0,1-5 0 0,2 3 0 15,3-3 0-15,8 5-11 0,0-2 2 0,-3-3 0 16,-5 3 9-16,-2 2 12 0,-1-5-2 0,0-2-1 15,-2 7-9-15,0-7 0 0,-1 0 0 0,-2 7 8 16,-5 0 4-16,0-5 1 0,-3 3 0 0,-8-3 0 16,-2 5 3-16,-1 0 0 0,-2-2 0 0,3 2 0 0,-1-5-2 0,-2 5 0 15,-3 0 0-15,6-7 0 0,2 7 4 0,-8-7 1 16,-2 7 0-16,2-2 0 0,-2 2-19 0,-1 0 8 16,-2 0-8-16,0 0 0 15,3 0 0-15,-3 0 0 0,0 0 0 0,-1 0 0 0,1 0 8 0,0 2 4 16,-2-2 0-16,2 0 1 0,-3 0-13 0,0 0 8 0,0 0-8 15,-2-2 0-15,-3 2 0 16,0 0-20-16,0 0 4 0,0 0 0 16,0 0-76-16,0 0-16 0,0 0-2 0</inkml:trace>
  <inkml:trace contextRef="#ctx0" brushRef="#br0" timeOffset="81632.811">13653 805 1036 0,'0'0'46'0,"0"0"10"0,0 0-45 0,0 0-11 15,0-5 0-15,2-2 0 0,-2 7 104 0,0 0 18 16,0 0 4-16,0 0 1 0,0-7-20 0,0 7-4 16,0 0-1-16,0 0 0 0,0 0-13 0,0 0-2 15,0 0-1-15,0 0 0 0,5 7-27 0,-2 0-6 16,-3 0-1-16,0 5 0 16,3 0-28-16,-3 2-5 0,2-4-2 0,-2 8 0 0,0 1 23 0,3-5 5 15,-3 0 1-15,0 8 0 0,0 3-22 0,0-10-5 16,3 1-1-16,-3 0 0 0,2-1-2 0,-2 1-1 15,0-2 0-15,0-4 0 0,0-3-3 0,0-7-1 16,3 11 0-16,-3-4 0 0,0 5-11 0,0-5 12 0,0-7-12 0,0 0 12 16,0 0-12-16,0 0 12 0,0 0-12 0,0 0 12 15,0 0-40-15,0 0-8 0,0 0-2 0,0 0-765 16,3 0-153-16</inkml:trace>
  <inkml:trace contextRef="#ctx0" brushRef="#br0" timeOffset="81902.409">13875 939 1324 0,'5'-7'59'0,"-5"7"12"0,5 0-57 0,-2 0-14 16,2 0 0-16,1 0 0 0,-1 0 92 0,0 0 16 15,0 0 4-15,3 0 0 0,0-5 4 0,3 5 0 16,-3 0 1-16,2 0 0 0,1 0-80 0,2-7-16 16,-2 7-3-16,2 0-1 0,0 0-17 0,-2-2 0 15,2-3-11-15,-2 5 11 0,-3 0 0 0,0-2 0 16,-1-3 0-16,1 1 0 0,0 4 0 0,-2 0 0 0,-4-8 0 0,1 8-649 16,-3 0-133-16</inkml:trace>
  <inkml:trace contextRef="#ctx0" brushRef="#br0" timeOffset="82087.396">13994 826 1681 0,'0'0'36'0,"0"0"8"0,0 0 2 0,0 0 2 0,0 0-38 0,0 0-10 16,0 7 0-16,0 5 0 0,0-5 95 0,2 5 17 0,1-5 3 0,0 2 1 15,-3 5-33-15,2-6-7 0,1 3 0 0,0 3-1 16,-3-2-44-16,2 0-9 0,1-10-2 0,0 12 0 15,-1-2-6-15,1-9-2 0,-3-3 0 0,5 7 0 16,-2 2-70-16,-3-9-14 0,3 7-4 0,-3-7-952 16</inkml:trace>
  <inkml:trace contextRef="#ctx0" brushRef="#br0" timeOffset="82635.647">14481 982 1465 0,'-3'0'32'0,"3"0"6"0,0 0 2 0,0 0 2 0,0 0-34 0,0 0-8 16,0 0 0-16,0 0 0 0,3 0 85 0,5 4 15 0,-6-1 4 0,6-3 0 16,-3 0-57-16,1 0-11 0,2 0-3 0,0 4 0 15,0-4 25-15,2 0 5 0,-2 0 1 0,3 0 0 16,-1 0-52-16,-2 0-12 0,3 0 0 0,-3 0 0 0,0 0 54 0,-3 0 8 16,0 0 2-16,-5 0 0 0,0 0-52 0,0 0-12 15,3-4 0-15,0-3 0 0,-1 7 54 0,-2-3 8 16,3-4 2-16,-3 2 0 0,-3-4 0 0,1 2 0 15,-4-2 0-15,1 1 0 0,-3 1-64 0,0 0-12 16,0 0-2-16,-2 5-1 0,-1-3 15 0,3 5 0 16,-3-4 0-16,4 4 10 15,-1 0-10-15,0 4 0 0,0-4 0 0,0 5 0 16,-3-3 8-16,3 5 4 0,-2 0 0 0,-1-2 0 16,0 2-12-16,1 5 0 0,-1-10 0 0,1 12 0 0,2-9-17 15,0 5-6-15,3 1-1 0,-1-4 0 0,4 7 39 0,-1-2 7 16,0-5 2-16,3 0 0 0,3 7-24 0,0-2 0 15,2-5 0-15,0 0 0 0,1 0-16 0,-1 7-7 16,3-9-1-16,0 2-1 0,2-4 25 0,1 6 0 0,-1-7 0 16,6 5 0-16,3-7 8 0,-3 7-8 0,0-7 8 0,2 0-8 15,3 0 19-15,-2 0-1 0,-3-7 0 0,2 7-863 16,-2-2-173-16</inkml:trace>
  <inkml:trace contextRef="#ctx0" brushRef="#br0" timeOffset="83090.029">14809 812 1036 0,'0'0'46'0,"0"0"10"0,0 0-45 0,0 0-11 0,0 0 0 0,0 0 0 16,0 0 104-16,0 0 20 0,0 0 3 0,0 0 1 16,2-5 0-16,-2 5 0 15,0 0 0-15,6-2 0 0,-6 2-52 0,5 0-9 16,0-5-3-16,1 5 0 0,-6 0-51 0,7 5-13 16,-1-5 0-16,2 0 0 0,0 0 54 0,2-5 8 15,-2 5 2-15,3 0 0 0,-3-7-52 0,5 7-12 16,-5 0 0-16,2 0 0 0,-2 0 0 0,0 0 0 15,0 0 0-15,-8 0 0 16,0 0-100-16,0 0-22 0,0 0-5 0,0 0-1 0</inkml:trace>
  <inkml:trace contextRef="#ctx0" brushRef="#br0" timeOffset="84408.179">15076 800 57 0,'0'0'0'0,"0"0"0"0,0 0 0 0,0 0 0 16,0 0 0-16,0 0 0 0,0 0 188 0,0 0 32 15,0 0 6-15,0 0 2 0,0 0-96 0,0 0-20 0,0 0-3 0,0 0-1 0,3-7-35 0,-3 7-7 16,0 0-2-16,0 0 0 0,0 0 0 0,0 0 0 16,0 0 0-16,0 0 0 0,0 0 0 0,0 0 0 15,0 0 0-15,0 0 0 0,0 0-39 0,-6 7-8 16,6-7-1-16,-2 5-1 0,-1 5 9 0,3-6 3 15,-3 3 0-15,3 0 0 0,0 5-4 0,0-5-1 16,0-7 0-16,3 7 0 0,2 0-22 0,-2 0 0 0,2 0 0 0,1-7 0 16,1 5 0-16,1-5 0 0,0 2 0 0,0-2 0 15,0 0 25-15,0-2 1 0,0 2 0 0,0-5 0 16,0 5-8-16,0-7-2 0,0 7 0 0,-3-7 0 16,-2 5-1-16,2-3-1 0,-2 1 0 0,-1 1 0 15,1-2-5-15,-3 3-1 0,0 2 0 0,0-5 0 16,0-2-8-16,0 7 0 15,0 0 0-15,0 0 0 0,0 0 0 0,0 0 0 16,0 0 0-16,-3 7 0 0,3-7 0 0,-2 5 0 16,2-5 0-16,2 7 0 0,-2 5 0 0,0-12 0 15,0 0 9-15,8 2-9 0,0 5 0 0,0 0 0 16,-3-7 0-16,3 0-8 0,0 0 8 0,0 0 0 16,0 0 0-16,-2 0 0 0,4-7 0 0,-2 7 0 15,0-7 0-15,-3 5 0 0,1-3 0 0,2 1 0 0,-3 1 8 0,-3-4-8 0,-2 2 0 0,0-2 0 16,3 0 0-16,-3 0 0 0,-3 3 46 0,1-4 14 15,-1 6 4-15,3 2 0 0,0 0-52 0,-2-5-12 16,-1-2 0-16,0 0 0 0,3 7 0 0,0 0 0 16,-5 0 0-16,5 0 0 0,-3-7 0 0,3 7 0 15,0 0 0-15,0 0 0 0,0 0 0 0,0 0 0 16,0-2 0-16,0 2 0 31,0 0-202-31,0 0-43 0,0 0-9 0,0 0-667 0</inkml:trace>
  <inkml:trace contextRef="#ctx0" brushRef="#br0" timeOffset="84793.541">15460 579 115 0,'0'0'0'0,"0"0"10"0,0 0-10 0,0 0 0 16,0 0 0-16,0 0 0 0,0 0 273 0,0 0 53 15,0 0 10-15,0 0 3 0,0 0-187 0,-3 7-38 16,-2-2-7-16,5-3-2 15,0 6-31-15,0 1-6 0,0 0-2 0,2-2 0 16,4 0-1-16,-1 0 0 0,-5-2 0 0,3 9 0 16,2-14-37-16,-3 12-7 0,1-5-1 0,-3-5-1 15,3 6-30-15,-1-4-5 0,-2-4-2 0,0 7 0 16,0-7 66-16,0 0 12 0,0 0 4 0,0 0 0 16,-2 0-196-16,-4 0-40 0,1 7-7 0,0-14-1 15</inkml:trace>
  <inkml:trace contextRef="#ctx0" brushRef="#br0" timeOffset="85009.435">15335 593 1663 0,'0'0'36'0,"0"0"8"0,0 0 2 0,0 0 1 0,0 0-38 0,0 0-9 15,6 0 0-15,-1 0 0 16,3 5 57-16,-6-5 10 0,4 3 1 0,2-3 1 0,-3 0-45 0,3 0-8 15,0 0-3-15,5-3 0 0,-2 3-13 0,2 0 0 16,-3 3 0-16,1-3 0 0,0-3 9 0,-1 3-1 16,-2 0 0-16,3 0 0 0,-3-5-8 0,0 5-11 15,-3 0 3-15,3 0 0 0,-3 0-185 16,0 0-37-16,3-2-7 0,-8 2-2 0</inkml:trace>
  <inkml:trace contextRef="#ctx0" brushRef="#br0" timeOffset="85927.031">15634 645 741 0,'0'0'32'0,"0"0"8"0,0 0-32 0,0 0-8 15,0 0 0-15,0 0 0 0,0 0 57 0,0 0 10 16,0 0 1-16,3 0 1 0,0 0-2 0,-3 0-1 15,0 0 0-15,0 0 0 0,2-5 7 0,-2 5 2 16,0 0 0-16,0 0 0 16,0 0-9-16,0 5-2 0,0 2 0 0,3 0 0 15,-1 0 0-15,-2 0 0 0,0-7 0 0,3 7 0 16,-3 5 0-16,0 2-1 0,3-7 0 0,-3 0 0 16,5 5-50-16,-2 2-13 0,-3-7 0 0,2 0 0 15,1 0 56-15,0 3 5 0,-3-1 2 0,2-2 0 16,1 0-50-16,-3-2-13 0,0-3 0 0,3 6 0 0,-1-4 0 0,-2 3 0 15,0-2 0-15,0-5 0 0,0 0 33 0,0 0 2 16,0 0 0-16,0 0 0 0,0 0-5 0,0 0-1 16,0 0 0-16,0 0 0 0,0 0-29 0,0 0 0 15,0 0 0-15,3-5 0 0,2-2 0 0,-2 3 0 0,-1 1 0 0,4-2 0 16,-4 3 0-16,1-3 0 0,0-2 0 0,2 7 0 16,0-7 0-16,1 0 0 0,-1 7 0 0,0-2 0 15,0 2 0-15,1 0 0 0,-1-5 0 0,-2 0 0 0,2 5 0 0,0 0 0 16,1 0 0-16,-4 0 0 0,3 5 0 0,-2 0 0 15,2-5 0-15,-2 2 0 0,0-2 0 0,2 7 0 16,-2 0 0-16,-1 0 0 16,1-2-16-16,0 2-10 0,-3 0-2 0,2 0 0 0,1 0 45 0,-3 0 9 15,3 0 2-15,-3-2 0 0,-3-2-28 0,3 6 0 16,3-7-14-16,-1-2 5 16,-2 7 9-16,0-7 11 0,0 0-3 0,0 0 0 15,0 0-57-15,0 0-12 0,0 0-3 0,0 0-1049 16</inkml:trace>
  <inkml:trace contextRef="#ctx0" brushRef="#br0" timeOffset="86359.703">15949 619 230 0,'3'-7'20'0,"-3"7"-20"0,0 0 0 0,0 0 0 16,0 0 184-16,0 0 32 0,0 0 6 0,0 0 2 16,0 0-71-16,0 0-13 0,0 0-4 0,0 0 0 0,-3 7-64 0,3 0-12 15,-3-2-4-15,1-3 0 0,-1 5 7 0,3-2 1 16,-2 2 0-16,-4 7 0 0,4-9-17 0,-4 4-3 16,1 3-1-16,0 2 0 0,2-7-18 0,-2 5-3 31,2 0-1-31,-2-3 0 0,2 5 11 0,1 3 1 15,2-8 1-15,0 5 0 0,0-2-16 0,2 2-3 0,1-7-1 0,-1 5 0 16,4-2-14-16,-1 1 11 0,0-4-11 0,3 0 10 16,0 5-2-16,0-10-8 0,0 6 12 0,0-8-4 31,3 4-40-31,-3-4-8 0,2 0-1 0,-2 0-986 0</inkml:trace>
  <inkml:trace contextRef="#ctx0" brushRef="#br0" timeOffset="86582.428">16081 739 576 0,'0'0'51'0,"0"0"-41"15,0 0-10-15,0 0 0 0,0 0 207 0,0 0 39 0,0 0 8 0,0 0 2 16,8 7-110-16,0-7-22 0,0 0-4 0,-3 7 0 0,1-2-89 16,2-3-18-16,0 3-3 0,0-3-1 0,-3 3 28 0,0 0 6 15,0-3 1-15,3 5 0 0,-2-7-30 0,-1 7-6 16,-5-7 0-16,3 0-8 15,-3 0-42-15,0 7-15 0,0-7-3 0,0 0-538 32,0 0-107-32</inkml:trace>
  <inkml:trace contextRef="#ctx0" brushRef="#br0" timeOffset="86745.214">16148 720 1497 0,'0'0'32'0,"0"0"8"0,0 0 0 0,0 0 4 0,0 0-36 0,0 0-8 0,0 0 0 0,-3 5 0 15,-2-2 104-15,2 1 20 0,-2 1 3 0,-1-3 1 0,1 5-52 0,0 5-9 16,-1-5-3-16,-1 5 0 0,1-5-64 0,1 2 0 16,-3-2 0-16,3 0-12 0,-1 5 12 0,4-5 0 15,-1 7 9-15,1-9-9 16,-1 5-90-16,3-1-24 0,0-9-5 0</inkml:trace>
  <inkml:trace contextRef="#ctx0" brushRef="#br0" timeOffset="87700.462">15854 445 576 0,'0'0'25'0,"0"0"6"0,0 0-31 0,0 0 0 0,0 0 0 0,0 0 0 16,0 0 87-16,0 0 11 0,0 0 2 0,0 0 1 15,0 0-14-15,8 0-3 0,-3 0-1 0,3 7 0 16,0-7-2-16,0 0 0 0,2 0 0 0,4 0 0 15,-1 5-27-15,5-5-6 0,-2 2 0 0,5-2-1 16,1 0-31-16,1 0-7 0,-1 5-1 0,-1-3 0 16,0-2 13-16,0 0 3 0,-2 0 0 0,4 0 0 0,-4 5-39 0,0-5-7 15,-4 0-2-15,7 0 0 0,-1 5 45 0,-3-3 9 16,-2-4 2-16,-3 2 0 0,1 2-22 0,1-2-10 16,-1-2 10-16,-4-3-10 0,-10 5 28 0,6 0-1 15,4 5 0-15,-2-10 0 0,-8 5-27 0,0 0 0 16,0 0 0-16,0 0 0 0,0 0 0 0,0 0 0 15,0 0 0-15,0 0 0 0,8 0-46 0,-8 0-14 0,-3 0-4 0</inkml:trace>
  <inkml:trace contextRef="#ctx0" brushRef="#br0" timeOffset="89792.395">9406 1341 1267 0,'0'0'28'0,"0"0"5"0,0 0 2 0,0 0 1 0,0 0-36 0,0 0 0 15,0 0 0-15,0 0 0 0,0 0 58 0,0 0 5 16,0 0 1-16,3 7 0 0,-3-7 0 0,2 7 0 15,1 1 0-15,0-4 0 16,-1 3-4-16,-2-4-1 0,3 6 0 0,-3-2 0 16,0 2-13-16,0-4-2 0,0-5-1 0,0 7 0 15,0-7-24-15,2 3-5 0,-2-3-1 0,0 0 0 16,0 0-1-16,3 7-1 0,-3-7 0 0,0 0 0 16,0 0-110-16,0 0-21 0,0 0-5 0,0 0-719 15</inkml:trace>
  <inkml:trace contextRef="#ctx0" brushRef="#br0" timeOffset="89992.888">9358 1240 1036 0,'0'0'46'0,"0"0"10"0,0 0-45 0,0 0-11 16,0 0 0-16,0 0 0 0,0-7 104 0,0 7 20 15,0 0 3-15,0 0 1 0,0 0-103 0,0 0-25 16,0 0 0-16,0 0 0 0,0 0 0 0,0 0 0 16,0 0 0-16,0 0 0 0,0 0 0 0,0 0 0 15,6 3 0-15,-6-3-660 16</inkml:trace>
  <inkml:trace contextRef="#ctx0" brushRef="#br0" timeOffset="97651.157">16277 840 806 0,'11'0'17'0,"-6"0"4"0,0 0 1 0,-5 0 2 0,0 0-24 0,0 0 0 0,6-7 0 0,-6 7 0 16,-8 0 56-16,8 0 6 0,0 0 2 0,0 0 0 16,0 0 31-16,0 0 6 15,0 0 2-15,0 0 0 0,5 7-63 0,-5-7-12 16,-3 5-2-16,3 2-1 0,6-4 31 0,-4 6 7 15,-2-9 1-15,-2 9 0 0,2-2-24 0,2 0-5 16,-2-7-1-16,-2 7 0 0,-4 1-23 0,6-8-11 16,6 4 10-16,-6-4-10 0,-6 0 8 0,6 0-8 15,6 7 0-15,-6-7 9 0,0 0-9 0,0 0 10 16,0 0-10-16,5 0 10 0,6 5-52 16,-6-10-10-16,-5 5-3 0,0 0-474 0,5 0-95 0</inkml:trace>
  <inkml:trace contextRef="#ctx0" brushRef="#br0" timeOffset="97936.357">16275 739 57 0,'0'0'0'0,"0"0"0"16,0 0 0-16,0 0 0 0,-11 0 209 0,8 0 37 15,3 0 7-15,0 0 2 0,0 0-139 0,0 0-28 16,0 0-6-16,0 0-1 0,0 0-13 0,0 0-4 16,0 0 0-16,0 0 0 0,8 0-51 0,-8 0-13 15,0 0 0-15,0 0 0 0,8 7 0 0,-3 0-18 16,-5-7 4-16,0 0-639 0</inkml:trace>
  <inkml:trace contextRef="#ctx0" brushRef="#br0" timeOffset="98522.352">16354 605 806 0,'-16'-4'36'0,"16"4"7"0,0 0-35 0,0 0-8 15,0 0 0-15,0 0 0 0,0 0 53 0,0 0 9 0,8 0 2 0,-8 0 0 16,0 0 36-16,0 0 8 0,13 4 2 0,0 3 0 16,-5-7-31-16,3 7-7 0,0 5 0 0,4-10-1 15,-1 10 3-15,-1-5 1 0,-3 7 0 0,1-2 0 16,5 2-48-16,-3 0-10 15,-8 0-1-15,6-2-1 0,-3 9 27 0,0-7 6 16,0 5 0-16,-6 0 1 0,-4-5-10 0,2 7-3 16,5-6 0-16,-5 3 0 0,-3-4-8 0,1 1-1 15,2-4-1-15,0 3 0 0,-5-2-9 0,2-5-1 16,0 0-1-16,1 0 0 16,2-7-69-16,0 0-14 0,-6 7-2 0</inkml:trace>
  <inkml:trace contextRef="#ctx0" brushRef="#br0" timeOffset="101449.27">17111 78 1036 0,'18'-2'23'0,"-18"2"5"0,0 0 0 0,0 0 1 0,5-5-29 0,-5 5 0 0,-5-2 0 0,5 2 0 16,5-5 108-16,-5 5 16 0,-5-2 4 0,5 2 0 16,0 0-7-16,0 0-1 0,0 0 0 0,0 0 0 15,-5 7-47-15,5-7-9 0,0 7-3 0,2 0 0 16,-4 7-9-16,2-2-1 0,0-3-1 0,2 3 0 15,1 2-13-15,0-2-2 0,-3 2-1 0,0 0 0 0,8 5 17 0,-3-7 3 16,-2 4 1-16,-3 3 0 0,5-5-44 0,0 7-11 16,-5-2 0-16,0 0 0 0,0 2 0 0,0 0 0 15,3-2 0-15,-3 2 0 0,-3 0 0 0,1-2 0 16,2 7 0-16,2 0 0 0,-4-10 8 0,2 10 4 16,0-7 0-16,0 7 0 0,2-9 6 0,1 8 2 15,-6-6 0-15,6 7 0 0,0-5-4 0,-3 5 0 16,0-7 0-16,0 4 0 0,2 3-6 0,-2-5-2 15,0 5 0-15,-2 5 0 0,-1-10 1 0,3 0 0 16,3 5 0-16,-3-5 0 0,0-2-9 0,0 2 0 16,0 0 0-16,2-2 0 0,-2-5 0 0,0 8 0 15,0-4 0-15,3 1 0 0,-1 0 0 0,-2-3 0 16,0 3 0-16,0 2 0 0,3-2 0 0,-3-5 0 16,0 5 0-16,-3-2 0 0,3 1 0 0,0 1 0 0,0-5 0 0,-2 0 0 15,-1 5 36-15,1-5 4 0,2 1 2 0,0-1 0 16,-6 2-29-16,6 1-5 0,0-3-8 0,0 2 11 15,0-2-11-15,0-4 0 0,0 8 9 0,3-6-9 16,0 2 0-16,-1 0 9 0,-2 1-9 0,3-4 0 16,-1 1 8-16,1-3-8 0,-3 6 0 0,0-1 0 15,3-3 13-15,-3 4-4 0,0-1-1 0,0-3 0 0,0 4-8 0,0-1 0 16,2 2 0-16,1 1 0 0,-6-6 0 0,3 3 0 16,3 1 0-16,-3-4 0 0,0 3 0 0,3-2 8 15,-3 2-8-15,2-4 8 0,1 1-8 0,0 4 0 16,-3-4 0-16,2-1 8 0,1 2 4 0,0 2 1 15,-1-3 0-15,-2-4 0 0,3 5-13 0,0-2 0 0,-3 1 0 16,2-1 0-16,1-6 0 0,-1 4 0 16,-2-1 12-16,3 0-3 0,-3 0-9 0,3 0 0 15,-3-3 0-15,2 4 8 0,1-4-8 0,-3-1 10 16,3 4-10-16,-3-7 10 0,0 0-10 0,2 7 0 16,-2-3 0-16,0-4 8 0,0 0-8 0,0 0 0 15,0 0 9-15,0 0-9 0,0 0 8 0,0 0-8 16,0 0 10-16,0 0-10 0,0 0 0 0,-2-4 8 15,2-3-8-15,-3 0 0 0,0-3-61 0,1 1-15 0,-1-5-4 0,3-8-838 16,-3 8-168-16</inkml:trace>
  <inkml:trace contextRef="#ctx0" brushRef="#br0" timeOffset="102429.979">17455 506 57 0,'0'0'0'0,"0"0"0"16,0 0 0-16,0 0 0 0,0 0 147 0,0 0 24 15,0 0 5-15,0 0 0 0,0 0-76 0,0 0-16 16,0 0-4-16,0 0 0 0,0 0 34 0,0 0 6 16,0 0 2-16,0 0 0 0,0 0-38 0,0 0-8 15,0 0-2-15,0 0 0 16,5 7-8-16,-5-2-2 0,3 9 0 0,-3-7 0 15,0 0 5-15,2 5 1 0,-2 2 0 0,0 0 0 16,0 1-14-16,3-4-4 0,-1 8 0 0,-2-5 0 16,3 7-12-16,0-7-2 0,-1 5-1 0,-2-5 0 0,0 1-1 0,3-4-1 15,0 8 0-15,-1-10 0 0,-2 8-21 0,0-8-4 16,0 5-1-16,0-6 0 0,0 1-9 0,-2-2 0 16,-1 2 0-16,3-4 0 0,0-5 0 0,0 0 0 0,0 0 0 0,0 0 0 15,0 0 41-15,-3 0 7 0,-2-5 0 0,0-4 1 16,0-3-38-16,2 0-11 0,-2-2 0 0,2-2 0 15,-2-3 0-15,-1-2 0 0,1 2 0 0,0-7 8 16,2 5-23-16,0 0-4 0,-2 2-1 0,5-7 0 16,0 7 7-16,0-2 1 0,0 2 0 0,0-2 0 15,0 7-6-15,3-5-1 16,2 3 0-16,0-1 0 0,1 3 19 0,2 0 0 16,0 2 0-16,0 3 0 0,-1 4 0 0,4-2 0 15,0 0 0-15,2 5 0 0,0-3 0 0,3 5 0 16,-3 0 0-16,0-5 0 0,3 5 0 0,-2 0 0 15,-4 10 0-15,3-1 0 0,-2-2 8 0,-3-2 4 16,0 4 2-16,-3 3 0 0,0-5-22 0,1 7-5 16,-4-7-1-16,-2 5 0 0,0 2 40 0,-2-2 8 0,-1-3 2 0,-2-2 0 15,-3 5-17-15,0-5-3 0,-5 5-1 0,2-10 0 16,-2 5-3-16,-3-2 0 0,3 0 0 0,-3-3 0 0,3-2-12 0,-1 0-16 16,-2 0 3-16,6 0 1 15,-1 0-32-15,3-2-7 0,0-3-1 0,1 5 0 16,1-5-175-16,1 3-35 0</inkml:trace>
  <inkml:trace contextRef="#ctx0" brushRef="#br0" timeOffset="102799.757">17896 410 806 0,'0'0'36'0,"0"0"7"0,0 0-35 0,0 0-8 16,0 0 0-16,0 0 0 0,0 0 198 0,-2-5 38 0,-4 5 7 0,4-7 1 0,2 7-135 15,-3 7-27-15,1-7-6 0,-4 5 0 16,4 2-10-16,-4 2-2 0,1 3 0 0,0 2 0 0,-1 0-32 0,1-2-8 15,3 7 0-15,-1-3-1 0,-2 3 14 0,-1 2 3 16,1-2 1-16,2 2 0 0,1-2-33 0,2 0-8 16,-3 0 0-16,0 2 0 0,3-4 29 0,3 1 4 15,2 1 1 1,1-5 0-16,-1 5-3 0,0-5-1 0,1 0 0 0,1 5 0 16,1-9-41-16,0 6-8 0,0-2-1 0,0-4-1 15,0-1 33-15,0-2 8 0,0 2 0 0,0-4 1 16,3 2-119-1,-4-7-24-15,1 0-5 0,0 0-922 0</inkml:trace>
  <inkml:trace contextRef="#ctx0" brushRef="#br0" timeOffset="103069.35">17994 659 1728 0,'0'0'76'0,"0"0"16"0,3 0-73 0,-3 0-19 15,0 0 0-15,5 0 0 16,-5 0 55-16,3 0 7 0,5 7 2 0,-3-2 0 0,0-5 0 0,1 7 0 16,2-5 0-16,0 6 0 0,-3-4-2 0,3 3 0 15,0 0 0-15,-3 0 0 0,3 0-48 0,-3-2-14 16,6 2 0-16,-3-2 8 0,-3-3-8 0,0 5 0 16,1-7 0-16,2 0 0 0,0 0 0 0,-3 0 0 15,0 0 0-15,0 0 0 16,1-7-152-16,-4 5-32 0,4-3-7 0,-4 1-1 15,1-4-40-15,0 6-9 0,2-10-2 0,-2-2 0 0</inkml:trace>
  <inkml:trace contextRef="#ctx0" brushRef="#br0" timeOffset="103238.637">18217 645 806 0,'0'0'36'0,"0"0"7"0,0 0-35 0,0 0-8 0,0 0 0 0,0 0 0 15,0 0 207-15,0 0 39 0,0 0 8 0,0 0 2 16,0 0-103-16,5 7-20 0,-2 7-4 0,-1-9-1 16,-2 4-51-16,-2 3-10 0,-1 2-3 0,0-2 0 0,1 2 0 0,-4 0 0 15,1 5 0-15,0 2 0 0,-3-2 0 0,0-5 0 16,3 7 0-16,-1 3 0 0,1-8-64 0,0-2 0 15,-1-2 0-15,4 9-12 0,-1-9 12 0,0 0 0 16,1-10 0-16,-1 12 0 0,0-9 8 0,1 2-8 16,2 0 12-16,0-4-12 15,0 1-64-15,0-4-19 0,0 0-4 0,0 0-713 16,0 0-144-16</inkml:trace>
  <inkml:trace contextRef="#ctx0" brushRef="#br0" timeOffset="103486.077">18468 626 1324 0,'0'0'118'0,"0"0"-94"0,5 0-24 0,1 0 0 15,-4-7 78-15,6 7 11 0,0 0 3 0,0 0 0 16,0 0-33-16,2 0-7 0,-2 0 0 0,3 0-1 15,-3-7-15-15,0 7-2 16,5 0-1-16,-2 0 0 0,-3 0-33 0,0 0-19 16,-3 7 3-16,0-7 0 15,-5 0-77-15,0 0-15 0,0 0-4 0,0 0 0 0</inkml:trace>
  <inkml:trace contextRef="#ctx0" brushRef="#br0" timeOffset="103655.331">18492 800 1497 0,'0'0'66'0,"0"0"14"0,5 0-64 0,0 5-16 16,-5-5 0-16,6 0 0 15,-1 0 106-15,0 2 18 0,0-2 3 0,3 0 1 0,-2 0-52 0,-1 0-9 16,3 0-3-16,3 0 0 0,-1-2-51 0,3-3-13 16,-2 5 0-16,0 0 0 0,-1 0-151 15,-2-7-33-15</inkml:trace>
  <inkml:trace contextRef="#ctx0" brushRef="#br0" timeOffset="103933.694">18799 652 172 0,'0'0'16'0,"0"0"-16"0,5 7 0 0,-2-7 0 16,5 0 297-16,-3 7 57 0,0-7 11 0,6 0 3 0,-3 0-192 0,0 0-39 15,0 5-7-15,-1-5-2 0,1-5-102 0,0 5-26 16,0 5 0-16,0-5 0 16,0 0 0-16,0 0 0 0,3 0 0 0,-1 0 0 15,-4 0-46-15,1 0-14 0,1 0-4 0,0-5-742 16</inkml:trace>
  <inkml:trace contextRef="#ctx0" brushRef="#br0" timeOffset="104218.491">19076 563 1706 0,'0'0'37'0,"0"0"8"0,0 0 2 0,0 0 1 0,0 0-38 0,0 0-10 16,8-5 0-16,-8 5 0 0,0 0 115 0,6 7 21 15,-1 0 4-15,3 5 0 0,-3-5-66 0,-2 3-14 16,0-1-2-16,-3 0-1 0,7 5 5 0,-7 3 1 0,0-1 0 0,0-2 0 16,0-2-50-16,3 2-13 15,0 0 0-15,-6-2 0 0,3 2 0 0,0-7 0 16,3 5 0-16,-1 0 0 0,-2-3 0 0,-2-2 0 15,2 0 0-15,2-2 0 16,-2 2-46-16,3-4-14 0,0 1-4 0,-3-4-1049 16</inkml:trace>
  <inkml:trace contextRef="#ctx0" brushRef="#br0" timeOffset="104619.198">19481 426 1958 0,'0'0'43'0,"0"0"9"0,0 0 1 0,0 0 3 15,0 5-45-15,-2 2-11 0,-1 7 0 0,0-7 0 0,3 0 53 0,0 12 9 16,0-5 2-16,3 0 0 0,0 5 0 0,-3 2 0 16,2 5 0-16,-2-4 0 0,3-4 0 0,-3 3 0 15,3-2 0-15,-3 0 0 0,0 0-52 0,2-3-12 16,-2-1 0-16,0 3 0 0,3-6 0 0,-3 2 0 0,0-2 0 0,3-3 0 15,-1 3 54-15,1-2 8 0,-3-1 2 0,5 0 0 16,-5-2-52-16,3-2-12 0,-3-5 0 0,0 0 0 16,0 0-68-16,0 0-17 0,0 0-3 0,0 0-712 15,5 0-143-15</inkml:trace>
  <inkml:trace contextRef="#ctx0" brushRef="#br0" timeOffset="104857.108">19653 666 1566 0,'0'0'34'0,"0"0"7"0,0 0 2 0,8 5 1 0,0-5-35 0,-8 0-9 16,8 0 0-16,0 7 0 0,0-7 89 0,-3 2 16 15,6 6 3-15,-3-4 1 0,0-4-62 0,-3 7-13 16,3 0-2-16,0-7-1 0,-3 7-6 0,3-2-1 15,0-3 0-15,-5 3 0 16,2-2-12-16,-2-3-4 0,-3 0 0 0,0 0 0 0,0 0-8 0,0 0 0 16,5 4 0-16,-5-4-644 0,0 0-132 0</inkml:trace>
  <inkml:trace contextRef="#ctx0" brushRef="#br0" timeOffset="105035.453">19812 626 1728 0,'0'0'38'0,"0"0"8"0,0 0 2 0,0 0 0 0,0 0-39 15,0 0-9 1,0 0 0-16,-3 5 0 0,1-3 104 0,2 3 20 16,-6 2 3-16,4 0 1 0,-4 0-52 0,1 5-9 15,0-3-3-15,-3 3 0 0,3 2-51 0,-6-2-13 16,3-2 0-16,3 1 0 0,0 3 54 0,-3-2 8 0,2 0 2 0,1-3 0 31,0 5-124-31,2-7-25 0,0 5-5 0,3-5-640 0,-5 0-128 0</inkml:trace>
  <inkml:trace contextRef="#ctx0" brushRef="#br0" timeOffset="105289.315">19939 815 1958 0,'0'0'43'16,"0"0"9"-16,0 0 1 0,0 0 3 0,0 4-45 0,0 3-11 0,0 7 0 0,-3-9 0 16,1 2 97-16,-1 5 18 0,0-5 3 0,1 2 1 15,-4 3-88-15,4-5-18 0,2 0-3 0,2 0-1 0,-2 0 44 0,-2 5 9 16,2-12 2-16,0 0 0 0,2 7-64 0,-2-4-26 16,0-3 2-16,0 0 0 15,8 9-199-15,-8-9-39 0,0 0-8 0,0 0-2 0</inkml:trace>
  <inkml:trace contextRef="#ctx0" brushRef="#br0" timeOffset="105759.402">20116 671 1094 0,'0'0'48'0,"0"0"11"0,0 0-47 0,0 0-12 0,0 0 0 0,0 0 0 0,0 0 143 0,3 7 26 15,-6-5 6-15,3 3 1 16,0-5-110-16,3 3-22 0,-3 8-4 0,0-4 0 16,3 0-21-16,-1-2-4 0,1 5-1 0,2-6 0 15,-2 3-6-15,2 0-8 0,3 0 11 0,0-2-11 16,-3 2 11-16,6-7-11 0,-1 0 10 0,1 0-10 16,0 2 0-16,-1-4 0 0,-2 2 0 0,3-7 0 0,2 7 0 0,-2-5 0 15,-4-2 0-15,1-2 0 0,0 0 50 0,0 1 4 16,-2 6 1-16,-1-10 0 0,-5 5-25 0,5 0-5 15,0 3-1-15,-2-4 0 0,-6 8-6 0,3 0-2 16,0 0 0-16,0 0 0 0,0 0 7 0,0 0 1 0,0 0 0 0,0 0 0 16,0 0-12-16,0 0-3 0,0 0 0 0,0 0 0 15,3 8-9-15,0-4 0 0,-3 3 0 0,2 0 0 16,6 0 0-16,0-7 0 0,-8 7 0 0,0-7 0 16,8 0 0-16,0 5-12 15,3-2 2-15,-1-3 1 16,1 4 9-16,-3-4 0 0,2-4 0 0,-2 4 0 0,0 0 10 0,0-3 4 15,-3-4 1-15,3 2 0 0,0-2 13 0,0 7 4 16,-2-9 0-16,-4 0 0 0,6 1-6 0,-5 6-1 16,-1-5 0-16,-2-5 0 0,0 5-25 0,3 0 0 15,-3 2 8-15,-3-2-8 0,1 5 11 0,-1-10 0 16,3 12 0-16,-5-7 0 0,0 0-171 0,-1 3-35 0,1 1-6 0</inkml:trace>
  <inkml:trace contextRef="#ctx0" brushRef="#br0" timeOffset="106091.427">20471 351 1267 0,'0'0'28'0,"8"7"5"0,2-7 2 0,4 7 1 0,-4-2-36 0,3 4 0 0,1 1 0 0,-4-1 0 0,1-2 108 0,-1 5 14 16,-2 2 3-16,3 7 1 0,-6-7-48 0,3 5-10 15,-3 2-1-15,6 5-1 0,-6 0-2 0,1 0 0 16,-6 2 0-16,2 0 0 0,1 3 0 0,-3-10 0 16,-3 7 0-16,3 5 0 0,-2-9-51 0,-1-1-13 15,0-4 0-15,1 2 0 0,-1-6 54 0,0-4 8 16,1 3 2-16,2-7 0 0,-3 0-52 0,0-2-12 0,1-2 0 0,2-3 0 15,0 0-100-15,0 0-22 0,0-8-5 0,-3 6-922 16</inkml:trace>
  <inkml:trace contextRef="#ctx0" brushRef="#br0" timeOffset="106508.261">20958 591 403 0,'0'0'36'0,"8"0"-36"0,-3 0 0 0,0 0 0 0,3-5 226 0,0 5 38 16,0 0 8-16,3 0 2 0,-1 0-144 0,3 5-29 15,3-5-5-15,0 0-2 0,3 2-24 0,-1-2-5 16,-5 0-1-16,3 8 0 0,0-8-31 0,3 4-6 0,-6-4-2 0,-3 0 0 16,1 0-15-16,0 5-10 0,-3-5 12 0,-8 0-928 15</inkml:trace>
  <inkml:trace contextRef="#ctx0" brushRef="#br0" timeOffset="106661.947">21019 772 1152 0,'0'0'102'0,"7"-5"-82"16,-1 10-20-16,2 0 0 0,0-5 132 0,2 0 21 15,-2 0 5-15,5 2 1 0,3-2-24 0,-3 0-5 16,-2 0-1-16,2 0 0 0,3 0-100 0,-3 0-20 16,1 0-9-16,-4 0 8 15,1 0-54-15,-1 0-11 0,1 0-3 0</inkml:trace>
  <inkml:trace contextRef="#ctx0" brushRef="#br0" timeOffset="123591.191">21987 466 403 0,'0'0'36'0,"0"0"-36"15,0 0 0-15,0 0 0 0,0 0 96 0,0 0 13 16,5-2 3-16,-2-3 0 16,-3 5-39-16,0 0-7 0,0 0-2 0,8 0 0 15,-3-2-49-15,-2 2-15 0,5 0 0 0,-8 0 8 16,0 0 43-16,0 0 9 0,0 0 1 0,0 0 1 15,2-5-50-15,4 5-12 0,-6 0 0 0,0 0 0 16,5 0 105-16,-5 0 19 0,8 0 3 0,-8 0 1 16,5 0-103-16,-5 0-25 0,8 0 0 0,-3 0 0 15,3 0 40-15,-2 0 4 0,1 0 0 0,1 0 0 0,0 0-28 0,0-7-4 16,0 7-2-16,0 0 0 0,0 0-2 0,3-7 0 16,-3 5 0-16,0-3 0 0,-3 0-8 0,0 3 0 15,0-3 0-15,1 3 8 0,-1-5 19 0,-2 2 3 16,-1-2 1-16,1 0 0 0,-3 7 1 0,0-7 1 0,-3 2 0 0,3 3 0 15,-2-5-7-15,2 2-2 0,-3-2 0 0,0 0 0 16,1 7 13-16,2 0 3 16,-3-2 0-16,-2-3 0 0,2 0-32 0,-2 5-8 15,5 0 0-15,-5-2 0 0,-1 2 0 0,1-5 0 16,0 5 0-16,-3 0 0 0,5 0 0 0,-2 0 0 16,0 5 0-16,-1-3 0 0,6-2 0 0,-5 0 11 15,-3 0-11-15,0 5 12 0,0 0-12 0,0-3 0 16,0 5-12-16,0-7 12 0,0 0 0 0,0 7 0 15,1-2 0-15,-1 2 0 0,0-5 44 0,0 3 16 0,0 9 3 0,2-2 1 16,1-5-52-16,0 2-12 0,0 3 0 0,2 2 0 16,0-2 0-16,3 2 0 0,-2 0 0 0,2-2 0 15,2-3 0-15,1 1 0 0,0-1 0 0,2 3 0 16,0-5-24-16,6 0-7 0,-3 0-1 0,5 0-1 16,0 0 33-16,0-2 0 0,1 2 0 0,1-7 9 0,-1 0-9 15,2 2 0-15,-3-4 9 0,3 2-9 0,0 0 11 0,-3 0-3 16,-3-7 0-16,1 7 0 0,-3-5-8 0,0 5 10 15,0-7-10-15,0 0 10 16,-3 7-50-16,-2-2-9 0,2-3-3 0,-2 0-688 0,-1-2-139 0</inkml:trace>
  <inkml:trace contextRef="#ctx0" brushRef="#br0" timeOffset="124062.152">22371 203 878 0,'0'0'39'0,"0"0"8"0,0 0-38 0,0 0-9 16,0 0 0-16,0 0 0 0,0 0 108 0,0 0 20 16,0 0 4-16,0 0 1 0,0 0-31 0,0 0-6 15,0 0-2-15,0 0 0 0,10 0-17 0,1 0-3 16,-3 2-1-16,0-2 0 0,-8 0-61 0,10 0-12 16,-2 0 0-16,3 0 0 0,-3 0 0 0,2 0 0 15,1 0 0-15,-1 0 0 16,-10 0 0-16,8 0 8 0,3 0-8 0,-1 0 0 15,-10 0-90-15,8 0-23 0,-8 0-5 0,0 0-637 16</inkml:trace>
  <inkml:trace contextRef="#ctx0" brushRef="#br0" timeOffset="124779.648">22783 170 806 0,'0'0'36'0,"-5"-5"7"0,0 5-35 0,-1 0-8 16,4 0 0-16,-1-2 0 0,3 2 104 0,0 0 20 16,0 0 3-16,0 0 1 0,0 0 0 0,0 0 0 15,-5 2 0-15,5-2 0 0,-3 0-65 0,3 0-13 16,-2 5-2-16,-1 0-1 0,0-3 4 0,-2 5 1 15,5 0 0-15,-3-2 0 0,1 2-19 0,4-7-3 0,4 2-1 0,-1 3 0 16,0 2-29-16,-2 0-12 0,2-7 1 0,0 0 0 16,-2 7 11-16,5-2 16 0,0-3-4 0,0 3-1 15,-3-5-11-15,0 0 0 0,3 0 0 0,0 0 0 16,0-5 0-16,-2 3 0 0,-1 2 0 0,3 0 0 16,-3-5 0-16,0 5 0 0,-2-7 0 0,2 7 0 15,-5 0 0-15,3-7 0 16,-3 7 0-16,0 0 0 0,0-7 0 0,0 7 0 15,0 0 0-15,0 0 0 0,-3-5 0 0,3 5 0 16,0 0 0-16,0 0 0 0,0 0 0 0,0 0 0 16,0 0 0-16,0 0 0 0,0 0 0 0,0 0 0 15,0 0 0-15,8 10 0 0,-2-1 0 0,1-2 0 16,1-2 0-16,0 2 0 0,0-5 0 0,0-2 0 16,3 7 0-16,-3-7 0 0,0 5 0 0,0-5 0 0,0 0 0 0,-1 0 0 0,-1 0 0 15,2 0 0-15,0-5 0 0,0 5 0 0,-3 0 0 0,0-2 0 16,0-3 0-16,1 5 0 0,-4-2 0 0,4-3 0 15,-6 5 0-15,2-2 0 0,1-3 53 0,0-2 9 16,-3 0 2-16,0 5 0 0,-3-3-52 0,3 0-12 16,-3 3 0-16,3-5 0 0,-2 2 0 0,2 5 0 15,0 0 0-15,2-7 0 0,-4 0 0 0,2 5 0 0,0 2 0 0,0 0 0 32,0-5-151-32,0 5-33 0,0 0-6 0,0 0-2 0</inkml:trace>
  <inkml:trace contextRef="#ctx0" brushRef="#br0" timeOffset="125381.036">23220 69 806 0,'0'0'36'0,"0"0"7"0,0 0-35 0,0 0-8 16,0 0 0-16,0 0 0 0,0 0 53 0,0 0 9 15,0 0 2-15,0 0 0 0,0 0 0 0,0 0 0 16,0 0 0-16,8 0 0 0,-8 0-52 0,0 0-12 0,0 0 0 0,0 0 0 16,5-5 54-16,-5 5 8 0,0 0 2 0,0 0 0 15,0 0 0-15,0 0 0 16,0 0 0-16,0 0 0 0,0 0 0 0,0 0 0 16,0 0 0-16,0 0 0 0,3 5-52 0,-1-3-12 15,4 5 0-15,-4-2 0 0,1 0 54 0,0-3 8 16,-3 5 2-16,2 0 0 0,4-2-52 0,-6 2-12 15,2-5 0-15,-2 3 0 0,5 2 0 0,-2 0 0 16,-3 0 0-16,0-2 0 0,0-5 0 0,3 2 0 16,-1 3 0-16,-2-5 0 0,0 0 0 0,0 0 0 0,0 0 0 0,0 0 0 15,0 0 0-15,0 0-13 0,0 0 2 0,0 0-632 16,0 0-126-16</inkml:trace>
  <inkml:trace contextRef="#ctx0" brushRef="#br0" timeOffset="125697.421">23154 29 1036 0,'0'0'46'0,"0"0"10"0,0 0-45 0,0 0-11 16,0 0 0-16,0 0 0 0,8 0 104 0,-3 0 20 15,-5 0 3-15,8-5 1 0,0 5-69 0,0 0-14 16,-3 0-2-16,3 0-1 0,-8 0 4 0,5-2 1 16,6 2 0-16,-6 0 0 0,0 0-11 0,1 0-3 15,2 0 0-15,0 0 0 0,0 0-16 0,-3 0-3 16,3 0-1-16,0 0 0 0,0 0-13 0,0 0 11 16,-3 0-11-16,3 0 10 0,-3 0-10 0,3 0 0 0,-3 2 0 0,3-2 0 15,-2 5 0-15,-1-5 0 0,0 0 0 0,0 0 0 16,1 0 0-16,-6 0 0 0,0 0 0 0,0 0-594 15,0 0-117-15</inkml:trace>
  <inkml:trace contextRef="#ctx0" brushRef="#br0" timeOffset="127117.594">23577 64 172 0,'0'0'16'0,"0"0"-16"0,0 0 0 0,0 0 0 16,0 0 155-16,0 0 28 0,0 0 5 0,0 0 2 15,0 0-82-15,0 0-16 16,0 0-3-16,0 0-1 0,0 0-14 0,0 0-3 16,0 0-1-16,0 0 0 0,0 0-19 0,0 0-4 15,0 0-1-15,0 0 0 0,0 0 2 0,0 0 0 16,3 7 0-16,-3 0 0 0,0-2 4 0,2 2 2 15,-2 0 0-15,3 5 0 0,0-5 3 0,-3 0 1 16,5 7 0-16,-5-7 0 0,3 5-10 0,-3-5-3 16,2 0 0-16,1 7 0 0,-1-7-16 0,1-2-3 0,0 2-1 0,-1 0 0 15,-2 0-7-15,3 0-2 0,0-7 0 0,-1 12 0 0,-2-10-3 0,0-2-1 16,0 0 0-16,0 0 0 0,3 5 0 0,-3-5 0 16,0 0 0-16,0 0 0 0,0 0 0 0,0 0 0 15,0 0 0-15,0 0 0 0,0 0 1 0,0 0 0 16,0 0 0-16,3-5 0 0,-1 3-13 0,1-3 0 15,-3 5 0-15,3-7 0 16,-1 0 0-16,4 0 9 0,-4 2-9 0,3 5 12 16,1-2-12-16,-1 2 0 0,3-5-10 0,0 3 10 15,0 2-11-15,-3 0 11 0,3 0-12 0,3-5 12 16,-1 5-10-16,-2 0 10 0,0 0-8 0,0 5 8 16,0-5 0-16,0 0 9 0,-3 7 0 0,1-7 0 15,-1 0-9-15,0 2 0 0,-5-2 0 0,3 5 0 16,-1 0-9-16,1-3-4 0,-3-2-1 0,3 7 0 0,-1 5 14 0,1-10 0 15,-3-2 0-15,3 7 0 0,-3-2 0 0,2 2 0 16,-2-7 0-16,3 5 0 0,-3-5 10 0,0 0-10 16,0 0 8-16,0 0-8 0,0 0 8 0,0 0-8 15,0 0 0-15,0 0 8 16,0 0-105-16,0 0-22 0,0 0-4 0,0 0-924 0</inkml:trace>
  <inkml:trace contextRef="#ctx0" brushRef="#br0" timeOffset="127618.823">23969 22 1036 0,'0'0'23'0,"0"0"5"0,0 0 0 0,0 0 1 0,0 0-29 0,0 0 0 16,0 0 0-16,0 0 0 0,0 0 48 0,0 0 3 0,0 0 1 0,0 7 0 31,0 0 24-31,-3 0 4 0,0 0 2 0,1 5 0 0,-1-5 6 0,-2 0 0 16,-1 0 1-16,4 0 0 0,-6 7-11 0,3-7-2 15,-1 5-1-15,1-5 0 0,-3 7-35 0,5-2-8 16,-2-5 0-16,2 5-1 0,1-3-31 0,2 3-8 16,0-5-1-16,0 0 0 0,0 7 9 0,2-7 0 15,1-2 0-15,0 2 0 0,2 0 20 0,0 0 5 16,1-2 2-16,-1 4 0 0,3-9-13 0,0 7-2 0,2-2-1 0,-2 2 0 15,3-7-11-15,-3 2 0 0,2-2 0 0,1 5-11 16,-3-5-172-16,0 0-34 16,8 0-7-16,-3 0-2 0</inkml:trace>
  <inkml:trace contextRef="#ctx0" brushRef="#br0" timeOffset="127841.529">24125 191 1497 0,'0'0'32'0,"0"0"8"0,0 0 0 0,0 0 4 0,5 5-36 0,0-5-8 0,3 2 0 0,-2 3 0 0,-1-5 39 0,0 2 5 16,3 3 2-16,0-5 0 0,0 7-12 0,-3 0-2 15,1-7-1-15,-1 7 0 0,3-7-11 0,-3 5-1 16,0 2-1-16,1-5 0 0,-1-2-10 0,0 0-8 15,0 5 9-15,-5-5-9 0,6 2 10 0,-6-2-10 16,5 0 10-16,-5 0-10 16,5 0-78-16,-5 0-22 0,6 0-4 0,-6 0 0 0</inkml:trace>
  <inkml:trace contextRef="#ctx0" brushRef="#br0" timeOffset="128072.983">24262 165 345 0,'0'0'31'0,"0"0"-31"16,0 0 0-16,0 0 0 0,0 0 244 0,0 0 44 16,-2 5 8-16,-4 0 1 0,6-5-122 0,-2 2-25 15,-4 5-5-15,4 0-1 0,-4-7-60 0,4 5-13 0,-1 2-3 0,1-5 0 16,-4 3-52-16,4 2-16 16,-4 0 0-16,4 0 8 0,-4-2 27 0,4 2 5 0,-1-5 2 0,0 5 0 15,1-2-16-15,-3 0-3 0,5-5-1 0,0 2 0 16,-3 5-38-16,3-7-7 0,0 0-1 0,0 0-1 15,0 0-172-15,0 0-35 0,0 0-6 0,8 12-2 0</inkml:trace>
  <inkml:trace contextRef="#ctx0" brushRef="#br0" timeOffset="128320.367">24376 271 1497 0,'0'0'66'0,"0"0"14"15,0 0-64-15,0 0-16 0,0 0 0 0,5 7 0 16,-5-7 106-16,3 5 18 0,0-3 3 0,-1 5 1 0,1-2-81 0,0 0-16 0,-1 4-3 0,-2-9-1 31,0 0-43-31,0 0-9 0,0 0-2 0,3 12 0 0,2-5 58 0,-5-7 11 0,0 0 2 0,0 0 1 31,0 0-174-31,0 0-35 0</inkml:trace>
  <inkml:trace contextRef="#ctx0" brushRef="#br0" timeOffset="128489.685">24400 203 633 0,'0'0'56'0,"0"0"-44"0,0 0-12 0,0 0 0 0,5-5 143 0,-5 5 26 15,0 0 6-15,0 0 1 16,0 0-93-16,0 0-19 0,5-2-3 0,-5 2-1 16,0 0-44-16,0 0-16 0,0 0 9 0</inkml:trace>
  <inkml:trace contextRef="#ctx0" brushRef="#br0" timeOffset="129747.641">18293 951 0 0,'0'0'0'0,"0"0"0"15,3 0 0-15,0 2 0 0,2-2 214 0,-5 0-43 16,0 0 34-16,0 0 7 0,0 0-81 0,0 0-17 16,0 0-3-16,0 0-1 0,0 0-14 0,0 0-4 15,0 0 0-15,0 0 0 0,0 0-6 0,0 7-2 0,3 0 0 0,-1-2 0 16,-2 2-32-16,0-7-6 0,0 0-2 0,3 10 0 0,-1-6-35 0,-2 3-9 15,0-7 0-15,3 7 0 0,2 0 0 0,-2 0 0 16,-3-7 0-16,5 5 0 0,1-2 0 0,-6-3 0 16,0 0 0-16,0 0 0 15,8 4-95-15,-8-4-21 0,0 0-4 0,0 0 0 0</inkml:trace>
  <inkml:trace contextRef="#ctx0" brushRef="#br0" timeOffset="129963.829">18299 859 345 0,'0'0'31'0,"0"0"-31"16,0-4 0-16,0 1 0 0,0 3 211 0,0 0 36 15,-3 0 7-15,3 0 2 0,-3-5-154 0,3 5-30 16,0 0-7-16,0 0-1 0,0 0 0 0,0 0 0 15,0 0 0-15,0 0 0 0,6 5-51 0,-1-2-13 16,-5-3 0-16,0 0 0 0,5 9-48 0,-2-7-13 0,-3-2-3 16,10 14 0-16</inkml:trace>
  <inkml:trace contextRef="#ctx0" brushRef="#br0" timeOffset="131051.344">21675 728 1026 0,'0'0'45'0,"0"0"10"0,0 0-44 0,0 0-11 16,0 0 0-16,0 0 0 0,0 0 56 0,0 0 8 16,0 0 3-16,0 0 0 0,2 4 29 0,4 1 5 15,-6-5 2-15,5 2 0 0,0 5-63 0,0-7-12 0,3 0-2 0,0 7-1 16,0-2-25-16,3-5 0 0,2 0 0 0,0 0 0 15,1 2 44-15,1 3 3 0,7-5 1 0,1 0 0 16,-1 2-32-16,1-2-7 0,4 5-1 0,5 0 0 16,-1-3-8-16,4 3 10 0,-1-3-10 0,1 5 10 0,2-7-10 15,0 7 0-15,5-7 0 0,6 5 0 0,-1-3 0 0,1-2 8 32,2 5-8-32,0-2 0 0,-2 1 0 0,0 1 0 0,5-3 0 15,-1-2 0-15,-7 0 9 0,3 5-9 0,-3-5 10 0,5 2-10 16,-7-2 14-16,-1 0-3 0,-2 0-1 0,2-2 0 15,0 2 1-15,1-5 0 0,-1 5 0 0,0-2 0 16,1 2-3-16,-4-5-8 0,-2 5 12 0,0-4-4 16,-2 1 0-16,-1-2-8 0,1 3 12 0,-9-3-4 15,3-2 6-15,-2 7 1 0,2 0 0 0,3 0 0 0,-6-7-7 0,3 5 0 16,-2 2-8-16,7-5 12 0,-8 5-3 0,1-2-1 16,-3 2 0-16,-3 0 0 0,0 0 5 0,-2 0 1 15,2-5 0-15,0 0 0 0,0 5 0 0,-2 0 0 16,2 0 0-16,0 0 0 0,0 0 13 0,0 0 2 15,-2 0 1-15,-1 0 0 0,1 0-30 0,-1 0 0 16,1 0 0-16,-1 0 0 0,1 0 12 0,-3 0-4 0,-3 0-8 0,0 0 12 16,0 0-12-16,-2-2-8 0,0 2 8 0,-3 0-13 15,2 0 38-15,-2 0 8 0,-3 0 2 0,3 0 0 16,-8 0-5-16,3 0-1 0,2 0 0 0,0 0 0 16,-5 0-133-16,0 0-26 0,0 0-6 0,0 0-904 15</inkml:trace>
  <inkml:trace contextRef="#ctx0" brushRef="#br0" timeOffset="131730.949">21791 1094 518 0,'0'0'46'0,"0"0"-37"15,0 0-9-15,0 0 0 0,0 0 168 0,0 0 32 0,0 0 7 16,3 7 1-1,-3-2-64-15,0 2-13 0,2 0-3 0,1 0 0 16,0 0-36-16,-3 0-7 0,0 5-1 0,2-2-1 16,4 1-31-16,-4 8-5 0,1-9-2 0,-3 8 0 15,0 1 15-15,0-5 4 0,0 7 0 0,5-6 0 0,-5 3 0 16,3-3 0-16,-3-1 0 0,0-3 0 0,5 4-52 0,-5-4-12 16,0 1 0-16,3-5 0 0,-1 2 33 0,-2-4 4 15,3 2 1-15,-3-7 0 0,3 3-10 0,-3-3-1 0,0 0-1 16,2 7 0-16,-2-7-26 0,0 0-9 0,0 0 0 0,0 0 0 15,0 0 9-15,6 0-12 0,-1-7 12 16,-2 4-12 0,-1-9-183-16,-2 5-37 0,0-14-7 0,3 2-1 0</inkml:trace>
  <inkml:trace contextRef="#ctx0" brushRef="#br0" timeOffset="133964.849">22106 1306 946 0,'0'0'42'0,"0"0"9"0,0 0-41 0,0 0-10 16,0 0 0-16,0 0 0 0,0 0 73 0,0 0 13 15,0 0 2-15,8 0 1 16,-8 0-20-16,8-5-4 0,2 5-1 0,1 0 0 16,-3 0 5-16,0 0 1 0,2 0 0 0,1 5 0 15,2-5-38-15,0 0-7 0,-2 0-1 0,5 0-1 16,-3 0-11-16,3 0-1 0,-3 0-1 0,1 0 0 0,-4-5-10 0,1 5 10 15,-3 0-10-15,2-2 10 0,-5 2-10 0,-5 0 0 16,0 0-10-16,0 0-547 16,0 0-110-16</inkml:trace>
  <inkml:trace contextRef="#ctx0" brushRef="#br0" timeOffset="134212.277">22201 1203 1036 0,'0'0'46'0,"0"0"10"0,0 0-45 0,0 0-11 16,0 0 0-16,0 0 0 0,0 0 104 0,0 0 20 16,0 0 3-16,-2 9 1 0,2-7-12 0,0 12-3 15,0-6 0-15,2-1 0 0,-2 4-27 0,0-4-6 16,3 7 0-16,-1-2-1 0,-2 2-45 0,3 0-9 16,0-2-1-16,-3-2-1 0,2-1-3 0,-2 0 0 15,3 3 0-15,-3-5 0 0,3 5-8 0,-1-10-3 16,-2-2 0-16,3 14 0 0,-3-14-9 0,0 5 12 0,0-5-12 0,0 0 12 15,0 0-12-15,3 7 12 0,-3-7-12 0,0 0 12 16,0 0-100-16,0 0-20 0,0 0-4 0,0 0-851 16</inkml:trace>
  <inkml:trace contextRef="#ctx0" brushRef="#br0" timeOffset="144943.643">22598 1330 1036 0,'0'0'46'0,"0"0"10"0,0 0-45 0,0 0-11 16,0 0 0-16,0 0 0 0,0 0 80 0,0 0 15 15,0 0 2-15,0 0 1 0,0 0-19 0,5 4-4 16,3-1-1-16,-2 1 0 0,2-4-43 0,-3 5-9 16,-5-5-2-16,2 2 0 15,6-2 28-15,0 5 4 0,0-5 2 0,3 0 0 16,-1 0-31-16,4 0-7 0,-1-5 0 0,0 5-1 15,-2 0-15-15,-1 0 0 0,4-7-9 0,-4 7 9 16,-2-4 19-16,0 1 9 0,-3-1 3 0,3 1 0 16,-5-4-7-16,-3 7-2 0,0-5 0 0,3-2 0 15,-3 5 12-15,0-3 2 0,-3 3 1 0,0-7 0 0,-2 6-3 16,0-1-1-16,2-4 0 0,-8 1 0 0,1 5-15 0,-1-3-3 16,3-2-1-16,-2 7 0 0,-4 0-14 0,1-4 0 15,3 4 0-15,2 0 0 0,-3 0 0 0,3 0 0 16,3 0 0-16,-3 4 0 0,0-4 0 0,0 7-13 0,3-7 4 0,-3 7 1 15,3 0 8-15,-1 1 11 0,-2-1-3 0,3 4 0 16,-3-4-8-16,0 5-11 0,0-2 3 0,3 1 0 16,0 3 8-16,-1 1 14 15,-2-4-3-15,3 3-1 0,3-2-10 0,2-2 0 16,0-3 9-16,2 4-9 0,1-4 0 0,2 5-16 16,0-5 2-16,3 0 1 0,3 0 13 0,2 0 0 15,3 1 0-15,3-4 0 0,4-1 48 0,-1-3 13 16,-1-3 3-16,2-1 0 15,-4 4-82-15,2-10-16 0,0 3-3 0,1-2-1103 0</inkml:trace>
  <inkml:trace contextRef="#ctx0" brushRef="#br0" timeOffset="145360.345">22937 1059 1267 0,'0'0'56'0,"0"0"12"0,0 0-55 0,0 0-13 0,0 0 0 0,0 0 0 16,5 0 105-16,0 0 19 0,3 2 3 0,-2 3 1 15,1-10-52-15,1 5-9 0,6 0-3 0,-4 0 0 16,-2-2-44-16,5 2-10 0,1-5-2 0,-1 5 0 15,-3 0-8-15,6 0-11 0,-2-7 3 0,-1 7 0 0,-3-2 8 0,1-3 0 16,-3 3 0-16,0 2 0 0,-8 0 24 0,0 0 8 31,8 0 0-31,-8 0-632 0,0 0-126 0</inkml:trace>
  <inkml:trace contextRef="#ctx0" brushRef="#br0" timeOffset="147745.933">23344 1040 1036 0,'0'0'23'0,"0"0"5"0,0 0 0 0,0 0 1 0,0 0-29 0,0 0 0 0,0 0 0 0,0 0 0 15,0 0 56-15,0 0 4 0,0 0 2 0,0 0 0 16,0 0 3-16,0 0 1 0,0 0 0 0,0 0 0 16,3 7-2-16,-3 0-1 0,0-7 0 0,0 0 0 15,0 5-15-15,0 2-2 0,-3-4-1 0,3 4 0 0,0-3-13 0,-2 3-4 16,2 0 0-16,0 0 0 0,0-7-10 0,2 8-2 16,-2-1-1-16,3 2 0 0,-1-7-31 0,4 5-5 15,-4 0-2-15,4-7 0 0,-1 7 70 0,0-2 13 16,1-5 4-16,2 3 0 15,-3-3-103-15,3 0-20 0,0 0-4 0,-3 0-1 0,3-3 52 0,-3 3 12 16,3-5 0-16,-3 3 0 0,1-3 48 0,-1 5 13 0,-2-7 3 0,2 0 0 16,-5 7-52-16,0-2-12 0,3-3 0 0,-3 5 0 15,2-4 32-15,-2 1 3 0,0-4 1 0,0 7 0 16,0 0-7-16,0 0-1 0,0-5 0 0,0 5 0 0,-2 0-28 16,2 0 0-16,0 0 0 0,0 0-10 0,0 0 10 0,0 0 0 15,0 0 0-15,0 0 0 0,0 0 0 0,0 0 0 31,0 0 10-31,0 0-10 0,5 5 0 0,0-2 0 0,0 1 0 0,1-1 0 16,2 6 0-16,2-7-13 0,-2-2 1 0,0 5 0 16,0 4 12-16,-5-9 16 0,-3 0-3 0,5 0-1 15,3 0-12-15,-3 5 0 0,1-5 0 0,2 0 0 16,-1-5 0-16,-1 5 0 0,2-7 0 0,-3 5 0 16,-2-3 0-16,2 3 0 0,-5 2 0 0,3-9 0 15,-1 2 54-15,-2-1 8 0,3 1 2 0,-6 5 0 0,3-3-52 0,-2-2-12 16,-1 0 0-16,0 3 0 0,1 1 0 0,-1-4 0 15,-2 2 0-15,2 5 0 0,0-7 12 0,3 7 0 16,-2-2 0-16,-1-3 0 0,0 3-12 0,3 2 0 16,0 0 0-16,0 0 0 15,0 0-77-15,0 0-12 0,0 0-3 0,0 0-1009 0</inkml:trace>
  <inkml:trace contextRef="#ctx0" brushRef="#br0" timeOffset="149173.327">23691 894 810 0,'0'0'36'0,"0"0"7"0,0 0-35 0,0 0-8 15,0 0 0-15,0 0 0 0,0 0 104 0,0 0 18 16,0 0 4-16,0 0 1 0,0 0-71 0,0 0-15 15,0 0-2-15,5 5-1 0,-2 2 22 0,-1-2 4 0,-2-5 0 0,0 7 1 16,3 2-12-16,-3-4-2 0,3 2-1 0,-3-4 0 16,0 6-10-16,2-7-3 0,-2 5 0 0,3 0 0 15,-3-7-28-15,0 5-9 0,3 2 0 0,-3-7 0 16,0 0 0-16,0 0 0 0,0 3 0 0,2 4 0 0,-2-7 31 0,0 0-1 16,0 0 0-16,0 0 0 31,0 0-122-31,0 0-25 0,0 0-5 0</inkml:trace>
  <inkml:trace contextRef="#ctx0" brushRef="#br0" timeOffset="149458.387">23590 873 460 0,'0'0'41'0,"0"0"-33"16,0 0-8-16,0 0 0 0,0 0 184 0,0 0 34 15,0 0 7-15,0 0 2 0,0 0-117 0,0 0-23 16,0 0-5-16,6 0-1 0,-1 0-29 0,0 0-7 16,3 0-1-16,0 0 0 0,0 0-55 0,0 0-11 15,-3 0-2-15,6 0-1 0,-3 0 40 0,0 0 8 0,2 0 1 0,-2 0 1 16,0 0-39-16,3 0-8 0,-3 0-2 0,0 0 0 16,-1 0 24-16,1 7 0 0,0-7 0 0,0 0 0 15,-2 0 0-15,2 0 0 0,-3 0 0 0,0 0 0 16,0 0-32-16,1 5-8 0,-1-5-1 0,3 0-423 15,-5-5-84-15</inkml:trace>
  <inkml:trace contextRef="#ctx0" brushRef="#br0" timeOffset="150576.515">23979 902 230 0,'0'0'20'0,"0"0"-20"16,0 0 0-16,0 0 0 0,0 0 132 0,0 0 23 16,0 0 4-16,0 0 1 0,0 0-76 0,0 0-14 15,0 0-3-15,0 0-1 0,0 0-3 0,0 0-1 16,0 0 0-16,0 4 0 0,0-4 6 0,0 7 2 0,0 0 0 0,0 5 0 16,0-5-9-16,0 0-1 0,0 0-1 0,-2 7 0 15,2-7-2-15,0 1 0 0,0-1 0 0,0 2 0 16,0 0-41-16,0 3-8 0,0-5-8 0,0 5 12 0,0-10 24 0,2 5 4 15,1 0 2-15,-3 0 0 0,2-2-16 0,-2 2-3 16,0-4-1-16,0-3 0 0,0 0-22 0,3 9 0 16,0-2 0-16,-3-5 0 0,0-2 0 0,0 0 0 31,0 0 0-31,0 0 0 0,0 0 0 0,0 0 0 0,0 0 0 0,0 0 0 16,0 0 36-16,0 0 2 0,0 0 1 0,0 0 0 15,0-2-26-15,0 2-5 0,2-5 0 0,4-2-8 16,-4 3 21-16,4 1-2 0,-4-1-1 0,4 1 0 15,-4-2-18-15,4 3 0 0,-1-3 0 0,0 5 0 16,0 0-16-16,-2 0-6 0,5 0-2 0,-3 0 0 16,-2 0 24-16,2 5-9 0,1-5 9 0,-1 2 0 0,-3 3 0 0,4-5 0 15,-6 0 0-15,2 3 0 0,4 1 15 0,-4-1 9 16,1 1 3-16,2 1 0 0,-5-5-39 0,6 2-8 16,-4-2-2-16,1 7 0 0,-3-7 22 0,2 0 0 15,-2 0 0-15,6 7 8 0,-4-2-8 0,-2-5 10 0,0 0-10 0,0 0 10 16,3 7-10-16,-3-7 0 0,5-7 0 0,-2 7 0 15,-3 0-97-15,0 0-19 0,5 0-3 0,1-5-813 16</inkml:trace>
  <inkml:trace contextRef="#ctx0" brushRef="#br0" timeOffset="151008.626">24302 899 172 0,'0'0'8'0,"0"0"1"0,0 0-9 0,0 0 0 0,0 0 0 16,0 0 0-16,-3 3 279 0,-2 1 53 0,5-4 12 0,-3 5 1 16,-2-3-191-16,2 5-38 0,1 5-8 0,-1-5-2 31,-2-4-37-31,2 6-7 0,1 0-2 0,-1 3 0 16,0-2-23-16,1-3-5 0,-4 4 0 0,4 3-1 0,2-2-12 0,-3-5-3 15,3 0 0-15,-3 7 0 0,3-2-16 0,0-5 0 16,0 0 0-16,0 0 0 0,0 0 0 0,3 5 0 15,0-5 0-15,-1-4 0 0,-2-3 0 0,8 9 0 16,-5-7 0-16,5 5 0 0,0-7 0 0,0 7 0 16,2-7 0-16,-2 0 0 0,3 0 0 0,-1 0 0 0,-2 0 0 0,3 0 0 31,-3 5-148-31,0-10-36 0,0 5-7 0</inkml:trace>
  <inkml:trace contextRef="#ctx0" brushRef="#br0" timeOffset="151193.302">24397 1033 1267 0,'0'0'56'0,"0"0"12"0,0 0-55 16,0 0-13-16,8 5 0 0,-3-5 0 0,1 2 54 0,2-2 8 0,-3 5 2 0,0-3 0 16,3 5-2-16,0-7 0 0,-3 5 0 0,3-3 0 15,0 3-48-15,-2-2-14 0,2 1 0 0,-3-1 8 16,0 1-8-16,0-4 0 0,-5 0 0 0,6 0 0 15,-6 0 0-15,0 0 0 0,0 0 0 0</inkml:trace>
  <inkml:trace contextRef="#ctx0" brushRef="#br0" timeOffset="151409.46">24490 1007 1411 0,'0'0'31'0,"0"0"6"0,0 0 2 0,0 0 1 0,0 0-32 0,0 0-8 0,0 0 0 0,0 0 0 15,0 12 123-15,-3-10 23 0,1 3 5 0,-4-2 1 16,4 6-71-16,-4-2-13 0,4 2-4 0,-1-9 0 16,-2 12-53-16,2-9-11 0,-2 1 0 0,0-1 0 15,-1 6 0-15,1-2 0 16,2 2 0-16,-2-4 0 0,5-5-9 0,-3 3-7 16,3-3 0-16</inkml:trace>
  <inkml:trace contextRef="#ctx0" brushRef="#br0" timeOffset="151663.318">24585 1116 748 0,'0'0'67'31,"0"0"-54"-31,0 0-13 0,0 0 0 0,0 0 118 0,0 0 21 0,3 4 4 0,2 1 1 16,-5-5-13-16,0 0-3 0,0 0 0 0,5 2 0 15,-2 5-102-15,0 0-26 0,-3-7 0 0,2 5 0 16,1 2 36-16,0-4 1 0,-3-3 1 0,0 0 0 16,0 0-30-16,0 0-8 0,0 7 0 0</inkml:trace>
  <inkml:trace contextRef="#ctx0" brushRef="#br0" timeOffset="151794.865">24593 1040 1267 0,'0'0'56'0,"0"0"12"0,0 0-55 16,0 0-13-16,0 0 0 0,0 0 0 0,0 0 54 0,0 0 8 0,0 0 2 0,5 0 0 0,-5 0-64 0,0 0-8 15,0 0-4-15</inkml:trace>
  <inkml:trace contextRef="#ctx0" brushRef="#br0" timeOffset="152162.226">24630 880 968 0,'0'0'43'0,"0"0"9"0,0 0-42 16,3 0-10-16,2 5 0 0,0 2 0 0,1-5 68 0,-4 6 12 0,6-4 3 0,-3 3 0 15,1 7 16-15,2-9 3 0,0 5 1 0,0-1 0 16,0 0-41-16,-3-2-8 0,3 5-2 0,0-2 0 15,0 1-1-15,-3 3-1 16,0-2 0-16,0 0 0 0,-2-3 1 0,0 3 0 16,-3 2 0-16,2 0 0 0,1-7-24 0,-3 5-5 15,0-2-1-15,0-1 0 0,-3-2-5 0,3 2 0 16,-2-4-1-16,-1 2 0 16,0-4-41-16,1 4-8 0,-1-3-2 0,1-4 0 0</inkml:trace>
  <inkml:trace contextRef="#ctx0" brushRef="#br0" timeOffset="152912.365">24461 64 288 0,'0'0'25'0,"0"0"-25"0,0 0 0 0,0 0 0 0,0 0 130 0,0 0 21 15,0 0 4-15,2-2 1 0,-2 2-69 0,3-5-14 16,-3 5-2-16,0 0-1 0,5 0-20 0,-5 0-4 16,6 0-1-16,-1 0 0 0,0 5 9 0,0-5 2 15,1 2 0-15,2 3 0 0,0-3-8 0,0 5-2 16,2-2 0-16,-2 2 0 0,0 0-13 0,0 5-2 16,3-5-1-16,-3 0 0 15,-1 0-30-15,1 0 0 0,0 5 0 0,-2-5 0 16,-1 2 43-16,0-4 12 0,0 9 2 0,1-2 1 15,-6-5-8-15,2 0-2 0,1 7 0 0,-3-2 0 16,3-3-20-16,-3-2-5 0,0 5-1 0,0-5 0 16,2 7-22-16,-2-7 0 0,3 5 0 0,-3-5 0 0,3 5 27 15,-1-10 1-15,-2-2 0 0,3 7 0 16,-3-7-45-16,3 7-9 0,2-2-2 0,-5-5 0 0,0 0 28 0,0 0 0 0,0 0 0 0</inkml:trace>
  <inkml:trace contextRef="#ctx0" brushRef="#br0" timeOffset="196636.114">8734 10537 1191 0,'0'0'52'0,"0"0"12"0,0 0-51 0,0 0-13 0,5 2 0 0,0 3 0 15,1-5 57-15,-4 0 9 0,6 0 2 0,0 0 0 16,0 0-3-16,0-5 0 16,3 3 0-16,-1-3 0 0,1 3-8 0,2-3-1 15,-2-2-1-15,2 0 0 0,3 0-3 0,0 0-1 16,2-5 0-16,1 3 0 0,-1-3-26 0,1-2-5 16,-1 0 0-16,1-5-1 15,2 0-7-15,0 5-2 0,0-5 0 0,1 3 0 0,-4-8 2 0,1 3 0 16,-4 5 0-16,1-8 0 0,0 3 4 0,-5 2 0 15,-1 3 1-15,4-3 0 0,-6 0 5 0,2 0 1 0,-5 5 0 0,3 0 0 16,-2-5 13-16,-4 5 2 0,1 0 1 0,-3 0 0 16,3 2-24-16,-3 3-5 0,-3-3-1 0,3-2 0 15,-3 7 3-15,3-5 0 0,0 3 0 0,0-3 0 16,-2 0 0-16,-1 5 0 0,0-2 0 0,1-3 0 16,-4 0 16-16,4 5 3 0,-4 0 1 0,1 5 0 15,0-3-20-15,-3-2-3 0,-3 7-1 0,3 0 0 0,-2 0-8 0,-1 7 8 16,-2-7-8-16,0 7 8 0,0 0-8 0,-1 0 0 0,4 5 0 0,-6 0 0 15,3 2 0-15,-1 0 0 0,4 0 0 0,-1 0 0 16,3 0 0-16,0 3 0 0,-2-1 0 16,2 3 0-16,5 2 0 0,-2-2 0 0,0 2 0 0,2 5-11 15,0 0 3-15,3-5 0 0,3 7 0 0,-3-2 0 16,3-7 8-16,2 2 0 16,-2 0-9-16,4 3 9 0,4-8 0 0,2 8 0 15,-2-8-9-15,-1-2 9 0,4 5 0 0,-1-7 0 16,3-3 0-16,0 3 0 0,-3-5 0 0,3 0 0 15,-3-2 0-15,3-3 0 0,-3-2 0 0,0 0 0 16,3 0 8-16,0-2-8 0,-3-3 12 0,1 3-3 16,-1-3-1-16,0-2 0 0,-2 0-8 0,2 0 0 15,-5 2 0-15,0-2-11 0,2 0 11 0,-2 0-12 0,-2-5 12 0,1 5-12 16,-1 5-174-16,-1-5-35 0</inkml:trace>
  <inkml:trace contextRef="#ctx0" brushRef="#br0" timeOffset="198239.437">10110 9989 1378 0,'0'0'61'0,"0"0"13"0,2 0-59 0,4 0-15 16,-1 0 0-16,3 0 0 0,0 5 80 0,2-3 14 16,1 5 2-16,2 0 1 0,0 5-26 0,3 2-6 15,3-2-1-15,-1 2 0 0,4 5 0 0,-1-3 0 16,-5 3 0-16,2 2 0 0,1 5-1 0,-1-5-1 0,-2 10 0 0,0-3 0 16,-3-2-48-16,-2 2-14 0,-3-2 0 0,-3 2 8 15,0-4 44-15,-5-1 10 0,0 1 2 0,-2-1 0 0,-1-4-52 16,-2 2-12-16,-1-2 0 0,-2-5 0 0,3 5 0 0,-3-5 0 15,0-2 0-15,-2-3 0 32,2-2-75-32,0 0-17 0,-3-2-4 0,1 2-1 0</inkml:trace>
  <inkml:trace contextRef="#ctx0" brushRef="#br0" timeOffset="201270.692">10790 10208 1036 0,'0'0'46'0,"8"0"10"0,-3 0-45 0,3-5-11 0,0 5 0 0,0 0 0 15,0 0 104-15,2 5 20 0,-2-5 3 0,0 2 1 16,3-2-52-16,-3 5-9 0,2-3-3 0,1 3 0 16,-1-3-51-16,1-2-13 15,0 7 0-15,-1-7 0 0,-2 5 0 0,3-5 0 16,2 0 0-16,-2 0 0 16,-6 0-36-16,3 2-11 0,0-2-1 0</inkml:trace>
  <inkml:trace contextRef="#ctx0" brushRef="#br0" timeOffset="201471.212">10861 10391 1497 0,'0'0'32'0,"8"0"8"0,3 0 0 0,5 0 4 0,-1 0-36 0,4 0-8 15,-1-2 0-15,1 2 0 0,-3 0 53 0,2-5 9 16,4 5 2-16,-1 0 0 15,-5 0-52-15,2-2-12 0,-2-3 0 0,0 3 0 16,-3-3 0-16,0 0 0 0,-2 3 0 0,-1 2-509 16,-2-5-105-16</inkml:trace>
  <inkml:trace contextRef="#ctx0" brushRef="#br0" timeOffset="-213505.333">9663 9949 864 0,'-3'-2'38'0,"0"2"8"0,1-5-37 0,2 5-9 16,0 0 0-16,-6 0 0 0,1 0 80 0,0 0 15 16,5 0 2-16,-6 0 1 0,1 0-16 0,5 0-3 15,0 0-1-15,-5 0 0 0,5 0-22 0,0 0-4 16,-5 7 0-16,-1-2-1 0,1 2-6 0,0 0-1 0,2 0 0 0,-2 0 0 15,0 5 6-15,-1-3 1 0,4 5 0 0,-4-2 0 16,-2 2-9-16,3 0-2 0,0 3 0 0,-3-1 0 16,3-2-15-16,-1 5-3 0,1-5-1 0,0 5 0 15,-1 2-12-15,1-2-9 16,0 0 12-16,2-3-12 0,0 3 8 0,1 2-8 16,-1-2 0-16,3 2 0 0,0-2 8 0,0 0-8 15,0-5 0-15,3 0 0 0,-1 5 0 0,4-10 0 16,-1 3 0-16,0 2 0 15,1-7 0-15,2 0 0 0,0 0 0 0,-1 3 0 0,-1-8 0 0,2 5 0 16,0 0 0-16,0-2 0 0,-3-3-13 0,0-2-3 16,0 7-1-16,1-7 0 15,-6 0-138-15,5 5-27 0,-5-5-6 0</inkml:trace>
  <inkml:trace contextRef="#ctx0" brushRef="#br0" timeOffset="-212888.271">9758 10271 1134 0,'0'0'50'0,"0"0"10"15,0 0-48-15,0 0-12 16,0 0 0-16,0 0 0 0,-5-2 80 0,5 2 14 16,-3-5 2-16,3 5 1 15,0 0-9-15,0 0-1 0,0 0-1 0,-3 0 0 0,3 0-40 0,-5 5-8 16,0-3-2-16,-1 3 0 16,4-3 2-16,-1 3 0 0,0 7 0 0,1-5 0 0,-1 2-17 0,3-2-3 0,0 0-1 15,0 5 0-15,3-5-17 0,-1 5 0 0,1-5 8 0,0 0-8 16,-1 0 0-16,4-2 0 15,-1-3 0-15,3-2 0 0,0 5 0 0,2-5 0 0,-2 0 0 0,3-5 0 0,2 5 0 0,0-7 0 16,-5 5 12-16,3-8-12 0,0 8 0 0,-1-5 0 16,-2 2 0-16,-3-2 0 0,1 5 0 0,-1-3 0 15,0-2 0-15,-5 7 0 0,0 0 37 0,0 0 1 16,0 0 0-16,0 0 0 0,0 0-17 0,0 0-3 16,0 0-1-16,0 0 0 15,0 0-8-15,-2 7-1 0,-1 0-8 0,3 0 12 16,3 0-12-16,-1-7 0 0,-2 0-12 0,5 5 12 15,3 2 0-15,0-7 0 0,0 0 0 0,3 0 0 16,-1 0 0-16,4 0 0 0,-1-7 0 0,-2 2 0 16,2 3 0-16,0-5 0 0,-2 2 0 0,2-4 0 15,-5-3 0-15,2 7 0 0,-2-2 0 0,-2 0 0 16,-1 0 20-16,-3 0-3 0,4 0 0 0,-4 0 0 0,-2 2 22 0,0-2 4 16,0 0 1-16,-2 5 0 0,-1-3-20 0,0-2-3 15,1 7-1-15,2 0 0 0,-5-5-20 0,5 5 0 16,0 0 0-16,-3-2 0 0,0-3 0 0,3 5 0 15,0 0 0-15,0 0 0 0,0 0 0 0,0 0 0 0,0 0 0 0,0 0 0 16,0-7 0-16,0 7-15 0,0 0 3 0,0 0 0 16,0 0-142-16,0 0-28 0,0 0-6 0,0 0 0 0</inkml:trace>
  <inkml:trace contextRef="#ctx0" brushRef="#br0" timeOffset="-169062.526">11639 10022 230 0,'24'0'20'0,"-19"0"-20"0,-5 0 0 0,0 0 0 16,0 0 277-16,0 0 51 0,0 0 11 0,-5 7 1 16,2 0-179-16,3-2-36 15,-2 2-7-15,4 0-2 0,-2 0-24 0,0 7-4 16,3-2-2-16,-1-3 0 0,1 8-24 0,2-1-5 16,-2-2-1-16,0 10 0 0,-1-8-9 0,1 8-3 15,0-3 0-15,-1-2 0 0,4-3-12 0,-4 3-2 16,1 2-1-16,2-2 0 0,-2 2 12 0,-1-2 3 15,1 0 0-15,2-3 0 0,-2 3-3 0,0 0 0 0,-1-10 0 0,-2 3 0 16,3 2-5-16,-3-7-2 0,0 0 0 0,3 0 0 16,-3-7-6-16,0 0-2 0,0 0 0 0,0 0 0 15,0 0-3-15,0 0-1 0,-8 0 0 0,5-2 0 16,-2-3 2-16,2-2 1 0,-2 0 0 0,2-7 0 0,1 2-25 16,-1-4 0-16,3-3 0 0,-3 0 0 0,1-2 0 0,2 0-17 15,-3-3 4-15,3-4 1 0,0 2-7 0,0 5-1 16,0-5 0-16,0 5 0 0,3 2 0 0,-3-2-1 0,2 2 0 0,-2 5 0 15,3-2 5-15,-3-1 2 0,0 3 0 0,0 0 0 16,0 0 14-16,0 2-9 0,3-2 9 0,-1 7-8 16,-2-5 8-16,3 5-10 0,2-2 10 0,-2 2-10 15,2-3 10-15,0 3-8 0,3 5 8 0,0-3-8 16,0-2 8-16,0 7-12 0,3-2 12 0,2 2-12 16,0 2 12-16,0 3-12 15,3-3 12-15,0 3-12 0,-3 2 12 0,3 0 0 16,0 5 0-16,-5-3-8 0,-3-2 8 0,2 5 0 15,-5-5 0-15,1 7 0 0,-1-7 0 0,-2 5 8 16,-6 2-8-16,3-2 11 0,-3-3-2 0,-2 3 0 16,-3 0 0-16,-2-5 0 0,-6 2-1 0,5-2 0 15,1-2 0-15,-4 2 0 0,1-7-8 0,-3 5 0 16,0-3 9-16,0-2-9 0,1 0 0 0,1 0-8 0,1 0 0 0,3 0 0 16,-1-2-86-16,3-3-17 0,0 5-3 0,0-5-1 15,3 3-76-15,2-3-15 0</inkml:trace>
  <inkml:trace contextRef="#ctx0" brushRef="#br0" timeOffset="-168478.893">12293 9949 1036 0,'15'-7'46'0,"-9"7"10"0,-6 0-45 0,0 0-11 0,0 0 0 0,0-7 0 16,-3 2 102-16,3 5 18 0,0 0 4 0,0 0 1 15,0-2-5-15,0 2-2 0,-3-5 0 0,3 5 0 16,-8 0-28-16,3 5-6 0,-3-3 0 0,0 3-1 16,0 2-21-16,-2 5-4 0,-1-3-1 0,6 3 0 15,2 2-24-15,1 0-5 0,-1 0 0 0,-5 5-1 16,0 0-9-16,0 0-2 0,3 2 0 0,0-2 0 0,2 2 5 0,-2 0 1 16,-1 5 0-16,4 0 0 0,-1-5-22 0,0 0 0 15,3 5 0-15,-2-5 0 0,2 5 0 0,2-5 0 16,1 0 0-16,2 3 0 0,-2-8 0 0,2 3 0 15,1-5 0-15,2 0 0 0,-1 3 14 0,-1-8-2 16,2 3 0-16,5-5 0 0,0 5 0 0,3-5-1 16,-5-5 0-16,4 5 0 15,-1 0-11-15,-1-7 0 0,-2 5 0 0,-1-5 0 16,-2 7-62-16,0-7-11 0,0 0-3 0,-8 0-1060 16</inkml:trace>
  <inkml:trace contextRef="#ctx0" brushRef="#br0" timeOffset="-167908.467">12536 10370 1094 0,'0'0'97'0,"0"0"-77"0,0 0-20 0,0 0 0 16,0 0 93-16,0 0 15 0,5 5 4 0,1-3 0 15,1-2 18-15,-1 0 4 0,2 5 1 0,2-3 0 16,-4 3-42-16,2-3-8 0,-1 3-1 0,4-3-1 16,-3 5-30-16,0-2-5 15,0 2-2-15,2 0 0 0,1 0-25 0,-3 0-5 16,0 0 0-16,2-2-1 0,-2 2-31 0,0 0-5 16,0-7-2-16,-2 7 0 0,-1-7 23 0,0 5 0 15,0-3 0-15,3-2 0 0,-2 0 0 0,-1 0 10 16,0-2-1-16,3 2 0 15,-2-5-138-15,-1 3-28 0,-3-3-6 0,4-2-1 16,-4 0-52-16,1 2-10 0,-3-9-2 0,3 5-1 0</inkml:trace>
  <inkml:trace contextRef="#ctx0" brushRef="#br0" timeOffset="-167692.296">12795 10330 576 0,'0'0'51'0,"0"0"-41"0,0 0-10 0,0 0 0 0,0 0 258 0,0 0 50 16,0 0 9-16,0 0 3 0,6 0-154 0,-6 0-30 15,0 0-7-15,5 5-1 0,-3-3 0 0,1 5 0 16,0 0 0-16,-3 0 0 15,-3 5-102-15,0 2-26 0,1-2 0 0,-1 2 0 16,-2 0 47-16,0 5 4 0,-1-5 1 0,-2 5 0 16,0 2-32-16,1 0-7 0,1-2-1 0,-2 2 0 15,0-2-12-15,0 2 0 0,0-2 0 0,1-5 0 16,4 5 0-16,-2-5 0 0,-1 0 0 0,1 0 0 16,2-2 0-16,3-3 0 0,-2 3 0 0,-1 0 0 15,0-5 0-15,3-5 0 0,0-2 0 0,-2 5 0 16,2-5-100-16,0 0-22 0,0 0-5 0,0 0-649 15,2-7-131-15</inkml:trace>
  <inkml:trace contextRef="#ctx0" brushRef="#br0" timeOffset="-166705.18">12954 10664 345 0,'0'0'31'0,"0"0"-31"0,0 0 0 0,0 0 0 15,0 0 211-15,0 0 36 0,0 0 7 0,0 0 2 0,0 0-103 0,3 7-20 31,-1-5-4-31,4 8-1 0,-6-1-13 0,2-2-3 16,-2 0-1-16,3 5 0 0,-3 2-75 0,3 0-16 16,-1-2-2-16,-2 2-1 0,3 0 43 0,-3-2 9 15,0 2 2-15,-3 0 0 0,3-2-50 0,0-2-9 0,0 1-3 0,0-4 0 16,0 0-1-16,0 5 0 0,0-5 0 0,0-7 0 16,0 0-8-16,0 0 8 0,0 0-8 0,0 0 8 15,0 0-80-15,0 0-16 0,0 0-3 0,0-7-937 16</inkml:trace>
  <inkml:trace contextRef="#ctx0" brushRef="#br0" timeOffset="-165887.752">13346 9923 1728 0,'0'0'38'0,"0"0"8"0,0 0 2 0,0 0 0 15,2 5-39-15,-2 2-9 0,0 0 0 0,3 7 0 16,0-2 53-16,-1 2 9 0,-2 0 2 0,3 0 0 0,-1 5 29 0,-2 2 7 16,3-2 0-16,-3 7 1 0,3-5-43 0,-3 0-9 15,2 5-1-15,1 2-1 0,-3-2-11 0,3 0-3 0,-3 0 0 0,2 2 0 16,-2-2-17-16,0-5-4 0,-2 5-1 0,2-5 0 16,0-2-11-16,2 2 0 0,1-2 0 0,-3-5 0 15,0 5 53-15,0-10 9 0,3 3 2 0,-3 2 0 0,2-7-52 0,1 0-12 16,-3-2 0-16,3-3 0 0,-3-2 0 15,0 0 0-15,0 0 0 0,0 0 0 0,0 0 0 0,0 0 0 16,0 0 0-16,2-7 0 16,4 0 0-16,-4 0 0 0,-2-2 0 0,3-3 0 31,-1 7-100-31,-2-4-22 0,0 2-5 0,0 0-1 0</inkml:trace>
  <inkml:trace contextRef="#ctx0" brushRef="#br0" timeOffset="-165439.816">13650 10278 1497 0,'0'0'66'0,"0"0"14"0,0 0-64 0,0 0-16 0,0 0 0 0,0 0 0 16,5 10 55-16,0-8 7 0,-2 5 2 0,5-2 0 15,-3 2 51-15,3 0 10 0,3 0 3 0,-3 0 0 16,0 5-65-16,2-3-13 0,1-2-2 0,2 5-1 16,0-5-24-16,-2 0-5 0,5 5-1 0,-6-5 0 15,1 0 38-15,2 0 7 0,-2-2 2 0,-3-3 0 16,0 5-76-16,0-2-14 0,0-3-3 0,-3 3-1 0,3-5 30 0,-3 2 0 16,-5-2 13-16,0 0-4 15,0 0-71-15,0 0-14 0,0-7-4 0,-3 0-633 16,1 5-127-16</inkml:trace>
  <inkml:trace contextRef="#ctx0" brushRef="#br0" timeOffset="-165217.208">13822 10257 979 0,'0'0'87'0,"0"0"-70"0,0 0-17 0,0 0 0 0,0 0 221 0,0 0 41 15,0 0 8-15,0 0 2 0,0 0-116 0,0 0-22 16,0 0-5-16,0 7-1 0,-3 0-51 0,1 0-10 15,-4 5-3-15,1 2 0 0,-3 0-51 0,3-2-13 0,-3 7 0 0,0-5 0 16,0 7 36-16,-3-7 5 0,3 0 1 0,0 5 0 16,1-5-31-16,1 3-11 0,1-3 0 0,0-5 9 15,-1 5-9-15,1-2-17 0,2 0 4 0,1-5 1 16,-1 0-91-16,0 0-17 0,3-7-4 0,0 0-621 16,0 0-124-16</inkml:trace>
  <inkml:trace contextRef="#ctx0" brushRef="#br0" timeOffset="-164869.518">14073 10504 1497 0,'0'0'66'0,"0"0"14"0,0 0-64 0,0 0-16 0,0 0 0 0,0 0 0 15,3 7 106-15,-3 0 18 0,0 0 3 0,0 0 1 16,0 0-10-16,0 3-2 0,0-3 0 0,0 0 0 15,0 2-83-15,0-4-17 0,2 4-3 0,-2 3-1 16,0-5 24-16,3-2 5 16,0 2 1-16,-1 0 0 0,-2 0-30 0,0-7-12 15,0 0 11-15,0 0-11 16,0 0-48-16,0 0-15 0,0 0-3 0,0 0-1 0</inkml:trace>
  <inkml:trace contextRef="#ctx0" brushRef="#br0" timeOffset="-164236.41">14364 10450 748 0,'0'0'67'16,"0"0"-54"-16,0 0-13 0,0 0 0 15,0 0 187-15,0 0 34 0,0 0 7 0,0 7 2 16,-2 0-79-16,2 0-16 0,0-2-3 0,0 2-1 15,-3 2-50-15,0-4-9 0,3 7-3 0,0-3 0 0,0-2-37 0,0 0-8 16,-2 0-2-16,2 3 0 0,0-3-14 0,-3 0-8 16,3 0 8-16,0-5-8 0,0 5 0 0,0-7 0 15,0 0 0-15,0 0 0 16,0 0-92-16,0 0-22 0,0 0-5 0,0 0-823 0</inkml:trace>
  <inkml:trace contextRef="#ctx0" brushRef="#br0" timeOffset="-163712.939">14523 10297 1497 0,'0'0'66'16,"0"0"14"-16,0 0-64 0,0 0-16 0,0 0 0 0,0 7 0 15,-3 0 82-15,1 0 13 0,2-2 2 0,0 2 1 16,0 5-21-16,0-3-4 0,0-2-1 0,0 5 0 16,0-5-41-16,0 5-9 0,2-3-2 0,1-2 0 0,0 0-20 15,-1 3 9-15,4-3-9 0,-4 0 0 0,6-5 0 0,-3-2 0 16,1 5 0-16,4-5 0 0,1-5 0 0,2 3 0 16,-2-3 0-16,2-2 0 0,-2 0 0 0,-1 0 0 15,-2 0 9-15,0-5-9 0,-3 5 0 0,1 0 0 0,2-7 0 0,-3 9 0 16,-3-2 48-16,1 0 12 0,0 0 4 0,-3 5 0 15,2-3-1-15,-2 5 0 0,0 0 0 0,0 0 0 16,0 0-50-16,0 0-13 16,0 0 0-16,-2 5 0 0,-1-3 0 0,3 5 0 15,0 0 0-15,0 0 0 0,0-7 0 0,5 5 0 16,1 2 0-16,4 0 0 0,-2-2 0 0,3-3 0 16,-1 3 0-16,4-5 0 0,-1 0 0 0,0 0 0 15,0 0 0-15,1-5 0 0,1 3 0 0,-1-3 0 16,-1-2 0-16,0 0 0 0,0 2 0 0,1-2 0 15,-4 0 0-15,-2 0 0 0,0 0 35 0,-3 0 1 0,1-5 1 0,-1 5 0 16,-2 0-8-16,-3 0-1 0,2 0-1 0,-2 2 0 16,0-2 6-16,0 0 2 0,-2 0 0 0,2 0 0 15,-3 5-19-15,0-3-3 0,-2 0-1 0,0 3 0 16,2-3-12-16,0 3 0 0,-5-3 0 0,6 5 0 16,2 0-196-16,-6 0-32 0,1 0-6 0</inkml:trace>
  <inkml:trace contextRef="#ctx0" brushRef="#br0" timeOffset="-163333.948">14880 9914 979 0,'0'0'87'0,"0"0"-70"15,8 2-17-15,3-2 0 16,-1 5 119-16,1-3 20 0,-1 3 4 0,6 2 1 16,0 0-25-16,3 5-5 0,-1-3-1 0,-5 3 0 15,1 2-33-15,2 0-8 0,-1 0 0 0,1 5-1 16,0 2-15-16,0-2-2 0,3 2-1 0,-1 5 0 15,-2 2-27-15,-3 3-6 0,-2-5 0 0,-3-3-1 0,-3 3 36 0,-2-5 7 16,-1 3 2-16,-4-3 0 0,-1 0-52 0,0-2-12 16,1 0 0-16,-4-3 0 0,1-4 16 0,0 2 1 15,0 0 0-15,-1-2 0 0,1 2-6 0,-3-7-2 0,3 0 0 0,-1 0 0 16,4 0-9-16,-3-2 0 0,-1-5 0 0,1 2 0 31,5-2-119-31,-5-2-29 0,-1 2-5 0</inkml:trace>
  <inkml:trace contextRef="#ctx0" brushRef="#br0" timeOffset="-162293.62">15497 10203 57 0,'29'-7'0'0,"-19"7"0"0,-10 0 0 0,0 0 0 0,0 0 191 0,0 0 33 16,-2-7 6-16,-1 2 2 0,-2 3-103 0,5 2-20 16,0-7-4-16,0 7-1 0,-6-5-9 0,6 5-3 15,-5 0 0-15,5 0 0 16,0 0-44-16,0 0-10 0,-5-7-2 0,5 7 0 16,0 0 21-16,0 0 4 0,0 0 1 0,0 0 0 15,0 0-20-15,0 0-4 0,0 0-1 0,0 0 0 16,-5 0-17-16,5 0-3 0,-6 0-1 0,-2 5 0 15,3-3-6-15,5-2-2 0,0 0 0 0,0 0 0 16,0 0-8-16,-3 5 0 0,-2-3 0 0,5-2 0 16,0 0 0-16,0 0 0 0,-8 5 0 0,8-5 0 0,8 2-12 0,-3-2 12 15,-5 0-10-15,8-2 10 0,0-3 0 0,0 5 0 16,-2-2 0-16,-1-3 0 0,0 3 0 0,0-3 0 16,-5 5 0-16,0 0 0 0,0-2 10 0,0-3-10 15,0 5 8-15,3-7-8 0,-3 7 9 0,0 0-9 16,-3 0 10-16,3 0-10 0,0 0 0 0,0 0 0 15,0 0 0-15,0 0 0 16,0 0-98-16,0 0-26 0,0 0-4 0</inkml:trace>
  <inkml:trace contextRef="#ctx0" brushRef="#br0" timeOffset="-161545.208">15854 9902 345 0,'0'0'31'0,"0"0"-31"0,0 0 0 0,0 0 0 0,0 0 160 0,0 0 25 16,0 0 6-16,0 0 1 0,0 0-52 0,2 5-9 15,-4-3-3-15,2 5 0 0,2 0-22 0,-2-2-5 16,0 2-1-16,0 7 0 0,3-2-13 0,2 4-3 15,-2 3-1-15,5 0 0 0,-3 2-10 0,3 0-1 16,0 3-1-16,-3-3 0 0,3 0-4 0,-2 5-1 16,2 0 0-16,0-5 0 0,-3 5-53 0,0-5-13 0,0-2 0 0,-2 2 0 15,2-2 54-15,-2-3 8 0,-3 3 2 0,3-5 0 16,-1-2-52-16,1 2-12 0,-3-7 0 0,-3 0 0 16,3 0 0-16,0-7 0 0,0 0 0 0,0 0 0 15,0 0 0-15,0 0 0 0,-5-2 0 0,2-10 0 16,-2 5 34-16,2-7 4 0,-2 0 1 0,3-5 0 15,-4 0-11-15,1-2-3 16,-3-5 0-16,0-2 0 16,3 2-47-16,-1 0-10 0,-1 3-1 0,1-1-1 0,1 1 19 0,2 4 4 15,-2-2 1-15,2-3 0 0,1 10-8 0,2 0-2 16,0 0 0-16,0 2 0 0,0-2 20 0,2 0 0 16,6 2 0-16,0-2 0 0,0 2 0 0,3-2 0 15,2 5 0-15,3-3 0 0,-3 0 0 0,3 5 0 0,0 0 0 16,0 0 0-16,0 0-24 0,-1 5 0 0,1-3-1 0,3 5 0 0,-6 5 25 0,3-3-8 15,-3 5 8-15,3 0 0 0,-5 0 16 0,-3 0 9 16,0 5 2-16,-3 0 0 0,3-3-27 0,-3 3 0 16,-5 2 0-16,0-2-11 0,-3-3 11 0,-2 3 0 15,0 0 10-15,-3-3-10 0,0 3 25 0,-3-5-1 16,1 0 0-16,-3 0 0 0,2 0-12 0,-2-2-2 16,0-3-1-16,-1 3 0 0,1-3-9 0,-3-2 0 0,3 5 0 0,0-5 0 15,-1-5-42 1,1 5-1-16,0-2 0 0,2-3 0 0,1 3-160 0,2-3-32 0,-3 5-6 0</inkml:trace>
  <inkml:trace contextRef="#ctx0" brushRef="#br0" timeOffset="-160990.776">16515 9808 1036 0,'0'0'46'0,"0"0"10"16,0 0-45-16,0 0-11 0,0 0 0 0,0 0 0 0,-5 0 104 0,5 0 20 15,0 0 3-15,0 0 1 0,-5 5 0 0,2-3 0 16,0 5 0-16,1 5 0 0,-1-5-52 0,0 0-9 16,-2 7-3-16,0-2 0 0,2 2 0 0,1 5 0 15,-6-3 0-15,2 3 0 0,4 2-20 0,-4-2-5 0,-1 2-1 0,1 5 0 16,1-5-16-16,2-2-3 0,1 7-1 0,-1-5 0 16,-2 0-3-16,2 5-1 0,6-5 0 0,-1 3 0 0,-2-3-14 0,3 0 0 15,2-2-12-15,3 2 12 0,-2-7 0 0,-1 5 0 16,0-5 0-16,3 0 0 0,3-2 0 0,-1 2 0 15,-2-7 0-15,0 5 0 0,3-5 0 0,-1 0 0 16,1-5 0-16,-6 3 0 16,0-5-109-16,3 5-15 0,0-10-4 0,-2 5-921 0</inkml:trace>
  <inkml:trace contextRef="#ctx0" brushRef="#br0" timeOffset="-160727.744">16666 10182 1623 0,'0'0'72'0,"0"0"15"0,0 0-70 0,0 0-17 15,5 0 0-15,1 2 0 0,-6-2 68 0,5 0 9 0,3 5 3 0,0-3 0 16,0 3-4-16,0 2-1 0,5 0 0 0,0 0 0 15,0 0-59-15,1 0-16 16,-6 0 0-16,0 5 8 0,5-5 36 0,-5-2 8 16,2 2 0-16,-4-5 1 0,2-2-33 0,-3 5-8 15,3-5 0-15,-3 0-1 0,-5 0-23 0,0 0-5 16,5 0-1-16,1-5 0 16,-4-2-176-16,-2 5-35 0,6-3-7 0,-4-2-572 15</inkml:trace>
  <inkml:trace contextRef="#ctx0" brushRef="#br0" timeOffset="-160527.146">16896 10144 1321 0,'0'0'58'0,"0"0"13"16,0 0-57-16,0 0-14 0,0 0 0 0,0 0 0 16,0 0 144-16,0 0 27 0,0 0 5 0,3 7 0 15,-3 3-38-15,-3-1-8 0,1 3-2 0,2 2 0 16,-3 0-51-16,0 0-10 0,-2 0-3 0,-3 5 0 0,3 0 0 0,-3 2 0 31,0-7 0-31,-3 10 0 0,3-8-51 0,1 3-13 16,-1-5 0-16,2 5 0 0,-4-5 0 0,4 0 0 0,4-2 0 0,-1-5 0 31,-2 5-26-31,2-5-8 0,1 0-2 0,4-5 0 16,-2-2-183-16,0 0-37 0</inkml:trace>
  <inkml:trace contextRef="#ctx0" brushRef="#br0" timeOffset="-160003.481">17007 10412 748 0,'-2'5'67'0,"2"-5"-54"16,0 0-13-16,0 0 0 0,0 0 169 0,0 0 31 0,-3 0 7 0,3 0 1 15,0 0-73-15,0 0-15 0,0 0-2 0,0 0-1 16,0 0-37-16,0 0-8 0,0 0-2 0,0 0 0 16,0 0-23-16,0 0-5 0,0 0-1 0,0 0 0 15,0 0-13-15,0 0-4 0,8 0 0 0,3 0 0 16,-3 0-6-16,0 0-2 0,-1 0 0 0,7 0 0 0,2 0-16 0,-3 0 10 15,-8 0-10-15,3 0 8 0,0 5-8 0,3-3 0 16,-4 5 0-16,1-2 0 0,0-3-8 0,-2 5-8 16,2-2 0-16,-6 7-1 0,-2-5 65 0,0 0 12 15,0 0 4-15,-2 2 0 0,-6 3-52 0,2 0-12 16,1-3 0-16,-3 3 0 0,0 0 0 0,0-3 0 16,0 3 0-16,3-5 0 15,0 7 0-15,2-2 0 0,-2-3 0 0,5-2 0 16,5 0 0-16,-2 5 0 0,-1-5 0 0,-2 0 0 15,3 0 0-15,0-2 0 0,2-3 0 0,0 3 0 0,1-3 0 16,1-2 0-16,7-2 0 0,-1 2 0 0,-2 0 0 0,2 0 0 16,-3-5 0-16,4 3 0 15,-4-5-253-15,3 0-54 0,6-12-10 0,-3 5-3 0</inkml:trace>
  <inkml:trace contextRef="#ctx0" brushRef="#br0" timeOffset="-159402.001">17502 9867 1497 0,'-5'2'32'0,"5"-2"8"0,0 0 0 0,0 0 4 0,0 0-36 0,0 0-8 16,5 5 0-16,-2-3 0 0,-3-2 104 0,2 7 20 15,1 5 3-15,2 0 1 0,-2-3-23 0,2 10-4 16,1-5-1-16,-1 7 0 0,3-2-6 0,0 2-2 16,-6 3 0-16,1-3 0 0,5 0-61 0,0 5-13 15,-5-5-2-15,-1 0-1 0,1 3 12 0,0-3 2 16,-1 0 1-16,1-2 0 0,-3-5-10 0,0 5-1 0,0-3-1 0,3 3 0 16,-6-5-18-16,6-2 0 0,-3 0 0 0,0-3 0 15,2 3 0-15,-2-5 0 0,0 0 0 0,3-2 0 0,-1-3 0 0,-2-2 0 16,0 0 0-16,0 0 0 15,0 0-148-15,0 0-37 0,0 0-7 0,0 0-894 16</inkml:trace>
  <inkml:trace contextRef="#ctx0" brushRef="#br0" timeOffset="-159070.033">17793 10104 1695 0,'0'0'37'0,"0"0"8"0,0 0 2 0,0 0 1 0,0 0-39 0,3 5-9 0,5 0 0 0,-3-3 0 15,0 5 82-15,3 0 14 0,0 0 4 0,3 5 0 0,-1 0-51 0,4-3-9 16,-1 5-3-16,0-2 0 0,0-5 7 0,-2 7 2 16,2-7 0-16,-2 5 0 0,-1-5-23 0,1 0-5 15,-3 0-1-15,0-2 0 0,0-3-17 0,-3-2 0 16,-2 5 0-16,5-5 0 31,-3 0-54-31,-5 0-14 0,0 0-4 0,0 0-600 0,0 0-121 0</inkml:trace>
  <inkml:trace contextRef="#ctx0" brushRef="#br0" timeOffset="-158869.451">17910 10097 1807 0,'5'0'40'0,"-5"0"8"0,0 0 1 0,0 0 2 0,0 0-41 0,0 0-10 16,0 0 0-16,0 0 0 0,-5 5 87 0,2 2 15 15,6 0 3-15,-3 5 1 0,-8-5-34 0,2 2-6 16,6 3-2-16,-2 2 0 0,-6-2-51 0,3-3-13 15,-6 8 0-15,6-3 0 0,-1-5 54 0,-2 3 8 16,3-5 2-16,0 5 0 16,0-5-103-16,-1 0-20 0,4 0-4 0,-1 0-1 15,3-2-135-15,0 2-27 0,0 7-6 16,0-14 0-16</inkml:trace>
  <inkml:trace contextRef="#ctx0" brushRef="#br0" timeOffset="-158421.421">18140 10384 806 0,'0'0'36'0,"0"0"7"0,0 0-35 0,0 0-8 16,0 0 0-16,0 0 0 0,0-2 156 0,2-3 28 0,-2 5 7 0,3-2 1 16,0-3-103-16,-3 5-20 0,2 0-4 0,4-5-1 15,-1 3 0-15,3 2 0 0,-3 0 0 0,1 0 0 0,-1-5-20 0,0 10-4 16,0-5 0-16,1 2-1 0,-4 3-11 0,4 0-3 15,-1-3 0-15,3 5 0 0,-3 0 19 0,-2 0 3 16,2 0 1-16,-5 0 0 0,3 3-26 0,-3-1-5 16,0-2-1-16,-3 5 0 0,0-5 12 0,1 7 1 15,-3-7 1-15,2 5 0 0,0-5-14 0,1 0-2 16,-4 5-1-16,6-5 0 0,-2 0-13 0,2-5 8 0,2 3-8 0,-2 2 0 16,0-2 0-16,3-3 0 0,2 5 0 0,-2-7 0 15,5 5 0-15,-3-5 0 0,6 2 0 0,-1-4 0 16,1 2-40-16,2-5-2 0,0-2 0 0,1 0 0 15,-4 2-120-15,1-2-24 0</inkml:trace>
  <inkml:trace contextRef="#ctx0" brushRef="#br0" timeOffset="-158020.293">18508 10283 1497 0,'0'0'32'0,"0"0"8"0,0 0 0 0,0 0 4 0,0 7-36 0,0-2-8 0,-3-3 0 0,3 5 0 16,0 0 122-16,-3 0 22 0,3 0 5 0,0 5 1 15,3-5-86-15,-3 5-18 0,0-5-3 0,0 7-1 0,3-7 18 0,-3 5 3 16,-3-3 1-16,0 3 0 0,3-5-52 0,0 5-12 15,-2-5 0-15,2 0 0 0,0 0 54 0,0-7 8 0,0 0 2 0,0 0 0 32,0 0-164-32,0 0-33 0,0 0-7 0</inkml:trace>
  <inkml:trace contextRef="#ctx0" brushRef="#br0" timeOffset="-157449.976">18709 10114 921 0,'0'0'82'15,"-6"-5"-66"-15,4 5-16 0,2 0 0 16,0 0 172-16,0 0 32 0,0 0 5 0,-6 5 2 0,4-3-76 0,-1 3-15 16,1-3-4-16,-1 5 0 0,0-2-44 0,1 2-8 0,-1 0-3 0,0 5 0 15,1-3-26-15,2-2-6 0,2 5-1 0,1-5 0 16,0 5-28-16,2-5 0 0,0 0 0 0,0 0 0 16,6 0 0-16,0-5 0 0,-1 3 0 0,3-5 0 15,1 0 0-15,-4 0 0 0,3 0 0 0,1 0 0 16,-1-5 57-16,0 3 6 15,-2-3 1-15,-1 3 0 0,1-3-52 0,-3-2-12 16,0 0 0-16,0 0 0 0,-3 5 0 0,0-8 0 16,-2 8 0-16,-3 2 0 0,5-5 12 0,-5 5-1 15,0 0 0-15,0 0 0 0,0 0-11 0,0 0-16 16,0 0 4-16,0 0 1 0,-5 5 11 0,5-5 0 16,0 2 0-16,0 8 0 0,0-3 8 0,3 0 4 15,-1-5 1-15,4 5 0 0,-1 0-13 0,0-7-18 0,0 5 4 0,3-3 1 16,-2 3 13-16,2-5 0 0,0 0 0 0,-1-5 0 15,-1 3 0-15,2-3 8 0,0 3 0 0,-3-3-8 16,3-2 0-16,-3 5 0 0,0-5-10 0,1 2 10 0,-4-2 24 16,4 2 12-16,-1-2 2 0,-2 0 1 15,-1 0-6-15,-2 0-1 0,0 0 0 0,0 0 0 0,0 2-17 0,0-2-4 32,-2 5-1-32,-1-3 0 0,0-2-10 0,1 5 0 15,-4-3 0-15,4 5 0 16,-4-7-128-16,-1 2-28 0,1 3-6 0</inkml:trace>
  <inkml:trace contextRef="#ctx0" brushRef="#br0" timeOffset="-157095.699">18965 9827 864 0,'3'-5'38'0,"-3"5"8"0,5-2-37 0,1-3-9 16,-6 5 0-16,8 0 0 0,-3 0 160 0,3 7 31 0,0-2 5 0,2 2 2 16,3 0-65-16,3 5-13 0,0-3-2 0,0 5-1 15,0 5-51-15,5 0-10 0,-2-3-3 0,-1 8 0 16,3-1-4-16,3 3-1 0,0 0 0 0,0 2 0 16,0-2-19-16,-3 0-4 0,-3 2-1 0,1-2 0 0,-9 0-24 0,1 0 0 15,-3-5-14-15,-3 0 5 0,1-2 58 0,-4 2 12 16,-2-2 3-16,-2-5 0 15,-1 0-64-15,0 0 0 0,-2-2 0 0,0-5-10 16,-3 0 10-16,0 0 9 0,0-2-1 0,-3-3-8 16,1 3 0-16,-4-3 0 0,4-4 0 0,-1-3 0 15,3 3 0-15,-2-3 0 0,-1-2 0 0,3-2-778 16,0-3-162-16</inkml:trace>
  <inkml:trace contextRef="#ctx0" brushRef="#br0" timeOffset="-156347.009">19770 10088 1144 0,'0'0'25'0,"0"0"6"0,0 0 1 0,0 0 0 0,0 0-32 0,0 0 0 16,0 0 0-16,0 0 0 0,0 0 86 0,0 0 11 16,0 0 3-16,0 0 0 0,-3-5-31 0,3 5-5 15,0 0-2-15,0 0 0 0,0 0-22 0,0 0-5 0,0 0-1 0,0 0 0 16,0 0-21-16,0 0-4 0,0 0-1 0,0 0 0 15,0 0-8-15,0 0 12 0,0 0-12 0,0 0 12 16,0 0-12-16,0 0 0 0,0 0 0 0,0 0 0 16,0 0 0-16,0 0 0 0,0 0 0 0,0 0 0 15,0 0 0-15,0 0 0 0,0 0-9 0,0 0 9 16,5 0 0-16,-5 0 0 16,0 0 0-16,6-7 0 0,-6 7 9 0,2 0-1 15,1-2 0-15,-3 2 0 0,3-5 15 0,-3 5 2 16,0 0 1-16,0 0 0 0,-6-5 9 0,6 5 1 15,-2-2 1-15,-4 2 0 0,1 0-12 0,0 0-2 16,5 0-1-16,0 0 0 0,0 0-22 0,0 0 9 16,-6-5-9-16,6 5 0 0,0 0 0 0,0 0 0 0,0 0 0 0,0 0 0 15,0 0 0-15,0 0-11 0,0 0 11 0,0 0-10 0,0 0-4 0,0 0-1 16,0 0 0-16,0 0 0 16,0 0-134-16,0 0-27 0,0 0-6 0</inkml:trace>
  <inkml:trace contextRef="#ctx0" brushRef="#br0" timeOffset="-155629.567">20114 9883 1497 0,'0'0'32'0,"0"0"8"0,0 0 0 0,2 7 4 0,-4 3-36 0,2-1-8 16,2-2 0-16,1 5 0 16,0 2 104-16,-1 0 20 0,1 5 3 0,2 2 1 15,0-2-52-15,-2 2-9 0,2 0-3 0,3-2 0 16,-2 7 0-16,-1-5 0 0,0 0 0 0,-2 3 0 15,-1-8 0-15,-2 8 0 0,3-8 0 0,-3 3 0 16,-3-5-51-16,3 0-13 0,0-2 0 0,0 0 0 16,-2-5 32-16,2-5 4 0,0-2 1 0,0 0 0 15,0 0-8-15,0 0-1 0,-5-7-1 0,5 0 0 0,-3-7-27 0,3 0 0 16,-3-5 0-16,1-2 0 0,-1 0 0 0,3-3 0 16,-3-2 0-16,1 3 0 15,-1-3-46-15,0 0-14 0,3 5-4 0,-2-5 0 16,-4 5 0-16,6 0 0 0,-2 2 0 0,2 0 0 15,0 0 0-15,2 3 0 0,-2 2 0 0,6-3 0 0,-1 3 41 0,0 5 8 0,3-3 2 0,0 5 0 16,3-5 13-16,-1 5 0 16,1 5 0-16,0-5 0 0,7 2 12 0,-2 5 0 15,0 0-1-15,-6 0 0 0,6 5 42 0,-3-3 9 16,1 5 2-16,2 0 0 0,-3 0 0 0,3 5 0 16,-3 2 0-16,3 0 0 0,-6 5-52 0,-2 0-12 15,-2-5 0-15,-4 5 0 0,-2-5 0 0,-5 14 0 16,-6-7 0-16,6-14 0 0,-3 3 54 0,-2-3 8 15,-4 0 2-15,1 0 0 0,0-5-52 0,2 5-12 0,-2-2 0 0,0-5 0 16,2 2-32-16,1-2-8 0,-1 5-3 16,1-5 0-16,-1-5-92 0,3 5-18 0,0-2-4 0</inkml:trace>
  <inkml:trace contextRef="#ctx0" brushRef="#br0" timeOffset="-155175.044">20698 9796 864 0,'8'0'38'0,"-8"0"8"0,0 0-37 0,0 0-9 0,0 0 0 0,0 0 0 16,0 5 143-16,-5 2 26 0,-3 0 6 0,0 0 1 15,0 5-47-15,0-3-9 0,0 1-1 0,3-1-1 16,-3 5-42-16,3 5-9 0,0-5-2 0,-1 7 0 15,-2 3-22-15,3-3-5 0,2 0-1 0,1 0 0 16,-4-2-10-16,4 2-3 16,2 3 0-16,0-8 0 0,0 8-3 0,0-8-1 15,0 3 0-15,2 0 0 0,1-3-20 0,2 1-8 16,1-3 0-16,2 0 0 0,-6 0 8 0,6 0 0 0,3-2 0 0,-3 0 0 16,2-3 0-16,1 3 0 0,2-3 0 0,0-2 0 15,1 5 0-15,-1-5 0 0,-3-2 0 0,1-3 0 31,0 3-156-31,-1-5-28 0,3-5-7 0,6-2-1 0</inkml:trace>
  <inkml:trace contextRef="#ctx0" brushRef="#br0" timeOffset="-154742.769">20881 10128 1638 0,'0'0'72'0,"5"0"16"16,1 0-71-16,-6 0-17 0,0 0 0 0,2 2 0 16,6-2 80-16,-3 5 13 0,1-3 3 0,-1 5 0 15,0-2-18-15,3 2-3 0,-3-2-1 0,1 2 0 16,2 0-22-16,-3 0-4 0,3-5 0 0,0 5-1 0,-3 3-47 0,3-1 0 16,0-4-12-16,3 2 2 0,-3-5 10 0,0 5 12 15,-1-7-2-15,-1 0-1 0,2 0-9 0,-3 0 0 16,3-2-10-16,-5-3 10 15,2 3-64-15,0-3-6 0,-2-2-2 0,2 0 0 16,-2 0-15-16,-1 0-3 0,1 0-1 0,0 0 0 16,-3 0 3-16,2-5 0 0,1 5 0 0,-3 2 0 0,0-2 70 0,0 5 18 0,0-3 0 0,0 5 0 15,0 0 48-15,0 0 12 0,0 0 4 0,0 0 0 0,0 0 51 0,0 0 10 16,-5 7 3-16,2 0 0 0,-2-2-47 0,2 7-9 16,0-3-1-16,-2 3-1 0,-3-3-10 0,6 10-1 15,-6-5-1-15,2 5 0 0,1-5-46 0,-3 0-12 16,5 5 0-16,-2 0 0 0,0-5 0 0,2 5 0 15,1-5 0-15,-1 0 0 0,0 0 0 0,1-2 0 16,-1-3 0-16,0-2 0 16,3 3-30-16,0-3-8 0,0-5-2 0,0 3-720 15,0-5-145-15</inkml:trace>
  <inkml:trace contextRef="#ctx0" brushRef="#br0" timeOffset="-154188.095">21175 10377 1267 0,'18'0'56'0,"-18"0"12"0,0 0-55 0,0 0-13 15,0 0 0-15,0 0 0 0,-5 0 156 0,5 0 29 16,0 0 6-16,0 0 1 0,0 0-103 0,0 0-20 16,0 0-4-16,0 0-1 0,0 0-24 0,0 0-6 15,0 0-1-15,0 0 0 0,0 0-19 0,5 0-4 16,-5 0-1-16,8 5 0 0,-3-3-9 0,3-2 8 16,0 0-8-16,0 0 8 0,0 5-8 0,3-3 0 0,-3-2 0 0,0 0 8 15,0 5-8-15,-3-3 0 0,0-2 0 0,3 5 0 16,-3-3 8-16,-2 3-8 0,0 2 12 0,-1 0-4 15,4-2 8-15,-6-3 2 0,0 5 0 0,0 0 0 16,0-2-2-16,0 2-1 0,-3 0 0 0,0 0 0 0,1-2-4 0,2-5-1 16,0 0 0-16,-3 2 0 0,0 5 16 0,3-7 3 15,0 0 1-15,0 0 0 0,0 0-43 0,0 0-9 0,0 0-2 0,0 0 0 16,0 0 16-16,0 0 8 0,0 0-10 0,6 5 10 16,2-3-19-16,-3-2 3 0,-5 0 0 0,0 0 0 15,10 5 4-15,-4-5 0 0,-1 2 1 0,-5-2 0 16,0 0 11-16,5 5 0 0,1 2-9 0,-1 0 9 15,-5-2-8-15,3 2 8 0,-3-5-10 0,0 5 10 16,0 3 0-16,-3-3 0 16,-2-5 0-16,5 10 0 0,-3-10 0 0,0 5 13 15,-5-2-1-15,0 2 0 0,3-2-12 0,0-3-16 16,-6 5 3-16,1-7 1 0,2 7 26 0,-3-2 6 16,1-5 0-16,-1 2 1 15,0-2-192-15,-2 0-38 0</inkml:trace>
  <inkml:trace contextRef="#ctx0" brushRef="#br0" timeOffset="-153586.586">21569 9853 979 0,'8'0'87'16,"-6"2"-70"-16,4-2-17 0,-6 0 0 0,0 0 156 0,2 7 27 0,-2-2 5 0,3 2 2 15,2-5-55-15,-2 10-11 0,2 0-3 0,1 2 0 16,-1 0-35-16,0 7-7 0,0 0-2 0,3-2 0 16,0 2-27-16,-2 5-6 0,-1-5 0 0,3 3-1 15,-6-8-12-15,4 8-3 0,-4-8 0 0,1 3 0 16,0 0-18-16,-1-3-10 0,1 1 10 0,-3-3-10 15,3-5 0-15,-3 8 0 0,0-8 0 0,-3-2 0 0,3 0 36 0,0 0 0 16,0 3 1-16,3-3 0 16,-3-7-59-16,0 0-12 0,0 0-2 0,0 0-1 15,0 0-73-15,5-5-14 0,0 5-4 0,0 0-580 16,3-2-116-16</inkml:trace>
  <inkml:trace contextRef="#ctx0" brushRef="#br0" timeOffset="-153354.793">21847 10116 1324 0,'0'0'118'0,"0"0"-94"16,0 0-24-16,0 0 0 0,0 0 82 0,0 0 12 0,0 0 2 0,8 5 1 15,2-3-14-15,-2 3-3 0,-3-3-1 0,3 5 0 16,3 0-12-16,0-2-3 0,-4 2 0 0,1 5 0 15,3-5-51-15,-3-5-13 0,0 5 0 0,2-2 0 16,-2 2 0-16,-2-2 0 0,2-3 0 0,0 5 0 16,-3-7 32-16,3 0 4 0,-8 0 1 0,5 0 0 31,-5 0-110-31,0 0-23 0,0 0-4 0,0 0 0 16,3-2-75-16,-1-3-14 0,1-2-3 0,0 2-1 0</inkml:trace>
  <inkml:trace contextRef="#ctx0" brushRef="#br0" timeOffset="-153169.9">22000 10076 1728 0,'0'0'38'0,"0"0"8"0,0 0 2 0,0 0 0 0,0 0-39 0,0 0-9 0,-5 5 0 0,2 2 0 0,-2-5 104 0,2 5 20 15,-2 0 3-15,0 5 1 0,-3-5-52 0,2 5-9 16,-2-3-3-16,3 3 0 0,-3 2-51 0,0-2-13 16,3-3 0-16,0 3 0 0,-3 0 0 0,3-3 0 15,-1 3 0-15,4-5 0 16,-4 0-70-16,4 0-17 0,-1 0-3 0,0 0-1 15,3-7-161-15,0 0-33 0,0 0-7 0,0 0 0 0</inkml:trace>
  <inkml:trace contextRef="#ctx0" brushRef="#br0" timeOffset="-152652.841">22159 10250 1728 0,'0'0'76'0,"0"0"16"0,0 0-73 0,0 0-19 16,0 0 0-16,0 0 0 0,0 0 55 0,0 0 7 0,3-7 2 0,-1 7 0 16,-2 0 0-16,5-7 0 0,1 2 0 0,-1 5 0 0,-2-2-52 0,2-3-12 15,0 5 0-15,3-2 0 0,0-3 0 0,0 3 0 16,-3-3 0-16,1 5 0 0,2 0 0 0,0-2 0 15,-3 2 0-15,3 2 0 0,-3-2 0 0,3 0 0 16,-3 0 0-16,3 5 0 0,-2-3 34 0,-1 3 4 16,-3-3 1-16,4 5 0 0,-4-2-19 0,1 2-4 15,-3 0-1-15,0 0 0 16,0 0-4-16,-3 0-1 0,1 0 0 0,-1 3 0 16,0-8-10-16,-2 5 0 0,0 0 0 0,0-2 0 15,-1-3 31-15,1 3 4 0,2-3 1 0,1 3 0 16,2-5-7-16,0 0-1 0,0 0 0 0,0 0 0 15,0 0-28-15,0 0 0 0,0 0 0 0,0 0 0 16,0 0 0-16,0 0 0 0,0 0 0 0,8 0 0 16,0 0-45-16,0 0-15 0,-1 2-4 0,-1 3 0 0,2-5 52 0,0 5 12 15,-3-3 0-15,0 5 0 0,0-2 0 0,-2 2 0 16,2-5 0-16,-2 3 0 0,-3 2 0 0,0 0 0 16,0 5 0-16,0-5 0 0,-3 0 0 0,3 0 0 15,-5 0 0-15,2 0 0 0,-4 0 0 0,1-2 0 0,1-3 0 0,-3 5 0 16,0-7 0-16,0 5 0 0,0-5 0 0,3 2 0 31,-3 3-61-31,3-5-10 0,-3 0-1 0,2 0-931 16</inkml:trace>
  <inkml:trace contextRef="#ctx0" brushRef="#br0" timeOffset="-151881.974">22646 10144 748 0,'0'0'33'0,"0"0"7"15,0 0-32-15,0 0-8 0,0 0 0 0,0 0 0 16,0 0 211-16,0 0 40 0,0 0 8 0,0 5 1 0,0 2-130 0,0 0-26 31,0 0-6-31,0 0-1 0,0 0-48 0,0 0-9 0,0 5-3 0,2-5 0 16,1 0-25-16,0 0-12 15,-1 0 10-15,4-2-10 0,-1 2 0 0,0 0 0 0,0-7 0 0,3 7 0 16,0-2 0-16,3-5 0 0,-3 2 0 0,2-4 0 16,1 2 0-16,2-5 0 0,-2 5 0 0,-1-7 0 15,-2 7 22-15,3-7-2 0,-3 2 0 0,0 3 0 16,0-3 8-16,-3-2 2 0,-2 5 0 0,-1-5 0 0,-2 2 3 0,0 5 1 15,0 0 0-15,0 0 0 0,-2-2 8 0,-4-3 2 16,6 5 0-16,-5 5 0 0,0-3-36 0,0-2-8 16,5 0 0-16,-3 5 0 0,3-5 0 0,-3 2 12 15,3-2-12-15,0 0 12 0,0 0-12 0,3 7 0 16,2 0-12-16,0-2 12 0,-5-5 0 0,6 0 0 16,-1 2 0-16,3 3 0 0,0-5 0 0,0 0 0 0,0 0 0 0,0 0 0 15,-3-5 0-15,3 3 0 0,0 2 0 0,-3-5 0 16,0 5 0-16,3 0 0 0,-2-2 0 0,-1-3 0 15,0 5 0-15,-5 0 0 0,3-7 0 0,-3 7 0 16,0 0 0-16,3-2 0 0,-3 2 0 0,2-5 0 0,-2 3 0 16,0 2 0-16,-5-5 0 0,2 3 0 31,-2-3-167-31,0-2-25 0</inkml:trace>
  <inkml:trace contextRef="#ctx0" brushRef="#br0" timeOffset="-146402.055">22537 10278 460 0,'0'0'41'0,"0"0"-33"15,0 0-8-15,0 0 0 0,0 0 181 0,0 0 35 16,0 0 6-16,0 0 2 0,0 0-116 0,0 0-24 15,0 0-4-15,0 0 0 0,0 0 3 0,0 0 1 0,0 0 0 0,0 0 0 16,0 0-13-16,0 10-3 0,-2-3 0 0,2 0 0 16,-3 2-34-16,3-2-7 0,-3 0-2 0,1 5 0 15,2-5-25-15,-3 0 0 0,3 5 0 0,-3-5 0 16,3 0 56-16,0 5 7 0,-2-3 1 0,2-2 0 16,2-2-64-16,-2 2-26 0,0 0 2 0,0 0 0 15,0-7 24-15,0 7 0 16,0-7 0-16,0 0 0 0,0 0 0 0,0 0 0 15,0 0-10-15,0 0 10 16,0 0-138-16,0 0-21 0,0 0-4 0</inkml:trace>
  <inkml:trace contextRef="#ctx0" brushRef="#br0" timeOffset="-145483.886">22926 9808 403 0,'0'0'17'0,"0"0"5"16,0 0-22-16,0 0 0 0,0 0 0 0,-2-7 0 0,2 7 166 0,0 0 29 15,0 0 5-15,0 0 2 0,0-5-80 0,0 5-16 16,0 0-3-16,0 0-1 0,0 0-82 0,0 0-20 15,0 0 0-15,5 0 0 0,0 5 56 0,0-5 6 16,3 2 2-16,3 8 0 0,-1-3-3 0,1 0 0 16,0 2 0-16,5 3 0 0,-1 2 5 0,4 0 1 0,2 5 0 0,0 2 0 15,-2-2-39-15,-1 7-8 0,1-5-2 0,-1 5 0 16,1-5 10-16,-6 5 3 0,-2-5 0 0,-1 5 0 16,1-5 38-16,-6 5 8 0,-2 0 2 0,-1-5 0 15,-2 5-64-15,0-10-15 0,-5 8 0 0,2-8 0 16,-2 3 0-16,3 0 0 0,-6-5 0 0,2 5 0 15,-4-10 0-15,2 3 0 0,0 2 0 0,3-7 0 0,-1 0 32 0,1 0 4 16,0-2 0-16,-3-5 0 0,2 2-24 0,1-2-12 16,0-2 12-16,5 2-12 15,0 0-27-15,-3-5-12 0,-2-2-2 0,2 5-1 16,3-5-118-16,0-5-23 0,0 5-5 0</inkml:trace>
  <inkml:trace contextRef="#ctx0" brushRef="#br0" timeOffset="-144998.592">23432 10095 403 0,'0'0'36'0,"0"0"-36"0,0 0 0 0,0 0 0 16,0 0 148-16,0 0 22 0,0 0 5 0,0 0 1 15,0 0-86-15,0 0-17 0,0 0-3 0,0 0-1 16,0 0-3-16,0 0-1 0,0 0 0 0,0 0 0 16,0 0-5-16,0 0-2 0,0 0 0 0,0 0 0 0,0 0-29 0,0 0-5 15,0 2-2-15,0-2 0 0,-6 5 3 0,6-5 1 16,0 0 0-16,0 0 0 0,0 0-8 0,0 0-2 16,0 0 0-16,0 0 0 0,0 0-16 0,0 0 0 15,0 0 0-15,0 0 0 0,0 0 0 0,0 0 0 16,0 0 0-16,0 0 0 0,0 0 21 0,0 0 1 15,0 0 0-15,0 0 0 0,-2 2-35 0,2-2-7 0,0 0-2 0,0 0 0 16,-6 0-18-16,6 0-3 0,0 0-1 0,0 0-782 16</inkml:trace>
  <inkml:trace contextRef="#ctx0" brushRef="#br0" timeOffset="-144443.866">23625 9916 518 0,'0'0'46'0,"0"0"-37"16,0 0-9-16,0 0 0 0,5 0 168 0,0 0 32 15,1 7 7-15,-4-2 1 0,3 2-65 0,1 0-13 16,-1 7-2-16,-2 0-1 0,2-2-30 0,0 7-5 16,-2-5-2-16,2 7 0 0,1-7-22 0,-4 5-5 15,-2 2-1-15,5-2 0 16,-2 0-18-16,-3-3-3 0,3 3-1 0,-3 2 0 16,0-2-31-16,0-5-9 0,-3 0 0 0,3 3 0 15,0-3 56-15,0-5 6 0,-3 3 2 0,3 0 0 16,0-5-52-16,-2 0-12 0,2-7 0 0,0 0 0 15,0 0 0-15,0 0 0 0,-5-5 0 0,2-2 0 0,-2 0 54 0,2 0 8 16,-2-5 2-16,-1-4 0 16,4-3-72-16,-4 0-15 0,1-2-2 0,2 0-1 15,1-5-10-15,-1 5-1 0,1-3-1 0,2 3 0 0,-3 0 38 0,3 0 0 0,0 2 0 0,3 0 0 16,-1 3-16-16,1-1 2 0,2 3 0 0,3 0 0 16,0 0 22-16,0 7 4 0,3-5 0 0,-1 3 1 15,3-3-13-15,1 7 0 0,-1-2 0 0,0 0 0 16,0 7 0-16,0 0 0 0,-2 0 0 0,0 5 0 15,2-5-17-15,-3 2-7 16,-2 5 0-16,0 0-1 0,-2 3 40 0,-1-1 8 16,-2 3 1-16,-1-3 1 0,1 3-15 0,-6 2-10 15,1-2 12-15,-4-3-12 0,1 3 20 0,-3 0-4 16,0-3 0-16,-2 3 0 0,2-5-8 0,-3 0-8 16,0 0 12-16,-2 0-12 15,3-2-16-15,2-3-9 0,-3 3-3 0,0-5 0 0,4 2-182 16,-1-2-37-16</inkml:trace>
  <inkml:trace contextRef="#ctx0" brushRef="#br0" timeOffset="-140366.258">24006 9822 230 0,'0'0'20'0,"0"0"-20"16,0 0 0-16,0 0 0 0,0 0 162 0,0 0 28 15,0 0 6-15,0 0 0 0,0 0-103 0,0 0-21 16,0 0-4-16,0 0 0 0,0 0-24 0,-3 7-4 0,3-7 0 0,-3 7-1 16,1-2 11-16,-4 2 2 0,4 0 1 0,-4 5 0 15,4-3-1-15,-3 3 0 0,-3 0 0 0,2 2 0 16,-2 0-10-16,3 0-2 0,-5 5-1 0,2-3 0 16,0 8-11-16,0-3-3 0,2-2 0 0,-2 2 0 15,3 0-4-15,0 0-1 0,2-2 0 0,1 2 0 16,2-2-3-16,0 2-1 15,5-2 0-15,-2 0 0 0,4-5-6 0,1 0-2 16,0 0 0-16,0-2 0 0,0 0-8 0,3-3 0 16,-3-2 9-16,0 5-9 0,2-5 0 0,1 0 0 15,-1 0 0-15,-2-7 0 16,0 7-98-16,-2-7-24 0,2 5-5 0,-1-5-1 0</inkml:trace>
  <inkml:trace contextRef="#ctx0" brushRef="#br0" timeOffset="-140096.868">24029 10104 230 0,'3'-2'20'0,"-3"2"-20"0,0 0 0 0,3 0 0 16,-3 2 245-16,2 3 45 0,1-5 9 0,2 7 1 15,-2-2-192-15,0-3-38 0,2 5-8 0,0 0-2 16,1 5-8-16,-1-5-3 0,0 0 0 0,3 5 0 16,-3-5-19-16,1 0-4 0,2 0-1 0,-1 0 0 15,-1 0-13-15,2-2-4 0,-3-3 0 0,0 5 0 0,1-7 2 0,-1 5 0 16,-2-3 0-16,-3-2 0 16,7 0-44-16,-7 0-9 0,0 0-1 0,0 0-480 0,0-7-96 15</inkml:trace>
  <inkml:trace contextRef="#ctx0" brushRef="#br0" timeOffset="-139865.078">24170 10109 1094 0,'0'0'48'0,"0"0"11"0,0 0-47 0,0 0-12 16,0 0 0-16,0 0 0 0,0 0 100 0,0 0 19 16,0 0 3-16,0 0 1 0,0 7-39 0,-3 0-7 15,0 0-1-15,1 0-1 0,2 0-25 0,0 0-5 16,-3 5-1-16,0 0 0 0,3-3-20 0,0 3-5 15,0 2-1-15,-2 0 0 0,2-2-10 0,0 2-8 0,-3 0 9 0,1-2-9 16,-1 0 11-16,3-3-11 0,-3 5 12 0,3-2-12 16,-2 0 0-16,-1-3 0 0,0-2 0 0,1 5-9 15,-1-5-45-15,3 0-9 16,-3 0-1-16,1 0-784 0</inkml:trace>
  <inkml:trace contextRef="#ctx0" brushRef="#br0" timeOffset="-139348.149">24238 10295 0 0,'0'0'0'0,"0"0"0"16,0 2 0-16,0-2 0 0,-2 5 254 0,2 2-51 15,2-5 41-15,-2 3 8 0,0 2-135 0,0 0-26 0,0-2-6 0,0-3-1 16,0 5-18-16,0 0-4 0,0 0-1 0,0-2 0 16,6 2-26-16,-6-7-6 0,0 0-1 0,0 0 0 15,5 5-15-15,0-3-3 0,1-2-1 0,-1 0 0 16,-5 0 3-16,8 0 1 0,0-7 0 0,-3 2 0 15,3-2-1-15,-3 5-1 0,3-3 0 0,-2 3 0 16,-1-5-11-16,0 0 10 16,-2-3-10-16,-3 3 10 0,2 5-10 0,1-3 8 0,-3 5-8 0,0 0 8 15,0-7-8-15,0 7 0 0,0 0 0 0,0 0 8 16,3-2-8-16,-3 2 0 0,0 0 0 0,0 0 0 16,0 0 24-16,0 0-1 0,0 0 0 0,0 0 0 15,0 0 8-15,0 0 1 0,-3 7 1 0,6-5 0 16,-1 5-8-16,1 5-1 0,0-5-1 0,-1 0 0 15,-2 0-4-15,3 0-1 0,-3-2 0 0,3 2 0 0,-1 0-5 0,1 0-1 16,-3-7 0-16,3 7 0 0,-1 0-12 0,-2-7 11 16,5 7-11-16,-5-7 10 0,0 0-10 0,0 0 12 15,0 0-12-15,6 5 12 16,-6-5-71-16,0 0-13 0,0 0-4 0</inkml:trace>
  <inkml:trace contextRef="#ctx0" brushRef="#br0" timeOffset="-138524.405">24508 9907 172 0,'0'0'16'0,"0"0"-16"0,0 0 0 0,0 0 0 16,0 0 164-16,0 0 31 0,0 0 5 0,0 0 2 15,0 0-82-15,3 7-16 0,0 0-3 0,-1 0-1 16,-2 0-12-16,3 0-2 0,0 7-1 0,-1 0 0 16,-2-2-12-16,3 7-2 0,0-3-1 0,-1 3 0 0,1 2-19 0,-3-2-4 15,2 0-1-15,1 2 0 0,-3-2-14 0,0 2-2 0,3 0-1 0,-3-2 0 16,0 0-7-16,0-3-2 0,0 3 0 0,-3-5 0 16,3 0-6-16,0 3-2 0,0-8 0 0,0 5 0 15,0-2-3-15,0-5-1 0,0 5 0 0,0-5 0 31,3-5-56-31,-3-2-12 0,0 0-3 0</inkml:trace>
  <inkml:trace contextRef="#ctx0" brushRef="#br0" timeOffset="-138292.678">24630 10137 230 0,'0'0'20'0,"0"0"-20"0,0 0 0 0,0 0 0 16,0 0 165-16,0 0 29 0,3 7 6 0,2-2 0 15,0-3-86-15,1 3-18 0,-4 2-3 0,4 0-1 16,-1-2-24-16,0 2-6 0,0-5-1 0,1 5 0 0,-1 3-25 0,0-3-6 16,3 0-1-16,0-5 0 0,0 5-16 0,0-2-3 15,-3-3-1-15,-2 3 0 16,-3-5-1-16,0 0 0 0,0 0 0 0,5 2 0 31,-2 3-27-31,2-5-5 0,-5 0-2 0</inkml:trace>
  <inkml:trace contextRef="#ctx0" brushRef="#br0" timeOffset="-138060.895">24744 10130 460 0,'-5'0'41'16,"5"0"-33"-16,0 0-8 0,-3 0 0 0,-2 5 166 0,-1-3 31 15,4 3 7-15,-1-3 0 0,-2 3-111 0,2 2-22 16,-5 0-5-16,6 0-1 0,-4-2-41 0,4 4-8 16,-4-2-1-16,4 3-1 0,-4-1 6 0,1 3 2 15,0-3 0-15,2-2 0 0,-2 5-22 0,2-5-12 0,1 5 2 0,-1-3 0 16,-2 1 10-16,2-1 0 0,0-2 0 0,1 0 0 16,-1 0-89-16,0-2-19 0,1-3-4 0</inkml:trace>
  <inkml:trace contextRef="#ctx0" brushRef="#br0" timeOffset="-137590.791">24791 10290 345 0,'0'7'31'0,"0"-2"-31"16,0-3 0-16,0 5 0 0,0 0 146 0,0-2 23 0,0 2 5 0,0-7 1 31,3 7-91-31,-3-2-19 0,3-3-3 0,-3-2-1 15,5 7-29-15,-2-2-5 0,2-3-2 0,-5-2 0 16,5 5-5-16,-5-5-2 0,6 0 0 0,-1 0 0 16,-5 0-4-16,5 0-1 0,0-5 0 0,1 5 0 0,-1-2-4 0,0-3-1 15,-2-2 0-15,2 0 0 0,-2 0-8 0,0 2 0 16,-1-2 0-16,1 0 8 0,-1 5-8 0,1-5 0 16,0 2 9-16,-1-2-9 0,-2 7 0 0,0 0 0 0,0 0 0 0,0 0 0 15,0 0 0-15,0 0 8 0,0 0-8 0,0 0 0 16,0 0 25-16,0 0 1 0,0 0 0 0,0 7 0 15,0 0 4-15,-2 0 1 0,2 0 0 0,0-2 0 16,0 7-4-16,0-3-1 0,-3-2 0 0,3 0 0 16,0 5-1-16,0-5 0 0,0 0 0 0,3 0 0 15,-1 0-12-15,-2 0-2 16,0-2-1-16,0 2 0 0,0-7-10 0,0 0 10 16,0 0-10-16,0 0 10 0,3 5-22 0,-3-5-4 15,0 0 0-15</inkml:trace>
  <inkml:trace contextRef="#ctx0" brushRef="#br0" timeOffset="-137205.344">25120 10302 802 0,'0'0'36'0,"0"0"7"0,0 0-35 16,0 0-8-16,0 0 0 0,-3 7 0 0,0-5 89 0,1 5 16 15,2 0 3-15,-3 5 1 0,0-5-18 0,3 5-4 16,-2-5-1-16,-1 5 0 0,3-3-20 0,0 5-4 16,-3-2-1-16,3-5 0 0,-2 5-33 0,2-3-8 0,0-2 0 0,-3 5-1 15,3-5-19-15,0 0 0 0,0-7 0 0,0 0 0 32,0 0-64-32,0 0-19 0,0 0-4 0</inkml:trace>
  <inkml:trace contextRef="#ctx0" brushRef="#br0" timeOffset="-136704.016">25157 10208 57 0,'0'0'0'0,"0"0"0"0,0 0 0 0,0 0 0 0,0 7 0 0,0-5 0 15,0 5 229-15,-3 0 41 0,3-2 8 0,0 7 2 16,0-5-148-16,0 0-28 0,0 2-7 0,0-2-1 16,0 3-36-16,3-3-8 0,-3 0-2 0,2 0 0 0,1-5-33 0,2 5-6 15,-5-7-2-15,5 0 0 0,-5 0 7 0,6 5 2 16,-1-5 0-16,3 0 0 0,-3 0 9 0,1-5 1 16,2 5 1-16,-1-7 0 0,-1 5-18 0,-1-3-11 0,0-2 12 0,1 0-12 15,-4 0 13-15,1 2-4 0,0-2-1 0,-1 0 0 16,1 5-8-16,-3 2 10 0,0-5-10 0,0 5 10 15,0-7-10-15,0 7 8 0,0 0-8 0,0 0 8 0,0 0-8 0,0 0 0 16,0 0 0-16,0 0 0 0,0 0 0 16,0 0 0-16,0 7 0 0,0 0-11 0,0-7 11 0,2 7 0 15,1-2 0-15,0 2 0 0,-1-2 0 0,-2-5 0 16,6 2 0-16,-1 5 0 0,3-7 0 0,0 5 9 16,-3-3-1-16,3-2-8 0,0 0 18 0,0 0-3 15,0-2-1-15,-3 2 0 16,1-5 6-16,1 5 2 0,-1-2 0 0,-1-3 0 15,0-2 5-15,-2 2 1 0,2 3 0 0,-2-5 0 16,0 2-17-16,-1-2-3 0,1 0-8 0,-3 5 12 16,0-3-12-16,0 5 0 0,0-7 0 0,0 7 0 15,0 0 28-15,2-5 4 0,-4 3 0 0,2 2 0 16,0 0-32-16,0-5 0 0,0 5 0 0,-5-7 0 16,-1 5-119-16,4-3-29 0,-4 5-7 0</inkml:trace>
  <inkml:trace contextRef="#ctx0" brushRef="#br0" timeOffset="-136519.125">25286 9961 57 0,'0'0'0'0,"0"0"0"16,0 0 0-16,0 0 0 0,6 0 0 0,1 0 0 0,1 0 212 0,3 0 38 16,0 0 7-16,2 2 2 0,0 5-115 0,3-2-22 0,0 7-5 0,-6-5-1 15,-10-7-28-15,0 0-88 0</inkml:trace>
  <inkml:trace contextRef="#ctx0" brushRef="#br0" timeOffset="-106864.822">10856 12056 1602 0,'0'0'35'0,"0"0"7"0,0 0 2 0,0 0 1 0,0 0-36 0,0 0-9 16,0 0 0-16,8 0 0 0,-3 0 68 0,3 0 12 16,0 0 3-16,0 3 0 0,0 1-14 0,0-4-2 15,2 5-1-15,1-3 0 0,-3-2-18 0,2 5-3 16,4-2-1-16,-1-3 0 0,-2 4-24 0,2-1-6 15,0-3-1-15,-2 4 0 0,4-4-13 0,-1 3 8 16,-1-3-8-16,0 0 0 0,0 0 8 0,-2 0-8 0,0 0 0 0,-1 0 0 16,-2 0 0-16,-8 0 0 0,5 4-8 0,-5-4 8 15,0 0-191-15,0 0-31 0</inkml:trace>
  <inkml:trace contextRef="#ctx0" brushRef="#br0" timeOffset="-106648.637">10869 12372 1555 0,'0'0'138'0,"0"0"-110"0,0 0-28 0,0 0 0 15,0 0 107-15,5 4 16 0,3-1 3 0,3 1 1 16,-3-1-53-16,2-3-10 0,1 0-3 0,5 0 0 16,0 0-12-16,0 0-2 15,0-3-1-15,5 3 0 0,-3-4-18 0,6 4-3 16,-3 0-1-16,0 0 0 0,-2-3-24 0,-1 3 0 15,-2-4 0-15,0 4 0 0,0 0 0 0,-5 0 0 16,-3 0-9-16,-1 0-724 16,1 0-145-16</inkml:trace>
  <inkml:trace contextRef="#ctx0" brushRef="#br0" timeOffset="-105723.753">12102 11864 1105 0,'0'0'48'0,"0"0"12"0,0 0-48 0,0 0-12 16,0 0 0-16,0 0 0 0,0 0 55 0,0 0 9 15,0 0 1-15,0 0 1 0,0 0 11 0,0 0 3 16,5 4 0-16,-2 3 0 0,0 3-13 0,-1 1-3 0,1 4 0 0,2 3 0 16,1-4-3-16,-4 8-1 0,-2-4 0 0,5 4 0 15,1 4-7-15,-1-5-1 0,-2 5-1 0,-1-1 0 16,1 4-10-16,0-3-1 0,5 2-1 0,-6-2 0 16,3 4-8-16,-2-2-2 0,-3 1 0 0,5 4 0 15,-2-8-8-15,0 4-1 0,2-8-1 0,-2 5 0 16,-3-5 1-16,2 2 0 15,-2-9 0-15,3 8 0 0,0-8 0 0,-3 5 0 16,-3-5 0-16,3 0 0 0,0-2-12 0,-3 2-8 16,3-7 12-16,-2 4-12 0,-1-3 11 0,3-1-11 15,0 0 10-15,-3-3-10 0,3-4 12 0,-5 3-4 16,5-3-8-16,0 0 12 16,0 0-66-16,0 0-14 0,-3 0-2 0,-5-7-1096 0</inkml:trace>
  <inkml:trace contextRef="#ctx0" brushRef="#br0" timeOffset="-105207.106">11658 11864 1674 0,'0'0'74'0,"0"0"15"0,0 0-71 0,0 0-18 0,0 0 0 0,0 0 0 16,0 0 49-16,0 0 7 0,0 0 0 0,10 4 1 0,1-4 12 15,5 0 3-15,-3 3 0 0,5-3 0 0,6 0-25 0,5 0-5 16,6 0-1-16,4 0 0 0,6 0-20 0,3 0-4 16,2 0-1-16,0 0 0 0,3 0-4 0,3 0-2 15,7-3 0-15,-4 3 0 0,-4-4 2 0,1 1 0 16,-1-2 0-16,-2 5 0 15,5-2 2-15,-5-3 1 0,-2-2 0 0,-4 3 0 16,-2 4-6-16,-5-3-1 0,-6-1 0 0,1 1 0 16,-6-1 10-16,-3 1 2 0,-5-2 0 0,-5 5 0 15,0 0 12-15,-5-2 4 0,-6-3 0 0,0 5 0 16,1 0 0-16,-6 0 0 0,0 0 0 0,0 0 0 16,0 0-28-16,-11 0-8 0,3 0 0 0,-2 0-839 15,-4 0-170-15</inkml:trace>
  <inkml:trace contextRef="#ctx0" brushRef="#br0" timeOffset="-104488.91">12568 11911 979 0,'0'0'87'0,"0"0"-70"16,0 0-17-16,0 0 0 0,0 0 112 0,0 0 18 15,0 0 4-15,0 0 1 0,0 0-24 0,0 0-5 16,0 0-1-16,0 0 0 0,5 4-25 0,-2 3-6 16,-1 0-1-16,1 0 0 0,2 5-23 0,3 2-5 15,-3-4-1-15,3 9 0 0,0-1-8 0,-2 1-1 0,2-2-1 0,-3 1 0 16,3 8 1-16,-3-5 0 0,0 5 0 0,3 0 0 15,-2-2-8-15,-1 6-2 0,0-4 0 0,0 2 0 16,3 1 6-16,-2-4 1 0,-1 4 0 0,0 1 0 16,6-9-17-16,-3 8-3 0,-3-11-1 0,3 8 0 15,-3-4 14-15,1-4 3 0,-1-1 1 0,0 2 0 16,-2-1 5-16,0-3 1 16,-1-1 0-16,1 0 0 0,-3-2-12 0,2 2-3 15,-4-3 0-15,2-1 0 0,2-3 17 0,-2 5 3 0,0-5 1 0,-2 0 0 16,2 0-23-16,0 0-5 0,-3-2-1 0,3-1 0 15,0-4-1-15,0 0-1 0,-2 3 0 0,2-3 0 16,0 0-10-16,0 0 0 0,0 0 0 0,0 0 0 16,0 0 0-16,0 0 0 0,0 0 0 0,0 0 0 15,-3 0-68-15,0-7-15 0,-2 7-3 0,0-8-1288 16</inkml:trace>
  <inkml:trace contextRef="#ctx0" brushRef="#br0" timeOffset="-101612.176">12060 13072 633 0,'0'0'28'0,"0"0"6"16,0 0-34-16,0 0 0 0,0 0 0 0,0 0 0 0,0 0 184 0,0 0 31 16,0 0 5-16,0 0 2 0,0 0-96 0,0 0-19 15,2 7-4-15,1 3-1 0,-3-3-34 0,0-2-6 16,0-5-2-16,-3 7 0 0,3 4-31 0,0-1-6 0,0-3-2 0,3 0 0 15,-3 2-10-15,0-2-3 0,0-7 0 0,0 7 0 16,-3 1-8-16,3-8 0 0,0 7 0 0,0-7 8 16,0 0-8-16,-2 7-11 0,2-7 3 0,0 0 0 31,0 0-188-31,0 0-38 0,0 0-7 0</inkml:trace>
  <inkml:trace contextRef="#ctx0" brushRef="#br0" timeOffset="-101358.222">12039 12882 1260 0,'0'0'56'0,"0"0"11"0,0 0-54 0,0 0-13 16,0 0 0-16,0 0 0 0,2 5 48 0,-2-5 8 16,5 4 0-16,-5-4 1 0,0 0-26 0,3 3-6 0,0 1-1 0,2-1 0 15,-5-3-16-15,3 4-8 0,-1 3 8 0,-2-7-8 32,0 0-95-32,3 3-24 0</inkml:trace>
  <inkml:trace contextRef="#ctx0" brushRef="#br0" timeOffset="-100925.815">12229 13126 1393 0,'0'0'30'0,"0"0"6"0,0 0 2 0,0 0 2 0,0 0-32 0,0 0-8 0,0 0 0 0,0 0 0 15,8-4 55-15,-8 4 9 0,3 0 1 0,5 0 1 16,2 0-6-16,1 0-2 0,-1 0 0 0,4 0 0 0,-7 0-32 0,7 0-6 16,-4 0-2-16,1 0 0 0,-3 0-18 0,2 4 10 15,-2-4-10-15,0 0 8 0,-8 0-8 0,8 0 0 16,-8 0 0-16,0 0 0 15,0 0-48-15,0 0-6 0,0 0-1 0,0 0-740 0</inkml:trace>
  <inkml:trace contextRef="#ctx0" brushRef="#br0" timeOffset="-100725.337">12232 13275 403 0,'0'0'17'0,"5"0"5"0,0 0-22 0,1 0 0 15,4-5 0-15,1 5 0 16,2-2 197-16,-2 2 35 0,2-5 8 0,0 5 0 16,3-2-141-16,-3 2-29 0,0-5-6 0,1 5 0 15,1-3-44-15,-4-1-9 0,2 4-2 0,-2 4 0 16,2-8-9-16,-2 4 0 0,-3 0 0 0,0 0-453 16,2 0-91-16</inkml:trace>
  <inkml:trace contextRef="#ctx0" brushRef="#br0" timeOffset="-100355.544">12674 13021 1094 0,'0'0'97'0,"0"0"-77"0,0 0-20 0,0 0 0 15,0 0 108-15,2 7 19 0,1 4 3 0,-3-3 1 16,0-6-30-16,0 5-5 0,0 5-2 0,0-5 0 15,0 4-28-15,0-1-6 0,2 9 0 0,4-8-1 16,-6-1-18-16,2 2-3 0,-2 2-1 0,3-2 0 16,0-3-14-16,-1 3-3 15,-2-5-1-15,3 0 0 0,0 5-19 0,-1-10 8 16,-2-2-8-16,3 5 0 0,2-3 0 0,-2 3-19 16,-3-5 3-16,0 0 0 15,8 0-202-15,-3-5-40 0</inkml:trace>
  <inkml:trace contextRef="#ctx0" brushRef="#br0" timeOffset="-99299.504">12139 11508 1202 0,'0'0'53'0,"-3"0"11"0,-2-2-51 0,3-3-13 0,2 5 0 0,-3 0 0 16,-2 0 63-16,5 0 9 0,0 0 3 0,0 0 0 16,0 0-17-16,0 0-3 0,0 0-1 0,0 0 0 15,0 0-20-15,0 0-4 0,0 0-1 0,0 0 0 16,0 7 10-16,2 0 1 0,-2 1 1 0,6-1 0 0,-4 0-4 0,3 2-1 15,-2 0 0-15,0 3 0 0,-1-5 16 0,1 0 4 16,2 5 0-16,-2-5 0 0,-3 0-29 0,0-7-6 16,3 7-1-16,-3-7 0 0,0 7-9 0,0-7-3 15,0 0 0-15,0 0 0 0,0 0 2 0,0 0 0 16,0 0 0-16,0 0 0 0,0 0 2 0,0 0 0 16,0 0 0-16,0-4 0 15,2-3 3-15,-2 4 1 0,0-9 0 0,0 5 0 16,0 0-16-16,0-4 0 0,3 3 0 0,0 1 0 15,-3-7 0-15,2 7 0 0,1-4 0 0,-1 3 0 16,-2 1 0-16,3-4 0 0,0 4 0 0,-1 0 0 16,1 4 0-16,0-2 0 0,-1-2 0 0,1 0 0 15,2 0 0-15,1 3 0 0,-4 1 0 0,4-1 0 0,-1 1-10 16,0-2-5-16,-5 5-1 0,0 0 0 0,5-2 16 0,-2 2 0 0,5-5 0 0,0 5 10 16,0 0-10-16,0 5-11 0,0-3 3 0,0-2 0 15,2 5 8-15,1-2 0 0,-1 1 0 0,-2-1 0 16,3 6 0-16,0-7 0 0,-6 5 0 0,5 0 0 15,-2 1 0-15,-2-1 0 0,2 4 0 0,-3 1 0 16,-2-2 11-16,2 1 7 0,0-4 2 0,-2 5 0 16,-1-3-20-16,1-1 0 15,-3-1 0-15,3 0 0 0,-3-3 0 0,2 3 13 16,-2-7-4-16,0 0-1 0,0 0-8 0,0 7 0 16,0-7 0-16,0 0 0 0,0 0 0 0,0 0 0 15,0 0 0-15,0 0 0 16,0 0-73-16,0 0-14 0,0 0-2 0</inkml:trace>
  <inkml:trace contextRef="#ctx0" brushRef="#br0" timeOffset="-96844.511">13417 12089 460 0,'3'0'41'0,"-3"0"-33"0,0 0-8 0,0 0 0 16,0 0 148-16,0 0 28 0,0 0 6 0,0 0 1 15,5 0-63-15,-5 0-13 0,0 0-3 0,0 0 0 16,5 3-13-16,1 4-3 0,-6 4-1 0,0-3 0 0,2 6-15 0,3-3-2 15,-5 11-1-15,3-4 0 0,-3 4-1 0,3-1 0 16,-1 9 0-16,4-6 0 16,-4 6-6-16,1-1-2 0,0-1 0 0,2 2 0 15,0-4-6-15,-2-2-2 0,0 2 0 0,-1-5 0 16,1 2-16-16,-1-1-3 0,-2-1-1 0,3-3 0 16,-3 1 3-16,0-5 0 0,3 1 0 0,-6-1 0 15,3-3-23-15,0-1-4 0,0-5 0 0,-3 2-8 16,3-7 24-16,0 0-3 0,0 0 0 0,0 0 0 15,0 0 13-15,0-7 2 0,-5 2 1 0,5-9 0 0,0 0-17 0,0-5-3 16,-2-2-1-16,-1-5 0 0,3 0-8 0,0-2-8 16,-5 2 9-16,2-2-9 0,0-5 0 0,1 4 8 15,2-4-8-15,-3 8 0 0,0-1 0 0,1-2 0 16,2-1 0-16,0 3 0 0,-3 5 0 0,3-2 0 16,3 2 0-16,-1-1 0 0,1 8 0 0,2-5 0 15,1 8-8-15,-1-3 8 0,0 4 0 0,3-2-8 0,0 1 8 0,0 4 0 16,3 0-11-16,-3 4 11 0,2-1-10 0,3-4 10 15,-2 8-11-15,2 0 11 0,3 0-12 0,-3 5 12 16,0-2-12-16,1 4 12 0,2-3-12 0,-3 3 12 0,0 0-9 16,3 0 9-16,-3 5 0 0,0-2-9 0,1 1 9 0,-4-4 0 15,-2 8 0-15,0-8 0 0,3 4 0 0,-6-4 0 16,0 8 0-16,-2-8 0 16,-3 4 0-16,0-1 8 0,-5-3-8 0,-1 5 0 15,-2-5 9-15,0 4-9 0,0-4 12 0,-2 0-12 16,-1 1 9-16,-2-4-9 0,2 3 0 0,1-4 9 15,-1 4-9-15,-2-3 0 0,0-4 0 0,0 3 0 16,2-3 0-16,-2 0 0 0,0 4 0 0,2-8 0 16,-2 4-15-16,2 0 2 0,1 0 0 0,-1-3 0 15,3 3-61-15,-2 0-12 0,-1-4-2 0,3 4-793 16,0-3-159-16</inkml:trace>
  <inkml:trace contextRef="#ctx0" brushRef="#br0" timeOffset="-96327.612">14123 11965 921 0,'0'0'82'0,"0"0"-66"16,0 0-16-16,0-7 0 0,0 4 111 0,0 3 18 15,0 0 4-15,0 0 1 0,0 0-20 0,0 0-4 16,-5-4-1-16,0 8 0 0,0-1-26 0,-1 1-6 16,-2 3-1-16,0 0 0 0,3 5-7 0,-3-2-1 15,0 4-1-15,0-3 0 0,0 8-26 0,-2-5-5 16,2 8 0-16,-5-1-1 0,2-2-14 0,0 2-2 0,1 5-1 0,-1-1 0 16,1 1-9-16,-1 3-1 0,3-1-8 0,0 2 12 15,3-1-12-15,0-4 9 0,-1 4-9 0,6-3 8 0,0-1-8 16,0-3 0-16,0 3 0 0,3-3 0 0,2 3 0 15,3-3 0-15,-2-1 8 0,1-2-8 0,1-1 0 0,3-3 0 16,0 3 9-16,-1-1-9 0,1-5 8 0,-1 2-8 16,4 0 8-16,-4-7-8 0,3 5 8 0,-2-5-8 15,0 0 8-15,2 0-8 0,-5 0 8 0,0-2-8 0,0-5 8 0,-3 7-8 16,0-7 0-16,-5 0 0 0,0 0 0 0,0 0-775 16,0 0-147-16</inkml:trace>
  <inkml:trace contextRef="#ctx0" brushRef="#br0" timeOffset="-96042.383">14266 12494 1382 0,'0'0'123'0,"0"0"-99"0,0 0-24 0,0 0 0 15,0 0 79-15,0 0 10 0,0 0 3 0,0 0 0 16,0 0-34-16,6 5-6 0,-1 2-2 0,0-3 0 0,3-1-10 0,0 4-3 16,3 0 0-16,-1 0 0 0,-2 5-21 0,5-5-5 15,-2 0-1-15,2 0 0 0,3 0 4 0,-3 0 1 16,1-2 0-16,-1 2 0 0,0 0-7 0,-2 0-8 16,-1-3 11-16,-2-1-11 0,0-3 0 0,0 0 0 15,-3 0 0-15,-5 0 0 31,6-3-181-31,-1-1-37 0</inkml:trace>
  <inkml:trace contextRef="#ctx0" brushRef="#br0" timeOffset="-95810.622">14565 12447 518 0,'0'0'46'0,"0"0"-37"0,0 0-9 0,0 0 0 16,0 0 246-16,0 0 47 0,0 0 10 0,0 0 1 0,0 0-138 0,-2 7-28 15,-1 2-6-15,3-2 0 0,-3 3-50 0,1-3-10 16,-1 5-1-16,3 2-1 0,-5-3-13 0,2 4-2 15,-2-1-1-15,0 4 0 0,-1 1-4 0,-2 2-1 16,0-6 0-16,3 6 0 0,-3-2-28 0,0 2-5 0,0-3-2 0,0 1 0 16,0-2-1-16,3 2 0 0,-3-1 0 0,0-3 0 15,3-1-13-15,0 0 11 0,-1 0-11 0,1-2 10 0,0-5-10 0,0 4 0 16,2-4 0-16,0-4 0 0,1 4 0 0,-4-2 0 16,4-1 0-16,2-4 0 15,0 0-131-15,0 0-18 0,-6-4-4 0</inkml:trace>
  <inkml:trace contextRef="#ctx0" brushRef="#br0" timeOffset="-95054.817">14713 12774 806 0,'0'0'72'0,"0"0"-58"0,0 0-14 0,0 0 0 16,0 0 127-16,3 7 22 0,-3-7 5 0,3 7 1 16,-1 5-50-16,1-5-9 0,-3 4-3 0,3-4 0 15,-1 3-23-15,1 2-5 0,0-5-1 0,2 4 0 16,-2-1-22-16,-1-3-5 0,1 2-1 0,0-2 0 16,-3 0-13-16,-3 0-3 0,6-4-1 0,-3-3 0 0,0 0-8 0,0 0-2 31,-3 7 0-31,3-7 0 0,0 0-9 0,-3 5-12 0,-2-5 2 0,0 0 1 31,-1-5-169-31,1 3-34 0,0-6-6 0</inkml:trace>
  <inkml:trace contextRef="#ctx0" brushRef="#br0" timeOffset="-94885.586">14666 12567 1418 0,'0'0'63'0,"0"0"13"0,0 0-61 0,0 0-15 15,0 0 0-15,0 0 0 0,0 0 77 0,-3 7 13 16,3-3 2-16,3 4 1 0,0-1-45 0,-3-3-10 16,2 3-2-16,3-4 0 0,1 1-36 0,-1-1 0 15,-5-3-14-15,0 0-815 16</inkml:trace>
  <inkml:trace contextRef="#ctx0" brushRef="#br0" timeOffset="-93766.463">15076 12118 576 0,'0'0'51'0,"0"0"-41"0,0 0-10 16,0 0 0-16,0 0 128 0,0 7 23 0,-3 0 5 0,3 0 0 16,-2 4-41-16,2 4-9 0,5-4-2 0,-2 3 0 15,-1 5-15-15,1-2-3 0,2 2-1 0,0 6 0 0,3-3-23 0,-2 3-5 16,-1 4-1-16,3-3 0 0,0 2 8 0,0-2 2 15,-3 2 0-15,0-2 0 0,1 4-10 0,-1-6-1 16,-2 6-1-16,-1-4 0 0,1-2-13 0,2 2-2 16,-2-5-1-16,0 2 0 0,-1-2-6 0,1 1 0 15,-1-8-1-15,1 5 0 16,-3-1-6-16,3-8-1 0,-1 2 0 0,-2 2 0 16,3-3-4-16,-3-4 0 0,3 1-1 0,-3-1 0 15,2 0-7-15,-2 0-2 0,0-7 0 0,-2 4 0 16,2-4-2-16,0 0-8 0,0 0 12 0,0 0-4 15,0 0-8-15,0 0 0 0,-6 3 9 0,4-3-9 16,-6-3-79-16,3-1-20 0,2 4-4 16,0-7-1095-16</inkml:trace>
  <inkml:trace contextRef="#ctx0" brushRef="#br0" timeOffset="-93318.558">15528 12433 460 0,'0'0'41'0,"0"0"-33"15,0 0-8-15,0 0 0 0,0 0 170 0,0 0 32 0,0 0 6 0,3 7 2 16,2 0-94-16,1-3-18 0,-1 4-4 0,3 3-1 16,0-1-15-16,5 1-3 0,0 4-1 0,0-4 0 15,3 3-30-15,0 1-5 0,0-1-2 0,3 0 0 16,-6 2-15-16,5-2-3 0,-2-4-1 0,0 2 0 0,-3-1-7 0,-2-1-2 16,2-3 0-16,-2 0 0 0,-3 0-9 0,-3-2 12 15,0 2-12-15,1-7 12 16,-6 0-146-16,0 0-29 0</inkml:trace>
  <inkml:trace contextRef="#ctx0" brushRef="#br0" timeOffset="-93080.33">15764 12470 1591 0,'0'0'70'0,"0"0"15"15,0 0-68-15,0 0-17 0,0 0 0 0,0 0 0 16,0 0 106-16,0 0 18 0,0 0 3 0,-5 3 1 15,-1 1-33-15,1-1-7 16,0 4 0-16,2 0-1 0,0 5-37 0,-2-1-7 16,0-1-2-16,-3 2 0 0,0 2-18 0,0 0-4 15,-3-3-1-15,1 11 0 0,-1-8-10 0,1 5-8 0,-1-5 12 0,1 5-12 16,2-5 0-16,-3 0 0 0,6 0 0 0,-3-2 0 16,0 2 0-16,5-3-17 0,-2-3 1 0,2 3 1 31,3-4-122-31,0 0-25 0,0-4-5 0</inkml:trace>
  <inkml:trace contextRef="#ctx0" brushRef="#br0" timeOffset="-92716.876">15917 12821 1094 0,'0'0'97'15,"0"0"-77"-15,0 0-20 0,0 0 0 0,0 0 128 0,0 0 23 0,0 0 4 0,0 7 1 16,3 0-48-16,-3-2-10 0,0 2-2 0,0 0 0 16,0 0-40-16,0 0-8 0,0 0-1 0,0 0-1 0,0 2-16 0,0-2-3 15,0 0-1-15,0 0 0 0,0 1-16 0,0-6-10 16,0 3 12-16,0-5-12 0,-3 7 0 0,3-7 0 16,0 0 0-16,-5 4-674 15,0-1-134-15</inkml:trace>
  <inkml:trace contextRef="#ctx0" brushRef="#br0" timeOffset="-92531.945">15931 12647 1324 0,'0'0'59'0,"0"0"12"15,-3 0-57-15,3 0-14 0,0 0 0 0,0 0 0 16,0 0 137-16,0 0 25 0,0 0 5 0,0 0 1 0,0 0-107 0,0 0-21 0,0 0-4 0,0 0 0 31,0 0-87-31,0 0-17 0,0 0-3 0</inkml:trace>
  <inkml:trace contextRef="#ctx0" brushRef="#br0" timeOffset="-91761.342">16285 12680 345 0,'0'0'31'0,"0"0"-31"0,0 0 0 0,0 0 0 15,8 0 276-15,-8 0 50 0,-3 0 10 0,3 0 1 16,6 7-205-16,-6 0-42 0,-6 0-8 0,4-3-2 0,-1 8-12 0,0-2-4 16,3 1 0-16,-2-1 0 0,-9 2-31 0,6 2-6 15,8 0-2-15,-3-2 0 0,-6 2-13 0,1-3-4 16,5-1 0-16,3 2 0 0,-3-5-8 0,0 0 0 15,-6 0 0-15,6-7 0 0,3 7 0 0,-3-7 0 16,-3 5 0-16,3-5 0 16,0 0-99-16,0 0-21 0,0 0-5 15</inkml:trace>
  <inkml:trace contextRef="#ctx0" brushRef="#br0" timeOffset="-91275.756">16489 12506 633 0,'0'0'56'0,"0"0"-44"0,-5 0-12 0,5 0 0 16,0 0 282-16,0 0 54 0,-6 0 12 0,1 7 1 16,5-7-241-16,-3 4-49 0,1 3-10 0,-1-4-1 15,-2 4-22-15,2 5-4 0,6-5-1 0,-3 0 0 16,-6 4-21-16,6-4 9 0,6 8-9 0,-1-8 0 0,-2 4 8 0,2-4-8 15,0 1 0-15,6-1 0 0,2 0 0 0,-2 0 0 16,-1-7 0-16,3 4 0 0,3-1 12 0,3-3-12 16,-9-3 12-16,6 3-12 0,0-4 14 0,-3-3-4 15,6 4-1-15,-8-1 0 0,-4-3 8 0,-1-1 2 16,4 4 0-16,-7-3 0 0,-6 0 11 0,1 0 2 16,4 4 1-16,1-1 0 15,0-4 0-15,-3 8 0 0,-6 0 0 0,6 0 0 16,6 0-11-16,-6 0-2 0,0 0-1 0,0 0 0 15,5 8-19-15,-2-1 0 0,-6 0 0 0,3 0 0 16,3-3 0-16,-1 3 0 0,4-4 0 0,-1 2 0 0,-5-5 0 0,8 7 0 16,8-7-15-16,-3 0 5 0,-3 4 10 0,4-4 0 15,2-4 0-15,-1 4 0 0,1-3 0 0,0-1 0 16,-5-4 0-16,2 4 0 0,0-3 13 0,-2 0-1 0,-3 0-1 0,-3 0 0 16,6-1 21-16,-6 1 4 0,-5-4 0 0,0 4 1 15,0-7-1-15,-3 6-1 0,3-3 0 0,-5 4 0 16,-3-3-15-16,0-2-2 0,5 5-1 0,-5 0 0 15,-2-4-17-15,2 4 0 0,0-1 8 0,3 4-8 32,-3-3-104-32,-3 4-24 0,-2-1-4 0,5 1-1036 0</inkml:trace>
  <inkml:trace contextRef="#ctx0" brushRef="#br0" timeOffset="-90974.923">16925 12028 1612 0,'-8'-5'144'0,"8"5"-116"0,0 0-28 0,8 0 0 0,0-7 0 0,0 7 0 16,3 0 0-16,2 3 0 0,8 6 56 0,-2-2 9 15,-6 3 2-15,6 1 0 0,7 11-9 0,-2-1-2 16,2 5 0-16,-2-1 0 15,0 8-33-15,-3 0-7 0,0 3-2 0,-2 1 0 16,-6-2 17-16,-2-2 3 0,-4-4 1 0,-4 1 0 16,0-2 5-16,-6-2 0 0,0-2 1 0,1 2 0 15,-3-5-1-15,-1 2-1 0,-4-9 0 0,2 5 0 16,2-5-39-16,-4-4 0 0,-3 2-12 0,-3 2-729 16,5-7-147-16</inkml:trace>
</inkml:ink>
</file>

<file path=ppt/ink/ink1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3T22:41:19.936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8700 12216 864 0,'-3'0'76'0,"3"0"-60"16,0 0-16-16,0 0 0 0,-5 0 52 0,5 0 8 16,0 0 2-16,0 0 0 0,0 0-42 0,0 0-8 0,0 0-1 0,0 0-1 15,8 0 28-15,-3 0 6 0,-5 0 0 0,5 0 1 16,3-4 11-16,-3 4 3 0,1-3 0 0,-1-1 0 16,0 4-15-16,3-8-4 0,-3 8 0 0,3-7 0 15,0 3 0-15,0-3-1 0,3 0 0 0,-3 0 0 16,0 0-4-16,0-1-1 0,2 1 0 0,-2-4 0 0,3 4 3 0,-3-3 1 15,2-2 0-15,1 1 0 16,-3 4-3-16,2-8-1 0,1 8 0 0,0-4 0 16,-1 1-5-16,1-1-1 0,-1-4 0 0,1 1 0 15,-1 3-6-15,1-4-2 0,2 4 0 0,-2-3 0 16,5-1-10-16,-3 4-2 0,3-3-8 0,0-1 12 16,2 1-12-16,1-4 11 0,-3-1-11 0,5 2 10 15,-3-2-10-15,1 1 10 0,-1-4-10 0,1 4 10 16,-1-4-10-16,4 4 10 0,-4 1-10 0,3-2 10 0,-2 1-1 0,-1-4 0 15,1 4 0-15,-1 1 0 0,1-2 3 0,2 5 0 16,-2-5 0-16,-1 1 0 0,1 3-2 0,-1 1 0 16,-2-4 0-16,2 3 0 0,1-3-10 0,-3 3 10 15,2-1-10-15,1 0 10 0,2-6-10 0,-2 8 8 16,-1-5-8-16,3 3 8 0,0 0-8 0,1-6 12 16,1 4-12-16,1-4 12 15,-3 4-12-15,3-4 0 0,0 1 0 0,3 2 0 16,-1-2 0-16,-2 0 0 0,2-5 0 0,-2 7 0 15,0-6 0-15,2 3 0 0,-5 1 8 0,6 0-8 0,-3-2 0 16,2 1 0-16,-5-4 9 0,6 5-9 16,-1 0 0-16,1-5 8 0,-1 0-8 0,3 5 0 0,0 0 0 15,1 0 9-15,-4-5-9 0,0 0 0 0,1 5 8 0,-3-5-8 16,0 5 0-16,2-3 0 0,-2 3 9 0,2 0-9 0,-2 2 0 0,3-2 9 16,-1 0-9-16,3-3 0 0,-2 3 0 0,-1 0 0 15,0 2 0-15,1-2 8 0,-1 0-8 0,1-5 0 16,-3 7 0-16,-1-7 0 0,4 5 8 0,-3 0-8 15,0 0 0-15,-1-3 0 0,1 3 0 0,3 0 8 16,-1 0 8-16,1 2 0 0,-1-2 1 0,0 2 0 16,1 0-17-16,-1-2-16 15,-2 2 4-15,0 3 0 0,0-8 12 0,-3 8 0 16,3-8 0-16,0 8 0 0,2-3 8 0,-2 0-8 16,2-2 0-16,1 2 0 0,-3-2 0 0,5 2 8 15,0-2-8-15,0 0 0 0,-3 2 8 0,3-2-8 0,-2 2 0 16,-1 3 0-16,1-8 0 0,-1 3 0 15,3 2 0-15,-2-2 0 0,5 0 8 0,-3 2-8 0,2-7 9 16,1 10-9-16,0-8 0 0,0 3 0 0,-1 2 0 0,1-2 0 16,-3 0 0-16,3 2 0 0,-3-2 0 0,0 7 0 0,-2-5 0 15,2 0 12-15,0-2-1 0,3 2-1 0,2-2-10 0,-2 2 0 16,0 3 0-16,-1-3 0 0,1 0 0 16,-5-2 0-16,2 2 0 0,0-2 0 0,3 2 0 0,-1 3 0 15,-2-3 0-15,3-2 0 0,3 2 0 0,-4 0 0 16,1-2 0-16,0 2 0 0,-3 5 0 0,3-7 0 0,-1 7 0 0,-2-5 0 15,3 0 0-15,-3 5 0 0,6-7 9 0,-1 2-9 16,-5 3 0-16,6-8 0 0,-4 8 0 0,4-3 8 16,-1 0-8-16,-2 0 0 0,0 3 0 0,-1-3 8 15,1 0-8-15,-3-2 0 0,0 2 0 0,0 5 0 16,3-7 8-16,0 7-8 0,0-5 10 0,-1 0-10 16,-1 5 10-16,1-5-10 15,-2 5 10-15,1-3-10 0,-1-1 11 0,-3-1-11 16,3 5 12-16,0-5-12 0,-2-2 10 0,2 2-10 15,-3 2 8-15,3-1-8 0,1-1 8 0,4-2-8 0,-5 2 8 16,3 2-8-16,0-6 0 0,-1 9 8 0,-4-7-8 0,2 7 0 16,-3-10 0-16,3 10 8 0,-2-7-8 0,-1 7 0 15,-2-1 8-15,3-3-8 0,-4-1 0 16,4 5 8-16,-1-5-8 0,-2 5 0 0,3-3 0 0,-4 1 8 0,1-1-8 0,0 3 0 16,-3-2 0-16,0-1 8 0,3-1-8 0,0 3 0 15,-5-3 0-15,4 4 0 0,4-5 9 0,-3 5-9 16,2-5 10-16,-2 5-10 0,2 0 0 0,-2 2 0 15,0-2 0-15,-3 0 0 0,3-1 9 0,-3 1-9 16,0 0 8-16,0-2-8 0,-2 2 8 0,-1 0-8 16,-2 2 8-16,3-2-8 15,-3 0 9-15,0-1-9 0,2 4 10 0,1-3-10 16,-1 0 8-16,3-1-8 0,-5 1 0 0,3-2 9 16,-1 6-9-16,1-1 8 0,-1-3-8 0,3 2 8 15,-2-2-8-15,0 4 0 0,2-6 0 0,-3 2 8 16,-2 4-8-16,0-1 0 0,0-4 0 0,2 4 8 15,-2-3-8-15,-3 2 0 0,3 2 9 0,0-1-9 16,3-8 0-16,-6 9 8 0,3-1-8 0,0-3 0 0,-3-1 0 0,3 4 8 16,0-3-8-16,0-1 0 0,-3 8 0 0,3-7 0 0,-3-2 0 15,0 6 0-15,3-1 0 0,-3 1 11 0,3-2-11 0,-3 1 12 16,1 4-12-16,-1-3 0 0,0-6 0 0,0 9 8 16,-2-3-8-16,-3-1 0 0,2 4 9 0,1-8-9 15,-3 8 8-15,0-4-8 0,0 4 8 0,0-5-8 16,0 5 9-16,0 0-9 0,-3 0 12 0,3 0-12 0,0-1 10 0,-3 1-10 15,0 0 8-15,1 0-8 0,-1 0 8 0,3 0-8 16,-3 0 0-16,3-2 8 0,-3 2-8 0,3 0 0 31,-2 0 0-31,2 0 0 0,-3-1 0 0,0 1 0 0,0 0 8 0,3 3-8 0,-2-3 0 0,-1 0 0 16,0 4 0-16,1-2 8 0,-1-2-8 0,0 0 0 16,0 3 0-16,-2 1 0 15,2-1 0-15,-2 1 8 0,2-1-8 0,1-3 0 16,-4 7 0-16,3-8 0 0,-5 1 8 0,6 3-8 15,-4 1 0-15,1-1 0 0,0 1 0 0,-1-1 0 16,1 1 0-16,0-1 0 0,-1-4 0 0,1 1 0 16,-3 7 0-16,0 0 0 0,0-4 0 0,0 4 0 15,0-3-15-15,3-1 2 0,-1-3 0 0,-2 7 0 16,0 0-18-16,0 0-3 0,0 0-1 0,0 0 0 16,0 0-68-16,0 0-13 0,0 0-4 0,0 0 0 15,0 0-70-15,8 4-14 0,-3-1-4 0</inkml:trace>
  <inkml:trace contextRef="#ctx0" brushRef="#br0" timeOffset="1655.494">15743 7059 637 0,'0'0'28'0,"-3"-3"6"0,0 3-34 0,1 0 0 0,2 0 0 0,0 0 0 15,-3-4 111-15,3 1 15 0,-3-1 3 0,3 4 1 16,0 0-43-16,0 0-9 0,-2-3-2 0,2 3 0 16,0 0-10-16,0 0-2 0,-3-4-1 0,3 4 0 15,-2 0-8-15,2 0-2 0,0 0 0 0,0 0 0 0,0 0-28 0,0 0-5 16,0 0-2-16,0 0 0 0,0 0 29 0,0 0 5 15,0 0 2-15,0 0 0 0,0 0-16 0,2 0-3 16,-2 0-1-16,8 7 0 0,-8-7 0 0,3 4 0 31,-3-4 0-31,5 3 0 0,-2 4-11 0,-1-3-3 16,1 3 0-16,0 1 0 0,-3-1 10 0,2 0 2 0,1-3 0 0,0-1 0 16,-3-3-20-16,2 7-3 0,1-3-1 0,2 3 0 15,0 1-8-15,-2-1 8 0,0 0-8 0,2 0 8 0,0-3 0 16,-2 3 0-16,-3-7 0 0,5 8 0 0,1-1-8 0,-1 0 8 15,0-3-8-15,0-1 8 0,-2 4-8 0,2-3 12 16,-5-4-12-16,6 8 12 0,2-4 2 0,0-1 1 16,-3 1 0-16,0-1 0 0,-5-3-15 0,5 0 0 15,-5 0 0-15,0 0 0 0,0 0 54 0,0 0 8 0,6 0 2 0,-6 0 0 16,0 0-52-16,0 0-12 0,0 0 0 0,0 0 0 16,0 0 0-16,0 0 0 0,0 0 0 0,0 0 0 31,0 0-48-31,0 0-13 0,0 0-3 0,0 0 0 0,0 0-204 0,0 0-42 15,0 0-8-15,0 0-2 0</inkml:trace>
  <inkml:trace contextRef="#ctx0" brushRef="#br0" timeOffset="2256.953">15745 7324 1177 0,'0'0'25'0,"0"0"6"0,0 0 1 0,0 0 2 0,0 0-34 0,0 0 0 0,0 0 0 0,0 0 0 15,0 0 100-15,0 0 12 0,0 0 4 0,0 0 0 16,0 0-36-16,0 0-8 0,0 0 0 0,0 0-1 16,6 8-8-16,2-8-2 0,-3 0 0 0,0 0 0 0,-2 7-9 0,5-3-1 15,0-1-1-15,0 1 0 0,0-1-24 0,2 1-5 16,1-1-1-16,-3 4 0 0,0-3-7 0,2-4-1 15,1 8-1-15,2-8 0 0,0 7 25 0,0-3 6 16,-5-1 1-16,6-3 0 0,-4 4-22 0,3-4-4 16,-2 0-1-16,0 0 0 0,-1 0 20 0,1-4 3 15,-3 4 1-15,0 0 0 0,0-3-17 0,-3-1-3 0,0-3-1 0,0 2 0 16,1-2 11-16,-4 0 2 0,1 0 1 0,0 0 0 0,-3-7-7 16,0 6-2-16,2-3 0 0,1-3 0 0,-3-1-10 0,0 4-2 15,0-3-1-15,0-5 0 0,0 9-11 0,0-1 10 16,-3-3-10-16,3-1 10 0,-2 4-10 0,2-3 8 15,0 6-8-15,-3-3 8 0,3 4 0 0,-3 0 0 16,3 0 0-16,0-1 0 16,-2 1-8-16,2 3 8 0,0 4-8 0,0-7 8 15,-3 4-8-15,3 3 0 0,0 0 0 0,0 0 0 16,0 0 0-16,0 0 0 0,0 0 0 0,0 0 0 16,0 0-89-16,0 0-11 15,0 0-1-15,0 0-755 0,0 0-152 0</inkml:trace>
  <inkml:trace contextRef="#ctx0" brushRef="#br0" timeOffset="4146.841">16285 6939 57 0,'-10'-3'0'0,"4"-1"0"0,6 4 0 0,0 0 0 16,-5-7 172-16,2 7 28 0,3 0 7 0,0 0 1 15,0 0-64-15,0-3-13 0,-5-1-3 0,5 4 0 16,11-3-19-16,-11 3-4 0,-6-4-1 0,6 4 0 0,0 0-30 0,0 0-6 15,0 0-2-15,-8 0 0 0,-5 0-20 0,8 4-4 16,5-4-1-16,-8 7 0 0,-3-4-27 0,3-3-6 16,6 7 0-16,-1-3-8 0,-5 3 8 0,3-2-8 15,2-2 0-15,1 4 0 0,2 0 0 0,0 0 0 16,-3-3 0-16,6 3 0 0,5 0 0 0,-6 1 0 16,-2-8 0-16,5 7 0 0,1-3 0 0,-1 3-11 0,0-4 11 0,1 1-13 15,-6-4 13-15,5 7 0 0,8 1 0 0,-8-4 0 0,-7-1 0 16,2-3 0-16,10 4 0 0,1 3 0 0,-3-4-18 0,-3 1-1 15,0-4 0-15,6 7 0 0,2 1 63 16,-7-4 12-16,-6-4 2 0,5 3 1 0,5 4-43 16,-4-3-16-16,-6-4 11 0,-3 3-11 0,3 4 57 0,0-3 6 15,-3-1 1 1,-2 1 0-16,-8 4-52 0,5-4-12 0,5 3 0 0,-2 0 0 16,-8-4 0-16,2 1 0 0,6 3 0 0,0 1 0 31,-1-1-18-31,-2 0-6 0,-2 0-2 0,5-3 0 15,5-1-149-15,0-3-29 0,-8 4-7 0,2-1-610 0</inkml:trace>
  <inkml:trace contextRef="#ctx0" brushRef="#br0" timeOffset="4517.375">16510 6936 230 0,'0'0'20'0,"0"0"-20"16,0 0 0-16,0 0 0 0,-5 0 212 0,5 0 39 16,0 0 7-16,-3-4 2 0,-5 4-135 0,3-3-26 15,5 3-6-15,0 0-1 0,-5 3-23 0,-1-3-5 16,1 0 0-16,2 4-1 0,3 3-34 0,-5-2-6 0,0 2-2 0,2 0 0 15,0 0-8-15,1 0-1 0,-3 0-1 0,-1 0 0 16,4 5-3-16,-1-2 0 0,0-3 0 0,1 4 0 16,-4-3-8-16,4-1 10 0,4 4-10 0,-2-4 10 15,-5-4-10-15,5 6 0 0,5-2 0 0,3 0 8 16,-5-4-8-16,2 4 0 0,-5-7 0 0,11 0 0 16,-1 0 0-16,1 4 8 0,-11-4-8 0,11-4 0 0,2 4 0 0,0-3-14 15,-8-1 2-15,3-3 0 16,-2 0-192-16,4-1-39 0</inkml:trace>
  <inkml:trace contextRef="#ctx0" brushRef="#br0" timeOffset="4834.464">16645 6932 691 0,'0'0'61'0,"0"0"-49"16,0 0-12-16,0 0 0 0,-11 0 172 0,3-3 31 15,8 3 6-15,0 0 2 0,-8 0-79 0,3 3-15 16,3-3-3-16,-4 4-1 0,4 3-66 0,-4-2-14 15,1 2-2-15,0 0-1 0,5 0-15 0,0 0-3 16,-6 0-1-16,4 0 0 0,2 1-19 0,0 3-4 16,-3-8-1-16,1 8 0 0,2-4 13 0,2-2 0 0,1-2 0 0,-3 4 0 15,0-3 0-15,2-1 0 0,9 1 0 0,-3-1 0 16,-8-3 0-16,8 0 0 0,0-3 0 0,5-1 0 16,-2 1 0-16,-1-1 0 0,-7-3 0 0,5-1 0 15,5 4 15-15,-2-3 5 0,-9 0 2 0,1 0 0 16,2 0-5-16,-2-1-1 0,-3 1 0 0,-5 0 0 15,-3 3 2-15,2-3 0 16,6 4 0-16,-2-1 0 0,-12-3-6 0,9 4 0 16,5 3-1-16,0 0 0 0,-8-5-11 0,0 5 0 15,3 0 0-15,5 0 0 16,0 0-102-16,0 0-26 0,-5 0-4 0</inkml:trace>
  <inkml:trace contextRef="#ctx0" brushRef="#br0" timeOffset="5151.22">16764 6939 1224 0,'0'0'54'0,"0"0"11"0,0 0-52 16,0 0-13-16,8 12 0 0,-3-8 0 0,-5-4 110 0,0 0 19 16,6 7 4-16,-1 0 1 15,0 0-58-15,0-4-11 0,-5-3-2 0,6 4-1 16,2 3-35-16,-3-2-7 0,-5-5-2 0,0 0 0 15,5 3 0-15,-5-3 0 0,0 0 0 0,0 0 0 16,0 0 0-16,0 0 0 0,0 0 0 0,3-8 0 16,-6 1-18-16,3 3 10 0,3 1-10 0,0-1 8 0,-6-3-8 0,3 0 0 15,3 4 0-15,-1-4 0 16,1 2-44-16,-1-2 0 0,1 3-1 0,0-3 0 16,5 0-5-16,-6 0-1 0,1 4 0 0,2-4 0 0,3 2 23 0,-5 1 4 0,-3 4 0 0,0 0 1 31,5-7-77-31,-2 7-16 0,5 0-4 0,-8 0-515 0</inkml:trace>
  <inkml:trace contextRef="#ctx0" brushRef="#br0" timeOffset="5505.48">17007 6915 345 0,'0'0'31'0,"0"0"-31"15,0 0 0-15,0 0 0 0,11 3 203 0,-8-6 34 16,-3 3 7-16,8 0 2 0,5-4-138 0,-5 4-27 15,-6-8-5-15,4 6-2 16,-1-3-9-16,0-2-1 0,-5 3-1 0,3-3 0 16,-6 0-27-16,6 4-4 0,2-2-2 0,1-2 0 15,-6 0-8-15,0 3-2 0,2-3 0 0,1 4 0 16,-6-4-4-16,1 3 0 0,-4-4-1 0,6 8 0 0,0 0-15 0,0 0 0 16,-5 0 0-16,2-2 0 0,3 2 36 0,0 0 5 15,-10 0 1-15,2 2 0 0,-3-2-23 0,3 8-5 16,0-4-1-16,0 6 0 0,-8-3-13 0,6-3 0 0,5 8 0 15,-1-2 0-15,-4-3 0 0,4 0 0 0,6 0 0 0,-2 4 0 16,2 1 0-16,0-2 0 0,0-3-8 0,5 0 8 16,3 5 0-16,-5-5 0 0,-1 0 0 0,4 0 0 15,2-3 0-15,-1-1 0 0,-1 1 0 0,-1-4 0 16,-5 0 0-16,8 0-10 0,5 5 10 0,-5-5-8 31,-8 0-132-31,5-5-27 0,9 1-5 0</inkml:trace>
  <inkml:trace contextRef="#ctx0" brushRef="#br0" timeOffset="6339.161">17272 6715 381 0,'0'0'16'0,"0"0"5"0,0 0-21 0,0 0 0 0,0 0 0 0,0 0 0 16,0 0 99-16,0 0 15 0,0 0 3 0,0 0 1 15,0 0-43-15,0 0-9 0,-3 7-2 0,3-7 0 16,0 0 0-16,0 0 0 0,0 0 0 0,0 0 0 0,0 0 0 0,0 0 0 16,0 0 0-16,6 0 0 0,-1 0 0 0,3 5 0 15,0-5 0-15,0 2 0 0,0-2-51 0,0 0-13 16,2-2 0-16,-2 2 0 0,0 0 49 0,3 2 7 15,-1-4 2-15,1 2 0 0,-3 0-26 0,2 0-6 16,-2 0-1-16,0-5 0 0,0 5-7 0,0 0-2 0,-8 0 0 16,5 5 0-1,1-5 0-15,-6 0 0 0,0 0 0 0,2 2 0 0,1 5-2 0,-3-2-1 16,0-5 0-16,-3 7 0 0,-2 3 41 0,0-6 8 16,-1 3 2-16,1 0 0 0,-3 5-52 0,3-5-12 15,-3 0 0-15,0 0 0 0,3 0 0 0,-1 1-15 16,1-1 3-16,0 0 1 0,2 0 11 0,-2-3 0 15,0 3 0-15,2 0 0 0,0-2 0 0,3-5 0 16,-2 3 0-16,-1 4 0 0,0-3 0 0,3-4 0 0,0 0-9 0,0 0 9 31,-2 3-25-31,2-3-1 0,0 0 0 0,0 0 0 0,0 0-178 16,0 0-35-16</inkml:trace>
  <inkml:trace contextRef="#ctx0" brushRef="#br0" timeOffset="6909.985">17711 6642 172 0,'0'0'16'0,"0"0"-16"0,0 0 0 0,0 0 0 15,-2 0 188-15,-1-7 34 0,-2 7 7 0,5 0 2 16,-6 0-127-16,1 0-24 0,-3 0-6 0,3 0-1 16,-3 5-7-16,0 2-2 15,0 0 0-15,0 0 0 0,3 0-51 0,-3 0-13 16,-3 7 0-16,3 1 0 0,0-4 0 0,3 3 0 16,0 1 0-16,0-1 0 0,2 2 54 0,3 1 8 15,5-6 2-15,0 3 0 0,-2-2-64 0,5-2-28 0,5-3 3 16,0 0 0-16,-2-3 25 0,2 3 0 0,1-7 0 0,1-2 0 15,1-3 0-15,-2-2 16 0,-1 3-4 0,0-6-1 16,0-1 1-16,0-4 1 0,-2 4 0 0,0 1 0 0,-3-4 33 0,-1 2 6 16,1 1 2-16,-2-4 0 0,-4 6-35 0,-2-7-7 15,3 6-2-15,-3-2 0 0,-3-2 39 0,1 7 8 16,-4-4 2-16,1 3 0 0,0 1-43 0,0 0-16 16,-3 3 11-16,0 1-11 0,0-1 0 0,0 1 0 15,0 3 0-15,0 0 0 31,0-4-53-31,3 4-17 0,-3 4-3 0,2-1-1 0</inkml:trace>
  <inkml:trace contextRef="#ctx0" brushRef="#br0" timeOffset="13451.277">14473 9709 1144 0,'-6'0'51'0,"4"0"10"0,-1 0-49 0,3 0-12 15,0 0 0-15,-5 0 0 0,0 0 72 0,2 0 12 0,0 0 3 16,-2-2 0-16,2 2 12 0,-2-5 2 0,0 5 1 0,2 0 0 16,-2-2-38-16,0 2-7 0,-1-5-1 0,4 5-1 15,-4 0-7-15,1 0-2 0,0-2 0 0,-1-3 0 16,1 5-6-16,0 0 0 0,0-2-1 0,-1-3 0 0,-2 5-12 0,0 0-3 15,0-2 0-15,-2 2 0 0,-1 2-2 0,1-2-1 16,2 0 0-16,-3 0 0 0,1 0-1 0,-4 0 0 16,4 0 0-16,-1 0 0 0,3 0-6 0,0 5-2 15,0-3 0-15,0-2 0 0,0 0-12 0,1 5 11 16,-1-3-11-16,-3 3 10 0,0-3-10 0,4 3 0 16,-1-3 0-16,0 3 8 0,0 2-8 0,0 0 0 0,0 0 0 0,3-2 0 15,-6 2 0-15,3 0 0 0,0 0 0 0,3 0 0 16,-3 0 0-16,0 5 0 0,0-5 8 0,3 0-8 15,-3 7 0-15,0-2 0 0,0-3 0 0,-3-2 8 16,6 5-8-16,-3 0 0 0,0-3 0 0,0 3 0 16,3 0 0-16,0-3 0 0,-1-2 0 0,1 5 0 0,0-5 0 15,-1 7 0 1,4-2 0-16,-1-3 0 0,0 3 0 0,3 0 0 16,-2-3 0-16,2 5 0 0,2-2 0 0,-2 2 0 15,3 0 0-15,0-2 0 0,2 2 0 0,-2-2 0 0,2 2 0 0,0 0 0 16,1-2 0-16,-1 2 0 0,0-2 0 0,0 2 0 15,3-5 0-15,-2 8 0 0,-1-3 0 0,3 0 0 16,-3 0 0-16,1 0 0 0,-1-2 0 0,3-3 0 16,-6 3 0-16,4 2 0 0,-1 0 0 0,0-2 8 0,1 2-8 0,1-2 0 15,-1-5 0-15,-1 7 0 0,3-2 0 0,0-3 0 16,-3-2 0-16,3-2 0 0,0 2 0 0,3 0 0 16,-3 0 0-16,0 0 0 0,2-2 0 0,1-3 0 15,2 3 0-15,0-5 0 0,-2 2 0 0,-1-2 0 16,6 5 0-16,0-5 0 0,0 0 0 0,0 0 8 15,2 0-8-15,1 0 0 16,-3-5 0-16,2 5 0 0,-2-2 8 0,3 2-8 16,-3 0 0-16,-1-5 0 0,-1 5 0 0,2-2 0 15,-3-3 0-15,3 3 0 0,0-3 0 0,-3 3 0 16,3-3 0-16,-3 3 0 0,3-3 8 0,0 5-8 16,-6-7 0-16,3 2 0 15,-2 5 0-15,2-2 8 0,-2-3-8 0,-1 5 0 16,1-2 0-16,2-3 8 0,-2 5-8 0,2-2 0 0,-2-3 0 0,-1 3 0 15,-2-3 8-15,3 3-8 0,-1-3 8 0,1 5-8 16,-3-7 12-16,2 2-4 0,1 3 0 0,-3-5 0 16,0 2 4-16,2-2 1 0,-2 0 0 0,0 0 0 0,0-5 6 0,0 3 1 15,-3-3 0-15,3-7 0 0,0 5 0 0,-2 0 1 16,2 0 0-16,-3 0 0 0,-2 0-5 0,-1-3-2 0,1 8 0 0,-1-3 0 16,-2-2-2-16,0 2 0 0,0 3 0 0,0-3 0 0,0 0 3 0,-2 5 0 15,-1-7 0-15,3 5 0 0,-2-8-4 0,-4 3-1 16,1 0 0-16,0 0 0 0,-1 0-2 0,1 0-8 15,-3-3 12-15,0-4-4 0,3 7-8 0,0-5 0 16,-3 3 0-16,2-1 8 0,1 3-8 0,0 0 0 16,-3 0 0-16,3 2 0 0,-3-2 9 0,0 2-9 15,-3 3 10-15,1-3-10 16,-1 5 12-16,0-7-4 0,-2 7-8 0,-3 0 12 16,0-5-3-16,1 5-1 0,-1-5 0 0,-3 5 0 15,1 0-8-15,2 5 0 0,-3-5 0 0,1 2 8 16,2-2-8-16,0 5 0 0,0-3 0 0,-2 0 0 15,2 5 0-15,-3-2 0 0,1 2 0 0,-1 0 0 16,1 0-12-16,-1 2 1 0,1 3 1 0,-1 2 0 16,-2 0-78-16,2 0-15 0,-2 7-3 0</inkml:trace>
  <inkml:trace contextRef="#ctx0" brushRef="#br0" timeOffset="34232.081">14835 10377 57 0,'0'0'0'0,"0"0"0"0,0 0 0 0,0 0 0 15,0 0 0-15,0 0 0 0,-2-2 172 0,2 2 28 16,0 0 7-16,0 0 1 0,0 0-116 0,0 0-22 0,0 0-5 16,0 0-1-16,0 0 0 0,0 0 0 0,0 0 0 0,0 0 0 15,0 0 30-15,0 0 6 0,0 2 0 0,2 5 1 16,-2 0-59-16,3-2-12 0,-3-5-2 0,5 7-1 16,-2 0 25-16,-1 0 6 0,4 0 1 0,-1 0 0 0,0 0-43 0,1 5-16 15,2-5 11-15,-1 5-11 0,4-3 39 0,-3-2 1 16,3 5 1-16,2 0 0 0,-3-3-17 0,4 3-3 15,-1-5-1-15,0 7 0 0,0-7-1 0,1 7-1 16,-4-2 0-16,3-5 0 0,1 7-26 0,1-7-6 16,1 0-1-16,0 5 0 0,0 0 47 0,0-3 8 15,-3-2 3-15,0-2 0 16,1 2-18-16,-1 0-3 0,-3 0-1 0,1 0 0 16,0-2 5-16,-3 2 1 0,-1 0 0 0,1 0 0 15,3 0-12-15,-6-2-3 0,1-3 0 0,-1 5 0 16,0-2 0-16,0-3 0 0,-5-2 0 0,3 5 0 15,0-3 16-15,-3-2 4 0,2 5 0 0,-2-5 0 0,0 0-32 0,0 0 0 16,0 0 0-16,0 0 0 0,0 0 0 0,0 0 12 16,0 0 0-16,0 0 0 15,3-7-67-15,0 2-13 0,-3-2-4 0,0 7 0 16,0 0-147-16,2-7-29 0,-2-7-7 0,0 14-1 0</inkml:trace>
  <inkml:trace contextRef="#ctx0" brushRef="#br0" timeOffset="34586.077">15251 10556 1267 0,'0'0'56'0,"0"0"12"0,0 0-55 0,0 0-13 16,0 0 0-16,0 0 0 0,0 0 53 0,5 2 8 0,-5-2 2 0,5 5 0 15,0 2 1-15,3-5 1 0,-2 5 0 0,2 0 0 16,-3 3-16-16,3-1-3 0,0-4-1 0,-3 4 0 16,-2-4-21-16,2 7-4 0,3-3 0 0,-3-2-1 15,1 0 19-15,-1 0 4 0,-3 5 1 0,6-5 0 0,-2 5-18 0,-4-3-3 16,1-2-1-16,0 5 0 0,-1 0 35 0,-2-3 6 16,-2-2 2-16,2 5 0 0,-3-5-52 0,0 0-12 0,-5 0 0 0,3 5 0 15,-3-5 54-15,3 0 8 16,-3 0 2-16,0 0 0 15,-3 0-74-15,4-2-14 0,-1 2-4 0,0-4 0 0,0 1 28 0,0 1 0 0,0-3 9 0,0-2-9 16,0 7 8-16,3-7-8 0,-3 0 0 0,0 5 0 31,2-5-31-31,1 2-9 0,-3-2-3 0,3 0-693 16,0-2-140-16</inkml:trace>
  <inkml:trace contextRef="#ctx0" brushRef="#br0" timeOffset="35465.968">15637 10697 864 0,'0'0'76'0,"0"0"-60"15,0 0-16-15,0 0 0 0,0 0 92 16,0 0 16-16,0 0 4 0,0 0 0 0,0 0-1 0,0 0 0 16,0 0 0-16,0 0 0 0,0 0-24 0,0 0-5 15,3 2-1-15,-1 5 0 0,1 0-21 0,-3 5-4 16,2-5 0-16,1 5-1 0,2-3 14 0,-2 3 3 0,0 2 1 0,-1 0 0 16,1 3-58-16,0-3-15 0,-1 0 0 0,-2 0 0 15,0 0 36-15,3 0 5 0,0-2 1 0,-3 2 0 16,-3 0-22-16,3 3-4 0,0-8 0 0,0 3-1 15,0-3-7-15,-3-1 0 0,1 3-8 0,2-4 12 16,0-2-12-16,0-5 0 0,-3 2 0 0,3-2 0 16,0 0 23-16,-5 0 1 0,-1-2 1 0,1-3 0 0,0-2-9 0,2 0-3 31,1-5 0-31,-4 5 0 0,4-7-13 0,-1 0 11 16,-2-5-11-16,2 3 10 0,0-3 9 0,3 0 1 0,0-2 1 0,0 2 0 0,0-2-21 0,0 2 0 0,3 1 0 0,0 3 0 15,-1 1-16-15,1 0-7 16,0 0-1-16,-1 2-1 15,4-2-11-15,-1 0-3 0,0 7 0 0,0-5 0 0,1 5 39 0,2 5 0 16,0-3 0-16,2-2 0 0,-2 7 0 0,3 0 0 16,-3 0 0-16,2 0 0 0,1 0 0 0,-1 7 0 15,-2-2 0-15,6 2 0 0,-4 0 0 0,-2 2 0 16,0-4 0-16,-3 2 0 0,1 7 0 0,-4-2 0 16,1-3 0-16,-3-4 0 0,-3 7 44 0,3-3 16 15,-2-2 3-15,-4 0 1 0,1 0-52 0,0-2-12 16,-1 2 0-16,1-2 0 0,0-3 0 0,0 5 0 0,-3-2 0 0,2-3 0 15,1-2 0-15,-3 5 0 0,3-5 0 0,-3 2 0 16,0-2 0-16,3-2 0 0,-3-3 0 0,2 5 0 16,1 0-100-16,0-2-22 15,2-3-5-15,3 5-649 0,0 0-131 0</inkml:trace>
  <inkml:trace contextRef="#ctx0" brushRef="#br0" timeOffset="38329.018">16092 10638 932 0,'0'0'41'0,"0"0"9"0,0 0-40 0,0 7-10 16,0-2 0-16,0 2 0 0,-3-5 76 0,1 5 14 15,-1 0 2-15,0 3 1 0,1-3 8 0,-1 0 2 16,-2 2 0-16,2-2 0 0,1 5-63 0,-1 2-12 16,-2-2-2-16,2-2-1 0,-2 6 31 0,2-7 7 15,-2 5 1-15,-1 3 0 0,-2-3-28 0,3 0-6 0,3 0-1 0,-1 5 0 16,-2-5-9-16,2 0-1 0,0 0-1 0,3 5 0 16,0-5-1-16,0 0 0 0,0-2 0 0,3 2 0 15,0 0-17-15,2-2 0 0,-2 0 0 0,2-3 0 16,3-2 0-16,-3 5 0 0,3-5 0 0,0-2 0 15,0-3 0-15,2 3 0 0,1-3 0 0,0-2 0 16,-3 0 0-16,-1 5 0 0,4-10-8 0,0 5 8 16,-6 0-104-16,3-7-16 0,-3 7-2 0,0-7-1 0</inkml:trace>
  <inkml:trace contextRef="#ctx0" brushRef="#br0" timeOffset="38814.727">16216 10873 1209 0,'6'0'108'0,"-6"0"-87"0,0 0-21 0,0 0 0 16,5 0 102-16,-5 0 16 0,0 0 3 0,0 0 1 15,3 7-21-15,2-2-4 0,0 2-1 0,-5 0 0 16,-3 0-53-16,3-2-11 0,8 2-3 0,0 0 0 16,-8 0-17-16,0 0-3 0,3 0-1 0,2 0 0 15,3-2-8-15,-2-3 0 0,-6-2 0 0,7 7 0 0,4-7 0 16,-6 5-11 0,-5-5 3-16,8 0 0 15,0 0-128-15,0 0-24 0,-3-5-6 0,3 3-1 16,0-3-20-16,-2 3-4 0,-4-3-1 0,1-2 0 15,-6 0 34-15,6 0 6 0,0 0 2 0,2 0 0 16,-5 0 88-16,0 0 18 0,0 0 3 0,2-2 1 0,4 6 152 0,-6-2 30 0,0 5 6 0,0 0 2 16,5-7 52-16,-5 7 10 0,0 0 3 0,0 0 0 15,0 0-60-15,0 0-12 0,0 0-3 0,0 0 0 0,-5 7-49 0,2 1-11 16,3 1-1-16,-3 0-1 0,-4 3-23 0,4-5-5 16,3 7-1-16,-3 0 0 0,-2-2-12 0,2 2-2 15,-2 5-1-15,2-5 0 0,1 0 2 0,-4 0 0 16,-4 0 0-16,5 5 0 0,-1-5-36 0,1-2 0 15,0 2 0-15,2-2 0 16,0-3-96 0,3-1-25-16,0 3-6 0,0-4-581 0,-5-2-116 0</inkml:trace>
  <inkml:trace contextRef="#ctx0" brushRef="#br0" timeOffset="39078.068">16510 10888 1094 0,'0'0'48'0,"0"0"11"0,0 0-47 0,0 0-12 0,8 4 0 0,0-4 0 15,-8 0 92-15,5 0 16 0,6 0 3 0,-3-4 1 0,2 4-28 0,-2 0-6 16,0 0-1-16,5 0 0 0,1-3-50 0,-1 3-11 15,-13 0-1-15,10-5-1 0,6 5-14 0,-5 0 11 16,-3-7-11-16,-8 7 10 0,0 0-10 0,0 0 8 16,10 0-8-16,-10 0 8 15,0 0-86-15,0 0-18 0,0 0-3 0</inkml:trace>
  <inkml:trace contextRef="#ctx0" brushRef="#br0" timeOffset="39262.942">16600 10993 115 0,'-8'0'10'0,"8"0"-10"0,0 0 0 0,0 0 0 0,8 5 258 15,-8-5 50-15,0 0 9 0,11 0 3 0,7 0-170 0,-5 0-34 0,-5-5-6 16,0 5-2-16,0 0-43 0,3-2-9 0,-1-3-1 0,-2 3-1 16,0-3-34-16,0 5-6 0,5-4-2 0,-5 1 0 15,-8 3-12-15,6-5-13 0,1 5 2 0</inkml:trace>
  <inkml:trace contextRef="#ctx0" brushRef="#br0" timeOffset="39695.341">16994 10953 115 0,'-5'0'10'0,"5"0"-10"16,0 0 0-16,0 0 0 0,0 0 309 0,8 5 60 15,2-3 12-15,4-2 3 0,-1 0-256 0,0 0-52 16,-8 5-9-16,6-5-3 0,8 2-28 0,-6-2-5 15,-3-2-2-15,1-3 0 0,-1 5-15 0,1 0-3 16,0-2-1-16,-6 2 0 0,0-5-10 0,3 3 0 16,0-3 0-16,-3 3-556 0,-5 2-107 0</inkml:trace>
  <inkml:trace contextRef="#ctx0" brushRef="#br0" timeOffset="39933.684">17074 10866 1738 0,'5'0'38'0,"-5"0"8"0,-3 5 2 0,3-5 1 0,3 7-39 0,0 0-10 0,-6 0 0 0,0 0 0 16,3 0 85-16,0 5 15 0,6-5 4 0,-4 5 0 16,-2-3-43-16,0 3-8 0,8-3-1 0,-5 3-1 15,-3 0-18-15,2-3-3 0,1 3-1 0,0-5 0 16,2 0-19-16,-2 0-10 0,-3 0 10 0,5 0-10 15,3-2 0-15,-3-3 0 0,-5-2 0 0,0 5 0 16,0-2-100-16,0-3-27 0,0 0-5 0,0 0-810 0</inkml:trace>
  <inkml:trace contextRef="#ctx0" brushRef="#br0" timeOffset="40282.221">17343 10772 1728 0,'0'0'38'0,"0"0"8"0,0 0 2 0,0 0 0 0,3 7-39 0,-3 5-9 0,3-5 0 0,-1 7 0 15,-2 0 97-15,3 0 18 0,0-2 3 0,-3 7 1 0,2-5-63 0,1 5-13 16,-3-3-3-16,3 3 0 0,-1-5-23 0,-2 0-5 16,3 5 0-16,-3-5-1 0,3-2-1 0,-3 2 0 15,0-2 0-15,2-3 0 0,-2-2-10 0,3 1 0 16,-1-4-12-16,1 3 12 15,-3-7-147-15,0 0-21 0,0 0-5 0,0 0-699 0</inkml:trace>
  <inkml:trace contextRef="#ctx0" brushRef="#br0" timeOffset="40984.476">17632 11015 288 0,'0'0'25'0,"0"0"-25"0,0 0 0 0,0 0 0 16,0 0 172-16,0 0 28 0,0 0 7 0,0 4 1 15,0 3-64-15,0 0-13 0,0 0-3 0,0 0 0 16,0 0-51-16,0 1-10 0,0 3-3 0,-3-4 0 15,3 5 0-15,-2-2 0 0,2 1 0 0,-3 3 0 0,-2-7 0 0,2 5 0 16,0 0 0-16,1-3 0 0,-4-2-51 0,4 0-13 16,-1 5 0-16,0-5 0 0,1-2 0 0,-1-3 0 15,1 5 0-15,2-7 0 16,0 0-100-16,0 0-22 0,0 0-5 0,0 0-717 0</inkml:trace>
  <inkml:trace contextRef="#ctx0" brushRef="#br0" timeOffset="41354.753">17875 10892 1267 0,'0'0'56'0,"0"0"12"0,0 0-55 0,0 0-13 16,0 0 0-16,0 0 0 0,6 0 85 0,-6 0 15 15,0 0 2-15,0 0 1 0,5 7-13 0,-3-2-2 16,4-3-1-16,-1 5 0 0,0 0-17 0,3 0-3 15,3 3-1-15,-3-1 0 0,2-2-66 0,1 0 0 16,5 0-18-16,-6 1 4 0,4 1 14 0,-4-2 0 16,3 0 9-16,1-5-9 0,-4 3 11 0,1-3-11 0,-1 3 12 0,-2-2-12 15,0 1 0-15,0-4 0 0,-8 0-15 0,6 0 5 16,-6 0-187-16,5-4-38 0,-5 4-7 16,0-10-469-16</inkml:trace>
  <inkml:trace contextRef="#ctx0" brushRef="#br0" timeOffset="41555.428">18018 10880 288 0,'0'0'25'0,"0"0"-25"0,0 0 0 0,0 0 0 16,-3 5 274-16,1-2 50 0,-1 1 9 0,1 3 3 16,-1 5-192-16,0-5-39 0,1 0-7 0,-1 7-2 15,0-2-38-15,-2-3-8 0,0 3-2 0,-1 2 0 16,4-2-29-16,-3-3-7 0,-1 3 0 0,-2 2-1 15,6-7-31-15,-4 5-5 0,4-5-2 0,-1 0 0 16,0-2-94-16,1-3-19 0,2-2-4 0,0 0-1 0</inkml:trace>
  <inkml:trace contextRef="#ctx0" brushRef="#br0" timeOffset="41809.668">18201 11054 345 0,'0'0'15'0,"0"0"4"0,0 0-19 0,0 0 0 15,0 0 0-15,0 0 0 16,0 0 295-16,0 0 55 0,0 0 11 0,0 5 3 16,0-2-224-16,0 1-45 0,0-4-9 0,2 7-2 15,-2 0-39-15,0-2-8 0,3 2-1 0,-3 0-1 16,-3 0-19-16,3 0-3 0,0 0-1 0,0 0 0 15,0-2 4-15,0 2 1 0,0-4 0 0,0 4 0 16,0-3-167-16,0-4-34 0,0 0-6 0,0 0-2 16</inkml:trace>
  <inkml:trace contextRef="#ctx0" brushRef="#br0" timeOffset="42273.467">18362 10960 345 0,'0'0'31'0,"0"0"-31"15,0 0 0-15,0 0 0 0,0 0 211 16,0 7 36-16,0-2 7 0,0 2 2 0,0 0-115 16,0 0-22-16,3 0-5 0,-3 0-1 0,2 1-78 0,1 1-16 15,-3 0-3-15,3-2-1 0,2 0-15 0,0-2 0 16,1 2 0-16,-1-7 0 0,0 7 0 0,6-7 0 0,-3 5 0 0,2-5 0 15,1-5 28-15,-1 5 4 0,4-4 0 0,-4 1 0 16,3-2 0-16,-2-2 0 0,-3 0 0 0,3 0 0 16,-4 0-32-16,-1 0 0 0,-1 3 0 0,-2-4 0 15,2 6 30-15,-5-3 10 0,0 5 1 0,0 0 1 16,0 0-14-16,0 0-2 0,0 0-1 0,0 0 0 16,0 0-25-16,0 0 0 0,0 0 0 0,0 0 0 0,0 7 0 0,0 1 0 15,3-4 0-15,-3 3 0 0,5-2 0 0,-2-3 0 0,2 5 0 16,0-7 0-16,3 5 0 0,0-5 0 0,-3 0 0 0,3 0 0 15,0-5 0-15,0 5 0 0,0-2 0 0,0-3 0 16,0 3 0-16,0-3 0 0,2-2 0 16,-2 3 0-16,-2 1 24 0,-1-2-1 0,3-2 0 15,-5 0 0-15,2 0 0 0,-2 5 0 16,-3-3 0-16,0-2 0 0,-3 2 8 0,0 3 1 16,1-3 1-16,-1 3 0 0,-2-3-33 0,2 3-17 15,-2-3 1-15,2 5 1 16,-2-2-104-16,-1-3-21 0,4 3-4 0,-1-3 0 0</inkml:trace>
  <inkml:trace contextRef="#ctx0" brushRef="#br0" timeOffset="42612.715">18756 10685 1267 0,'0'0'28'0,"0"0"5"0,0 0 2 0,0 0 1 0,0 0-36 0,0 0 0 0,0 0 0 0,6 7 0 16,-1-2 58-16,0 2 5 15,0 0 1-15,3 0 0 0,3 0 0 0,-3 5 0 0,3-3 0 0,-1 6 0 16,1 1 0-16,-1-7 0 0,-2 5 0 0,3 3 0 16,-3-3 0-16,0 0 0 0,-3 0 0 0,3-2 0 15,0 2-52-15,-3 0-12 0,0 0 0 0,1-2 0 16,-1 7 32-16,-2-5 3 0,2 0 1 0,0 0 0 0,-2 0-7 0,2 1-1 15,-2 1 0-15,-1-2 0 0,4 0-28 0,-6-2 0 16,0-3 0-16,0 5 0 0,0-6 0 0,0 3 0 16,0 1 0-16,-6-3 0 0,4-1 0 0,-1-1 0 15,1 2 0-15,-1-2 0 0,-2-5 0 0,-1 3 0 16,1-3 0-16,2-2 0 16,-5 0-199-16,6 0-45 15,2 0-10-15,-6-2-2 0</inkml:trace>
  <inkml:trace contextRef="#ctx0" brushRef="#br0" timeOffset="43547.282">19180 10913 1267 0,'0'0'56'0,"0"0"12"0,0 0-55 0,0 0-13 16,2-2 0-16,-2 2 0 15,6 0 54-15,-1 0 8 0,0-5 2 0,0 5 0 16,3 0-5-16,0 0-1 0,3 0 0 0,0 0 0 16,-1 0-42-16,1 0-8 0,-1 0-8 0,1 0 12 15,-3 0 20-15,-3 0 4 0,3 0 0 0,-3 0 1 16,1 0-24-16,-1 0-5 0,-5 0 0 0,3 5-8 15,-3-5 14-15,0 0-4 0,0 0-1 0,0 0 0 16,0 0 7-16,0 0 2 0,0 0 0 0,0 0 0 0,0 0 3 0,0 0 1 16,0 0 0-16,0 0 0 0,0 0-14 0,0 0-8 15,0 0 10-15,0 0-10 0,0 0 0 0,0 0 0 16,0 0 0-16,0 0 0 0,0 0 0 0,0 0 0 16,0 0 0-16,0 0 0 0,0 0 8 0,0 0-8 15,0 0 0-15,0 0 0 0,0 0 0 0,0 0 0 16,0 0 0-16,0 0 0 0,0 0 0 0,0 0 0 0,0 0 0 0,0 0 0 15,0 0-30-15,0 0-2 0,0 0-1 0,0 0-563 16,0 0-112-16</inkml:trace>
  <inkml:trace contextRef="#ctx0" brushRef="#br0" timeOffset="44033.37">19188 10899 230 0,'0'0'10'0,"0"0"2"0,0 0-12 0,0 0 0 16,0 0 0-16,5 0 0 0,0-2 311 0,0 2 59 15,1 0 12-15,-1 0 2 0,3 2-228 0,0-2-47 16,0 0-9-16,0 5-1 0,2-3-35 0,4-2-8 15,-1 5 0-15,-3-3-1 0,4-2-15 0,-1 5-4 16,0-3 0-16,-2 3 0 0,-1-3-11 0,1 3-2 0,-1-5-1 16,1 7 0-1,2-2-9-15,-2-3-1 0,2 5-1 0,0-2 0 0,-2-3-2 0,-1 5 0 16,1-2 0-16,0 2 0 0,-3-2-9 0,2 2-11 16,-2-5 3-16,-3 5 0 0,1-2 35 0,-4-3 7 15,4 6 2-15,-4 1 0 0,-2-9-7 0,0 2-1 16,-2 5 0-16,2 0 0 0,-6 0 8 0,4 0 0 15,-4-2 1-15,1 2 0 0,0 0-8 0,-3 0-1 16,3-2-1-16,-3 2 0 0,2 0-16 0,-2-4-3 0,3 1-8 0,-3 3 12 16,0 0-12-16,0-2-8 0,3-3 8 0,0 5-13 15,2 1 13-15,-2-8 0 0,-1 4 0 0,1 3 0 16,3-2 0-16,2-3 0 0,0-2 0 0,-6 7 0 16,4-2 0-16,2-5 0 0,0 0 0 0,0 0 0 15,0 0 0-15,0 0 0 0,0 0 0 0,0 0 0 16,0 0 0-16,0 0 0 0,0 0 0 0,0 0 0 31,0 0-208-31,0 0-38 0,5-5-8 0</inkml:trace>
  <inkml:trace contextRef="#ctx0" brushRef="#br0" timeOffset="44619.059">19762 10871 1036 0,'0'0'46'0,"0"0"10"0,0 0-45 0,0 0-11 0,0 0 0 0,0 0 0 15,0 0 53-15,0 0 9 16,0 0 2-16,0 0 0 0,0 0 33 0,-3 2 7 0,0 5 2 0,1-2 0 15,-1 2-51-15,3 0-11 16,-2 5-1-16,2-3-1 0,-3 3-2 0,0 2-1 0,3 0 0 0,-2 1 0 0,-1 3-19 0,3-4-4 16,0 5-1-16,0-5 0 0,0 5-15 0,3-5-13 15,-3 5 2-15,2-9 1 0,4 6 10 0,-4-7 0 16,6 3 0-16,-3-5 0 0,6 0 0 0,-3 0 0 16,0-7 0-16,2 0 0 0,1 0 0 0,0-2 0 15,-1-7 0-15,3 2 0 0,-2-1 0 0,0-1 0 16,-1-3 0-16,-2 1 0 15,0 1 49-15,0-2 12 0,-3-6 3 0,-2 3 0 16,0 1 51-16,-1-4 10 0,-4 3 3 0,2-1 0 16,-3-1-98-16,-2 8-19 0,-3-3-11 0,2 3 12 15,-2-3 15-15,1 7 3 0,-1-2 1 0,0 5 0 16,0-3-31-16,2 3 0 0,1-3 0 0,5 5 0 16,-3 0-112-16,3 0-28 0,0 0-5 0,0 0-591 15,0 0-119-15</inkml:trace>
  <inkml:trace contextRef="#ctx0" brushRef="#br0" timeOffset="44866.343">20148 11099 1267 0,'0'0'28'0,"0"0"5"0,0 0 2 0,0 0 1 0,0 0-36 0,0 0 0 15,0 0 0-15,0 0 0 0,0 0 109 0,3 3 15 16,-3 1 4-16,0-4 0 0,0 7-20 0,2-2-4 16,-4 2-1-16,2 0 0 15,0-5-63-15,0 6-12 0,0-8-2 0,-3 4-1 16,3-4-25-16,0 0 0 0,0 0 0 0,0 0 0 16,0 0-97-16,0 0-25 0,0 0-5 0,0 0-1 15</inkml:trace>
  <inkml:trace contextRef="#ctx0" brushRef="#br0" timeOffset="45166.351">20222 10913 345 0,'0'0'31'0,"0"0"-31"0,0 0 0 0,0 0 0 16,0 0 308-16,0 0 56 0,0 0 12 0,0 0 1 15,0 0-222-15,0 0-45 0,0 0-9 0,0 0-1 16,3 5-39-16,-3-3-7 15,2 5-2-15,1-2 0 0,0 2-52 0,-1 0-16 16,4-2-1-16,-1 2 0 0,0-5 36 0,1 5 7 16,1 1 2-16,1 1 0 15,3-2-45-15,-3-5-9 0,2 3-2 0,4-3 0 0,-4 3 28 0,1-3 0 16,-1 3 0-16,1 2 0 0,-3-7 22 0,0 7 10 16,-3 0 1-16,1 0 1 0,-1-2-23 0,-5 4-11 15,0-4 10-15,0 2-10 0,-3 0 26 0,1 0-1 0,-1 0 0 0,-2 0 0 16,-1 1-25-16,-2-4 0 0,0 3 0 0,0-2 0 15,1-3-148-15,-1-2-36 0,-3 0-6 0,3-7-2 16</inkml:trace>
  <inkml:trace contextRef="#ctx0" brushRef="#br0" timeOffset="45320.204">20214 10845 1630 0,'0'0'36'0,"0"0"7"0,5 0 1 0,3 0 3 0,-2 0-38 0,4-5-9 0,1 5 0 0,-1 0 0 15,4 0 71-15,-1 0 12 0,5 5 2 0,1-5 1 16,-1 0-48-16,1 0-10 0,-3 0-1 0,2 0-1 16,-4 0-26-16,-4 0 0 15,1 0 0-15</inkml:trace>
  <inkml:trace contextRef="#ctx0" brushRef="#br0" timeOffset="46656.081">17129 11381 172 0,'0'0'16'0,"0"0"-16"16,0 0 0-16,0 0 0 0,0 0 214 0,0 0 40 16,0-7 8-16,0 7 2 0,0 0-128 0,0 0-26 15,-3-7-5-15,3 7-1 0,-2 0 10 0,2 0 2 16,-5-4 0-16,5 4 0 0,-6 0-84 0,1 0-16 15,-3 0-3-15,8 0-1 0,-5 0 32 0,-3 0 5 16,3 4 2-16,-1 1 0 0,-2-3-31 0,3 5-5 16,-3-2-2-16,0 2 0 0,3 0-13 0,-3 0 0 15,3 7 0-15,-3-7 0 0,5 5 0 0,-2-2 0 0,-3 1 0 0,5 1 0 16,-2-2 0-16,2 1 0 0,1 1 0 0,2-3 0 0,-3 3 0 0,3-2-12 16,3 1 3-16,-1-4 0 0,3 0 9 0,1 1-10 15,2 3 10-15,2-4-10 0,1 0 10 0,-3-2 0 16,2-3 0-16,1 3-8 15,0-2 8-15,2-3 9 0,-3 0-1 0,4 4-8 0,1-4 16 0,-1 0-3 16,-1-4-1-16,-2 4 0 16,-4-8-12-16,1 8 0 0,3-7 0 0,-6 5 0 15,-2-7 0-15,0 6 0 0,-1-4 0 0,1 0 0 16,-6 0 44-16,1 2 16 0,2-2 4 0,0 7 0 16,-3-7-52-16,-2 0-12 0,-1 3 0 0,1-3 0 15,5 7 0-15,0 0 0 0,-5 0 0 0,2-3 0 16,3 3 0-16,-3-5 0 0,-2 5 0 0,5 0 0 15,0 0 0-15,0 0 0 0,0 0 0 0,0 0 0 0,0 0 0 0,0 0 0 16,0 0 0-16,0 0 0 16,3-7-48-16,2 7-13 0,-2-7-3 0,5 7 0 0,-3-4 52 0,0 1 12 0,1 3 0 0,2 0 0 15,-1 0 0-15,4 0 0 0,-3 0 0 0,0 0 0 16,0 0 0-16,2 0 0 0,-2 0 0 16,0 0 0-16,3-4 48 0,-6 4 13 0,0 0 3 0,1 0 0 15,-1 0-154-15,0 0-30 0,-5 0-7 0,6 0-513 16,-1 0-102-16</inkml:trace>
  <inkml:trace contextRef="#ctx0" brushRef="#br0" timeOffset="47126.548">17489 11428 115 0,'8'-2'0'0,"-8"2"10"0,0 0-10 0,0 0 0 16,0 0 0-16,0 0 0 0,-3-5 340 0,3 5 67 16,0 0 13-16,0 0 2 0,-2-2-270 0,2 2-55 0,0 0-10 15,0 0-3-15,0 0-63 0,-6 0-13 0,1 2-8 0,2 3 10 16,-2-3 30-16,2 5 5 0,1 1 2 0,-1 3 0 15,1-4-24-15,2 5-5 0,-3-2-1 0,3 1 0 16,-3 3-17-16,6 1 0 16,-3-4-11-16,3 3 11 0,-1-2-8 0,1-2 8 15,2 1 0-15,3-4 0 0,0 0-9 0,0 0 9 16,2-2 0-16,1-2-9 0,2 1 1 0,1-4 0 16,-1-4 0-16,0 4 0 0,0-3 8 0,0-4 0 15,-2 0 0-15,2-2 0 0,-2 2 0 0,-3-3 0 16,0 3 9-16,0-5-9 0,-3 1 18 0,0 1-3 15,-2-2-1-15,-3 3 0 0,-3-3 40 0,-2 5 8 0,2-5 2 0,-2 5 0 16,0 0-52-16,-3 0-12 0,0 0 0 0,-3 3 0 16,3 1 0-16,-5 3 0 0,3-5 0 0,-1 5 0 15,0 0 0-15,1 0 0 0,-1 0 0 0,3 5 0 16,3-5-12-16,0 0-4 0,-1 0-2 0,1 3 0 16,5-3-176-16,0 0-35 0,0 0-7 0,0 0-2 0</inkml:trace>
  <inkml:trace contextRef="#ctx0" brushRef="#br0" timeOffset="47505.648">17822 11473 1720 0,'0'0'38'0,"0"0"8"0,0 0 2 0,0 0 0 0,0 0-39 0,0 0-9 16,0 0 0-16,0 0 0 0,0 0 55 0,0 0 9 15,0 0 1-15,0 0 1 0,0 0-15 0,0 0-3 16,-2 7-1-16,-4-4 0 0,4 4-24 0,-4 4-5 16,4 1-1-16,-1-2 0 0,-2 4-17 0,2-3 0 15,1 3 0-15,-1 1 0 0,3 1 8 0,0-2-8 0,3-4 12 0,-1 1-12 16,1 1 0-16,5-2 0 0,-3-3 0 0,3-3-12 16,0-1-6-16,0 1-1 0,3-4 0 0,-1 0 0 15,1 0 8-15,-1-4 2 0,-2 4 0 0,3-7 0 16,-1 0 17-16,-2-1 3 0,3 1 1 0,-3-4 0 0,0 1 3 0,-3-2 1 15,0 3 0-15,-2-3 0 0,0 1 38 0,-3-4 8 32,-3 8 2-32,0-4 0 0,1 1 0 0,-1 3 0 0,-2 0 0 15,-1 0 0-15,1 2-52 0,0 1-12 16,0 1 0-16,-1 3 0 0,1-4 0 0,0 4 0 0,-1 0 0 16,6 0 0-1,0 0-48-15,0 0-13 0,0 0-3 0,0 0 0 16,0 0-153-16,0 0-31 0,0 0-7 0,0 0-1 0</inkml:trace>
  <inkml:trace contextRef="#ctx0" brushRef="#br0" timeOffset="47992.053">18129 11475 1267 0,'0'0'56'0,"0"0"12"16,0 0-55-16,0 0-13 0,0 0 0 0,3 8 0 15,-3-1 105-15,3 0 19 0,-1 4 3 0,-2-4 1 0,0 8-22 0,0-8-4 16,3 9-1-16,-1-7 0 0,-2 6-59 0,3-4-12 16,-3 3-2-16,3 1-1 0,-1-4 21 0,1 3 4 0,-3-2 0 0,0-2 1 15,3-6-31-15,-3 3-6 0,0 0-2 0,0-7 0 16,0 7-2-16,0-7 0 0,0 0 0 0,0 0 0 15,-3-7 8-15,0 7 0 0,1-7 1 0,2 0 0 16,-3 3-4-16,3-6-1 0,0-2 0 0,0-2 0 16,0 3-6-16,0-4-2 0,3 1 0 0,-1-4 0 15,1 3-8-15,2-3 8 0,-2 4-8 0,2-1 8 0,1 8-8 0,2-4 0 16,-3 4 0-16,3-1-11 0,-8 8 11 0,8 0 0 16,2-2 8-16,4 2-8 0,-1 2 0 0,0 3 0 15,0-2 0-15,3 4 0 0,-3 4 0 0,6-4 0 16,-3 8 0-16,0-4 0 0,-3 3-12 0,3 0-8 15,-6 1 0-15,1-4-1 0,-3 3 21 0,-3 1 16 0,3-4-2 0,-8 3-1 32,-3 1 5-32,-2-4 1 0,0-4 0 0,-3 7 0 0,-3-6-8 15,1 3-2-15,-1-4 0 0,-2 0 0 0,0 0-9 0,-1 1 0 16,1-4 0-16,0-1 8 16,2-3-8-16,-2 0 0 0,3 0 0 0,-1 0 0 15,3 0-120-15,0-3-24 0,0-1-4 0</inkml:trace>
  <inkml:trace contextRef="#ctx0" brushRef="#br0" timeOffset="52676.528">12512 6751 57 0,'0'0'0'0,"0"0"0"0,0 0 0 0,0-3 0 0,0-1 0 0,-2-4 0 15,-1 8 298-15,0-2 54 16,-2-3 12-16,2 5 1 0,-2-7-215 0,-3 3-43 0,0 1-9 0,0 3-2 15,-2-4-24-15,-1 4-4 0,0-3-2 0,-2-1 0 16,0 4-8-16,0 4-2 0,0-4 0 0,-1 0 0 16,-2 3-38-16,3-3-8 0,-3 4-2 0,3-1 0 15,-3 1 30-15,0 1 6 0,3 2 0 0,0-5 1 16,2 6-27-16,-2-4-6 0,2 3 0 0,-4 0-1 0,4 5-11 0,-5-2 0 16,6 1-10-16,-9 3 10 0,6 1 0 0,0-1 0 31,-1 4 0-31,1-3 0 0,3-1 0 0,-1 2 0 0,0 1 0 15,3 1 0-15,0 1 20 0,6-2 9 0,-3 1 3 0,5 4 0 16,0 1-32-16,5-2 0 0,0 1 0 16,3-1 0-16,5 5 0 0,1-5 0 0,1 2 0 0,7-2 0 15,1 1 12-15,4-4-4 0,-1 1-8 0,6-2 12 16,2-3-2-16,3-2-1 0,-2 2 0 0,2-7 0 16,-3 0-1-16,3-3 0 0,-2-4 0 0,4 0 0 0,1 0 0 0,0 0 0 15,-3-4 0-15,0-3 0 0,-3 0 20 0,-5-3 3 16,1-2 1-16,-7 1 0 0,-2 1-10 0,-5-9-2 15,0 5 0-15,-5-4 0 0,-6-4 29 0,0 1 6 16,-5-2 1-16,0-6 0 0,0 4-32 0,-2-1-5 16,-4-2-2-16,1 2 0 0,-3 4-5 0,-2 1-2 15,-1-5 0-15,0 8 0 16,-2-4-10-16,-3 1 8 0,1 2-8 0,-4 1 8 16,0 4 0-16,4-1 0 0,-4 1 0 0,-2 3 0 15,2-4-8-15,1 8 0 0,-1 0 0 0,1 3 0 0,2 4-10 16,5-3 10-16,-2-1 0 0,3 4-9 15,-4 4-44-15,4-4-9 0,-1 3-2 0,1-3 0 16,2 4-116-16,0 3-23 0</inkml:trace>
  <inkml:trace contextRef="#ctx0" brushRef="#br0" timeOffset="53648.446">12472 6729 633 0,'0'0'56'16,"0"0"-44"-16,0 0-12 0,0 0 0 0,0 0 165 0,0 0 31 15,3 0 7-15,2-2 1 0,-5 2-64 0,0 0-12 16,3-5-2-16,-3 5-1 0,5-4-40 0,-2-3-8 16,0 0-1-16,-1 0-1 0,1-1-17 0,0-3-3 15,-1 4-1-15,1-7 0 0,0 4-17 0,2-6-3 16,-3 2-1-16,4-1 0 0,-1-3-9 0,0 1-3 0,3-2 0 16,-2 5 0-16,-1-5-11 0,3 1-2 0,0-4-8 0,2 1 12 0,1 0-12 0,-1-2 0 15,1 1 0-15,5-3 0 0,0 3 0 16,-3 1 9-16,0 2-9 0,-2-2 8 0,2 2-8 0,-2 5 0 15,-3 3 0-15,0-4 0 16,-1 8 0-16,1-2 0 0,-2-3 0 0,-1 8 0 0,0-4 0 0,-2 1 8 16,2 0-8-16,-5 7 8 0,0 0-8 0,0-2 0 15,0 2 0-15,0 0 0 16,0 0 0-16,0 0 0 16,0 0 0-16,0 0 0 0,0 0 0 0,0 0 0 0,0 0 0 0,0 0 0 15,0 0-45-15,0 0-8 16,0 0-2-16,0 0 0 0,0 2-177 0,-5-2-35 0</inkml:trace>
  <inkml:trace contextRef="#ctx0" brushRef="#br0" timeOffset="54050.589">12573 6205 1090 0,'0'0'48'0,"0"0"11"0,0 0-47 16,0 0-12-16,0-5 0 0,3-2 0 0,2 3 66 0,0 1 11 16,-2-2 3-16,0-2 0 0,2 5-8 0,-3-3-2 15,6-2 0-15,0 0 0 0,3 3-22 0,2-4-5 16,0 6-1-16,1-3 0 0,1 3 1 0,1-3 0 0,0-2 0 0,3 0 0 15,-3 3-30-15,0-4-5 0,2 6-8 0,-2-3 11 16,0 3 29-16,-3-3 5 16,0 5 2-16,0-2 0 0,-2 2-9 0,0 0-2 15,-1 2 0-15,-2 3 0 0,-3-3-6 0,1 5-2 16,-1-2 0-16,-2 2 0 0,-3 5 13 0,2-3 3 0,-2 3 0 0,0 2 0 31,0-2-23-31,-2 2-4 0,-1-4-1 0,0 6 0 16,3-2-6-16,-2-4-2 0,2 1 0 0,0 3 0 0,0-7-8 0,0 1 0 15,2-4 0-15,-2 3 0 0,0-2 0 0,0-5-11 16,0 0 3-16,0 0 0 16,0 0-183-16,0 0-36 0,0 0-7 0,0 0-674 0</inkml:trace>
  <inkml:trace contextRef="#ctx0" brushRef="#br0" timeOffset="56163.364">12753 5544 1036 0,'0'0'46'0,"0"0"10"0,0 0-45 0,0 0-11 0,0 0 0 0,5 7 0 16,-5-7 104-16,3 7 20 16,-3 0 3-16,3 0 1 0,2 0-52 0,0 5-9 15,-2-5-3-15,2 7 0 0,0 0 52 0,-2-2 9 16,2 2 3-16,-2 0 0 0,2 5-74 0,-2-5-14 16,-1 0-4-16,4 3 0 0,-4-3-5 0,4-5-2 15,-4 6 0-15,-2-4 0 0,6 3-29 0,-6-7 0 16,2 1 0-16,-2 1 0 0,3-2 54 0,-3-7 8 15,0 0 2-15,0 0 0 0,0 0-52 0,0 0-12 0,0 0 0 0,0 0 0 16,-8 0 0-16,3-5 0 0,-3-2 0 0,2 0 0 16,-1-5 34-16,-1 3 4 0,-3-10 1 0,6 5 0 15,-3-5-39-15,3 5 0 0,-1-5-9 0,1-2 9 16,5 2-33-16,0 5 1 0,-3-5 0 0,3 5 0 0,3 0 32 0,-3-5 0 16,5 10 0-16,-2-3 0 0,2-2 0 0,0 7 0 15,1-5 0-15,-1 5 0 0,3-5 0 0,0 3 0 0,0 4 0 0,2-2 0 16,1 0-10-16,2 7 10 15,-2-7-8-15,2 7 8 0,-2-2 0 0,-1 2 0 0,1-5 0 16,-1 10 8-16,-2-3-8 0,0 5 0 0,-2-2 0 0,-1 2 0 16,0 0 17-16,-2 0 3 0,-3 0 0 0,-3 5 0 15,0-3-32-15,-2 3-7 0,-3 2-1 0,0-2 0 16,-2-3 68-16,-1-2 12 16,1 5 4-16,-1 0 0 0,0-5-52 0,3 0-12 15,-2-5 0-15,2 3 0 16,0 2-48-16,-3-7-13 0,3 5-3 0,-2-3 0 15,2-2-124-15,0-2-26 0,3 2-5 0</inkml:trace>
  <inkml:trace contextRef="#ctx0" brushRef="#br0" timeOffset="56549.124">13142 5443 1144 0,'0'0'51'0,"0"0"10"0,0 0-49 0,0 0-12 0,0 0 0 0,0 0 0 15,0 0 104-15,-5 2 17 0,-1 3 4 0,-2-3 1 0,3 5-33 0,0 3-6 16,-3-3-2-16,5 0 0 0,-5 2-20 0,3-2-4 16,2 5-1-16,1 0 0 0,-4-3-32 0,4 5-8 15,2 5 0-15,-3-5-1 0,3 5 14 0,-3 0 3 16,6-5 1-16,0 5 0 0,-1-5-20 0,1 0-4 0,0 0-1 0,2 0 0 16,3 0-12-16,-3-2 8 0,3 2-8 0,0-2 0 31,0-5 16-31,3 5-4 0,-1-5 0 0,1 0 0 0,-1-5-12 15,1 5 0-15,-1-2 0 0,1-5 0 16,0 3-202-16,-1-3-43 0</inkml:trace>
  <inkml:trace contextRef="#ctx0" brushRef="#br0" timeOffset="56803.371">13282 5664 403 0,'0'0'36'0,"0"0"-36"0,0 0 0 0,0 0 0 16,0 0 301-16,0 0 54 0,0 0 10 0,0 0 3 15,0 0-244-15,5 7-48 0,-2-5-9 0,2 3-3 0,-2 2 0 0,2 0 0 16,1 0 0-16,1-2 0 0,-1-3-51 0,2 5-13 16,0-2 0-16,0-5 0 0,2 7 10 0,1-7-1 15,-3 5 0-15,0-3 0 0,-3-2-9 0,0 0-12 16,3 0 2-16,-3 0 1 15,-2-7-117-15,0 7-23 0,-1-5-5 0,-2 3-1 16,0-3-110-16,3-2-23 0</inkml:trace>
  <inkml:trace contextRef="#ctx0" brushRef="#br0" timeOffset="56966.503">13438 5631 57 0,'0'0'0'0,"0"0"0"16,0 0 0-16,0 0 0 0,0 0 356 0,0 0 67 16,0 0 13-16,0 0 2 0,0 0-241 0,0 7-48 15,0 0-9-15,0 0-3 0,-2 5-39 0,-1-3-8 16,3 3-2-16,-3 0 0 0,1-3-28 0,-1 3-5 15,3 2-2-15,-3 0 0 0,1 0-40 0,-1 3-13 0,0-3 8 0,1 0-8 16,-1 5 0-16,3-5 0 0,-3-5 0 0,1 8 0 16,2-8 0-16,-3 5 0 0,3-6 0 0,-2 3 0 15,4-6-157 1,-2-3-35-16,0-2-8 0,0 0 0 0</inkml:trace>
  <inkml:trace contextRef="#ctx0" brushRef="#br0" timeOffset="57221.278">13581 5619 1094 0,'0'0'97'0,"5"-2"-77"0,-2-3-20 0,5 3 0 0,-5-3 123 0,5 5 21 16,-1-2 4-16,4-3 0 0,-3 5-45 0,0 0-10 15,3-5-1-15,2 3-1 0,-3 2-38 0,4 0-7 16,-7-5-2-16,4 5 0 0,0 0-19 0,-1 0-4 16,1-2-1-16,-1 2 0 0,-2 0-20 0,0 2-13 15,0-2 1-15,-2 5-630 16,-4-5-126-16</inkml:trace>
  <inkml:trace contextRef="#ctx0" brushRef="#br0" timeOffset="57399.674">13676 5713 633 0,'0'0'28'0,"0"0"6"0,0 0-34 0,0 0 0 15,6 0 0-15,2 0 0 0,-1 0 303 0,1 0 53 16,0 0 12-16,0 0 1 0,0 0-245 0,3-7-50 0,-3 7-10 0,5-7-1 16,0 7-27-16,-2-2-4 0,-1-3-2 0,1-2 0 15,0 7-30-15,-4-7 0 0,-1 7 0 0,-6 0-1017 16</inkml:trace>
  <inkml:trace contextRef="#ctx0" brushRef="#br0" timeOffset="57785.59">13983 5633 1641 0,'0'0'36'0,"0"0"7"0,0 0 1 0,0 0 4 0,0 0-39 0,0 0-9 0,6 5 0 0,1-5 0 15,4 0 72-15,-3 0 13 16,5 0 3-16,-2-5 0 0,-1 5-30 0,6-2-6 16,-3 2 0-16,6-5-1 0,-3 3-35 0,0-3-6 15,2 5-2-15,-2-2 0 0,-5-3-8 0,2 3 0 16,-2-3 9-16,-4 5-9 15,1 0-96-15,-2 0-24 0,-6 0-5 0,0 0-1 0</inkml:trace>
  <inkml:trace contextRef="#ctx0" brushRef="#br0" timeOffset="58055.388">14264 5459 1728 0,'0'0'76'0,"0"0"16"0,0 0-73 0,2-2-19 0,6 2 0 0,-2 0 0 16,-6 0 55-16,2 0 7 0,6 7 2 0,0 0 0 15,0-2 29-15,0 2 7 0,0 2 0 0,0 3 1 16,0-5-8-16,0 7-1 0,-6 0-1 0,6 3 0 16,-2-3-73-16,2 0-18 0,-3 0 0 0,-3 5 0 15,4-5 55-15,-4 0 7 0,4 0 2 0,-4-2 0 16,-2 2-64-16,3-7-23 0,0 5 1 0,-1-5 0 0,1 0 22 0,0 0 0 15,-1 0 0-15,1-2 0 16,-3-5-38-16,0 0-13 0,3 2-2 0,-3-2-1143 0</inkml:trace>
  <inkml:trace contextRef="#ctx0" brushRef="#br0" timeOffset="58626.837">14510 5391 1087 0,'0'0'48'0,"0"0"10"0,0 0-46 0,0 0-12 16,0 0 0-16,0 0 0 0,0 0 124 0,0 0 24 16,0 0 4-16,0 0 0 0,0 0-38 0,0 0-8 15,0 7-2-15,2 0 0 0,1 0-44 0,0 5-8 16,-1 2-3-16,1 0 0 0,0 3 12 0,2-3 3 0,0 0 0 0,1 5 0 15,-1-3 0-15,3 3 0 0,0-5 0 0,0 5 0 16,0-5-64-16,-1 0 0 0,1 0-14 0,0-2 2 16,3 2 12-16,-3-2 16 0,0-3-4 0,0-1-1 15,-3 3-11-15,0-4 10 0,-2 0-10 0,0-2 10 16,2-3-10-16,-5-2 0 0,0 0 0 0,0 0 8 16,0 0-187-16,0 0-37 0,0 0-8 0,0 0-2 0</inkml:trace>
  <inkml:trace contextRef="#ctx0" brushRef="#br0" timeOffset="58943.007">14766 5511 1292 0,'0'0'28'0,"0"0"7"0,0 0 1 0,3-5 0 0,0 3-36 0,-3 2 0 16,0 0 0-16,0 0 0 16,0 0 93-16,0 0 12 0,0 0 3 0,0 0 0 0,5 0-25 0,-5 0-5 0,8 2-1 0,0 3 0 15,-3 0-17-15,3-3-4 16,0-2-1-16,0 7 0 0,0-2-37 0,-3 2-7 0,3 0-2 0,0 0 0 16,0 0 31-16,0 5 5 0,0-5 2 0,2 0 0 15,-2 0-32-15,3 0-7 0,-3 0 0 0,3-2-8 16,-4 2 15-16,1-5-4 0,0 3-1 0,-2-3 0 15,-6-2-10-15,8 5 0 16,-1-5 0-16,-7 0 0 16,0 0-52-16,0 0-8 0,0 0-3 0,0 0-948 0</inkml:trace>
  <inkml:trace contextRef="#ctx0" brushRef="#br0" timeOffset="59159.328">14870 5499 1551 0,'0'0'68'0,"0"0"16"0,0 0-68 0,0 0-16 16,0 0 0-16,0 0 0 0,0 0 94 0,0 0 15 16,0 5 3-16,0 2 1 0,-3 5 12 0,0-5 3 15,3 2 0-15,-2 3 0 0,-1 0-103 0,0-3-25 16,-2 3 0-16,0 2 0 0,2-2 0 0,-2-3 0 16,0 3 0-16,-1 0 0 15,4-3 0-15,-1 3 0 0,-2-5 0 0,5 3 0 16,-3-1 9-16,3-9-9 0,-3 9 10 0,3-4-10 15,0-5-203-15,3 2-46 0,-3-2-10 16,8 7-1-16</inkml:trace>
  <inkml:trace contextRef="#ctx0" brushRef="#br0" timeOffset="59491.07">15145 5631 1267 0,'0'0'56'0,"0"0"12"0,0 0-55 0,0 0-13 15,0 0 0-15,0 0 0 0,0 0 136 0,0 0 25 16,-6 0 5-16,4 2 1 0,-1 3-63 0,1 2-12 15,-4 0-2-15,4 0-1 16,2 0-47-16,-3 0-10 0,0 1-1 0,1 3-1 16,-1-4 3-16,0 5 1 0,-2-5 0 0,5 0 0 15,-3 0-34-15,1 5 0 0,2-5 0 0,0-5 0 16,0-2 0-16,0 0-16 0,0 5 2 0,0-5-694 16,0 0-140-16</inkml:trace>
  <inkml:trace contextRef="#ctx0" brushRef="#br0" timeOffset="59976.867">15235 5558 1267 0,'0'0'28'0,"0"0"5"0,0 0 2 0,0 0 1 0,0 0-36 0,0 0 0 16,-3 0 0-16,3 0 0 0,0 0 109 0,0 0 15 15,0 0 4-15,0 0 0 0,0 0-52 0,0 0-9 16,-3 5-3-16,3-3 0 0,0 5-4 0,3-2-2 16,-3-3 0-16,0 5 0 0,0-2-30 0,3 2-5 15,-1 0-2-15,1 0 0 0,2-2-21 0,-2 2-20 16,2-5 4-16,1 3 1 0,-1-5 31 0,3 2 5 0,0-2 2 0,2 0 0 16,1-2-37-16,-3 2-7 0,0 0-2 0,0-5 0 15,-3 3 43-15,3-3 9 0,-3 3 2 0,0-3 0 16,1-2-19-16,-4 0-3 0,4 0-1 0,-6 2 0 15,0-2 11-15,0 0 1 0,0 5 1 0,-3-3 0 0,3 5-13 0,-5-2-8 16,-1-3 8-16,6 5-8 0,-2 0 0 0,2 0 0 16,-8 5 0-16,8-5 0 0,-3 2 0 0,1 5 0 15,2-7 0-15,-3 7 0 0,3-2 21 0,3 2 0 0,-3-7 0 16,2 7 0-16,4-7-21 0,-1 7 0 0,3-7 0 0,-3 0 0 16,3 0 0-16,0 0 0 0,3-7 0 0,2 2 0 15,-3 3-12-15,1-5-8 0,-3 2 0 0,2 3-1 16,-2-5 68-16,-2 0 13 0,2 0 4 0,-6-3 0 15,1 8-52-15,2-5-12 16,-5 0 0-16,3 2 0 0,-3-2 0 0,0 0 0 16,-3 0 0-16,3 0 0 0,-2 2 0 0,-1 3 0 15,0-3 0-15,1 3 0 0,-4-3 0 0,-2 5 0 16,6-2 0-16,-6-3 0 16,0 3-202-16,0-3-43 0</inkml:trace>
  <inkml:trace contextRef="#ctx0" brushRef="#br0" timeOffset="60277.343">15401 5316 1231 0,'-8'-5'54'0,"8"5"12"0,0 0-53 0,0 0-13 0,0 0 0 0,0 0 0 16,0 0 93-16,8 0 16 0,3 5 3 0,0-3 1 15,-1-2-23-15,1 7-5 0,-1-2-1 0,6 2 0 16,-3 5-27-16,1-3-5 0,-1 3-2 0,5 2 0 16,-2 0-8-16,0 0-2 0,-5 3 0 0,-1-1 0 15,1 3 3-15,-3-5 0 0,-3 5 0 0,0 0 0 16,1-3-35-16,-4 3-8 0,-2 0 0 0,0-5 0 0,0 5 0 0,-2-5 0 16,-1-5 0-16,3 8 0 0,-5-8 33 0,2 3 5 15,0-5 1-15,1 0 0 0,-1 0-26 0,1 0-5 16,-1-7 0-16,3 0-8 15,0 0-72-15,0 0-22 0,0 0-4 0</inkml:trace>
  <inkml:trace contextRef="#ctx0" brushRef="#br0" timeOffset="61295.619">16280 5290 1011 0,'0'0'44'0,"0"0"11"0,0 0-44 0,0 0-11 0,0 0 0 0,-5 0 0 16,-3 0 117-16,5 0 22 0,3 0 4 0,-3 5 1 16,-7-3-43-16,2-2-8 15,0 7-1-15,0 0-1 0,3-2-51 0,-1 2-9 16,-2 0-3-16,0 5 0 0,1-3-2 0,1 3-1 0,-2-3 0 0,0 3 0 16,3 2-40-16,5-2-8 15,-3 2-1-15,3 0-1 0,-2-2 45 0,4-3 8 16,4 3 3-16,2 0 0 15,-3-5-50-15,3 0-9 0,5 0-3 0,0-5 0 0,1 3 56 0,-1 0 11 16,0-3 3-16,3-2 0 0,0-2-25 0,-3-3-5 16,-2-2-1-16,2 0 0 0,0 2-8 0,-2-4 12 15,-3-3-12-15,-1 0 12 16,-1 5-3-16,-1-7 0 0,0 7 0 0,-5-7 0 0,-5 2 8 0,2 3 2 0,3-3 0 0,-2-2 0 16,-11 7 22-16,2 0 5 0,0 0 1 0,3-5 0 0,-2 7-37 0,-1 3-10 15,1-3 0-15,2-2 0 16,5 7-54-16,-2-2-15 0,-6 2-3 0,6 0-602 15,5 0-120-15</inkml:trace>
  <inkml:trace contextRef="#ctx0" brushRef="#br0" timeOffset="61549.378">16507 5438 1465 0,'0'0'64'0,"0"0"15"16,0 0-63-16,0 0-16 0,0 0 0 0,0 0 0 0,0 0 92 0,0 0 16 16,3 5 4-16,-3-5 0 0,0 0-32 0,0 0-7 15,5 2-1-15,-5-2 0 0,0 0-44 0,0 0-8 31,6 5-3-31,-1-3 0 0,-2 3-17 0,-3-5 0 0,2 7 0 0,-2-7 0 16,5 5-52-16,-5-5-13 0,0 0-3 0,0 0-836 16</inkml:trace>
  <inkml:trace contextRef="#ctx0" brushRef="#br0" timeOffset="61881.304">16605 5304 172 0,'0'0'16'0,"0"0"-16"0,0 0 0 0,0 0 0 15,0 0 321-15,0 0 62 0,0 0 12 0,0 0 2 16,0 0-225-16,0 0-44 0,0 0-10 0,0 0-2 0,3 5-58 0,2 2-12 16,0-5-2-16,-5-2-1 0,0 0-20 0,0 7-4 15,0-7-1-15,6 7 0 0,-1-2-6 0,3 0 0 16,0-3-1-16,0 3 0 0,2-3-11 0,1-2 0 15,2 5 0-15,1-5 0 0,1 2 0 0,-1 3 0 0,-4-3 8 16,1-2-8-16,-3 5 0 0,2-3 0 0,-4 3 0 0,-4 2 0 31,4 0 0-31,-4-2 0 0,-2 2 0 16,0-5 0-16,0 5 31 0,0 0 4 0,0 3 1 0,-2-1 0 0,-1-4-36 0,-2 2-17 16,-1 0 1-16,-2 0 1 0,3 0 15 0,0-2 13 15,-3-3-2-15,0-2-718 16,-3 0-143-16</inkml:trace>
  <inkml:trace contextRef="#ctx0" brushRef="#br0" timeOffset="62050.763">16645 5236 1911 0,'0'0'42'0,"5"0"9"0,3 0 1 15,-3 0 2-15,-5 0-43 0,0 0-11 0,8 2 0 0,0-2 0 16,0 0 50-16,3 5 8 15,5-5 2-15,0 0 0 0,-3 2-35 0,-3 3-6 16,4-5-2-16,-1 7 0 0,-3-7-29 0,-2 0-5 16,-2 0-2-16</inkml:trace>
  <inkml:trace contextRef="#ctx0" brushRef="#br0" timeOffset="62436.064">16880 5236 1479 0,'0'0'32'0,"0"0"8"0,0 0 0 0,0 0 2 0,0 0-34 0,11 2-8 16,0 3 0-16,-11-5 0 0,8 2 84 0,-1 3 16 0,-1 2 2 0,2-2 1 16,-6-3-30-16,4 5-5 0,-4 0-2 0,-2-2 0 15,0 2-30-15,0 0-7 0,0 0-1 0,-2 0 0 16,2 0 29-16,-3 0 6 0,6-2 1 0,-6 2 0 15,3 0-52-15,0-7-12 0,3 7 0 0,-3-7 0 16,0 7-8-16,0-7-5 0,8 5-1 0,-3-3 0 0,3 3 22 0,-3-3 5 31,3 3 1-31,-3-5 0 16,1 0-14-16,2 5-12 0,-3-5 3 0,0 0 0 0,3 0 9 0,-3 2 0 0,3-2 0 0,0 5 0 16,-2-3 0-16,1-2 0 0,-1 5 0 0,-6-5 0 15,5 7 0-15,0-5 0 0,-5-2 8 0,6 7-8 16,-6 0 0-16,0-7 9 0,0 10-9 0,-3-1 0 15,0-2 8-15,-2 0-8 0,0-2 0 0,-3-5 0 16,-3 7-118-16,3-7-30 0,-2 0-7 0,-1 0-1 0</inkml:trace>
  <inkml:trace contextRef="#ctx0" brushRef="#br0" timeOffset="62598.796">16941 5177 1497 0,'16'-2'66'0,"-11"2"14"16,1 0-64-16,4 0-16 0,4 0 0 0,-1 0 0 16,3 2 55-16,0-2 7 0,-1 0 2 0,-1 5 0 15,-1-3-23-15,0 3-4 0,3-3-1 0,-5 3 0 16,-1-5-36-16,-2 2 0 0,-3 3 0 0</inkml:trace>
  <inkml:trace contextRef="#ctx0" brushRef="#br0" timeOffset="63439.364">13761 6073 172 0,'5'-7'16'0,"-5"7"-16"15,0 0 0-15,-2 0 0 0,4-4 246 0,-2-4 46 16,0 8 10-16,0-2 2 0,0 2-192 0,-2-5-39 16,-1 5-7-16,3 0-2 0,-5-7 12 0,5 7 3 15,-3 0 0-15,3 0 0 0,0 0-36 0,-5 0-7 0,-1 0-2 0,1 7 0 16,0-7-7-16,0 5-2 0,-1-3 0 0,-2 6 0 15,0-4-25-15,-2 3-11 0,-1 5 1 0,3-3 0 16,-2 3 38-16,-1 0 7 0,1-3 1 0,2 5 1 16,-3-2-21-16,3 0-5 0,0-3-1 0,3 6 0 15,0-4 6-15,2-4 0 0,0 7 1 0,3-7 0 0,3 5-30 0,2-5-7 16,3 0 0 0,0 0-1-1,5-2-18-15,1-3-3 0,-1-2-1 0,3 0 0 0,0 0 72 0,-1-2 15 16,-1-3 2-16,-1-2 1 0,-3 7-35 0,1-7-12 0,-3 0 9 15,-3 3-9-15,1-4 0 0,-1 6 0 0,-8-5 0 0,3 2 0 16,0 5 16-16,-5-7-3 0,-3 0 0 0,0 7 0 16,0-4-13-16,3 1 0 0,-6 3 0 0,3 0 0 15,3 0-12-15,-3 3-6 0,3-3-1 0,5 0 0 16,-6 0-21-16,6 0-4 0,0 0 0 0,0 0-1 0,0 0 63 0,0 0 13 16,0 0 2-16,0 0 1 15,8 0-54-15,3-3-12 0,0-1-1 0,2 1-1 16,-3-2 54-16,1 3 10 0,2-3 2 0,0 3 1 15,1-3-53-15,-1 3-10 0,3-3-2 0,-3-2-1 0,-2 7 55 0,-1-4 11 16,1 4 3-16,-6 0 0 0,3 0-36 0,-8 0 0 0,0 0 0 0,0 0-613 31,0 0-127-31</inkml:trace>
  <inkml:trace contextRef="#ctx0" brushRef="#br0" timeOffset="64187.349">14047 6078 1036 0,'0'0'23'0,"0"0"5"0,0 0 0 0,0 0 1 0,2-5-29 0,-2-2 0 0,0 7 0 0,0-4 0 15,0 1 57-15,0-2 6 0,0 5 1 0,0 0 0 16,0 0 51-16,0 0 10 16,-2-2 3-16,-1-3 0 0,0 3-52 0,-2 2-9 15,0 0-3-15,2 0 0 0,-2 2-51 0,0-2-13 16,-3 7 0-16,2-2 0 0,-2-2 54 0,3 4 8 16,-3 2 2-16,3 0 0 0,0-2-52 0,-1 0-12 15,4 1 0-15,-4 3 0 0,6-4 0 0,-2 7 0 16,2-6 0-16,2 3 0 0,4-4 0 0,2 5 0 15,0-5 0-15,2 0 0 0,1 0 0 0,2 0 0 0,0 0 0 0,0-7 0 0,3 5 0 16,-2-3 0-16,-1-2 0 0,0 0 0 0,0 0 22 0,-2-2 2 16,-1-3 0-16,1-2 0 0,-3 5-7 15,0-7-1-15,-3 2 0 0,0-1 0 0,1 1 7 0,-6 0 1 16,0 0 0-16,0-4 0 0,-3 3-9 0,0-1-2 16,1-3 0-16,-1 5 0 0,-5 3-5 0,3-4 0 15,-3 6-8-15,0-3 12 0,0 3-25 0,3-3-6 0,-3-2-1 0,0 7 0 16,3 0 20-16,-1 0 0 0,6 0 0 0,0 0 0 15,-5 0-13-15,5 0 1 0,0 0 0 0,0 0 0 32,0 0-160-32,0 0-31 0,0 0-6 0</inkml:trace>
  <inkml:trace contextRef="#ctx0" brushRef="#br0" timeOffset="64542.85">14338 6062 691 0,'0'0'61'0,"0"0"-49"0,0 0-12 16,0 0 0-16,0-8 182 0,0 8 34 16,0 0 6-16,0 0 2 0,0 0-77 0,0 0-15 0,-3 0-4 0,-2-2 0 15,5 2-51-15,-5 2-10 0,-3-2-3 0,0 8 0 0,0-4-20 0,0 3-4 16,0 0 0-16,3 5-1 0,-3-5-11 0,0 0-3 16,5 5 0-16,0-3 0 0,3 3-25 0,0-5 0 15,3 0 0-15,2 5 0 0,1-3 0 0,2-4 0 16,0 2 0-16,5-4 0 0,-3 1 0 0,1-4 0 15,-3 0 0-15,5 0 0 0,-2 0 0 0,-1 0-14 16,-2-4 2-16,0-4 0 16,0 1 12-16,-3 0 0 0,1 0 0 0,-4 0 0 15,1 0 9-15,-3-5 2 0,3 5 0 0,-6-2 0 16,-2-3 17-16,-1 5 3 0,1-5 1 0,-3 5 0 16,0-4 0-16,-2 4 0 0,-4-1 0 0,4 6 0 15,-1-3-32-15,-2 5 0 0,-3-7 0 0,6 7 0 16,2 0 0-16,0 0 0 0,8 0 0 0,0 0 0 15,0 0-132-15,0 0-32 0,8 0-6 0,0 7-835 0</inkml:trace>
  <inkml:trace contextRef="#ctx0" brushRef="#br0" timeOffset="64959.919">14491 6026 1497 0,'0'0'66'0,"0"0"14"0,6 7-64 0,-6-7-16 16,2 0 0-16,1 7 0 0,2 0 110 0,-2 0 18 16,-3 1 4-16,5-4 1 0,-2 3-38 0,2 5-8 15,0-5-2-15,-2 0 0 0,2 0-28 0,-2 0-5 16,0 0-2-16,-1 0 0 0,-2 0-13 0,0-7-2 16,3 7-1-16,-3-7 0 0,0 0-10 0,0 0-1 0,0 0-1 0,0 0 0 15,0 0-5-15,0 0-1 0,0 0 0 0,0-7 0 16,0 0-8-16,0 5-8 0,-3-5 12 0,3-2-12 15,0-1 0-15,0-2 0 0,0-2 0 0,3 3 0 16,-3 3-24-16,5-1 2 0,-2-3 0 0,2 5 0 0,3-5 22 0,3 5 0 16,-4 0 0-16,4 0 0 0,2 7-11 15,1-2 3-15,-4 2 0 0,3 2 0 0,6-2 8 0,-3 5 0 16,-6 2-9-16,4 0 9 0,-1 0 0 0,0 0 0 0,-5 7 0 0,0-2 8 16,-5-2 8-16,2 1 2 0,0 3 0 0,-2-2 0 15,-3-2 6-15,0 1 0 0,-3 3 1 0,0-2 0 16,-2-2-9-16,0 1-3 0,0 1 0 0,-3-2 0 15,2 1-2-15,-2-4-1 0,0 0 0 0,3 0 0 16,-3-2-10-16,3-3 0 16,-3-2 0-16,3 0 0 15,-1 0-148-15,-1 0-31 0,-9-14-6 0,-3 5-2 0</inkml:trace>
  <inkml:trace contextRef="#ctx0" brushRef="#br0" timeOffset="81640.295">15748 5325 1036 0,'0'0'46'0,"0"0"10"0,-3 0-45 0,3 0-11 0,0 0 0 0,-5-7 0 0,0 7 53 0,2-2 9 16,3 2 2-16,0 0 0 0,0 0 44 0,0 0 8 15,-3-5 3-15,3 5 0 0,0 0-51 0,0 0-11 16,0 0-1-16,0 0-1 0,0 0-17 0,0 0-3 15,0 0-1-15,0 0 0 0,0 0-13 0,0 0-2 16,8 5-1-16,0-3 0 0,0-2-2 0,0 5 0 16,3-3 0-16,-1 3 0 15,1-3-1-15,0 3-1 0,2 2 0 0,-3-2 0 16,1 2 0-16,0-5 0 0,2 5 0 0,0-2 0 0,-2 2-22 16,4 0-5-16,-1 0-1 0,-4-2 0 0,1 2 54 15,-3-5 10-15,0 5 2 0,0-2 1 0,0 2-33 0,-3-2-8 16,0-3 0-16,-2 5-1 0,-1-2 25 0,1-3 4 15,-3 5 2-15,0-7 0 0,0 5-16 0,-3-5-3 16,3 2-1-16,-5 3 0 0,0 0 25 0,-3-3 5 0,0 3 0 0,-3-3 1 16,-2 5-33-16,0 0-8 0,-6 0 0 0,4 0-1 15,4 3-11-15,-5-1 0 0,0-2 0 0,3 0 0 16,0-2 0-16,2-3 0 0,1 8 0 0,2-8 0 16,0 5 0-16,0-2 0 0,3-3 0 0,2-2 0 15,0 5 8-15,3-3-8 0,-2-2 12 0,2 0-868 16,0 0-175-16</inkml:trace>
  <inkml:trace contextRef="#ctx0" brushRef="#br1" timeOffset="110026.107">10464 5920 2142 0,'0'0'47'0,"0"0"9"0,0 0 3 0,0 0 1 0,0 0-48 0,0 0-12 0,6 5 0 0,-4 2 0 16,1-4 9-16,2 6-1 0,-5-2 0 0,3 0 0 16,2 0 18-16,0 2 3 0,-2-1 1 0,2 3 0 15,1 1-12-15,2-3-2 0,-6 3-1 0,6 2 0 16,-3-2 2-16,1-2 1 0,2 1 0 0,0 3 0 0,0 0 12 0,-3-2 2 16,0 7 1-16,3-5 0 0,-3 0-11 0,3 0-2 15,0 5-1-15,-2 0 0 0,-4-3 13 0,3 10 2 0,3-4 1 0,0 3 0 16,0-3-20-16,0 3-4 0,3 1-1 0,-3 3 0 15,2 3 2-15,-2 1 0 0,3-4 0 0,-1 4 0 16,1 4 4-16,2 3 0 0,-2-5 1 0,2 10 0 16,-2-3-5-16,-1 5 0 0,1-2-1 0,-1-3 0 0,4 6-3 0,-4-1 0 15,3 7 0-15,1 0 0 0,-1 2-8 0,0-2 12 16,0 0-12-16,3 0 12 0,3 8-4 0,-1-1-8 16,-2-2 12-16,0 6-4 0,3-3 0 0,2 6-8 15,-3 2 12-15,6-1-4 0,-5-1 3 0,4 0 0 16,-1 2 0-16,1-1 0 0,-4 4 3 0,-1 2 1 15,4 2 0-15,-4-1 0 16,3-1-2-16,0 5 0 0,-2 0 0 0,2 0 0 16,3 0-4-16,-3 0-1 0,3 0 0 0,0 2 0 15,-3-2 4-15,3 5 1 0,-1-3 0 0,1 3 0 16,3-3-13-16,-1 3 0 0,1-3 0 0,-4-2-10 16,-1 2 10-16,1-2 0 0,1 5 0 0,0-3 0 15,0-2 0-15,0 5 0 0,0-3 0 0,-1-2 8 0,-2 0-8 0,3 2 0 16,0-2 8-16,0 0-8 0,2 0 0 0,-2 0 9 0,-3 0-9 0,1 0 0 15,-4 0 11-15,3-5-11 0,-2 5 10 0,-1-7-10 16,1 7 10-16,-3-5-10 0,2-2 10 0,1 0-10 16,-3 3 12-16,2-4-4 0,1 1-8 0,-1-4 12 15,-2 1-12-15,3-6 11 0,-1 6-11 0,1-6 10 16,-1 2-10-16,1-5 10 0,-4-3-10 0,1 4 10 16,3-8-10-16,-1 5 12 15,-4-5-12-15,2 0 12 0,-1 0-12 0,-1-2 12 16,1-5-12-16,-1 0 12 0,-1-3-2 0,3-1 0 15,-3 1 0-15,0-4 0 0,-2-2-10 0,2 0 12 16,3-3-12-16,-3 2 12 0,0-4-12 0,3-4 0 16,-5-1 9-16,2 2-9 0,-2-6 0 0,-1 2 0 15,-2-5 0-15,0 2 8 0,3-6-8 0,-6 2 0 16,0 0 0-16,1-5 0 0,-1 0 0 0,0-2 0 0,-2-3 0 0,-1-2 0 16,-2-7 0-16,6 12-10 0,-4-5 1 0,-2-7 0 15,0 0-47-15,0 0-8 0,6 7-3 0,-1 0 0 16,0 0-127-16,3-2-26 0</inkml:trace>
  <inkml:trace contextRef="#ctx0" brushRef="#br1" timeOffset="111867.795">10615 6240 806 0,'0'0'36'0,"0"0"7"0,0 0-35 0,0 0-8 15,0 0 0-15,-5 0 0 0,0 3 135 0,2-3 25 16,3 0 4-16,0 0 2 0,0 0-61 0,-3 4-12 15,1 3-2-15,2-7-1 0,-3 0 1 0,0 7 0 16,-5-2 0-16,6-3 0 0,-1 3-24 0,-2-2-5 0,-3 1-1 0,3 3 0 31,-3-2-14-31,2-3-3 0,-4 3-1 0,2 2 0 0,-5 0-12 0,2-4-3 0,-2 4 0 0,0 0 0 16,-3 4-12-16,0-4-4 0,0 0 0 0,-3 1 0 16,1-4-3-16,2 3-1 0,0-7 0 0,0 7 0 15,3-2 20-15,0-3 3 0,0 3 1 0,-1-3 0 16,6 3-20-16,0-2-3 15,0-3-1-15,3 0 0 0,5 0-8 0,0 0 0 16,0 0 0-16,0 0 8 0,-2 0-8 0,2 0 0 16,0 0 0-16,0 0-11 0,0 0 11 0,0 0 0 15,0 0 0-15,0 0 0 0,5 0 0 0,3 0-12 16,-3 0 12-16,3 0-12 16,-3 0-134-16,3 0-27 0,-5 4-6 0,5-1-849 0</inkml:trace>
  <inkml:trace contextRef="#ctx0" brushRef="#br1" timeOffset="112408.058">10194 6316 57 0,'0'0'0'0,"0"0"0"0,0-3 0 0,0 3 0 16,0-5 212-16,0-2 38 16,0 7 7-16,0-2 2 0,0 2-105 0,0 0-21 15,0 0-4-15,0 0-1 0,0-5-20 0,0 5-4 16,0 0 0-16,0 0-1 0,0 0-1 0,0 0 0 16,0 0 0-16,0 0 0 0,0 0-67 0,-2 7-14 15,-4-2-2-15,1 2-1 0,0 0-2 0,-3 0 0 16,3 0 0-16,-1 7 0 0,1-2-5 0,0-2-2 15,-3 6 0-15,3-2 0 0,-1-4-9 0,1 6 12 0,0-7-12 0,-1 6 12 16,4-4 0-16,-4 3 0 0,6 1 0 0,-2-4 0 16,2-4 6-16,2 7 2 0,-2-6 0 0,6-1 0 15,-4 4-20-15,6-4 0 0,0 0 0 0,0-2 0 16,3-2 12-16,2 1-2 0,3-4 0 0,5 0 0 16,3-4-30-16,0 4-5 0,5-8-2 0,0 6 0 15,-3-3 53-15,1-2 10 0,-1 0 3 0,-2 3 0 0,-3-3-39 0,-2-1 0 16,-6 1-12-16,0 7-1118 0</inkml:trace>
  <inkml:trace contextRef="#ctx0" brushRef="#br1" timeOffset="115469.866">9530 6167 57 0,'0'0'0'0,"0"0"0"16,0 0 0-16,0 0 0 0,0 0 161 0,0 0 27 15,0 0 6-15,0 0 1 0,0 0-73 0,0 0-14 16,-8 0-4-16,8 0 0 0,0 0-22 0,0 0-5 15,-5 0-1-15,5 0 0 0,0 0-16 0,0 0-3 16,-5 0-1-16,5 0 0 0,-6 0-28 0,6 0-7 31,-5 7-1-31,3-7 0 0,2 0 16 0,-6 7 4 0,4-2 0 0,-4-2 0 16,1 1-20-16,2 3-3 16,-2-2-1-16,2-3 0 0,1 5-6 0,-1 5-2 15,1-10 0-15,-1 6 0 0,0-4 0 0,1 3-8 0,-4 0 12 0,4-2-4 16,2-3-8-16,0-2 0 0,0 0 0 0,0 7 0 0,0 1 0 0,2-4 8 15,4 3-8-15,-6-7 8 0,5 0 11 0,0 5 1 16,3-3 1-16,3-2 0 0,-1 0-21 0,1 0 0 16,-1-7 0-16,4 7 0 0,-1-4 11 0,0 4-3 0,-2-3 0 0,2-1 0 15,-2 4-8-15,-1 0 0 0,-2 0 0 16,0 0 0-16,0 0 0 0,-3 0 0 0,0 0 0 0,1 4 0 16,-1-1 0-16,-5 6 8 0,3-7-8 0,-1 5 8 15,-2-7-8-15,-2 5 8 16,2 2-8-16,-3-4 8 0,0 4 0 0,3-3 0 0,-5 3 0 0,2 0 0 0,-2 0-8 0,3-2 0 15,-4-3 0-15,1 3 0 0,-3-2 8 0,3 1 0 16,-1-1 0-16,-1 1 0 0,-1 3-8 0,0-7 0 16,2 7 0-16,-2-7 0 15,0 7-24-15,3-2-6 0,-3-2-2 0,3 4-583 16,0-7-117-16</inkml:trace>
  <inkml:trace contextRef="#ctx0" brushRef="#br1" timeOffset="115836.896">9739 6181 172 0,'0'0'8'0,"0"0"1"0,0 0-9 0,0 0 0 0,-2-7 0 0,2 7 0 15,-3-7 219-15,3 7 41 0,-3-2 9 0,3 2 2 16,0 0-151-16,0 0-29 0,-5-5-7 0,0 5 0 16,5 0-16-16,0 0-2 15,0 0-1-15,-5 5 0 0,-1-3-20 0,6-2-4 16,-5 7-1-16,0 0 0 0,-1 1-19 0,4-4-4 16,2-4-1-16,-3 7 0 0,0 7-6 0,1-7-2 15,-1 0 0-15,6 1 0 0,-3-8-8 0,2 11 0 16,1-4 0-16,0 0 0 0,2-2 0 0,-2 2 0 15,5-4 0-15,-3 1 0 0,3-4 0 0,2 0 0 16,1-4-11-16,0 4 11 0,-1 0-28 0,-2-3 0 0,3-2 0 16,-1-2 0-16,-2 5-94 0,0-3-19 0,3-2-4 0,-1 0-1 15,-2 3-41-15,0-4-8 0</inkml:trace>
  <inkml:trace contextRef="#ctx0" brushRef="#br1" timeOffset="116137.254">9911 6149 403 0,'0'0'36'16,"0"0"-36"-16,0 0 0 0,0 0 0 0,-5 0 156 0,2-3 24 15,1-2 4-15,2 5 2 0,0 0-78 0,-6 0-16 0,1 0-4 0,2-2 0 16,3 2-7-16,0 0-1 0,-7 0-1 0,1 2 0 16,4-2-27-16,-4 5-4 0,4-2-2 0,-4 1 0 15,1-1-28-15,0 1-6 0,2 3 0 0,1 0-1 16,2-2 9-16,0-3 1 0,0 6 1 0,0-8 0 16,0 0-38-16,5 4-7 15,-5-4-1-15,5 7-1 0,3-7 25 0,0 7 0 16,0-7 0-16,0 0 0 0,2-2 0 0,-2-3 0 15,-2 5 9-15,2-7-9 0,0 3 8 0,-3 1-8 16,0-2 0-16,0-2 0 0,-2 0 10 0,0 7-2 16,-1-7 0-16,-2 3 0 0,0 1 2 0,-2-1 0 15,-1-4 0-15,0 6 0 0,3 2-10 0,-5-5 0 16,0 3 0-16,-3-3 0 0,0 5 19 0,0-2 1 0,0-3 1 0,3 5 0 16,-1 0-21-16,1 0-13 0,-3 0 1 0,3 0 1 15,5 0-149-15,0 0-29 0</inkml:trace>
  <inkml:trace contextRef="#ctx0" brushRef="#br1" timeOffset="116468.921">9988 6094 518 0,'0'0'46'16,"0"0"-37"-16,0 0-9 0,0 0 0 0,0 0 168 0,0 0 32 0,0 0 7 0,0 0 1 15,5 7-100-15,-2-7-19 0,-3 0-4 0,3 5-1 16,2-2-32-16,-2 1-6 0,-3-4-2 0,5 7 0 0,-5-7 12 0,2 0 1 16,4 7 1-16,-6-7 0 0,0 0-20 0,0 0-4 15,0 0-1-15,0 0 0 0,0 0-4 0,0 0-1 16,0 0 0-16,0 0 0 0,0 0-3 0,0 0-1 16,0 0 0-16,0 0 0 0,0 0-24 0,0 0-19 15,-6-7 3-15,6 5 1 0,-2-3 28 0,-1 1 6 16,3 4 1-16,0-8 0 0,0 6-20 0,3-5-19 0,-3 2 4 0,2-2 1 15,-2 0-45-15,6 3-9 0,-4 1-1 0,1-1-1 16,2-4 56-16,-2 6 14 0,-3 2 0 0,5-5 0 16,1 5-54-16,-6 0-8 0,5-7-2 0,0 7 0 15,-5 0-102-15,5-2-21 0,1-3-4 0,-6 5-1 0</inkml:trace>
  <inkml:trace contextRef="#ctx0" brushRef="#br1" timeOffset="116791.264">10136 6040 288 0,'0'0'25'0,"0"0"-25"0,0 0 0 0,0 0 0 16,3 5 172-16,-3-5 28 0,0 0 7 0,0 0 1 16,0 0-64-16,5 0-13 0,-5 0-3 0,0 0 0 15,0 0-51-15,5-5-10 0,1-2-3 0,-1 5 0 16,-2-3 0-16,2-2 0 0,3 2 0 0,-3-2 0 0,-5 0-64 0,3 0 0 16,-3 5-13-16,2-7 1 0,-2 6 12 0,3-2 16 15,-3-2-4-15,3 0-1 0,-3 7-11 0,2-7 0 16,-4 5 0-16,2 2 0 0,-6 0 0 0,4-5 0 15,2 5 0-15,-8 5 0 0,-3-3 0 0,6 3 0 16,-3-3 0-16,3 5 0 0,-3 0 33 0,0-2 5 16,0 2 1-16,3 5 0 15,-1-5-31-15,4 2-8 0,2-1 0 0,0 3 0 16,0-4 0-16,0 0 11 0,2 0-11 0,4 1 12 16,-1-1 1-16,0 2 1 0,3-2 0 0,-3-5 0 15,3 5-14-15,0-2 11 0,3-3-11 0,0-2 10 0,-4 0 2 0,1 0 0 16,0 0 0-16,6 0 0 0,-4 0-12 0,3 0-17 15,-2-2 4-15,0 2 1 16,-4 0-144-16,-1-5-29 0,2 5-6 0</inkml:trace>
  <inkml:trace contextRef="#ctx0" brushRef="#br1" timeOffset="118289.61">9932 6346 576 0,'0'0'51'0,"0"0"-41"0,0-7-10 0,-2 2 0 16,2 5 104-16,0-7 20 0,-3 3 3 0,1 1 1 15,2 3-52-15,0 0-9 0,0 0-3 0,0 0 0 16,-6 0 0-16,6 0 0 0,0 0 0 0,-5 3 0 16,0 1 0-16,-1 3 0 0,4 0 0 0,-4 0 0 15,1 5-21-15,2 2-5 0,-2 0-1 0,3 1 0 16,-1-1-20-16,3 4-4 0,-5-3-1 0,5 1 0 0,2-2 3 0,1 3 0 31,0-6 0-31,-1 8 0 0,1-5 9 0,2-2 3 0,0-3 0 0,3 3 0 0,-2-2-12 0,2-6-3 0,0 3 0 16,2-7 0-16,-2 5 11 0,3-3 1 15,-3-4 1-15,2-3 0 0,-2 1 7 0,0 1 0 16,0-4 1-16,0 0 0 0,0 0-1 0,-3-5-1 0,0 5 0 0,-2-4 0 16,2 1-31-16,-2-4 0 15,-3-2 0-15,0-1 0 0,0 5 57 0,-3-2 6 16,1 3 1-16,-1-4 0 0,-2 8-52 0,-1-4-12 16,-1 4 0-16,1-1 0 0,-2 6 0 0,0-3 0 15,0 5 0-15,1 0 0 16,1 0-48-16,-2 0-13 0,0 0-3 0,3 0-682 15,5 0-137-15</inkml:trace>
  <inkml:trace contextRef="#ctx0" brushRef="#br1" timeOffset="122483.831">10517 8498 871 0,'0'0'38'0,"0"0"9"0,0 0-38 0,0 0-9 16,0 0 0-16,0 0 0 15,0-2 87-15,-2-3 15 16,-4 3 3-16,4-3 1 0,-4 3-10 0,6 2-1 0,-2-5-1 16,-4 3 0-16,1-3-11 0,5 5-3 0,-3 0 0 0,-2-3 0 15,0-1-13-15,2 4-3 0,3 0-1 0,-5 0 0 16,0-5-16-16,-3 3-3 0,2 2-1 0,1 0 0 15,0 0-11-15,0-5-1 0,-3 5-1 0,2 0 0 16,-2 5-6-16,0-5 0 0,0 0-1 0,1 0 0 0,-4 0-6 0,3 2-1 16,-5 3 0-16,5-5 0 0,-3 4-5 0,1-1-2 15,-1 2 0-15,-2-3 0 0,2 3-1 0,1-3 0 16,-4 5 0-16,4-2 0 0,-1-3-8 0,1 3 12 16,-3 2-12-16,2 0 12 0,3 0-4 0,0 0 0 15,3 0 0-15,-3 0 0 0,0 5-8 0,0-5 10 16,0 7-10-16,3-2 10 15,-3 2-10-15,0-2 0 0,3 2 0 0,-3 0 8 16,2 0 8-16,1 0 0 0,2 5 1 0,-2-5 0 16,0-2-27-16,5 7-6 0,-3-3 0 0,3 0-1 15,3 1 4-15,-3-3 1 0,0 5 0 0,0 0 0 0,2-5 12 16,1 5 16-16,0-3-3 0,-1 1-1 0,1-1 5 0,2-2 1 16,1 5 0-16,-1-5 0 0,3 5-18 0,0 0 0 15,2-5 0-15,1 5 0 0,-3-3 0 0,2-2-11 16,4 3 11-16,-1-8-13 0,5 3 13 0,1 2 0 0,-1 0 0 0,4-2 0 15,1 2 12-15,-1-2-4 0,-1-5 0 0,3 2-8 16,-3-4 13-16,0 2-4 0,0 0-1 0,3-7 0 16,0 5-8-16,-3-3 0 0,0-2 9 0,0-2-9 15,0-3 10-15,3 5-2 0,0-2-8 0,0-3 12 16,-3-2 4-16,0 2 1 16,-2-2 0-16,-1 0 0 0,-2-2 4 0,-3-3 1 15,1 5 0-15,-1 0 0 0,-3-5 3 0,1-2 1 16,-3 2 0-16,0-2 0 0,0-7-2 0,-3 7 0 15,-2-5 0-15,2 5 0 0,-2-5-8 0,2-2-1 16,-5 2-1-16,3-2 0 0,-3 2-14 0,2-2 11 16,-2 0-11-16,0-5 10 0,-2 5-10 0,-1-3 8 15,6 8-8-15,-3-3 8 0,-3 0-8 0,0 3 8 0,1-3-8 0,2 0 8 16,-6 5-8-16,1 0 12 0,0-5-12 0,-3 5 12 16,3 2-12-16,-3-2 8 15,-3 0-8-15,0 2 8 0,1 3-8 0,-3-3 10 0,-3 5-10 0,-3-5 10 0,3 5-10 0,-2 0 0 16,-1 0 9-16,1 0-9 0,-1 0 0 0,3 0 8 15,1 0-8-15,-1 2 0 0,2 3 0 0,1-3 0 16,-3 3 0-16,3 2 0 0,0-5 0 0,0 5 0 0,-1 0-8 16,1 0 8-16,3 0-24 0,-1 5 0 0,0-3 0 0,3 3 0 31,1-3-125-31,-1 3-25 0,2-3-5 0,1 3-1 0</inkml:trace>
  <inkml:trace contextRef="#ctx0" brushRef="#br1" timeOffset="123672.684">10054 8938 918 0,'0'0'40'0,"0"0"9"0,0 0-39 0,0 0-10 0,0 0 0 0,0 0 0 16,0 0 101-16,0 0 19 0,0 0 3 0,0 0 1 15,0 0-20-15,0 0-4 0,0 0-1 0,0 0 0 16,0 0-29-16,0 0-6 16,0 0 0-16,0 0-1 0,0 0-14 0,0 0-2 15,0 0-1-15,0 0 0 0,0 0 2 0,0 0 0 16,-5 0 0-16,0 0 0 0,-1 0-20 0,1 0-3 15,5 0-1-15,-3 5 0 0,-5-5-1 0,3 2-1 16,0-2 0-16,-3 0 0 0,0 5-4 0,0-3-1 16,0-2 0-16,-2 0 0 0,-1 5 0 0,-2-3 0 15,-1 5 0-15,-1-2 0 0,-4-3-9 0,1 3-8 0,2 2 9 0,-3 0-9 16,-5 0 33-16,1 0 1 0,1 0 0 0,-1 0 0 16,-1 5-34-16,0-5-11 0,0 5 0 0,-2-5 0 15,4 2 11-15,-4 3 0 0,2-5 0 0,0 5 8 16,1-5-8-16,-1 5 0 0,0-3 0 0,0-2 8 15,6 5-8-15,-1-5 8 0,-2 7-8 0,0-7 8 16,0 5-8-16,2-5 0 16,3 0 8-16,0 5-8 0,0-3 0 0,1-2 0 15,1 0 0-15,1 3 0 0,3-1 0 0,-1-2 0 16,-2-2 0-16,2 2 0 0,1 0 0 0,-4-5 0 16,1 8 0-16,3-8 0 0,-4 5 0 0,4-2 8 0,-4 2-8 15,1-5 0-15,0 5 0 0,0-2 0 0,0 2 0 0,-1 0 8 16,-2-2-8-16,3 2 0 0,0-5 0 0,2 5 0 15,-2-2 0-15,0 2 0 0,0 0 8 0,0 0-8 0,2 0 9 0,0-2-9 16,1-3 12-16,2 3-12 0,0-3 12 0,0 3-12 16,0 2 12-16,0 0-12 0,3-2 12 0,-3-3-12 15,0 5 12-15,3-2-12 0,-1-3 8 0,1 3-8 16,5-5 0-16,-5 0 0 0,5 0 0 0,-6 2 0 16,6-2 0-16,0 0 0 0,0 0 0 0,0 0 0 15,0 0 0-15,0 0 0 0,0 0 0 0,0 0 0 0,0 0 0 0,0 0 0 16,0 0-9-16,0 0-3 0,0 0 0 0,0 0 0 15,0 0-104-15,0 0-20 0,0 0-5 0,0 0-592 16,0 0-119-16</inkml:trace>
  <inkml:trace contextRef="#ctx0" brushRef="#br1" timeOffset="124074.378">8871 9267 1306 0,'0'0'28'0,"0"0"7"0,0 0 1 0,0 0 1 0,0 0-29 0,-2-7-8 16,-1 7 0-16,-2-7 0 0,2 7 88 0,-2 0 17 15,0 0 3-15,-1 0 1 0,1 5-31 0,0-3-6 16,-3-2-2-16,3 7 0 16,-3-2-18-16,0 2-4 0,0 0-1 0,0 0 0 15,-3 5-8-15,3-3-2 0,-5 3 0 0,5 2 0 16,3 0-5-16,-3 0-2 0,-3 5 0 0,3 0 0 16,3 0-4-16,0-3-1 0,0 3 0 0,2 0 0 15,0-5-14-15,3 5-3 0,3-3-8 0,2-2 12 0,-2 3-12 16,2-8 0-16,3 3 0 0,0 0 0 0,3-3 0 0,2-4 0 15,3-3 0-15,0-2 0 0,-1 0 0 0,4 0 0 16,-1-7 0-16,6 5 0 0,-3-5 0 0,3-3 14 0,-5 1-4 16,2-3-1-1,3 5-158-15</inkml:trace>
  <inkml:trace contextRef="#ctx0" brushRef="#br1" timeOffset="135008.843">9509 6555 403 0,'0'0'36'0,"0"0"-36"16,0 0 0-16,0 0 0 0,0 0 102 0,0 0 14 16,0 0 2-16,0 0 1 15,0 0-38-15,0 0-7 0,0 0-2 0,0 0 0 16,0 0-28-16,0 0-7 0,0 0-1 0,3 0 0 16,2 0-3-16,0-2-1 0,1 2 0 0,2-5 0 15,0 5 4-15,-3 0 0 0,3 0 0 0,2 0 0 16,-2-4-2-16,0 4 0 0,3 0 0 0,-1 0 0 15,1 0-11-15,0-3-3 0,2 3 0 0,-3 3 0 0,-2-3-10 0,3 0-2 16,-3 4-8-16,0-4 12 0,0 0-12 0,0 0 0 16,0 0 0-16,0 0 0 0,-3 0 30 0,0 0 0 15,0 5 0-15,1-5 0 0,-6 0-14 0,2 0-4 0,-2 0 0 0,0 0 0 16,0 0 32-16,0 0 5 0,0 7 2 0,0-7 0 16,0 0-15-16,-2 7-2 0,-1 0-1 0,-2 3 0 15,-1-6-1-15,4 8 0 0,-1-5 0 0,-2 3 0 16,-3-3-32-16,3 0 0 0,2 4 0 0,-2-4 0 0,2 5 0 0,0-2 0 15,-2 1 0-15,0-4 0 0,2 5 0 0,1-2-19 16,-4-3 3-16,4 4 0 0,-1 1 25 0,-2-5 6 16,2 0 1-16,0 0 0 0,1 0-16 0,2-2 0 15,-3-3 0-15,3 6 0 0,-3-4-10 0,3-1-5 16,0-3-1-16,0 0 0 0,0 0 32 0,0 0 7 16,0 0 1-16,0 0 0 15,0 0-16-15,0 0-8 0,0 0 8 0,0 0-688 16,0 0-136-16</inkml:trace>
  <inkml:trace contextRef="#ctx0" brushRef="#br1" timeOffset="151368.243">7332 9514 345 0,'0'0'15'0,"0"0"4"0,0 0-19 0,0 0 0 16,0 0 0-16,0 0 0 0,0 0 157 0,0 0 28 16,0 0 6-16,0 0 1 0,0 0-52 0,0 0-9 15,0 0-3-15,0 0 0 0,0 0-51 0,0 0-10 16,0 0-3-16,0 0 0 15,0 0-2-15,0 0-1 0,2 0 0 0,1 7 0 0,0 0 1 0,-1 5 0 0,1-5 0 0,-3 7 0 16,-3-2-17-16,3-3-3 0,3 8-1 0,-3-3 0 16,-3 0-8-16,1 0-1 15,-1 0-1-15,3 0 0 0,0 3-9 0,0-8-2 16,0 5 0-16,3-2 0 0,-3 0-9 0,0-3-3 0,0-2 0 0,-3 5 0 16,3-5-8-16,0 0 8 0,-3 0-8 0,3-2 8 31,0-5-8-31,0 0 8 0,0 0-8 0,0 0 8 0,-2 2 1 0,-4-2 0 15,6 0 0-15,0 0 0 0,-2-2 5 0,-1-3 1 16,3-2 0-16,0-2 0 0,0-3-6 0,-3 5-1 16,3-5 0-16,-2-2 0 15,-1 2-8-15,0-2-9 0,3 0 9 0,0 0-13 16,0 0 13-16,3 2 0 0,0-2 0 0,-1 2 0 0,-2-2 0 0,0 5 0 16,0-3 0-16,0 0 0 0,0 5 0 0,3 0 0 0,2 0 0 15,1 0 0-15,2-5 0 0,-3 10 0 0,0-5 0 0,0 2 0 16,1-2 0-16,-1 0 0 0,3 7 0 0,-3-7 0 15,3 7 0-15,-3-5 0 0,3 5 0 0,0-2 0 0,0 2-17 0,-2-5-1 16,-6 5 0-16,8 0 0 0,-3 0 29 0,0 5 5 16,0-5 2-16,1 2 0 0,-1-2-18 0,3 5-16 15,0-3 4-15,0 3 0 0,-3 2 12 0,3-2 16 0,-3-3-3 0,3 5-1 16,-2 0-12-16,-1-2 0 0,-5-5 0 0,0 7 0 31,2 0 0-31,-2 0 0 0,0-2 0 0,-2 2 0 16,-3 0 0-16,2-5 0 0,0 3 0 0,-2 2 0 15,-3-2 34-15,0-3 4 0,3 5 1 0,-6-2 0 16,3-3-11-16,-5 5-3 0,2-7 0 0,4 7 0 0,-4-7-25 0,0 5 0 16,1-5 0-16,2 0 0 0,0 2 0 0,0-2 0 15,5 0 0-15,1 0 0 16,2 0-46-16,-3-2-14 0,0 2-4 0,1 0 0 16,-1 0 0-16,3 0 0 0,0 0 0 0,0 0 0 15,0 0-153-15,3-5-31 0,2-2-7 0,-5 7-1 0</inkml:trace>
  <inkml:trace contextRef="#ctx0" brushRef="#br1" timeOffset="151853.208">7723 9479 230 0,'-8'-5'10'0,"8"5"2"0,-5-2-12 0,5 2 0 15,0 0 0-15,0 0 0 0,-3-5 233 0,1 5 44 0,2 0 9 0,0 0 2 16,0 0-128-16,0 0-26 0,0 0-5 0,0 0-1 16,0 0-13-16,-6 5-3 0,1-3-1 0,2 5 0 15,1 0-75-15,-3-2-16 16,-1 2-2-16,1 7-1 0,2-2 24 0,-2-3 5 16,2 3 1-16,-2 2 0 0,0 0-28 0,-1-2-6 15,1 7-1-15,3-5 0 0,-4 0-12 0,1 5 11 16,2-5-11-16,3 0 10 0,-2 0-2 0,-1 0 0 15,3 3 0-15,0-3 0 0,5 0-8 0,-5-2-11 16,3-3 3-16,0 5 0 0,2-2 8 0,0-5 0 16,0 7 0-16,1-2 0 0,-1-5 0 0,0 0 0 0,3 0 0 0,-2 0 0 15,-4-2 0-15,4-3 0 0,4 3 0 0,-5-3 0 16,-5-2-156-16,0 0-28 0,11 0-7 0,-3-2-692 16</inkml:trace>
  <inkml:trace contextRef="#ctx0" brushRef="#br1" timeOffset="152153.704">7789 9709 1389 0,'0'0'61'0,"6"0"14"0,2 0-60 0,-3 0-15 16,-5 0 0-16,0 0 0 0,10 0 109 0,-2 5 19 16,-8-5 4-16,3 7 1 0,2 0-37 0,1-2-7 15,-1 2-1-15,-2-5-1 0,-3 5-43 0,2 0-9 16,3-2-2-16,-2 2 0 0,-6 0-17 0,6-2-4 16,2-3-1-16,1 5 0 0,-6-7-11 0,2 0 0 0,4 7 0 0,2-7 0 15,-3 0-29-15,0 0-11 0,-5 0-3 0,8 0 0 16,0 0-68-16,-3 0-13 0,-5 0-4 0,0 0-716 15</inkml:trace>
  <inkml:trace contextRef="#ctx0" brushRef="#br1" timeOffset="152385.617">7961 9709 1497 0,'0'0'32'0,"0"0"8"0,6 0 0 0,-6 0 4 0,0 0-36 0,0 0-8 0,0 0 0 0,0 0 0 15,0 0 127-15,-3 5 23 0,3 2 5 0,0 0 1 16,-3 5-65-16,1-3-13 0,-4-2-2 0,6 5-1 16,0 0-25-16,-2-3-5 0,-6 5-1 0,5-2 0 0,1 2 1 0,-1 0 0 15,-2-2 0-15,-1 2 0 0,1-7-36 0,0 5-9 16,5 0 0-16,-6-3 0 0,-4-2 0 0,5 0 0 16,5-2 0-16,-3 2 0 15,0-2-203-15,1-3-42 0,2 5-9 0,0-7-2 0</inkml:trace>
  <inkml:trace contextRef="#ctx0" brushRef="#br1" timeOffset="152639.409">8038 9756 806 0,'-5'5'72'0,"5"-5"-58"0,0 0-14 16,0 0 0-16,0 0 165 0,0 0 31 0,0 0 5 0,8 0 2 16,2 0-73-16,-2 0-14 0,-8 0-4 0,11 5 0 15,2-5-38-15,-5 2-8 0,-8-2-2 0,5 0 0 16,6 0-26-16,-3 5-6 0,0-3 0 0,-8-2-1 16,0 0-21-16,5 0-10 0,6 5 10 0,-3-5-10 0,-8 0 0 0,0 0 0 15,7 2 0-15,1-2 0 16,-8 0-180-16,0 0-40 0</inkml:trace>
  <inkml:trace contextRef="#ctx0" brushRef="#br1" timeOffset="152840.109">8094 9902 1267 0,'0'0'56'0,"0"0"12"16,0 0-55-16,8 0-13 0,-8 0 0 0,5 5 0 0,0-5 105 0,3 0 19 15,3 0 3-15,-6-5 1 0,-5 5-68 0,0 0-12 16,11 0-4-16,-1 5 0 0,-10-5-33 0,5 0-11 16,6-5 0-16,-6 5 0 15,3 0-132-15,-8 0-34 0,0 0-6 0,13 0-2 0</inkml:trace>
  <inkml:trace contextRef="#ctx0" brushRef="#br1" timeOffset="153109.338">8366 9834 1490 0,'0'0'66'0,"0"0"14"0,0 0-64 0,0 0-16 0,0 0 0 0,0 0 0 15,3 2 107-15,-1 3 18 0,-2-5 4 0,0 0 1 16,0 0-55-16,6 7-11 0,2-7-3 0,-3 7 0 16,-2-7-46-16,2 7-15 0,3-7 8 0,0 0-8 0,-3 5 0 0,3-5 0 15,0 0 0-15,0 0 0 0,0 0 0 0,-3 0 0 16,-5 0 0-16,0 0-650 16,8 0-126-16</inkml:trace>
  <inkml:trace contextRef="#ctx0" brushRef="#br1" timeOffset="153526.31">8565 9742 1036 0,'0'0'23'0,"0"0"5"0,0 0 0 0,0 0 1 16,5 0-29-16,-5 0 0 0,0 0 0 0,0 0 0 0,5 5 113 0,-2-3 17 16,-6 3 3-16,3-5 1 0,0 7-34 0,-2-2-6 15,4 2-2-15,-4 0 0 0,-1-5-13 0,3 5-3 16,3 0-1-16,-3-2 0 0,-3 7-23 0,3-5-5 15,3 0-1-15,-3 0 0 16,2 0-7-16,-2 0-2 0,0 0 0 0,5 0 0 16,1 0-29-16,-1 0-8 0,-8 0 0 0,3-2 0 15,0 2 0-15,0 0 0 0,0-2 0 0,0-3 0 16,0 5 0-16,3-2 0 0,-3-3 0 0,0-2 0 16,0 5 0-16,0-5 0 0,3 2 0 0,-3-2 0 15,0 0 0-15,0 0 0 0,5 5 0 0,-5-5 0 16,0 0-204-16,0 0-41 0,-3 7-9 0,3-7-2 0</inkml:trace>
  <inkml:trace contextRef="#ctx0" brushRef="#br1" timeOffset="154513.978">8821 9780 345 0,'0'0'31'0,"0"0"-31"0,0 0 0 0,0 0 0 15,0 0 172-15,0 0 29 0,0 0 6 0,6 2 1 16,-1 5-86-16,-5-7-17 0,0 0-3 0,5 5-1 16,0-3-21-16,1 3-4 0,-6-5 0 0,5 7-1 15,-2 0-9-15,-1 0-2 0,1 0 0 0,0 0 0 16,-3 0 0-16,2 5 0 0,-2-5 0 0,3 0 0 15,-3 0 0-15,2 5 0 16,1 2 0-16,0-2 0 0,-3-3-51 0,0 3-13 16,2 2 0-16,-2-2 0 0,6-3 0 0,-6 3 0 15,0-5 0-15,0 5 0 0,2-3 24 0,-2-2 1 16,3-2 1-16,-3 2 0 0,0 0-42 0,0-7-8 16,0 0-1-16,0 0-1 0,0 0 39 0,0 0 8 0,0 0 2 0,0 0 0 15,0 0-88-15,0 0-18 0,0 0-3 0,0 0-603 16,0 0-121-16</inkml:trace>
  <inkml:trace contextRef="#ctx0" brushRef="#br1" timeOffset="154792.857">8943 9916 115 0,'0'0'0'0,"0"0"10"0,0 0-10 0,0 0 0 0,0 0 0 0,0 0 0 15,0 0 309-15,0 0 60 0,5-2 12 0,-5 2 3 16,0 0-228-16,3 0-44 0,5 2-10 0,-3 3-2 16,0-5-57-16,1 2-12 0,-1 3-3 0,0 2 0 15,3-2 4-15,-3-3 1 0,-5-2 0 0,3 7 0 16,8-2-14-16,-3-3-3 0,-3 5-1 0,0-2 0 0,1-3-15 0,-1 3 8 16,-3-5-8-16,-2 0 0 0,0 0 10 0,0 0-10 15,0 0 10-15,0 0-10 0,0 0 0 0,0 0-16 0,0 0 1 0,0 0 1 31,8-5-125-31,-8 5-25 0,-2-2-4 0,-1-3-355 0,6-2-70 0</inkml:trace>
  <inkml:trace contextRef="#ctx0" brushRef="#br1" timeOffset="154961.512">9014 9883 403 0,'11'0'17'0,"-11"0"5"0,-5 0-22 0,5 0 0 16,0 0 0-16,0 0 0 0,0 0 248 0,0 0 44 15,-6 0 10-15,6 0 2 0,6 5-123 0,-6-5-24 16,-3 7-5-16,0 0 0 0,3 0-89 0,0 0-18 15,-5 0-3-15,2 0-1 0,1 5-3 0,-4-5-1 16,6 0 0-16,-2 5 0 0,-6-5-29 0,5 0-8 0,1 0 0 0,-1 0 0 16,0-2-26-16,-2-3-10 15,2 5-1-15,3-7-1 0,0 0-174 0,0 0-36 0,0 0-6 16,0 0-2-16</inkml:trace>
  <inkml:trace contextRef="#ctx0" brushRef="#br1" timeOffset="155230.957">9102 9982 1497 0,'-3'0'32'0,"3"0"8"0,0 0 0 0,0 0 4 0,0 0-36 0,0 0-8 15,0 0 0-15,0 0 0 0,0 0 104 0,3 7 20 16,-3-7 3-16,2 7 1 0,1 0-59 0,0 0-11 15,-6 5-2-15,0-5-1 0,1 0-37 0,-1 0-7 16,6 0-2-16,-6 0 0 0,-2-2-9 0,2-3 0 16,0 8 0-16,1-3 0 0,-1-5 0 0,1 3 0 15,2-5 0-15,0 0 0 0,0 0 0 0,0 7 0 16,0-7 0-16,0 0-648 0,5 2-130 0</inkml:trace>
  <inkml:trace contextRef="#ctx0" brushRef="#br1" timeOffset="155794.116">9186 9935 403 0,'0'0'17'0,"0"0"5"0,0 0-22 0,0 0 0 0,0 0 0 0,0 0 0 15,0 0 248-15,0 0 44 0,0 0 10 0,0 0 2 16,0 7-141-16,3 0-28 0,-3-2-6 0,-3 2-1 0,3 0-64 0,-2 0-14 16,4-5-2-16,-2 8-1 0,-2-3-27 0,-1-5-4 15,6 5-2-15,-3 0 0 0,0-2-14 0,0-5 8 16,0 7-8-16,0-7 0 0,5 5 0 0,-5-5 0 0,0 0 0 0,5 2 0 16,1-2 0-16,-1 0 0 0,0 0 0 0,0-2 0 15,1-3 12-15,2 0-4 0,-3 3-8 0,0-3 12 16,-2 3 6-16,0-3 1 0,2 3 0 0,-3-3 0 15,-2-2 3-15,0 5 1 0,6-3 0 0,-4-2 0 16,1 7-7-16,-3 0 0 0,0 0-1 0,0 0 0 16,0 0-15-16,0 0 0 0,0 0 0 0,0 0 0 15,0 0 54-15,0 0 8 0,-5 7 2 0,2-2 0 16,3 2-52-16,0-5-12 0,0-2 0 0,3 7 0 31,-3 0-30-31,5-2-9 0,0 2-1 0,1-2-1 0,-1-3 29 0,0-2 12 16,1 5-8-16,-1-3 8 0,0-2 0 0,-2 0 0 15,-3 0 0-15,5 0 0 0,3 0 0 0,-3 0 0 0,-5 0 0 0,8-2 0 16,0-3 10-16,-3 5 1 0,-5 0 0 0,3-7 0 16,-3 7 11-16,5-5 2 0,1 3 1 0,-6 2 0 15,-3-5-14-15,0-2-3 0,1 5-8 0,-1-3 12 16,-2-2 41-16,2 5 8 0,1-3 2 0,-1 0 0 0,3 3-51 0,-3-3-12 16,1 3 0-16,2 2 0 0,0-5 0 0,0 5 0 15,0 0 0-15,0 0 0 16,0-7-45-16,0 7-15 0,0 0-4 0,2-7-751 15,-2 0-150-15</inkml:trace>
  <inkml:trace contextRef="#ctx0" brushRef="#br1" timeOffset="156163.646">9364 9735 1267 0,'0'0'28'0,"0"0"5"0,0 0 2 0,0 0 1 0,0-2-36 0,0 2 0 0,2-5 0 0,-2 5 0 16,0 0 109-16,0 0 15 0,11 5 4 0,-1-3 0 16,1 5-52-16,-3 0-9 0,3 0-3 0,-1 5 0 15,-2-5 0-15,3 7 0 0,-1-2 0 0,1 9 0 16,-3-7-51-16,0 5-13 0,0-5 0 0,0 5 0 0,-3-5 54 0,-3 5 8 15,1-5 2-15,0 0 0 0,-1 0-52 0,-2 5-12 16,-2-5 0-16,2 0 0 0,0-2 0 0,-3 2 0 16,0-2 0-16,-2 2 0 0,3-7 0 0,-1 5 0 15,0-5 0-15,1 2 0 0,-1-4 25 0,-2 2 3 16,2 0 0-16,-2-2 0 16,2-3-45-16,-2 3-9 15,5-5-2-15,-3 0 0 0,3 0 28 0,-2 2 0 0,2-2 0 0,0 0 0 16,0 0-210-16,-6-7-37 0,6 7-7 15,-5-14-2-15</inkml:trace>
  <inkml:trace contextRef="#ctx0" brushRef="#br1" timeOffset="157120.617">9824 9773 115 0,'0'0'0'0,"0"0"10"0,5-5-10 0,-2 5 0 15,2-2 0-15,-5 2 0 0,3-5 267 0,-3 5 51 16,0 0 10-16,0 0 3 0,5-5-171 0,-5 5-35 15,0 0-6-15,0 0-2 0,0 0 0 0,0 0 0 16,0 0 0-16,0 0 0 0,0 0-45 0,0 0-8 16,-2 10-3-16,-1-8 0 15,-2 5-37-15,2 0-8 0,0 0-2 0,1 0 0 16,-1-2 40-16,-2 2 8 0,2 0 2 0,3 0 0 16,0 5-72-1,-3-5-15-15,-2 0-2 0,0 0-1 0,2 0 42 0,-2 0 8 0,0 0 1 0,-1-2 1 16,1 2-26-16,0-5 0 0,-1 3 0 0,1 2 0 15,0 0 0-15,2-7 0 0,-2 7 0 0,0-2 0 16,2-3 0-16,3 3 0 0,0-5 0 0,0 2 0 0,0 3 0 0,3 2 0 16,-3-2 0-16,5-3 0 0,-5-2 56 0,3 5 7 15,2-3 1-15,0 5 0 0,0-7-52 0,3 7-12 16,-2-7 0-16,2 5 0 0,0-5 0 0,2 0 0 16,1 2 0-16,2 3 0 0,-2-5 0 0,2 0 0 0,0 0 0 15,3 0 0-15,-3 0 0 0,0 0 0 0,1 0 0 16,-1 0 0-16,-3 5 0 0,1-5 0 15,0 0 0-15,-1 2 0 0,-2-2 0 0,-3 0 0 16,1 0 0-16,-6 0 0 0,5 5 24 0,-5-5 3 16,0 0 0-16,3 0 0 15,-3 0-43-15,5 2-9 0,-5-2-2 0,0 0 0 0,0 0 49 0,0 0 10 16,0 0 1-16,0 0 1 16,0 0-106-16,0 0-20 0,0 0-5 0,0 0-1 15,0 0-121-15,0 0-24 0,0 0-5 0,0 0 0 0</inkml:trace>
  <inkml:trace contextRef="#ctx0" brushRef="#br1" timeOffset="157622.419">10155 9789 230 0,'0'0'10'0,"0"0"2"0,0 0-12 0,0 0 0 0,0 0 0 0,0 0 0 0,-6-2 334 0,6 2 64 16,0 0 13-16,-2-5 2 0,-4 5-226 0,4 0-46 16,2 0-9-16,0 0-1 0,-5 5-59 0,-1-3-11 15,1 5-2-15,2 5-1 0,1-5-42 0,-1 5-8 16,-2-3-8-16,2 3 12 0,0-5 41 0,1 7 9 15,2-2 2-15,-3 2 0 0,1-2-52 0,2 2-12 16,0-5 0-16,0 8 0 0,0-8-16 0,0 5-7 0,5-2-1 0,0-5 0 16,0 5 24-16,1-5 0 0,2 0 0 0,0 0 0 15,-3-2 0-15,3-3 0 0,0-2 0 0,2 7 0 16,1-7 0-16,-1 0 0 16,-2-7 0-16,0 5 0 0,0-3 20 0,3-2 1 15,-6 2 1-15,0-4 0 0,3-3-22 16,-2 5 0-16,2-5 0 0,-6-2 0 0,1 0 56 0,0 0 6 15,2 7 2-15,-3-5 0 0,-2-2-43 0,-2 2-8 16,2 3-1-16,-3-3-1 0,-2 3 7 0,0-1 2 16,-1 3 0-16,1 0 0 0,2 0-7 0,-5 0-1 0,1 0 0 0,-1 2 0 15,8 3-12-15,-3-3 0 16,-2 5 0-16,-1-7 0 16,4 7-32-16,2 0-2 0,0 0-1 0,0 0 0 15,-8 0-130-15,8 0-27 0,0 0-4 0,0 0-896 0</inkml:trace>
  <inkml:trace contextRef="#ctx0" brushRef="#br1" timeOffset="157885.811">10345 9956 748 0,'0'0'33'0,"0"0"7"0,0 0-32 16,0 0-8-16,3 5 0 0,0-3 0 0,-3-2 220 16,2 5 41-16,-2-3 9 0,3 3 2 0,-1 2-120 0,1-7-24 15,-3 0-5-15,3 7-1 0,-1-2-51 0,-2-5-11 0,0 0-1 16,0 0-1-16,3 2-37 0,-3-2-7 0,0 0-2 0,0 0 0 16,0 0-2-16,0 0-1 0,0 0 0 0,0 0 0 31,0 0-138-31,0 0-28 0,0 0-6 0</inkml:trace>
  <inkml:trace contextRef="#ctx0" brushRef="#br1" timeOffset="158224.671">10454 9808 1324 0,'0'0'118'0,"0"0"-94"0,0 0-24 0,0 0 0 0,0 0 145 0,0 0 25 16,0 0 5-16,0 0 1 15,0 0-39-15,0 0-7 0,0 0-2 0,0 0 0 16,0 0-102-16,0 7-26 0,0 0 0 0,2 0 0 16,1-2 56-16,0 2 7 0,-1 0 1 0,4 0 0 0,-1-2-52 15,0 2-12-15,0 0 0 0,1-5 0 0,4 5 0 0,-4-2 0 16,-6-5 0-16,8 2 0 0,-1 3 0 16,4 2 0-16,-6-2 0 0,3 2 0 0,-2-5 0 0,-4 5 0 15,6-2 0-15,-5 2 0 0,-6-2 0 0,3 2 0 0,0 0 0 0,3 0 0 16,-3 0 0-16,0 0 0 0,0 0 0 0,0 0 0 15,0-7 0-15,-3 7 0 0,3-2 0 0,-2-3 0 16,2-2 0-16,-6 7 0 0,-2-7 0 0,3 5 0 16,0-5 0-16,2 0 0 0,-2-5 0 0,-3 3-782 15,0-3-159-15</inkml:trace>
  <inkml:trace contextRef="#ctx0" brushRef="#br1" timeOffset="158403.18">10406 9768 1209 0,'0'0'53'0,"5"-2"12"0,1-3-52 0,2 5-13 15,-3 0 0-15,5-5 0 0,1 3 169 0,0 2 31 0,-3-5 7 0,2 5 1 16,6 0-116-16,-3 0-22 0,-2 0-5 0,5 0-1 0,0 0-19 0,-3 0-4 16,-3 0-1-16,-2-2 0 0,3 2-27 0,0 0-5 15,2-5-8-15,-5 5 11 16,-3 0-103-16,-2-2-21 0</inkml:trace>
  <inkml:trace contextRef="#ctx0" brushRef="#br1" timeOffset="170887.759">7763 10276 576 0,'0'0'25'0,"0"0"6"0,0 0-31 0,0 0 0 0,0 0 0 0,5 7 0 16,3-2 246-16,-3 2 43 0,-10 0 9 0,2 0 2 16,6 0-158-16,0 0-31 0,-1 5-7 0,-2-3 0 0,-5 5-50 0,5-2-10 15,5 2-1-15,-5 0-1 0,-8-2 2 0,6 2 1 16,4 5 0-16,1-5 0 16,0 0 1-16,-3 0 0 0,0-2 0 0,0 7 0 0,8-5-24 0,-8-5-5 15,-3 3-1-15,3 2 0 0,5-7-5 0,1 5-2 16,-4-5 0-16,-2 0 0 0,-2-2 19 0,2-5 4 31,-8 2 1-31,8-2 0 0,-6 0-20 0,6 0-4 0,3 0-1 0,0-7 0 16,-1 0 14-16,-2 0 2 0,-2-5 1 0,2-2 0 15,-3 0-25-15,0 0 0 0,3-5 0 0,-2 0 0 16,2 5 15-16,2-7-3 0,-2 7 0 0,8-5 0 16,3 5-12-16,2-5 0 15,-8 5 0-15,-5 0 0 0,-5 2 0 0,3 3 0 0,-1-3 0 16,3 0 0-16,3 5 0 0,2 0 0 0,5 0 0 0,1 5 0 0,-6-3 0 0,3-2-13 15,5 2 2-15,3 3 1 0,-2 2 10 0,-1 0 16 16,0 0-4-16,3 2-1 0,0 3-11 0,-3 0 0 0,-2 2 0 0,-1 0 0 16,1 2 0-16,-1 3 0 0,-2 0 0 0,-2-3 0 15,-6 5 0-15,2-2 0 0,1 2 0 0,-3-2 0 16,-3 2 0-16,1-2 0 0,2-3 0 0,-3 3 0 16,-2-5 25-16,-1 5 3 0,4-5 1 0,-1 0 0 15,0 0-46-15,-2 0-10 0,-6 0-1 0,6-7-1 0,5 0 74 0,-5 7 15 16,-6-2 4-16,1-3 0 15,2-2-73-15,0 5-15 0,0-3-2 0,-3-2-1 16,-2 0-8-16,3-2-1 0,4 2-1 0,-2 0 0 0,-2 0 37 0,4 0 16 16,6 0 0-16,0 0-1 0,0 0-26 0,0 0-5 15,0 0 0-15,0 0-1 16,6-5 1-16,2 5 0 0,0 0 0 0,2 0 0 16,9 0 4-16,-3 5 2 0,-3-3 0 0,3-2 0 15,0 5 10-15,-1 2-10 0,-1-5 10 0,-4 3-10 16,-2 2 10-16,0 0 0 0,3 0 0 0,-3 0 0 15,-8 0 0-15,2 0 0 0,4 5 0 0,-6-5 0 0,0 0 0 0,-6 5 9 16,4-5-1-16,-4 5-8 0,4-5 19 0,-6 0-3 16,-3 0-1-16,3 0 0 0,0 0-3 0,-2 0-1 15,-6 0 0-15,3-2 0 0,-3-3-11 0,3 3 0 0,2-3 0 0,-2 3 0 16,-6-5 0-16,3 2 0 0,8-2 0 0,-2 0 0 31,-9 0-103-31,9 0-19 0,2 0-4 0</inkml:trace>
  <inkml:trace contextRef="#ctx0" brushRef="#br1" timeOffset="171426.437">8139 10685 230 0,'5'0'20'16,"-5"0"-20"-16,0 0 0 0,0 0 0 0,0 0 330 0,0 0 62 16,0 0 12-16,0 0 2 0,-5 0-215 0,5 0-43 15,0 0-9-15,2 0-2 0,-2 0-58 0,0-7-12 0,6 7-3 16,-4-7 0-16,6 0 0 0,-5 0 0 0,-6-5 0 0,3 5 0 15,3-5-51-15,-1 3-13 0,1-3 0 0,2-2 0 16,3 0 18-16,-2 2 1 0,2-2 0 0,-8-5 0 16,-3 5-19-16,3 0 0 0,8-5 0 0,-3 5 0 15,-5 0-12-15,3 2-5 16,5-2-2-16,0 5 0 0,-6-3 19 0,4 5 0 16,-6 0 0-16,5 0 0 0,3 0 0 0,-6 2 0 15,-7 3 0-15,5 2 0 0,8 0 48 0,-8 0 12 16,0 0 4-16,0 0 0 0,0 0-52 0,3 9-12 15,2-2 0-15,-2 0 0 0,-3 5 0 0,0 2 0 16,8-2 0-16,0 2 0 0,-6-2 12 0,3 2-1 16,6 0 0-16,-3 0 0 0,0 0-11 0,0 0 0 0,2 3 0 0,1-3 0 15,0 0 8-15,-1 0-8 0,-2 0 0 0,0-2 8 16,0-3-18-16,-3 3-4 0,1 0-1 0,-4-3 0 16,1-4 27-16,0 2 6 0,2-7 1 0,-5 0 0 0,-5 7-31 15,5-7-5-15,0 0-2 0,0 0 0 16,-8 7-138-16,0-2-28 0,-3-10-6 0,3 10-897 15</inkml:trace>
  <inkml:trace contextRef="#ctx0" brushRef="#br1" timeOffset="171573.565">8194 10619 1036 0,'16'0'92'0,"-11"0"-73"0,-5 0-19 0,8 0 0 16,5 0 157-16,-5-2 28 0,3 2 6 0,-3 0 1 0,5 0-103 0,-2-5-20 15,-1 5-4-15,1 0-1 0,0 0-39 0,-1 0-8 16,6-2-1-16,-5-3-1 16,-6 5-127-16,3-2-24 0,13-5-6 0,-10 2-1 0</inkml:trace>
  <inkml:trace contextRef="#ctx0" brushRef="#br1" timeOffset="172112.033">8453 10431 1497 0,'14'0'66'0,"-14"0"14"0,0 0-64 0,0 0-16 0,0 0 0 0,5 5 0 15,-2-3 116-15,-1 5 20 0,-2-2 4 0,3 2 1 16,2 0-43-16,0 5-9 0,-7-3-1 0,4-2-1 15,4 5-32-15,-1 2-7 0,-2 0 0 0,-1-2-1 16,1 2-18-16,2 0-3 0,1-2-1 0,-1 2 0 16,-8-7-4-16,3 7-1 0,6-9 0 0,-4 7 0 0,-4-5 36 0,4-5 6 15,1 5 2-15,-3-7 0 0,0 0-52 0,0 0-12 16,0 0 0-16,0 0 0 0,5-2 0 0,-5-3 0 16,0-2 0-16,-3 0 0 0,9 0 32 0,-4-5 3 15,-2-2 1-15,3 0 0 0,-3 2-36 0,3-2 0 16,2-7 0-16,-2 9-9 15,-6-2-18-15,3 0-3 0,8 0-1 0,0 2 0 16,-5-2 31-16,-1 2 0 0,3 5 0 0,3 0 0 16,3-2 0-16,2-1 0 0,-5 8 0 0,5-3 0 15,3 5 0-15,0 0 0 0,-5 0 0 0,2 5 0 16,3-3 0-16,-3 8 0 0,0-1 0 0,3-2 0 0,0 5 0 0,-3 0 0 16,0 2 0-16,-2-5 0 0,2 3 0 0,-5 2 0 15,-2 0 0-15,-1 0 0 0,-5 3 25 0,0-1 11 16,-3-4 3-16,-2 7 0 0,0-10-11 0,-6 5-3 15,0 3 0-15,1-3 0 0,-3-5-33 0,-1 3-8 0,-2 2 0 0,3-7-1 16,-3 0 17-16,1 5 0 0,1-5 0 0,-2-2 0 16,3-3 10-16,0-2 6 0,2 0 0 0,3 0 1 15,-5 0-17-15,5-2 0 0,3-3 0 0,2 5 0 16,-5-2-201 0,3-3-44-16,-3-2-9 0,6 2-2 0</inkml:trace>
  <inkml:trace contextRef="#ctx0" brushRef="#br1" timeOffset="200752.44">8940 1181 403 0,'0'0'17'0,"0"0"5"0,0 0-22 0,0 0 0 0,0 0 0 0,0 0 0 16,0 0 228-16,0 0 40 0,0 0 9 0,0 0 2 16,0 0-152-16,3 7-31 15,-3-2-5-15,0 2-2 0,3-4-20 0,-3 6-4 0,2-7-1 0,1 12 0 16,2-2 27-16,-2 2 5 0,-1 0 0 0,1 5 1 0,0-5-24 0,-1 5-5 15,1-2 0-15,0 1-1 0,-1 4-15 0,-2-4-4 16,3 4 0-16,2-4 0 0,-5 1-20 0,3 0-4 16,0-2 0-16,-1-3-1 0,1 4-2 0,-3-3 0 15,-3-4 0-15,1 1 0 0,2-3-21 0,0 3 0 16,2-2 0-16,-2-3 0 0,0-7 0 0,0 0 0 16,0 0 0-16,0 0 0 15,0 0-47-15,0 0-13 16,0 0-4-16,5-7-751 0,1 7-150 0</inkml:trace>
  <inkml:trace contextRef="#ctx0" brushRef="#br1" timeOffset="200969.311">9131 1428 2188 0,'0'0'97'0,"0"0"20"0,0 0-93 0,0 0-24 0,0 0 0 0,0 7 0 16,0 0 58-16,0 5 7 0,2-2 2 0,-2 1 0 15,3 4-5-15,0-4-1 0,-1-4 0 16,4 5 0-16,-4-3-49 0,1 3-12 0,0-5 0 0,-1 5 0 16,1-10 0-16,-3 5 0 0,3 1 0 0,-1-8 0 15,-2 7-100-15,0-7-22 0,0 0-5 0,0 0-1 0</inkml:trace>
  <inkml:trace contextRef="#ctx0" brushRef="#br1" timeOffset="201101.263">9205 1301 1036 0,'0'0'92'16,"0"-2"-73"-16,0 2-19 0,-3-9 0 15,3 9 157-15,0 0 28 0,0-3 6 0,0 3 1 16,0 0-109-16,0 0-22 0,0 0-4 0,0 0-602 16,0 0-121-16</inkml:trace>
  <inkml:trace contextRef="#ctx0" brushRef="#br1" timeOffset="201586.941">9274 1287 1497 0,'0'0'66'0,"0"0"14"0,0 0-64 0,0 0-16 0,0 3 0 0,0 6 0 16,0-7 120-16,2 12 21 0,4-6 4 0,-1 6 1 16,0-3-80-16,3 4-16 15,-5-4-3-15,5 3-1 0,-3 0 14 0,0-2 4 16,3-2 0-16,-5 1 0 0,2 4 0 0,-2-4 0 15,2-4 0-15,0 0 0 0,1 0-52 0,-4 1-12 16,1-1 0-16,-3-7 0 0,3 4 0 0,-3-4 0 16,0 0 0-16,0 0 0 0,5-4 54 0,-2 1 8 15,-1-1 2-15,3-4 0 0,1-1-54 0,-1 0-10 16,3-1 0-16,0-9 0 0,-3 8 0 0,3 1 0 0,3-2 0 0,-1-4 0 16,-2 4 0-16,3 1 0 0,-3-4 0 0,2 4 0 0,1 4 0 15,-6-3 0-15,3 5 0 0,0-2 0 0,0 0 0 0,-5 5 0 16,-3 2 0-16,0 0 0 0,0 0 0 0,0 0 0 15,0 0 0-15,0 0 0 16,0 0-54-16,0 0-6 0,0 2 0 0,-6 5-1 31,-2 0-131-31,1 1-25 0,-4-1-6 0,0 0-1 16,1 2-72-16,-1-2-16 0,-10 14-2 0,5-9-1 0,16-12 251 16,-16 16-348-16,16-16 356 0,-2 5 44 0,2 2 12 0,0-7 0 15,0 3 164-15,0 4 36 0,2-3 6 0,4 1 2 16,-4-3-22-16,4 5-4 0,-1 1-1 0,3-4 0 15,0-4-44-15,0 7-9 0,0-7-1 0,2 3-1 16,1 6-43-16,-1-9-9 0,1 2-2 0,2-2 0 0,-2 7-2 0,5-7-1 16,-6 0 0-16,3 8 0 0,-2-8-55 0,0 4-14 15,2-4 0-15,-3 0 0 16,1 3-160-16,-3 1-34 0</inkml:trace>
  <inkml:trace contextRef="#ctx0" brushRef="#br1" timeOffset="201918.8">9694 1480 1209 0,'0'0'108'0,"3"0"-87"16,5 0-21-16,0 0 0 0,-3-5 164 0,3 5 28 15,0 0 5-15,0 0 2 0,0 0-108 0,0 0-22 16,0 0-4-16,0-2-1 16,-3 2-46-16,0 0-10 0,1-5-8 0,-4 1 12 15,4 4-12-15,-4-3 0 0,3-1 9 0,-2 1-9 16,0-1 0-16,-1-4 0 0,-2 1 0 0,-2 0 0 15,-1 3 56-15,-2-3 6 0,0 4 2 0,-3-4 0 16,0 2-52-16,-3 5-12 0,3 0 0 0,-2 0 0 16,-4 0 0-16,1 0 0 0,3 0 0 0,-1 5 0 15,3 2 0-15,0-4 0 0,-3 1 0 0,4 3 0 16,1 0 0-16,1 0 0 0,0 5 0 0,5-2 0 0,-3 1 0 0,3-4 0 16,0 8 0-16,3-4 0 0,-1 1 0 0,4-3 0 15,-1 3 0-15,0-2 0 0,3-1 0 0,0-7 0 16,5 5 0-16,1 1 0 0,-1-8 0 0,0 4 0 15,0-1 0-15,0 1-714 16,1-4-146-16</inkml:trace>
  <inkml:trace contextRef="#ctx0" brushRef="#br1" timeOffset="202273.273">9946 1268 1868 0,'0'0'41'0,"0"0"9"0,0 0 2 0,0 0 0 0,0 0-42 0,0 0-10 15,2 7 0-15,4-2 0 0,-1 2 92 0,-2 5 17 16,2-3 3-16,0 3 1 0,0 2-58 0,-2-2-12 16,2 5-3-16,-2-3 0 0,2 2 20 0,-2 1 3 15,0-3 1-15,2 4 0 0,-5 1-52 0,3-7-12 16,-1 5 0-16,1-3 0 0,-3-3 54 0,2 1 8 0,-2-2 2 0,3 1 0 16,0-8-52-16,-1 6-12 15,-2-7 0-15,0-2 0 16,0 0-202-16,0 0-43 0,0 0-9 0,3-2-2 0</inkml:trace>
  <inkml:trace contextRef="#ctx0" brushRef="#br1" timeOffset="202420.207">10131 1464 1497 0,'0'0'66'0,"0"0"14"0,5 9-64 0,0-7-16 0,-2 5 0 0,0 1 0 16,-3-1 194-16,2 0 35 0,4 0 7 0,-6 4 2 15,2-4-125-15,-2 5-25 0,3-5-4 0,-3 5-2 16,3-10-66-16,-1 3-16 0,-2-3 0 0,3 6 0 15,-3-8 28-15,0 0 3 0,0 0 0 0,0 0-835 16,0 0-166-16</inkml:trace>
  <inkml:trace contextRef="#ctx0" brushRef="#br1" timeOffset="202558.455">10184 1299 1094 0,'0'0'97'0,"0"0"-77"0,0 0-20 0,0 0 0 15,0 0 183-15,8 0 33 0,0-5 6 0,-8 5 2 16,0 0-167-16,0 0-33 0,0 0-6 0,2 5-590 16,1-3-119-16</inkml:trace>
  <inkml:trace contextRef="#ctx0" brushRef="#br1" timeOffset="202906.592">10250 1290 403 0,'0'0'36'0,"0"4"-36"0,3 1 0 0,2-3 0 16,-2 5 301-16,2 0 54 0,0-2 10 0,3 2 3 16,3 3-192-16,-6 1-39 0,3 4-7 0,0-1-2 15,0 2-17-15,-3-2-4 0,0-4-1 0,1 8 0 16,-4-3-38-16,1-1-7 0,2-3-1 0,-2 4-1 16,0-1-34-16,-3-7-6 0,2 4-2 0,-2-4 0 0,0 5-5 0,0-9-2 15,0-3 0-15,0 0 0 0,0 0-10 0,0 0 0 16,0 0 0-16,5-7 0 0,1-1 53 0,-4-1 9 15,4 0 2-15,2-1 0 16,-3-1-94-16,3-4-18 0,2 8-4 0,-2 0-1 16,0 0 18-16,3 3 4 0,-3-4 1 0,0 1 0 15,0 7-12-15,0-2-2 0,0 4-1 0,-3-2 0 0,0 0 36 0,3 7 9 0,-3 1 0 0,3-1 0 16,-2 0 49-16,-4 2 12 0,4 0 3 0,-4-1 0 16,1 3-52-16,-1-8-12 0,1 4 0 0,-3 2 0 0,0-2 0 0,3 3 0 15,-3-6 0-15,5-1 0 0,-5 1 0 0,3-1 0 16,-1 6 0-16,1-9 0 15,-3 0-48-15,0 0-13 0,3 0-3 0</inkml:trace>
  <inkml:trace contextRef="#ctx0" brushRef="#br1" timeOffset="203292.518">10753 1454 1947 0,'0'0'86'0,"0"0"18"0,0 0-83 16,0 0-21-16,0-4 0 0,0 4 0 0,-3-10 109 0,3 10 18 16,0-5 3-16,0 5 1 0,0 0-54 0,0 0-10 15,-5-7-3-15,-3 7 0 0,-3 0-21 0,3 7-5 0,0-7-1 0,-2 7 0 16,-1 1-8-16,1-1-1 0,-1 0-1 0,3 4 0 16,5-4-27-16,-2 5 0 0,0-2 0 0,0-3 0 15,5 2 0-15,2 0 0 0,1-1 0 0,-1 3 0 31,4-8-46-31,-1 1-14 0,6 1-4 0,-1-3 0 0,1-2 52 0,2 5 12 16,0-3 0-16,1-4 0 0,-1 2 0 0,3-5 0 16,-6-2 0-16,3 0 0 0,-5 3 0 0,0 1 0 15,0-9 0-15,-2 5 0 0,-1 0 28 0,-3-4 9 16,1 4 2-16,-3 0 0 0,0-8-12 0,0 8-3 16,-3 0 0-16,-2 0 0 0,0 3-24 0,0-4 0 15,-3 8 8-15,2-7-8 0,-2 5 0 0,0-3 0 0,3 5 0 0,-3 0 0 16,3 5-203-16,5-5-42 0,0 0-9 15,0 0-2-15</inkml:trace>
  <inkml:trace contextRef="#ctx0" brushRef="#br1" timeOffset="203947.42">11295 1497 1036 0,'0'0'92'0,"3"-7"-73"0,-3 7-19 0,5 0 0 16,-2-10 243-16,-1 3 45 0,-2 2 8 0,0 5 3 15,0-4-171-15,0 4-35 0,-2-3-6 0,2 3-2 16,0 0-17-16,-6-4-3 0,1 1-1 0,-3 3 0 16,0 0-20-16,0 3-4 0,-2 1 0 0,-1-1-1 15,3 1-31-15,0 3-8 0,0 0 0 0,0 1 0 0,0-1 0 0,3 0 0 16,0 4 0-16,2-4-8 0,1 8 28 0,2-8 7 15,0 0 1-15,2 2 0 16,3-2-74-16,1 3-14 0,-1-3-4 0,3 0 0 0,3 0 52 0,-3-3 12 16,2-4 0-16,1 5 0 15,-1-3-54-15,1-4-8 0,-3 2-2 0,2-5 0 0,-2 1 52 0,0 1 12 32,-5-1 0-32,2 1 0 0,-2-4 48 0,-1 3 13 0,1-11 3 0,-3 13 0 0,0-7 0 0,0-1 0 15,0-2 0-15,-3 3 0 0,1 0 0 0,-3 2 0 16,-1 4 0-16,1-4 0 0,2 3-52 0,-2 4-12 15,2-8 0-15,3 8 0 0,-5-2 0 0,5 2 0 16,0 0 0-16,0 0 0 16,-5-5-100-16,5 5-22 0,0 0-5 0,0 0-717 15,0 0-144-15</inkml:trace>
  <inkml:trace contextRef="#ctx0" brushRef="#br1" timeOffset="204850.066">11210 1290 230 0,'0'0'20'0,"0"0"-20"16,0 0 0-16,0 0 0 0,0 0 220 0,0 0 40 16,0 0 8-16,0 0 2 0,0 0-99 0,0 0-20 15,0 0-4-15,0 4-1 0,6 3-76 0,-4 7-15 16,1-6-3-16,2 6-1 0,1-3 10 0,-1 8 3 0,-2-5 0 0,2 0 0 16,0 5-12-16,0-5-1 0,1 0-1 0,-1 8 0 15,0-6-8-15,-2 1-2 0,2-3 0 0,0 2 0 0,-2-2 9 0,2-7 2 16,-2 7 0-16,2 1 0 0,-2-11-51 0,2 6-9 15,-2-3-3-15,2 2 0 0,-2-7 20 0,0 3 4 16,2-2 1-16,-5 4 0 16,0-7-1-16,0 0-1 0,0 0 0 0,0 0 0 15,5-7-68-15,-2-1-14 0,-1 1-2 0,1 0-1 0</inkml:trace>
  <inkml:trace contextRef="#ctx0" brushRef="#br1" timeOffset="205530.303">11792 1490 288 0,'0'0'25'0,"-2"-8"-25"0,-1 8 0 0,3 0 0 16,-2-7 223-16,2 7 39 16,-3-2 8-16,3 2 2 0,-5 0-116 0,2-5-22 0,-2 1-5 0,5 4-1 15,0 0-51-15,-6 0-10 0,1 0-3 0,0 0 0 16,-3 9 0-16,3-9 0 0,-1 2 0 0,-2 5 0 16,0 1-51-16,3 3-13 0,-3-4 0 0,0 0 0 0,3 0 0 0,2 8 0 15,-2-4 0-15,5-4 0 0,-3 5 0 0,3-2 0 16,3 1 0-16,0-1 0 0,2-6 0 0,0 3 0 15,3 1 0-15,3-1 0 0,-1-3 25 0,4-4 3 16,-1 0 0-16,0-4 0 0,-2 4-7 0,-1-7-1 16,1-1 0-16,-1 1 0 0,1 3-3 0,-6-3-1 15,3 4 0-15,0-8 0 0,-8 3 44 0,3 1 9 0,-1-4 2 0,-4 4 0 16,-1 0-34-16,-2-3-6 0,0 3-2 0,-3 2 0 16,0-2-16-16,2 3-3 0,1 1-1 0,0-4 0 15,5 3-65-15,-6 4-14 0,-1 0-2 0,1 0-1105 16</inkml:trace>
  <inkml:trace contextRef="#ctx0" brushRef="#br1" timeOffset="205815.507">12253 1330 864 0,'-3'-7'76'0,"1"-1"-60"0,2-6-16 0,-3 7 0 15,-2-4 246-15,-1-4 46 0,-2 6 10 0,3 0 2 0,5-1-90 0,-3-2-18 16,-4 5-3-16,-1 5-1 0,0-3-153 0,0 3-31 16,-3 2-8-16,-2 0 0 0,5 0 0 0,-5 2 0 15,2 3 0-15,1-3 0 0,-1 5 0 0,0 8 0 16,6-4 0-16,-3 3 0 0,3 1 24 0,2 1 3 16,3 0 1-16,3-1 0 15,0 3-45-15,2 4-9 0,3-4-2 0,-3-4 0 16,3 5 28-16,-3-5 0 0,3 8 0 0,-2-6 0 15,1 1 0-15,-1-3 0 0,2 2 0 0,0 1 0 16,0-3 0-16,-3-3 0 0,-3 4 0 0,4-4 0 16,-4-8 0-16,-2 4 0 0,0-7 0 0,0 0-1183 15</inkml:trace>
  <inkml:trace contextRef="#ctx0" brushRef="#br1" timeOffset="205969.36">11994 1440 1728 0,'0'0'76'0,"8"-5"16"0,-3-2-73 0,3 7-19 0,0-4 0 0,2 1 0 15,3-1 77-15,1 4 12 0,4 0 3 0,3 0 0 16,6 0-28-16,-6 0-6 0,-2 0-1 0,2 0 0 16,3 4-33-16,-1-4-6 0,-1 0-2 0,-4 3 0 15,-2-3 0-15,0 0 0 0,0 0 0 0,-3 0 0 0</inkml:trace>
  <inkml:trace contextRef="#ctx0" brushRef="#br1" timeOffset="206572.098">12922 1433 1432 0,'0'0'64'0,"0"0"12"0,0-9-60 0,0 2-16 16,-2 4 0-16,2-4 0 0,-3 2 121 0,0-4 22 16,1 2 4-16,2 2 1 0,-6 1-69 0,4 1-14 0,-4-4-2 0,4 7-1 0,-1-4 14 0,-5 4 2 15,3 0 1-15,0-8 0 0,2 16-44 0,-2-8-9 16,-1 0-2-16,1 4 0 0,2-4-16 0,-2 3-8 15,0 1 8-15,5-1-8 0,-3 6 0 0,3-9 0 16,0 2 0-16,0 5 0 0,3 5 17 0,2-5 5 16,3 0 1-16,0 0 0 31,0 0-45-31,5 0-9 0,0 5-1 0,3-5-1 0,3-4 20 0,-3 6 4 0,0-2 1 0,-1 3 0 16,-1-3-12-16,-4 0-3 0,1 0 0 0,-3-3 0 15,-8 3 70-15,2 0 13 0,1 1 4 0,-6-1 0 16,-2 0-52-16,-3 2-12 0,3-2 0 0,0-5 0 15,-6 6 54-15,0-4 8 0,-2 3 2 0,-3-4 0 16,6 1-52-16,-3-1-12 0,-1-3 0 0,-2 4 0 16,6-4-48-16,-3 5-13 0,2-5-3 0,3-5-751 15,0 1-150-15</inkml:trace>
  <inkml:trace contextRef="#ctx0" brushRef="#br1" timeOffset="206920.183">13137 1490 633 0,'0'0'28'0,"0"0"6"0,0 0-34 0,0 0 0 16,0 0 0-16,0 0 0 0,0 0 301 0,0 0 54 16,5 0 10-16,3 4 3 0,-8-4-244 0,10 0-48 15,1 0-9-15,0 0-3 0,-1 0-27 0,-2 0-5 16,3-4-2-16,-3 4 0 0,0 0-12 0,-1-8-2 16,-1 8-1-16,-1-7 0 0,0 7 2 0,-2-2 1 15,0-7 0-15,-3 6 0 16,0-4 2-16,-3-5 0 0,0 10 0 0,-2-5 0 15,0 2 20-15,-3 1 4 0,3-3 0 0,-3 4 1 16,0-4-60-16,-3 2-12 0,0 5-2 0,1 0-1 16,-1 0 30-16,1 0 0 0,-3 0 0 0,2 5 0 0,0 2 18 15,1-7 10-15,2 7 1 0,-3 0 1 16,3 0-30-16,3 0 0 0,2 5 0 0,6-2 0 16,0 1-45-16,-1 4-15 0,4-4-4 0,2-1 0 0,2-1 52 0,-2 0 12 15,3 3 0-15,-1-5 0 0,6 0 0 0,-3-2 0 16,1-3 0-16,-1 5 0 15,3-7-55-15,0 0-8 0,2 0-1 0,-2 0-947 0</inkml:trace>
  <inkml:trace contextRef="#ctx0" brushRef="#br1" timeOffset="207221.14">13420 1464 1036 0,'-14'0'46'0,"14"0"10"0,0 0-45 0,0 0-11 15,0 0 0-15,0 0 0 0,0 0 208 0,0 0 39 16,0 0 8-16,6 0 1 0,-1-3-151 0,3 3-30 15,0 0-7-15,2-4 0 0,-2 1-58 0,3 3-10 16,-3 0 0-16,3-4 0 0,2 4 21 0,-3-8 12 16,-4 6 3-16,2-3 0 0,0 5-20 0,-8 0-4 0,2-2-1 0,-2 2 0 15,3-5 1-15,-6 1 1 0,1-3 0 0,-4 4 0 16,-4-1-13-16,2 1 9 0,-6-2-9 0,1 5 8 0,0 0-8 16,-3 0 0-16,8 0 0 0,-2 5 0 0,-1 2 0 0,-2-4 0 15,2-3 0-15,1 7 0 0,-1 4 53 0,3-4 9 16,-2 5 2-16,4-2 0 31,4-1-103-31,-1 0-20 0,3 6-4 0,3-4-1 0,-1 3 103 0,4-7 20 16,-1 8 4-16,0-8 1 15,3 4-103-15,3-4-20 0,-1 1-4 0,3-1-1 0,-2-3 52 0,0-1 12 0,4-3 0 0,4 0-720 16,0 0-140-16</inkml:trace>
  <inkml:trace contextRef="#ctx0" brushRef="#br1" timeOffset="207391.183">13647 1450 921 0,'0'0'82'0,"0"0"-66"16,0 0-16-16,0 0 0 0,0 0 234 0,0 0 43 16,0 0 9-16,3 4 2 0,2 3-128 0,-2-4-26 15,2 6-5-15,0-7-1 0,-2 13-51 0,5-8-10 16,-5 0-3-16,5 0 0 0,-6 2-51 0,3 0-13 16,-2-1 0-16,0-1 0 0,-1 0 28 0,-2-7 2 0,0 0 1 0,0 0 0 15,0 0-50-15,0 0-9 0,0 0-3 0,0 0-769 16,3-3-153-16</inkml:trace>
  <inkml:trace contextRef="#ctx0" brushRef="#br1" timeOffset="207522.54">13679 1320 2120 0,'0'0'47'0,"0"0"9"0,0 0 3 0,-3-5 0 0,3-2-47 0,0 7-12 0,0 0 0 0,0 0 0 16,0 0 57-16,0 0 10 0,0 0 1 0,8 7 1 15,3-7-56-15,-3 8-13 0,0-4 0 0,0 3-700 16,0 0-140-16</inkml:trace>
  <inkml:trace contextRef="#ctx0" brushRef="#br1" timeOffset="207861.568">13819 1440 1324 0,'0'0'118'0,"0"0"-94"16,0 0-24-16,0 0 0 0,-2 2 189 0,2-2 34 15,0 0 6-15,0 12 2 0,0-2-75 0,0-1-16 16,2-2-2-16,1 3-1 0,-1-3-97 0,4 0-20 15,-4 0-4-15,1 2-1 16,2-7-24-16,1 3-5 0,-4-3-1 0,-2-2 0 16,6 8 63-16,-6-8 13 0,0 0 3 0,0 0 0 0,0 0-52 0,5-8-12 15,0 1 0-15,0 5 0 0,-2-7 0 0,2 2 0 16,3-3 0-16,0-2 0 16,0 5-69-16,0 0-17 0,3 0-3 0,-1-4-1 15,1 3 22-15,-1 1 5 0,-2 0 1 0,0 3 0 16,3 4 18-16,-3-3 3 0,-3-1 1 0,0 4 0 0,-5 0 52 0,8 7 12 0,0-3 1 0,0 1 1 15,-8-5 2-15,8 7 1 0,-2 3 0 0,1-3 0 16,-1 0 18-16,-4 2 3 0,4-2 1 0,-4 3 0 16,1-3-23-16,-3 0-5 0,0-7-1 0,5 7 0 15,-5 4-6-15,0-11 0 0,0 0-1 0,6 7 0 16,-4 5-127-16,-2-12-24 0,0 0-6 0,8 0-1 16</inkml:trace>
  <inkml:trace contextRef="#ctx0" brushRef="#br1" timeOffset="208256.072">14269 1424 345 0,'0'0'31'0,"0"0"-31"15,0 0 0-15,-3-7 0 0,1 4 416 0,-1-4 76 16,-2 2 16-16,5 5 4 0,-3 0-359 0,-2-7-71 0,-3 7-14 0,3 0-4 0,-6 0 0 0,3 0 0 16,0 7 0-16,0-7 0 15,-2 12-51-15,-1-9-13 0,0 4 0 0,1-3 0 0,2 8 0 0,3-2 0 16,-1-3 0-16,4 0 0 0,2 2 0 0,0 0 0 15,5-1 0-15,0 3 0 0,3-8 0 0,3 4 0 16,2 2 0-16,0-2 0 16,-2-7-48-16,-1 2-13 0,6-2-3 0,-5 0 0 0,2 0 52 0,-2-2 12 0,-1-3 0 0,1 5 0 15,-3-7 0-15,0 3 0 0,-3 1 0 0,0-1 0 16,1 1 48-16,-6 3 13 0,2-7 3 0,-2 7 0 16,0 0-52-16,0 0-12 15,0 0 0-15,0 0 0 0,0 0 0 0,6 0 0 0,-1 7 0 0,3-4 0 16,-3 4 0-16,3-3 0 0,3 8 0 0,-1 2 0 15,1-7 0-15,-1 7 0 16,-2 1 0-16,0-1 0 0,0 2 0 0,0 1-12 16,-5-3 3-16,2-3 0 0,-5 4 26 0,0-1 6 15,-3-3 1-15,1 4 0 0,-6-4 1 0,0-4 1 0,0 0 0 16,-5 0 0-16,-3 1-18 0,-3-1-8 0,1-3 0 0,-3 3 8 31,-6-7-57-31,3 0-12 0,-2-7-3 0,-3 3-729 0,-3-3-147 0</inkml:trace>
  <inkml:trace contextRef="#ctx0" brushRef="#br1" timeOffset="209027.573">15031 1421 1404 0,'0'0'62'0,"0"0"13"0,0 0-60 0,0 0-15 16,0 0 0-16,3-4 0 0,-1 1 110 0,-2-4 19 15,0 7 4-15,-2-5 1 16,2-2-41-16,-3 0-8 0,0 5-1 0,3 2-1 16,-8 0-32-16,3 0-7 0,2 0 0 0,-2 0-1 15,0 0-3-15,0 2-1 0,-3 3 0 0,0-3 0 16,-3 5-24-16,3 5-5 0,-2-9-1 0,-1 8 0 16,3-4-28-16,-2 8-5 0,4-4-2 0,1-4 0 0,0 0 26 0,5 8 0 15,-3-8 0-15,6 0 0 0,-1 4 0 0,4-4 0 16,2-2 0-16,2 5 0 0,3-10 0 0,3 4 0 15,0-8 0-15,3-4 0 0,-1 6 0 0,-2-5 0 16,-3-2 0-16,3 2 0 0,-3-3 0 16,-2-2 0-16,-1 3 0 0,-2-3 0 0,-5-7 35 0,2 1 12 0,-2 1 2 0,0-4 1 15,-6-10-29-15,0 10-5 0,-2 2-2 0,-3-6 0 16,3 1-14-16,0 1 0 0,-1 8 0 0,1-1 0 16,2 0 0-16,-2 1 0 15,2 6 0-15,-2 0 0 0,5 2 40 0,-3 4 6 16,3-2 1-16,-2 3 0 0,2-3-24 0,2 5-5 15,-2 0-1-15,0 0 0 0,0 0-17 0,6 7 0 16,-1 1 0-16,3-1 0 0,3 4 0 0,-1 8 0 16,1 0 0-16,2 2 0 0,3 0 16 0,-3 5-1 15,3-5 0-15,-3 5 0 0,0-5-5 0,-2-2-1 16,0 0 0-16,-4 2 0 0,1-4-26 0,0 1-6 0,0 4-1 0,0-4 0 16,0 1 71-16,0-5 13 0,0 8 4 0,0-8 0 15,0-3-52-15,0-4-12 0,-3 1 0 0,3 3 0 16,-3-8-212-16,1-3-46 0,2 0-9 0,0-7-1 0</inkml:trace>
  <inkml:trace contextRef="#ctx0" brushRef="#br1" timeOffset="209428.773">15497 1464 115 0,'-16'-3'0'0,"16"-1"10"0,5 1-10 0,-2-1 0 0,-3-4 0 0,2 1 0 15,-2 5 463-15,0-3 90 0,-2 1 19 0,2 1 3 16,-6-1-358-16,4 4-71 0,-4-3-14 0,1 3-4 15,0 0-51-15,0 0-10 0,-6 3-3 0,3 1 0 16,0-1-51-16,-2 1-13 0,-1 3 0 0,0-2 0 0,6 5 0 0,-3-6 0 16,-2 6 0-16,4-1 0 0,4-2 0 0,-4 3 0 15,4-6 0-15,2 3 0 0,-3 0 0 0,6 0 0 16,-1 0 0-16,6 0 0 16,-5 1-48-16,5-4-13 0,8 3-3 0,0-7 0 0,-6 3 52 0,1-3 12 15,-1 0 0-15,6-3 0 16,-3-1-54-16,1 1-8 0,-6-1-2 0,0-4 0 0,0 6 52 0,-1-3 12 0,-1-2 0 0,-4 0 0 15,4 3 0-15,-6 4 0 0,0-3 0 0,0 3 0 16,0 0 0-16,0 0 0 0,-3 0 0 0,3 0 0 0,0 0 0 16,0 0 0-16,0 0 0 0,0 0 0 0,0 0 0 0,5 3 0 15,1 4 0-15,2-3 0 0,0 3 0 0,2 0 0 16,1 1 0-16,-1-4 0 0,1-1 0 0,2 1 0 31,-2-1 0-31,-1-3 0 0,1 4 48 0,2-4 13 16,-5 0 3-16,3 0 0 0,-3 0-52 0,-1-4-12 0,4 1 0 15,-3-1 0 1,0 1-151-16,0-1-33 0,5-18-6 0,-2 11-2 0</inkml:trace>
  <inkml:trace contextRef="#ctx0" brushRef="#br1" timeOffset="209598.53">15663 1261 2188 0,'-5'0'48'0,"5"0"11"0,0 0 1 0,0 0 1 0,-3 5-49 0,3-5-12 16,3 2 0-16,0 10 0 0,2-2 54 0,-2 1 8 15,5 3 2-15,0-2 0 0,-1 2 0 0,1 0 0 16,0 5 0-16,0-5 0 0,0 5-55 0,0-2-9 16,0 1 0-16,-3 1 0 15,-2-7 0-15,2 5 0 0,-2-6 0 0,0-1 0 16,-3 1 0-16,0-11 0 0,0 0 0 0,0 0-780 16,0 0-160-16</inkml:trace>
  <inkml:trace contextRef="#ctx0" brushRef="#br1" timeOffset="209729.854">15674 1417 57 0,'0'0'0'0,"-3"0"0"0,3-3 0 0,0 3 0 16,3 0 0-16,0-7 0 0,-1 2 376 0,4 5 71 0,1 0 13 0,4 0 4 16,2-7-302-16,0 7-60 0,-2 0-12 0,5 7-2 15,2-7-60-15,1 0-11 0,-6 0-2 0,3 0-1 16,0 0 2-16,0 0 0 0,-3 0 0 0,0 5-646 16,-5-2-129-16</inkml:trace>
  <inkml:trace contextRef="#ctx0" brushRef="#br1" timeOffset="210146.175">16132 1424 1324 0,'-6'-10'59'0,"4"3"12"0,-1 7-57 0,0-5-14 0,-2 5 0 0,2-7 0 15,-4 7 192-15,4-2 36 0,-2-3 8 0,-3 5 0 16,2 0-141-16,-2 0-29 0,1 5-6 0,-1-3 0 0,-3-2-43 0,3 7-8 15,0-7-1-15,-2 8-8 0,-1-1 8 0,3-3-8 16,3 3 0-16,-3 0 0 0,2 0 0 0,1 1 0 16,0-1-8-16,2 0 8 0,1 2-11 0,2-7 11 15,0 5-12-15,0 1 12 0,5-4 0 0,-2 3 11 16,4 0 0-16,1-4 0 0,-2 1-11 0,4-4 0 0,1 7 0 0,-1-7 0 16,1 0-15-16,2 0-5 0,-2 0 0 0,-1 0-1 15,4-2 21-15,-6-3 8 0,0 5 0 0,2-4 0 16,-2-3 4-16,0 4 1 0,0-1 0 0,-3-3 0 15,1 7 2-15,-1-8 0 0,-3 6 0 0,-2 2 0 16,0 0 27-16,0 0 6 16,0 0 0-16,6 0 1 0,-4 0-39 0,1 0-10 15,2 2 0-15,1-2 0 0,-1 8 0 0,3-4 0 16,-3 3 0-16,6-4 0 0,-1 4 0 0,1-3 0 16,-1 3 0-16,1 0 0 0,0 1 0 0,-1-8 0 15,1 4 0-15,-3-4 0 0,0 3-18 0,0 1-6 16,-3-4 0-16,3 0-1129 0</inkml:trace>
  <inkml:trace contextRef="#ctx0" brushRef="#br1" timeOffset="210932.663">17071 1433 1724 0,'-3'-5'38'0,"1"1"8"0,2 1 2 0,-3-1 0 0,-10 1-39 0,7-1-9 0,4-4 0 0,2 8 0 16,-5-7 90-16,-3 0 16 0,5 7 3 0,0-2 1 16,-2-3-73-16,0 1-14 0,-3 4-3 0,0 0-1 15,5 0 36-15,-5 4 7 0,-5 1 2 0,2-3 0 0,1 5-52 0,2 0-12 16,-3-2 0-16,-2 2 0 0,3-4 0 0,-1 4 0 15,6 2 0-15,-1 0 0 0,-4-1 0 0,7-1 0 16,0 0 0-16,3 2 0 0,3-7 0 0,0 5-13 16,5 1 4-16,0 3 1 0,5-8-9 0,-3-3-2 15,1 7 0-15,0-7 0 16,-1 4 19-16,1-4 0 0,5-4-8 0,-3 4 8 0,0-3 0 0,0-1 16 16,1 4-4-16,1-3 0 0,-1-4 4 0,-4 3 1 0,-2 4 0 15,0-8 0-15,-3 6-17 0,-5 2 0 0,0 0 0 0,6-5 0 16,-6 5 0-1,8 0 0-15,-8 0 0 0,5 0 0 0,0 0 0 0,1 0 0 16,1 5 0-16,-1-3 0 0,4 6 0 0,1-4 0 16,-6 3 0-16,3-4 0 0,0 4 0 0,5 4 0 15,-2 4 0-15,0-8 0 0,-1 4 0 0,-2-4 0 16,-3 8 0-16,1-4 0 0,-4-1 58 0,1-1 5 16,-3 1 1-16,0 1 0 0,-3-4-52 0,1 0-12 15,-6 0 0-15,2 0 0 0,1 1 32 0,-5-4 4 0,-6 3 1 0,2-4 0 16,1-3-8-16,0 4-1 0,-8-4-1 0,0 0 0 15,-1 0-27-15,1-4-16 0,3 4 3 0,-1-3 0 16,-2-1-133-16,3-3-26 0,4-1-6 0</inkml:trace>
  <inkml:trace contextRef="#ctx0" brushRef="#br1" timeOffset="211149.373">17346 1440 2268 0,'-8'-5'50'0,"8"5"10"0,0 0 3 0,0 0 0 0,0 0-51 0,0 0-12 0,0 0 0 0,0 0 0 0,0 0 88 0,3 7 14 15,-3 1 3-15,2 3 1 0,4-8-106 0,-4 8-19 16,1-4-5-16,2 1 0 0,1 3 24 0,-1-8 8 16,-5 8 0-16,0-4 0 0,3-2 7 0,-3-5 1 15,0 0 1-15,0 0 0 16,0 0-116-16,0 0-23 0,0 0-5 0,0 0-1 0</inkml:trace>
  <inkml:trace contextRef="#ctx0" brushRef="#br1" timeOffset="211302.463">17283 1315 1324 0,'0'0'118'0,"0"0"-94"0,0 0-24 0,0 0 0 16,0 0 162-16,0 0 28 0,5 0 6 0,0 0 0 15,3 0-127-15,-3 0-25 0,1 0-6 0,2 8-1 16,0-4-25-16,0-1-12 15,-3 4 10-15,0 2-654 16,3 0-132-16</inkml:trace>
  <inkml:trace contextRef="#ctx0" brushRef="#br1" timeOffset="211534.028">17484 1442 1976 0,'0'0'44'0,"0"0"8"0,0 0 3 0,8 8 0 0,-3-4-44 0,3-4-11 16,2 3 0-16,-2 1 0 0,0-4 71 0,3 3 12 15,-1 1 2-15,1 1 1 0,2-5-37 0,-5 0-7 16,5 0-2-16,-2 0 0 0,0 0-9 0,-3 0-3 16,-8 0 0-16,7-9 0 0,1 9 8 0,-8 0 2 15,6-7 0-15,-1 0 0 0,-2-1-3 0,-1 1-1 16,-2 0 0-16,0 3 0 16,0-3-7-16,-2 4-2 0,2-9 0 0,-3 5 0 15,3 0-25-15,-3 5 8 0,1-7-8 0,-1 6 0 16,3-4 0-16,0 3 0 0,-3 4 0 0,3 0 0 15,0 0-105-15,0 0-23 0,0 0-5 0,0 0-641 16,8 0-128-16</inkml:trace>
  <inkml:trace contextRef="#ctx0" brushRef="#br1" timeOffset="211834.384">17711 1424 518 0,'0'0'46'0,"0"0"-37"16,6 0-9-16,1 0 0 0,-1 4 168 0,2-4 32 15,0 0 7-15,0 0 1 0,-1 0-64 0,4 0-13 0,0 0-3 0,-1-4 0 16,1 4-51-16,-1 0-10 0,4-3-3 0,-4-1 0 15,-4 1-31-15,1-1-6 0,-1-4-2 0,2 8 0 16,-6-7 17-16,-2 0 3 0,0 5 1 0,0-3 0 0,0-2 6 0,0 3 0 16,-8-3 1-16,3-1 0 0,-3 6-15 0,0-3-3 15,0 3-1-15,-2-3 0 0,-1 5-17 0,1 0-3 16,-1 0-1-16,0 5 0 0,1-3 7 0,-1 3 0 16,1-3 1-16,-1 10 0 0,3-5-37 0,3 0-7 15,-3 0-1-15,5 7-1 0,3-2 13 0,0-2 4 16,0 1 0-16,6-4 0 15,-1 8 32-15,0-8 8 0,0 4 0 0,3-4 1 16,0 1-77-16,0-1-16 0,3-3-4 16,2-1 0-16,3 4-87 0,0-3-17 0,2-4-4 0,-4 0-1 15</inkml:trace>
  <inkml:trace contextRef="#ctx0" brushRef="#br1" timeOffset="212150.99">18013 1386 1152 0,'0'0'102'0,"0"-9"-82"16,0 9-20-16,0 0 0 0,0-3 132 0,0 3 23 0,0 0 4 0,0 0 1 15,0 0-14-15,0 0-2 0,0 0-1 0,0 0 0 16,0 12-75-16,2-10-16 0,1 12-2 0,2-9-1 16,1 5 12-16,-4-3 3 0,4 4 0 0,-4 4 0 15,4-8-52-15,-4 0-12 0,1 2 0 0,-3 0 0 16,3-1 54-16,-1-4 8 16,-2 3 2-16,0-7 0 0,0 0-52 0,0 0-12 15,0 0 0-15,0 0 0 0,5-4 0 0,1-3 0 16,-1 7 0-16,0-10 0 0,-2 3 0 0,2-2 0 15,1-1 0-15,2-2 0 16,-1 3-48-16,-1 0-13 0,2-1-3 0,0 3 0 0,0 2 52 0,-1-2 12 16,1 0 0-16,0 7 0 0,0-2 0 0,0 2 0 15,3 0 0-15,-3 2 0 0,0-2 0 0,-3 7 0 0,0-7 0 0,1 7 0 16,-1 1 0-16,3-1 0 0,0 0 0 0,0-3 0 16,0 3 0-16,2 0 0 0,1 5 0 0,-3-5 0 15,0-4 0-15,0 6 0 0,-3-7 0 0,0 3 0 0,-5-5 48 16,0 0 13-16,0 0 3 0,0 0-1306 15</inkml:trace>
  <inkml:trace contextRef="#ctx0" brushRef="#br1" timeOffset="212874.191">18656 1435 460 0,'0'0'41'0,"0"0"-33"0,0 0-8 0,0 0 0 16,0 0 232-16,0 0 45 0,0 0 9 0,0 0 2 15,0 0-132-15,0 0-27 0,0 0-5 0,2 7 0 0,1 1-45 0,-3-1-9 16,3 0-2-16,-3 4 0 0,2 4-11 0,-2-4-2 16,6 3-1-16,-1 8 0 0,-2-11 17 0,5 3 3 15,-1 5 1-15,-1-2 0 0,-1-6-67 0,-2 8-8 16,-1-9-13-16,1-1 3 0,0 0 28 0,-3-1 6 15,2-8 0-15,-2 0 1 0,0 0-1 0,0 0-1 16,-5 0 0-16,2-8 0 16,-2 1 1-16,2 5 1 15,-2-10 0-15,0 5 0 0,0-7-25 0,-1-2 0 0,1 6 0 0,0-9 0 16,2 5 0-16,0-4 0 0,1-8 0 0,2 9 0 16,0-2-33-16,2 8-12 0,4 1-3 0,-1-4 0 0,3 2 27 0,2 1 5 15,4 4 0-15,2-1 1 0,-1 1 2 0,1 0 0 16,3 7 0-16,2-2 0 0,-2 2 13 0,2 2-11 15,-3-2 11-15,1 7-10 0,-6 0 22 0,-2-2 4 0,-1 2 0 0,-2 0 1 16,-3 0-5-16,-2 0 0 0,-3 0-1 0,0 1 0 16,-5-1 20-16,-3 0 4 0,-5 2 1 0,-3 0 0 15,0-1-16-15,-5-1-2 0,-3-3-1 0,0-1 0 16,0 4-27-16,3-7-6 0,0 0 0 0,5 0-1 16,0 0-131-1,6 0-25-15,-1 0-6 0,3-7-893 0</inkml:trace>
  <inkml:trace contextRef="#ctx0" brushRef="#br1" timeOffset="213205.877">18973 1435 806 0,'0'0'72'0,"0"0"-58"0,0 0-14 0,0 0 0 15,0 0 264-15,0 0 51 0,0 0 9 0,0 0 3 16,3 7-216-16,-3 1-43 0,5-4-9 0,-2 3-2 15,5 5 6-15,-3-10 1 16,0 5 0-16,3 1 0 0,-2 3-52 0,-1-8-12 0,0 4 0 0,0-3 0 0,-2 3 54 0,2 0 8 16,1 1 2-16,-4-4 0 0,-2-4-52 0,0 0-12 15,3 0 0-15,-3 0 0 0,0 0 19 0,3-4 1 0,-1-4 0 0,1 1 0 16,0 0-32-16,-1 3-7 0,1-3-1 0,0-3 0 16,-1-2 20-16,1 3-8 0,2 0 8 0,0-1 0 31,1-2-56-31,2 5-4 0,-3-4 0 0,6 4-1 0,-4 4 61 0,1-4 0 0,3 2 12 0,-3 5-2 15,2-7-10-15,1 5-14 0,-3-3 3 0,3 5 1 16,-1 0 10-16,1 5 0 16,-3-3 0-16,0-2 0 15,0 7-56-15,0-7-5 0,-1 5-2 0,-1 2-948 16</inkml:trace>
  <inkml:trace contextRef="#ctx0" brushRef="#br1" timeOffset="213521.955">19301 1475 288 0,'0'0'25'0,"0"0"-25"0,0 0 0 0,0 0 0 0,0 0 274 16,8 5 50-16,-2-5 9 0,-1 0 3 16,3 0-167-16,2-5-33 0,-2 5-6 0,6 0-2 0,-6 0-71 0,-1 0-14 15,1 0-3 1,0-2-1-16,0 2-11 0,0-5-3 0,0 1 0 0,-3 4 0 0,1-3-25 0,2-1 0 16,-3 1 0-16,0-1 0 0,-5-4 56 0,3 1 7 15,-3 5 1-15,-3-3 0 0,1 1-42 0,-4-3-8 0,1 7-2 0,-3-3 0 16,3-4 32-16,-3 2 7 0,3 5 1 0,-3 0 0 15,0 0-52-15,0 0 0 0,0 0-16 0,3 0 4 16,-3 5 12-16,0 2 15 0,0-4-3 0,0 1-1 16,-3 3-11-16,6-2 0 0,0 2 0 0,-1 3 0 15,1-3 0-15,2 0 0 0,1 4 0 0,4-4 0 16,-2 8 0-16,3-8 0 16,2 0 0-16,1 4 0 0,2-4 0 0,-1 5 0 15,1-5 0-15,6-4 0 16,-1 6-105-16,5-7-23 0,1 3-5 0</inkml:trace>
  <inkml:trace contextRef="#ctx0" brushRef="#br1" timeOffset="213923.587">19854 1442 1728 0,'0'0'76'0,"0"0"16"16,-5-7-73-16,-3 5-19 0,0-3 0 0,3 1 0 0,-3 1 116 0,-3-1 19 15,3 4 4-15,0 0 1 0,-2 0-75 0,-1 4-14 16,-2-1-3-16,3 1-1 0,-6 3-34 0,2 0-13 15,1 1 11-15,3 3-11 0,2-4 0 0,2 0 0 16,4 0 0-16,-1 5 0 16,6-5 0-16,-1 0 0 0,1 0 0 0,5 0 0 15,-3-2 0-15,6-3-8 0,-3 6-1 0,2-4 0 16,4-4 9-16,-1 0 12 0,3 0-2 0,-3-4-1 16,-3-4 3-16,1 1 1 15,-6 0 0-15,-2 0 0 0,0 0 31 0,-3-4 5 0,2-4 2 0,-2 4 0 16,-2 1-51-16,-1-9-9 0,0-2-3 0,1 2 0 15,-4 1 25-15,1-4 5 0,0 4 1 0,0 1 0 0,2-2-19 0,-2 5 0 16,-3 2-13-16,2-2 5 0,1 3 31 0,2 1 6 16,-2 3 2-16,3 2 0 0,-1-2-16 0,3 7-3 15,0 0-1-15,0 0 0 0,0 0-11 0,0 7 0 16,3-2 0-16,-1 5 0 0,1 1 0 0,-1-4 0 16,6 7 0-16,-2 1 0 0,-1-4 0 0,0 8 0 0,3-2 0 0,-3-1 0 15,3 5 20-15,0-7 1 0,0 0 1 0,6 8 0 0,-7-4-22 0,4 1 0 31,-3-7 0-31,0 5 0 16,-3-6-98-16,1 3-24 0,1-7-5 0,-4 8-1 0</inkml:trace>
  <inkml:trace contextRef="#ctx0" brushRef="#br1" timeOffset="214093.325">19952 1454 1728 0,'0'0'76'0,"0"0"16"0,0 0-73 0,0 0-19 0,6-4 0 0,-6 4 0 15,5 4 106-15,-5-4 18 0,5 3 3 0,0 1 1 16,1-1-52-16,-1 6-11 0,-5-9-1 0,5 2-1 16,3 5-50-16,-2 1-13 0,-4 3 0 0,1-8 0 15,-1 1-46-15,1-1-14 0,2 1-4 0,-5-4 0 0</inkml:trace>
  <inkml:trace contextRef="#ctx0" brushRef="#br1" timeOffset="214209.533">19971 1330 1094 0,'0'0'97'0,"-3"-3"-77"0,6-4-20 0,-3 7 0 16,0 0 93-16,0 0 15 16,2-5 4-16,1 5 0 15,2 0-65-15,1 0-13 0,2 5-2 0,2 2-729 16</inkml:trace>
  <inkml:trace contextRef="#ctx0" brushRef="#br1" timeOffset="214478.723">20299 1402 921 0,'0'0'82'0,"-5"0"-66"0,5 0-16 0,-6 0 0 16,-2-7 180-16,0 5 32 0,-2-3 6 0,-1 5 2 16,1 0-122-16,-1 5-24 0,0-5-5 0,1 2-1 15,-1 5-16-15,1-7-3 16,-1 12-1-16,1-9 0 0,4 1-25 0,1 3-6 15,-3 0-1-15,3 8 0 0,2-8-16 0,3 0 0 0,0 4 0 0,3 4 0 16,2-4 0-16,0-8 0 0,3 8 0 0,0-4 0 16,3 0 0-16,2 5 0 0,6-9 0 0,-1 4 0 15,1-3 0-15,-1 1 0 0,1-5 0 16,2 0 0 0,-3 0-150-16,1-5-34 0,15-6-6 0,-7 4-2 0</inkml:trace>
  <inkml:trace contextRef="#ctx0" brushRef="#br1" timeOffset="214657.679">20415 1320 633 0,'-2'-5'56'0,"-4"5"-44"16,1-7-12-16,2 0 0 0,3 7 248 0,0 0 47 16,0 0 9-16,0 0 3 0,0 0-170 0,0 0-33 15,3 7-8-15,2 0 0 0,3 5-50 0,0-5-10 0,3 5-1 0,-3 5-1 32,0-6 4-32,0 3 1 0,0 0 0 0,-1 1 0 0,-1 1-15 0,-4 1-2 0,4-6-1 0,-4 1 0 15,-2-3-21-15,3 3 0 0,-3-2 0 0,0-3-712 16,0 2-148-16</inkml:trace>
  <inkml:trace contextRef="#ctx0" brushRef="#br1" timeOffset="-214700.471">20315 1402 1324 0,'0'0'118'0,"2"0"-94"0,1-7-24 0,5 5 0 16,-3-3 102-16,3 3 16 0,5 2 3 0,3 0 1 15,3 0-51-15,-1 0-11 0,6 2-1 0,0 3-1 16,0-3-46-16,0 5-12 0,-1-7 0 0,-1 0 0 15,-4 8 11-15,1-4-3 0,-1-1-8 0,-2-3-584 16,-3 4-124-16</inkml:trace>
  <inkml:trace contextRef="#ctx0" brushRef="#br1" timeOffset="-214414.523">20725 1428 1267 0,'0'0'56'0,"0"0"12"0,-5 0-55 0,2 0-13 16,3 0 0-16,-5 0 0 0,-3 5 98 0,0-3 17 15,5 5 3-15,-2 1 1 16,-3-8-46-16,5 4-9 0,-2 3-1 0,0 0-1 15,-1-2-41-15,4-3-8 0,-1 5-1 0,0 5-1 0,1-5-11 0,2-4 0 16,2 4 0-16,1 4 0 0,2-4 32 0,1 1 5 16,2-4 1-16,2 3 0 0,1-4-18 0,-1-3-4 15,4 0-1-15,1 0 0 0,1 0-5 0,0 0-1 16,0-3 0-16,-3-4 0 0,3 7-9 0,-3-4 0 16,1-6 0-16,-6-2 8 0,-1 8-8 0,-1-6 0 0,-1-1 0 0,-2 1 0 15,-6 3 53-15,0-5 9 0,-2 1 2 0,0 1 0 16,-3-2 4-16,-3 1 2 0,-5 1 0 0,1-2 0 15,-1 5-10-15,-3 0-1 0,1 3-1 0,2 1 0 16,0-1-68-16,3 4-14 0,2-3-2 0,0 6-1 16,4 1-169-16,1-1-35 15,-4 6-6-15,10-9-2 0</inkml:trace>
  <inkml:trace contextRef="#ctx0" brushRef="#br1" timeOffset="-213696.143">20968 1410 633 0,'0'0'28'0,"0"0"6"0,0 0-34 0,0 0 0 16,0 0 0-16,0 0 0 0,0 0 234 0,3 4 40 15,2-1 8-15,-2 4 2 16,-1-3-160-16,1 3-32 0,5 8-7 0,-3-11-1 16,1 3-16-16,-1 0-3 15,0 0-1-15,1 0 0 0,-4 1 0 0,1 3 0 0,-1-8 0 0,1 4 0 16,0-3 0-16,-1 3 0 0,1 0 0 0,0 5 0 15,-1-12-51-15,-2 0-13 0,0 0 0 0,0 0 0 16,0 0 0-16,3 0 0 0,-3-4 0 0,0-4 0 16,0 1 8-16,0 0 0 0,0 3-8 0,0-3 12 0,0 0-20 0,0 0-5 15,3-8-1-15,-1 13 0 16,4-7-14-16,-1 2-2 0,3 0-1 0,2-1 0 0,-2 1 12 0,0 0 3 16,0 3 0-16,3-3 0 0,2 4 7 0,3-1 9 15,0 1-13-15,2-2 5 0,1 5-4 0,-1 5 0 0,3-5 0 16,-2 7 0-16,0-7 12 0,-4 3 0 0,4 1 0 0,-6-1 0 31,-2 1-68-31,-1 3-11 0,1-2-2 0,-3-3-1 0</inkml:trace>
  <inkml:trace contextRef="#ctx0" brushRef="#br1" timeOffset="-213448.886">21685 1457 1728 0,'0'0'38'0,"0"0"8"0,0 0 2 0,0 0 0 0,0 0-39 0,0 0-9 16,6 4 0-16,-1-1 0 0,0 1 85 0,0 1 15 15,1 2 4-15,-4 3 0 0,4-3-64 0,-1 4-13 16,-2-4-3-16,-1 0 0 0,4 8 18 0,-4-8 3 0,1 0 1 0,-1 2 0 15,-2-7-22-15,3 3-5 0,-3-5-1 0,0 0-726 16,0 0-146-16</inkml:trace>
  <inkml:trace contextRef="#ctx0" brushRef="#br1" timeOffset="-213295.325">21669 1367 172 0,'0'-12'16'0,"0"12"-16"16,0-7 0-16,3 0 0 0,-3 3 377 0,0 1 73 15,0 3 14-15,0 0 4 0,3-4-298 0,-3 4-59 16,0 0-12-16,0 0-3 0,0 0-80 0,0 0-16 16,0 0 0-16,5 4 0 0,3-1-57 0,-3 1-6 0,-2 3-1 15</inkml:trace>
  <inkml:trace contextRef="#ctx0" brushRef="#br1" timeOffset="-212894.286">22016 1402 518 0,'0'0'46'0,"0"0"-37"0,0 0-9 0,0 0 0 16,0-7 255-16,0 0 49 0,0 7 9 0,-3 0 3 0,-2-2-135 0,2-7-26 15,3 9-6-15,-5 0-1 0,-3-3-76 0,3 3-16 16,0 0-4-16,-3 0 0 0,0 3-24 0,0-3-4 16,0 0-2-16,8 0 0 0,0 0-22 0,-3 9 9 15,-2-7-9-15,0 5 0 0,-1 0 0 0,6-2 0 16,-2 2 0-16,2-4 0 0,-3 4 0 0,6-3-11 16,5 3 11-16,2 0-10 15,1 1 10-15,5-1-10 0,2 0 10 0,1 2-10 16,-3-7 1-16,2 5 0 0,-2 1 0 0,-3 3 0 15,0-8 9-15,-2 4 12 0,0 2-2 0,-6 0-1 16,0-1-9-16,0-4 0 0,-5-4 0 0,0 0 0 16,-2 7 53-16,-1-4 9 0,3-3 2 0,-10 9 0 0,2-7-52 0,-6 3-12 15,1-3 0-15,0-2 0 0,-3 0 0 0,0 0 0 16,3-2 0-16,0 2-782 0,0-5-159 16</inkml:trace>
  <inkml:trace contextRef="#ctx0" brushRef="#br1" timeOffset="-212509.268">22572 1243 921 0,'0'0'82'0,"0"-3"-66"0,0-4-16 0,0 7 0 16,0-5 183-16,0 5 33 0,0 0 6 0,0 0 2 0,0 0-52 16,0 0-11-16,-3 8-1 0,6-1-1 0,-3 4-101 0,0 3-20 15,2 5-4-15,1 0-1 0,0 2 25 0,2-2 5 16,-3 2 1-16,6 0 0 0,-5 5-52 0,2-5-12 0,1 5 0 0,-4-7 0 15,4-2 0-15,-1-3 0 0,-5-3 0 0,3 8 0 16,2-9 0-16,-3 1 0 0,1-4 0 0,0 5 0 16,-1-5 32-16,1-4 4 0,2 4 1 0,-5-7 0 31,0 0-213-31,8 0-42 0,8-10-9 0,-5-1-1 0</inkml:trace>
  <inkml:trace contextRef="#ctx0" brushRef="#br1" timeOffset="-212208.239">22879 1450 403 0,'0'0'17'0,"0"0"5"0,-3-8-22 0,3 8 0 15,0 0 0-15,0 0 0 0,-3 0 422 0,-2-2 80 16,2 2 16-16,-2 0 3 0,0 2-335 0,-1 6-67 0,-2-4-14 0,3 3-2 16,-3-4-83-16,3 6-20 0,-3-2 0 0,5 3 0 15,1-6 0-15,-1 6 0 0,3-3 0 0,3-3 0 16,2 3 0-16,0 0 0 0,3 5 0 0,0-9 0 0,3 1-12 0,-1-4-6 15,6 3-2-15,-3-3 0 0,1 0 32 0,-1-3 7 16,0 3 1-16,0 0 0 0,-2-7-20 0,2 3 0 16,-5-4 0-16,0 1 0 0,-3 0 0 0,1-4 0 0,-4 4 0 0,1 0 0 15,-3-3 0-15,0 3 0 0,0-5 0 0,-3 5 0 16,-2-5 36-16,0 3 3 0,-3 0 1 0,0 2 0 16,0 4-24-16,-3-1-4 0,3 1 0 0,-2-2-1 15,-1 5-61 1,3 0-12-16,3 0-2 0,5 0-736 0,-3 5-148 0</inkml:trace>
  <inkml:trace contextRef="#ctx0" brushRef="#br1" timeOffset="-211760.581">23119 1442 1094 0,'0'0'97'0,"0"0"-77"15,0 0-20-15,0 0 0 0,0 0 173 0,0 0 31 16,0 0 7-16,0 0 1 0,0 0-96 0,0 0-20 0,-2 8-3 0,2-4-1 15,-3 3-22-15,6 0-5 0,-3 0-1 0,0 8 0 16,2-8-51-16,4 0-13 0,-1 4 0 0,0-4 0 0,0 0 0 0,1 5 0 16,2-9 0-16,0 1 0 0,0-1 0 0,0-3 0 15,2 4 0-15,3 1 0 0,1-5 0 0,-1 0 0 16,-3-5 0-16,6 1 0 0,-3 1 54 0,-2 3 8 16,0-7 2-16,-1 3 0 15,-2-6-52-15,0 3-12 0,0-2 0 0,-3-1 0 16,1-1 0-16,-1 3 0 0,-2 1 0 0,-3 0 0 15,0 0 0-15,0 3 0 0,-6 1 0 0,4-1 0 16,-1-4 0-16,3 8 0 0,-5 0 0 0,5 0 0 16,0 0 0-16,-3 8 0 0,3-8 0 0,-3 4 0 15,3 6 0-15,3-1 0 0,0-7 0 0,2 13 0 16,0-11 0-16,1 3 0 0,1-4 0 0,1 4 0 0,0-3 0 0,0 1 0 16,3-3 0-16,-1 3 0 0,1-3 0 0,-3-2 0 15,3-2 0-15,2-3 0 0,-3 3 0 0,-2-3 0 16,0 1 0-16,0 1 0 0,0-1 0 0,3-3 0 15,-3 0 0-15,-3-3 0 0,0 3 48 0,3-5 8 16,-3 1 0-16,-2-4 1 0,0 4-33 0,-3 1-6 16,0-2-2-16,0 5 0 0,-3 0-8 0,0 0-8 0,1 3 9 0,-1 1-9 31,1-1-80-31,-4 1-23 0,-2 3-4 0,0 0-1087 0</inkml:trace>
  <inkml:trace contextRef="#ctx0" brushRef="#br1" timeOffset="-211460.502">22442 1715 1497 0,'0'0'133'0,"0"0"-106"0,0 0-27 0,8 0 0 15,2 3 108-15,4 1 16 0,2-4 3 0,7 0 1 16,4 3 0-16,-9-3 0 0,6 0 0 0,3 0 0 0,7 0-56 0,6 0-10 15,7 0-2-15,1 0-1 0,0 0-11 0,20-3-3 16,4 3 0-16,7-4 0 0,-5 8-11 0,-5-4-2 16,-3-4-1-16,-2 4 0 0,-3-3-11 0,-8 3-1 15,-1-4-1-15,-1 4 0 0,-12 0 14 0,-2 0 4 16,-7-7 0-16,-7 7 0 0,-1 0-4 0,-7 0 0 16,-4-3 0-16,0-2 0 15,-6 5-12-15,0-7-2 0,-2 7-1 0,-3 0 0 16,-3-4-17-16,0-3 8 0,-4 7-8 0,-7-3-968 15,-2-1-199-15</inkml:trace>
  <inkml:trace contextRef="#ctx0" brushRef="#br0" timeOffset="-205553.662">8951 332 864 0,'0'0'76'0,"0"0"-60"16,0 0-16-16,0 0 0 0,0 0 168 0,0 0 30 0,0 7 6 0,0-2 2 15,0 9-86-15,0-2-16 0,0 2-4 0,0 0-1 16,0 7-29-16,3-2-6 0,-3 2 0 0,2 5-1 16,1-5 1-16,-1 5 0 0,4-7 0 0,2 2 0 15,-3-2-52-15,0 0-12 0,-5 2 0 0,3-7 0 16,0 0 54-16,-1 0 8 0,-2 1 2 0,3-4 0 15,-3-4-52-15,0 5-12 16,0-10 0-16,0-2 0 16,0 0-100-16,0 0-22 0,0 0-5 0,0 0-581 15,0 0-116-15</inkml:trace>
  <inkml:trace contextRef="#ctx0" brushRef="#br0" timeOffset="-205384.559">9049 551 1623 0,'2'0'72'0,"1"2"15"0,0-2-70 0,-3 0-17 15,2 0 0-15,-2 0 0 0,0 0 123 0,3 5 21 16,2 2 4-16,-2 0 0 0,2 0-54 0,-2-2-11 16,-3 2-3-16,3 0 0 0,-1-4-51 0,1 6-10 15,-1 0-3-15,-2-2 0 0,0-7-4 0,0 0-2 16,0 0 0-16,3 5 0 31,-3-5-199-31,0 0-40 0</inkml:trace>
  <inkml:trace contextRef="#ctx0" brushRef="#br0" timeOffset="-205237.611">9112 426 864 0,'-8'-7'38'0,"8"7"8"0,0-7-37 0,-2 5-9 16,2 2 0-16,0-12 0 0,0 5 143 0,0 5 26 16,0 2 6-16,0 0 1 0,0-5-141 0,2 0-35 15,-2 5 0-15,0 0 0 0</inkml:trace>
  <inkml:trace contextRef="#ctx0" brushRef="#br0" timeOffset="-204768.418">9221 344 1465 0,'0'0'64'0,"0"0"15"31,0 0-63-31,2 0-16 0,1 7 0 0,0 0 0 0,-1 7 87 0,1-2 14 0,0 2 3 0,-1-2 1 0,1 4-23 0,2 3-5 31,-2 2-1-31,2-2 0 0,-2 0-31 0,2-10-6 16,-2 10-2-16,-1-7 0 0,1-3-13 0,0 3-2 0,-1-5-1 0,-2 5 0 16,3-5-6-16,0-5-2 0,-3 6 0 0,0-8 0 15,0 0 0-15,0 0 0 0,0 0 0 0,0 0 0 16,0 0 11-16,0 0 1 0,0 0 1 0,2-10 0 16,1 3-16-16,0-5-10 0,-1-2 12 0,1 2-12 15,2 5 8-15,3-7-8 0,-3 2 0 0,3 3 0 0,3-10 0 0,-1 10 0 16,1-1 0-16,0 1 0 0,-1-3-8 0,1 3 8 15,-3-1 0-15,2 3-9 16,1 7-15-16,-3-2-2 0,-3-5-1 0,3 7 0 0,-3 0 27 0,1 0 0 16,-1 2 0-16,-5-2 0 0,0 0 0 0,0 5 0 15,-3-3 0-15,3 5 0 16,-2-2-101-16,-6 9-15 0,0-7-4 0,0 5 0 16,0-5-64-16,3 7-12 0,-3-2-4 0,0-3 0 15,5-2 58-15,-2 3 11 0,2-1 3 0,-2-2 0 0,2-2 102 0,3 2 26 16,0-7 0-16,0 2 0 0,0-2 79 0,0 10 21 15,0-8 4-15,0-2 0 0,5 7-13 0,1 0-3 16,2-7-1-16,0 5 0 0,0-3 11 0,0 3 2 16,2-3 1-16,3 6 0 0,1-8-59 0,-4 0-12 15,1 4-2-15,2-4-1 0,0 5 22 0,-2-5 5 16,2 2 1-16,-2-2 0 16,-3 0-130-16,2 0-25 0</inkml:trace>
  <inkml:trace contextRef="#ctx0" brushRef="#br0" timeOffset="-204451.988">9644 553 1497 0,'0'0'32'0,"5"0"8"0,1 0 0 0,2 0 4 0,0-7-36 0,2 5-8 16,1 2 0-16,-3-5 0 0,5-2 39 0,-3 0 5 16,1 5 2-16,-3-3 0 0,0 0-31 0,-3-2-7 15,0 5 0-15,-2-5-8 0,2 2 29 0,-5-2-1 0,0 0 0 0,0 7 0 16,0 0 16-16,-5-7 2 0,0 2 1 0,-3 5 0 15,0-7-30-15,0 7-5 16,-3 0-2-16,1 7 0 0,-1-7-10 0,1 5-14 16,-4 0 3-16,4 4 1 0,-1-2 46 0,1 0 8 15,-1 0 3-15,1 5 0 0,-1 2-24 0,3-2-5 16,0-3-1-16,5 3 0 0,-2 7-17 0,3-10 0 16,2 3 0-16,2 2 0 0,3-2-10 0,-2-3-6 15,5 3 0-15,0-5-1 0,3 5 27 0,-1-5 6 16,1-5 0-16,2 6 1 0,0-8-65 15,3-3-12-15,0 3-4 0,2-5 0 0</inkml:trace>
  <inkml:trace contextRef="#ctx0" brushRef="#br0" timeOffset="-204119.872">9903 323 748 0,'-2'-5'67'0,"2"5"-54"15,0 0-13-15,0 0 0 0,-3 0 169 0,3 0 31 16,0 0 7-16,0 0 1 0,0 0-78 0,0 7-15 15,3 5-3-15,-1 0-1 0,4-3-47 0,-1 10-10 16,-2-5-2-16,2 12 0 0,0-12-18 0,-2 12-4 16,2-12-1-16,-2 12 0 15,-1-10 7-15,1 3 0 0,0-5 1 0,-3 3 0 16,0-1-8-16,2-4-1 0,-2-2-1 0,3-1 0 16,-3 0-27-16,0-2 0 0,3-2 0 0,-3-5-1070 15</inkml:trace>
  <inkml:trace contextRef="#ctx0" brushRef="#br0" timeOffset="-203966.29">10059 518 1731 0,'0'0'76'0,"6"7"17"0,-4 0-74 0,1 0-19 0,2-2 0 0,-2 2 0 16,0 0 105-16,-1 0 18 0,1 0 3 0,2 5 1 15,-2-5-43-15,0 0-9 0,-3-4-2 0,0-3 0 16,2 9-47-16,1-7-10 0,-3-2-1 0,0 0-1 15,0 0-106-15,0 0-20 0,0 0-5 0</inkml:trace>
  <inkml:trace contextRef="#ctx0" brushRef="#br0" timeOffset="-203803.455">10102 417 1728 0,'0'0'38'0,"0"0"8"0,0 0 2 0,2-7 0 0,-2 2-39 0,3-2-9 0,-3 7 0 0,0 0 0 15,3 0 53-15,-3 0 9 0,2 0 2 0,-2 0 0 16,6 0-33-16,-1 0-7 0,-5 0 0 0,0 0-1 0</inkml:trace>
  <inkml:trace contextRef="#ctx0" brushRef="#br0" timeOffset="-203249.296">10226 271 1728 0,'0'0'38'0,"0"0"8"0,0 0 2 0,0 0 0 0,5 7-39 16,-2-2-9-16,2 2 0 0,1-5 0 0,-1 10 53 0,-2-5 9 16,2 7 2-16,0 0 0 0,-2-2 0 0,2 7 0 15,-2-5 0-15,-1 7 0 0,4-7-3 0,-4 5 0 16,-2-5 0-16,3 0 0 0,0 5 5 0,-3-7 1 15,2 2 0-15,-2-2 0 0,0-3-54 0,3 3-13 16,-3-5 0-16,0 0 0 0,3-2 8 0,-3-3-8 0,0-2 11 16,0 0-11-16,0 0 0 0,0 0 0 0,0 0 0 0,0 0-12 15,0 0 12-15,0 0 0 0,0 0 0 0,5 0 0 16,0-7 28-16,0 2 9 0,-5-2 2 0,6 0 0 16,-4 0-39-16,4-2 0 15,2-3 0-15,-6 5 0 16,4 0-28-16,-1 2-8 0,3-2 0 0,0 0-1 0,0 0 37 0,-3 2 0 15,3 5 0-15,0 0 0 0,-3 5 0 0,0-5 0 16,1 7 0-16,-1 0 8 0,0 0-8 0,1 0 0 16,-1 0-12-16,0 5 12 0,0-5 0 0,-2 0 0 15,0 5 0-15,2-5 0 0,-2 0 0 0,2 0 8 16,0 0-8-16,-2 5 12 0,-3-12-12 0,3 2-9 0,-1 3 9 0,-2-5-13 16,0 0 13-16,0 0 0 0,3 2 0 0,-3-2-788 15,0 0-154-15</inkml:trace>
  <inkml:trace contextRef="#ctx0" brushRef="#br0" timeOffset="-202886.566">10573 478 1958 0,'0'0'43'0,"0"0"9"0,0 0 1 0,0 0 3 0,8 0-45 0,-8 0-11 0,0 0 0 0,0 0 0 16,0 0 65-16,0 0 11 0,0 0 3 0,0 7 0 15,-3 0-44-15,3-2-9 0,-3 2-2 0,1 0 0 16,-1 0-4-16,0 0 0 0,1 7-1 0,2-7 0 0,-3 0-19 0,6 3 0 16,-3-10 8-16,2 9-8 0,4-2 0 0,-1 0 0 15,-5-7 0-15,5 7 0 0,3-2 0 0,0-2 0 16,0-3 8-16,0 0-8 0,3 0 0 0,-1 0 10 16,3 0-10-16,-2-3 8 0,-3-4-8 0,0 2 12 15,3 3-12-15,-4-3 12 0,1-2-4 0,-2 0 0 16,-1 0 0-16,0 0 0 0,1 0 12 0,-4-5 1 0,-2 5 1 0,0 0 0 15,0-5 4-15,-2 10 1 0,-4-10 0 0,-2 5 0 16,0 0-6-16,-2 0-1 0,2 2 0 0,-3 3 0 16,1-3-20-16,-1 5 9 0,3-2-9 0,0 2 0 0,0 0 0 0,3 0 0 15,0 2 0-15,5-2-9 16,0 0-147-16,0 5-30 0,0 2-6 0</inkml:trace>
  <inkml:trace contextRef="#ctx0" brushRef="#br0" timeOffset="-202548.298">10827 471 1497 0,'0'0'32'0,"0"0"8"0,8 0 0 0,-3-5 4 0,0 5-36 0,1 0-8 0,-4-2 0 0,-2 2 0 0,0 0 84 0,0 0 16 16,0 0 2-16,0 0 1 0,0 0-63 0,0 0-12 15,0 7-2-15,-2 0-1 0,-1 0 31 0,-2 0 7 16,2 0 1-16,-5 0 0 0,3 5-36 0,2-5-6 15,-2 7-2-15,2-9 0 0,1 4-11 0,2 3-9 16,-3-5 12-16,6 5-12 0,-3-5 10 0,2 0-10 16,-2-7 8-16,8 7-8 15,-8-7 0-15,11 0 0 0,-3 7 0 0,2-7 0 16,-2 0 0-16,3-2 0 0,-3 2 0 0,2-5 0 16,-2 1 32-16,0-4 2 0,0 6 0 0,0-5 0 15,-3 2-23-15,1-2-11 0,-1-2 10 0,-2-1-10 0,2 3 39 0,-3 0 1 16,-2-7 1-16,0 7 0 0,0 2-17 0,0-2-3 15,-2 5-1-15,-1-5 0 0,-2 2-8 0,0-2-3 16,2 0 0-16,-2 0 0 0,-1 2-9 0,1 5 0 16,5 0 0-16,0 0 0 15,0 0-129-15,0 0-22 0,0 0-4 0</inkml:trace>
  <inkml:trace contextRef="#ctx0" brushRef="#br0" timeOffset="-202062.514">11300 452 1036 0,'-5'-7'46'0,"5"0"10"0,-3 7-45 0,1-7-11 0,-1 2 0 0,-2 5 0 0,-3-2 199 0,0-3 37 16,0 5 8-16,0 0 2 0,-2 0-157 0,2 5-31 16,-3-3-6-16,0 3-2 15,3 2-36-15,-2 0-14 0,-1 0 11 0,1 0-11 0,-1 5 0 0,3-5 0 16,-2 7 0-16,2-2 0 15,2-3 0-15,1 3 0 0,0 2-8 0,2-7 8 0,1 0 0 0,4 5-8 16,3-5 8-16,-5-7 0 0,8 7-9 0,0-2 9 16,3 2 0-16,-1-5-9 15,1-2-20-15,2 0-4 0,-2-2-1 0,-1 2 0 0,4-5 34 0,-4 3 0 16,-2-3 0-16,3-9 0 0,-3 7 65 0,0 0 20 0,-3-5 4 16,0-2 1-16,1 2-14 0,-4-4-2 0,1-3-1 0,-1 0 0 15,-2-2-25-15,0 2-6 0,-2-2-1 16,2 2 0-16,-3-2-41 0,1 2-11 0,-4 3-1 0,4-5 0 15,-4 2 41-15,-2 0 8 0,3 5 2 0,0 0 0 16,0 2-27-16,2-2-12 0,-2 2 10 0,-1 5-10 16,6 0 16-16,-5 0-4 15,5 5 0-15,0 2 0 0,0 0 0 0,0 0-1 16,0 0 0-16,0 9 0 0,5 3-11 0,3-3 0 16,0 3 0-16,3 7-11 0,-1-3 11 0,4 3 0 15,1 7 0-15,1 0 0 0,-5-10 0 0,-1 10 0 16,4-2 0-16,-1 4 0 0,-2-7 0 0,-1 0 0 15,1-2 0-15,-1 2 0 0,1-2 28 0,-3-5 5 16,0 0 1-16,-3-2 0 0,3-5-54 0,-3 0-12 0,3 5-1 16,0-12-1-16</inkml:trace>
  <inkml:trace contextRef="#ctx0" brushRef="#br0" timeOffset="-201375.668">11906 438 1036 0,'0'0'23'0,"0"0"5"0,0 0 0 0,0-7 1 0,0 2-29 0,0 5 0 0,-2-2 0 0,2 2 0 16,0-7 108-16,0 2 16 0,-3 3 4 0,3 2 0 15,-3-12-52-15,1 12-9 0,2 0-3 0,-6-7 0 16,-2 7 38-16,1 0 7 0,-1 0 2 0,0 0 0 0,-3 7-75 0,0-7-16 16,-2 7-2-16,5-2-1 0,0 4 16 0,0-2 3 15,3 5 1-15,-3-5 0 0,3 7-8 0,2-2-1 16,1 2-1-16,4-2 0 0,4-5-27 0,-1 2 0 16,3 3 0-16,2-5 0 0,6 0 0 0,0-2 0 15,3-3 0-15,-1 3 0 0,3-5 0 0,0 0 0 16,1-5-14-16,-4 5 5 0,-2-2 9 0,0-10 11 15,-3 5-3-15,0 0 0 0,-2-5 29 0,-6 3 6 16,3-3 1-16,-5 3 0 0,-1-1-20 0,-2 1-3 16,0 4-1-16,-2-9 0 0,-1 7 36 0,1 0 6 15,-6 0 2-15,2 0 0 0,-2 2-52 0,-2-2-12 16,2 0 0-16,-3 7 0 16,3 0-48-16,0 0-13 0,3 7-3 0,5-7-751 15,-5 0-150-15</inkml:trace>
  <inkml:trace contextRef="#ctx0" brushRef="#br0" timeOffset="-201081.033">12330 243 864 0,'-8'-7'76'0,"8"7"-60"16,-3-5-16-16,0-2 0 0,-2 0 188 0,-3 0 34 15,0 2 7-15,3-2 2 0,0 5-75 0,-3-10-16 16,2 12-2-16,1-7-1 0,0 5-59 0,0-3-12 0,-3 5-2 15,2 0-1-15,6 0-50 0,-5 0-13 16,-6 0 0-16,6 5 0 0,2-3 28 0,-2 5 0 0,0 0 0 0,0 5 0 16,-1-5-28-16,4 0 0 0,-4 7 0 0,6-2 0 15,3-3-27-15,0 10 3 0,5-7 0 0,0 2 0 0,-1 7 24 0,1-7 0 16,0-2 0-16,3 9 0 0,2-7 0 0,3 5 0 16,-5-7 0-16,2 4 0 0,-3 3 0 0,1-7 0 15,0-3 0-15,-3 10 0 0,-1-7 0 0,-4-3 0 16,2-2 0-16,-2-2 0 15,-3 2-32-15,0 0-2 0,-3 0 0 0,-2-7-1007 0</inkml:trace>
  <inkml:trace contextRef="#ctx0" brushRef="#br0" timeOffset="-200942.868">12216 419 1893 0,'0'0'41'0,"0"0"9"0,5 0 2 0,3-2 2 0,-3-5-43 0,6 2-11 0,-3-2 0 0,5 7 0 0,-2 0 68 0,2 0 11 15,3-7 2-15,2 7 1 0,-2 0-66 0,0 0-16 31,0 7 0-31,-3-7 0 16,0 0 28-16,3 0 1 0,-3 0 1 0,3 7-1033 0</inkml:trace>
  <inkml:trace contextRef="#ctx0" brushRef="#br0" timeOffset="-200479.574">12935 332 1728 0,'-10'-2'38'0,"10"2"8"0,0 0 2 0,-3-7 0 0,3 7-39 16,-2 0-9-16,-4-5 0 0,1-2 0 0,5 7 104 0,-3 0 18 16,-2-7 4-16,0 7 1 0,5 0-101 0,-5 0-26 15,-1 0 0-15,-2 0 8 0,3 0-8 0,0 7 0 16,-1-7 0-16,-2 7 0 0,3-7 0 0,0 5 0 0,-3 2 0 0,5-5 0 16,1 3 0-16,-4-3 0 0,1 3 0 0,2 2 0 15,3 0 0-15,3 5 0 0,-3-3 0 0,3 3 0 16,-1-5 0-16,4 5 0 0,-1-5 0 0,3 0 0 15,2 0 0-15,1 0 11 0,2 0-11 0,-2 5 12 16,-1-5-4-16,-2 0-8 0,0 0 12 0,-2 0-4 0,-4-7-16 0,1 7-4 16,2-2-1-16,-5 2 0 0,0-5 61 0,-2 3 13 15,-1-3 3-15,0 3 0 0,1 2 0 0,-4-7 0 32,-2 7 0-32,0-7 0 0,-2 0-52 0,2 0-12 0,-3 0 0 0,1 0 0 15,-1 0-50-15,1-7-13 0,-1 7-2 0,0-7-1047 0</inkml:trace>
  <inkml:trace contextRef="#ctx0" brushRef="#br0" timeOffset="-200140.353">13147 431 1267 0,'0'0'112'0,"0"0"-89"15,8 0-23-15,0 0 0 0,0 0 140 0,3-5 24 16,-6 5 5-16,5 0 1 0,1 0-69 0,-3 0-13 0,3-2-4 0,-4-3 0 15,4 5-49-15,-3-2-11 0,3 2-1 0,-3-7-1 16,-1 2-2-16,1-2-1 0,0 7 0 0,0-7 0 16,-2 0-3-16,-1 2 0 0,0 3 0 0,-2-3 0 15,-1 3-5-15,1-3-2 0,-3-2 0 0,-3 0 0 16,3 0-9-16,-2 2 0 16,-4 3 0-16,1-3 0 0,0 3 0 0,-3 2 0 15,0-5 0-15,0 3 0 0,-2 2 0 0,-1 0 0 16,0 2 0-16,1-2 0 0,-3 5 0 0,-1-5 0 15,4 2 0-15,-1 5 0 0,1-2 0 0,-4 2 0 16,4 0 0-16,4 5 0 0,1-5 16 0,0 0 0 16,2 7 1-16,3-2 0 0,3-5-17 0,2 2 0 15,0 3 0-15,3 2-9 0,0-7 9 0,3 5 0 0,-1-5 0 0,4 0 0 16,-4 0-11-16,6-2-3 0,0-3-1 0,0 3-708 16,0-10-141-16</inkml:trace>
  <inkml:trace contextRef="#ctx0" brushRef="#br0" timeOffset="-199823.826">13417 412 1497 0,'0'0'32'0,"0"0"8"0,5 0 0 0,1-2 4 0,-1-3-36 0,5 5-8 0,1 0 0 0,2 0 0 16,1 0 88-16,1-7 15 0,-4 7 3 0,2 0 1 15,0 0-67-15,1 0-12 0,-1-7-4 0,-3 5 0 16,1-3-24-16,-3 5 0 0,-3-5 0 0,1 3 0 15,-4-5 27-15,1 2 9 0,-3-2 3 0,-3 7 0 0,1-9-11 0,-6 4-3 16,2 0 0-16,-4-2 0 0,-1 5-25 0,-2-3 0 16,-3 3 0-16,3 2 0 0,-3 0 0 0,0 0 0 15,-2 0 0-15,2 0 0 0,2 7 34 0,1-5 2 16,-3-2 0-16,3 7 0 0,3-2-7 0,2 2-1 16,0 0 0-16,5 0 0 15,-2 5-73-15,5-5-15 0,5 7-4 0,-2-2 0 0,5-5 52 0,0 2 12 0,0 3 0 0,2 2 0 16,3-7 0-16,3 0 0 0,-3 5 0 0,6-5 0 0,-6 0 0 0,6-2 0 15,-6-3 0-15,3 3-652 16,0-5-127-16</inkml:trace>
  <inkml:trace contextRef="#ctx0" brushRef="#br0" timeOffset="-199638.885">13695 358 1209 0,'0'0'108'0,"0"0"-87"0,0 0-21 0,0 0 0 16,2 7 164-16,1-7 29 0,-3 5 6 0,3 2 1 15,-3 0-80-15,2 7-16 0,1-7-4 0,-3 5 0 16,3-3-25-16,-3 3-6 0,2 2-1 0,-2 0 0 16,0-4-28-16,3-1-5 0,0 3-2 0,-1-5 0 15,1 0-16-15,0 0-3 0,-3-7-1 0,2 0 0 16,-2 0-66-16,0 0-14 0,6 0-2 0,-4-5-1 16,3-2-161-16,-5-2-32 0</inkml:trace>
  <inkml:trace contextRef="#ctx0" brushRef="#br0" timeOffset="-199507.749">13716 283 1497 0,'0'0'66'0,"0"0"14"0,5-5-64 0,-2 5-16 0,-3-7 0 16,3 0 0-16,-3 7 157 0,0 0 28 16,0 0 6-16,5 0 1 0,0 0-104 0,0 0-20 15,1 7-4-15,-1-7 0 0,0 0-51 0,3 7-13 16,-2-2 0-16,-1 2 0 16,0-5-56-16,3 3-17 0,0 9-3 0</inkml:trace>
  <inkml:trace contextRef="#ctx0" brushRef="#br0" timeOffset="-199190.73">13843 417 748 0,'0'0'33'0,"0"0"7"0,0 0-32 0,0 0-8 0,0 0 0 0,0 0 0 15,0 0 271-15,8 2 52 0,-3 5 10 0,1 3 3 16,-1-8-167-16,0 5-33 0,-2 0-6 0,2 0-2 16,0 0-55-16,1-2-11 0,-6-5-2 0,5 7-1 31,-5-7-43-31,5 7-16 0,-5-7 11 0,3 7-11 0,-3-7 32 0,0 0 0 15,0 0 0-15,0 0 0 0,0 0-14 0,0 0-2 16,0 0-1-16,8-7 0 0,0 0-15 0,-3 5-18 16,3-8 4-16,-3 3 1 15,3 0-95-15,0 0-20 0,0-2-3 0,0-1-1 16,3 3 31-16,-3 0 5 0,2 0 2 0,-2 0 0 0,0 7 75 0,0-7 19 0,0 5 0 0,0-3 0 16,-8 5 0-16,0 0 0 0,0 0 0 0,8 7 0 0,-8-7 48 0,10 7 12 15,-2 0 4-15,0-2 0 0,-8-5-4 0,8 9-1 16,-3-2 0-16,1 3 0 0,-6-10 8 0,5 9 1 15,-2-2 1-15,2 0 0 0,-2 0-69 0,-3-7-20 16,0 0 0-16,5 12-752 16,0-5-151-16</inkml:trace>
  <inkml:trace contextRef="#ctx0" brushRef="#br0" timeOffset="-198767.318">14425 365 979 0,'0'0'43'0,"0"-7"9"15,0 0-41-15,0 7-11 0,-5-2 0 0,2-3 0 16,1-2 216-16,-4 2 40 16,1 3 9-16,-3 2 2 0,-3-7-166 0,1 7-33 15,-3 0-6-15,-3 2-2 0,-3 3-40 0,3-3-9 16,-2 5-2-16,-1-2 0 0,3 2-9 0,6 0 0 16,-3 0-10-16,5 0 10 0,0 0-8 0,2-2 8 0,6 9 0 0,0-7-9 15,0 0 9-15,6 0 0 0,2 5 0 0,2-5 0 16,1 0 0-16,2 5 9 0,0-10 0 0,3-2 0 15,-3 5-9-15,3-3-12 0,-3-4 2 0,1 2 1 0,-4-5 9 0,1 5 9 16,-3-2-1-16,0-3-8 0,0 5 25 0,0-7-1 16,-3 7-1-16,0-7 0 0,-2 0 16 0,2 2 3 15,0 3 1-15,1-3 0 0,-1 3-35 0,0-5-8 16,-2 7 0-16,-3 0 0 0,0 0-9 0,5 0-4 16,1 2-1-16,-1 5 0 0,0 0 14 0,0 3 0 15,1-1-10-15,-1 3 10 16,0 2 0-16,1 0-11 0,2-2 11 0,-1-3-8 15,1 3 23-15,-2 2 5 0,-1 0 0 0,-2-2 1 16,-1 2 35-16,1 0 6 0,-3-2 2 0,-3 0 0 16,1-3-52-16,-4-2-12 0,1 0 0 0,-3 0 0 15,-2-2 54-15,-4 2 8 0,-2-7 2 0,-2 0 0 16,-3 7-103-16,-3-14-20 0,-3 5-4 0,-2-3-1 0</inkml:trace>
  <inkml:trace contextRef="#ctx0" brushRef="#br0" timeOffset="-198002.458">15081 332 921 0,'6'0'82'0,"-1"-2"-66"0,-5 2-16 0,2 0 0 15,-2 0 132-15,0-7 22 16,0 2 5-16,0 5 1 0,0 0-26 0,-5 0-5 15,0-7-1-15,-3 7 0 0,0 0 0 0,0 0 0 16,-2 0 0-16,-4 0 0 0,1 7-102 0,2 0-26 16,-4 0 0-16,1 0 0 0,4-2 0 0,-1 2 0 15,-2 7 0-15,2-2 0 0,3 0-10 0,3-3-7 16,3 5-2-16,-4-2 0 0,6 0 19 0,0-3-12 16,3-2 12-16,2 0-10 0,0 0 1 0,6-2 0 0,0-5 0 0,4 0 0 15,1 0 9-15,-2-5 0 0,1-2 0 0,4 5 0 0,-3-10 16 16,-3-2 4-16,3 2 2 0,-3-2 0 0,0 0-9 0,-2 2-1 15,-3 3-1-15,-3-10 0 0,1 5 43 0,-4 0 9 16,1-5 1-16,-1 5 1 0,-2-5-36 0,0 0-7 16,-2 5-2-16,2 0 0 0,-3 0-32 0,-2 0-8 15,2 2 0 1,1-2-1-16,-1 7 62 0,0 0 13 0,-2 0 2 0,5-5 1 16,-3 12-25-16,3-7-4 0,0 7-2 0,0 0 0 15,0 0-9-15,0 0-1 0,0 0-1 0,0 0 0 16,6 7-15-16,-1 5 0 0,0-5 0 0,6 2 0 15,-1 3 0-15,1 2 0 0,2 0 0 0,0 5 0 16,3 0 0-16,-2-5 0 0,1 7 0 0,-1-7 0 16,2 12 0-16,-1-12 0 0,-1-2 0 0,-1 9 0 0,-3-9 10 0,1 2-10 15,-3 0 10-15,-3-2-10 0,3-3 0 0,-3 1 0 16,1-1-8-16,-1-2 8 16,-2-2-163-16,-1-3-25 0,-2 5-6 0</inkml:trace>
  <inkml:trace contextRef="#ctx0" brushRef="#br0" timeOffset="-197601.438">15515 337 1728 0,'0'-7'76'0,"0"7"16"0,0 0-73 0,0-7-19 15,0 2 0-15,0 5 0 0,0 0 136 0,0 0 23 16,-8-7 5-16,0 7 0 0,3 0-109 0,-6 0-23 16,1 0-4-16,2 0 0 0,3 0 28 0,-3 7 7 15,-3-2 1-15,3-3 0 16,0 3-52-16,0 2-12 0,3 0 0 0,0 0 0 15,-1 7 0-15,4-9 0 0,-4 2 0 0,4 0 0 16,2 0 0-16,0 7 0 0,2-7 0 0,4 5 0 16,2-5-24-16,2 0-7 0,1 0-1 0,5-7-1 15,-3 7 23-15,3-2 10 0,-3-10-8 0,3 5 8 16,-3 0 0-16,0 0 0 0,-2-7 0 0,0 7 0 16,-3-7 9-16,-3 0-9 0,3 2 12 0,-6 3-12 0,1-3 15 0,0-2-4 15,-1 0-1-15,-2 0 0 0,0 0 6 0,0-5 2 16,0 10 0-16,-2-10 0 0,-1 5-18 0,0 7 0 15,3 0 0-15,0 0 0 0,-5-7 0 0,5 7 0 16,0 0 0-16,0 0 0 0,0 0 0 0,0 0 0 16,3 7 0-16,-1 5 0 0,4-5 0 0,-1-5 0 15,3 10 0-15,-3-5 0 16,6 5 8-16,-3-3-8 0,0 3 9 0,0-5-9 0,-6 7 0 16,6-7 0-16,-3 0 0 0,1-2-10 0,-6-5 19 0,8 7 4 15,-6 0 1-15,4-7-807 16,2 0-162-16</inkml:trace>
  <inkml:trace contextRef="#ctx0" brushRef="#br0" timeOffset="-197416.368">15740 236 806 0,'-3'-12'36'0,"3"12"7"0,0-7-35 0,0 5-8 0,0 2 0 0,0 0 0 16,0 0 359-16,0 0 69 0,0 0 15 0,0 0 2 15,0 0-303-15,6 2-61 0,-1 12-12 0,0-7-2 16,1 5-54-16,2 2-13 0,-1 0 0 0,-1 0 0 15,2 5 0-15,0 0 0 0,-3-10 0 0,0 10 0 0,-2-5 31 0,2 3 3 16,-2-1 1-16,-3-4 0 0,2-3-25 0,1 3-10 31,-3-5 8-31,0 5-8 16,0-12-180-16,0 0-40 0,0 0-9 0</inkml:trace>
  <inkml:trace contextRef="#ctx0" brushRef="#br0" timeOffset="-197263.219">15719 405 748 0,'3'-14'67'0,"-3"12"-54"0,0-3-13 0,0 0 0 0,5 3 210 0,0-3 39 15,-2 5 8-15,2-2 2 0,3-3-146 0,3-2-29 16,-1 7-5-16,3 0-2 0,1 0-61 0,2 0-16 16,5 0 0-16,-3 0 0 0,1 0 40 0,-1 0 6 15,1 0 1-15,-3 0 0 16,2 7-139-16,-2-7-28 0,-5-7-6 0,2 7-693 16</inkml:trace>
  <inkml:trace contextRef="#ctx0" brushRef="#br0" timeOffset="-196931.51">16063 389 1267 0,'0'-5'56'0,"0"5"12"0,0 0-55 0,0-5-13 0,0 3 0 0,0 2 0 15,0 0 152-15,-3 0 27 0,3-7 5 0,-2 7 2 16,-1 0-74-16,3 0-16 0,-3 0-2 0,1 0-1 16,-1 0-46-16,-2 0-10 0,-1 0-1 0,1 7-1 15,0-7-23-15,0 2-12 16,-1 3 12-16,1 2-12 0,2 0 8 0,1-7-8 16,-1 12 0-16,3-5 0 0,0 0 0 0,3 0 0 15,-3-7 0-15,5 7 0 0,3 0 0 0,0 0 0 16,2-2 0-16,1-3 0 0,-3-2 0 0,3 0 0 15,2 0 0-15,-3 0 0 0,-2-2 0 0,3 2 0 16,-1-5 0-16,-2-2 0 0,-2 0 10 0,2 0-10 16,-3 2 8-16,-2-2-8 0,4 5 0 0,-4-5 0 0,-3 2-9 0,3-2 9 0,-1 0 0 0,-2 7 0 15,0 0 0-15,0 0 0 0,0 0 44 0,0 0 16 16,0 0 4-16,0 0 0 0,0 0-64 0,0 0 0 16,6 0-16-16,-1 7 3 0,-5-7 13 0,5 0 0 15,3 7 0-15,0 0 0 0,0-2 0 0,0 4 0 16,0 1 0-16,3-1 0 0,-1-2 0 0,1-2 0 15,-6 2 0 1,-2-5 0 0,-3 3-139-16,0 2-28 0,0-7-5 0,-3 14-2 0</inkml:trace>
  <inkml:trace contextRef="#ctx0" brushRef="#br0" timeOffset="-196362.211">16989 332 57 0,'-3'-2'0'0,"1"-3"0"15,-6 3 0-15,5-3 0 0,-2-2 360 0,2 7 68 16,-7-7 12-16,2 0 4 0,0 7-265 0,-3 0-53 16,0 0-10-16,-2 0-3 0,0 0-66 0,0 5-14 15,2-3-2-15,1 5-1 16,-6-7-16-16,3 7-3 0,2-2-1 0,0 2 0 16,3-5-10-16,0 5 0 0,3 3-10 0,3-1 10 15,2-2 0-15,0 5 0 0,0-5 0 0,2 0 0 16,9 7-12-16,-1-9 12 0,-4 2-13 0,2 2 5 15,5-4 8-15,-3 2 0 0,1 0 0 0,2-7 8 16,-5 0-8-16,5 7 0 0,1-7 0 0,-4 0 0 16,-2-7 0-16,0 7 0 0,3 0 0 0,-6-7 11 0,0 5 4 0,1-3 1 15,-4 5 0-15,6-5 0 0,0 5 3 0,-5-7 1 16,-3 7 0-16,0 0 0 16,0 0 7-16,0 0 1 0,0 0 1 0,0 0 0 15,0 0-74-15,5 7-15 0,-2-2-4 0,2-5 0 0,-2 7 73 0,2 0 15 16,0 0 2-16,3-2 1 15,-3 2-43-15,3 5-9 0,-2-3-2 0,2 3 0 0,-3-3 51 16,0 3 11-16,-2 2 1 0,2-2 1 0,-5-3-8 0,0 1-1 16,-3-1-1-16,1 3 0 0,-1-5 17 0,-5 0 4 15,0-4 1-15,0 6 0 0,-2-7-27 0,-1 5-6 16,1-7 0-16,-1 7-1 0,-2-7-15 0,0 0 0 16,2 0 0-16,-2-7 0 15,2 7-100-15,1-7-22 0,2 0-5 0,2 3-1 0</inkml:trace>
  <inkml:trace contextRef="#ctx0" brushRef="#br0" timeOffset="-196168.218">17156 344 2419 0,'0'0'53'0,"0"0"11"0,0 0 3 0,0 0 1 16,5 5-55-16,0-3-13 0,0 5 0 0,-2 0 0 0,0 0 54 0,-1 0 8 15,1 3 2-15,0-1 0 0,2 3-52 0,-2-3-12 16,2 3 0-16,-2 2 0 0,-1-7 0 0,1 0 0 15,2 0 0-15,-2-2 0 0,-3-5 54 0,0 0 8 16,0 0 2-16,0 0 0 16,0 0-154-16,0 0-30 0,-3 5-7 0,1-10-649 15,2 5-131-15</inkml:trace>
  <inkml:trace contextRef="#ctx0" brushRef="#br0" timeOffset="-196030.105">17145 236 1324 0,'-8'-12'118'0,"5"5"-94"16,1 5-24-16,2-3 0 0,5 0 201 0,-5 5 36 15,-3-2 7-15,3 2 2 0,6 0-99 0,-1-5-20 16,0 10-4-16,-5-5-1 0,0 0-122 0,6 2-11 16,2 3-9-16,-1 2-1 15,4 0-20-15,0 5-4 0,2-5-1 0,0 2-1050 0</inkml:trace>
  <inkml:trace contextRef="#ctx0" brushRef="#br0" timeOffset="-195782.514">17336 358 230 0,'0'0'20'0,"0"0"-20"0,0 0 0 0,0 0 0 15,2 0 337-15,-2 0 63 16,0 0 13-16,8 0 3 0,-3 0-236 0,3 7-46 16,-2-7-10-16,-1 5-1 0,0 2-33 0,3-7-6 15,0 2-2-15,0 3 0 0,-3 0-23 0,3-3-5 16,3 5-1-16,-1-7 0 0,-2 0-24 0,3 0-5 16,0 0 0-16,-1 0-1 0,3 0-6 0,-5-7-1 15,3 5 0-15,-1-8 0 0,4 8 7 0,-4-5 1 0,-4 2 0 16,-1-2 0-16,3-2-24 0,-3-1 0 0,-2 1 0 0,-1 2 0 0,-2-5 0 0,3 5 0 15,0-5 0-15,-3 10 0 0,0-10 0 0,0 5 0 16,0 0 0-16,0 0 0 16,0 7-27-16,0 0-9 0,0 0-3 0,0 0 0 15,0 0-170-15,0 0-35 0</inkml:trace>
  <inkml:trace contextRef="#ctx0" brushRef="#br0" timeOffset="-195482.219">17664 339 345 0,'0'0'31'0,"0"0"-31"0,0 0 0 0,5 0 0 15,3 0 262-15,0 0 46 0,0 0 10 0,2 0 2 32,1 0-154-32,-3 0-30 0,2-2-7 0,1-3-1 15,-3 3-90-15,2-3-18 0,-2 3-4 0,3-3-1 0,-3 5 5 0,0-7 2 16,-3 0 0-16,0 5 0 0,-5 2 4 0,3-10 1 16,0 8 0-16,-1-5 0 0,-4 2 29 0,-1-2 7 15,-2-2 1-15,0 4 0 0,-1 0-40 0,1 3-8 16,-3-3-2-16,0 5 0 0,-3 0-22 0,4 0-5 15,-4 0-1-15,3 7 0 0,-3-2 14 0,1 0 0 0,2-3 0 16,0 5 0-16,0 5 0 0,3-5 0 0,-1 0 0 0,4 7 0 16,-3-2 0-16,5-3 0 0,2 3 0 0,1 2 0 0,2 0-12 0,0-2 1 15,3 2 0-15,0-2 0 0,0-5 11 0,0 0 0 16,0 0 8-16,5 0-8 0,-2 0 10 0,2-7-2 16,0 7-8-16,3-7-708 15,-3 0-149-15</inkml:trace>
  <inkml:trace contextRef="#ctx0" brushRef="#br0" timeOffset="-195165.366">17994 264 460 0,'0'0'20'0,"0"0"5"0,0 0-25 0,0 0 0 0,0 0 0 0,0 0 0 16,0 0 271-16,0 0 49 0,6 7 9 0,-1-7 3 16,-2 7-199-16,-1 0-39 0,6 0-8 0,-3 5-2 15,-2-5 28-15,0 5 6 0,2-3 1 0,0 8 0 0,1-8-43 16,-1 5-9-16,0-7-2 0,-2 5 0 0,2 2-45 0,-2-9-10 15,-1 2-2-15,-2-7 0 0,6 2 19 0,-6-2 3 16,0 0 1-16,0 0 0 0,0 0-6 0,5 0-1 16,3-7 0-16,-3 5 0 0,1-10-24 0,-1 5 0 15,3-5 0-15,0 5 0 16,0 0-28-16,0-7-7 0,-3 7-1 0,5 0-1 16,-2 0 7-16,3 2 2 0,0 3 0 0,-6-3 0 0,3 5 16 0,0-7 12 15,0 7-13-15,2 0 5 0,1 0 8 0,-1 7-8 16,1-7 8-16,5 5-8 0,-3 2 8 0,0-5 0 15,1 5 8-15,-1 5-8 0,0-5 16 0,0 5-2 16,0-5 0-16,-2 0 0 0,0 0-4 0,-3 7-1 16,-1-9 0-16,1 2 0 15,-2-5-49-15,-1 5-9 0</inkml:trace>
  <inkml:trace contextRef="#ctx0" brushRef="#br0" timeOffset="-194658.075">18952 170 921 0,'0'0'82'0,"0"0"-66"0,0 0-16 0,0 0 0 0,0 0 132 0,0 0 22 16,0 0 5-16,0 0 1 0,-3 7-12 0,1 0-1 31,2 0-1-31,0 0 0 0,0 0-80 0,0 5-16 16,0 7-3-16,2-10-1 0,4 10 14 0,-1 2 4 15,0-2 0-15,1 2 0 0,2-2-55 0,-3-5-9 16,0 5 0-16,0-7 0 0,1 4 0 0,-4-4 18 0,1-3-2 0,0-4 0 31,-1 9-39-31,-2-7-8 0,0-7-1 0,0 0-678 0,0 0-135 0</inkml:trace>
  <inkml:trace contextRef="#ctx0" brushRef="#br0" timeOffset="-194526.178">18838 311 403 0,'0'0'36'0,"0"0"-36"16,0 0 0-16,6 0 0 0,-1-7 250 0,0 7 43 15,1-2 9-15,1 2 2 0,1 0-154 0,3 0-30 16,2 0-7-16,0 0-1 16,3 2-76-16,-2-2-16 0,4 0-4 0,1 0 0 0,-1 0-16 0,3 0 0 0,0 0 0 0,9-2 0 31,-7-3-99-31,1 5-23 0,18-5-5 0,-18 3-1 0</inkml:trace>
  <inkml:trace contextRef="#ctx0" brushRef="#br0" timeOffset="-194162.778">19209 205 460 0,'0'0'20'0,"0"0"5"0,-6-2-25 0,6 2 0 16,0 0 0-16,0 0 0 0,0 0 355 0,0 0 65 15,0 0 14-15,0 0 2 0,0 0-280 0,0 7-57 16,3 0-11-16,0 7-3 0,2-2-50 0,-2-3-11 0,2 3-1 0,0 7-1 16,1-10 17-16,-1 10 3 0,0-5 1 0,-2 0 0 15,2 5-22-15,0-7-4 0,1-3-1 0,-4 3 0 16,1 2-1-16,2-2-1 0,-2-5 0 0,0 0 0 0,-3-2 2 0,2-3 0 15,-2-2 0-15,0 0 0 0,3 7-2 0,-3-7 0 16,0 0 0-16,5-9 0 0,0 4-14 0,1-2 0 16,-1 2 0-16,0-4 0 15,3-3-30-15,0 3-12 0,0-1-2 0,3 8-1 16,-3-5 11-16,-3 7 2 0,0-5 1 0,1 5 0 0,-1-7 15 0,-3 7 2 16,-2 0 1-16,6 0 0 15,-4 7-2-15,4-7 0 0,-1 0 0 0,3 5 0 16,-3 2 25-16,0-5 5 0,1 3 1 0,-1 2 0 15,0 0 3-15,-2 5 1 0,2-5 0 0,1-5 0 16,-4 3-8-16,4-3 0 0,-4 8-1 0,3-8 0 0,-5-2-11 0,6 7 0 16,2 0 0-16,-3-7-1148 15</inkml:trace>
  <inkml:trace contextRef="#ctx0" brushRef="#br0" timeOffset="-193856.025">19555 412 1728 0,'0'0'38'0,"0"0"8"0,6 0 2 0,-1 0 0 0,0 0-39 0,3-2-9 0,0 2 0 0,0-5 0 16,3 10 86-16,-1-10 15 0,1 5 3 0,2-7 1 16,0 7-63-16,0 0-13 15,-2-7-2-15,0 0-1 0,-1 7-26 0,-2-5 0 16,0 3 0-16,0-5 0 0,-5-5 47 0,2 5 13 16,-2 5 4-16,-1-8 0 0,-2 8-52 0,0-5-12 15,-2 2 0-15,-1 3 0 0,-2-3 0 0,2-2 0 16,-2 7 0-16,-1-7 0 0,-1 7 0 0,-4 0 0 15,3 0 0-15,-3 0 0 0,1 7 0 0,-3-7 0 16,-1 7 0-16,4-2 0 0,-1-3 0 0,1 5 0 0,-1 0 0 0,0 5 0 0,1-5 0 16,2 7 0-16,5-2 0 0,3 2 0 15,-2-2 0-15,4-3 0 0,6-2 0 0,-2 5 0 0,-1 7 0 16,5-12 0-16,1 0 0 0,2 0 0 0,-2 7 0 0,2-9 0 16,0-3 0-16,3 3 0 15,0-3-151-15,-3-2-33 0,16-2-6 0,-7 2-2 0</inkml:trace>
  <inkml:trace contextRef="#ctx0" brushRef="#br0" timeOffset="-193323.699">20100 426 1544 0,'0'0'68'0,"0"0"15"0,0 0-67 0,0 0-16 0,0 0 0 0,0 0 0 0,0 0 118 0,0 0 20 16,-2 5 4-16,2 2 1 15,0 0-75-15,0 0-14 0,0 5-3 0,2-5-1 0,1 7-6 0,-3-2-2 16,3-3 0-16,-1 8 0 0,4-8-3 0,-4 5-1 15,1 3 0-15,0-8 0 0,2 5-3 0,-2-2-1 16,-1-5 0-16,1 7 0 0,-1-7 24 0,1-2 5 16,0-3 1-16,-1 5 0 15,-2-2-55-15,0-5-9 0,0 0 0 0,0 0 0 16,0 0 20-16,0 0 11 0,0-12 2 0,-2 5 1 16,2-9-14-16,-3-1-4 0,0 3 0 0,1-7 0 15,-1 2-16-15,1-2 0 0,-1 0-8 0,-2-5 8 16,2 0-37-16,3 0-2 0,0 5 0 0,3 2 0 15,-1 5-21-15,4-7-5 0,1 7-1 0,1 2 0 16,3 5 66-16,-3-2 0 0,2-1 8 0,1 10 1 0,-3-2-9 0,3 2-17 16,-1 0 4-16,3 2 1 0,-2 3 12 0,2 0 0 15,-2 4 0-15,-1-2 0 0,1 5 0 0,-3-5 0 16,-3 0 0-16,-2 7 0 0,-3-2 13 0,-3-5 6 16,-2 0 1-16,0 7 0 0,-6-2 21 0,3-5 5 15,-2 0 1-15,-1 0 0 0,-2 0-47 0,2 0 0 16,1-7-10-16,-1 7 2 0,3-7-3 0,0 0 0 0,-3 5 0 0,4-5 0 15,-1-5-217-15,2 5-43 0</inkml:trace>
  <inkml:trace contextRef="#ctx0" brushRef="#br0" timeOffset="-192959.852">20460 318 1958 0,'0'0'87'0,"0"0"17"0,0 0-83 0,0 0-21 0,0 0 0 0,6 5 0 16,-1 2 83-16,0-5 12 0,0-2 2 0,3 7 1 16,-2 3-36-16,-1-1-7 0,0-2-2 0,3-2 0 15,-3 2-19-15,1 0-4 0,-1 0-1 0,-2 0 0 16,-3-7-8-16,5 0-1 0,-2 12-1 0,-3-12 0 0,0 0-19 0,0 0 0 16,0 0-13-16,0 0 5 0,0 0 44 0,0 0 8 15,2-5 3-15,-2 5 0 0,0 0-33 0,0-7-6 16,0-7-8-16,0 7 11 15,3 0-38-15,2-5-7 0,-2 3-2 0,2-1 0 16,0 1-36-16,1 2-7 0,2-5-1 0,0 5-1 0,-3 0 49 0,3 2 11 16,-3 3 1-16,3 2 1 0,-3-7 9 0,1 7 2 15,-1 0 0-15,0-5 0 0,1 5 8 0,-1 0 0 16,0 0 0-16,3 0 0 0,-3 0 0 0,3 0 0 16,0 0 0-16,0 5 8 0,0-5-8 0,-3 0 0 15,-5 0 0-15,6 0 8 16,-1 2-194-16,-5-2-38 0,0 0-8 0,0 0-2 0</inkml:trace>
  <inkml:trace contextRef="#ctx0" brushRef="#br0" timeOffset="-192673.859">20804 339 1382 0,'16'-2'30'0,"-13"2"6"0,-3 0 2 0,8 0 2 0,0 2-32 0,0-2-8 0,-1 0 0 0,4 0 0 15,0 0 76-15,-1 0 15 0,-2-2 2 0,0-3 1 16,0 5-74-16,3 0-20 15,-3 0 8-15,-1-2-8 0,-1 2 0 0,-1 0 0 16,0-5 0-16,-5 5 0 0,3-2 49 0,0-3 7 16,-3 5 2-16,0-7 0 0,-3 0 6 0,0 0 0 15,1 2 1-15,-4 3 0 0,1-3-48 0,-3 3-9 0,0 2-8 16,0-5 9-16,0 5 44 0,-2 0 9 0,-3 0 2 0,-1 5 0 16,1-5-52-16,3 7-12 15,-4-5 0-15,1 3 0 0,2 0 0 0,1 4 0 0,2-9 0 0,3 12 0 0,2-5 9 0,-2-5-1 16,2 10 0-16,3-5 0 0,0 7-8 0,3-7 0 15,2 0-10-15,0 5 10 0,3 2 0 0,-2-9 0 16,-1 4 0-16,3-2 0 0,2-2 0 0,1 2 0 16,0 0-12-16,2 0-708 15,0-2-143-15</inkml:trace>
  <inkml:trace contextRef="#ctx0" brushRef="#br0" timeOffset="-192219.195">21132 349 1497 0,'6'-10'66'0,"-1"3"14"0,0 7-64 0,0-2-16 15,-5 2 0-15,3-7 0 0,0 2 118 0,-1 5 20 16,-2 0 4-16,0 0 1 0,-2-7-75 0,-4 0-16 31,4 7-2-31,-3 0-1 0,-1 0 12 0,-2 0 3 16,3 7 0-16,-6-7 0 0,1 7-52 0,-1 0-12 16,1-2 0-16,-1-3 0 0,3 10 0 0,0-5-15 0,3 0 3 0,0 5 1 15,-1-3 11-15,4 1 16 0,2-1-4 0,0-2-1 16,0 5-23-16,5-10-5 0,3 5-1 0,-3-2 0 15,0 0 29-15,6-3 5 0,0 5 2 0,2-7 0 16,0 7-18-16,3-7 0 0,-5 0 0 0,2 0 0 0,3 0 0 0,-3-7 0 16,-5 0 0-16,2 5 0 0,1-3 17 0,-3-7 0 15,-3 3 0-15,-2-3 0 0,2 3 7 0,-5-3 2 16,3 0 0-16,-6-2 0 0,3 0-4 0,-5 2-1 16,0-2 0-16,-1 0 0 0,-2 2-1 0,0-2-1 15,0-5 0-15,-2 3 0 0,2-3-8 0,0 5-2 16,0 2 0-16,3-4 0 15,0 4 1-15,2 5 0 0,0-5 0 0,1 5 0 16,-1-2 8-16,3 4 2 0,0 5 0 0,0 0 0 16,0 0-4-16,0 0 0 0,3 0 0 0,5 7 0 15,-3 0-16-15,5 5 0 0,1-3 0 0,0 3 0 0,2 2 0 0,0 5 0 16,0-5 0-16,0 5 0 0,-2-5 0 0,-3 0 0 16,0 5 0-16,0-5 0 0,0 0-12 15,-3-2 12-15,0-3-13 0,1 3 5 0,-1 2 8 0,-2-2 0 16,-3-3 0-16,0 1-856 0,2-1-168 15</inkml:trace>
  <inkml:trace contextRef="#ctx0" brushRef="#br0" timeOffset="-192033.99">21378 339 1267 0,'0'0'112'0,"0"0"-89"15,0 0-23-15,0 0 0 0,0 0 145 0,0 0 25 16,0 0 5-16,0 0 1 0,6 5-77 0,-4 2-15 15,-2 0-4-15,3 5 0 0,2-5-4 0,1 0-2 16,-6 0 0-16,5 0 0 0,0 5-49 0,0-3-9 16,1-2-3-16,-1-2 0 0,-5 2-29 0,3 0-5 15,-3-7-2-15,0 0-705 0,0 0-140 0</inkml:trace>
  <inkml:trace contextRef="#ctx0" brushRef="#br0" timeOffset="-191902.384">21392 243 345 0,'0'0'31'0,"-3"-7"-31"15,3 2 0-15,0-2 0 0,0 7 352 0,0 0 64 16,0 0 12-16,3-7 4 0,-3 5-276 0,0 2-56 0,5-5-10 16,-2 5-2-16,2 0-72 0,0 0-16 0,0 0 0 0,1 7-653 15,2 0-133-15</inkml:trace>
  <inkml:trace contextRef="#ctx0" brushRef="#br0" timeOffset="-191633.168">21730 332 518 0,'0'-9'23'0,"0"4"5"0,-2-2-28 0,2 0 0 16,-3 7 0-16,0-2 0 0,-2-3 271 0,0 5 49 15,-1 0 9-15,-4 0 3 0,-1 5-226 0,1-3-45 0,-6 5-9 0,0-7-1 16,3 7-27-16,-1 0-4 0,-1 0-2 0,4 0 0 0,3-2 19 0,3 9 4 15,-3-7 1-15,3 5 0 0,-1-5-22 0,4 0-5 16,2 7-1-16,0-2 0 0,-3-5-5 0,6 0-1 16,2 7 0-16,0-7 0 0,6-2 0 0,-1 2-8 15,4 0 12-15,1-2-4 0,1-3 7 0,0 5 1 32,0-7 0-32,0 0 0 15,0 0-116-15,0 0-24 0,-3-7-4 0</inkml:trace>
  <inkml:trace contextRef="#ctx0" brushRef="#br0" timeOffset="-191432.487">21770 243 576 0,'0'-12'25'0,"0"12"6"15,0-7-31-15,0 0 0 0,0 5 0 0,0-3 0 0,0 5 285 0,0 0 51 16,0 0 11-16,0 0 1 0,0 0-200 0,0 0-41 16,0 0-8-16,0 0-2 0,3 5-55 0,2 4-11 15,0-2-3-15,-2 5 0 0,-1-3 8 0,4 3 2 16,-4 7 0-16,4-5 0 0,-6 7-29 0,2-9-9 15,1 2 0-15,0 7 0 0,-1-7 0 0,-2 5 0 16,3-7 0-16,-3-3 0 0,3-2 0 0,-3 5 0 0,0-5 0 0,0-7 0 16,0 0-153-16,0 0-31 0</inkml:trace>
  <inkml:trace contextRef="#ctx0" brushRef="#br0" timeOffset="-191285.566">21730 344 633 0,'0'0'56'15,"0"0"-44"-15,0 0-12 0,0 0 0 0,0 0 245 0,6-5 47 16,-1 5 10-16,3 0 2 15,-3 0-192-15,3-2-39 0,3 2-7 0,-1 0-2 16,3 0-51-16,-5 0-13 0,3 2 0 0,2-2 0 16,0 0 54-16,3 0 8 0,0 0 2 0,-3 5 0 15,1-5-154-15,1 0-30 0,-1-5-7 0</inkml:trace>
  <inkml:trace contextRef="#ctx0" brushRef="#br0" timeOffset="-190983.556">21968 318 1036 0,'0'0'46'0,"0"0"10"0,0 0-45 16,0 0-11-16,0 0 0 0,0 0 0 0,3 5 131 0,-3-5 24 16,0 0 5-16,0 0 0 0,-3 7-52 0,-2 0-10 15,0 0-2-15,-3 0-1 0,3 0-34 0,-1 5-6 16,4-5-2-16,-4 0 0 0,1 0-17 0,2 0-4 16,1 5-1-16,-1-5 0 0,0 2-19 0,3 1-4 15,3-1-8-15,0-2 12 0,2 0-12 0,0 0 8 16,3-2-8-16,3 2 0 0,-1-7 12 0,1 7-4 15,2-7-8-15,-2 0 12 0,2-7-3 0,0 7-1 16,-2-2 0-16,-1-3 0 0,1 0-8 0,-3-2 8 16,0 5-8-16,0-10 8 0,0 5 1 0,0-5 0 15,-3 5 0-15,-2-2 0 0,-1 4 3 0,-2-9 0 0,-2 2 0 0,-1 10 0 16,-5-10 10-16,0 5 2 0,0-2 1 0,-8-3 0 16,6 5-3-16,-1 0-1 0,-2 2 0 0,2-2 0 15,1 7-7-15,4-7-2 0,6 7 0 0,0 0-791 16,0 0-158-16</inkml:trace>
  <inkml:trace contextRef="#ctx0" brushRef="#br0" timeOffset="-190630.07">22180 337 806 0,'0'0'36'0,"0"0"7"0,0 0-35 0,0 0-8 16,8 0 0-16,-8 0 0 0,3 7 202 0,2-2 38 15,0 4 8-15,3-9 2 0,-5 12-126 0,2-5-24 0,-2-5-6 0,2 8-1 0,0-1-15 0,-2-2-3 16,0 0-1-16,-1 0 0 0,1 0 17 0,0-2 3 16,-3 2 1-16,0 0 0 0,0-7-75 0,0 0-20 15,0 0 0-15,0 0 0 0,0 0 21 0,0 0-1 16,0 0-1-16,0 0 0 0,0 0 0 0,0 0 0 16,0 0 0-16,2 0 0 15,1-9-47-15,-1-1-8 0,4 3-3 0,2 5 0 0,0-10 39 0,0 5 0 0,0 0 0 0,5-5 0 16,0 5-59-1,0 0-4-15,0-7-1 0,1 7 0 0,-1 2 15 0,0-2 2 16,3 7 1-16,-3-2 0 0,-2 2 31 0,2-5 7 0,-2 3 8 0,-1 2-13 16,-2 0 1-16,3 2 1 0,-3-2 0 0,2 5 0 15,-2-3 11-15,3-2 0 0,-3 5 0 0,2-3 0 16,1-2 0-16,2 10 0 16,-5-8 0-16,0 5 0 0</inkml:trace>
  <inkml:trace contextRef="#ctx0" brushRef="#br0" timeOffset="-190150.125">23056 339 921 0,'0'0'40'0,"0"0"10"0,0 0-40 0,0 0-10 0,0 0 0 0,0 0 0 15,0 0 182-15,0 0 34 16,0 0 8-16,0 0 0 0,2 5-128 0,-2 2-27 15,3 0-5-15,0 5 0 0,-3-5-8 0,2 0 0 16,1 7-1-16,0-2 0 0,2-5-20 0,0 2-4 16,-2 1-1-16,2-1 0 0,-2 3-12 0,2-10-2 15,-2 5-1-15,-1-2 0 0,4 2-7 0,-4-7 0 16,-2 0-8-16,0 0-1032 0</inkml:trace>
  <inkml:trace contextRef="#ctx0" brushRef="#br0" timeOffset="-190003.006">23037 243 1324 0,'0'0'118'0,"0"0"-94"16,0 0-24-16,0 0 0 0,0 0 109 0,3-7 18 15,-3 7 3-15,0 0 1 0,5 0-78 0,3 0-15 16,-3 0-3-16,1 0-1 16,2 0-86-16,0 2-16 0,2 3-4 0,3-3-1 0</inkml:trace>
  <inkml:trace contextRef="#ctx0" brushRef="#br0" timeOffset="-189611.447">23447 311 1728 0,'0'0'38'0,"0"0"8"0,0 0 2 0,0 0 0 0,-2-7-39 0,2 7-9 15,0 0 0-15,0-2 0 0,0 2 52 0,0 0 9 0,0 0 2 0,0 0 0 16,-6-5-50-16,1 5-13 0,0 0 0 0,0 0 0 16,-1 0 0-16,1 5 0 0,-3-5 0 0,3 2 0 0,-3 5 14 0,3-7-2 15,-1 0-1-15,1 7 0 0,0-2-11 0,-1-3-16 16,1 3 4-16,2 2 1 0,1-5 60 0,2 8 12 16,-3-1 3-16,6-2 0 31,-1 5-103-31,4-10-20 0,-1 10-4 0,3 2-1 0,0-9 52 0,0 4 12 15,0-2 0-15,2-2 0 0,1 2 0 0,0 0 0 0,-4 0 0 0,1 0 0 16,-2-2 31-16,-1-3-1 0,-2 3 0 0,-3-5 0 16,0 0 17-16,0 0 3 0,0 0 1 0,-3 5 0 15,-2-5-4-15,-1 0-1 0,-2 2 0 0,1-2 0 16,-7 0-22-16,1 0-5 0,0-2-1 0,0 2 0 16,-1-5-82-16,-2 5-17 0,1-5-3 0,1 3-939 15</inkml:trace>
  <inkml:trace contextRef="#ctx0" brushRef="#br0" timeOffset="-189110.581">23887 196 1267 0,'0'0'56'0,"0"0"12"0,0 0-55 0,0 0-13 0,0 0 0 0,0 0 0 15,0 0 105-15,0 0 19 0,0 0 3 0,0 0 1 16,2 2-52-16,-2 5-9 0,3-2-3 0,-3 2 0 15,0 7-20-15,3-2-4 0,-3-3 0 0,2 3-1 0,1 9-11 0,-1-2-3 16,1 0 0-16,0-10 0 0,-3 8 27 0,0-1 6 16,0-4 1-16,2 2 0 0,1 0-43 0,-3-7-16 15,0 0 11-15,3 5-11 0,-3-5 57 0,2 0 6 16,-2-7 1-16,0 0 0 0,0 0-54 0,0 0-10 16,0 0 0-16,0 0 0 0,0 0 10 0,3-7 7 15,2 0 2-15,1 2 0 16,-1-4-28-16,3 2-6 0,-3 2-1 0,6-2 0 15,2 0-38-15,0 0-8 0,0 7-2 0,3-5 0 0,-3 5 52 0,-2 0 12 16,2 0 0-16,1 5 0 0,-1 0 0 0,0 4 0 16,0-2 0-16,-2-2 0 0,-1 4 0 0,1 3 0 15,-3 2 0-15,0-7 0 0,-6 0 0 0,4 0 0 16,2 5 13-16,-6-5-4 0,-2 5-9 0,3-10-9 16,-3 5 9-16,0 0-13 0,0-2 47 0,0-5 10 0,0 0 1 0,0 0 1 15,0 0-23-15,0 0-5 0,0 0-1 0,0 0-793 16,0 0-158-16</inkml:trace>
  <inkml:trace contextRef="#ctx0" brushRef="#br0" timeOffset="-188894.264">24265 410 1094 0,'0'0'97'0,"0"0"-77"16,0 0-20-16,0 0 0 0,0 0 196 0,0 0 35 15,0 0 7-15,0 0 2 0,0 0-141 0,5 2-28 16,-2 3-6-16,2-3-1 16,0 5 0-16,1-2 0 0,-4 2 0 0,6 0 0 0,-2 0-51 0,-4-2-13 0,1-3 0 0,2 3 0 15,1-3 0-15,-6-2 0 0,0 0 0 0,0 0 0 16,0 0-193-16,0 0-42 0,0 0-8 0,0 0-1 0</inkml:trace>
  <inkml:trace contextRef="#ctx0" brushRef="#br0" timeOffset="-188762.605">24281 290 403 0,'0'0'36'0,"0"0"-36"0,0-7 0 0,0 2 0 16,0-2 301-16,0 7 54 0,2-7 10 0,-2 5 3 16,3-3-244-16,0 0-48 0,-1 5-9 0,4-2-3 15,-1 2-51-15,0 0-13 0,3 2 0 0,0-2-577 16,3 5-119-16</inkml:trace>
  <inkml:trace contextRef="#ctx0" brushRef="#br0" timeOffset="-188292.254">24535 344 921 0,'0'0'82'0,"0"0"-66"0,0 0-16 0,5 0 0 16,-2-5 132-16,-1 3 22 0,-2 2 5 0,0 0 1 0,0 0-26 0,0 0-5 15,0 0-1-15,-5-5 0 0,0 3-102 0,0 2-26 16,-3 0 0-16,-3 2 0 0,0-2 43 0,1 5 3 15,-1-3 1-15,1 3 0 0,-1 9-37 0,-2-7-10 16,2-2 0-16,3 2 0 0,3 0 0 0,2 7 0 16,1-7 0-16,2 5-8 0,0-10 8 0,2 5-10 15,6 3 10 1,0-1-10-16,0-2 28 0,0-2 6 0,0-5 0 0,3 2 1 16,-1 3-25-16,1-3-19 0,-1-2 3 0,-2 0 1 15,3-2 15-15,0-3 13 0,-6 5-2 0,3-2-1 16,-3 2-1-16,0-5 0 0,-2-2 0 0,2 0 0 15,-5 7 11-15,3-2 3 0,2-3 0 0,-5 5 0 16,3-5-15-16,-3 5-8 0,0 0 8 0,0 0-8 16,0 0 0-16,5 5 0 0,3-5-12 0,-3 7 4 0,1 0 8 0,2 0-12 15,-6 0 12-15,4 0-12 0,-1 3 12 0,0-1-8 16,0-2 8-16,-2 5-8 0,0-3 8 0,-1 3 0 16,-2-5 0-16,-2 5 0 0,2-5 8 0,-3 0 4 15,-2 0 1-15,-1 0 0 0,1 5 19 0,0-10 4 0,0 5 1 16,-3 1 0-16,0-8-29 0,0 4-8 0,0 3 0 0,3 0 0 15,-3-7 32-15,2 0 6 0,-4 0 1 0,2 0 0 0,3 0-15 0,-1 0-4 16,-2 0 0-16,0-7 0 0,0 7-12 0,3-7-8 16,-3 3 8-16</inkml:trace>
  <inkml:trace contextRef="#ctx0" brushRef="#br0" timeOffset="-187823.144">24662 191 1094 0,'0'0'97'16,"0"0"-77"-16,0 0-20 0,0 0 0 0,8 0 124 0,-8 0 22 15,0 0 4-15,5 0 1 0,-5 0-50 0,3 5-9 0,2-3-3 0,0 3 0 16,1 2-37-16,2 7-8 15,-3-2-2-15,5 2 0 0,-2 0 5 0,0 5 1 0,0-5 0 16,3 0 0-16,-6 5-4 0,3-5 0 0,0 0 0 0,-3 5 0 16,3-5-12-16,-3 0-4 0,-2-2 0 0,0-3 0 15,2 1-12-15,-2-1-2 16,-1-9-1-16,-2 0 0 0,0 0 1 0,0 0 0 0,0 0 0 0,0 0 0 16,0 0 8-16,0 0 2 0,6 0 0 0,-1-7 0 15,0 0-14-15,1 2-2 0,-1-2-8 0,0 5 12 16,3-5-12-16,3 2-16 15,-3-2 3-15,5 0 1 0,-3 7-11 0,4-2-1 0,-1-3-1 0,0 5 0 16,3-5 13-16,-5 5 4 0,2 0 0 0,-5 0 0 16,0 5 8-16,0 0-13 0,2-3 5 0,-5 5 8 15,-5-7-9-15,8 7 9 0,-2 0 0 0,-1 0 0 16,0 0 0-16,-2 3 0 0,2-1 0 0,-2-2 0 16,2 0 0-16,-2 5 9 0,-3-5-1 0,2 0 0 15,-2-7 0-15,3 7 0 0,-3-7 0 0,0 0 0 16,0 7 1-16,0-7 0 0,0 0 0 0,0 7 0 15,0-7-161-15,0 0-32 0</inkml:trace>
  <inkml:trace contextRef="#ctx0" brushRef="#br0" timeOffset="-126264.364">14904 13169 921 0,'0'0'82'0,"0"0"-66"16,0 0-16-16,0 0 0 0,0 0 153 0,0 0 27 15,0 0 6-15,0 0 1 0,0 0-57 0,0 0-11 0,0 0-3 0,0 0 0 16,0 0-44-16,3 5-8 0,2 2-3 0,-2 0 0 16,-3 0-10-16,2 0-3 0,-2 0 0 0,3 5 0 15,0-3-10-15,-3 3-2 0,0-1-1 0,2-1 0 16,3 2-5-16,-2 2-1 0,0 0 0 0,-1 0 0 16,-2-2-3-16,3 2-1 0,0 0 0 0,-3-2 0 0,0 2-5 0,2 0-2 15,1-2 0-15,0 2 0 0,-3 0-6 0,5-2 0 31,-2-5-1-31,2 4 0 0,0-1-2 0,0-3 0 0,1 0 0 0,-1-2 0 0,0 6 12 0,1-8 3 16,-1 4 0-16,3-2 0 0,-3-3-11 0,0-2-1 16,1 5-1-16,-1-3 0 0,3-2 5 0,-3 0 0 0,1 0 1 15,1 5 0 1,-7-5-3-16,8 0-1 0,3 0 0 0,0 0 0 16,2 0-13-16,0 0 11 0,0 0-11 0,3 0 10 15,-3 0-10-15,1 0 0 0,1 0 0 0,1 0 8 16,0 0-8-16,-3-5 0 0,3 5 0 0,-2 0 8 0,-1 0-8 15,0 0 0-15,-2 0 9 0,-1-2-9 0,1-3 9 0,-3 5-9 16,0 0 12-16,0 0-12 0,-8 0 12 0,5 0-12 16,0 0 12-16,-5 0-12 0,0 0 12 0,0 0-12 0,0 0 12 0,0 0-12 15,0 0 0-15,0 0 0 0,0 0-15 0,0 0 5 32,0 0-155-32,0 0-31 0,0 0-7 0</inkml:trace>
  <inkml:trace contextRef="#ctx0" brushRef="#br0" timeOffset="-125747.507">15555 13369 691 0,'-8'0'61'0,"8"0"-49"16,0 0-12-16,0 0 0 0,0 0 263 0,0 0 49 15,0 0 11-15,0 0 1 0,3 7-174 0,-3 0-35 16,0-7-7-16,2 12-2 0,-2-5-25 0,3 0-5 0,-3 0 0 0,5 5-1 16,-5-5-29-16,3 0-6 0,-1 0 0 0,1 0-1 0,0-3-20 15,-3-1-4-15,2 4-1 0,-2-2 0 16,0-3-6-16,0-2 0 0,0 5-8 0,-2-3 12 16,2-2-64-16,0 0-14 0,0 0-2 0,0 0-1 15,0 0-157-15,0 0-31 0,-6-7-7 0</inkml:trace>
  <inkml:trace contextRef="#ctx0" brushRef="#br0" timeOffset="-125593.866">15558 13253 1443 0,'0'0'64'0,"0"0"13"0,0-7-61 0,-3-4-16 0,0 4 0 0,1 0 0 16,-1-1 121-16,0 1 22 0,1 3 4 0,-1-3 1 16,3 0-27-16,0 7-5 0,-3-5 0 0,3 5-1 15,0-7-48-15,0 7-10 0,0 0-1 0,0 0-1 16,-2-2-41-16,2 2-14 0,0 0 9 0,0 0-9 15,0 0-91-15,0 0-23 0,0 0-5 0</inkml:trace>
  <inkml:trace contextRef="#ctx0" brushRef="#br0" timeOffset="-125027.48">15843 13155 1486 0,'0'0'66'0,"0"0"14"0,0 0-64 16,0 0-16-16,0 0 0 0,0 0 0 0,0 0 124 0,0 0 23 0,0 0 4 0,0 7 1 16,3 0-58-16,0 0-11 0,-3 5-3 0,2-5 0 0,1 7-28 0,-1-2-7 15,1-3-1-15,2 3 0 0,-2 2-24 0,2-2-4 16,-2-5-2-16,0 7 0 0,2-7 10 0,-2 5 1 16,-3-5 1-16,2 0 0 0,-2 0 6 0,3 4 0 15,-3-3 1-15,3-1 0 0,-3-7-6 0,0 0-2 0,2 7 0 0,-2-7 0 16,0 7-1-16,0-7-1 0,0 0 0 0,0 0 0 31,0 0-7-31,5 7 0 0,-5-7-1 0,0 0 0 0,0 0-2 0,6 0 0 16,4 0 0-16,-2-3 0 0,0-1 3 0,0-3 1 15,0 2 0-15,0-2 0 0,-3 0-3 16,3-3-1-16,3-1 0 0,-3 4 0 0,0 0-13 0,0-5 11 16,2 5-11-16,-2 0 10 0,-3 0-10 0,3 2 0 15,-2-2 0-15,-1 0 8 0,0 4 0 0,-5 3-8 16,0 0 12-16,0 0-4 0,0 0-8 0,0 0 10 0,0 0-10 0,0 0 10 15,0 0-10-15,0 0 0 0,0 0 0 0,0 0 0 32,0 0-76-32,0 0-10 0,0 0-2 0,-5 0-1 15,0 3-101-15,-1-3-20 0,1 5-4 0,0-3-506 0,0-2-100 0</inkml:trace>
  <inkml:trace contextRef="#ctx0" brushRef="#br0" timeOffset="-124876.69">15941 13296 1432 0,'0'0'64'0,"0"0"12"0,0 0-60 0,0 0-16 15,0 0 0-15,0 0 0 0,-2 5 130 0,2-5 23 0,0 0 5 0,0 0 1 16,2 7-53-16,3-5-10 0,1 3-3 0,2 2 0 16,2-3-35-16,-2-1-7 15,3 4-2-15,2-7 0 0,-2 7-25 0,-1-2-6 0,3-3-1 0,-2 3 0 16,0-3-8-16,-1-2-1 0,-2 5-8 0,3-3 12 0,-3 3-12 0,-3-5 0 16,3 0-9-16,-8 0-760 15,0 0-152-15</inkml:trace>
  <inkml:trace contextRef="#ctx0" brushRef="#br0" timeOffset="-124506.923">16185 13315 1094 0,'0'0'97'0,"0"0"-77"0,5 0-20 0,0-5 0 16,6 3 170-16,-3-3 30 0,-3 3 7 0,3-3 1 15,2 2-110-15,-2-1-22 0,0 1-4 0,0-1 0 16,3-3-34-16,-3 7-6 0,-3-5-2 0,-5 5 0 15,-5-7-6-15,5 5 0 16,5-6-1-16,-5 8 0 0,-8-4 4 0,3 1 1 16,5 3 0-16,0 0 0 0,-3-4-3 0,1-3 0 0,2 7 0 15,0 0 0-15,0 0-8 0,-6 0-1 16,-4-5-1-16,4 3 0 0,6 2-15 0,-5 0 0 0,-5 0 8 16,2 0-8-16,2 0 0 0,1 2 0 0,0 3 0 15,-1-1 0-15,-1-1 8 0,-1 4-8 0,5 0 0 0,-5-2 9 16,3 2-9-16,-1 0 0 0,4 0 0 0,-1 0 8 0,0 0-8 0,3 0 0 15,-2-2 0-15,4 2 0 0,1 0 0 0,-3 0 0 16,0 0-9-16,5 0 9 0,1-2 0 0,2 2 0 16,-3-5 0-16,3 5 0 0,2-2 0 0,1 2 0 15,5-7 0-15,-6 4 0 16,1-1-62-16,8-3-6 0,4-3 0 0,-4-1-645 16,-3 4-129-16</inkml:trace>
  <inkml:trace contextRef="#ctx0" brushRef="#br0" timeOffset="-124190.528">16454 13068 1764 0,'-15'4'78'0,"9"-1"16"0,6-3-75 0,0 0-19 16,0 0 0-16,-2 4 0 0,-4-1 110 0,6-3 18 16,3 7 4-16,-3 5 1 0,0-1-48 0,3-1-9 15,5 4-3-15,0 2 0 0,-3 1-23 0,3-3-5 16,0 5-1-16,2 0 0 0,-2-1-19 0,0-4-4 15,-3 3-1-15,1-5 0 0,4 2-10 0,-2 0-2 16,-5-2-8-16,2-1 12 16,-2-4-73-16,-1 3-15 0,1-3-4 0,-3-2-1067 0</inkml:trace>
  <inkml:trace contextRef="#ctx0" brushRef="#br0" timeOffset="-124005.651">16656 13239 2228 0,'18'-4'99'0,"-18"4"20"0,-5 4-95 0,5-4-24 0,0 0 0 0,2 3 0 16,-2-3 75-16,6 7 10 0,-6-3 3 0,2 4 0 16,6-6-34-16,-5 5-6 0,-6 0-2 0,3-7 0 15,8 9-30-15,-2-2-5 0,-12-4-2 0,4 4 0 32,2-7-57-32,0 0-12 0,0 0-3 0,0 0-1093 15</inkml:trace>
  <inkml:trace contextRef="#ctx0" brushRef="#br0" timeOffset="-123858.53">16687 13101 864 0,'-10'0'76'0,"4"-5"-60"16,9-2-16-16,-3 7 0 0,-5 0 344 0,5 0 65 0,0-7 14 0,0 7 2 16,0 0-310-16,0 0-63 0,0 0-12 0,5-7-2 15,3 7-195-15,-3-3-39 0</inkml:trace>
  <inkml:trace contextRef="#ctx0" brushRef="#br0" timeOffset="-123488.664">16761 13096 2203 0,'6'0'48'0,"-6"0"11"0,0 0 1 0,0 0 2 0,0 5-50 0,2 6-12 0,4-4 0 0,-4 3 0 16,1 2 76-16,2 2 12 0,6-3 2 0,-3 4 1 15,-3-1-51-15,0 0-9 0,3 0-3 0,0-2 0 16,0 2 1-16,-3-2 0 0,-5-3 0 0,6 3 0 0,-1-1-10 0,-2-3-3 16,-9 1 0-16,6-2 0 0,0-7-3 0,0 0-1 15,-2 9 0-15,-1-2 0 0,3-7-2 0,0 0-1 16,0 0 0-16,0 0 0 0,-3 3 1 0,3-3 0 16,3-7 0-16,0 4 0 0,-3-1-10 0,2-3 0 15,4 2 9-15,2-4-9 0,-1-3 0 0,4 5 0 16,-6 0 0-16,6 2-12 0,2-2 4 0,-2 0 0 0,-6 4 0 0,0-1 0 15,6 4 8-15,-3 0-8 0,0 0 8 0,-3 0-8 16,-2 4 8-16,5-1 0 0,2 4-9 0,-4 0 9 16,-4-2 0-16,1 6 0 0,5-4 0 0,0 3 0 0,-3-3 23 15,-2 0 2-15,-1 5 1 0,4-5 0 0,2 0-26 16,-3 0 0-16,-5 0 0 0,2-2 0 16,6-3 0-16,-2 3 15 0,-6-5-4 0,0 0-1 31,0 0-177-31,0 0-35 0</inkml:trace>
  <inkml:trace contextRef="#ctx0" brushRef="#br0" timeOffset="-123087.661">17209 13256 864 0,'0'0'38'0,"5"-3"8"0,3-1-37 0,-3 4-9 15,-5 0 0-15,8-3 0 0,0-1 236 0,-3 4 46 16,-5 0 9-16,0 0 1 0,0 0-154 0,0 0-31 16,0 0-7-16,0 0 0 15,0 0-39-15,0 0-7 0,0 0-2 0,0 0 0 16,0 0-17-16,0 0-4 0,-5 4-1 0,-3-1 0 16,0 1-14-16,-3 4-2 0,1-1-1 0,-1-5 0 15,6 5-13-15,-8 2 9 0,0 1-9 0,2-5 8 0,8 4-8 0,-2-4 0 16,-3 2 0-16,3 0 0 0,5 0 0 0,0 0-11 15,5 0 1-15,0 0 0 0,-5-7-2 0,6 5 0 16,4-5 0-16,3 2 0 0,-2 3 4 0,0-5 0 0,5-7 0 0,-3 7 0 16,3-5 8-16,-1-2 0 0,-1 5 0 0,-1-6 0 15,0 1 0-15,0 3 8 0,-5-3-8 0,0 0 11 16,0 2 22-16,-2-2 5 0,-1 0 1 0,-3 0 0 16,-2 0 1-16,0 2 1 0,0 3 0 0,-2-3 0 15,-3 3-19-15,2-3-4 0,-2 3-1 0,-1 2 0 16,-2 0-17-16,0 0 0 15,0-5 0-15,3 5-9 16,0 0-144-16,0 5-29 0,-1-3-6 0</inkml:trace>
  <inkml:trace contextRef="#ctx0" brushRef="#br0" timeOffset="-122724.475">17542 13239 115 0,'0'-4'10'0,"3"4"-10"0,-1 0 0 0,1-5 0 16,-1 3 407-16,-2 2 79 0,0 0 16 0,0 0 3 15,0 0-281-15,0 0-57 0,0 0-11 0,-7 2-3 0,-1-2-103 0,-3 5-21 16,3-5-4-16,-5 4-1 0,0-1-11 0,-1 4-2 16,1-7-1-16,3 7 0 0,-1-2-10 0,0-3 0 15,3 5 0-15,1-2 0 0,1 2-12 0,1-3-4 16,0 3 0-16,5-7-1 16,-3 8-9-16,3-8-2 0,3 7 0 0,2 0 0 15,-2-5-8-15,7 3-3 0,-2 2 0 0,5-7 0 0,-2 4 19 0,5-4 4 0,-3 0 1 0,6 0 0 16,-4 0 15-16,4-4 0 0,-6 1 9 0,0-1-9 15,1-3 49-15,-1 2 4 0,-3 3 1 0,1-10 0 16,-3 5 22-16,3 0 4 0,-4-5 0 0,-1 5 1 16,-4-3-12-16,1-1-2 15,-3-3-1-15,0 2 0 0,-3-2-13 0,-2 2-2 16,-3-2-1-16,0 4 0 0,0-1-28 0,0 4-6 16,-7-5 0-16,1 5-1 0,-2 0-6 0,1 0-1 15,4 7 0-15,-2 0 0 0,2 0-8 0,-2 0 0 16,2 0-10-16,3 4 10 15,0-1-117-15,3 1-18 0,0-1-3 0</inkml:trace>
  <inkml:trace contextRef="#ctx0" brushRef="#br0" timeOffset="-121937.95">17944 13155 864 0,'0'0'76'0,"0"0"-60"16,0 0-16-16,0 0 0 15,-3-7 180-15,-2 7 34 0,0-7 6 0,2 2 2 16,-5 5-90-16,3-2-19 0,5 2-3 0,-5 0-1 16,-3 0-54-16,-3 2-11 0,1 3-3 0,-1 2 0 15,-2 0-17-15,0 0-3 0,2-3-1 0,0 6 0 16,1 2-11-16,-1-1-9 0,3-1 12 0,0 2-12 15,3-5 0-15,0 4 0 0,5-1 0 0,0-3 0 16,2 0-11-16,1 5 11 0,5-5-12 0,0 0 12 0,2-3-9 0,4-1 9 16,4 2 0-16,1-3-9 0,-1-2 9 0,3-2 0 15,-2-3 0-15,-1-2 8 0,4 0 14 0,-4 0 3 16,-5-5 1-16,1 2 0 0,-4-4 60 0,1-2 12 16,-6-1 2-16,0-1 1 0,1-1-24 0,-4-2-5 0,1-1 0 0,-3-3-1 15,-3-1-39-15,1 0-7 0,-4 5-1 0,1 2-1 31,-3-2 13-31,0 2 4 0,0 2 0 0,0 3 0 0,0-2-21 16,3 6-4-16,0-1-1 0,0 4 0 0,-1 0-5 0,1 0-1 16,2 2 0-16,1 2 0 0,2 3-8 0,0 0 0 15,0 0 0-15,0 0 0 0,2 3 0 0,1 9 0 16,5 2-12-16,2-3 12 0,1 4-8 0,2 10 8 16,3-3 0-16,-3 6 0 0,3-2 0 0,-3 0 0 15,1-1 0-15,-4 4 0 0,4-3 0 0,-7-5 0 0,1 0 0 0,0-2 0 16,-2-1 0-16,-1-3 0 0,-2-1 0 0,2-3 0 31,-3-1-88-31,1-3-9 0,-3-7-3 0,0 0-1244 0</inkml:trace>
  <inkml:trace contextRef="#ctx0" brushRef="#br0" timeOffset="-121568.238">18899 13155 57 0,'0'-3'0'0,"0"3"0"0,0 0 0 0,0 0 0 15,-2-4 388-15,2 4 73 0,0 0 15 0,0 0 2 16,0 0-269-16,0 0-53 0,0 0-12 0,0 0-1 16,5 7-59-16,-3 0-12 0,1 0-3 0,0 0 0 15,2 5-16-15,0-5-3 0,-2 7-1 0,2-7 0 16,1 5-41-16,-1-5-8 15,-2 0 0-15,2 0 0 0,-5 0 0 0,0-7 0 16,0 0 0-16,0 0 0 16,0 0-172-16,0 0-37 0,0 0-8 0</inkml:trace>
  <inkml:trace contextRef="#ctx0" brushRef="#br0" timeOffset="-121421.136">18997 13014 633 0,'-3'-12'56'0,"3"12"-44"0,0 0-12 0,0-3 0 0,0-1 328 0,0 1 63 15,0-1 13-15,0 4 2 0,0 0-271 0,0 0-55 16,0 0-10-16,0 0-2 0,0 0-50 0,0 0-10 16,0 0-8-16,0 7 12 15,3 0-140-15,2 0-28 0,1 0-6 0</inkml:trace>
  <inkml:trace contextRef="#ctx0" brushRef="#br0" timeOffset="-121098.257">19233 13072 2109 0,'-3'0'93'0,"3"-4"20"16,-5 4-90-16,-1-3-23 0,4-1 0 0,-6 4 0 15,2 0 95-15,1-5 14 0,-3 5 3 0,-2 0 1 0,2 0-68 0,0 5-13 16,0-5-4-16,0 4 0 0,0-1-28 0,0 4 0 0,0-7 0 0,3 7 0 16,0-3 0-16,2 4 0 0,0-6 0 0,1 5 0 15,-1-2-14-15,6 2 4 0,-1 0 1 0,1 0 0 16,0 0 9-16,2-2 0 0,3 2 0 0,0 4-8 15,2-4 8-15,1 1-8 0,-1 1 8 0,1-4-8 16,2 6 8-16,0-4 0 0,-5 0 0 0,3 1 0 0,0-1 16 0,-3 0-2 16,-3 0 0-16,-3-3 0 0,1 3 8 0,-3-4 2 15,0-3 0-15,0 7 0 0,-3 0 4 0,-2-7 2 16,0 5 0-16,0 2 0 0,-3-7-8 0,-3 4-2 16,0-1 0-16,1-3 0 0,-3 4-20 0,-3-4-13 15,0 3 1-15,5-3 1 31,1-3-132-31,-1 3-26 0</inkml:trace>
  <inkml:trace contextRef="#ctx0" brushRef="#br0" timeOffset="-120465.523">20354 13115 1209 0,'6'-7'53'0,"-6"7"12"16,5-5-52-16,0 3-13 0,-2-3 0 0,2 5 0 15,-2-7 109-15,-3 7 19 0,0 0 4 0,0 0 1 0,0-7-19 0,0 7-4 32,0 0-1-32,0 0 0 0,-3-3-45 0,3 3-8 0,-8 0-3 0,8 0 0 15,0 0-26-15,-8 0-6 0,0 0-1 0,0 3 0 16,1 1-6-16,7-4-2 0,-6 3 0 0,-2 4 0 16,8-7-12-16,-5 5 0 0,5-5 0 0,-5 7 0 15,5-7 0-15,0 7-12 0,0 0 12 0,5 5-10 16,0-10 10-16,3 5 0 0,0 2 0 0,3-2-8 15,2 0-1-15,3 3 0 0,0-3 0 0,0-2 0 0,-1 2 9 0,1 0 0 16,-2 0 10-16,-1 0-10 0,-5 0 22 0,0 0-2 16,0-2 0-16,-8-5 0 0,0 0 8 0,2 7 2 15,-2 0 0-15,-2 5 0 0,-4-10 9 0,1 5 1 16,-6-2 1-16,4 2 0 0,-7-7-11 0,1 7-2 16,-3-7-1-16,0 7 0 0,-2-7-16 0,2 0-3 15,-3 0-8-15,6 5 12 0,3-5-22 0,-4 2-5 0,1-4-1 0,0 2 0 16,2-5-185-16,6 5-38 0</inkml:trace>
  <inkml:trace contextRef="#ctx0" brushRef="#br0" timeOffset="-119895.337">20664 13126 1209 0,'-5'-4'108'0,"5"4"-87"0,0 0-21 0,0 0 0 15,0 0 192-15,0 0 33 0,0 0 7 0,0 0 2 16,0 0-125-16,5 7-25 0,-2 0-4 0,5 5-2 16,-1 2-31-16,4-2-7 0,0-3 0 0,-3 7-1 15,2-6-10-15,1 4-1 0,-3-2-1 0,-3-5 0 0,0 4 10 0,3-3 3 16,-2 1 0-16,-1-4 0 0,-5-5-27 0,0 0-5 16,0 0 0-16,0 0-8 0,0 0 16 0,0 0-3 15,0 0-1-15,0 0 0 0,0 0 4 0,0 0 0 16,2-5 0-16,-2-2 0 0,0 0-16 0,3 0 0 15,2-3-12-15,1-1 12 0,2 4-20 0,-3-5 4 16,0 5 0-16,3 0 0 16,-5-5 1-16,5 5 1 0,-3 0 0 0,3 4 0 15,-3-1 14-15,1-3-11 0,1 7 11 0,-7 0-10 16,8-3 10-16,-8 3 0 0,8 3 0 0,0-3 8 16,-8 0 7-16,11 0 1 0,-3 7 1 0,0-3 0 15,-3-1 4-15,3 4 1 0,-8-7 0 0,3 7 0 0,2-2-4 0,-5-5-1 16,3 7 0-16,-3-7 0 0,2 7-5 0,1 0-2 15,-3-7 0-15,0 0 0 0,0 0 0 0,0 4 0 0,0-4 0 0,0 0 0 16,0 0-10-16,0 0 8 0,0 0-8 0,0 0 8 16,0 0-8-16,0 0 0 0,0 0 9 0,5-4-9 15,0 4 0-15,1-7 0 0,2 0 0 0,-3 2 0 16,3-2 0-16,0 0-10 0,0 0 10 0,2 0-13 16,1 0 3-16,0 4 1 0,-1-1 0 0,1 4 0 15,2-5 9-15,-5 3-10 0,2 4 10 0,1-2-10 0,0 5 10 0,-1-1 0 16,1-1-9-16,-3 4 9 0,-3 0 0 0,0 0 0 15,1 0 12-15,-1-2-4 0,0 2-8 0,0 0 0 16,1 0 9-16,-4-3-9 0,4 4 0 0,-4-6 0 16,-2-2 0-16,0 0 0 0,0 0 0 0,6 7 0 15,-1-2 0-15,-5-5 0 16,0 0-238-16,5 0-49 0</inkml:trace>
  <inkml:trace contextRef="#ctx0" brushRef="#br0" timeOffset="-119578.964">21400 13166 518 0,'0'0'46'0,"0"0"-37"15,-6-4-9-15,6 4 0 0,-5 0 342 0,0 0 66 0,-1 0 14 0,-2 0 2 16,3 4-266-16,0-1-54 0,-3-3-10 0,0 5-2 16,0 2-52-16,0-5-11 0,-3 5-1 0,4 2-1 15,-4-6-18-15,3 8-9 0,3-3 10 0,-1-1-10 16,1 4 0-16,3-1 0 0,2-3 0 0,0 0 0 15,2 0 0-15,3-2 0 0,3 2-12 0,0 0 12 16,3-3 0-16,-1-1-8 16,1-3 8-16,0 0 0 0,2-3 0 0,-3-1 0 15,1 1 0-15,2-1 0 0,1-3 0 0,-1 2 12 16,0-4-3-16,0 1-1 0,-2-3 22 0,-1-1 4 16,1 5 1-16,-3-3 0 0,0-1 5 0,-6-1 0 15,-2 5 1-15,0 0 0 0,-2 0-19 0,-1 4-4 16,-5-1-1-16,0 1 0 0,3-1-17 0,-6 4 0 0,3 4 0 15,-2-1 0-15,2 1-126 0,0-1-26 0,0 2-4 0</inkml:trace>
  <inkml:trace contextRef="#ctx0" brushRef="#br0" timeOffset="-119278.223">21627 13162 57 0,'0'0'0'0,"-5"0"0"15,-3-3 0-15,3-1 0 0,5 4 0 0,-3 0 0 0,-5 0 496 0,3 0 93 0,-3 7 19 0,0-7 4 16,0 4-458-16,0-1-92 0,0 2-18 0,3 2-4 16,-3 0-27-16,0 0-5 0,-3 0 0 0,6 0-8 15,0 0 20-15,2 0-4 0,3 5 0 0,0-5 0 16,0 0-29-16,5 0-7 0,1 0 0 0,-4 0-1 16,-2-7 9-16,8 5 1 0,0 2 1 0,3-7 0 0,-1 0 10 0,3 0-12 15,1 0 12-15,-4 0-12 0,4-7 12 0,-1 7 0 16,0-7 0-16,0 2 8 0,-2-2 18 0,2 0 4 15,-5 0 1-15,3 4 0 0,-6-6 15 0,3 2 3 16,-6 0 1-16,4 0 0 0,-6 0-21 0,0 0-4 0,-3-5-1 16,0 5 0-16,-5 0-24 0,1 0-12 0,-4 0 0 0,0 4-794 15,-4-6-159-15</inkml:trace>
  <inkml:trace contextRef="#ctx0" brushRef="#br0" timeOffset="-118877.224">21852 12915 1497 0,'0'0'66'0,"0"0"14"16,0 0-64-16,5 0-16 0,1 0 0 0,-6 0 0 0,5 5 121 15,0-3 21-15,-2 3 4 0,2 6 1 0,-2-1-39 0,2 1-8 16,0 4-2-16,1-1 0 0,-1 5-34 0,0-1-8 16,3 6 0-16,-3-5-1 0,3 2-14 0,-2-2-2 15,-4 2-1-15,4-2 0 0,-1 2-38 0,0-7 0 16,-2 5 0-16,-3-8 0 0,5-1-8 0,-5 2 8 16,-3-5-8-16,3-3 8 15,0-4-245-15,0 0-44 0</inkml:trace>
  <inkml:trace contextRef="#ctx0" brushRef="#br0" timeOffset="-118714.484">21852 13079 1440 0,'0'0'128'15,"0"0"-103"-15,0 0-25 0,5-4 0 0,1 4 110 0,4 0 17 16,1 0 3-16,-1 4 1 0,6-4-91 0,-3 3-17 16,1-3-4-16,-1 4-1 0,5-4-10 0,-2 3-8 15,3-3 12-15,-1 0-12 16,1 0-88-16,-1 0-24 0,-2-3-4 0,0-1-2 0</inkml:trace>
  <inkml:trace contextRef="#ctx0" brushRef="#br0" timeOffset="-118344.625">22169 12887 2019 0,'0'0'44'0,"0"0"10"0,0 0 2 0,0 0 0 0,0 0-44 0,0 0-12 16,0 0 0-16,0 0 0 0,3 7 64 0,0 4 12 15,2-1 1-15,3 2 1 0,-3-1-14 0,3 6-4 0,3-3 0 0,-1 5 0 16,4 2-32-16,-4-2-6 0,1 0-2 0,2 2 0 16,-5-3 13-16,3-1 3 0,-6 2 0 0,0-5 0 15,0 5-20-15,-2-5-3 0,0-2-1 0,-3-3 0 16,0 3 7-16,0-5 1 0,0 0 0 0,0 0 0 16,-3-2-20-16,3-5 0 0,0 0 0 0,0 0 0 15,0 0 27-15,0 0 5 16,0 0 0-16,0 0 1 0,5-5-21 0,3 3-4 15,0-3 0-15,0-2-8 0,3 7 0 0,-1-7 0 16,1 4-15-16,2-1 5 0,3-1 10 0,0 3 0 0,2 2 0 16,-2 2 0-16,0 3 0 0,3-5-15 0,-1 7 4 0,-2-7 1 15,0 7 22-15,-3 0 4 0,3-2 0 0,-3 2 1 16,-2-5-17-16,-3 7 8 0,-3-2-8 0,3-4 0 16,-3 4 8-16,-5-7-8 0,3 7 0 0,-3-7 0 15,0 7-75-15,-3 0-18 0,-2-2-4 0,0-5-1 0</inkml:trace>
  <inkml:trace contextRef="#ctx0" brushRef="#br0" timeOffset="-117774.331">20373 13522 2005 0,'0'0'88'0,"0"0"20"0,0 0-87 0,0 0-21 15,8 0 0-15,2-5 0 16,-2 5 48-16,3 0 6 0,2 5 1 0,0-5 0 15,6 0 20-15,2 2 4 0,3-2 1 0,8 0 0 16,5 0-15-16,8 0-2 0,10 0-1 0,1 0 0 16,5 0-39-16,7 0-8 0,7-2-2 0,4-3 0 15,3 3-1-15,3-3 0 0,-1 5 0 0,1-7 0 16,2 4-4-16,-7-1 0 0,-6-1-8 0,-3 3 12 16,-2-3 10-16,-6 5 2 0,-2-2 0 0,-8-5 0 0,-5-1-8 0,-6 1-2 15,-7 3 0-15,-4-1 0 0,-4 3-6 0,-3-3 0 16,-9-2-8-16,-1 5 12 0,-1-3 17 0,-2-2 3 0,-6 4 1 0,-3-1 0 15,4-3-4-15,-6 7-1 0,2-7 0 0,-2 2 0 16,-2 3-16-16,-1-3-3 0,-2 5-1 0,2-2 0 31,-5-3-44-31,0 2-10 0,0 3-2 0,-2 0 0 16,-1-4-118-16,-2 4-24 0,-3 0-5 0</inkml:trace>
  <inkml:trace contextRef="#ctx0" brushRef="#br0" timeOffset="-117326.507">20436 13684 345 0,'0'0'31'0,"0"0"-31"0,0-2 0 0,6-3 0 15,-4 5 404-15,6-3 76 0,0 3 14 0,3-4 3 16,5 4-355-16,2 0-71 0,3 0-15 0,8 0-2 16,6 0-5-16,7 0-1 0,8 0 0 0,6-5 0 15,2 5-23-15,8-2-5 16,8-3 0-16,3 5-1 0,5-2-9 0,0-3-2 15,3 3 0-15,0-3 0 0,2 3 19 0,-5-3 3 16,0 5 1-16,-5 0 0 0,-1-3-31 0,-2-1 8 16,-2 8-8-16,-6-1 0 0,-8-3 0 0,-5 0 0 15,-8 5 8-15,-8-3-8 0,-5-2 12 0,-6 0-1 16,-4 0 0-16,-7 0 0 0,-1 5 6 0,-1-5 2 16,-8 0 0-16,1 0 0 0,-4-5 9 0,-2 5 1 0,0 0 1 0,0 0 0 15,-8-7-14-15,3 4-4 0,-3-1 0 0,0-1 0 16,-3 3-33-16,1 2-7 0,-3-5-2 0,-1 5 0 15,1 0-214-15,-5 0-44 0</inkml:trace>
  <inkml:trace contextRef="#ctx0" brushRef="#br0" timeOffset="-116910.164">20481 13891 1382 0,'0'0'123'0,"0"0"-99"0,0 0-24 0,11-5 0 16,0 3 124-16,2 2 20 0,3 0 4 0,2-5 1 15,3 10-39-15,11-10-8 0,5 5-2 0,8-7 0 16,11 5-33-16,5-3-7 0,2-2-2 0,11 5 0 16,8-3-31-16,3-2-7 0,5 7 0 0,2-7-1 0,1 2-2 15,0 5 0-15,-6 0 0 0,0-2 0 0,-5 2-9 0,-5 0-8 16,-6-5 12-16,-7 5-12 0,-6 0 15 0,-5 0-4 15,-11-2-1-15,-5 2 0 0,-5-5 6 0,-5 3 0 0,-9-3 1 0,-2-2 0 16,-5 2 11-16,-1 3 3 0,-5-3 0 0,1-2 0 16,-6 5-4-16,2-3-1 0,-2-2 0 0,-2 0 0 31,-4 4-91-31,-1-1-19 0,-1-1-3 0</inkml:trace>
</inkml:ink>
</file>

<file path=ppt/ink/ink1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7:09.945"/>
    </inkml:context>
    <inkml:brush xml:id="br0">
      <inkml:brushProperty name="width" value="0.1" units="cm"/>
      <inkml:brushProperty name="height" value="0.1" units="cm"/>
      <inkml:brushProperty name="color" value="#33CCFF"/>
    </inkml:brush>
  </inkml:definitions>
  <inkml:trace contextRef="#ctx0" brushRef="#br0">150 24 456 0 0,'0'0'523'0'0,"0"0"45"0"0,0 0 21 0 0,0 0-1 0 0,0 0-17 0 0,0 0-10 0 0,0 0-1 0 0,0 0-12 0 0,0 0-49 0 0,0 0-20 0 0,0 0-5 0 0,0 0-25 0 0,0 0-94 0 0,0 0-41 0 0,0 0-8 0 0,0 0-10 0 0,0 0-32 0 0,-10-15 1784 0 0,9 14-1614 0 0,1 1-55 0 0,0 0-24 0 0,0 0-3 0 0,-5-3 480 0 0,1 2-687 0 0,-1-1 0 0 0,1 2 1 0 0,0-1-1 0 0,-1 0 0 0 0,1 1 1 0 0,0 0-1 0 0,-1 0 0 0 0,1 0 1 0 0,0 1-1 0 0,-1 0 0 0 0,1-1 1 0 0,0 1-1 0 0,-1 1 0 0 0,1-1 1 0 0,0 1-1 0 0,0-1 0 0 0,0 1 1 0 0,0 0-1 0 0,1 1 0 0 0,-1-1 1 0 0,0 1-1 0 0,1 0-145 0 0,-13 27 136 0 0,2 7-52 0 0,8-13 107 0 0,5-20-160 0 0,0 0 0 0 0,1 0 1 0 0,0-1-1 0 0,0 1 1 0 0,0 0-1 0 0,0 0 1 0 0,0 0-1 0 0,1 0 1 0 0,0 0-1 0 0,0-1 1 0 0,0 1-1 0 0,0 0 1 0 0,0-1-1 0 0,1 1 0 0 0,0-1 1 0 0,0 1-1 0 0,0-1 1 0 0,0 0-1 0 0,0 0 1 0 0,1 0-1 0 0,-1 0 1 0 0,1 0-1 0 0,0 0 1 0 0,0-1-1 0 0,1 2-31 0 0,18 13 189 0 0,22 2-189 0 0,-2-12 0 0 0,-1-10 0 0 0,11-26 1155 0 0,-50 27-1116 0 0,1 0-1 0 0,-1 0 1 0 0,0-1-1 0 0,0 1 1 0 0,0-1-1 0 0,0 0 1 0 0,-1 0-1 0 0,1 1 1 0 0,-1-1-1 0 0,1 0 1 0 0,-1 0-1 0 0,0 0 1 0 0,0-1-1 0 0,0 1 1 0 0,-1 0-1 0 0,1 0 1 0 0,-1 0-1 0 0,0-1-38 0 0,0 3 96 0 0,-2-14 96 0 0,-25-19 490 0 0,9 19-1156 0 0,-16 0 1296 0 0,5 1 15 0 0,28 14-1162 0 0,-17-2-4070 0 0,18 2-1679 0 0</inkml:trace>
</inkml:ink>
</file>

<file path=ppt/ink/ink1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3T22:47:10.74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10409 511 748 0,'0'0'67'0,"0"0"-54"16,0 0-13-16,0 0 0 0,0 0 118 0,0 0 21 0,0 0 4 0,0 0 1 0,0 0-15 0,0 0-2 15,0 7-1-15,2 0 0 0,1 0-18 0,0 5-4 16,-3-3-1-16,0 1 0 15,2 6-10-15,-2-4-1 0,3 2-1 0,0 0 0 0,-1 5-22 0,1-7-4 32,0 4-1-32,-1-2 0 0,-2 3-51 0,3-1-13 0,2 3 0 0,-2 2 0 0,-1-7 32 0,1 12 3 15,0-7 1 1,2 2 0-16,-2-2-8 0,2-5-2 0,-2 0 0 0,-1 0 0 0,1-2-8 0,0 0-2 16,-3-3 0-16,2-4 0 0,-2 2-2 0,3-4-1 15,-3-3 0-15,0 0 0 0,2 9-4 0,-2-9-1 16,0 0 0-16,0 0 0 0,0 0 0 0,0 0-8 15,0 0 12-15,0 0-4 0,0 0-8 0,0 0-9 16,0 0 9-16,0 0-13 16,0 0-194-16,3-9-38 0</inkml:trace>
  <inkml:trace contextRef="#ctx0" brushRef="#br0" timeOffset="401.05">10716 737 1267 0,'-3'-5'56'0,"3"5"12"0,0 0-55 0,0 0-13 16,0 0 0-16,0 0 0 0,-3-4 101 0,3 4 18 15,0 0 3-15,0 0 1 0,-2 4-43 0,-1 1-9 16,-2-3-2-16,-3 5 0 0,5 0-17 0,-2-2-4 16,0 2-1-16,-3 5 0 0,0-3-24 0,0 5-5 15,2-2-1-15,4 2 0 16,-1 0-17-16,1-2 0 0,2 0 0 0,0-3 0 15,5-2 20-15,0 7 1 0,0-6 0 0,3-4 0 16,0 3-33-16,3 0-8 0,2 0 0 0,0-2-1 16,1-5 21-16,-1 0 0 0,0-5 0 0,0 5 0 15,-2 0 29-15,2-7 11 0,-2 0 1 0,-1 0 1 16,1 0-16-16,-3 0-3 0,-3-5-1 0,3 3 0 16,-5 2 31-16,2-5 7 0,-2 5 0 0,-3-7 1 0,-3-2 5 0,3 8 1 15,-3 1 0-15,1 0 0 0,-4 0-54 0,1 0-13 16,0 5 0-16,-3 2 0 0,0-10 0 0,-3 10 0 15,1-2 0-15,-1-3 0 0,3 5 0 0,-2 5 0 0,2-10 0 16,0 5 0 0,0 5-48-16,8-5-13 0,-8 0-3 0,3 2 0 15,5-2-153-15,-3 5-31 0,-2 2-7 0,5 0-1 16</inkml:trace>
  <inkml:trace contextRef="#ctx0" brushRef="#br0" timeOffset="918.002">11150 793 460 0,'0'-14'20'0,"2"14"5"0,1-2-25 0,-3-8 0 0,0 8 0 0,0-5 0 16,-3 2 316-16,1-2 57 0,-1 7 12 0,0-7 3 15,-2 5-237-15,2-3-47 0,-5 10-10 0,0-3-2 16,1-2-73-16,-4 0-19 0,0 7 0 0,-2 0 0 15,3-2 0-15,-1 4 0 0,-2 1 0 0,2-1 0 0,1 5 20 0,2-7 0 16,2 5 0-16,4 2 0 0,-1-2-20 0,3-2 0 16,0 1-8-16,5-4 8 0,1 5-18 0,4-5 2 15,-2-5 1-15,5 3 0 0,-2-2 15 0,0-3 15 16,2 0-3-16,0 0-1 0,0-3-11 0,-2-2 0 0,-1 5 0 16,1-2 0-16,0-10 0 0,-4 12 8 15,-1-9-8-15,-1 2 8 0,-2-2 28 0,-1 6 6 16,-2-4 1-16,0-5 0 0,0 5 4 0,0 7 1 15,0-2 0-15,0 2 0 0,0 0-28 0,0 0-6 16,0 0-1-16,0 0 0 0,0 0-13 0,0 0 0 16,0 2-9-16,3 5 9 0,2 5-14 0,1-5 3 15,2 5 1-15,-1-3 0 0,1 3 10 0,0-3 0 16,3 3 0-16,-3 2 0 0,0-2 0 0,2-2 0 16,-2 1 0-16,-2 3 0 0,-1-2 0 0,0-5 0 0,0 5 0 0,1-3 0 15,-4 3 11-15,-2-2-3 0,0 1 0 0,-2 3 0 16,-4-2 5-16,-1-2 1 0,-1 1 0 0,-3 3 0 15,0-2-14-15,-4-9 0 0,1 8 0 0,-4-4 0 16,2 0 0-16,-3-2 0 0,-2 2 0 0,0-4 0 16,0 1 0-16,5-4 0 0,3 0 0 0,0 0 0 31,2 0-100-31,0 0-22 0,3-4-5 0,-2 1-922 0</inkml:trace>
  <inkml:trace contextRef="#ctx0" brushRef="#br0" timeOffset="1334.646">11509 492 1544 0,'0'0'34'0,"0"0"7"0,0 0 2 0,0 0 0 16,0 0-35-16,0 0-8 0,0 0 0 0,0 0 0 16,0 0 96-16,0 0 18 0,-5 5 3 0,0-3 1 15,-3 5-54-15,3 0-12 0,2 5-1 0,-5 2-1 0,3 0-3 0,-3-2-1 16,2 7 0-16,1-2 0 0,0 1-14 0,0 1-2 15,-1 2-1-15,4 0 0 0,-1 5-29 0,0-4 0 16,1 3 0-16,-1-1 0 0,3 4 0 0,3-7 0 16,-3 5 0-16,2-5 0 0,-2 0 0 0,3-2 0 0,2 0 0 15,3-9 0-15,0 8 0 0,0-6 0 0,3 2 0 0,2-2 0 16,-2-5 33-16,2 2 1 0,0-2 0 0,3 1 0 16,-6-4-3-16,4 1-1 0,-1-3 0 0,-3-2 0 15,-2 7-126-15,0-7-26 0,0 7-5 0,0-7-922 16</inkml:trace>
  <inkml:trace contextRef="#ctx0" brushRef="#br0" timeOffset="1835.907">11912 805 979 0,'0'0'87'0,"0"0"-70"0,0 0-17 0,0-5 0 15,-3-9 170-15,0 7 30 16,3 7 7-16,-5-2 1 0,-3-3-84 0,3 0-17 0,-3 3-3 0,0 2-1 16,-3 0-63-16,1 0-12 0,-1 0-2 0,1 2-1 15,-4 3 31-15,4 0 7 0,-1-3 1 0,1 3 0 16,-1 4-64-16,6-2-12 15,-3 0-2-15,2 5-1 0,-1-5 15 0,1 0 0 16,1 5 0-16,2-2 0 0,3-1 9 0,0 0 5 16,3 3 1-16,2-5 0 0,3 0-15 0,-3 0 0 15,6-2 0-15,0 2 0 0,2-5 0 0,3-2 0 16,-3 0 0-16,3 0 0 0,-3 0 0 0,0-7 0 16,-2 5 0-16,-1-3 0 0,1 1 0 0,-6 1 0 15,1-4 0-15,-4 0 0 0,4 2 0 0,-4-2 0 16,-2 0 0-16,0-4 0 0,0 8 54 0,0-4 8 0,-2-5 2 0,2 5 0 15,0 7-52-15,0 0-12 0,0 0 0 0,0 0 0 16,0 0 0-16,0 0 0 0,0 0 0 0,2 7 0 16,6 5 0-16,-3-5 0 0,1-4 0 0,2 8 0 15,2 3 0-15,-2-2 0 0,0-2 0 0,0-1 0 0,0 0 0 0,0 3 0 16,0-2 0-16,0-1 0 0,-3-7 0 0,0 5 0 16,1 0 0-16,-6-7 0 0,0 0 15 0,8 5 0 15,-3 2 0-15,-5-7-809 16,0 0-162-16</inkml:trace>
  <inkml:trace contextRef="#ctx0" brushRef="#br0" timeOffset="2305.874">12004 584 1728 0,'0'0'76'0,"0"0"16"0,0 0-73 0,0 0-19 16,8 0 0-16,-3 2 0 0,-5-2 92 0,6 5 16 16,2-3 2-16,-3 6 1 0,3-4-44 0,0 10-9 0,0-7-2 0,-3 0 0 15,0 0-24-15,-2 5-6 0,2 7-1 0,1-10 0 16,-4 3 31-16,1 2 5 0,-1-2 2 0,4-2 0 16,-4 1-50-16,1 8-13 0,-3-10 0 0,0 1 0 0,3-1 27 0,-3 5 0 15,0-9 0-15,2 5 0 0,1-6-17 0,0 1-10 16,-3-5 12-16,0 2-12 0,0-2 14 0,2 5-4 31,-2-5-1-31,6-5 0 0,-1 5-9 0,3-7 0 16,-3 3 9-16,3-4-9 0,3 1 0 0,-3 0-18 0,2 0 3 0,1 0 1 31,2 5-14-31,0-3-2 0,0 0-1 0,-2 3 0 0,2 2 19 0,0 0 3 0,-2 2 1 0,0-2 0 16,-1 10 0-16,3-3 0 0,-5 2 0 0,3-2 0 15,-3 0 8-15,0 5 0 0,0 2 0 0,0-2 0 16,0-2 13-16,-3 1-1 0,0 3-1 0,1 0 0 0,-4-2 3 0,1 0 1 15,-3 2 0-15,-3-7 0 0,-2 5 1 0,-3-10 0 16,0 12 0-16,-3-9 0 0,-7 2-1 0,2-4 0 16,0 4 0-16,-5-3 0 0,0-4-15 0,5 7 0 15,0-7 0-15,3 5 0 16,2-5-75-16,1 0-14 0,-4 0-3 0,1-5-1060 0</inkml:trace>
  <inkml:trace contextRef="#ctx0" brushRef="#br0" timeOffset="2838.342">12404 464 1152 0,'0'0'102'0,"0"0"-82"15,5 0-20-15,3 2 0 16,0-2 132-16,0 5 23 0,2 0 4 0,1 4 1 0,2-2-54 0,0 5-10 0,3-3-3 0,8 10 0 15,-3 0-31-15,0 2-6 0,-2-2-2 0,2 2 0 16,-5 0-10-16,-3 5-3 0,0 0 0 0,-2 2 0 16,-3-9 12-16,0 7 3 0,-3 2 0 0,-2-2 0 15,-3 2-20-15,0-4-4 0,0-8-1 0,-3 6 0 16,-2-4-13-16,2 1-2 0,-2-5-1 0,2 0 0 16,-2-2-3-16,0-2-1 15,-1 1 0-15,4-4 0 0,-3 5 6 0,-1-10 2 16,6-2 0-16,-5 5 0 15,5-5-70-15,0 0-13 0,-5-5-4 0</inkml:trace>
  <inkml:trace contextRef="#ctx0" brushRef="#br0" timeOffset="3286.251">12959 678 1681 0,'0'0'74'0,"0"0"16"0,0 0-72 0,8-5-18 16,0 3 0-16,3 2 0 0,-3-5 65 0,5 5 10 0,3 0 1 0,2 0 1 0,3 0-10 0,1 0-3 15,4 0 0-15,1 0 0 0,-4 0-13 0,1 0-3 16,0 0-1-16,-3 0 0 0,-2 0-31 0,-1 0-7 16,-2 0-1-16,-5 0 0 0,-3 0 0 0,0 0 0 15,-3 0 0-15,0 0-720 16,-5 0-144-16</inkml:trace>
  <inkml:trace contextRef="#ctx0" brushRef="#br0" timeOffset="3455.524">13070 845 1728 0,'0'0'76'0,"0"0"16"15,0 0-73-15,11 0-19 0,0 0 0 0,-1 0 0 16,-2 0 106-16,3 2 18 0,-1-2 3 0,6 0 1 0,-3 0-59 0,1 0-11 16,-1 0-2-16,3-2-1 0,0 2-37 0,-1 0-7 15,-1-5-2-15,2 5-721 16,-3-7-145-16</inkml:trace>
  <inkml:trace contextRef="#ctx0" brushRef="#br0" timeOffset="3941.278">13541 476 691 0,'0'0'61'0,"0"0"-49"0,0 0-12 0,0 0 0 16,0 0 182-16,0 0 34 15,0 0 6-15,6 2 2 0,-1 5-81 0,0 0-16 16,1 0-3-16,-1 0-1 0,0 10-39 0,3-1-7 15,-3-2-1-15,1 5-1 0,2 0-15 0,-3 2-4 16,0-2 0-16,3 0 0 0,-3 2-15 0,1-4-3 16,-1 1-1-16,-2 4 0 0,2-4-13 0,0 1-4 15,-2-5 0-15,2 7 0 0,-5-9-12 0,5 2-8 16,-5 0 10-16,3-2-10 0,0-9 14 0,-3 6-3 0,2-7-1 0,-2-2 0 16,3 7-139-16,0-7-28 0,2 0-6 15</inkml:trace>
  <inkml:trace contextRef="#ctx0" brushRef="#br0" timeOffset="4273.266">13957 706 1670 0,'0'-7'148'0,"0"5"-118"16,-3-3-30-16,-2 1 0 0,5 4 70 0,-3 0 8 15,-2-3 2-15,-3 3 0 0,3 3-13 0,-3 1-3 16,-3-4 0-16,3 5 0 0,-2 4-24 0,-4-2-4 0,4 0-2 0,2 1 0 15,0 3-34-15,0-4 0 0,3 12 0 0,2-7 0 16,0-3 0-16,6 5 0 0,2 1 0 0,3-4 0 0,0 3 0 0,3-2 0 16,-1-9 0-16,4 8 0 0,2-4 0 0,-3 0 0 15,3-7 0-15,-3 0 0 0,3 0 28 0,-3-7 3 16,0 5 0-16,-2-3 0 0,-1-2-43 0,-2 0-8 16,0-5-1-16,-2 3-1 0,-1-3 35 0,-3 0 7 15,1 5 2-15,-3-7 0 0,-3 5 34 0,1-3 6 16,-3 0 2-16,-1-2 0 0,-2 7-52 0,0 3-12 0,-2-4 0 0,-1 1 0 15,1 7 0-15,-1 0 0 0,-2-7 0 0,5 7 0 16,0 0-48-16,0 0-13 0,8 0-3 0,0 0-1049 16</inkml:trace>
  <inkml:trace contextRef="#ctx0" brushRef="#br0" timeOffset="4712.027">14354 739 1958 0,'0'0'43'0,"0"0"9"0,0 0 1 0,0 0 3 0,-6-7-45 0,-2 7-11 0,-2 0 0 0,-1 0 0 15,1 0 53-15,-4 5 9 0,-1-5 2 0,-1 2 0 16,5 5-52-16,-2 0-12 0,0-2 0 0,2-3 0 0,3 5 14 0,0 5 0 16,6-5 0-16,-1 0 0 0,0 5-14 0,3-2-8 15,3-6 8-15,2 8-13 0,-2-3 5 0,5-4 8 16,0-3-13-16,2 3 5 0,1-2 8 0,2-3 0 15,0 4 0-15,1-4 0 0,1-4 0 0,-1 4 0 16,-4-3 0-16,-2 3 0 0,3-7 0 0,-3 2 0 16,-3-2 8-16,0 0-8 15,-5 0 28-15,0 7 2 0,6-7 0 0,-4 0 0 16,-2-5-5-16,0 5-1 0,0 7 0 0,0 0 0 16,0 0-24-16,0 0 0 0,0 0 0 0,0 0 0 15,8 7 0-15,-3-7 12 0,3 12-4 0,0-10 0 16,0 10-28-16,0 2-5 0,0-2-2 0,0-2 0 0,-3 6 27 15,1-2 0-15,-1-5 0 0,0 3-8 0,1 2 8 0,-4-2 0 16,-2-2 0-16,0 1 0 0,0 3 0 0,-2-7 12 16,2 5-2-16,-6-5-1 0,-2 5 7 0,0-3 2 15,-2-2 0-15,-3 1 0 0,-3 1 2 0,0-2 1 16,-3 2 0-16,-2-4 0 0,3 5-33 0,-1-6-6 0,1-1-2 0,-4-3 0 16,4 0 20-16,5 0 0 0,-1 0 0 0,4-7-1078 15</inkml:trace>
  <inkml:trace contextRef="#ctx0" brushRef="#br0" timeOffset="5075.362">14676 405 1036 0,'0'0'46'0,"0"0"10"0,0 0-45 0,0 0-11 15,0 0 0-15,0 0 0 0,0 0 97 0,0 0 18 16,0 5 3-16,-2 2 1 0,-1 0-37 0,-2 0-7 16,-3 7-2-16,0-2 0 0,3 2-7 0,-1 0-2 15,-4 0 0-15,-1 0 0 0,3 5 0 0,3-5 0 0,0 3 0 0,-3 4 0 16,2-7-51-16,4 7-13 0,-1-7 0 0,1 5 0 15,2 0 0-15,2-2 0 0,3 1 0 0,1 1 0 16,-1-5 0-16,3 7 0 0,0-4 0 0,3-1 0 16,2 3 0-16,0-5 0 15,-5 0 0-15,5 1 0 0,3-4 0 0,-3-4 0 16,0 0 0-16,1 5 0 0,-1-5 0 0,3-4 0 16,-3 1 0-16,3 3 0 15,-5-7-163-15,2-2-35 0</inkml:trace>
  <inkml:trace contextRef="#ctx0" brushRef="#br0" timeOffset="5476.38">14962 678 1728 0,'0'0'38'0,"0"0"8"0,0 0 2 0,-5 0 0 0,0-5-39 0,-1 5-9 31,-2 5 0-31,0-5 0 0,1 0 46 0,-1 0 7 16,0 2 2-16,0-2 0 0,0 8-39 0,0-4-7 0,0 3-1 0,3 0-8 16,-3 5 8-16,2-5-8 0,4 0 0 0,-1 0 0 15,3 0 0-15,0 0-14 0,3-2 1 0,-1 2 0 16,4 5 13-16,-1-10 0 0,0 5 0 0,3 0 0 16,3 0 0-16,2-2 0 0,0-3 0 0,0-2 0 15,1 0 0-15,-1 0 0 0,0 0 0 0,-2-2 0 0,-3-3 10 0,0 5-10 16,-3-7 8-16,-2 7-8 0,2-14 31 0,0 12 1 15,-2-8 0-15,-1 8 0 0,-2-3 13 0,-2 3 3 16,-1-3 1-16,3 5 0 0,-5 0-29 0,5 0-7 16,-5 0-1-16,5 0 0 0,-3 5-12 0,3 2-15 15,0-7 3-15,3 7 1 0,-1 0 3 0,3 7 0 16,1-7 0-16,-1 0 0 0,3 1 8 0,0 1 0 0,3-2-9 0,-4 2 9 16,1-4 0-16,0 2 0 0,0-4 0 0,0 6 0 15,-3-9 14-15,3 2-2 0,-2-2-1 0,-1 0-671 16,3 5-133-16</inkml:trace>
  <inkml:trace contextRef="#ctx0" brushRef="#br0" timeOffset="5745.911">15052 457 1911 0,'-2'-5'84'0,"4"5"19"0,1 0-83 0,-3 0-20 0,0 0 0 0,10 5 0 16,-2 2 64-16,6 0 8 0,1 7 1 0,4-2 1 0,-1 2-30 0,4 0-7 16,-1 5-1-16,3 2 0 0,-3 5-12 0,-3-5-4 15,1-2 0-15,-6 2 0 0,0 5-7 0,-5-5-1 16,-2 0-1-16,1 5 0 0,-1-5 13 0,-4 5 4 16,-2 0 0-16,3 0 0 0,-3-7-12 0,-3-3-1 15,3 6-1-15,-2-6 0 0,-1-2-1 0,-2-4 0 16,2 1 0-16,-2 3 0 15,2-7-3-15,-2 1-1 0,0-4 0 0,-1-1 0 16,-2 1-58-16,-2-4-12 0,2-4-3 0</inkml:trace>
  <inkml:trace contextRef="#ctx0" brushRef="#br0" timeOffset="6162.619">15626 619 1267 0,'0'0'56'0,"0"0"12"0,0 0-55 0,8 0-13 15,0 0 0-15,0 0 0 0,0 0 100 0,0 7 18 16,-3-7 3-16,6 0 1 0,-3 0-34 0,5 5-6 15,-2-5-2-15,4 0 0 0,1 0-34 0,3 0-7 16,-1 0-2-16,6 0 0 0,0-5-20 0,-3 5-4 0,3 0-1 0,-3-7 0 16,-2 7-12-16,-3-7 0 0,-3 7 8 0,-3-2-652 15,-4-3-129-15</inkml:trace>
  <inkml:trace contextRef="#ctx0" brushRef="#br0" timeOffset="6347.519">15761 532 1324 0,'0'0'118'0,"0"0"-94"15,0 0-24-15,0 0 0 0,6 12 164 0,-4-10 28 16,3 5 5-16,1 3 2 0,-1-1-127 0,0-2-24 16,1 5-6-16,2-2-1 0,0 1 19 0,2 3 3 15,1 0 1-15,-3-2 0 0,2 2-52 0,-2-2-12 0,3-5 0 0,-3 0 0 16,0 7-48-16,0-7-13 0,7 0-3 0,-1-2 0 0</inkml:trace>
  <inkml:trace contextRef="#ctx0" brushRef="#br0" timeOffset="6764.085">16449 344 1728 0,'0'0'38'0,"0"0"8"0,0 0 2 0,0 0 0 0,0 0-39 0,0 0-9 16,0 5 0-16,-2 4 0 0,-4-2 53 0,6 7 9 15,0-2 2-15,3 7 0 0,-3 2 0 0,3 5 0 16,2-5 0-16,3 7 0 0,0-2-8 0,0 0 0 16,0 2-1-16,-1-2 0 0,4 2-37 0,-3-2-7 15,-3-4-2-15,3 3 0 0,-2-6-9 0,1 2 0 16,1 3 0-16,-2-8 0 15,-4-2 33-15,1-2 5 0,5 0 1 0,-3-3 0 16,-2-4-39-16,2-3 0 0,0 3 0 0,3-5-756 16,3-5-151-16</inkml:trace>
  <inkml:trace contextRef="#ctx0" brushRef="#br0" timeOffset="7064.841">16849 631 1728 0,'0'0'76'0,"0"0"16"0,0 0-73 0,0 0-19 16,-6-5 0-16,6 5 0 0,0 0 106 0,-5 0 18 16,-5 5 3-16,-1-5 1 0,-2 2-65 0,-1 3-13 15,1 2-2-15,0 0-1 0,-8 0-38 0,8 5-9 0,2-3 0 0,0 3 0 16,1 2 16-16,2 0 0 16,8-2 1-16,0 2 0 0,5-2-17 0,1-3 0 15,-1 3 0-15,5 2 0 16,6-7-48-16,0-2-12 0,-5-3-4 0,2 3 0 0,3-2 52 0,-3-3 12 15,0 0 0-15,-2-3 0 0,-3-2 24 0,-3 3 7 16,0-3 1-16,1-2 1 0,-4-7 0 0,4 12 0 16,-4-8 0-16,-2 1 0 0,0-3 23 0,0-2 5 15,-2 7 1-15,2 0 0 0,-3-5-50 0,-2-2-12 0,-1 10 0 0,1-4 0 16,0 1 0-16,2 5-13 0,-7-10 4 0,4 12-771 16,1-7-153-16</inkml:trace>
  <inkml:trace contextRef="#ctx0" brushRef="#br0" timeOffset="7550.445">17227 631 806 0,'0'0'36'0,"0"0"7"0,0 0-35 0,-3-5-8 0,-2-2 0 0,2 7 0 15,3 0 207-15,-5-7 39 0,-5 7 8 0,2-2 2 0,-3 4-145 0,0-2-29 16,1 7-6-16,-3-7 0 0,-6 7-60 0,6-2-16 16,2 2 0-16,1 0 8 0,-3-2-8 0,5 4 0 15,0-2 0-15,5 5 0 0,-2-10-11 0,5 6-1 16,0 3 0-16,5-4 0 0,3 5 12 0,-3-10 0 16,3 3 0-16,3-2 0 0,2 6 0 0,-5-7 0 15,0-2 0-15,0 0 8 0,2 7-8 0,4-7 0 0,-1 0 0 0,0-7 0 16,-2 7 0-16,2 0 0 0,0-2 0 0,-2-3-8 15,-3 1 8-15,0-4 0 0,-1 6 0 0,-1-3 0 16,-1-2 48-16,-2 0 11 0,2 0 2 0,-2 3 1 16,-3 4-48-16,0 0-14 0,0 0 0 0,0 0 8 15,0 0-8-15,0 0 0 0,5 4 0 0,0-4 0 0,1 14 0 16,1-7 0 0,-1-2 0-16,2 5 0 0,0 1 0 0,0 3 0 15,-3-2 0-15,-2 0-8 0,2 4 8 0,-3-2 0 16,1-2 0-16,-3 9 8 0,0-9 30 0,-3 0 6 15,3 4 2-15,-5-4 0 0,0-2-22 0,-3 1-5 16,0-4-1-16,0 5 0 0,0-2 37 0,-5-1 7 0,0-2 2 0,-3 2 0 16,-3-9-64-16,1 7-26 0,-1-2 2 0,1-5 0 15,-9 0 38-15,9 0 8 0,4 0 2 0,-1-5-798 16,-4-2-159-16</inkml:trace>
  <inkml:trace contextRef="#ctx0" brushRef="#br0" timeOffset="7920.221">17529 297 1357 0,'0'0'29'0,"0"0"7"0,0 0 0 0,0 0 4 0,0 0-32 0,0 0-8 16,2 14 0-16,-2-7 0 0,-2-2 69 0,2 4 13 0,2-2 2 16,-2 3 1-16,0-1-2 0,-2 10-1 15,-1-12 0-15,3 7 0 0,-3 5-43 0,3-5-9 0,-5 7-2 0,0-9 0 16,-1 2-4-16,4 5-2 0,-1-10 0 0,1 10 0 16,-1 0-6-16,0-5-2 0,1 0 0 0,2 7 0 15,2-2-14-15,1 2 11 0,0-4-11 0,-1-1 10 0,3-2-10 0,1-2 0 16,2 2-10-16,2-2 10 0,-2-2 0 0,3 1 18 15,-1 3-2-15,1-2-1 0,2-5-6 0,-2 0-1 16,-1 0 0-16,6 0 0 0,-3-7 0 0,3 7 0 16,-2-2 0-16,-1-5 0 15,3 0-91-15,2 0-18 0,1-5-4 0,-6 5-811 0</inkml:trace>
  <inkml:trace contextRef="#ctx0" brushRef="#br0" timeOffset="8521.821">17711 389 403 0,'0'0'17'0,"0"0"5"0,0 0-22 0,0 0 0 16,3-5 0-16,-3 5 0 0,0 0 248 0,0 0 44 15,0 0 10-15,0 0 2 0,5 5-156 0,0-3-32 0,1 12-5 0,-4-7-2 16,4 5-34-16,-1 2-7 0,0 0-2 0,3 5 0 16,-5-5-39-16,2 5-8 0,0-5-2 0,1 7 0 0,-4-2 38 0,1-5 7 15,0 5 2-15,-1-5 0 16,1 0-52-16,0 0-12 0,-3-2 0 0,2 2 0 0,-2-2 54 16,0-3 8-16,3-1 2 0,-3-4 0 0,0 3-52 0,3 0-12 31,-3-7 0-31,0 0 0 0,0 0 0 0,0 0 0 0,0 0 0 15,0 0 0-15,2 0 0 0,3-9 0 0,1 0 0 0,-4 1 0 16,4 6 0-16,2-10 0 0,2 5 0 16,1-7 0-16,-1 9 0 0,1-2 0 0,0 0 0 15,2 0 0 1,0 0-48-16,0 5-13 0,-5-3-3 0,5 5 0 0,-2-4 52 0,0 8 12 0,-1-4 0 0,-2 0 0 16,0 5-8-16,-3-3 8 0,3 5-13 0,-2 0 5 0,-1 0 8 0,-3 0 9 15,4 5-1-15,-4-5-8 0,-2 5 0 0,0-3 0 16,0 3 0-16,0-5 0 0,-5 7 58 0,0-9 5 15,-3-3 1-15,-3 6 0 0,1-4-56 0,-6 3-8 16,0 0 0-16,-3-7-10 0,6 0 10 0,0 7 0 16,-3-7 10-16,0 5-10 0,0-5 0 0,1-5 0 15,4 5 0-15,-2 0-779 0,-1-7-161 0</inkml:trace>
  <inkml:trace contextRef="#ctx0" brushRef="#br0" timeOffset="8838.3">17947 271 1497 0,'0'0'66'0,"0"0"14"0,0 0-64 0,8 0-16 0,-3 0 0 0,6 7 0 15,2-2 88-15,0 2 13 0,3 0 3 0,2 7 1 16,1 5-32-16,2-5-6 0,0 12-2 0,-5-5 0 15,0 5-34-15,-3-5-7 0,3 7-2 0,-5-2 0 0,-3 0 33 0,-3 2 6 16,3-2 2-16,-3 12 0 0,-5-8 1 0,3 8 1 16,-3-10 0-16,-3 5 0 0,0 0-52 0,1-5-13 15,-1-2 0-15,1 0 0 0,-1-7 20 0,-2-3 0 16,-1-1 1-16,-2 1 0 0,3-2-5 0,-3-7 0 16,0 0-1-16,0-2 0 0,0-3 10 0,0 5 3 15,3-9 0-15,-5-3-868 16,2 5-174-16</inkml:trace>
  <inkml:trace contextRef="#ctx0" brushRef="#br0" timeOffset="54092.168">12978 11918 576 0,'0'0'25'0,"0"0"6"0,0 0-31 0,0 0 0 16,0 0 0-16,0 0 0 0,0 0 136 0,0-3 20 15,0-4 5-15,0 7 1 0,0 0-62 0,0 0-12 16,5-4-2-16,-2-4-1 0,-3 8-7 0,0 0-2 16,8 0 0-16,-3-2 0 0,0-3 3 0,1 10 0 15,-1-5 0-15,0 2 0 0,3 6-26 0,-3-4-5 16,1 3 0-16,2 0-1 0,-6 0-15 0,6 0-2 15,-5 0-1-15,5 5 0 0,0-2-5 0,2 1-2 0,-2 1 0 0,3-2 0 16,2 1-6-16,-2-1-2 0,2 2 0 0,0-1 0 16,0-1-2-16,1 1-1 0,1-4 0 0,1 5 0 15,-2-2 1-15,4-3 1 0,-5 0 0 0,6 5 0 16,-3-5 0-16,2 0 0 0,-2 0 0 0,3-3 0 16,-1 3 0-16,1 1 0 0,-1-1 0 0,1 0 0 15,-1-3 15-15,6-1 2 16,0 4 1-16,0-3 0 0,-1-1-31 0,1 1 0 15,0-4-13-15,0 0 4 0,0 0 9 0,0 0 12 0,-1 5-2 16,4-5-1-16,-1-5 1 0,-2 5 0 0,3 0 0 0,-4 0 0 16,6-4-1-16,-2 1 0 0,-1-1 0 0,-2 4 0 15,0-7 2-15,0 7 0 0,0-7 0 0,-3 4 0 16,0-1 1-16,-3 1 0 0,-2-1 0 0,0-4 0 16,-3 1 3-16,1 3 1 0,-1 1 0 0,0-4 0 0,-2 3-1 0,-1-3 0 15,1 4 0-15,-1-2 0 0,-2-2-6 0,0 3-1 16,0-3 0-16,0 4 0 0,3-4-8 0,-3 3 12 15,0-4-12-15,0 6 12 0,0-3-12 0,-1-2 12 16,-1 3-12-16,-1 4 12 0,0-7-4 0,-2 7-8 16,2-7 12-16,-5 7-4 0,0 0 4 0,0 0 0 15,0-3 0-15,0 3 0 16,3-4-2-16,-3 4 0 0,0 0 0 0,0 0 0 16,3-3-10-16,-3 3 10 0,0-5-10 0,0 5 10 15,2-7-10-15,-2 7 0 0,0 0 0 0,3 0 0 16,-3 0 0-16,3-4 8 0,-1-3-8 0,-2 7 0 0,0 0 0 0,3-3 8 15,-3-1-8-15,0 4 0 0,0 0 0 0,0 0 0 0,0 0 8 0,0 0-8 16,0 0 0-16,5-3 8 16,-5 3-8-16,0 0 8 0,0 0-8 0,0 0 0 0,0 0 0 0,0 0 8 15,0 0-8-15,0 0 0 0,0 0 0 0,0 0 0 16,0 0 0-16,0 0 0 0,0 0 0 0,8 3 0 16,3 1-9-16,-3-1 9 0,-1 1 0 0,4-1 0 15,0 1 0-15,-1 3-8 0,1 1 8 0,-1 3 0 16,1-4 0-16,0 0 0 0,-1 0 0 0,1 0 0 15,-1 5 0-15,1-2 0 0,-1-3 0 0,1 4 0 0,2 1 0 0,-2-2 0 16,2-3 0-16,-2 4 0 0,2 1 0 0,0-2 0 16,0-3 0-16,1 0 0 0,1 4 0 0,1-3 0 15,0-4 0-15,0 3 0 0,-3 0 0 0,1-4 0 16,1 1 0-16,1-1 0 0,-2 1 0 0,1-4 0 16,1 0 0-1,-2 0 0-15,-1 0 0 0,-3-4 0 0,1 1 0 0,0-1 0 16,-1-3 0-16,-2 0 8 0,0 4-8 0,3-4 0 15,-4-5 8-15,1 5-8 0,0-4 0 0,-2 4 0 16,-1-8 9-16,0 8-9 0,1-4 8 0,-1 4-8 0,-3 0 0 0,1-5 0 16,2 5 8-16,-2 0-8 0,0 0 0 0,-1 4 0 15,1-4 0-15,0 0 0 0,2 2 0 0,-5-2 0 16,0 7 0-16,0 0 0 0,3-4 0 0,-3 4 0 16,0 0 0-16,2-3 0 0,-2 3 0 0,3-4 0 15,-3 4 0-15,0 0 0 0,0 0 0 0,0 0 0 0,0 0 0 0,0 0 0 16,0 0-8-16,5 0 8 0,-2-3 0 0,-3 3 0 15,0 0 0-15,0 0 0 0,0 0-9 0,5 3 9 16,0-3 0-16,-5 0 0 0,0 0 0 0,0 0 0 16,6 4 0-16,-1-1 0 0,-5-3-8 0,5 7 8 15,1 2 0-15,1-2 0 16,1-4-8-16,0 4 8 0,0 0 0 0,3 0 0 16,-3 0-8-16,5-3 8 0,-2 4 0 0,2-1 0 15,0 0 0-15,0-3 0 0,6 3 0 0,-1 0 0 16,1-2 0-16,-1-2 0 0,1 1 0 0,-1-1 0 15,1-3 0-15,2 4 0 0,-2-4 0 0,-1 3 0 16,1-3 0-16,-1 0 0 0,1 0 0 0,-1 0 0 16,1-3 0-16,-1 3 0 0,3-4 0 0,-2 4 0 0,0-7 0 0,-1-1 0 15,1 4 0-15,2-3 0 0,0 0 0 0,3 0 0 16,-6 0 0-16,3-5 0 0,3 5 0 0,0-3 0 16,0-1 0-16,-3 3 0 0,3-3 0 0,0 4 0 15,2 0 0-15,-2-3 0 0,0-2 0 0,0 5 0 16,-1 3 0-16,1-3 0 0,0-3 0 0,-3 3 0 0,0 0 0 0,-2-2 0 15,-1 2 0-15,-4 0 0 0,1 0 10 0,-4-1-10 0,0 1 10 0,-1-4-10 16,1 4 17-16,-6-3-2 0,3 3-1 0,0 0 0 16,-3-2-4-16,1 2-1 0,-1 0 0 0,0 0 0 15,0-1-9-15,-2 1 0 0,2 0 9 0,1 3-9 16,-4-3 0-16,1 4 0 0,0-4 0 0,-1 0 8 16,-2 2-8-16,3-2 0 0,-3 3-11 0,2-3 11 31,-2 7-71-31,0-3-8 0,0-1-1 0,0-3-852 15,-5 4-169-15</inkml:trace>
  <inkml:trace contextRef="#ctx0" brushRef="#br0" timeOffset="55341.985">13287 12487 288 0,'0'0'25'0,"0"0"-25"15,0 0 0-15,0 0 0 0,0 0 148 0,0 0 25 16,0 0 5-16,0 0 1 0,0 0-51 0,0 0-9 16,0 0-3-16,0 0 0 0,0 0-20 0,0 0-5 0,0 0-1 0,0 0 0 15,0 0-30-15,0 0-7 0,0 4-1 0,-2 4 0 16,2 3-5-16,0-4-2 0,0 3 0 0,0 2 0 15,0 2-10-15,2-3-3 0,-2-1 0 0,3 9 0 16,-3-5-14-16,3 0-3 0,-1-2-1 0,1 6 0 16,0-3-14-16,-3-1 9 0,2-3-9 0,1-1 8 15,0 2-8-15,-1-1 0 16,1-1 9-16,2-3-9 0,-5 0 10 0,3-2-2 16,2 2-8-16,-2 0 12 0,-3-7-12 0,0 0 8 15,5 4-8-15,-5-4 0 16,0 0-98-16,3 3-26 0,2-6-4 0,-5 3-742 0</inkml:trace>
  <inkml:trace contextRef="#ctx0" brushRef="#br0" timeOffset="55711.459">13523 12640 1108 0,'0'0'49'0,"0"0"11"0,0 0-48 0,-5 0-12 15,2 4 0-15,-5-1 0 16,0 1 92-16,0-1 16 0,0-3 3 0,3 7 1 16,0-2-38-16,-3 2-7 0,2 0-2 0,1 0 0 15,0 4-48-15,2-4-9 0,-2 1-8 0,2-1 9 16,3 0-1-16,0 0 0 0,3 0 0 0,-1 0 0 16,6-2-16-16,-2 2-4 0,2-7-1 0,0 7 0 15,0-7 13-15,2 0 0 0,1 0 0 0,2 0 0 16,-2 0 0-16,-1-3 0 0,1-1 0 0,-3 4 0 0,2-7 0 0,-2 2 0 15,0 2 10-15,0-1-10 0,-3-3 40 0,1 0 4 16,-4 0 0-16,1-5 0 0,0 5 22 0,-3 0 5 16,0 0 1-16,0 0 0 0,-3 0-12 0,0 0-3 15,-2 2 0-15,2-2 0 0,-2 4-17 0,-3-1-4 0,0-3-1 0,3 7 0 16,-3-3-23-16,0-1-12 0,0 4 12 0,0 0-12 16,3 0 0-16,0 0-12 0,-1 0 0 0,6 0 0 15,0 0-145-15,-5 7-29 0,5-7-6 0</inkml:trace>
  <inkml:trace contextRef="#ctx0" brushRef="#br0" timeOffset="56159.434">13827 12680 990 0,'0'0'44'0,"0"0"8"0,0 0-41 0,0 0-11 0,0 0 0 0,0-3 0 16,0 3 104-16,0-4 20 0,-3-3 3 0,3 2 1 15,-2 2-26-15,-1-1-5 0,-2 1-1 0,0 3 0 16,-1-4-30-16,1 4-6 0,-3 0-2 0,3 4 0 16,-3-4-27-16,0 3-6 0,0 1-1 0,0-1 0 0,0 2-24 0,3 2 8 15,0 0-8-15,2 0 0 0,-2 4 0 0,5-4 0 16,-3 1-9-16,3-1 9 0,0 0-11 0,3 4 11 16,-1-8-10-16,4 4 10 0,-1 0 0 0,0-2 0 0,3-1 0 0,0-1 0 15,0-3 0-15,0 0 0 0,0 0 0 0,0 0 0 16,0-3 0-16,0-1 0 0,-3 4 0 0,0-7 0 31,3 7 0-31,-3-5 8 0,1-2-8 0,-1 4 0 0,-5-4 11 0,5 3-11 16,-2-3 10-16,-3 7-10 0,5-3 10 0,-5 3-10 15,6-4 10-15,-6 4-10 0,0 0 0 0,7 0 8 16,1 4-8-16,0-1 0 0,3 4 0 0,-3 0 0 16,0 0 0-16,2 0 0 0,1 5-9 0,-3-1 9 15,2-1 0-15,-2 2-9 0,0-5 9 0,-5 7 0 16,2-7 0-16,-5 4 0 0,0-3 10 0,-5-1 1 0,0 4 0 0,-3-4 0 15,-3 0 5-15,-5 1 0 0,-2-1 1 0,-1 0 0 16,1 0 0-16,-3 0 0 0,-1 0 0 0,1-2 0 16,0 2 6-16,0-5 1 0,0 3 0 0,2-5 0 15,1 7-46-15,2-7-9 16,0 0-1-16</inkml:trace>
  <inkml:trace contextRef="#ctx0" brushRef="#br0" timeOffset="57215.206">14195 12534 0 0,'0'0'0'0,"0"0"0"0,0 0 0 0,0 0 0 15,0 0 300-15,0 0-60 0,0 0 48 0,0 0 9 16,0 0-158-16,0 5-32 0,0-5-7 0,0 7 0 0,0 0-23 0,0 4-4 16,3-4-1-16,2 0 0 0,-3 8-19 0,4-4-4 0,-1-1-1 0,0 2 0 15,3 2-3-15,-5-3-1 0,0-1 0 0,-1 2 0 16,4 2-6-16,-1-7-2 0,-5 4 0 0,2-3 0 15,1 3 1-15,0-4 0 0,-1 0 0 0,1-4 0 16,-3-3 0-16,0 0 0 0,0 0 0 0,0 0 0 16,-3 7-11-16,3-7-2 0,0 0-1 0,0 0 0 0,0 0-3 0,0 0 0 15,-5 0 0-15,5-3 0 0,-3-1-7 0,1-3-1 16,2 4-1-16,-3-4 0 0,3 3-11 0,-2-3 0 16,-1-1 0-16,0 1 8 0,3-4-8 0,-2 4 0 15,-1 0 0-15,0 0 8 0,1-1-8 0,-1 1 0 16,0-4 0-16,1 4 0 0,2-5 0 0,-3 5 0 15,0-3 0-15,3-1 0 16,0 4 0-16,0-5 0 0,0 5-9 0,0 0 9 16,0 0 0-16,0 0-8 0,3 0 8 0,0-1 0 15,-1 1-10-15,4 3 10 0,-4-3-8 0,4 0 8 16,-4 4-9-16,6-1 9 0,-3-4-10 0,3 8 10 16,0-4-12-16,3 4 12 0,0-3-13 0,2-1 5 15,-3 4 8-15,4 4-12 0,-4-1 12 0,3-3-12 16,-2 4 12-16,0-4 0 0,-4 8-9 0,-1-1 9 0,2 0 0 0,-6-3 0 15,4 3 0-15,-6 0 0 0,0 1 0 0,0-1 8 16,-6 0-8-16,4 4 12 0,-4-4-2 0,1 0 0 0,-5 1 0 0,2 3 0 16,-6-1-2-16,1-3 0 0,0 0 0 0,2-2 0 15,1 2-8-15,-1 0 8 0,-2-3-8 0,2-1 8 16,3 4-8-16,0-7 8 0,-2 4-8 0,2-4 8 16,3 3-19-16,2-3-4 15,3 0-1-15,0 0 0 16,0 0-110-16,0 0-22 0,0 0-5 0</inkml:trace>
  <inkml:trace contextRef="#ctx0" brushRef="#br0" timeOffset="57763.324">14666 12480 115 0,'-3'0'0'0,"3"0"10"0,-2 0-10 0,2 0 0 16,0 0 0-16,-3 0 0 0,0 0 210 0,-2 0 40 0,0 0 8 0,5 0 2 15,0 0-121-15,0 7-24 0,-3-3-5 0,-2-1-1 16,2 2-23-16,0 2-5 0,-2 0-1 0,0 0 0 16,0 0-29-16,2 0-7 0,-2 5 0 0,2-1-1 15,-2-1-7-15,2 1 0 0,-2 4-1 0,2-1 0 0,0-3-4 0,1 4-1 16,2-1 0-16,-3 0 0 0,3 2-13 0,-2-2-2 16,4 3-1-16,1-1 0 15,-1 1-14-15,1-5 11 0,0 2-11 16,2 0 10-16,3-2-10 0,0 2 0 0,-3 0 0 0,3-7 0 15,3 5 0-15,-3-5 0 0,2 0 9 0,1 0-9 16,-1-3 9-16,1-1-9 0,2-3 12 0,-2 4-667 16,-1-8-133-16</inkml:trace>
  <inkml:trace contextRef="#ctx0" brushRef="#br0" timeOffset="58117.696">14793 12680 57 0,'0'0'0'0,"0"0"0"16,0 0 0-16,0 0 0 0,0 0 271 0,0 0 49 0,0 0 9 0,0 0 3 16,0 0-196-16,0 0-40 0,0 0-7 0,0 7-1 15,3 0-19-15,-1 0-3 0,3-3-1 0,-2 4 0 16,2-1-18-16,1 4-4 0,2-4-1 0,0 0 0 16,-1-4-20-16,1 4-4 0,0-2-1 0,-2 2 0 15,4-3-9-15,-4-1-8 0,-1 1 12 0,3-4-12 16,-3 0 0-16,3 0 0 0,-5 0 0 0,2 0 0 15,3-4-118-15,-3 4-30 0,0-7-7 0,-2 7-1 16,-3-7-97-16,3 0-20 0</inkml:trace>
  <inkml:trace contextRef="#ctx0" brushRef="#br0" timeOffset="58318.184">14962 12654 115 0,'0'0'0'0,"0"0"10"15,0 0-10-15,0 0 0 0,0 0 0 0,0 0 0 16,0 0 337-16,0 0 66 0,0 4 13 0,-2 4 2 15,-1-6-250-15,3 7-49 0,-3 1-11 0,3 1-1 16,-2-4-41-16,2 8-8 0,-3-4-2 0,0-1 0 0,-2 4-12 16,2 5-2-16,-2-8-1 0,2 4 0 0,-2-1-17 0,3-3-4 15,-1 4-1-15,-2-4 0 0,2-1-19 0,-2 4 10 16,2-2-10-16,0-5 8 0,-2 0-21 0,0 0-5 0,2 0-1 0,0 0-692 16,1-2-138-16</inkml:trace>
  <inkml:trace contextRef="#ctx0" brushRef="#br0" timeOffset="58935.114">15113 12807 921 0,'0'0'82'0,"0"0"-66"0,0 0-16 0,0 0 0 16,0-7 135-16,0 7 23 0,-3-5 5 0,3 5 1 16,0 0-107-16,0 0-21 0,0 0-4 0,0 0-498 15,0 0-100-15</inkml:trace>
  <inkml:trace contextRef="#ctx0" brushRef="#br0" timeOffset="59568.389">15282 12654 748 0,'0'0'67'0,"0"0"-54"16,0 0-13-16,6 0 0 0,-1 0 122 0,0 0 22 0,3 0 4 0,-3 4 0 16,3-1-84-16,3-3-18 0,-3 0-3 0,2 0-1 15,1 0-29-15,2 0-5 0,1-3-8 0,-1 3 11 16,-3 0-1-16,1 0 0 0,-3-4 0 0,0 4 0 16,-3 0-10-16,0 0-11 0,-5 0 3 0,0 0-648 15</inkml:trace>
  <inkml:trace contextRef="#ctx0" brushRef="#br0" timeOffset="59737.698">15311 12788 1087 0,'0'0'48'0,"0"0"10"0,11 0-46 0,-3 0-12 0,3 0 0 0,-4 0 0 15,7 0 86-15,-4-3 15 0,4-1 3 0,-1 1 1 0,-3-1-45 0,4 1-10 16,-1-1-2-16,-3 1 0 0,1-1-34 0,-3-3-14 15,5 7 11-15,-5-5-11 16,3 2-70-16,-6-1-20 0</inkml:trace>
  <inkml:trace contextRef="#ctx0" brushRef="#br0" timeOffset="60038.52">15589 12720 921 0,'0'0'82'0,"0"0"-66"0,0 0-16 0,3 0 0 16,0 0 109-16,2 0 19 0,0 0 3 0,0 0 1 15,-5 0-34-15,8 0-6 0,0 0-2 0,3 0 0 16,-1 0-28-16,1-3-6 0,0 3 0 0,-1-4-1 0,3 4-23 0,-2 0-4 16,-3 0 0-16,3 0-1 0,-4 0-27 0,1-5-9 15,-2 2 0-15,-1 3-583 16,-5 0-117-16</inkml:trace>
  <inkml:trace contextRef="#ctx0" brushRef="#br0" timeOffset="60223.47">15632 12633 57 0,'0'0'0'0,"0"0"0"0,0 0 0 0,0 0 0 15,0 0 288-15,0 0 52 0,5 0 10 0,-5 0 2 16,0 0-188-16,5 7-39 0,0-3-7 0,1 3-2 0,-1-4-29 0,0 9-7 16,3-5 0-16,-2 4-1 15,-1-4-39-15,0 3-8 0,-2-3-2 0,-1 2 0 0,1 1-14 0,0-3-4 0,-1 0 0 0,-2 0 0 16,3-2-12-16,0 2-8 0,-3-7 8 0,0 4-648 15,0-4-123-15</inkml:trace>
  <inkml:trace contextRef="#ctx0" brushRef="#br0" timeOffset="60493.036">15830 12539 1324 0,'0'0'118'0,"0"0"-94"16,0 0-24-16,0 0 0 0,5 7 105 0,-2 4 17 15,2-4 3-15,1 3 1 0,-4 2-38 0,3 2-7 0,-2 0-1 0,2-2-1 16,1 6-33-16,2-4-6 0,-3 1-2 0,-2 3 0 16,2-4-11-16,0 5-3 0,0-2 0 0,-5-5 0 15,0 2-7-15,3 0-1 0,0-2-1 0,-3-5 0 0,0 4-6 0,2-1-1 16,1-6 0-16,0-1 0 0,-3 4-8 0,0-7 0 15,0 0-10-15,0 0-690 16,0 0-137-16</inkml:trace>
  <inkml:trace contextRef="#ctx0" brushRef="#br0" timeOffset="61172.686">16118 12499 57 0,'0'0'0'0,"0"0"0"0,0 0 0 16,0 0 0 0,0 0 261-16,0 0 47 0,0 0 10 0,0 0 2 15,0 0-179-15,0 0-35 0,0 0-7 0,3 4-2 16,2 3-21-16,1 0-4 0,-4 0 0 0,1 0-1 0,5 3-15 0,-3 2-4 16,3 2 0-16,-3 5 0 0,1-5-4 0,-1 4-2 15,6-3 0-15,-3 3 0 0,-6-1-8 0,6 2-2 16,5-1 0-16,-5 4 0 0,-2-8-8 0,-1 5-1 15,0-1-1-15,3-3 0 0,0-1-10 0,-5 0-1 0,-3 0-1 0,5-2 0 16,6-1-4-16,-6-1-1 0,-5-3 0 0,0 0 0 16,2-2-9-16,-2 2 12 0,0-7-12 0,0 0 12 15,0 0-12-15,0 0 0 0,0 0 0 0,0 0 8 32,-5 0-149-32,5 0-31 0,5-3-5 0</inkml:trace>
  <inkml:trace contextRef="#ctx0" brushRef="#br0" timeOffset="61473.441">16367 12701 1080 0,'0'0'48'0,"0"0"9"0,0 0-45 0,0 0-12 16,0 0 0-16,0 0 0 0,8 0 74 0,0 4 13 15,-8-4 2-15,5 8 1 0,3-4-15 0,0 3-3 0,0 0-1 0,0 0 0 16,-3 3-21-16,6-5-4 0,0 2-1 0,-4 0 0 16,1 4-19-16,0-4-4 0,6-4-1 0,-4 2 0 15,1-3-12-15,-3 3-9 0,2-1 12 0,-2-1-12 16,0-3 13-16,0 0-4 0,-8 0-1 0,5 0-581 15,3-7-117-15</inkml:trace>
  <inkml:trace contextRef="#ctx0" brushRef="#br0" timeOffset="61695.947">16486 12677 403 0,'0'0'36'0,"0"0"-36"0,0 0 0 0,0 0 0 15,0 0 256-15,0 0 45 0,0 0 9 0,0 0 2 0,-5 3-178 0,0 4-35 16,2-3-7-16,0 3-2 0,-2 0-34 0,0 5-6 16,-1-2-2-16,1-3 0 0,3 4-29 0,-4-1-7 15,-2 2 0-15,3-1-1 0,2-1-11 0,1-3 8 16,-4 5-8-16,-2-5 8 0,6 4-8 0,-1-8 0 16,1 4 0-16,-1 0-11 15,-2-2-164-15,5-5-33 0,0 0-6 0,0 0-2 0</inkml:trace>
  <inkml:trace contextRef="#ctx0" brushRef="#br0" timeOffset="61943.389">16642 12760 1080 0,'0'0'48'0,"0"0"9"0,0 0-45 0,0 0-12 15,0 0 0-15,-2 4 0 0,-4-1 91 0,4 4 16 0,2-7 3 0,-3 7 1 16,-5 0-19-16,5 0-3 0,6 2-1 0,-3 1 0 16,-3-3-44-16,1 0-10 0,-1 0-2 0,6 5 0 15,-1-5-19-15,-2 0-4 0,-2 0-1 0,2-7 0 0,8 7 0 0,-8-7-8 16,-6 5 12-16,6-5-4 16,8 7-75-16,-8-7-15 0,0 0-3 0</inkml:trace>
  <inkml:trace contextRef="#ctx0" brushRef="#br0" timeOffset="62429.408">16703 12705 1393 0,'0'0'61'0,"0"0"14"0,5 0-60 0,-5 0-15 0,0 0 0 0,0 0 0 15,0 0 76-15,0 0 12 0,-5 8 2 0,0-1 1 0,5 0-27 0,0 0-4 16,0 0-2-16,-3 0 0 0,1 0-42 0,2 2-8 0,5-2-8 16,-2 0 12-16,-6-4-12 0,8 4 0 0,6-2 0 0,-1-3 0 15,1 3 0-15,-1-5 0 0,1 0 0 0,2-5 0 16,3 5 0-16,-5-2-9 0,-3-3 9 0,0-2-10 16,2 4 10-16,-2-4 0 0,-5 3 0 0,2-3 0 15,-2 0 12-15,-1-1-3 16,-2 1 0-16,0 3 0 0,-2-3 15 0,2 7 4 15,0 0 0-15,0 0 0 0,-6-3-8 0,6 3 0 16,0 0-1-16,0 0 0 0,0 0-19 0,0 0 0 16,0 0 0-16,3 3 0 0,0 4 0 0,-1 0-12 15,-2 0 12-15,6-2-12 0,-4 2 12 0,6-3-11 16,0-1 11-16,3 4-10 0,-3-7 10 0,2 4 0 16,1-4 0-16,-3 3 0 0,-8-3 0 0,5-3 8 0,8 3-8 0,-5-4 11 15,-2 4 3-15,-4-3 1 0,6-1 0 0,0 1 0 16,-3-1 9-16,-2-1 3 0,0 3 0 0,-1-6 0 15,4 4 26-15,-4-3 6 0,-7 0 1 0,2 0 0 16,3 0-28-16,0-1-4 0,-2 4-2 0,-4-3 0 16,1 0-11-16,2 0-3 0,3 0 0 0,-2 0 0 15,-6 2-12-15,3-2 0 0,5 4 0 0,0-4-10 16,-3 3-114-16,0-3-24 0,3 0-4 0,3-1 0 0</inkml:trace>
  <inkml:trace contextRef="#ctx0" brushRef="#br0" timeOffset="62714.198">16880 12447 921 0,'6'0'82'0,"-1"4"-66"16,0-4-16-16,1 0 0 0,2 3 112 0,2 2 20 15,1 2 3-15,-1 0 1 0,1 0-56 0,2 4-12 16,14 1-1-16,-6-2-1 0,-8 4-16 0,3 0-3 15,2 5-1-15,4-5 0 0,-4 5-3 0,1-1-1 0,-6 1 0 0,0-2 0 16,-2 2 10-16,-3 2 1 0,-3-7 1 0,-3 5 0 16,1 2 2-16,-3-7 0 0,-3 5 0 0,-2 0 0 15,-3-5-11-15,3 0-1 0,2 0-1 0,-2-2 0 16,-8-1-15-16,5-1-4 0,3-3 0 0,-1-2 0 0,-4 2-12 0,4 0-2 16,1-7-1-16,5 0 0 31,0 0-117-31,0 0-23 0,-8 0-5 0</inkml:trace>
  <inkml:trace contextRef="#ctx0" brushRef="#br0" timeOffset="63663.353">13724 13162 57 0,'0'0'0'0,"0"0"0"0,0 0 0 0,0 0 0 16,0 0 165-16,0 0 28 0,0 0 6 0,0 0 1 16,0 0-92-16,0 0-17 0,0 0-4 0,0 0-1 15,0 0 6-15,0 0 2 16,3-7 0-16,-3 7 0 0,0-7-6 0,-3 2 0 16,3 5-1-16,-3-2 0 0,1-3-23 0,-1 3-4 15,-2-3 0-15,-1 5-1 0,1 0-19 0,0 0-4 16,0-3-1-16,2 3 0 0,-2 0-17 0,-1 0-3 15,1 0-1-15,0 0 0 0,-1 3-6 0,1-3-8 16,3 0 11-16,-4 5-11 0,1-3 8 0,0 3-8 16,2-3 0-16,-2 3 0 0,-1 2 8 0,4-3-8 0,-1 3 0 0,0 3 0 15,3-3 0-15,-2 5 8 0,2 2-8 0,2 0 0 16,1-2 0-16,2 2 0 0,1 0 0 0,2 0 0 16,2 5 0-16,1-5 0 0,-1 5 0 0,1-5 0 0,0 5 16 15,2-5-3-15,-3 5-1 0,1-5 0 0,-3 0 9 0,0 0 2 16,-3-2 0-16,0 2 0 0,-2-7 1 0,0 5 1 15,-3-5 0-15,0 0 0 0,-3 4-5 0,0-3-2 0,-2-1 0 0,0 0 0 16,-3-5-10-16,0 3-8 0,0-3 12 0,-3-2-12 31,3-2-122-31,-2 2-31 0,-3-5-7 0,-1-2-778 0</inkml:trace>
  <inkml:trace contextRef="#ctx0" brushRef="#br0" timeOffset="63832.592">13589 13303 345 0,'0'0'31'0,"0"0"-31"16,5 0 0-16,1 5 0 0,2-3 299 0,-1-2 53 15,4 0 12-15,-3 5 1 0,3-5-218 0,2 2-44 16,3 3-9-16,0-5-2 0,-1 0-59 0,1 0-12 16,0 0-2-16,0 0-1 0,3 0-7 0,-6 0-2 0,-3 0 0 0,6-5 0 15,0 5-62-15,-3-2-13 0,-2 2-2 0</inkml:trace>
  <inkml:trace contextRef="#ctx0" brushRef="#br0" timeOffset="64180.258">13938 13315 1638 0,'0'0'72'0,"0"0"16"0,0 0-71 0,0 0-17 0,-5 7 0 0,2-7 0 16,3 0 43-16,-8 7 5 0,0-7 0 0,3 7 1 16,3 0-17-16,-4-2-4 0,-2 2-1 0,3 0 0 0,0 0-13 0,-1 4-2 15,4-1-1-15,-4-3 0 0,4 5 2 0,2-5 1 16,0 5 0-16,2-3 0 0,-2-2-14 0,6 0 8 16,-4-2-8-16,6 2 0 0,0 0 0 0,0-2 0 15,-2-5 0-15,4 2 0 0,1-2 11 0,-1 0-11 16,1-2 12-16,-1-3-12 0,1 2 24 0,0-4-3 0,-1-2 0 15,-2 2 0-15,0-2 23 0,0-3 4 0,-3 5 0 0,1 0 1 16,-4-5 12-16,1 5 3 0,-3-3 0 0,0-1 0 16,0 4-39-16,-3 2-7 0,-2-2-2 0,0 0 0 0,-1 4-4 0,4-1-2 15,-4 4 0-15,1 0 0 16,0 0-77-16,-3-3-15 0,5 3-3 0,-2 0-989 16</inkml:trace>
  <inkml:trace contextRef="#ctx0" brushRef="#br0" timeOffset="64481.019">14076 13308 921 0,'0'0'82'0,"0"0"-66"0,0 0-16 0,5 2 0 16,-2 5 176-16,-1 5 31 0,4-5 6 0,-4 5 2 16,1-3-101-16,0-4-20 0,2 6-4 0,0-1-1 0,-2-3-32 0,0 0-6 15,-1 0-2-15,1-2 0 0,2 6-25 0,-2-3-6 16,-3-8-1-16,0 2 0 0,2 5-1 0,-2-7 0 15,0 0 0-15,0 0 0 0,0 0 2 0,0 0 0 16,0 0 0-16,0 0 0 0,0-7-10 0,0 0-8 0,0 0 12 0,3-5-12 16,0 3 0-16,2-3 0 0,0 2 0 0,1-1-12 31,2-1 0-31,-1 5 0 0,1 0 0 0,0-3 0 16,3 1 0-16,-1 2 0 0,-2 0 0 0,6 5 0 0,-1-3 4 15,0 5 8-15,-2-3-13 0,2 3 5 0,0 0 8 0,3 0-8 16,0 0 8-16,-3 0-8 0,-2 0 8 0,2 0 0 15,-2 3 0-15,-4-3-667 16,-7 0-133-16</inkml:trace>
  <inkml:trace contextRef="#ctx0" brushRef="#br0" timeOffset="65251.736">14653 13376 921 0,'0'0'82'15,"0"0"-66"1,0 0-16-16,0 0 0 0,0 0 198 0,0 0 36 16,0 7 7-16,0 0 2 0,0 0-152 0,2 5-31 15,1-5-5-15,0 7-2 0,-1-2-13 0,1-3-2 16,-3 3-1-16,3 2 0 0,-3 5-18 0,0 0-4 0,0-5-1 15,0 0 0-15,0 0 0 0,2 0 0 0,-4-2 0 0,4-1 0 16,-2-1 26-16,0-3 4 0,3 0 2 0,-3 0 0 16,0-2-1-16,0 2 0 0,0-7 0 0,0 0 0 0,0 0-1 0,0 0 0 15,0 0 0-15,0 0 0 0,-3-7-11 0,1-5-2 16,-4 5-1-16,4-7 0 0,4 0-14 0,-2 2-4 16,-2-9 0-16,-1 2 0 0,6 5-12 0,-3-7 0 15,0 2 0-15,0-2 0 0,2 7 0 0,4-5 0 16,-6 5 0-16,5 0-10 0,-3 2 10 0,4 2-8 15,-1-1 8-15,3 6-8 16,0-2 8-16,0 0-13 0,0 7 5 0,2-3 8 16,1 3-15-16,0 3 5 0,-1 2 1 0,3-3 0 15,1 5 9-15,-4-2-8 0,3 6 8 0,-2-1-8 16,0-3 8-16,-1 5 0 0,-5-5 0 0,3 4 0 16,-5-1 0-16,0-3 9 0,-1 5-1 0,1-1-8 15,-8-4 13-15,2 1-4 0,0-1-1 0,-2 0 0 16,-6 0-8-16,4-3 8 0,-4-1-8 0,-2 4 8 0,0-7-21 0,-1 5-5 15,-2-5-1-15,3 0 0 16,0 2-19-16,0-4-4 0,-1-3-1 0,4 2-748 0,-3-1-149 0</inkml:trace>
  <inkml:trace contextRef="#ctx0" brushRef="#br0" timeOffset="65768.693">15039 13413 57 0,'5'0'0'0,"-5"-4"0"0,0 4 0 0,0 0 0 0,3 0 292 0,-3-5 54 15,3 3 10-15,-3 2 3 0,0 0-189 0,0 0-38 16,0 0-7-16,0 0-1 0,0 0-44 0,0 0-9 0,0 0-2 0,0 0 0 16,0 0-21-16,0 0-5 0,0 0-1 0,-3 7 0 15,-2 0-14-15,2 0-4 0,-2 5 0 0,2-5 0 16,-2 0-12-16,-1 7-4 0,4-7 0 0,-4 5 0 15,6-5-8-15,-2 7 0 16,2-2 0-16,0-3 0 0,0-2 0 0,5 5 0 16,0-5 0-16,3 0 0 0,-2 0 0 0,2-2 0 15,5-3 0-15,0 3 0 0,0-5-11 0,0 0 11 16,-2 0-8-16,2-5 8 0,1 3 0 0,-4-3 0 16,1-2 0-16,-1-3 0 0,-2 1 0 0,0 2 0 15,-3 0 0-15,-2-2 8 0,0-3 16 0,-1 0 3 16,-4 5 1-16,2-7 0 0,-6 7 10 0,4-7 2 0,-3 9 1 0,-1-2 0 15,1 0-15-15,-3 0-3 0,-3 7-1 0,3-3 0 16,1-1-22-16,1 4 9 0,-7 0-9 0,5 0 0 16,5 0-112-16,-2 4-28 0,-3-1-7 0</inkml:trace>
  <inkml:trace contextRef="#ctx0" brushRef="#br0" timeOffset="66138.455">15322 13364 1411 0,'0'0'62'0,"0"0"14"0,0 0-61 0,0 0-15 0,0 0 0 0,0 0 0 0,0 0 103 0,0 0 17 16,-3-2 4-16,3 2 1 0,0 0-52 0,-5 0-10 15,0 0-3-15,-3 0 0 0,3 0-39 0,-1 2-8 16,1-2-1-16,2 5-1 0,-2-5-11 0,0 4 0 15,-1-1 0-15,4 4 0 0,-1-2 0 0,1-3-9 16,2 5 9-16,0-7 0 0,0 5-13 0,5 2 4 16,0 0 1-16,0 0 0 0,3-2-3 0,0-3 0 0,-2 5 0 0,2-2 0 15,-1-3 11-15,4 3-8 0,-6 2 8 0,3-7-8 16,-2 7 8-16,-1 0 0 0,-3-2 0 0,-2-5 0 16,0 0 16-16,0 7 6 0,0-5 1 0,0 5 0 15,-5 2 35-15,0-2 7 0,0 1 2 0,-1-1 0 16,-2-5-26-16,-2 5-5 0,2-2 0 0,-3 2-1 0,1 0-23 0,-1-7-4 31,1 7 0-31,-4-7-8 16,6 0-41-16,-2 5-15 0,2-10-4 0</inkml:trace>
  <inkml:trace contextRef="#ctx0" brushRef="#br0" timeOffset="66508.251">15637 13249 172 0,'0'0'16'0,"0"0"-16"16,0 0 0-16,0 0 0 0,0 0 359 0,0 4 69 16,3 6 13-16,-3-3 3 0,2-2-296 0,1 9-59 0,2-2-12 0,3 2-2 15,-3 0-34-15,3 5-6 0,0-5-2 0,0 7 0 16,3-7-17-16,-6 5-3 0,0-5-1 0,1 0 0 15,-1 2 0-15,-2-6-1 0,-3 2 0 0,0-5 0 32,0 4-134-32,0-1-26 0,-6-5-6 0</inkml:trace>
  <inkml:trace contextRef="#ctx0" brushRef="#br0" timeOffset="66655.484">15602 13383 57 0,'0'0'0'0,"0"0"0"16,0 0 0-16,0 0 0 0,8-3 312 0,0-1 56 15,3 4 12-15,0-3 3 16,2-1-245-16,-3 4-49 0,6 0-9 0,3 0-3 16,-1 0-45-16,3 0-8 0,6 0-3 0,-3-5 0 15,0 5-9-15,-3 0-1 0,0 0-1 0,-3 0-546 16,-2 0-110-16</inkml:trace>
  <inkml:trace contextRef="#ctx0" brushRef="#br0" timeOffset="67009.641">15901 13409 1335 0,'0'0'59'0,"6"-5"13"0,-1-2-58 0,0 5-14 0,3-3 0 0,0 3 0 16,-2-3 55-16,-1-2 8 0,3 7 1 0,-3-3 1 16,3-1-27-16,-5-3-6 15,2 2 0-15,0 3-1 0,-5 2-5 0,5-5-1 16,-2 3 0-16,-3-6 0 0,5 4 11 0,-5 4 3 15,-2-3 0-15,-1-1 0 0,0-3-13 0,1 2-2 16,-3 3-1-16,2-3 0 0,-2 3-12 0,-1-3-3 16,1 5 0-16,-3-2 0 0,0-3 2 0,0 5 0 15,3 0 0-15,-3 5 0 0,0-5 6 0,0 2 0 16,0 3 1-16,0-3 0 0,0 5-9 0,0 5-8 0,3-5 12 0,0 0-12 16,2 0 0-16,0 5 0 0,-2 2 0 0,3-2 0 0,2-3 0 15,0 3-9-15,0 2 9 0,2-2-8 16,1-5 8-16,-1 0 0 0,4 0 0 0,-1 0 0 15,0 0 0-15,3 0 0 0,-2 0 0 0,2-2 0 0,-3-3 0 0,0 3 0 16,3-5 0-16,0-5-632 16,0 5-120-16</inkml:trace>
  <inkml:trace contextRef="#ctx0" brushRef="#br0" timeOffset="67326.163">16036 13336 518 0,'0'0'46'0,"0"0"-37"16,0 0-9-16,3 7 0 0,0-2 286 0,2-3 55 15,-2 10 11-15,2-5 3 0,-2 0-195 0,2 5-38 16,-2-3-8-16,-1-2-2 0,3 5-60 0,-2 0-13 16,5-5-3-16,-5 2 0 0,-1-2-23 0,1 2-5 15,0-2 0-15,2 1-8 0,-5-8 16 0,0 0-3 0,0 0-1 0,0 0 0 16,0 0-4-16,0 0 0 0,0 0-8 0,0 0 12 15,0 0-27-15,0 0-5 0,0 0-2 0,-3-8 0 16,3-3-30-16,3 4-7 0,0-7-1 0,-1 2 0 16,-2-2-23-16,5 7-5 0,3-5 0 0,0 2-1 15,-2-1 37-15,-1 4 8 0,3-5 2 0,0 5 0 0,2 4 30 0,-2-1 12 16,-2-3-8-16,2 4 8 0,5-1 0 0,-3-1 12 16,-4 5 0-16,-1-2-1 15,6 2-11-15,-1 0 0 0</inkml:trace>
  <inkml:trace contextRef="#ctx0" brushRef="#br0" timeOffset="67943.349">16357 13336 1436 0,'0'0'64'0,"0"0"12"15,0 0-60-15,0 0-16 0,5 7 0 0,-5 0 0 0,-5 0 114 0,2-2 20 16,6 6 4-16,-3-1 1 0,0-3-57 0,0 0-11 16,-3 5-3-16,6-1 0 0,2-1-34 0,-5-3-7 15,0 0-2-15,0-2 0 0,2 2-12 0,1-3-2 16,-6 3-1-16,1-4 0 0,2-3-2 0,0 0-8 15,0 0 12-15,0 0-4 0,-5 5-8 0,5-5 0 16,0 0 0-16,0 0 0 0,-3-8-28 0,3-3 3 0,3 4 0 0,2-5 0 16,-5 5 6-16,2-3 2 0,1-1 0 0,2-1 0 31,3-2-11-31,-2 7-3 0,-4 0 0 0,1-5 0 0,5 5 15 0,0 0 4 0,-6 4 0 0,4-1 0 16,-1-3 12-16,0 7 0 0,3-3 0 0,-8 3 0 15,0 0 0-15,6 3 20 0,2-3-4 0,-1 0 0 16,-7 0 14-16,6 7 2 0,-1 0 1 0,3-2 0 0,-3 2 3 0,1 0 1 15,-4 0 0-15,1 0 0 0,5 0-3 0,-6 0-1 16,-2 0 0-16,0-2 0 0,3 2-17 0,-3-7-4 0,-3 7-1 0,3-7 0 16,0 0-3-16,3 7-8 15,-3-7 12-15,0 0-4 0,0 0-8 0,0 0 12 0,0 0-12 16,0 0 12-16,0 0-12 0,0 0 0 0,5-7 0 0,3 7 0 31,0-7-8-31,-2 0 8 0,-4 2-10 0,6-2 10 0,3 5-9 0,-3-3 9 16,0-2-8-16,0 7 8 0,2-7 0 0,1 7-10 15,-6 0 10-15,3 0 0 0,0 0-10 0,0 4 10 16,2-1-8-16,-4-3 8 0,-6 0 0 0,5 7-10 16,6 0 10-16,-6 0 0 0,-5 0 0 0,0-2 8 15,2 2 0-15,4 0 1 0,4 0-9 0,-4 0 0 16,-6-7-12-16,2 7 12 0,9-7 0 0,-11 0 13 0,-3 5 0 0,3-5 0 31,8 7-54-31,-3-7-11 0,-5 0-3 0,0 0-1005 0</inkml:trace>
  <inkml:trace contextRef="#ctx0" brushRef="#br0" timeOffset="68275.435">16830 13256 1512 0,'8'-3'67'0,"-8"3"13"0,0 0-64 0,0 0-16 0,0 0 0 0,0 0 0 16,0 0 83-16,0 0 13 0,-8 0 2 0,3 3 1 15,5-3-53-15,-5 0-10 0,-3 7-3 0,0-7 0 16,0 7-25-16,2-2-8 0,1 2 0 0,0 0 0 0,0-3 0 0,-1 4 0 16,6-8 0-16,0 7 0 0,-2 0-10 0,4-5 1 15,4 3 0-15,-1 2 0 0,0 0-3 0,0 0-1 16,1-2 0-16,4-3 0 0,1 5 13 0,-3-2 0 16,-3 2-10-16,0 0 10 0,3-3 0 0,0 4 0 15,-5-1 12-15,0 0-4 0,-1 0 36 0,1 4 8 16,-3-3 0-16,-3 1 1 15,1-2-2-15,-4 0-1 0,6 2 0 0,-5-2 0 16,-6 1-14-16,1-1-4 0,2-5 0 0,-3 3 0 16,1-3-17-16,-3 3-4 0,-3-1-1 0,5-1 0 15,3-3-78-15,0 0-15 16,-8 0-3-16</inkml:trace>
  <inkml:trace contextRef="#ctx0" brushRef="#br0" timeOffset="70149.275">19370 11972 518 0,'0'0'46'0,"0"0"-37"0,0 0-9 0,0 0 0 16,3-3 58-16,-3 3 10 0,5-4 1 0,-5 4 1 15,0 0-18-15,5-7-4 0,1 7-1 0,-6 0 0 16,0 0 22-16,5 0 5 0,0 0 1 0,1 0 0 15,1 4 0-15,-1-1 0 0,2-3 0 0,0 4 0 16,0 3-11-16,2-2-3 0,1-3 0 0,2 6 0 16,0-1-11-16,0 0-2 15,-2 0-1-15,2 0 0 0,3 5-11 0,3-5-3 16,-3 4 0-16,2-4 0 0,3 7-6 0,3-6-2 16,-3 3 0-16,3-1 0 0,2 1-4 0,-2-3-1 15,0 6 0-15,3-7 0 0,-1 4 8 0,0 1 2 16,1-2 0-16,-1 1 0 0,3-4-18 0,1 0-4 15,-1 1-8-15,2 3 12 0,-4-4 2 0,2 0 0 16,0-7 0-16,0 7 0 0,3-2-3 0,-3-2-1 0,-2-3 0 0,2 0 0 16,2 0-1-16,4-3 0 0,-3-2 0 0,-1 5 0 15,-2-4-1-15,0 1-8 0,-2-1 12 0,-3 4-4 16,-6-3 3-16,3-1 0 0,-5 1 0 0,3-1 0 16,-6-3 6-16,3 4 2 0,-5-2 0 0,-1-2 0 0,1 0 5 0,-3 0 0 15,0 0 1-15,2 0 0 16,-2 0 11-16,-3-5 1 0,3 5 1 0,-2-4 0 15,2 1-15-15,-3-2-3 0,3 5-1 0,-6-4 0 16,1 4-7-16,0-3-2 0,5 1 0 0,-6 2 0 16,1 0-10-16,0 0 0 0,-1 4 9 0,4-1-9 15,-1-4 9-15,0 4-9 0,-5 1 12 0,3-1-12 16,2 1 8-16,0-1-8 0,-5 4 0 0,0 0 0 16,6 0 0-16,-4-3 0 0,-2 3 0 0,0 0 0 15,0 0 0-15,0 0 0 0,3-4 0 0,-3 4 0 0,0 0 0 0,0 0 0 16,0 0 0-16,0 0 10 0,0 0-2 0,0 0-8 15,0 0 12-15,0 0-4 0,0 0-8 0,0 0 0 16,0 0 9-16,0 0-9 0,8 0 0 0,-8 0 0 16,0 0 0-16,5 7 0 0,3 0 0 0,-3-3 0 15,1 3 0-15,2 1 0 0,0-4 0 0,-1 3 0 16,1 0 0-16,3 0-8 16,0 0 8-16,-1 0 0 0,-2 1 0 0,3-1 0 15,-1 0 0-15,-2 0 0 0,0 0 0 0,3 5 0 16,-1-5 0-16,-2 0 0 0,0 4 0 0,3-4 0 15,-1 1 0-15,1 3 0 0,-3-4 0 0,2 3 0 0,1-3 0 0,0 2 0 16,-1 1 0-16,1-3 0 0,-1 0 0 0,4-3 8 16,-4 3-8-16,3 1 0 0,1-1 0 15,-4 0 0-15,-2-3 0 0,3-1 8 0,-1 1-8 0,-2-4 0 0,0 3 8 0,3-3-8 16,-3 0 8-16,0 0-8 0,2 0 10 0,-2 0-10 16,3-3 8-16,-3 3-8 0,0-4 0 0,0 4 0 15,2-3 10-15,-2-1-10 0,-3-3 10 0,3 0-10 16,-2-1 10-16,2 1-10 0,-3 3 10 0,0-6-10 15,0 3 10-15,1-5-10 0,-1 1 10 0,0 1-10 16,-2-1 8-16,2-4-8 0,1 8 0 0,-4-4 9 0,1-3-9 0,2 6 0 16,-2-3 0-16,-1 4 8 0,1-3-8 0,2 3 0 15,-2-5 0-15,0 8 0 0,-1 1 0 0,1-1 0 16,-3 4 0-16,0 0 0 0,0 0 0 0,0 0 0 16,0-7 0-16,0 7 0 0,0 0-10 0,0 0 10 15,0 0 0-15,0 0-9 0,0 0 9 0,0 0 0 0,0 0-9 0,0 0 9 31,8 7 0-31,-5-7 0 0,-3 0-9 0,5 7 9 16,0-3 0-16,3 3 0 0,-3 1 0 0,1-4 0 16,-1 3 0-16,3-4 0 0,0 4 0 0,0-3 0 15,0 3 0-15,2 1 0 0,1-1 0 0,2 0 0 0,0 0 0 0,-2-3 0 16,2 3 0-16,0 1 0 0,3-1 0 0,-3 0 0 16,-2-3 0-16,0 3 0 0,2-4 0 0,3 1 0 15,-3 3 0-15,3-2 0 0,-3-2 0 0,3 4 0 0,-3-3 0 0,0-1 0 16,3-3 0-16,-3 4 0 0,3-4 0 0,0 0 0 15,0 3 0-15,3-3 0 0,-1 0 0 0,3-3 0 16,3-1 0-16,-3 4 0 0,3-7 0 0,3 4 0 16,-4-1 0-16,4-4 0 0,-1 1 0 0,3 3 0 15,-2-6 0-15,-3 3 0 0,2 0 0 0,-2 0 0 16,0-2 0-16,0 2 0 16,-3 0 0-16,5 0 0 0,-2 0 0 0,2-1 0 15,1-3 0-15,-1 4 0 0,-2 0 0 0,3 0 0 16,-4-1 0-16,4 1 0 0,-6 0 0 0,3 3 0 15,-3-3 0-15,3 0 0 0,-6 0 0 0,4 4 0 16,-4-2 0-16,3-2 0 0,0 3 0 0,-2-3 0 0,-1 7 0 16,6-7 0-16,-3 4 0 0,3-1 0 0,-3 4 0 0,3-3 0 15,-3-2 0-15,1 3 0 0,1-3 0 0,-1 1 0 16,-1 1 0-16,-3 3 8 0,1-4-8 0,-1 1 0 0,-4-4 8 16,1 3-8-16,1-4 11 0,-3 6-11 0,1-3 18 0,-4-2-3 15,1 7-1-15,-3-4 0 0,2-3 2 0,4 4 1 16,-9-4 0-16,3 3 0 0,0-4-6 0,-3 8-2 15,0-7 0-15,1 3 0 0,-6 4-9 0,2-3 0 16,4-1 9-16,-6 1-9 16,0-1-12-16,-6-3-8 0,6-1 0 0,-8 1-1 31,0 0-169-31,-2 0-34 0</inkml:trace>
  <inkml:trace contextRef="#ctx0" brushRef="#br0" timeOffset="71267.775">19913 12564 345 0,'2'0'31'0,"1"0"-31"0,-6-4 0 0,3 4 0 15,0 0 149-15,-2-3 24 0,2-1 5 0,-3 4 1 16,3-3-67-16,0-1-12 0,0 4-4 0,0 0 0 15,-5 0-25-15,5 0-6 0,0 0-1 0,0 0 0 16,0 0-25-16,0 0-6 16,0 0-1-16,0 0 0 0,0 0-1 0,0 0-1 15,0 7 0-15,0 0 0 0,2 0 7 0,-2 0 2 0,0 5 0 16,0-1 0-16,3-1 4 0,-3 1 1 0,3 4 0 0,-3-1 0 16,2 0-8-16,1 2-2 0,-1-2 0 0,-2 3 0 15,3 2-15-15,0-5-3 0,-1-2-1 0,1 6 0 16,2-4-7-16,-2-4 0 0,0 2-8 0,2 2 12 15,0-7-4-15,-2 0-8 0,0-2 11 0,-1 2-11 0,1 0 13 0,-1 0-4 16,-2-7-1-16,0 0 0 16,0 0-28-16,0 0-7 0,0 0-1 0,0 0-648 15,0 0-131-15</inkml:trace>
  <inkml:trace contextRef="#ctx0" brushRef="#br0" timeOffset="71668.87">20225 12767 115 0,'0'0'10'0,"-3"0"-10"0,-2 0 0 0,0 0 0 16,2 4 240-16,0-1 47 0,-2-3 9 0,0 4 1 0,-1-1-185 0,4 1-36 0,-4-1-8 0,4 2-2 15,-4 2-22-15,1 0-4 0,3 0 0 0,-1 0-1 16,0 0-29-16,3 0-10 0,0-2 0 0,3 2 9 15,-3 0-9-15,3 0 0 0,2-3 0 0,0-1 8 16,3 4-8-16,0-7 0 0,0 5 0 0,0-5 0 16,2 0 0-16,4 0 0 0,-4-5 0 0,4 5 8 15,-1-3 1-15,0-1 0 0,-5-3 0 0,2 4 0 0,1-1 15 0,-3-3 4 16,0 0 0-16,0 2 0 0,-5-2 23 0,2 4 5 16,-3-4 0-16,1 0 1 0,-6 0-9 0,3-2-3 15,-2 7 0-15,-3-6 0 0,-3 4-5 0,2-3-2 16,1 4 0-16,0-1 0 0,-3 1-13 0,0-1-2 15,-3-1-1-15,3 3 0 0,0 2-14 0,0-5-8 16,1 5 8-16,-1 0-8 16,0-3 0-16,2 3-12 0,6 0 2 0,-5-4 0 15,5 4-45-15,0 0-9 16,0 0-1-16,-3 0-1 0,3 0-179 0,0 0-36 0</inkml:trace>
  <inkml:trace contextRef="#ctx0" brushRef="#br0" timeOffset="72270.381">20595 12788 403 0,'0'0'36'0,"0"0"-36"15,0 0 0-15,0 0 0 0,-5 0 189 0,2 0 31 16,-2-3 7-16,0-1 1 0,-3 1-100 0,2-1-19 16,-2 4-4-16,3-3-1 0,-3-1-32 0,0 4-8 0,0 0 0 0,0 0-1 15,3 0-30-15,-3 0-5 0,0 4-2 0,-2-1 0 16,2 1-17-16,0-1-9 0,-3 4 10 0,3-2-10 15,0 2 0-15,3 4 0 0,0-1 0 0,-1-3 0 16,6 0 0-16,0 5 0 0,3-5-12 0,2 0 12 0,1 4-16 16,2-3 4-16,0-1 1 0,0-3 0 0,2-1 11 0,1 4 0 15,-3-7 0-15,2 4 0 0,-2-1 0 0,0-6 8 0,0 3-8 0,-3-4 0 16,1 4 8-16,-1-7-8 0,0 7 10 0,-2-7-10 16,-1 2 20-16,1 3-3 0,-3-3 0 0,3-2 0 15,-3 4 10-15,0-1 1 0,0 4 1 0,0-7 0 16,-3 0-16-16,3 7-3 0,3-5-1 0,-3 5 0 15,0 0-9-15,0 0 0 0,2-2 0 0,4 2 0 16,-6 0-9-16,5 0-1 16,3 2 0-16,3 3 0 0,-1-1 10 0,1-1-8 15,2 4 8-15,0 0-8 0,-2-3 8 0,5 4 0 16,-1-1 0-16,1 4-8 0,-2-4 8 0,-4 3 11 16,1 2-3-16,-3-1 0 0,-6-4 16 0,1 3 4 15,-3 2 0-15,-3-5 0 0,1 4 6 0,-4-1 2 16,-4-3 0-16,-1 5 0 0,-5-5 0 0,3 4 0 15,-5-4 0-15,-1 1 0 0,1-6-16 0,-4 5-4 0,1-2 0 0,3-1 0 16,-6-4-16-16,3 0 0 0,0 0 0 0,-1-4 0 16,4-1-178-16,-1 3-39 0</inkml:trace>
  <inkml:trace contextRef="#ctx0" brushRef="#br0" timeOffset="73041.181">20921 12593 1188 0,'-3'0'52'0,"3"0"12"0,-3 0-52 0,1 7-12 16,2-3 0-16,0-1 0 0,0-3 54 0,2 7 8 0,1 5 2 0,0-1 0 15,2-1 11-15,0 4 2 0,3-2 1 0,0 2 0 16,0 4-6-16,3 1-2 0,-3-2 0 0,-1-3 0 16,4 5-12-16,-3 0-2 0,0-5-1 0,-3 4 0 15,3-3-11-15,-3 3-3 0,1-4 0 0,-4-4 0 16,1 2-3-16,-3-1-1 0,3-1 0 0,-3-3 0 15,-3-2 0-15,3-5 0 0,0 0 0 0,0 0 0 0,0 0 3 0,-5 0 0 16,-1 0 0-16,1-5 0 0,3-2-25 0,-4 0-5 16,4 0-1-16,-4-7 0 0,1-1-18 0,0-3-4 15,2-1-1-15,-2 5 0 16,-1-7-18-16,1 2-3 0,3-2-1 0,-1 2 0 0,-2 5 13 0,2-5 3 16,3 5 0-16,-3 4 0 0,1-6 7 0,-1 2 1 0,3 4 1 15,-3-1 0 1,3-1 11-16,0 5 0 0,0 0 0 0,0 0-8 15,3 0 8-15,0-5 0 0,-1 9-9 0,1-4 9 16,2 3-8-16,3 1 8 0,0-1-10 0,5 1 10 0,1-1-9 0,-1 4 9 16,5 0-8-16,3 0 8 0,-5 0 0 0,3 7 0 15,-1-7 12-15,1 7-4 0,-6 0 4 0,3-3 2 16,-5 4 0-16,-1-1 0 0,-2 0-2 0,0 4 0 16,-5-4 0-16,-1 1 0 0,-2 3 4 0,-5-1 1 0,0 1 0 0,-3-1 0 15,-3 2-9-15,1 2-8 0,-1-3 9 0,1-3-9 16,-6 6 32-16,2-7 0 0,-1 4 0 0,-1-3 0 15,2-1-24-15,4 0-8 0,-3 0 0 0,2 0 0 16,3 0-12-16,0-2-8 0,3-5-1 0,5 0-1 31,-5 2-74-31,5-2-14 0,0 0-3 0,0 0-600 16,0 0-120-16</inkml:trace>
  <inkml:trace contextRef="#ctx0" brushRef="#br0" timeOffset="73674.255">21423 12531 288 0,'0'0'12'0,"0"0"4"0,0 0-16 0,0 0 0 0,0 0 0 0,0 0 0 0,0 0 221 0,0 0 42 15,0 0 8-15,0 0 1 0,0 0-155 0,0 0-31 16,0 3-6-16,-5 4-2 0,2 2-26 0,-2-2-6 15,2 0-1-15,1 3 0 0,-1-3-3 0,1 5-1 16,-1 2 0-16,0-3 0 0,1 1 3 0,2 2 1 16,-3 0 0-16,0 1 0 0,1 3-18 0,-1-4-4 15,0 5-1-15,-2-2 0 16,2 2 18-16,3-5 3 0,-5 5 1 0,5-1 0 16,0-1-16-16,0 2-2 0,-3-5-1 0,6 5 0 15,-3-1-12-15,5-1-2 0,-2-5-1 0,2 2 0 16,3 0-10-16,-2-2 8 0,4 2-8 0,1-3 8 15,-1-1-8-15,4-3 8 0,-1 5-8 0,0-5 8 16,0 0 8-16,0-3 2 0,3-1 0 0,-2 2 0 16,-4-3-18-16,1 3 0 0,-1-10-13 0,-2 5 5 0,0 0 8 0,-3-2 0 15,1-3 10-15,-1-2-10 16,-2 0-126-16,-1 0-31 0,1 0-7 0</inkml:trace>
  <inkml:trace contextRef="#ctx0" brushRef="#br0" timeOffset="74207.119">21614 12832 946 0,'0'0'42'0,"0"0"9"0,0 0-41 0,0 0-10 15,0 0 0-15,0 0 0 0,0 0 90 0,5 3 16 16,0-3 3-16,3 5 1 0,-2-3-20 0,-1 3-4 16,3 2-1-16,0 0 0 0,0 0-25 0,0 0-4 0,-3 0-2 0,3 2 0 15,0 1-16-15,0-6-3 0,0 3-1 0,0 1 0 16,0-1-19-16,0 0-4 0,-3 0-1 0,0-3 0 16,-2-1-2-16,2 1 0 0,-2-1 0 0,-3-3 0 15,0 0-44-15,0 0-10 0,0 0-2 0,0 0-524 16,0 0-106-16</inkml:trace>
  <inkml:trace contextRef="#ctx0" brushRef="#br0" timeOffset="74460.958">21847 12835 1364 0,'0'0'60'0,"0"0"13"0,0 0-58 0,0 0-15 0,0 0 0 0,0 0 0 16,0 0 79-16,2 5 13 0,-2-3 2 0,0 7 1 0,0-2-6 0,-2 3-1 15,2-3 0-15,-3 0 0 0,0 5-38 0,1-1-8 16,-4-1-2-16,4 2 0 0,-4 2-8 0,1 4-1 16,0-3-1-16,2 3 0 0,-5-3-16 0,3-1-3 15,0 0-1-15,-1 0 0 0,1 2-1 0,0-2 0 16,0 1 0-16,-1-1 0 0,4 0-9 0,-4-7 10 16,4 0-10-16,-1 5 10 0,-2-5-10 0,5 0 0 0,-3 0 0 0,0 0 8 15,3-7-124 1,0 0-24-16,0 0-6 0</inkml:trace>
  <inkml:trace contextRef="#ctx0" brushRef="#br0" timeOffset="75563.84">22064 13021 1270 0,'0'0'56'0,"0"0"12"0,0 0-54 0,0 0-14 0,0 0 0 0,0 0 0 16,0 0 103-16,0 0 17 0,2 7 4 0,-2 0 1 15,0-7-24-15,3 4-5 0,-3-4 0 0,3 8-1 16,2-1-41-16,-3 0-8 0,1 4-2 0,0-4 0 16,2 0-15-16,-2 1-3 0,2-1-1 0,-5 0 0 15,3 0-5-15,-1 0 0 0,1-3-1 0,0-1 0 16,-3-3-6-16,0 0-1 0,0 0 0 0,0 0 0 0,0 0-2 0,0 0-1 16,0 0 0-16,0 0 0 15,0 0-149-15,-6-3-31 0,-2-4-5 0</inkml:trace>
  <inkml:trace contextRef="#ctx0" brushRef="#br0" timeOffset="75748.738">22000 12872 576 0,'-8'-4'25'0,"8"4"6"0,0 0-31 16,0 0 0-16,0 0 0 0,0 0 0 0,0 0 235 0,0 0 41 15,0 0 8-15,0 0 1 0,0 0-215 0,0 0-43 16,0 0-9-16,3 7-2 0,2-2-16 0,0-3 0 15,-5-2 0-15,6 5-489 16,-1 2-102-16</inkml:trace>
  <inkml:trace contextRef="#ctx0" brushRef="#br0" timeOffset="76049.545">22135 12771 1609 0,'0'0'35'0,"0"0"7"0,8-4 2 0,-3 4 2 0,1 0-37 0,2 0-9 16,-3-3 0-16,5 3 0 0,4 0 15 0,-1 0 1 15,0 0 0-15,3 3 0 0,0-3-8 0,0 0-8 16,0 0 11-16,-3 0-11 0,0 0 0 0,-5 0 0 0,3 0 0 0,-6 4-493 16,-5-4-106-16</inkml:trace>
  <inkml:trace contextRef="#ctx0" brushRef="#br0" timeOffset="76227.946">22199 12915 1152 0,'0'0'102'0,"7"0"-82"16,-1 0-20-16,4 0 0 0,4 0 97 0,-1 0 15 0,0-3 4 0,0 3 0 15,1-4-50-15,-1 4-10 16,3-3-1-16,-3-1-1 0,0 1-34 0,0-1-6 0,1 1-2 0,-4-1-541 15,1-1-109-15</inkml:trace>
  <inkml:trace contextRef="#ctx0" brushRef="#br0" timeOffset="76566.557">22540 12835 172 0,'0'0'8'0,"0"0"1"0,0 0-9 0,0 0 0 16,5 0 0-16,0 0 0 0,1-3 305 0,-1-1 59 0,6 4 12 0,-1 0 3 15,1 0-262-15,-1 0-52 0,4 0-10 0,1 0-3 16,1 0-36-16,-2 0-7 0,1 0-1 0,1 0-8 0,-5 0 16 0,2-3-4 16,-2 3-1-16,-3-4-536 15,-3 4-107-15</inkml:trace>
  <inkml:trace contextRef="#ctx0" brushRef="#br0" timeOffset="76882.811">22812 12640 864 0,'0'0'76'0,"3"0"-60"16,-3 0-16-16,5 0 0 0,-5 0 140 0,3 0 26 16,-3 0 5-16,5 7 1 0,1-7-45 0,-1 4-9 0,-3 3-2 0,6 1 0 15,-2 6-30-15,-1-3-6 0,3 3-2 0,0 1 0 16,-3-1-30-16,0 5-5 0,1-5-2 0,2 4 0 16,-3-3-3-16,0-1-1 0,-2 0 0 0,2-2 0 15,-2 2-15-15,2 0-3 0,-2-7-1 0,-1 5 0 16,4-5-6-16,-6 0-2 0,2 0 0 0,-2-7 0 0,0 0 2 0,0 0 0 15,3 4 0-15,-3-4 0 16,0 0-64-16,0 0-12 0,0 0-2 0,3-4-1026 16</inkml:trace>
  <inkml:trace contextRef="#ctx0" brushRef="#br0" timeOffset="77537.771">23164 12546 864 0,'0'0'38'0,"0"0"8"0,0 0-37 0,0 0-9 0,0 0 0 0,0 0 0 16,-2 4 88-16,-1-1 15 0,3-3 3 0,0 0 1 15,-3 7-8-15,3-3-2 0,0-4 0 0,6 10 0 16,-4-6-13-16,1 11-4 0,-3-8 0 0,3 7 0 16,2-2-18-16,0 2-4 0,-2-3-1 0,2 4 0 15,0 3-15-15,3-1-3 0,-2 2-1 0,-1-1 0 0,0-1-7 0,3 2-2 16,-5 0 0-16,2-1 0 0,-2-4-7 0,2 1-2 15,0-1 0-15,1 0 0 0,-4-7-8 0,4 5-3 16,-4-1 0-16,3-1 0 0,-2-3 1 0,-3 0 0 16,3-2 0-16,-3-5 0 0,0 0-10 0,0 0 0 15,0 0 0-15,0 0 0 16,0 0-183-16,0 0-38 0,0 0-8 0</inkml:trace>
  <inkml:trace contextRef="#ctx0" brushRef="#br0" timeOffset="77769.439">23336 12720 748 0,'0'0'67'0,"0"0"-54"0,0 0-13 0,0 0 0 16,6 4 165-16,-1-1 31 0,0-3 5 0,0 7 2 15,6-3-115-15,-6 3-22 0,3-4-5 0,3 4-1 16,-3 2-17-16,2-2-4 0,-2-4-1 0,3 8 0 15,-1-8-24-15,1 4-5 0,0-2-1 0,-3 2 0 16,-1-7 0-16,-1 7-8 0,2-7 12 0,0 4-4 0,-3-4-8 0,-5 0 0 16,0 0 0-16,0 0-840 0</inkml:trace>
  <inkml:trace contextRef="#ctx0" brushRef="#br0" timeOffset="77970.024">23479 12680 748 0,'0'0'67'0,"0"0"-54"0,0 0-13 0,0 0 0 16,0 0 212-16,0 0 39 0,0 0 8 0,0 0 1 15,0 7-124-15,0 0-26 0,-3 4-5 0,1-3-1 0,-3 6-43 16,-1-3-9-16,1-1-1 0,0 6-1 0,-6-6-30 0,3 1-5 16,0 4-2-16,0-4 0 0,3-1-5 15,-3 1-8-15,3-3 11 0,-3 3-11 0,3-1 0 0,2-6 0 0,-2 3 0 0,5-4 0 31,0-3-201-31,0 0-35 0</inkml:trace>
  <inkml:trace contextRef="#ctx0" brushRef="#br0" timeOffset="78270.715">23609 12872 1209 0,'0'0'53'0,"0"0"12"0,0 8-52 0,0-1-13 16,-3 0 0-16,3 0 0 0,-3 0 15 0,3 0 0 15,0 0 0-15,0 0 0 0,0 5-6 0,3-8-1 16,-3-4 0-16,0 0 0 0,0 7-8 0,3-4 8 0,-3-3-8 0,0 0 8 16,0 0-8-16,0 0 8 0,0 0-8 0,0 0-385 15,0 0-83-15</inkml:trace>
  <inkml:trace contextRef="#ctx0" brushRef="#br0" timeOffset="78787.615">23778 12734 576 0,'0'0'51'0,"0"0"-41"0,0 0-10 0,0 0 0 16,0 0 156-16,0 4 30 0,0-1 6 0,3 4 0 15,-3 0-64-15,0 2-12 0,0-2-4 0,0 0 0 0,0 3-52 0,0-3-12 16,2 2-1-16,1-2-1 0,0 3-33 0,2-6-13 16,-2-1 11-16,2 4-11 0,-2-2 0 0,2-5 8 15,0 2-8-15,3-2 0 0,-3 0 0 0,3-2 9 16,-2 2-9-16,2-5 8 16,-1 5-8-16,1-7 10 0,-2 4-10 0,-1-1 10 15,0-3-10-15,1 0 10 0,-6 0-10 0,2 2 10 16,1 3-2-16,0-3 0 0,-3-2 0 0,0 7 0 15,0 0 0-15,0 0-8 0,0 0 12 0,0 0-4 16,0 0-8-16,0 0 0 0,0 0 0 0,0 0 0 16,0 0 0-16,0 0-11 0,5 7 3 0,3-2 0 15,2-3 8-15,1 3-8 0,-3-1 8 0,5-1-8 0,3 1 8 0,-3-1 0 16,0-3 0-16,1 0 0 0,-1 4 12 0,0-4 5 16,0-4 1-16,-5 4 0 0,0 0 17 0,0-7 3 15,-3 7 1-15,3-7 0 0,-5 2 32 0,2 3 6 16,-5-6 2-16,0 1 0 0,0 0-9 0,0 0-2 0,-5-4 0 0,0 6 0 15,-1-5-34-15,1 3-7 0,-3 0-2 0,3 0 0 16,0 3-17-16,-1-4-8 0,1 4 8 0,0 1-8 16,2-1 0-16,-2 1-17 0,0-1 2 0,2 1 1 15,0-1-218-15,-2 1-43 0</inkml:trace>
  <inkml:trace contextRef="#ctx0" brushRef="#br0" timeOffset="79057.163">23945 12404 1094 0,'13'-4'48'0,"-8"4"11"0,6 0-47 0,2 0-12 0,0 0 0 0,3 0 0 16,0 4 93-16,0-1 17 0,3 6 3 0,-4 1 1 15,4-3-13-15,-1 7-2 0,-2 2-1 0,3 1 0 0,-1-3-22 0,-2 9-4 16,3-1 0-16,-3-1-1 0,-1 5-19 0,-1-5-4 15,-1 5-1-15,-2-5 0 0,-4 5-7 0,1-5 0 16,-2 5-1-16,-4-8 0 0,-2 1-8 0,0-2-2 16,-2-3 0-16,-1 2 0 0,0-2-12 0,-2-4-2 0,-3 2-1 0,3-5 0 15,-3 0-2-15,3 0-1 0,-3 0 0 0,-3-2 0 32,1 2-153-32,-1-7-30 0,3 0-7 0</inkml:trace>
  <inkml:trace contextRef="#ctx0" brushRef="#br0" timeOffset="79790.161">20873 13256 172 0,'0'0'16'16,"0"0"-16"0,0 0 0-16,0 0 0 0,3-3 258 0,-1-1 49 15,-2 1 9-15,0 3 3 0,0 0-160 0,-2-4-32 16,2 4-7-16,0-3 0 0,-3-1-30 0,-2-1-6 0,5 5 0 0,-3-2-1 15,0-3-39-15,-2 3-8 0,0 2-2 0,2 0 0 16,-2-5-20-16,0 5-4 0,-1 0-1 0,1 5 0 16,0-3-9-16,-1-2 0 0,1 5 0 0,2-5 0 15,-2 7 0-15,3-7 0 0,-4 7 0 0,4 0 0 0,-4-3 0 0,4 4 0 16,-1 1 0-16,0-4 0 0,1 6 0 0,2-1 0 16,-3 2 0-16,3-3 0 0,3 7 10 0,-1-1 0 15,1-1 0-15,2 0 0 0,1 0 2 0,2 0 1 16,-3 5 0-16,3-5 0 0,0 0 3 0,0 2 0 15,0-1 0-15,0-1 0 0,-3 0-1 0,0-2 0 0,0-3 0 16,1-2 0 0,-4 5-3-16,1-5-1 0,0 0 0 0,-3-7 0 15,0 0 0-15,2 5 0 0,-2-5 0 0,0 0 0 32,0 0-202-32,-5 0-40 0</inkml:trace>
  <inkml:trace contextRef="#ctx0" brushRef="#br0" timeOffset="79959.458">20733 13428 1094 0,'0'0'97'0,"0"0"-77"0,5 0-20 0,6-5 0 15,-1 5 168-15,1-3 29 0,2-1 7 0,0 4 0 16,3 0-133-16,0-3-27 0,0-1-6 0,0 4-1 16,0 0-23-16,0 0-5 0,-1 0-1 0,-1 0 0 15,-4 0-8-15,1 0 0 0,2 0 0 0,0-5-588 16,-2 5-121-16</inkml:trace>
  <inkml:trace contextRef="#ctx0" brushRef="#br0" timeOffset="80291.442">21108 13409 1724 0,'0'0'38'0,"0"0"8"0,0 0 2 0,0 0 0 0,0 0-39 0,-5 4-9 0,3-1 0 0,-4 4 0 16,1-2 28-16,0-3 3 0,2 5 1 0,-2-2 0 16,-1-3-21-16,1 3-11 0,2 9 12 0,3-7-12 15,0 0 0-15,0 5 0 0,3-5 0 0,-3 4 0 0,5-1 0 0,1-3 0 16,-1-2 0-16,3 2 0 0,3 0 0 0,-4-3 0 0,-1-1 0 0,2-3 0 16,0 0 12-16,0 5 0 0,2-10-1 0,-2 5 0 15,0 0 25-15,3-7 6 0,-3 7 1 0,2-7 0 16,-2 2 9-16,-3-2 3 0,1 0 0 0,-1 0 0 15,-2 0-34-15,2 0-6 0,-5 0-2 0,3 0 0 16,-6-5 9-16,3 5 2 16,-5 0 0-16,-1 0 0 0,1 2-14 0,-3 5-2 15,-3-7-8-15,4 7 12 16,-1-2-65-16,0 2-14 0,0 0-2 0,0 2-603 16,3-2-120-16</inkml:trace>
  <inkml:trace contextRef="#ctx0" brushRef="#br0" timeOffset="80607.787">21328 13388 864 0,'0'0'76'0,"0"7"-60"0,0-5-16 0,0 5 0 16,5 2 116-16,-5 1 21 0,3-3 4 0,2 5 1 16,-2-5-38-16,0 4-8 0,-1-1-2 0,1-3 0 0,0 0-19 0,2-2-4 15,-3 2-1-15,-2 0 0 0,3 0-26 0,-3 0-4 0,0 0-2 0,0-7 0 16,0 0-2-16,0 5-1 0,0-5 0 0,0 0 0 15,0 0-15-15,0 0-2 0,0 0-1 0,0 0 0 16,0 0 0-16,0 0 0 0,0-7 0 0,0 0 0 16,0-5-17-16,3 5 0 0,-1-5 0 0,1 3 0 15,5-3-16-15,-3 5-8 0,1-5 0 0,2 3-1 32,-1 2-11-32,1-5-3 0,3 5 0 0,0 2 0 0,-4-2 16 0,7 5 3 15,-4-3 1-15,4-2 0 0,-1 7 9 0,0-7 2 16,-2 7 0-16,2 0 0 15,3-3-136-15,-3-1-28 0</inkml:trace>
  <inkml:trace contextRef="#ctx0" brushRef="#br0" timeOffset="81178.115">22132 13395 1396 0,'0'0'62'0,"0"0"13"0,0 0-60 0,0 0-15 16,0 0 0-16,6 2 0 0,-4 5 75 0,1-2 12 15,0 2 2-15,-1 0 1 16,4 5-18-16,-4-5-3 0,4 0-1 0,-4 4 0 15,3-1-16-15,-2-3-3 0,0 0-1 0,2 0 0 16,-2 2-18-16,2-2-4 0,-5-4-1 0,0 4 0 16,0-7-4-16,0 0-1 0,0 0 0 0,0 0 0 15,0 0-4-15,0 0 0 0,0 0-1 0,0 0 0 0,0 0-3 0,0 0 0 16,0 0 0-16,3-7 0 0,-3 0-12 0,0 0 0 16,2-5 0-16,1 5 0 15,5 0-24-15,-3 0-2 0,3 0 0 0,0 0 0 0,0 2 6 0,3-2 0 0,-4 5 1 0,4-3 0 16,-6 5 19-16,3 0 8 0,3 0-8 0,-3 0 12 15,-3 0-12-15,3 5 0 0,0-3 0 0,0-2 0 16,-3 7 11-16,0-2-11 0,3-5 12 0,-2 7-12 16,2 0 21-16,-3 0-2 0,-5-7-1 0,5 5 0 15,1-3-4-15,-4 5-1 0,-2-7 0 0,0 0 0 0,0 0-13 0,0 0-8 16,0 0 8-16,0 0-1062 0</inkml:trace>
  <inkml:trace contextRef="#ctx0" brushRef="#br0" timeOffset="81563.459">22482 13437 1342 0,'0'0'60'0,"0"0"12"0,0 0-58 0,0 0-14 15,8 0 0-15,0 7 0 0,-3-7 82 0,3 0 14 16,-3 0 2-16,3 5 1 0,0-5-32 0,0 0-7 15,2 0 0-15,-2-5-1 0,0 5-39 0,3 0-8 0,-1 0-2 0,-2-2 0 16,3-3 2-16,-3 3 1 0,-3-3 0 0,1 3 0 16,1-3 5-16,-4-2 1 0,2 4 0 0,-5-1 0 15,3-3 1-15,-6 0 1 0,3 0 0 0,-2 2 0 16,2 5-10-16,-6-7-3 0,-1 4 0 0,-1-1 0 16,2-1-8-16,1 5 0 0,-3-2 0 0,-3 2 0 15,4 0 0-15,-4 7 0 16,3-7 0-16,0 7 0 0,-2-3 0 0,2-1 0 15,0 4 0-15,2 0 0 0,-2-2-9 0,3 2 9 16,-3 4 0-16,6-3 0 0,-1-1-8 0,-2 2 8 16,2-4 0-16,3 6 0 0,0-1-9 0,0-3 9 15,3 5 0-15,-1-5-9 0,4 0 9 0,-4 0-12 16,6 0 12-16,-3-2-12 16,3 2-129-16,3-5-27 0,-3 3-4 0,2-5-592 0</inkml:trace>
  <inkml:trace contextRef="#ctx0" brushRef="#br0" timeOffset="82011.451">22810 13390 748 0,'0'0'33'0,"0"0"7"0,0 0-32 0,0 0-8 0,0 0 0 0,0 0 0 16,0 0 239-16,-6 5 45 0,-1-3 10 0,1-2 2 16,6 0-193-16,-5 5-39 0,-3 2-7 0,3-7-1 15,5 0-37-15,-6 7-7 0,-2 0-2 0,1-2 0 16,-1 2-10-16,-3-5 0 0,3 5 0 0,0-2 8 15,3 2-8-15,-3 0-12 0,5 0 2 0,1 0 1 32,-1 0-39-32,3-2-8 0,0 2-2 0,5-3 0 0,-2-1 41 0,2 4 8 15,3-2 9-15,-3-3-13 0,3 3-1 0,0-3 0 16,0-2 0-16,-2 0 0 0,4 0 14 0,-2-2 16 16,0 2-3-16,0-5-1 0,-3 3 32 0,-5 2 5 15,6 0 2-15,1-5 0 0,-7 5 0 0,6-3 0 16,-6 3 0-16,5-4 0 0,-5 4-23 0,0 0-4 0,0 0 0 0,0 0-1 15,0 0-23-15,8 0 0 0,-3 0 0 0,1 7 0 16,-1-2 0-16,-3-3 0 0,1 5 0 0,2 0-12 16,1-2 12-16,-4 2 0 0,4 0 0 0,-1 5 0 0,0-5 0 0,1 2-8 15,4 3 8-15,-2 0 0 0,-3-5 0 0,3 2 0 16,-5-4 0-16,2 6 0 0,-2-3 0 0,-3-1 0 16,0-5 0-16,0 5 11 0,-3-2 2 0,1 2 1 15,-4-7 0-15,1 7 0 16,0-2-14-16,-3-3 11 0,0-2-11 0,-3 0 10 15,1 0-22-15,-4 0-4 0,4 0 0 0,-6-2-1 32,-5-3-28-32,2 2-6 0,6-1-1 0,-3-1-886 0</inkml:trace>
  <inkml:trace contextRef="#ctx0" brushRef="#br0" timeOffset="82412.525">23252 13242 806 0,'0'0'72'0,"0"0"-58"0,0 0-14 0,0 0 0 15,5 7 214-15,0 0 40 0,0-2 8 0,1 4 2 16,2-4-163-16,0 9-32 0,-3 0-6 0,3 0-2 15,0 2-21-15,0 1-5 0,2 2-1 0,-2 2 0 0,0-2-18 0,-3-5-3 16,1 0-1-16,-1 5 0 0,0-5 0 0,1 0-1 16,-6-2 0-16,2-5 0 0,-4 5-2 0,2-3 0 15,0-2 0-15,-3-2-661 0,3-5-132 0</inkml:trace>
  <inkml:trace contextRef="#ctx0" brushRef="#br0" timeOffset="82581.879">23230 13395 115 0,'0'0'0'0,"0"0"10"0,0 0-10 0,0 0 0 15,8 2 0-15,0-4 0 0,0 2 370 0,3 0 72 16,-1 2 14-16,4-2 4 0,-1 0-352 0,3 5-71 16,0-5-13-16,-1 0-4 0,1 0-12 0,0 0-8 0,-3 0 10 0,1 0-10 31,-4 0-136-31,4 0-32 0</inkml:trace>
  <inkml:trace contextRef="#ctx0" brushRef="#br0" timeOffset="82951.315">23527 13430 864 0,'0'0'38'0,"0"0"8"0,5-2-37 0,0-3-9 15,1 5 0-15,-4-7 0 0,-2 7 205 0,3 0 39 16,2-7 8-16,1 2 2 0,1 3-169 0,-1-3-33 15,-6 5-8-15,5 0 0 0,3-7-28 0,-3 7-4 16,-5 0-2-16,0 0 0 16,6-7-2-16,-6 7 0 0,2-3 0 0,-2-1 0 0,0-3 3 0,-2 2 0 15,2 5 0-15,-3-2 0 0,-5-3-3 0,3-2 0 16,2 7 0-16,-2-2 0 0,-1-3-8 0,1 5 0 16,0 0 0-16,0 0 0 0,-1-3 0 0,-2 3 0 15,0-4 0-15,3 8 0 0,0-1 0 0,-3 2-9 16,0-3 9-16,0 5 0 0,3-2-8 0,-3 2 8 15,2 0 0-15,1 5 0 0,3-3-9 0,-4 3 9 0,6-5 0 0,-2 5-9 16,2-3 9-16,0-2-8 0,0 5 8 0,2 2-8 16,4-7 8-16,1 0 0 0,-4 5 0 0,5-5 0 15,-3 0 0-15,3 0 0 0,0-2 0 0,0-3 0 16,0 3 8-16,0-5-8 0,0 0 10 0,0-5-10 16,3 5 0-16,2-2 0 0,0-3-13 0,-2-2-887 15</inkml:trace>
  <inkml:trace contextRef="#ctx0" brushRef="#br0" timeOffset="83267.712">23654 13336 864 0,'0'0'38'0,"0"0"8"0,0 0-37 0,5 7-9 15,-2 0 0-15,2 0 0 0,0-2 231 0,1 2 44 16,-1 4 9-16,0-1 1 0,0-3-169 0,1 5-35 15,-4-5-6-15,1 5-2 0,0-5-35 0,2 0-7 16,-5 0-2-16,0-7 0 0,3 2-7 0,-3 7-2 16,0-2 0-16,0-4 0 0,0-3-1 0,0 0-1 15,0 0 0-15,0 0 0 16,0 0-18-16,0 0 10 0,-3 0-10 0,3 0 8 31,-3-7-47-31,1 0-9 0,2-5-3 0,0 5 0 0,5 0-97 0,-2-3-19 0,2-1-4 0,0 4-1 16,0 0 76-16,1 0 14 0,2-1 3 0,-3 4 1 15,3-3 18-15,-3 0 4 0,1 2 1 0,1 3 0 16,1-3 55-16,0 3 0 0,-2-3 0 0,2 5 8 16,0 0 13-16,-1-3 3 0,-1 3 0 0,2 3-380 15,-3-3-76-15</inkml:trace>
  <inkml:trace contextRef="#ctx0" brushRef="#br0" timeOffset="83831.121">23889 13364 576 0,'0'0'51'0,"0"0"-41"16,0 0-10-16,3 9 0 0,0-6 228 0,2 4 44 31,-3 0 9-31,1 0 2 0,0-2-138 0,2 2-27 0,0 0-6 0,1 5 0 0,-1-5-51 0,0-5-9 16,-5-2-3-16,6 7 0 0,-1-2-18 0,0 2-4 15,-5-7-1-15,3 4 0 16,-3-4-6-16,5 3 0 0,-5-3-1 0,0 0 0 15,0 0-7-15,0 0-2 0,5 0 0 0,-5 0 0 16,6-7 0-16,-4 2 0 0,1 3 0 0,2-3 0 16,-2-2-26-16,2 0-6 0,-2 0-1 0,2-3 0 15,3 1-27-15,-3 2-6 0,1 0 0 0,-1 0-1 16,3 0 14-16,-3 4 3 0,0-1 1 0,-5 4 0 0,8 0 39 0,-8 0 0 16,6-5 0-16,-6 5 0 0,0 0 22 0,0 0 12 15,10 5 2-15,-4 2 1 0,-6-7-2 0,7 7-1 0,-1 0 0 16,-1 0 0-16,0-2 2 0,3 2 0 0,-5 0 0 0,2 5 0 15,-2-5 5-15,-1 0 2 0,-2-7 0 0,6 7 0 16,-4 0-15-16,-2-7-4 0,0 0 0 0,0 0 0 16,0 0-12-16,3 4-2 0,-3-4-1 0,0 0 0 15,0 0-9-15,0 0 12 16,0 0-12-16,8-4 12 0,0 4-12 0,-8 0 0 16,8-7 9-16,0 2-9 0,0-2 0 0,-3 0 0 15,3 5 0-15,-3-6 0 0,3 4-12 0,-2-3 2 16,-1 2 1-16,3 3 0 0,-3-3 9 0,0 5-8 15,-5 0 8-15,0 0-8 0,6 0 8 0,-1 0 0 16,0 5 0-16,0 2-8 0,-5-7 8 0,6 4 0 16,-1 3 0-16,0-4 0 0,1 4 0 0,-1 0 0 0,0 0 0 0,1-2 0 15,-1 2 0-15,0 0 8 0,0 0-8 0,1-2 11 16,-4 2-11-16,4-5 8 0,-6-2-8 0,2 5 8 16,1 2-64-16,-3-7-12 0,0 0-4 0,0 0-1028 15</inkml:trace>
  <inkml:trace contextRef="#ctx0" brushRef="#br0" timeOffset="84216.514">24450 13333 1263 0,'0'0'56'0,"0"0"12"0,0 0-55 0,-5-4-13 15,2 4 0-15,1-3 0 0,2 3 79 0,-6 0 13 16,4-4 2-16,-4 4 1 0,1 0-44 0,5 0-9 16,0 0-2-16,-3-5 0 0,-2 5-27 0,0 0-5 15,0 5-8-15,2-5 11 0,-2 4-11 0,-1-1 0 16,1 4 0-16,0-3 0 0,5 4 8 0,-3-6 7 16,0 10 1-16,1-5 0 0,2 4 0 0,0-1 0 0,0-3 0 0,0 5 0 15,-3 2-4-15,3-2-1 0,5-5 0 0,1 0 0 16,2 4 4-16,-3-1 1 0,3-3 0 0,0 0 0 15,0 5 21-15,0-5 5 0,0 5 1 0,-3-5 0 16,3 2 14-16,-3-4 3 0,-2 6 1 0,-3-3 0 0,5-1-9 16,-5 0-3-16,-3 0 0 0,1 0 0 0,-3 0-9 0,-1 0-1 15,-4-2-1-15,-1-3 0 16,-2 3-7-16,-3-3-2 0,-3 5 0 16,-2-7 0-16,-3 5-20 0,3-5-9 0,0 2 8 15,0 3-8 1,2-5-164-16,-2 0-37 0</inkml:trace>
</inkml:ink>
</file>

<file path=ppt/ink/ink1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7:24.17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2592 0 0,'0'0'116'0'0,"0"0"57"0"0,0 0 179 0 0,0 0 80 0 0,0 0 15 0 0,0 0 24 0 0,0 0 95 0 0,0 0 46 0 0,0 0 11 0 0,0 0-82 0 0,0 0-313 0 0,0 0-9 0 0,0 0 34 0 0,0 0 10 0 0,0 0-11 0 0,0 0-50 0 0,0 0-18 0 0,0 0-6 0 0,0 0-16 0 0,0 0-56 0 0,0 0-30 0 0,0 0-4 0 0,0 0 26 0 0,0 0 113 0 0,0 0 49 0 0,0 0 11 0 0,0 0-3 0 0,0 0-18 0 0,3 10 432 0 0,11 25 1434 0 0,-6-5-632 0 0,-8-30-1412 0 0,2 9 197 0 0,-2 4-98 0 0,1-11-118 0 0,2 3-4 0 0,-3-4 150 0 0,0-1 61 0 0,0 0 11 0 0,0 1-31 0 0,0 3-131 0 0,0-3-43 0 0,0 1-12 0 0,4 20-97 0 0,-4-20 115 0 0,0-2 88 0 0,0 0 31 0 0,0 0 7 0 0,0 0-43 0 0,0 0-191 0 0,0 0-85 0 0,0 0-21 0 0,0 0-31 0 0,0 0-124 0 0,0 0-58 0 0,0 0-661 0 0,0 0-2729 0 0,0 0-1172 0 0</inkml:trace>
</inkml:ink>
</file>

<file path=ppt/ink/ink1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7:31.07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326 56 2760 0 0,'-1'-9'1561'0'0,"-23"-20"4726"0"0,-33 13-2183 0 0,41 15-3832 0 0,1 0 0 0 0,0 1 0 0 0,0 1 0 0 0,0 1 0 0 0,-1 0 0 0 0,2 1-1 0 0,-1 0 1 0 0,0 1 0 0 0,-11 5-272 0 0,20-7 12 0 0,1 0 0 0 0,0 1 0 0 0,-1-1 0 0 0,1 1 0 0 0,0 0 0 0 0,1 0 0 0 0,-1 1 0 0 0,1-1 0 0 0,-1 1 0 0 0,1 0 0 0 0,0 0 0 0 0,0 1 0 0 0,1-1 0 0 0,-1 1 0 0 0,1 0 0 0 0,-2 3-12 0 0,0 43 0 0 0,29 1 16 0 0,-5-35 39 0 0,1 0 0 0 0,1-2 0 0 0,0 0 0 0 0,1-1 0 0 0,8 3-55 0 0,34 22 95 0 0,23 38 721 0 0,-48-23 512 0 0,-37-52-1210 0 0,0 1-1 0 0,0 0 1 0 0,0-1 0 0 0,-1 1 0 0 0,1 0-1 0 0,-1 0 1 0 0,0 0 0 0 0,1 0 0 0 0,-1 0-1 0 0,-1 1 1 0 0,1-1 0 0 0,0 0 0 0 0,-1 0 0 0 0,0 0-1 0 0,1 1 1 0 0,-2-1 0 0 0,1 0 0 0 0,0 1-1 0 0,0-1 1 0 0,-1 0 0 0 0,0 0 0 0 0,0 0 0 0 0,0 1-1 0 0,0-1 1 0 0,0 0 0 0 0,0 0 0 0 0,-1 0-1 0 0,1-1 1 0 0,-1 1 0 0 0,0 0 0 0 0,0-1-1 0 0,0 1 1 0 0,0-1 0 0 0,-1 1 0 0 0,1-1 0 0 0,-1 0-118 0 0,-10 4 117 0 0,0-1 1 0 0,0 0 0 0 0,0-1 0 0 0,0-1 0 0 0,-1 0 0 0 0,0-1-1 0 0,1 0 1 0 0,-1-1 0 0 0,0 0 0 0 0,0-2 0 0 0,0 1 0 0 0,0-2 0 0 0,-8-1-118 0 0,-61-19-1367 0 0,58 7-2977 0 0,21 10 2313 0 0</inkml:trace>
</inkml:ink>
</file>

<file path=ppt/ink/ink1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7:31.77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6 1840 0 0,'0'-5'1600'0'0,"0"5"2139"0"0,1 0 3791 0 0,34 111-3432 0 0,5 40-2003 0 0,-37-75-1510 0 0,-5-55-425 0 0,1-19-88 0 0,1-2 0 0 0,0 0 47 0 0,0 0 194 0 0,0 0 82 0 0,0 0 18 0 0,0 0-83 0 0,-10-10-781 0 0,6-42 199 0 0,4 40 172 0 0,1 0-1 0 0,1 0 1 0 0,0 0 0 0 0,1 0-1 0 0,0 0 1 0 0,1 1-1 0 0,0-1 1 0 0,1 1 0 0 0,0 0-1 0 0,1 0 1 0 0,6-8 80 0 0,-5 10-30 0 0,0 1 0 0 0,0 0 0 0 0,1 1 0 0 0,0-1 0 0 0,1 1 0 0 0,0 1 0 0 0,0 0 0 0 0,0 0 0 0 0,1 1 0 0 0,0-1 30 0 0,41-20-133 0 0,20-3 271 0 0,-42 17-138 0 0,-26 27-152 0 0,-49 33-3864 0 0,-14 10-4575 0 0,41-37 6084 0 0,19-20 2758 0 0,-3 20 5193 0 0,3-16-5047 0 0,0-1 1 0 0,0 0-1 0 0,1 0 1 0 0,0 0-1 0 0,0 0 1 0 0,0 0-1 0 0,0 0 1 0 0,0 0-1 0 0,1 0 1 0 0,0 0-1 0 0,0-1 1 0 0,0 1-1 0 0,0-1 1 0 0,1 1-1 0 0,-1-1 1 0 0,2 2-398 0 0,5 3 271 0 0,1 0 1 0 0,0-1-1 0 0,0 0 0 0 0,0 0 0 0 0,1-1 1 0 0,0 0-1 0 0,11 3-271 0 0,-4-1 240 0 0,65 15 290 0 0,-54-15-213 0 0,-23-5-1189 0 0,-5-2-367 0 0</inkml:trace>
</inkml:ink>
</file>

<file path=ppt/ink/ink1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7:32.10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1376 0 0,'0'0'549'0'0,"0"0"1771"0"0,1 1 780 0 0,20 39 6028 0 0,-9 34-7515 0 0,-11-61-804 0 0,6 120 1310 0 0,-3-69-1874 0 0,-4-62-179 0 0,0-2-946 0 0,0 0-4047 0 0,0 0-1735 0 0</inkml:trace>
</inkml:ink>
</file>

<file path=ppt/ink/ink1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7:32.26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14 9672 0 0,'1'1'748'0'0,"17"-4"93"0"0,8-2-19 0 0,0 2 0 0 0,0 1 0 0 0,0 0-1 0 0,0 2 1 0 0,2 2-822 0 0,19-2 30 0 0,103 8 1945 0 0,-149-8-2021 0 0,1 0 0 0 0,-1 0-1 0 0,0 0 1 0 0,0 0 0 0 0,0 0-1 0 0,0 0 1 0 0,0 0 0 0 0,0 0-1 0 0,0 0 1 0 0,1 1 0 0 0,-1-1-1 0 0,0 0 1 0 0,0 1 0 0 0,0-1-1 0 0,0 1 1 0 0,0-1 0 0 0,0 1-1 0 0,0-1 1 0 0,-1 1 0 0 0,1 0-1 0 0,0 0 1 0 0,0-1-1 0 0,0 1 1 0 0,-1 0 0 0 0,1 0-1 0 0,0 0 1 0 0,-1 0 0 0 0,1 0-1 0 0,-1 0 1 0 0,1 0 0 0 0,-1 0-1 0 0,1 0 1 0 0,-1 0 0 0 0,0 0-1 0 0,0 0 1 0 0,1 0 0 0 0,-1 0-1 0 0,0 0 1 0 0,0 1 0 0 0,0-1-1 0 0,0 0 1 0 0,0 0-1 0 0,0 0 1 0 0,-1 0 0 0 0,1 0-1 0 0,0 0 1 0 0,0 0 0 0 0,-1 0-1 0 0,1 0 1 0 0,-1 0 0 0 0,1 0-1 0 0,-1 0 1 0 0,1 0 0 0 0,-1 0-1 0 0,0 0 1 0 0,1 0 0 0 0,-1 0-1 0 0,0 0 1 0 0,0 0 46 0 0,-14 18-1497 0 0,-5 5-7 0 0</inkml:trace>
</inkml:ink>
</file>

<file path=ppt/ink/ink1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7:32.58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35 10104 0 0,'3'4'267'0'0,"1"0"0"0"0,0 0 0 0 0,0-1-1 0 0,0 0 1 0 0,1 0 0 0 0,-1 0 0 0 0,1 0 0 0 0,-1-1 0 0 0,1 0 0 0 0,0 0 0 0 0,0 0 0 0 0,0 0 0 0 0,0-1 0 0 0,0 0 0 0 0,1 0 0 0 0,-1 0 0 0 0,0-1 0 0 0,0 1 0 0 0,1-1 0 0 0,-1-1 0 0 0,0 1 0 0 0,1-1-1 0 0,3-1-265 0 0,64-4 901 0 0,-1-3 1 0 0,-1-4-1 0 0,3-3-902 0 0,-16-6-1056 0 0,-44 16-288 0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2T01:53:58.26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27 107 1376 0 0,'0'0'299'0'0,"0"0"715"0"0,0 0 313 0 0,0 0 66 0 0,0 0-81 0 0,0 0-395 0 0,0 0-169 0 0,1 1-38 0 0,75 9 3240 0 0,-23-16-3011 0 0,-51 6-556 0 0,15-8 399 0 0,9-8 36 0 0,-25 14-670 0 0,-1 2-16 0 0,21-39 537 0 0,-21 38-660 0 0,0 1 1 0 0,1-1 0 0 0,-1-1-1 0 0,0 1 1 0 0,0 0-1 0 0,0 0 1 0 0,0 0-1 0 0,0 0 1 0 0,0 0 0 0 0,0 0-1 0 0,0 0 1 0 0,0 0-1 0 0,0 0 1 0 0,-1 0 0 0 0,1 0-1 0 0,0 0 1 0 0,-1 0-1 0 0,1 0 1 0 0,0 0-1 0 0,-1 0 1 0 0,1 1 0 0 0,-1-1-1 0 0,0 0 1 0 0,1 0-1 0 0,-1 0 1 0 0,0 0 0 0 0,0 1-1 0 0,1-1 1 0 0,-1 0-1 0 0,0 1 1 0 0,0-1-1 0 0,0 1-9 0 0,-20-11 126 0 0,-3 5-52 0 0,14 7-57 0 0,1 1 0 0 0,0 0 0 0 0,-1 1 0 0 0,1 0 0 0 0,0 0 0 0 0,1 1 0 0 0,-1 0 0 0 0,-7 5-17 0 0,8-3 0 0 0,0 0 0 0 0,1 1 0 0 0,-1 0 0 0 0,2 0 0 0 0,-1 1 0 0 0,1 0 0 0 0,0 0 0 0 0,0 0 0 0 0,1 1 0 0 0,-4 8 0 0 0,10 63 416 0 0,-2-76-421 0 0,0 0-1 0 0,0-1 0 0 0,1 1 1 0 0,0 0-1 0 0,0-1 0 0 0,0 1 1 0 0,0 0-1 0 0,0 0 0 0 0,1-1 0 0 0,-1 1 1 0 0,1 0-1 0 0,0-1 0 0 0,0 1 1 0 0,1-1-1 0 0,-1 1 0 0 0,1-1 0 0 0,0 1 1 0 0,0-1-1 0 0,0 0 0 0 0,0 0 1 0 0,0 0-1 0 0,1 0 0 0 0,-1 0 0 0 0,1-1 1 0 0,1 1 5 0 0,9 6-30 0 0,0-1 0 0 0,0 0-1 0 0,1-1 1 0 0,1-1 0 0 0,-1 0 0 0 0,1-1 0 0 0,0-1 0 0 0,0 0 0 0 0,0-1 0 0 0,0-1 0 0 0,1 0-1 0 0,6 0 31 0 0,59-9 951 0 0,-73 5-921 0 0,0 1-1 0 0,-1-1 0 0 0,1 0 1 0 0,0-1-1 0 0,-1 0 1 0 0,0 0-1 0 0,0 0 1 0 0,0-1-1 0 0,0 0 1 0 0,0-1-1 0 0,-1 1 0 0 0,4-4-29 0 0,-6 1-1346 0 0,-4 7-4907 0 0</inkml:trace>
</inkml:ink>
</file>

<file path=ppt/ink/ink1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7:32.99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1 168 11976 0 0,'0'0'266'0'0,"0"0"44"0"0,0 0 15 0 0,0 0-26 0 0,1 1-198 0 0,30 49 2751 0 0,12 75-236 0 0,-26-50-1662 0 0,-17-75-927 0 0,0 1 0 0 0,0-1-1 0 0,0 1 1 0 0,0-1-1 0 0,-1 0 1 0 0,1 1-1 0 0,0-1 1 0 0,0 1-1 0 0,0-1 1 0 0,-1 0 0 0 0,1 1-1 0 0,0-1 1 0 0,-1 0-1 0 0,1 1 1 0 0,0-1-1 0 0,-1 0 1 0 0,1 0 0 0 0,0 1-1 0 0,-1-1 1 0 0,1 0-1 0 0,0 0 1 0 0,-1 1-1 0 0,1-1 1 0 0,-1 0 0 0 0,1 0-1 0 0,0 0 1 0 0,-1 0-1 0 0,1 0 1 0 0,-1 0-1 0 0,1 0 1 0 0,-1 0-1 0 0,1 0 1 0 0,-1 0 0 0 0,1 0-1 0 0,0 0 1 0 0,-1 0-1 0 0,1 0 1 0 0,-1 0-1 0 0,1 0 1 0 0,-1 0 0 0 0,1 0-1 0 0,0-1 1 0 0,-1 1-1 0 0,1 0 1 0 0,0 0-1 0 0,-1 0 1 0 0,1-1 0 0 0,-1 1-1 0 0,1 0 1 0 0,0-1-1 0 0,0 1 1 0 0,-1 0-1 0 0,1-1 1 0 0,0 1 0 0 0,-1 0-1 0 0,1-1 1 0 0,0 1-1 0 0,0-1 1 0 0,0 1-1 0 0,0 0 1 0 0,-1-1-1 0 0,1 1 1 0 0,0-1 0 0 0,0 1-1 0 0,0 0 1 0 0,0-1-1 0 0,0 1-26 0 0,-7-15 0 0 0,0 0 0 0 0,1 0 0 0 0,0 0 0 0 0,2 0 0 0 0,0-1 0 0 0,0 0 0 0 0,2 0 0 0 0,-2-14 0 0 0,4 26 0 0 0,-3-7-17 0 0,1 0-1 0 0,1 1 0 0 0,0-1 0 0 0,0 0 1 0 0,1 0-1 0 0,1 0 0 0 0,-1 0 0 0 0,2 0 1 0 0,0 0-1 0 0,0 0 0 0 0,1 1 0 0 0,0-1 1 0 0,0 1-1 0 0,2 0 0 0 0,-1 0 1 0 0,1 0-1 0 0,1 0 0 0 0,-1 1 0 0 0,2 0 1 0 0,-1 0-1 0 0,1 1 0 0 0,1 0 0 0 0,0-1 18 0 0,-3 6-64 0 0,-1 1-1 0 0,1 0 1 0 0,-1 0-1 0 0,1 0 1 0 0,0 0-1 0 0,0 1 1 0 0,-1 0-1 0 0,1 0 1 0 0,0 0-1 0 0,0 1 1 0 0,0-1-1 0 0,0 1 1 0 0,0 0-1 0 0,1 1 1 0 0,-1-1-1 0 0,-1 1 1 0 0,1 0-1 0 0,0 0 1 0 0,0 1-1 0 0,1 0 65 0 0,93 46-255 0 0,-92-43 234 0 0,-5-5 21 0 0,-1 1-1 0 0,1 0 1 0 0,-1 0-1 0 0,1-1 1 0 0,-1 1-1 0 0,1 0 1 0 0,-1 0 0 0 0,0 1-1 0 0,0-1 1 0 0,1 0-1 0 0,-1 0 1 0 0,0 1 0 0 0,0-1-1 0 0,0 0 1 0 0,0 1-1 0 0,-1-1 1 0 0,1 1-1 0 0,0-1 1 0 0,0 1 0 0 0,-1 0-1 0 0,1-1 1 0 0,-1 1-1 0 0,0 0 1 0 0,5 16 96 0 0,-4 16 754 0 0,-6-27-765 0 0,0 0 0 0 0,0-1 0 0 0,-1 1 1 0 0,0-1-1 0 0,0-1 0 0 0,0 1 0 0 0,-1-1 0 0 0,1 0 1 0 0,-1 0-1 0 0,0-1 0 0 0,-1 1 0 0 0,1-2-85 0 0,-74 40 0 0 0,35-23-1774 0 0,35-17 764 0 0</inkml:trace>
</inkml:ink>
</file>

<file path=ppt/ink/ink1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7:33.51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1 149 11976 0 0,'1'0'64'0'0,"0"0"0"0"0,0 1 0 0 0,1-1 0 0 0,-1 1 0 0 0,0-1 0 0 0,0 1 0 0 0,0-1 0 0 0,0 1 0 0 0,0-1 0 0 0,0 1 1 0 0,0 0-1 0 0,0 0 0 0 0,0-1 0 0 0,0 1 0 0 0,0 0 0 0 0,0 0 0 0 0,0 0 0 0 0,-1 0 0 0 0,1 0 0 0 0,0 0 0 0 0,-1 0 0 0 0,1 1 1 0 0,-1-1-1 0 0,1 0 0 0 0,-1 0 0 0 0,0 0 0 0 0,1 1 0 0 0,-1-1 0 0 0,0 0 0 0 0,0 0 0 0 0,0 2-64 0 0,6 39 2335 0 0,15 50 103 0 0,-11-39-1870 0 0,-2 25-149 0 0,-5-17 1334 0 0,-20-100-426 0 0,-12-41-1026 0 0,11-22-618 0 0,17 86 107 0 0,0 1-1 0 0,1-1 1 0 0,0 1 0 0 0,1-1-1 0 0,1 1 1 0 0,1 0 0 0 0,0 0-1 0 0,4-12 211 0 0,-3 18-71 0 0,0-1 0 0 0,1 1 1 0 0,1 0-1 0 0,-1 0 0 0 0,1 0 0 0 0,1 1 0 0 0,0 0 0 0 0,0 0 0 0 0,0 1 0 0 0,4-3 71 0 0,-7 6-39 0 0,0 1-1 0 0,0-1 1 0 0,0 1-1 0 0,0 0 1 0 0,0 0 0 0 0,1 1-1 0 0,0-1 1 0 0,-1 1 0 0 0,1 0-1 0 0,0 1 1 0 0,0-1-1 0 0,0 1 1 0 0,0 0 0 0 0,1 0-1 0 0,-1 0 1 0 0,0 1-1 0 0,0-1 1 0 0,1 1 0 0 0,-1 1-1 0 0,0-1 1 0 0,0 1-1 0 0,4 1 40 0 0,-1 1 134 0 0,0 1 0 0 0,0 0 0 0 0,-1 0-1 0 0,0 1 1 0 0,1 0 0 0 0,-1 0 0 0 0,-1 1-1 0 0,1 0 1 0 0,-1 0 0 0 0,2 4-134 0 0,-5-8 13 0 0,-1 0 1 0 0,1 1-1 0 0,-1-1 1 0 0,0 1-1 0 0,0-1 0 0 0,0 1 1 0 0,0 0-1 0 0,0 0 1 0 0,-1 0-1 0 0,1 0 1 0 0,-1 0-1 0 0,0 0 1 0 0,0 1-1 0 0,0-1 1 0 0,0 0-1 0 0,-1 0 0 0 0,1 1 1 0 0,-1-1-1 0 0,0 1 1 0 0,0-1-1 0 0,0 0 1 0 0,-1 3-14 0 0,0 2 90 0 0,-1-1 0 0 0,0 0 0 0 0,0 0 0 0 0,0 1 0 0 0,-1-2 0 0 0,0 1 0 0 0,-1 0 0 0 0,1-1 0 0 0,-1 1 0 0 0,-1-1 0 0 0,1 0 1 0 0,-1 0-1 0 0,0-1 0 0 0,0 0 0 0 0,-1 1 0 0 0,1-2 0 0 0,-1 1 0 0 0,-5 3-90 0 0,5-5-295 0 0,-29 17 759 0 0,8-13-7543 0 0,18-5 247 0 0</inkml:trace>
</inkml:ink>
</file>

<file path=ppt/ink/ink1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7:33.97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339 30 10136 0 0,'0'0'464'0'0,"0"0"-10"0"0,-1-14 2388 0 0,-13 7 578 0 0,-23-2-963 0 0,-69 16-783 0 0,90-3-1674 0 0,0 1 0 0 0,0 0 0 0 0,0 1 0 0 0,0 1 0 0 0,1 0 0 0 0,1 1 0 0 0,-3 3 0 0 0,-13 29 0 0 0,29-39-2 0 0,0 0-1 0 0,0 1 1 0 0,-1-1-1 0 0,1 0 0 0 0,0 0 1 0 0,0 1-1 0 0,0-1 0 0 0,0 0 1 0 0,1 1-1 0 0,-1-1 1 0 0,0 1-1 0 0,0-1 0 0 0,1 1 1 0 0,-1-1-1 0 0,1 1 1 0 0,0 0-1 0 0,-1-1 0 0 0,1 1 1 0 0,0 0-1 0 0,0-1 1 0 0,0 1-1 0 0,0-1 0 0 0,0 2 3 0 0,-9 55-12 0 0,12-22 12 0 0,11 23 54 0 0,-5-17-44 0 0,8 12-10 0 0,-11-9 0 0 0,-6-44 0 0 0,-1 0 0 0 0,1 0 0 0 0,-1-1 0 0 0,1 1 0 0 0,0 0 0 0 0,0 0 0 0 0,-1 0 0 0 0,1 0 0 0 0,0 0 0 0 0,0 0 0 0 0,0 0 0 0 0,0 0 0 0 0,0 0 0 0 0,0-1 0 0 0,0 1 0 0 0,0 0 0 0 0,0 0 0 0 0,0 0 0 0 0,1 0 0 0 0,-1 0 0 0 0,0 0 0 0 0,1 0 0 0 0,-1-1 0 0 0,0 1 0 0 0,1 0 0 0 0,-1 0 0 0 0,1 0 0 0 0,0-1 0 0 0,-1 1 0 0 0,1 0 0 0 0,-1-1 0 0 0,1 1 0 0 0,0 0 0 0 0,10 14 0 0 0,28 12 0 0 0,-22-23 57 0 0,0-1 0 0 0,0 0 0 0 0,1-1 0 0 0,-1-2 0 0 0,0 1 0 0 0,0-2 0 0 0,1 0-1 0 0,-1-1 1 0 0,16-4-57 0 0,18-3 71 0 0,11-7-366 0 0,-62 8-1329 0 0,-2 5-5575 0 0</inkml:trace>
</inkml:ink>
</file>

<file path=ppt/ink/ink1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7:34.24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16 8752 0 0,'0'0'673'0'0,"2"0"-437"0"0,104 0 3116 0 0,33-6-1591 0 0,-73-3-1562 0 0,-48 9-188 0 0</inkml:trace>
</inkml:ink>
</file>

<file path=ppt/ink/ink1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7:34.74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77 11976 0 0,'0'0'266'0'0,"0"0"44"0"0,0 0 15 0 0,0 0-26 0 0,2 1-198 0 0,22 24 1002 0 0,11 54 1948 0 0,-8-4-1091 0 0,-14 26-181 0 0,-16-57-1208 0 0,2-43-279 0 0,1-1 10 0 0,-1 7 714 0 0,-13-33-874 0 0,10 6-108 0 0,0 4 41 0 0,1 0 1 0 0,0-1-1 0 0,1 1 0 0 0,1-1 0 0 0,1 1 0 0 0,0-8-75 0 0,0 22-5 0 0,18-97-1067 0 0,-15 90 957 0 0,0 1 1 0 0,0 0-1 0 0,1 0 1 0 0,0 1-1 0 0,0-1 1 0 0,1 1-1 0 0,0 0 1 0 0,0 0-1 0 0,1 0 1 0 0,0 1 0 0 0,0-1-1 0 0,1 2 1 0 0,-1-1-1 0 0,1 1 1 0 0,1 0-1 0 0,-1 0 1 0 0,1 1-1 0 0,-1 0 1 0 0,1 0-1 0 0,1 0 115 0 0,49-6-1020 0 0,-49 10 1057 0 0,0 0 0 0 0,0 1-1 0 0,0 0 1 0 0,0 0-1 0 0,-1 1 1 0 0,1 0 0 0 0,0 1-1 0 0,-1-1 1 0 0,1 2-1 0 0,-1-1 1 0 0,0 1-1 0 0,0 1 1 0 0,-1-1 0 0 0,1 1-1 0 0,-1 1 1 0 0,0-1-1 0 0,0 1 1 0 0,1 2-37 0 0,3 2 105 0 0,0 1 0 0 0,-1 1 0 0 0,0 0-1 0 0,-1 0 1 0 0,0 1 0 0 0,-1 0 0 0 0,0 1 0 0 0,5 13-105 0 0,-11-23 61 0 0,0 1 1 0 0,0 0 0 0 0,0 0-1 0 0,-1 0 1 0 0,0 0 0 0 0,0 1-1 0 0,0-1 1 0 0,-1 0 0 0 0,1 0-1 0 0,-1 1 1 0 0,-1-1 0 0 0,1 0-1 0 0,-1 0 1 0 0,1 0 0 0 0,-2 1-1 0 0,1-1 1 0 0,0 0 0 0 0,-1 0-1 0 0,0-1 1 0 0,0 1 0 0 0,-1 0-1 0 0,1 0 1 0 0,-1-1 0 0 0,0 0-1 0 0,0 1 1 0 0,0-1 0 0 0,-1-1-1 0 0,-3 5-61 0 0,-6 3 117 0 0,0 0 1 0 0,-1-1-1 0 0,0 0 0 0 0,-1-1 0 0 0,0-1 0 0 0,0 0 1 0 0,-1-1-1 0 0,0-1 0 0 0,-2 1-117 0 0,-1-2-39 0 0,0 0 1 0 0,0-1-1 0 0,-1 0 0 0 0,0-2 1 0 0,1 0-1 0 0,-6-2 39 0 0,11 0-88 0 0,-56-3 442 0 0,28-9-3780 0 0,39 11-1754 0 0,3 1-1422 0 0</inkml:trace>
</inkml:ink>
</file>

<file path=ppt/ink/ink1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7:36.72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289 16 3224 0 0,'-31'-8'1928'0'0,"22"5"1731"0"0,-34-1 1351 0 0,37 5-4872 0 0,0 0-1 0 0,0 0 1 0 0,0 1 0 0 0,0-1-1 0 0,0 1 1 0 0,0 1 0 0 0,0-1-1 0 0,1 1 1 0 0,-1 0 0 0 0,1 1 0 0 0,-2 1-138 0 0,-61 33 253 0 0,15 4 853 0 0,52-41-1095 0 0,0 1 1 0 0,-1-1-1 0 0,1 1 1 0 0,0 0-1 0 0,0-1 1 0 0,0 1 0 0 0,0 0-1 0 0,0 0 1 0 0,0-1-1 0 0,1 1 1 0 0,-1 0-1 0 0,1 0 1 0 0,-1 0-1 0 0,1 0 1 0 0,0 0-1 0 0,0 0 1 0 0,-1 0-1 0 0,1 0 1 0 0,1 0-1 0 0,-1 0 1 0 0,0 0-1 0 0,0 0 1 0 0,1 0-1 0 0,-1 0 1 0 0,1 0-1 0 0,0 0 1 0 0,-1 0-1 0 0,1-1 1 0 0,0 1-1 0 0,0 0 1 0 0,0 0-1 0 0,1 0-11 0 0,5 4-7 0 0,0 1-1 0 0,1-1 0 0 0,-1 0 1 0 0,1-1-1 0 0,1 0 1 0 0,-1 0-1 0 0,1-1 0 0 0,0 0 1 0 0,0-1-1 0 0,0 1 0 0 0,5 0 8 0 0,0 1 12 0 0,49 16 100 0 0,-41-15 101 0 0,0 0 0 0 0,0 2 1 0 0,-1 1-1 0 0,-1 0 0 0 0,1 2 0 0 0,-1 0 1 0 0,-1 1-1 0 0,0 1 0 0 0,9 9-213 0 0,-25-20 119 0 0,0 0 0 0 0,0 0 0 0 0,0 1 0 0 0,0-1 0 0 0,-1 1 0 0 0,1 0 0 0 0,-1 0 0 0 0,1 0 0 0 0,-1 0 0 0 0,0 0 0 0 0,0 1 0 0 0,-1-1-1 0 0,1 0 1 0 0,-1 1 0 0 0,1-1 0 0 0,-1 1 0 0 0,0 0 0 0 0,-1-1 0 0 0,1 1 0 0 0,-1 0 0 0 0,1 0 0 0 0,-1 0 0 0 0,0-1 0 0 0,0 1 0 0 0,-1 0 0 0 0,1 0 0 0 0,-1-1 0 0 0,0 1 0 0 0,0 0 0 0 0,0-1 0 0 0,-1 1 0 0 0,1-1-1 0 0,-1 1 1 0 0,1-1 0 0 0,-1 0 0 0 0,0 0 0 0 0,-3 3-119 0 0,-3-1 218 0 0,0 0 0 0 0,0-1 1 0 0,0-1-1 0 0,-1 1 0 0 0,1-1 0 0 0,-1 0 0 0 0,0-1 0 0 0,0 0 0 0 0,0-1 0 0 0,0 0 0 0 0,-1 0 1 0 0,-5-1-219 0 0,-154-9-394 0 0,134 4-154 0 0,14-2-2657 0 0,20 6 1253 0 0,1 1-967 0 0,0 0-3560 0 0</inkml:trace>
  <inkml:trace contextRef="#ctx0" brushRef="#br0" timeOffset="701.737">524 55 13704 0 0,'0'0'306'0'0,"0"0"46"0"0,0 0 24 0 0,0 2-38 0 0,31 51 220 0 0,10 62 1879 0 0,-16 0-567 0 0,-36-8-650 0 0,11-105-1086 0 0,-1-13 2 0 0,-3-20-276 0 0,9-24-721 0 0,-2 45 757 0 0,0 0 0 0 0,1 0 1 0 0,0 0-1 0 0,0 1 0 0 0,1 0 0 0 0,0 0 0 0 0,1 0 0 0 0,6-7 104 0 0,54-36 279 0 0,10 13 290 0 0,2 11-111 0 0,-50 13-138 0 0,-26 15-234 0 0,-2 0 2 0 0,0 0 0 0 0,0 0-4 0 0,-11 0-732 0 0,-26 19-3226 0 0,-63 51-5093 0 0,47-17 7842 0 0,51-52 1788 0 0,-1 7 1819 0 0,5-4-2045 0 0,0 0-1 0 0,0 0 0 0 0,0 0 1 0 0,1 0-1 0 0,0-1 0 0 0,0 1 1 0 0,-1-1-1 0 0,2 0 1 0 0,-1 0-1 0 0,0 0 0 0 0,1 0 1 0 0,-1-1-1 0 0,1 1 0 0 0,0-1 1 0 0,3 1-437 0 0,-4-1 94 0 0,145 64 3883 0 0,-91-44-3442 0 0,32 4-1194 0 0,-88-26 151 0 0,-1 0-4 0 0</inkml:trace>
  <inkml:trace contextRef="#ctx0" brushRef="#br0" timeOffset="904.814">1341 80 8752 0 0,'0'0'673'0'0,"0"0"-245"0"0,0 0 593 0 0,0 0 311 0 0,0 0 63 0 0,-4 7 602 0 0,18 25-661 0 0,5 35 85 0 0,9 22-139 0 0,-6 8-132 0 0,-21-69-821 0 0,-9-22-2714 0 0,8-6-4394 0 0</inkml:trace>
  <inkml:trace contextRef="#ctx0" brushRef="#br0" timeOffset="1103.906">1182 62 13824 0 0,'18'0'674'0'0,"-17"0"-292"0"0,1 0-50 0 0,90 5 811 0 0,105 5 461 0 0,-122-1-2248 0 0,-73-7-3538 0 0,4 4-1455 0 0</inkml:trace>
  <inkml:trace contextRef="#ctx0" brushRef="#br0" timeOffset="1416.362">1280 483 13824 0 0,'-16'2'358'0'0,"24"-1"672"0"0,17 9-768 0 0,42-4 3416 0 0,86-18-3431 0 0,-31-14 1631 0 0,-71 8-3172 0 0,-33 13-3588 0 0,-3-3-1611 0 0</inkml:trace>
  <inkml:trace contextRef="#ctx0" brushRef="#br0" timeOffset="1900.596">1932 128 6912 0 0,'0'0'528'0'0,"1"1"-150"0"0,6 0 637 0 0,-5 0 312 0 0,-1 1 66 0 0,20 39 1764 0 0,3 40 215 0 0,11 41-591 0 0,-19-72-2173 0 0,-9-32-608 0 0,-6-13 72 0 0,-1-3 299 0 0,0-2 117 0 0,-18-10 613 0 0,-7-42-1085 0 0,-9-51-1148 0 0,32 98 938 0 0,-1 0-1 0 0,1-1 1 0 0,0 0 0 0 0,1 1-1 0 0,-1-1 1 0 0,1 0-1 0 0,0 0 1 0 0,1 0 0 0 0,0 0-1 0 0,0 0 1 0 0,0-6 194 0 0,-6-78-2911 0 0,6 84 2901 0 0,1 1 0 0 0,0-1 0 0 0,0 1 0 0 0,1-1 0 0 0,-1 1 0 0 0,1 0 0 0 0,0 0 0 0 0,1 0 0 0 0,-1 0 0 0 0,1 0 0 0 0,0 0 0 0 0,0 1 0 0 0,1-1 0 0 0,-1 1 0 0 0,1 0 0 0 0,0 0 0 0 0,0 0 0 0 0,0 0 0 0 0,0 1 0 0 0,1 0 0 0 0,0 0 0 0 0,0 0 0 0 0,-1 0 0 0 0,1 1 0 0 0,1 0 0 0 0,-1 0 0 0 0,0 0 0 0 0,0 1 0 0 0,1 0 0 0 0,-1 0 0 0 0,1 0 0 0 0,-1 0 0 0 0,1 1 0 0 0,0 0 0 0 0,-1 0 0 0 0,1 1 0 0 0,0 0 9 0 0,5 1 65 0 0,0 0 59 0 0,0 0 0 0 0,-1 1 1 0 0,1 0-1 0 0,-1 1 0 0 0,1 0 0 0 0,-1 0 1 0 0,0 1-1 0 0,-1 0 0 0 0,1 1 0 0 0,6 5-123 0 0,3 5 329 0 0,-17-15-300 0 0,0 0 0 0 0,0 0 0 0 0,0 0 0 0 0,0 1 0 0 0,0-1-1 0 0,0 1 1 0 0,0 0 0 0 0,0-1 0 0 0,-1 1 0 0 0,1 0 0 0 0,-1 0 0 0 0,0 0 0 0 0,1 0 0 0 0,-1 0 0 0 0,0 0 0 0 0,0 0 0 0 0,0 1 0 0 0,0-1 0 0 0,-1 0-1 0 0,1 1 1 0 0,0 0-29 0 0,-1 12 199 0 0,1-12-150 0 0,-1 0-1 0 0,1-1 0 0 0,-1 1 0 0 0,0 0 1 0 0,0-1-1 0 0,0 1 0 0 0,0-1 1 0 0,-1 1-1 0 0,1 0 0 0 0,-1-1 0 0 0,0 1 1 0 0,1-1-1 0 0,-1 1 0 0 0,0-1 1 0 0,0 1-1 0 0,-1-1 0 0 0,1 0 1 0 0,0 1-1 0 0,-1-1 0 0 0,0 0 0 0 0,1 0 1 0 0,-3 2-49 0 0,-102 70 1006 0 0,55-53-3715 0 0,33-17 1182 0 0</inkml:trace>
  <inkml:trace contextRef="#ctx0" brushRef="#br0" timeOffset="2404.466">2428 119 10136 0 0,'3'1'58'0'0,"0"0"1"0"0,0 1 0 0 0,0-1-1 0 0,-1 1 1 0 0,1-1 0 0 0,0 1-1 0 0,-1 0 1 0 0,1 0 0 0 0,-1 1-1 0 0,0-1 1 0 0,0 0 0 0 0,0 1-1 0 0,0-1 1 0 0,0 1 0 0 0,0 0-1 0 0,-1-1 1 0 0,1 1 0 0 0,0 2-59 0 0,9 35 726 0 0,13 62 3867 0 0,-6 11-2105 0 0,-16-93-2171 0 0,-6 20 1644 0 0,3-39-1733 0 0,1-5 668 0 0,-29-75-120 0 0,7-30-1256 0 0,18 4-1126 0 0,24 15-204 0 0,-18 84 1772 0 0,0 1 0 0 0,1 0 0 0 0,0-1 0 0 0,0 1 0 0 0,0 0 0 0 0,0 1 0 0 0,1-1 0 0 0,0 1 0 0 0,0-1 0 0 0,0 1 0 0 0,1 0 0 0 0,-1 1 0 0 0,1-1 0 0 0,0 1 0 0 0,0 0 0 0 0,0 0 0 0 0,1 0 0 0 0,-1 1 0 0 0,1 0 0 0 0,-1 0 0 0 0,1 0 0 0 0,0 1 0 0 0,-1 0 0 0 0,1 0 0 0 0,0 0 0 0 0,0 1 0 0 0,0 0 0 0 0,0 0 38 0 0,-1 0 60 0 0,-1 0 1 0 0,1 0 0 0 0,0 0 0 0 0,0 1-1 0 0,-1 0 1 0 0,1 0 0 0 0,-1 0-1 0 0,1 1 1 0 0,-1-1 0 0 0,1 1 0 0 0,-1 0-1 0 0,0 0 1 0 0,0 1 0 0 0,0-1-1 0 0,0 1 1 0 0,0 0 0 0 0,-1 0-1 0 0,1 0 1 0 0,-1 1 0 0 0,0-1 0 0 0,0 1-1 0 0,0-1 1 0 0,0 1 0 0 0,-1 0-1 0 0,0 0 1 0 0,1 1 0 0 0,-1-1-1 0 0,-1 0 1 0 0,1 1 0 0 0,-1-1 0 0 0,1 1-1 0 0,-1-1 1 0 0,-1 1 0 0 0,1 1-61 0 0,-1 1 107 0 0,-1-1 0 0 0,0 0 0 0 0,0 1 0 0 0,0-1 0 0 0,-1 0 0 0 0,0 1 0 0 0,0-1 0 0 0,0 0 0 0 0,-1 0 0 0 0,0-1 0 0 0,0 1 0 0 0,-1-1 0 0 0,1 1 0 0 0,-1-1 0 0 0,0 0 0 0 0,-1 0 0 0 0,1-1 0 0 0,-1 1 0 0 0,0-1 0 0 0,0 0 0 0 0,-1 0 0 0 0,1-1-107 0 0,-3 2-270 0 0,0 0-1 0 0,0 0 1 0 0,-1-1-1 0 0,0 0 1 0 0,1 0-1 0 0,-1-1 1 0 0,-1-1-1 0 0,-8 3 271 0 0,4-2-1352 0 0</inkml:trace>
  <inkml:trace contextRef="#ctx0" brushRef="#br0" timeOffset="2904.347">3261 39 6448 0 0,'0'0'498'0'0,"0"0"-76"0"0,-3-7 2650 0 0,-12-9 3743 0 0,-25 15-4865 0 0,21 2-1346 0 0,-124 28-158 0 0,81-4-446 0 0,17-2-96 0 0,40-13-232 0 0,2-5 309 0 0,1-1-1 0 0,-1 1 0 0 0,1 0 0 0 0,0 0 1 0 0,1 1-1 0 0,-1-1 0 0 0,1 0 0 0 0,0 1 1 0 0,0-1-1 0 0,1 0 0 0 0,0 1 0 0 0,0-1 0 0 0,0 1 1 0 0,0-1-1 0 0,1 0 0 0 0,0 1 0 0 0,1 1 20 0 0,12 51 0 0 0,10 20 43 0 0,-9-6 1405 0 0,-13-11-971 0 0,5-40-477 0 0,-6-18 0 0 0,0-1 0 0 0,1 1 0 0 0,-1-1 0 0 0,1 1 0 0 0,-1-1 0 0 0,1 0 0 0 0,0 0 0 0 0,0 0 0 0 0,0 0 0 0 0,0 0 0 0 0,1 0 0 0 0,-1 0 0 0 0,0-1 0 0 0,1 1 0 0 0,-1-1 0 0 0,1 0 0 0 0,1 1 0 0 0,76 8 0 0 0,29-23 0 0 0,-19 4 2040 0 0,-62 5-2166 0 0,-27 4-620 0 0,-5-9-1358 0 0,-4 2 1016 0 0</inkml:trace>
  <inkml:trace contextRef="#ctx0" brushRef="#br0" timeOffset="3169.912">2962 342 1840 0 0,'10'-2'623'0'0,"25"-2"9138"0"0,20 2-4784 0 0,-8 1-4213 0 0,97-8-75 0 0,-57 2-1500 0 0,-73 4 167 0 0</inkml:trace>
  <inkml:trace contextRef="#ctx0" brushRef="#br0" timeOffset="3701.043">3552 135 8288 0 0,'0'0'381'0'0,"0"0"-6"0"0,2 1-242 0 0,36 59 4644 0 0,-38-60-4755 0 0,5 11 494 0 0,0 0 0 0 0,-1 0 0 0 0,-1 0 0 0 0,1 0 0 0 0,-2 1 0 0 0,0-1 0 0 0,0 1-1 0 0,-1 4-515 0 0,3 69 1578 0 0,0-56-710 0 0,-4-28-627 0 0,0-1-17 0 0,0 0-7 0 0,1-2 38 0 0,2-134 1778 0 0,-3 131-1961 0 0,0-8-292 0 0,0 1 0 0 0,1-1 0 0 0,0 0 0 0 0,1 1 0 0 0,1-1 0 0 0,0 1 0 0 0,0 0 0 0 0,2 0 0 0 0,-1 0 0 0 0,1 0 0 0 0,1 1 0 0 0,0 0 0 0 0,1 0 0 0 0,0 0 0 0 0,0 1 0 0 0,4-3 220 0 0,-7 8-38 0 0,0 1 0 0 0,0 0-1 0 0,1 1 1 0 0,0-1 0 0 0,-1 1-1 0 0,1 0 1 0 0,0 0 0 0 0,1 0-1 0 0,-1 1 1 0 0,0-1 0 0 0,1 1-1 0 0,-1 1 1 0 0,1-1 0 0 0,0 1-1 0 0,0 0 1 0 0,-1 0 38 0 0,7 3-4 0 0,-1 0 1 0 0,0 0-1 0 0,0 1 0 0 0,-1 1 1 0 0,1-1-1 0 0,-1 2 0 0 0,1 0 0 0 0,-1 0 1 0 0,0 1-1 0 0,-1 0 0 0 0,0 0 1 0 0,0 1-1 0 0,0 0 0 0 0,-1 1 1 0 0,0 0-1 0 0,0 0 0 0 0,-1 1 0 0 0,3 4 4 0 0,5 6 352 0 0,0 1 0 0 0,-1 1 0 0 0,-1 0 0 0 0,0 0 0 0 0,-2 2 0 0 0,-1-1 0 0 0,4 14-352 0 0,-12-32 49 0 0,-1 1-1 0 0,0 0 0 0 0,0-1 0 0 0,0 1 1 0 0,0 0-1 0 0,-1-1 0 0 0,1 1 1 0 0,-1 0-1 0 0,-1 0 0 0 0,1 0 0 0 0,-1-1 1 0 0,1 1-1 0 0,-1 0 0 0 0,-1-1 0 0 0,1 1 1 0 0,-1 0-1 0 0,0-1 0 0 0,0 0 1 0 0,0 1-1 0 0,0-1 0 0 0,-1 0 0 0 0,1 0 1 0 0,-1 0-1 0 0,0-1 0 0 0,-1 1 0 0 0,1-1 1 0 0,-1 1-1 0 0,1-1 0 0 0,-4 2-48 0 0,-12 8 157 0 0,5-3-145 0 0,-1 1 1 0 0,-1-2 0 0 0,0 0-1 0 0,0-1 1 0 0,-1-1-1 0 0,-2 1-12 0 0,10-5 39 0 0,0-1 0 0 0,0 0-1 0 0,0 0 1 0 0,-1-1 0 0 0,1 0-1 0 0,0 0 1 0 0,-1-1 0 0 0,1 0-1 0 0,-1-1 1 0 0,1 0 0 0 0,0-1-1 0 0,-3 0-38 0 0,-64-15 1552 0 0,63 11-2872 0 0,11 5 720 0 0,2 1-370 0 0,0 0-166 0 0,0 0-31 0 0,0 0-8 0 0</inkml:trace>
</inkml:ink>
</file>

<file path=ppt/ink/ink12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3T22:50:13.80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19595 7546 2390 0,'0'0'106'0,"0"0"22"0,3 0-103 0,-3 0-25 0,0 0 0 0,5-5 0 0,-2 2 0 0,2 3 0 16,-5 0 0-16,0 0 0 0,0 0 0 0,0 0 0 15,0 0 0-15,0 0 0 0,0 0 12 0,0 0-2 16,0 0-1-16,0 0 0 0,-3-4 11 0,-2 4 1 16,-3-3 1-16,3-1 0 0,-3 4 5 0,-3-3 1 15,-10-1 0-15,0 1 0 0,-3-1-12 0,-2-3-1 16,-1 2-1-16,-2 2 0 0,-5 3 8 0,-1 0 2 0,-4-7 0 0,-6 3 0 16,-6 4 0-16,1 0 0 0,0 0 0 0,0 0 0 15,-3 0 8-15,-3 4 1 0,-2-1 1 0,-3-3 0 16,-3 0-34-16,4 0 0 0,1 0 0 0,-4 0 0 15,-1 0 0-15,-4 0 0 0,-1 0 12 0,3 0-12 16,0 0 10-16,-1 0-10 0,-1 4 8 0,-1-4-8 16,3 0 10-16,-3 0-10 15,5-4 12-15,-2 4-12 0,0 0 12 0,-3-3-12 16,-2 3 12-16,2-4-12 0,3 4 11 0,-6-3-11 16,1-1 10-16,-3 4-10 0,3-3 12 0,-1-1-4 0,1 4-8 15,-3-3 12-15,-8-1-4 0,5 4 0 0,5 0-8 0,-4 0 12 16,-4 0-12-16,6 4 0 0,0-1 8 0,0-3-8 15,3 4 0-15,-3-1 0 0,-3 4 0 0,3 0 0 16,0-3 0-16,2 4 0 0,3 3 0 0,-2-4 0 0,-6 3 0 0,6 2 0 16,5 2 0-16,-1 0 0 0,1 5 0 0,-2-5 8 15,-1 7-8-15,0 2 0 0,3-1 0 0,2 6 8 16,1-2-8-16,-1 7 0 0,3-1 0 0,3 1 0 16,0 3 0-16,0 4 0 0,5 0 0 0,3 0-16 15,5 0 3-15,-3 7 1 0,3-7 12 0,3 7 8 16,5 0 0-16,0 0-8 15,0 7 0-15,2-7 0 0,6 7 0 0,3-2 0 16,2 2 0-16,5 0 0 0,1 0 0 0,2 5 0 16,3 0 0-16,5-5 0 0,-3 0 0 0,6 5 0 15,5-3 0-15,-3-2 0 0,6 5-8 0,5 0 8 16,-3-3 0-16,6-4 0 0,5 7 0 0,-1-5 0 16,7 0 0-16,-1 0-9 0,3 0 9 0,5-2 0 0,5 2 0 0,-2-7-10 0,2 0 10 15,6 5 0-15,0-3-8 0,5 3 8 0,2-10 0 16,6 5 0-16,5-7-9 0,1 5 9 0,1-5 0 15,4-5-9-15,5 5 9 0,2-7 0 0,9 2 0 0,-4-2 0 16,6 0 0-16,6-5 0 0,2 3 0 0,2-3 0 16,-5-2 0-16,9-5 0 0,4 5 0 0,3-5 0 15,1-2 0-15,-1 2 0 0,0-7 0 0,-2 5 0 16,-4-5 0-16,4 0 0 0,7-2 0 0,-7 2 0 0,-6-2 0 0,6-5 0 16,13-5 0-16,-3 5 0 0,-3-2 0 0,1 0 0 15,-1-5 0-15,-2-5 8 0,-6-2-8 0,4 0 0 16,-1-5 0-16,3-2 8 0,-6-5-8 0,3-2 0 15,1-5 0-15,-1-2 0 0,0-5 0 0,-8 0 8 16,0-7-8-16,-2 0 0 0,-6-2 8 0,-2-3-8 16,2 3 8-16,-5-3-8 15,-5-2 28-15,-3 0 0 0,0-7 1 0,-5 0 0 16,3 0-18-16,-9-5-11 0,-2 0 12 0,0 3-12 16,-3-10 18-16,-2 5-3 0,-1-5-1 0,-7 0 0 15,-3-2-5-15,-6 2-1 0,-2-7 0 0,-2 5 0 16,-3-5 0-16,-6 0 0 0,-5 5 0 0,-2-7 0 15,-3-3 0-15,-3 8-8 0,-5-3 12 0,-3 0-4 0,0 5 4 0,-2-3 1 16,-6 3 0-16,-2 2 0 0,-3 5 14 0,-2 2 2 0,-6 5 1 16,-3 0 0-16,-2 4-10 0,-6 3-1 0,4 3-1 15,-9 4 0-15,-2 0-18 0,-6 7 0 0,0 5 0 16,0 2 0-16,-5 0-16 0,-2 5-4 0,-6 2-1 0,-3 9 0 31,-4-1-103-31,-9 4-21 0,-5 7-4 0</inkml:trace>
</inkml:ink>
</file>

<file path=ppt/ink/ink1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8:19.232"/>
    </inkml:context>
    <inkml:brush xml:id="br0">
      <inkml:brushProperty name="width" value="0.05" units="cm"/>
      <inkml:brushProperty name="height" value="0.05" units="cm"/>
      <inkml:brushProperty name="color" value="#E71224"/>
    </inkml:brush>
    <inkml:brush xml:id="br1">
      <inkml:brushProperty name="width" value="0.05" units="cm"/>
      <inkml:brushProperty name="height" value="0.05" units="cm"/>
    </inkml:brush>
  </inkml:definitions>
  <inkml:trace contextRef="#ctx0" brushRef="#br0">2133 581 920 0 0,'1'0'67'0'0,"0"-1"101"0"0,9 0-45 0 0,-5 3 3234 0 0,-5-2-1334 0 0,0 0-183 0 0,0 0-858 0 0,0 0-376 0 0,0 0-78 0 0,0 0-14 0 0,0 0-2 0 0,0 0 0 0 0,0 0 0 0 0,-10 4 2054 0 0,-11 29-2358 0 0,18-9 1451 0 0,72-47-1309 0 0,-67 22-325 0 0,-2 1-20 0 0,1 0 0 0 0,-1 0-1 0 0,0 0 1 0 0,1 0-1 0 0,-1 0 1 0 0,0-1-1 0 0,1 1 1 0 0,-1 0-1 0 0,1 0 1 0 0,-1-1-1 0 0,0 1 1 0 0,0 0-1 0 0,1 0 1 0 0,-1-1-1 0 0,0 1 1 0 0,0 0-1 0 0,1-1 1 0 0,-1 1-1 0 0,0 0 1 0 0,0-1-1 0 0,0 1 1 0 0,1-1-1 0 0,-1 1 1 0 0,0 0-1 0 0,0-1 1 0 0,0 1-1 0 0,0-1 1 0 0,0 1-1 0 0,0 0 1 0 0,0-1-1 0 0,0 1 1 0 0,0-1-1 0 0,0 1 1 0 0,0 0-1 0 0,0-1 1 0 0,0 1-1 0 0,0-1 1 0 0,0 1 0 0 0,-1 0-1 0 0,1-1 1 0 0,0 1-1 0 0,0 0 1 0 0,0-1-1 0 0,-1 1 1 0 0,1 0-1 0 0,0-1 1 0 0,0 1-1 0 0,-1 0 1 0 0,1-1-1 0 0,0 1-4 0 0,-1-1-85 0 0,-4-3-45 0 0,2 3 131 0 0,1 0 0 0 0,-1 0 0 0 0,0 0 0 0 0,0 0-1 0 0,1 1 1 0 0,-1-1 0 0 0,0 1 0 0 0,0 0-1 0 0,0 0 1 0 0,0 0 0 0 0,1 0 0 0 0,-1 1-1 0 0,0-1 1 0 0,0 1 0 0 0,0-1 0 0 0,1 1 0 0 0,-1 0-1 0 0,0 0 1 0 0,0 1-1 0 0,-4 4-6266 0 0</inkml:trace>
  <inkml:trace contextRef="#ctx0" brushRef="#br1" timeOffset="6775.096">22 2934 2304 0 0,'0'0'353'0'0,"0"0"646"0"0,0 0 286 0 0,0 0 54 0 0,0 0-99 0 0,0 0-438 0 0,0 0-192 0 0,0 0-40 0 0,0 0-6 0 0,0 0 10 0 0,0 0 2 0 0,0 0 0 0 0,0 0-22 0 0,0 0-87 0 0,0 0-34 0 0,0 0-7 0 0,0 0-36 0 0,0 0-140 0 0,0 0-68 0 0,0 0-12 0 0,3-6 1808 0 0,-26 34-1431 0 0,22-24-483 0 0,1-3-8 0 0,2 0-56 0 0,-1 0 0 0 0,0 0 1 0 0,0 0-1 0 0,0 0 0 0 0,0 0 1 0 0,1 0-1 0 0,-1 0 0 0 0,1 0 0 0 0,-1-1 1 0 0,0 1-1 0 0,1-1 0 0 0,-1 1 1 0 0,1-1-1 0 0,-1 1 0 0 0,1-1 0 0 0,-1 0 1 0 0,1 0-1 0 0,0 0 0 0 0,-1 0 1 0 0,1 0-1 0 0,-1 0 0 0 0,1 0 0 0 0,-1 0 1 0 0,1-1-1 0 0,-1 1 0 0 0,1-1 1 0 0,-1 1-1 0 0,1-1 0 0 0,-1 1 0 0 0,1-1 1 0 0,-1 0-1 0 0,0 0 0 0 0,0 0 1 0 0,2-1-1 0 0,2 0 0 0 0,0-3 0 0 0,6-24 11 0 0,-11 27 32 0 0,3-1 21 0 0,-3 2-20 0 0,0 0 1 0 0,0 1-1 0 0,-1-1 1 0 0,1 1-1 0 0,0-1 1 0 0,0 1-1 0 0,-1-1 1 0 0,1 0-1 0 0,0 1 0 0 0,-1-1 1 0 0,1 1-1 0 0,0-1 1 0 0,-1 1-1 0 0,1 0 1 0 0,-1-1-1 0 0,1 1 1 0 0,-1-1-1 0 0,1 1 1 0 0,-1 0-1 0 0,1-1 1 0 0,-1 1-1 0 0,1 0 1 0 0,-1 0-1 0 0,1-1 0 0 0,-1 1 1 0 0,0 0-1 0 0,1 0 1 0 0,-1 0-1 0 0,1 0 1 0 0,-1 0-1 0 0,0 0 1 0 0,1 0-1 0 0,-1 0 1 0 0,1 0-1 0 0,-1 0 1 0 0,0 0-1 0 0,1 0 0 0 0,-1 0 1 0 0,1 0-1 0 0,-1 1-44 0 0,-26 11 639 0 0,13-2-358 0 0,9 13-153 0 0,7-16-128 0 0,5-5 18 0 0,18-9 719 0 0,-20 2-724 0 0,-4-1-151 0 0,-1 5-585 0 0,0 1-262 0 0,0 0-711 0 0,0 0-2756 0 0,0 0-1177 0 0</inkml:trace>
  <inkml:trace contextRef="#ctx0" brushRef="#br1" timeOffset="7321.866">15 2954 0 0 0,'0'0'2613'0'0,"3"-2"1819"0"0,6-4-447 0 0,37-39-649 0 0,-14 5-2434 0 0,40-47-42 0 0,7-30 307 0 0,-47 71-655 0 0,-2-3 224 0 0,-20 35-288 0 0,5-4 42 0 0,-10 11 172 0 0,-6 8-1094 0 0,1-1-773 0 0,0 0-342 0 0,0 0-848 0 0,0 0-3129 0 0</inkml:trace>
  <inkml:trace contextRef="#ctx0" brushRef="#br1" timeOffset="8368.473">379 2444 1376 0 0,'0'0'240'0'0,"0"0"469"0"0,0 0 203 0 0,0 0 44 0 0,0 0-60 0 0,0 0-295 0 0,0 0-126 0 0,0 0-26 0 0,0 0-33 0 0,0 0-108 0 0,0 0-48 0 0,0 0-10 0 0,0 0-1 0 0,0 0 7 0 0,0 0 7 0 0,0 0 1 0 0,-5-3 2072 0 0,4 0-2275 0 0,0 2 171 0 0,1 1 68 0 0,0 0 11 0 0,0 0-14 0 0,0 0-62 0 0,0 0-31 0 0,-3-3 162 0 0,2 3-314 0 0,1-1-1 0 0,-1 1 0 0 0,1-1 0 0 0,-1 1 0 0 0,0 0 1 0 0,1 0-1 0 0,-1-1 0 0 0,1 1 0 0 0,-1 0 1 0 0,0 0-1 0 0,1 0 0 0 0,-1-1 0 0 0,1 1 1 0 0,-1 0-1 0 0,0 0 0 0 0,1 0 0 0 0,-1 0 1 0 0,0 0-1 0 0,1 0 0 0 0,-1 1 0 0 0,0-1 1 0 0,1 0-1 0 0,-1 0 0 0 0,0 0 0 0 0,1 1 1 0 0,-1-1-1 0 0,1 0 0 0 0,-1 0 0 0 0,1 1 1 0 0,-1-1-1 0 0,1 1 0 0 0,-1-1 0 0 0,1 0 1 0 0,-1 1-1 0 0,1-1 0 0 0,-1 1 0 0 0,1-1 1 0 0,-1 1-1 0 0,1-1 0 0 0,0 1 0 0 0,-1 0 0 0 0,1-1 1 0 0,0 1-1 0 0,0-1 0 0 0,0 1 0 0 0,-1 0 1 0 0,1-1-52 0 0,-1 2-311 0 0,-20 40 1562 0 0,20-36-1239 0 0,2-5-6 0 0,-1-1-1 0 0,0 1 0 0 0,0-1 0 0 0,0 1 0 0 0,0-1 1 0 0,0 1-1 0 0,1-1 0 0 0,-1 0 0 0 0,0 1 0 0 0,0-1 1 0 0,1 1-1 0 0,-1-1 0 0 0,0 1 0 0 0,0-1 0 0 0,1 0 1 0 0,-1 1-1 0 0,1-1 0 0 0,-1 0 0 0 0,0 1 0 0 0,1-1 0 0 0,-1 0 1 0 0,1 0-1 0 0,-1 1 0 0 0,1-1 0 0 0,-1 0 0 0 0,1 0 1 0 0,-1 0-1 0 0,1 0 0 0 0,-1 0 0 0 0,1 1 0 0 0,-1-1 1 0 0,1 0-1 0 0,-1 0 0 0 0,1 0 0 0 0,-1 0 0 0 0,1 0 1 0 0,-1-1-1 0 0,1 1 0 0 0,-1 0 0 0 0,0 0 0 0 0,1 0 0 0 0,-1 0 1 0 0,1 0-1 0 0,-1-1 0 0 0,1 1 0 0 0,-1 0 0 0 0,1 0 1 0 0,-1-1-1 0 0,1 1-5 0 0,0-1 36 0 0,3 0 68 0 0,0-1 1 0 0,0 0-1 0 0,0 0 0 0 0,0-1 0 0 0,0 1 0 0 0,-1-1 1 0 0,1 0-1 0 0,-1 0 0 0 0,0 0 0 0 0,0 0 0 0 0,0 0 1 0 0,0-1-1 0 0,2-3-104 0 0,-5-4 210 0 0,-3 6-146 0 0,1 4-32 0 0,1 0-1 0 0,-1 1 0 0 0,0-1 0 0 0,1 0 1 0 0,-1 0-1 0 0,0 1 0 0 0,0-1 0 0 0,0 1 1 0 0,0 0-1 0 0,1-1 0 0 0,-1 1 0 0 0,0 0 0 0 0,0 0 1 0 0,0 0-1 0 0,0 0 0 0 0,0 1 0 0 0,0-1 1 0 0,0 0-1 0 0,1 1 0 0 0,-1-1 0 0 0,0 1 1 0 0,0 0-1 0 0,1 0 0 0 0,-1-1 0 0 0,0 1 0 0 0,1 0 1 0 0,-1 1-1 0 0,1-1 0 0 0,-1 0 0 0 0,1 0 1 0 0,-1 1-1 0 0,1-1-31 0 0,0 0 16 0 0,-10 15 187 0 0,11-3-150 0 0,10 8-330 0 0,-9-19 321 0 0,-1-2 24 0 0,24 0 148 0 0,-23-1-222 0 0,-1 1 0 0 0,1 0 1 0 0,-1-1-1 0 0,1 1 0 0 0,-1 0 0 0 0,1-1 0 0 0,-1 1 1 0 0,0 0-1 0 0,1-1 0 0 0,-1 1 0 0 0,1-1 0 0 0,-1 1 0 0 0,0-1 1 0 0,1 1-1 0 0,-1-1 0 0 0,0 1 0 0 0,0-1 0 0 0,1 1 1 0 0,-1-1-1 0 0,0 1 0 0 0,0-1 0 0 0,0 1 0 0 0,0-1 0 0 0,0 0 1 0 0,1 1-1 0 0,-1-1 0 0 0,0 1 0 0 0,-1-1 0 0 0,1 1 1 0 0,0-1-1 0 0,0 0 0 0 0,0 1 0 0 0,0-1 0 0 0,0 1 0 0 0,0-1 1 0 0,-1 1-1 0 0,1-1 0 0 0,0 1 0 0 0,0-1 0 0 0,-1 1 1 0 0,1-1-1 0 0,0 1 0 0 0,-1-1 0 0 0,1 1 0 0 0,-1-1 1 0 0,1 1-1 0 0,-1-1 6 0 0,0 0-369 0 0,-2-1 819 0 0,-6 2-5966 0 0,6 0-554 0 0</inkml:trace>
  <inkml:trace contextRef="#ctx0" brushRef="#br1" timeOffset="8962.08">332 2444 2304 0 0,'0'0'101'0'0,"0"0"259"0"0,0 0 1003 0 0,0 0 438 0 0,0 0 88 0 0,0 0-154 0 0,0 0-730 0 0,0 0-315 0 0,0 0-68 0 0,2-1-39 0 0,75-85 3297 0 0,24-63-2278 0 0,-33 56-1538 0 0,-50 60 196 0 0,-7 15 16 0 0,0 8-52 0 0,-9 7-425 0 0,2-3 696 0 0,-2 2-5119 0 0,-2 4-829 0 0</inkml:trace>
  <inkml:trace contextRef="#ctx0" brushRef="#br1" timeOffset="9508.851">699 1954 920 0 0,'-6'2'-70'0'0,"-7"-3"4580"0"0,-15 1 2170 0 0,4 22-5408 0 0,16-1-1072 0 0,8-20-162 0 0,0 1 0 0 0,1 0 0 0 0,-1-1 0 0 0,0 1 0 0 0,1-1 0 0 0,-1 1 0 0 0,1-1 0 0 0,-1 0 0 0 0,1 1 0 0 0,0-1 0 0 0,-1 0 0 0 0,1 1 0 0 0,0-1 0 0 0,0 0 0 0 0,0 0 0 0 0,0 1 0 0 0,0-1 0 0 0,0 0 0 0 0,0 0 0 0 0,1 0 0 0 0,-1-1 0 0 0,0 1 0 0 0,1 0-38 0 0,-1 0 15 0 0,0 0-1 0 0,0-1 1 0 0,1 1-1 0 0,-1 0 0 0 0,1-1 1 0 0,-1 1-1 0 0,0-1 1 0 0,1 0-1 0 0,-1 1 1 0 0,1-1-1 0 0,-1 0 0 0 0,1 0 1 0 0,-1 0-1 0 0,1 0 1 0 0,-1 0-1 0 0,1 0 1 0 0,-1 0-1 0 0,1-1 0 0 0,-1 1 1 0 0,0-1-1 0 0,1 1 1 0 0,-1-1-1 0 0,1 1 1 0 0,-1-1-1 0 0,1 0-14 0 0,9-3 242 0 0,11-24 1790 0 0,-34 2-742 0 0,10 25-1148 0 0,-18-5 375 0 0,-19 12 198 0 0,22-2-614 0 0,11-2-58 0 0,-1-1-46 0 0,6-1-61 0 0,1 0-3 0 0,0 0 3 0 0,0 0-200 0 0,0 0-840 0 0,0 0-366 0 0,0 0-70 0 0,0 0-17 0 0</inkml:trace>
  <inkml:trace contextRef="#ctx0" brushRef="#br1" timeOffset="10383.616">613 1977 3224 0 0,'20'-3'423'0'0,"21"-19"6495"0"0,-29 14-6342 0 0,40-42 2105 0 0,18-36-1199 0 0,-25 28-1126 0 0,22-19 1330 0 0,-36 48-1665 0 0,-13 4 26 0 0,5 5 881 0 0,-21 18-1583 0 0,-1 1-2826 0 0,-1 1 1915 0 0</inkml:trace>
  <inkml:trace contextRef="#ctx0" brushRef="#br1" timeOffset="10998.58">1027 1548 456 0 0,'0'0'1539'0'0,"0"0"178"0"0,0 0 78 0 0,0 0-144 0 0,0 0-673 0 0,0 0-297 0 0,0-5 258 0 0,-1 3 4051 0 0,0 1-4932 0 0,1 1-1 0 0,-1 0 0 0 0,1-1 1 0 0,-1 1-1 0 0,1 0 1 0 0,-1 0-1 0 0,1-1 0 0 0,-1 1 1 0 0,1 0-1 0 0,-1 0 0 0 0,1 0 1 0 0,-1 0-1 0 0,1 0 1 0 0,-1 0-1 0 0,1 0 0 0 0,-1 0 1 0 0,0 0-1 0 0,1 0 1 0 0,-1 0-1 0 0,1 0 0 0 0,-1 0 1 0 0,1 0-1 0 0,-1 1 1 0 0,1-1-1 0 0,-1 0 0 0 0,1 0 1 0 0,-1 1-1 0 0,1-1 0 0 0,-1 0 1 0 0,1 0-1 0 0,0 1 1 0 0,-1-1-1 0 0,1 1 0 0 0,-1-1 1 0 0,1 0-1 0 0,0 1 1 0 0,-1-1-1 0 0,1 1 0 0 0,0-1 1 0 0,0 1-1 0 0,-1-1 1 0 0,1 1-1 0 0,0-1 0 0 0,0 1 1 0 0,0-1-1 0 0,-1 1 0 0 0,1-1 1 0 0,0 1-1 0 0,0-1 1 0 0,0 1-1 0 0,0 0-57 0 0,-3 5 242 0 0,3-5-115 0 0,7 27 64 0 0,4-19-367 0 0,-8-9 187 0 0,-1 0 0 0 0,1 0 0 0 0,0-1 1 0 0,-1 1-1 0 0,1-1 0 0 0,-1 0 0 0 0,1 1 0 0 0,-1-1 0 0 0,1 0 1 0 0,-1-1-1 0 0,1 1 0 0 0,-1 0 0 0 0,0-1 0 0 0,0 1 1 0 0,0-1-1 0 0,0 0 0 0 0,0 0 0 0 0,2-1-11 0 0,6-35 621 0 0,-10 37-593 0 0,0 0-1 0 0,0 1 1 0 0,-1-1-1 0 0,1 0 1 0 0,-1 0-1 0 0,1 1 1 0 0,0-1 0 0 0,-1 0-1 0 0,1 0 1 0 0,-1 1-1 0 0,0-1 1 0 0,1 0-1 0 0,-1 1 1 0 0,0-1-1 0 0,1 1 1 0 0,-1-1-1 0 0,0 1 1 0 0,0-1-1 0 0,1 1 1 0 0,-1 0-1 0 0,0-1 1 0 0,0 1-1 0 0,0 0 1 0 0,1-1-1 0 0,-1 1 1 0 0,0 0-1 0 0,0 0 1 0 0,0 0-1 0 0,0 0 1 0 0,0 0-1 0 0,0 0 1 0 0,1 0-1 0 0,-1 0 1 0 0,0 0-1 0 0,0 0 1 0 0,0 1-1 0 0,0-1 1 0 0,0 0-1 0 0,1 1 1 0 0,-1-1-1 0 0,0 1-27 0 0,-4 0 16 0 0,-8 9 192 0 0,7-7-224 0 0,5-2-224 0 0,1-1-682 0 0,0 0-272 0 0,0 0-964 0 0,0 0-3695 0 0</inkml:trace>
  <inkml:trace contextRef="#ctx0" brushRef="#br1" timeOffset="11732.81">1067 1496 1840 0 0,'0'0'299'0'0,"0"0"581"0"0,0 0 250 0 0,0 0 49 0 0,0 0-95 0 0,0 0-420 0 0,7-12 689 0 0,82-87 2946 0 0,-74 67-3955 0 0,53-52 1206 0 0,-35 40-1028 0 0,4-1-309 0 0,-8 21-126 0 0,-23 19-123 0 0,14-10 242 0 0,-18 14 61 0 0,-2 1 21 0 0,0 0-23 0 0,0 0-122 0 0,0 0-58 0 0,0 0-12 0 0,0 0-1 0 0,0-1-12 0 0,7-14 16 0 0,-4 12-90 0 0,-3 3-68 0 0,0 0-48 0 0,0 0-734 0 0,0-1-3004 0 0,-4-5-1285 0 0</inkml:trace>
  <inkml:trace contextRef="#ctx0" brushRef="#br1" timeOffset="12309.462">1474 997 6448 0 0,'0'0'141'0'0,"0"0"23"0"0,0 0 13 0 0,0 0 37 0 0,0 0 103 0 0,0 0 47 0 0,0 0 11 0 0,-9 4 1874 0 0,-25 24 632 0 0,29-8-1221 0 0,2-13-1365 0 0,5-3-268 0 0,6-3-27 0 0,8-10-11 0 0,-12 6-59 0 0,-2 2 101 0 0,0 0 0 0 0,0 0 0 0 0,0 0 0 0 0,-1 0-1 0 0,1-1 1 0 0,0 1 0 0 0,-1-1 0 0 0,1 1 0 0 0,-1-1-1 0 0,0 1 1 0 0,1-1 0 0 0,-1 0 0 0 0,0 0 0 0 0,0 0 0 0 0,0 0-1 0 0,0 0 1 0 0,0 0 0 0 0,-1 0 0 0 0,1 0 0 0 0,0 0-31 0 0,-1-3 226 0 0,0 4-204 0 0,1 1-1 0 0,-1 0 1 0 0,0-1-1 0 0,0 1 1 0 0,0 0-1 0 0,0-1 1 0 0,0 1-1 0 0,0 0 1 0 0,0-1-1 0 0,1 1 1 0 0,-1 0-1 0 0,0-1 1 0 0,0 1 0 0 0,0 0-1 0 0,-1-1 1 0 0,1 1-1 0 0,0 0 1 0 0,0-1-1 0 0,0 1 1 0 0,0 0-1 0 0,0-1 1 0 0,0 1-1 0 0,0 0 1 0 0,-1-1-1 0 0,1 1 1 0 0,0 0 0 0 0,0-1-1 0 0,0 1 1 0 0,-1 0-1 0 0,1 0 1 0 0,0-1-1 0 0,0 1 1 0 0,-1 0-1 0 0,1 0 1 0 0,0-1-1 0 0,0 1 1 0 0,-1 0-1 0 0,1 0 1 0 0,0 0 0 0 0,-1 0-1 0 0,1 0 1 0 0,0 0-1 0 0,-1-1 1 0 0,1 1-1 0 0,0 0 1 0 0,-1 0-1 0 0,1 0 1 0 0,0 0-1 0 0,-1 0 1 0 0,1 0-1 0 0,0 0 1 0 0,-1 0-1 0 0,1 0-21 0 0,-4 1 29 0 0,0 0 0 0 0,0 0 0 0 0,0 0-1 0 0,0 1 1 0 0,0-1 0 0 0,0 1-1 0 0,1 0 1 0 0,-1 0 0 0 0,1 0 0 0 0,-1 1-1 0 0,1-1 1 0 0,0 1 0 0 0,0-1-1 0 0,0 1 1 0 0,0 0 0 0 0,1 1-1 0 0,-3 2-28 0 0,-2 7-404 0 0,7-9-3439 0 0,0-4 3664 0 0,0 0-1434 0 0</inkml:trace>
  <inkml:trace contextRef="#ctx0" brushRef="#br1" timeOffset="13293.604">1491 1027 5616 0 0,'0'0'256'0'0,"0"0"-7"0"0,12-8 1671 0 0,52-59 2220 0 0,27-3-2813 0 0,23-4 301 0 0,-73 41-564 0 0,-31 17-828 0 0,-10 15-178 0 0,0 1 7 0 0,0 0-1 0 0,3-10-1094 0 0,-2 9-610 0 0,-1 1-3457 0 0</inkml:trace>
  <inkml:trace contextRef="#ctx0" brushRef="#br1" timeOffset="13934.116">1917 715 1376 0 0,'0'0'263'0'0,"0"0"566"0"0,0 0 252 0 0,0 0 51 0 0,0 0-107 0 0,0 0-491 0 0,0 0-218 0 0,-11 0 490 0 0,6 0 2702 0 0,-31 14-1529 0 0,13 5-1556 0 0,18-15-423 0 0,2 1 40 0 0,2-4 162 0 0,1-1 53 0 0,0 0 8 0 0,0 0-27 0 0,0 0-118 0 0,0 0-48 0 0,19 5 258 0 0,-13-5-286 0 0,-4 1-17 0 0,0-1 1 0 0,0 0-1 0 0,0-1 0 0 0,0 1 0 0 0,0 0 0 0 0,0 0 0 0 0,0-1 0 0 0,0 1 0 0 0,0-1 0 0 0,0 0 0 0 0,0 0 0 0 0,0 0 0 0 0,0 0 0 0 0,0 0 0 0 0,0 0 0 0 0,-1 0 0 0 0,1 0 0 0 0,0-1 0 0 0,-1 1 1 0 0,1-1-26 0 0,13-16 302 0 0,-8 3 691 0 0,-17-16-193 0 0,-16 34 959 0 0,1 8-1552 0 0,10 3-184 0 0,12-11-6261 0 0,3-3 4704 0 0</inkml:trace>
  <inkml:trace contextRef="#ctx0" brushRef="#br1" timeOffset="15105.692">1791 703 4752 0 0,'0'0'216'0'0,"0"0"60"0"0,0 0 126 0 0,0 0 57 0 0,0 0 12 0 0,0 0 74 0 0,0 0 308 0 0,0 0 137 0 0,0 0 30 0 0,0 0-134 0 0,2 0-582 0 0,28-20 187 0 0,6-18 1666 0 0,18-10-1139 0 0,-18 20-765 0 0,26-36-10 0 0,-31 19-2 0 0,-17 27 598 0 0,-13 17-498 0 0,4-3 19 0 0,7 4-339 0 0,-9 0 22 0 0,2-3-33 0 0,10-6-10 0 0,-8 8 0 0 0,-1 1 12 0 0,1 0 96 0 0,-6 0-2757 0 0,-1 0-2701 0 0</inkml:trace>
  <inkml:trace contextRef="#ctx0" brushRef="#br1" timeOffset="15683.664">2244 373 5040 0 0,'0'0'231'0'0,"2"0"-18"0"0,-1 0-153 0 0,-1 1 0 0 0,0-1 0 0 0,1 0 0 0 0,-1 0 1 0 0,0 0-1 0 0,1 0 0 0 0,-1 0 0 0 0,1 0 0 0 0,-1 0 0 0 0,0 0 0 0 0,1 0 1 0 0,-1-1-1 0 0,1 1 0 0 0,-1 0 0 0 0,0 0 0 0 0,1 0 0 0 0,-1 0 0 0 0,0 0 1 0 0,1-1-1 0 0,-1 1 0 0 0,0 0 0 0 0,1 0 0 0 0,-1-1 0 0 0,0 1 0 0 0,0 0 1 0 0,1 0-1 0 0,-1-1 0 0 0,0 1 0 0 0,0 0 0 0 0,0-1 0 0 0,1 1 0 0 0,-1 0 1 0 0,0-1-1 0 0,0 1 0 0 0,0 0 0 0 0,0-1 0 0 0,0 1 0 0 0,1-1 0 0 0,-1 1 1 0 0,0 0-1 0 0,0-1 0 0 0,0 1 0 0 0,0 0 0 0 0,0-1 0 0 0,0 1 0 0 0,0-1 1 0 0,-1 1-1 0 0,1 0 0 0 0,0-1 0 0 0,0 1 0 0 0,0 0 0 0 0,0-1 0 0 0,0 1 1 0 0,-1 0-1 0 0,1-1-60 0 0,9 0 2655 0 0,-22 2-1360 0 0,-13 19 666 0 0,12-5-1688 0 0,18-6-52 0 0,0-2-210 0 0,2-4-1 0 0,53-30 108 0 0,-42 10-118 0 0,-15 8 313 0 0,-9-3 803 0 0,-30-2-16 0 0,36 14-838 0 0,-13 0 125 0 0,-11 6-152 0 0,24-6-453 0 0,1 0-58 0 0,0 0-4 0 0,6 6-1586 0 0,-5-5 109 0 0</inkml:trace>
  <inkml:trace contextRef="#ctx0" brushRef="#br1" timeOffset="16261.652">2302 328 2760 0 0,'0'0'380'0'0,"0"0"555"0"0,0 0 243 0 0,0 0 50 0 0,0 0-47 0 0,0 0-239 0 0,0 0-109 0 0,0 0-22 0 0,-2 0-111 0 0,-5 0-384 0 0,5 0 92 0 0,2 0 82 0 0,2 0 20 0 0,32-10 98 0 0,25-17 658 0 0,-27 9-676 0 0,42-23-414 0 0,20-9-176 0 0,-43 20 946 0 0,-37 24 1 0 0,15-1-822 0 0,-9 2-172 0 0,-19 5-273 0 0,-1 0-145 0 0,0 0-677 0 0,0 0-2678 0 0,0 0-1148 0 0</inkml:trace>
  <inkml:trace contextRef="#ctx0" brushRef="#br1" timeOffset="17870.657">2827 105 1376 0 0,'16'0'229'0'0,"-13"0"427"0"0,-3 0 192 0 0,-16-8 3007 0 0,8 3-3629 0 0,7 4 162 0 0,1 1 100 0 0,0 0 22 0 0,0 0-68 0 0,0 0-220 0 0,0 0 164 0 0,0-1 355 0 0,-3-1-684 0 0,-5-3 2783 0 0,1 1-2824 0 0,2 0-16 0 0,3-1 72 0 0,1 4 298 0 0,-10-8 1236 0 0,-4 7-1606 0 0,9 4 42 0 0,12 25 1126 0 0,-2-25-1125 0 0,-2-1-36 0 0,1-1 0 0 0,-1 1 0 0 0,1-1 0 0 0,-1 1 0 0 0,1-1-1 0 0,0 0 1 0 0,-1 0 0 0 0,1 0 0 0 0,0 0 0 0 0,-1-1 0 0 0,1 1 0 0 0,-1-1 0 0 0,1 0 0 0 0,0 0 0 0 0,-1 1 0 0 0,0-1 0 0 0,1-1 0 0 0,-1 1 0 0 0,0 0 0 0 0,2-2-7 0 0,5-2 39 0 0,6-1 105 0 0,-13 6-80 0 0,-2 0 0 0 0,7-7 54 0 0,0-20 50 0 0,-14 17-102 0 0,3 3-66 0 0,1 0 0 0 0,-1 2 43 0 0,4 4 177 0 0,0 1 71 0 0,0 0 11 0 0,0 0-24 0 0,0 0-113 0 0,-19-5 368 0 0,-8 18-325 0 0,20-8-208 0 0,-8 11 0 0 0,9-8 0 0 0,6 19 0 0 0,10-8 0 0 0,11-3 0 0 0,-13-13 0 0 0,19-3 0 0 0,-19-3 0 0 0,-2-3 0 0 0,-7-1 0 0 0,2-2 0 0 0,-14-14 78 0 0,10 22-10 0 0,2 0 82 0 0,1 1 2 0 0,-2-1-41 0 0,-16-2-304 0 0,17 3 43 0 0,-15 0-2 0 0,3 13 152 0 0,-2 28 0 0 0,9-34 0 0 0,3 2 0 0 0,5-7 0 0 0,0 0 0 0 0,0 0 0 0 0,0-1 0 0 0,1 1 0 0 0,-1 0 0 0 0,1-1 0 0 0,-1 0 0 0 0,1 1 0 0 0,-1-1 0 0 0,1 0 0 0 0,0 0 0 0 0,-1-1 0 0 0,1 1 0 0 0,0 0 0 0 0,0-1 0 0 0,-1 0 0 0 0,1 1 0 0 0,29-6 0 0 0,-28 1 0 0 0,5-24 0 0 0,-17-4 195 0 0,-21 17 1314 0 0,27 15-1496 0 0,-1-1-1 0 0,0 1 1 0 0,0 0-1 0 0,1 0 0 0 0,-1 0 1 0 0,0 0-1 0 0,1 1 1 0 0,-1-1-1 0 0,0 1 0 0 0,1-1 1 0 0,-1 1-1 0 0,0 0 1 0 0,1 0-1 0 0,-1 0 0 0 0,1 1 1 0 0,0-1-1 0 0,-1 1 1 0 0,1-1-1 0 0,0 1 0 0 0,-1 0-12 0 0,-11 20 0 0 0,6-14 0 0 0,5-1 0 0 0,6 10 0 0 0,7-3 0 0 0,37 2-60 0 0,-26-20-1232 0 0,-19 4 644 0 0,-2 0-572 0 0,9-8-1777 0 0,-8 7 1463 0 0</inkml:trace>
</inkml:ink>
</file>

<file path=ppt/ink/ink1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8:52.13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15 205 11976 0 0,'-4'10'3256'0'0,"29"55"-991"0"0,-18-53-2387 0 0,8 19 165 0 0,-5-11 904 0 0,-10-19-1415 0 0,0-1-275 0 0,0 0-663 0 0,0 0-2577 0 0,0 0-1102 0 0</inkml:trace>
  <inkml:trace contextRef="#ctx0" brushRef="#br0" timeOffset="1">15 112 2760 0 0,'-7'-9'272'0'0,"4"0"-654"0"0,-1-9 8926 0 0,4 17-5978 0 0,0 1-1578 0 0,15 0-1087 0 0,-5 2-3434 0 0,3 1-1239 0 0</inkml:trace>
  <inkml:trace contextRef="#ctx0" brushRef="#br0" timeOffset="527.919">357 199 10136 0 0,'0'0'230'0'0,"0"0"30"0"0,0 0 19 0 0,3-7 8 0 0,-2 5-75 0 0,-1 0 0 0 0,0-1 0 0 0,0 1 0 0 0,0 0 0 0 0,0 0 0 0 0,0-1 0 0 0,0 1 0 0 0,-1 0 0 0 0,1-1 0 0 0,-1 1 0 0 0,0 0 0 0 0,1 0 0 0 0,-1 0 0 0 0,0 0 0 0 0,0 0 0 0 0,0 0 0 0 0,-1 0 0 0 0,0-2-212 0 0,0 3 75 0 0,1 1 0 0 0,-1-1 1 0 0,0 0-1 0 0,0 1 1 0 0,1-1-1 0 0,-1 1 1 0 0,0 0-1 0 0,0-1 1 0 0,0 1-1 0 0,0 0 0 0 0,1 0 1 0 0,-1 0-1 0 0,0 1 1 0 0,0-1-1 0 0,0 0 1 0 0,1 1-1 0 0,-1-1 1 0 0,0 1-1 0 0,0-1 1 0 0,1 1-1 0 0,-1 0 0 0 0,0 0 1 0 0,1 0-1 0 0,-1 0 1 0 0,1 0-1 0 0,-1 0 1 0 0,1 0-76 0 0,-2 1 122 0 0,-44 15 254 0 0,7 23-426 0 0,9 3 224 0 0,30-42-179 0 0,1 0 0 0 0,-1 0-1 0 0,1 1 1 0 0,-1-1 0 0 0,1 0-1 0 0,0 0 1 0 0,-1 1 0 0 0,1-1-1 0 0,0 0 1 0 0,0 0-1 0 0,0 1 1 0 0,0-1 0 0 0,0 0-1 0 0,0 0 1 0 0,0 1 0 0 0,0-1-1 0 0,1 0 1 0 0,-1 1 0 0 0,0-1-1 0 0,1 0 1 0 0,-1 0-1 0 0,1 0 1 0 0,0 0 0 0 0,-1 1-1 0 0,1-1 1 0 0,0 0 0 0 0,-1 0-1 0 0,1 0 1 0 0,0 0 0 0 0,0 0-1 0 0,0-1 1 0 0,0 1-1 0 0,0 0 1 0 0,0 0 0 0 0,0-1-1 0 0,0 1 1 0 0,1 0 0 0 0,-1-1-1 0 0,0 1 1 0 0,0-1 0 0 0,0 0-1 0 0,1 1 1 0 0,-1-1-1 0 0,0 0 6 0 0,2 1 0 0 0,-1 1 0 0 0,1-1 0 0 0,0-1 0 0 0,-1 1 0 0 0,1 0 0 0 0,0-1 0 0 0,0 1 0 0 0,-1-1 0 0 0,1 0 0 0 0,0 0 0 0 0,0 0 0 0 0,0 0 0 0 0,-1 0 0 0 0,1-1 0 0 0,0 1 0 0 0,0-1 0 0 0,0 0 0 0 0,16-4-8 0 0,-16 5 0 0 0,1-1-1 0 0,-1 0 0 0 0,0 1 1 0 0,1-2-1 0 0,-1 1 1 0 0,0 0-1 0 0,0-1 0 0 0,0 1 1 0 0,0-1-1 0 0,0 0 0 0 0,-1 0 1 0 0,1 0-1 0 0,0 0 1 0 0,-1-1-1 0 0,0 1 0 0 0,1-1 1 0 0,0-1 8 0 0,10-11-3 0 0,-11 14 56 0 0,-2 1 11 0 0,1 0-10 0 0,37 23-44 0 0,-33-19 69 0 0,0 1 0 0 0,-1 1-1 0 0,0-1 1 0 0,1 0-1 0 0,-2 1 1 0 0,1 0-1 0 0,-1 0 1 0 0,0 0-1 0 0,0 0 1 0 0,0 1 0 0 0,-1-1-1 0 0,1 4-78 0 0,16 34 1004 0 0,-17-38-1005 0 0,0 1-1 0 0,0 0 1 0 0,0 0-1 0 0,0 0 1 0 0,-1-1-1 0 0,0 1 1 0 0,-1 0 0 0 0,0 0-1 0 0,0 0 1 0 0,0 0-1 0 0,-1 0 1 0 0,0 3 1 0 0,-10 22 398 0 0,9-28-353 0 0,1-1 0 0 0,-1 1 0 0 0,0-1 0 0 0,-1 0 0 0 0,1 0 0 0 0,-1 0 0 0 0,1 0 0 0 0,-1 0 0 0 0,0 0 0 0 0,0-1 0 0 0,0 1 0 0 0,0-1 0 0 0,-1 0 0 0 0,1 0 0 0 0,-1 0 0 0 0,-2 1-45 0 0,2-1-69 0 0,1-1 1 0 0,-1 0-1 0 0,1 0 0 0 0,-1 0 0 0 0,0 0 0 0 0,1-1 0 0 0,-1 1 0 0 0,0-1 0 0 0,1 0 0 0 0,-1 0 0 0 0,0 0 0 0 0,1-1 1 0 0,-1 1-1 0 0,0-1 0 0 0,1 0 0 0 0,-1 0 0 0 0,1 0 0 0 0,-1-1 0 0 0,0 1 69 0 0,-4-4-947 0 0</inkml:trace>
  <inkml:trace contextRef="#ctx0" brushRef="#br0" timeOffset="996.556">512 0 2760 0 0,'0'0'488'0'0,"0"0"1008"0"0,0 0 441 0 0,0 17 3331 0 0,24 73 24 0 0,-13-35-4359 0 0,8 39 320 0 0,-6 6 767 0 0,-13-62-1548 0 0,32-70 544 0 0,5-28-1816 0 0,-35 56 774 0 0,1 1-1 0 0,-1 0 1 0 0,1 0 0 0 0,0 1-1 0 0,0-1 1 0 0,0 0-1 0 0,0 1 1 0 0,1 0-1 0 0,-1 0 1 0 0,1 0 0 0 0,-1 0-1 0 0,1 0 1 0 0,0 1-1 0 0,-1 0 1 0 0,1-1-1 0 0,0 1 1 0 0,0 1 0 0 0,0-1-1 0 0,0 1 1 0 0,0-1-1 0 0,0 1 1 0 0,0 0-1 0 0,0 0 27 0 0,6 0 0 0 0,6 7 0 0 0,23 23 0 0 0,-24-11 0 0 0,7 51 78 0 0,-3-40 158 0 0,-17-29-344 0 0,16-4-1564 0 0,-15-3 866 0 0</inkml:trace>
  <inkml:trace contextRef="#ctx0" brushRef="#br0" timeOffset="1184.043">980 26 11976 0 0,'0'0'266'0'0,"0"0"44"0"0,0 0 15 0 0,0 0-26 0 0,0 1-78 0 0,17 56 3259 0 0,-12-42-3060 0 0,-1 1 0 0 0,0 0 1 0 0,-1 0-1 0 0,-1 0 0 0 0,0 0 0 0 0,-1 15-420 0 0,1 5 25 0 0,0 22 815 0 0,-2-23-248 0 0,1-34-709 0 0,-1-1-830 0 0,-1 1-363 0 0,-1 4-68 0 0</inkml:trace>
  <inkml:trace contextRef="#ctx0" brushRef="#br0" timeOffset="1449.577">872 225 8288 0 0,'0'0'381'0'0,"7"-4"127"0"0,0 1-78 0 0,0 0 0 0 0,0 1 0 0 0,0-1-1 0 0,1 2 1 0 0,-1-1 0 0 0,1 1 0 0 0,-1 0 0 0 0,1 1 0 0 0,-1 0 0 0 0,6 0-430 0 0,132-6 1484 0 0,-127 6-1308 0 0</inkml:trace>
  <inkml:trace contextRef="#ctx0" brushRef="#br0" timeOffset="1797.193">1409 173 11976 0 0,'0'0'266'0'0,"0"0"44"0"0,0 0 15 0 0,0-6 75 0 0,-23-13 3722 0 0,-4 19-2718 0 0,1 19-1112 0 0,23-17-292 0 0,0-1 0 0 0,1 1 0 0 0,-1 0 0 0 0,0-1 0 0 0,1 1 0 0 0,0 0 0 0 0,-1 0 0 0 0,1 0 0 0 0,0 0 0 0 0,0 1 0 0 0,0-1 0 0 0,0 0 0 0 0,1 1 0 0 0,-1 0 0 0 0,1-1 0 0 0,-1 1 0 0 0,1 0 0 0 0,0 0 0 0 0,0 0 0 0 0,4 35 224 0 0,28-2-465 0 0,49 24 106 0 0,-75-56 154 0 0,0 1 0 0 0,0-1-1 0 0,0 1 1 0 0,-1 0 0 0 0,0 0-1 0 0,0 1 1 0 0,0-1 0 0 0,-1 1-1 0 0,0 0 1 0 0,0 0 0 0 0,0 0-1 0 0,1 5-18 0 0,2 36 808 0 0,-6-44-739 0 0,-1 0 0 0 0,1-1 0 0 0,-1 1-1 0 0,0 0 1 0 0,0-1 0 0 0,0 1-1 0 0,0 0 1 0 0,0-1 0 0 0,0 1 0 0 0,-1-1-1 0 0,1 0 1 0 0,-1 1 0 0 0,0-1 0 0 0,0 0-1 0 0,0 0 1 0 0,0 0 0 0 0,0 0-1 0 0,0 0 1 0 0,0-1 0 0 0,-1 1 0 0 0,1-1-1 0 0,-2 1-68 0 0,-78 7 1283 0 0,6-14-1784 0 0,67 3 228 0 0,7 2-70 0 0,0 0 0 0 0,0 0 0 0 0,1 0 0 0 0,-1 0 0 0 0,0 0 1 0 0,0-1-1 0 0,0 1 0 0 0,1-1 0 0 0,-1 1 0 0 0,0-1 0 0 0,1 0 0 0 0,-1 1 1 0 0,1-1-1 0 0,-1 0 0 0 0,1 0 0 0 0,-1 0 0 0 0,1 0 0 0 0,-1-1 0 0 0,1 1 1 0 0,0 0-1 0 0,0 0 0 0 0,-1-1 343 0 0,2 0-2557 0 0</inkml:trace>
</inkml:ink>
</file>

<file path=ppt/ink/ink1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8:51.36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45 3224 0 0,'0'0'437'0'0,"0"0"627"0"0,0 0 273 0 0,0 0 58 0 0,0 0-114 0 0,0 0-523 0 0,0 0-228 0 0,0 0-46 0 0,0 0-68 0 0,0 0-237 0 0,5 7-8 0 0,8 53 3208 0 0,-9-22-2778 0 0,3-6 400 0 0,-6-30-979 0 0,0 0 1 0 0,0 0 0 0 0,1 0-1 0 0,-1 0 1 0 0,0 0-1 0 0,1 0 1 0 0,0 0-1 0 0,-1 0 1 0 0,1 0-1 0 0,0 0 1 0 0,0-1 0 0 0,0 1-1 0 0,0-1 1 0 0,0 0-1 0 0,0 1 1 0 0,0-1-1 0 0,0 0 1 0 0,1 0 0 0 0,-1-1-1 0 0,0 1 1 0 0,1 0-1 0 0,-1-1 1 0 0,1 1-1 0 0,-1-1 1 0 0,1 0-1 0 0,1 0-22 0 0,34-12 135 0 0,-16-3 53 0 0,-19 14-178 0 0,0 0 1 0 0,-1 0 0 0 0,1-1-1 0 0,-1 1 1 0 0,1-1-1 0 0,-1 0 1 0 0,1 0-1 0 0,-1 0 1 0 0,0 0 0 0 0,0 0-1 0 0,0 0 1 0 0,0 0-1 0 0,0-1 1 0 0,-1 1-1 0 0,1-1 1 0 0,-1 1 0 0 0,1-1-1 0 0,-1 0 1 0 0,0 0-1 0 0,0 1 1 0 0,0-1 0 0 0,-1 0-1 0 0,1 0 1 0 0,-1 0-1 0 0,1 0 1 0 0,-1 0-11 0 0,0 1 294 0 0,0 2 93 0 0,0 0 18 0 0,0 0-38 0 0,0 0-172 0 0,0 0-71 0 0,0 0-18 0 0,0 2-19 0 0,0 0-103 0 0,1 1 0 0 0,-1-1 0 0 0,1 1 0 0 0,0-1 0 0 0,0 1 0 0 0,0-1 0 0 0,0 0 0 0 0,0 1 1 0 0,0-1-1 0 0,1 0 0 0 0,-1 0 0 0 0,1 0 0 0 0,-1 0 0 0 0,1 0 0 0 0,0 0 0 0 0,0 0 0 0 0,0-1 0 0 0,0 1 0 0 0,0-1 0 0 0,0 1 0 0 0,0-1 0 0 0,1 0 0 0 0,-1 0 0 0 0,0 0 0 0 0,1 0 0 0 0,1 0 16 0 0,3 3 6 0 0,53 2-92 0 0,-54-5 98 0 0,1-1 0 0 0,-1 0 0 0 0,1-1-1 0 0,-1 1 1 0 0,0-1 0 0 0,0-1 0 0 0,1 1-1 0 0,-1-1 1 0 0,0 0 0 0 0,0 0 0 0 0,-1-1-1 0 0,1 0 1 0 0,0 0 0 0 0,-1 0 0 0 0,0-1-1 0 0,3-2-11 0 0,3-32 838 0 0,-6 29-488 0 0,-4 8-316 0 0,-1 0 0 0 0,1 0 1 0 0,0 0-1 0 0,-1-1 1 0 0,1 1-1 0 0,-1 0 0 0 0,1 0 1 0 0,-1 0-1 0 0,1 0 1 0 0,-1-1-1 0 0,0 1 0 0 0,0 0 1 0 0,0 0-1 0 0,0-1 1 0 0,0 1-1 0 0,0 0 0 0 0,0 0 1 0 0,0-1-1 0 0,0 1 1 0 0,0 0-1 0 0,0 0 0 0 0,-1-1 1 0 0,1 1-1 0 0,-1 0 1 0 0,1 0-1 0 0,-1 0 0 0 0,0-1-34 0 0,-24-35 603 0 0,21 34-865 0 0,-1-2 371 0 0,9 0-4456 0 0,2 1 2781 0 0</inkml:trace>
  <inkml:trace contextRef="#ctx0" brushRef="#br0" timeOffset="390.532">570 115 5984 0 0,'0'0'464'0'0,"0"0"-148"0"0,4 2 3832 0 0,17 2-2396 0 0,92-42 1032 0 0,-112 36-2703 0 0,1 0 0 0 0,-1-1 1 0 0,0 1-1 0 0,-1 0 1 0 0,1 0-1 0 0,0-1 0 0 0,0 1 1 0 0,-1-1-1 0 0,0 1 1 0 0,1 0-1 0 0,-1-1 0 0 0,0 1 1 0 0,0-1-1 0 0,0 1 1 0 0,-1-1-1 0 0,1 1 0 0 0,0-1 1 0 0,-1 1-1 0 0,0 0 1 0 0,0-1-1 0 0,1 1 0 0 0,-1 0 1 0 0,0 0-1 0 0,-1 0 1 0 0,1-1-1 0 0,0 1 0 0 0,-1 0 1 0 0,1 0-1 0 0,-1 1 1 0 0,0-1-1 0 0,1 0 0 0 0,-1 1 1 0 0,0-1-1 0 0,0 1 1 0 0,0-1-1 0 0,0 1 0 0 0,0 0 1 0 0,-1 0-1 0 0,0-1-81 0 0,-4 2 36 0 0,1 0 0 0 0,-1 1-1 0 0,0-1 1 0 0,0 1 0 0 0,0 1-1 0 0,0-1 1 0 0,0 1 0 0 0,1 0 0 0 0,-1 1-1 0 0,1-1 1 0 0,0 1 0 0 0,-1 1-1 0 0,1-1 1 0 0,1 1 0 0 0,-1 0 0 0 0,0 0-1 0 0,1 1 1 0 0,0 0 0 0 0,0 0 0 0 0,1 0-1 0 0,-1 0 1 0 0,1 1 0 0 0,0 0-1 0 0,-1 1-35 0 0,-19 47 0 0 0,22-50 0 0 0,1 1 0 0 0,-1 0 0 0 0,1 0 0 0 0,1 0 0 0 0,-1 1 0 0 0,1-1 0 0 0,-1 0 0 0 0,1 0 0 0 0,1 0 0 0 0,-1 0 0 0 0,1 0 0 0 0,0 0 0 0 0,0 0 0 0 0,2 5 0 0 0,0-5 13 0 0,0 0-1 0 0,0-1 0 0 0,1 1 0 0 0,-1-1 1 0 0,1 0-1 0 0,0 0 0 0 0,1 0 0 0 0,-1 0 1 0 0,1 0-1 0 0,-1-1 0 0 0,1 0 1 0 0,0 0-1 0 0,0-1 0 0 0,0 1 0 0 0,1-1 1 0 0,-1 0-1 0 0,0 0 0 0 0,1-1 0 0 0,0 1 1 0 0,-1-1-1 0 0,1-1 0 0 0,0 1 0 0 0,2-1-12 0 0,52-4-5737 0 0,-37-2-295 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12T22:20:06.737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19211 12732 8287 0,'0'0'736'0,"0"0"-592"15,-5 3-144-15,-2-1 0 0,-1 2 2608 0,-2 0 480 16,0 0 112-16,1 1-10112 16</inkml:trace>
</inkml:ink>
</file>

<file path=ppt/ink/ink1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8:49.11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16 1 5296 0 0,'-4'4'472'0'0,"-4"7"-280"0"0,4 13 2505 0 0,9 24 1112 0 0,9 21-1373 0 0,-13-1-540 0 0,-1-67-1783 0 0,0-1-63 0 0,0 0 0 0 0,1 0 0 0 0,-1 0 0 0 0,0 0-1 0 0,0 0 1 0 0,0 0 0 0 0,0 0 0 0 0,0 0 0 0 0,1 0-1 0 0,-1 0 1 0 0,0 0 0 0 0,0 1 0 0 0,0-1 0 0 0,0 0-1 0 0,0 0 1 0 0,1 0 0 0 0,-1 0 0 0 0,0 0 0 0 0,0 0-1 0 0,0 1-49 0 0,4-32 548 0 0,11 2-548 0 0,-10 26-49 0 0,1 0-1 0 0,0 1 1 0 0,0 0-1 0 0,-1 0 0 0 0,1 0 1 0 0,1 1-1 0 0,-1 0 1 0 0,0 0-1 0 0,0 0 0 0 0,0 1 1 0 0,0 0-1 0 0,1 0 1 0 0,-1 1-1 0 0,0-1 0 0 0,0 2 1 0 0,0-1-1 0 0,0 0 1 0 0,0 1-1 0 0,0 0 0 0 0,1 1 50 0 0,26 24 0 0 0,-31-25 60 0 0,0-1 0 0 0,-1 0 0 0 0,1 1 0 0 0,-1-1 0 0 0,0 1 0 0 0,1-1 0 0 0,-1 1 0 0 0,0-1 0 0 0,0 1 0 0 0,0 0 0 0 0,0 0 0 0 0,0 0 0 0 0,0-1 0 0 0,-1 1 0 0 0,1 0 0 0 0,-1 0 0 0 0,1 0 0 0 0,-1 0 0 0 0,0 0-1 0 0,0 0 1 0 0,1 0 0 0 0,-1 0 0 0 0,-1 0 0 0 0,1 0 0 0 0,0 0 0 0 0,0 0 0 0 0,-1 0 0 0 0,0 1-60 0 0,1 16 236 0 0,-9 10-199 0 0,1-22 699 0 0,5-2-662 0 0,-1-1-1 0 0,-1 0 0 0 0,1 0 1 0 0,-1-1-1 0 0,1 1 0 0 0,-1-1 1 0 0,0 0-1 0 0,0-1 0 0 0,0 1 1 0 0,0-1-1 0 0,-1 0 0 0 0,1 0 1 0 0,-1 0-1 0 0,1-1 0 0 0,-1 0 1 0 0,0 0-1 0 0,0 0 0 0 0,-4-1-73 0 0,-4-3 305 0 0,-11-12-8267 0 0,24 13 5916 0 0</inkml:trace>
  <inkml:trace contextRef="#ctx0" brushRef="#br0" timeOffset="437.395">358 235 10136 0 0,'0'0'230'0'0,"0"0"30"0"0,0 0 19 0 0,0 0 37 0 0,0 0 125 0 0,8 4 1593 0 0,-3 0-1845 0 0,1 0 0 0 0,-1 0 0 0 0,1 0 0 0 0,0-1 0 0 0,0 0 0 0 0,0 0 0 0 0,0-1 0 0 0,0 1 0 0 0,1-1 0 0 0,-1-1 0 0 0,1 1 1 0 0,-1-1-1 0 0,1 0 0 0 0,0-1 0 0 0,-1 1 0 0 0,4-2-189 0 0,-9 1 8 0 0,2 1 19 0 0,0-1 0 0 0,0 0 1 0 0,-1 0-1 0 0,1 0 0 0 0,0 0 1 0 0,0-1-1 0 0,-1 1 0 0 0,1-1 0 0 0,0 0 1 0 0,-1 1-1 0 0,1-1 0 0 0,-1-1 1 0 0,1 1-1 0 0,-1 0 0 0 0,1 0 1 0 0,-1-1-1 0 0,0 1 0 0 0,1-1 0 0 0,-1-1-27 0 0,7-13 96 0 0,-5-9-32 0 0,-22 1 1096 0 0,16 23-774 0 0,-6-8-6 0 0,-21-4-120 0 0,22 12-265 0 0,0 0 0 0 0,0 1 1 0 0,0 0-1 0 0,0 0 1 0 0,0 1-1 0 0,0 0 0 0 0,0 0 1 0 0,0 1-1 0 0,0 0 0 0 0,1 0 1 0 0,-1 0-1 0 0,1 1 1 0 0,-1 0-1 0 0,1 0 0 0 0,0 1 1 0 0,0 0-1 0 0,-2 2 5 0 0,-26 25-27 0 0,25-9 27 0 0,3 11 0 0 0,12 21 0 0 0,0-35-6 0 0,-5-16 18 0 0,-1 0 1 0 0,1 0-1 0 0,0-1 1 0 0,0 1-1 0 0,0 0 1 0 0,0-1 0 0 0,1 1-1 0 0,-1-1 1 0 0,0 1-1 0 0,1-1 1 0 0,0 0-1 0 0,0 0 1 0 0,0 1-1 0 0,0-1 1 0 0,0 0 0 0 0,0-1-1 0 0,2 3-12 0 0,57 22-133 0 0,23-19-1151 0 0,0-22-4979 0 0,-58 6 4025 0 0</inkml:trace>
  <inkml:trace contextRef="#ctx0" brushRef="#br0" timeOffset="843.549">776 238 10136 0 0,'31'-5'230'0'0,"-12"-7"596"0"0,-18 11-803 0 0,-1 0-1 0 0,0 1 1 0 0,0-1 0 0 0,1 0 0 0 0,-1 0 0 0 0,0 1 0 0 0,0-1 0 0 0,0 0-1 0 0,0 0 1 0 0,0 1 0 0 0,0-1 0 0 0,0 0 0 0 0,0 0 0 0 0,0 0-1 0 0,0 1 1 0 0,0-1 0 0 0,-1 0 0 0 0,1 0 0 0 0,0 1 0 0 0,-1-1 0 0 0,1 0-1 0 0,0 1 1 0 0,-1-1 0 0 0,1 0 0 0 0,-1 1 0 0 0,1-1 0 0 0,-1 0 0 0 0,1 1-1 0 0,-1-1 1 0 0,1 1 0 0 0,-1-1 0 0 0,0 1 0 0 0,1-1 0 0 0,-1 1 0 0 0,0 0-1 0 0,1-1 1 0 0,-1 1 0 0 0,0 0 0 0 0,0 0 0 0 0,1-1 0 0 0,-1 1 0 0 0,0 0-1 0 0,0 0 1 0 0,1 0 0 0 0,-1 0 0 0 0,0 0-23 0 0,-8-7 429 0 0,-15-7 1619 0 0,23 14-1551 0 0,1 0-60 0 0,-16 1 1074 0 0,-14 21-1301 0 0,0 10-306 0 0,27-28 95 0 0,2-3 3 0 0,1 0 0 0 0,-1 0 0 0 0,0 0 0 0 0,1 0 1 0 0,-1 0-1 0 0,1 0 0 0 0,0 0 0 0 0,-1 0 0 0 0,1 1 0 0 0,0-1 0 0 0,0 0 1 0 0,0 0-1 0 0,0 0 0 0 0,0 0 0 0 0,0 1 0 0 0,0-1 0 0 0,0 0 1 0 0,0 0-1 0 0,0 0 0 0 0,1 0 0 0 0,-1 1 0 0 0,0-1 0 0 0,1 0 0 0 0,-1 0 1 0 0,1 0-1 0 0,-1 0 0 0 0,1 0 0 0 0,0 0 0 0 0,-1 0 0 0 0,1 0 0 0 0,0 0 1 0 0,0-1-1 0 0,0 1 0 0 0,0 0-2 0 0,2 5-8 0 0,36 36 8 0 0,8-9 0 0 0,-21-9-288 0 0,-25-15 292 0 0,11 5 274 0 0,-11-13 124 0 0,-1-1 109 0 0,0 2 22 0 0,0-1-510 0 0,-1 0 0 0 0,1 1 0 0 0,0-1 0 0 0,0 0 0 0 0,0 1 0 0 0,-1-1-1 0 0,1 0 1 0 0,-1 0 0 0 0,1 1 0 0 0,-1-1 0 0 0,1 0 0 0 0,-1 0 0 0 0,0 0-1 0 0,1 0 1 0 0,-1 1 0 0 0,0-1 0 0 0,0 0 0 0 0,0-1 0 0 0,0 1 0 0 0,0 0-1 0 0,0 0 1 0 0,0 0 0 0 0,0-1 0 0 0,0 1 0 0 0,0 0 0 0 0,-1-1 0 0 0,1 1-1 0 0,-1-1-22 0 0,-87 33 427 0 0,81-31-1284 0 0,7-2-57 0 0</inkml:trace>
  <inkml:trace contextRef="#ctx0" brushRef="#br0" timeOffset="1046.627">970 158 11976 0 0,'0'0'546'0'0,"0"0"-10"0"0,0 8 127 0 0,-1-3-550 0 0,0 1 0 0 0,1-1 0 0 0,0 0 0 0 0,0 1 0 0 0,1-1-1 0 0,-1 1 1 0 0,1-1 0 0 0,0 0 0 0 0,1 0 0 0 0,-1 0 0 0 0,1 0 0 0 0,0 0 0 0 0,0 0 0 0 0,0 0 0 0 0,1 0 0 0 0,0-1 0 0 0,2 3-113 0 0,9 22 1126 0 0,28 59-732 0 0,-41-73-387 0 0,-1-12-4735 0 0,0-3 4721 0 0,0 0-5330 0 0</inkml:trace>
  <inkml:trace contextRef="#ctx0" brushRef="#br0" timeOffset="1765.233">869 315 8288 0 0,'0'0'381'0'0,"0"0"-6"0"0,1 0-242 0 0,110-18 2338 0 0,-28 4-855 0 0,26-12-1600 0 0,-92 20-16 0 0</inkml:trace>
</inkml:ink>
</file>

<file path=ppt/ink/ink1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8:47.67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112 1 0 0 0,'0'0'1755'0'0,"5"3"3191"0"0,-6-3-4967 0 0,6 14 4577 0 0,-4-13-4493 0 0,-1 0 0 0 0,0 0 1 0 0,0 0-1 0 0,0 0 0 0 0,1 0 0 0 0,-1 0 1 0 0,0 0-1 0 0,0 0 0 0 0,-1 0 1 0 0,1 0-1 0 0,0 0 0 0 0,0 0 1 0 0,0 0-1 0 0,-1 0 0 0 0,1 0 1 0 0,0 0-1 0 0,-1 0 0 0 0,1 0 0 0 0,-1 0 1 0 0,1 0-1 0 0,-1 0 0 0 0,0 0 1 0 0,1-1-1 0 0,-1 1 0 0 0,0 0 1 0 0,0 0-1 0 0,0 0-63 0 0,3 12 389 0 0,-6 12 1439 0 0,4 2-1662 0 0,6 27 936 0 0,-3-48-1002 0 0,4 26 489 0 0,-3 39 41 0 0,13 2 1244 0 0,2-28-1314 0 0,-12-1 95 0 0,-9-33-472 0 0,3 8 51 0 0,0-19-180 0 0,1 2-32 0 0,-17 9-859 0 0,11-3-3856 0 0,5-6-1228 0 0</inkml:trace>
  <inkml:trace contextRef="#ctx0" brushRef="#br0" timeOffset="593.639">0 417 1840 0 0,'9'0'400'0'0,"-7"0"1007"0"0,-2 0 435 0 0,0 0 87 0 0,0 0-157 0 0,0 0-742 0 0,0 0-328 0 0,0 0-59 0 0,0 0-30 0 0,0 0-59 0 0,1 1-30 0 0,28 39 1876 0 0,-14-29-1951 0 0,-13-11-400 0 0,-1 1 1 0 0,1 0-1 0 0,0 0 1 0 0,0 1-1 0 0,-1-1 1 0 0,1 0-1 0 0,-1 0 1 0 0,1 1-1 0 0,-1-1 1 0 0,1 1-1 0 0,-1-1 0 0 0,0 1 1 0 0,0 0-1 0 0,0-1 1 0 0,0 1-1 0 0,0 0 1 0 0,0 0-1 0 0,0 0 1 0 0,-1 0-1 0 0,1 0 0 0 0,0 1-49 0 0,26 39 1168 0 0,-9-18-521 0 0,-16-23-470 0 0,-2-1-2 0 0,1 2-6 0 0,24 18 334 0 0,-24-19-343 0 0,3-1-7 0 0,-3 0-141 0 0,4 0 55 0 0,0 0 1 0 0,0 0 0 0 0,0 0-1 0 0,-1-1 1 0 0,1 0 0 0 0,0 0 0 0 0,0 0-1 0 0,0 0 1 0 0,-1-1 0 0 0,1 1 0 0 0,-1-1-1 0 0,3-2-67 0 0,36-31 752 0 0,-11-22 67 0 0,-13 9-566 0 0,-13 16-178 0 0,-6 31-22 0 0,1 0 1 0 0,2-12-33 0 0,-9-7-1701 0 0,6 20 661 0 0</inkml:trace>
</inkml:ink>
</file>

<file path=ppt/ink/ink1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3T22:52:47.30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13719 7092 1090 0,'0'0'24'0,"0"0"4"0,0 0 2 0,0 0 2 0,0 0-32 0,0 0 0 16,0 0 0-16,0 0 0 0,0-7 96 0,0 7 14 0,0 0 2 0,0 0 1 15,2-3-39-15,-2 3-8 16,0 0-2-16,0 0 0 0,3 0-8 0,-3 0-1 0,0 0-1 0,5 3 0 16,1-3-4-16,-4 0-1 0,-2 0 0 0,5 7 0 15,-2-3-19-15,2-1-4 0,-5-3-1 0,6 4 0 16,-1 3 31-16,3-4 7 0,-5 1 1 0,5 4 0 16,-3-1-52-16,0 0-12 15,0 0 0-15,3-3 0 0,-2 3 34 0,-1 1 4 16,0 3 1-16,3-4 0 0,0-4-28 0,3 8-11 15,-3-3 8-15,2-1-8 0,3 0 0 0,1-3 0 16,-1-1 8-16,0 1-8 0,0-1 0 0,1-3 8 16,-1 0-8-16,0 0 8 0,0-3 1 0,0 3 0 15,1 0 0-15,-1-4 0 0,0-3-1 0,-2 0-8 16,2 7 12-16,-2-7-4 0,-4-1-8 0,1-3 0 0,3 4 0 0,-6 4 0 16,3-4 0-16,-2 3 0 0,-1-4 0 0,-3 1 0 0,4 3 53 15,-4-3 9-15,4 0 2 0,-4 4 0 16,-2-1-52-16,0 4-12 0,6-8 0 0,-4 4 0 15,-2-3 0-15,3 4 0 0,-3 3 0 0,3-4 0 0,-1-3 0 0,1 0-12 16,-3 7 3-16,0 0 0 0,3 0 9 0,-3 0 12 16,0 0-2-1,0 0-1-15,0 0-9 0,0 0 0 0,5 0 0 0,0 4 0 16,-2-1 0-16,2 1 0 0,-5-4 0 0,5 3 0 16,1 4 0-16,-4 0 0 0,4-3 0 0,-4 4 0 15,-2-8 0-15,5 7 0 0,1-3 0 0,2 3 0 16,-3-4 0-16,3 1 0 0,-3 3 0 0,-2 1 0 15,-3-8 0-15,5 7 0 0,0-3 0 0,3 3 0 16,0-4 0-16,0-3 0 0,0 4 0 0,0-1 0 0,0-3 0 0,3 4 0 16,-3-4 0-16,-3 0 0 0,3 0 0 0,0 0 0 15,0-4 0-15,-3 1 0 0,0-1 0 0,3 1 0 16,0-1 0-16,-3 1 0 0,3-1 0 0,-2 4 0 16,-1-3 0-16,0-1 0 0,1 4 0 0,-1-8 0 15,0 8 0-15,0-4 0 0,-5 4 0 0,6 0 0 16,-1-3 0-16,-2 3 0 15,-3 0 0-15,0 0 0 0,0 0 0 0,8-4 0 16,-8 4 0-16,2 0 0 0,-2 0 0 0,6 4 0 0,-6-4 0 0,0 0 0 16,5 0 0-16,3 3 0 15,-8-3 0-15,5 4 0 0,-2 4 0 0,2-4 0 0,-5-4 0 16,3 3 0-16,2 1 0 0,0 3 0 0,-2 0 0 0,2-4 0 16,0 1 0-16,1 4 0 0,-1-1 0 0,3-3 0 15,-3-1 0-15,1 4 0 0,2-3 8 0,-3-1 0 0,3-3 0 0,-3 4 0 16,3-4-8-16,3 7 0 0,-4-7 0 0,4 5 0 15,0-2 0-15,2-3 0 0,0 4 0 0,3-1 0 16,0-3 0-16,0 0 0 0,0 0 0 0,-1 0 0 16,1 0 0-16,0 0 0 0,-3-3 0 0,3-1 0 15,-2 4 0-15,1-3 0 0,-1-2 0 0,-1-2 0 16,-3 3 0-16,4 1 0 0,-1-1 0 0,-2-3 0 0,2 0-12 0,0-5 12 16,0 5-10-16,3 0 10 0,-3-3 0 0,1-1 0 15,1 3 0-15,4-3 0 0,-3 8 0 0,-3-4 0 16,-2 3 0-16,-3-3 0 0,2 7 0 0,1 0 0 15,-1-8 11-15,1 4-3 0,-1 1-8 0,1-1-10 16,-3-3 10-16,5 4-13 0,-2-4 13 0,-3 0 0 16,0 3 0-16,0-4 0 15,0 4 0-15,-3-3 0 0,0 7 0 0,0-3 0 0,1-1 0 16,-4 1 0-16,-2 3 0 0,0 0 0 0,0 0 0 0,0 0 0 16,3-4 0-16,-3 4 0 15,0 0-84-15,0 0-15 0,-3 0-2 0</inkml:trace>
  <inkml:trace contextRef="#ctx0" brushRef="#br0" timeOffset="717.798">14917 7299 871 0,'0'0'38'0,"0"0"9"0,0 0-38 0,0-3-9 0,-2-1 0 0,2 4 0 15,0 0 90-15,0 0 16 0,0 0 3 0,0 0 1 16,0 0-5-16,0 0-1 0,-3 0 0 0,3 0 0 16,0 0-35-16,0 0-7 15,0 0-2-15,0 0 0 0,0 0-25 0,0 0-6 16,3 4-1-16,2-1 0 16,0 4 9-16,3 0 2 0,0 0 0 0,0-3 0 15,3 4-8-15,2-1-2 0,0 0 0 0,0 0 0 0,-5 0-29 0,0 0 0 16,3-3 0-16,-1 4 0 0,6-1 40 0,0 0 16 0,0 0 2 15,0-7 1-15,0 7-43 0,2-3-16 0,1 4 11 16,2-4-11-16,-5-1 39 0,2-3 1 0,-5 7 1 0,3-7 0 0,0 0-14 0,-3 0-3 16,-2 0-1-16,2 0 0 0,1 0-23 0,-1-3 0 15,-3-1 0-15,4 4 0 0,-1 0 36 0,0-3 2 16,0-1 1-16,-2-1 0 0,2 2-20 0,-2 3-4 16,-1-4-1-16,1 1 0 0,-3-1-5 0,2 1-1 15,-10 3 0-15,11-4 0 0,-1 1-8 0,-2-1 10 16,-8 4-10-16,11-3 10 15,0-1-10-15,-11 4 0 0,0 0 0 0,5-5 0 16,-5 5 0-16,8-3 8 0,-3-4 0 0,-5 7 0 16,0 0-55-16,0 0-11 0,5-4-2 0,-5 4-1 15,0 0-163-15,-2-3-32 0</inkml:trace>
  <inkml:trace contextRef="#ctx0" brushRef="#br0" timeOffset="1034.803">15409 7284 1036 0,'0'0'46'0,"0"0"10"0,0 0-45 0,0 0-11 0,0 0 0 0,0 0 0 15,0 0 147-15,6 0 27 0,2-4 6 16,2 4 0-16,-2 4-84 0,0-4-16 16,3 0-4-16,-3 3-1 0,5 2-15 0,0-5-4 15,3 4 0-15,0-1 0 0,0-3-38 0,-3 7-8 16,3-3-2-16,-6-1 0 0,4 1 41 0,-4 3 8 15,-2-4 2-15,3 6 0 0,-3-2-43 0,0 0-16 16,-3 3 11-16,0-3-11 0,0 5 57 0,-2-1 6 16,2-1 1-16,-5 1 0 0,3 4-52 0,-6-8-12 15,3 4 0-15,-2-4 0 0,-1 1 54 0,-2 6 8 0,-3-7 2 0,0 4 0 16,0-1-52-16,-3 2-12 0,-2-5 0 0,3 4 0 16,-4-4 0-16,4 1 0 15,-1-1 0-15,1 0 0 0,-1 0 0 0,0 0 0 0,3-7 0 0,1 7 0 16,7-7-56-16,0 0-13 0,0 0-3 0</inkml:trace>
  <inkml:trace contextRef="#ctx0" brushRef="#br0" timeOffset="1859.178">16126 7266 810 0,'11'0'36'0,"-11"0"7"0,0 0-35 0,0 0-8 0,0 0 0 0,0 0 0 15,0 0 104-15,3-3 18 0,-1-4 4 0,-2 7 1 0,0 0 13 0,0 0 2 16,3-4 1-16,-3-4 0 0,-3 1-42 0,1 3-8 16,-4 1-1-16,4-1-1 0,-4 1-33 0,1-1-6 15,-3 4-2-15,3-3 0 0,-3 3-21 0,0 0-4 16,3 3-1-16,-6-3 0 15,3 7-8-15,-2-3-1 0,-1-1-1 0,-2 4 0 16,0 5-6-16,-3-5 0 0,2 4-8 0,-1-1 12 16,-1 2-12-16,2 2 0 15,-1 0 0-15,1-2 0 0,1 2 0 0,5 0 0 0,0 0 0 0,3 2 0 0,0-6 0 16,2 4-13-16,3 2 4 0,3-2 1 0,2-7 8 0,3 8 0 16,2-1-9-16,4-7 9 15,2 4 0-15,2-3 0 0,-2-4 0 0,2 3 0 0,-2-4 0 0,0 4 0 16,0-3 0-16,0-4 0 0,0 0 0 15,-6 0 0-15,1-4 0 0,0 1 0 0,-3-1 0 0,-3-3 0 16,0 4 0-16,-5-6 0 0,0 2 33 0,0 4 2 0,0 3 0 0,-3-7 0 16,-4 3-11-16,1-3-3 0,4 0 0 0,-4 2 0 15,1 3-10-15,-3-3-3 0,3 2 0 0,-3-1 0 16,3 4-8-16,-1 0 8 0,6 0-8 0,0 0 8 16,0 0-8-16,0 0 0 15,0 0 0-15,0 0-11 0,0 0 11 0,0 0 0 0,0 0 0 0,0 0 0 0,6-3 0 0,-1-1 0 16,3 4 0-16,2 0 0 15,4-3-21-15,-1 3-3 0,3-4 0 0,0 4 0 16,-1 0 24-16,4-3 0 0,-3-1 0 0,2 4 0 0,1 0 12 0,-3 0 11 16,-8 0 1-16,5 0 1 0,3 0-25 0,-6 4 0 15,1-4 0-15,-3 0 0 16,-3 0-251-16</inkml:trace>
  <inkml:trace contextRef="#ctx0" brushRef="#br0" timeOffset="2192.478">16322 7419 1695 0,'11'7'75'0,"-6"-7"16"0,-2 7-73 0,-3-7-18 0,0 0 0 0,2 4 0 16,1 3 62-16,0 0 9 0,-1 1 1 0,4 3 1 16,1-4 36-16,-1 0 7 15,2 0 2-15,-3 0 0 0,-2 1-86 0,-1-1-18 16,1 0-3-16,0 0-1 0,-1 0 43 0,-2-3 9 15,0 4 2-15,0-8 0 0,0 0-52 0,0 0-12 0,3 0 0 0,-3 0 0 32,0 0 0-32,0 0 0 0,0 0 0 0,0 0 0 15,3-8 0-15,-3 8 0 0,0-7 0 0,5-4 0 0,0 4 0 0,3 0 0 16,-3-1 0-16,1-3 0 0,-1 4 0 0,-2-3 0 16,-1-1 0-16,1 3-10 0,0 4 10 0,2-3 0 15,0 4 8-15,0-1-8 16,3 1-16-16,-2-1-8 0,-1 1-2 0,0-1 0 0,3 4 18 15,-3 0 8-15,1 0-8 0,-4 0 8 0,-2 0 19 0,8 0 9 0,-8 0 1 0,6 0 1 16,2 4-229-16,-1-1-45 0,-7-3-10 0</inkml:trace>
  <inkml:trace contextRef="#ctx0" brushRef="#br0" timeOffset="2641.526">16740 7473 1267 0,'13'0'56'0,"-13"0"12"0,0 0-55 0,0 0-13 0,0 0 0 0,0 0 0 15,0 0 105-15,0 0 19 0,0 0 3 0,0 0 1 16,6-3-52-16,-6 3-9 0,0 0-3 0,0 0 0 16,0 0 0-16,0 0 0 0,0 0 0 0,-6-4 0 0,4 4-22 0,-1 0-5 15,-5 4-1-15,3-1 0 0,-6-3-6 0,3 7-2 16,3 0 0-16,0 0 0 15,2-3-28-15,-2 4 0 0,-3-1 0 0,5 0 0 0,-2-3 0 0,0 6 0 16,-1-6 0-16,9 4 0 0,2 3 0 0,3-4 0 16,0 0 0-16,-5 0 0 0,2-4 0 0,-2 2 0 15,-3-5 0-15,5 0 0 0,-5 0 0 0,11 0 0 0,2 0 0 0,3 0 0 16,-6-5 0-16,1 5 0 0,-3-7 0 0,0 7 0 16,-3-7-13-16,0 4-9 0,-2-4-2 0,2 0 0 0,-2-2 24 0,2 2 12 15,-2 0-2-15,-3 7 0 0,0 0 2 0,0-3 1 16,-3-1 0-16,1-3 0 0,2 7-13 0,0 0 0 15,0 0 0-15,-6 0 0 0,4-3 0 0,2 3 0 16,0 0 0-16,0 0 0 16,0 0 0-16,0 0 0 0,2 3 0 0,4 8 0 15,-4-4 0-15,4-4 0 0,-4 9 0 0,4-5 0 16,-1 0 0-16,0 0 0 0,-5-7 0 0,5 4 0 16,3-1 0-16,0 4 0 15,0-2 0-15,0 2-711 0,-3-7-148 0</inkml:trace>
  <inkml:trace contextRef="#ctx0" brushRef="#br0" timeOffset="3110.974">17044 7480 748 0,'0'0'67'0,"0"0"-54"0,3-3-13 0,-3 3 0 16,-3-4 220-16,3 1 42 0,3-1 8 0,-3 4 2 15,0 0-116-15,0 0-22 16,-5-7-5-16,5 7-1 0,0 0-51 0,0 0-10 15,-11 0-3-15,6 2 0 0,-3 3-51 0,3-1-13 16,-1 3 0-16,1-4 0 0,0 4 0 0,0-3 0 16,-1 3 0-16,1 1 0 0,0-1 0 0,2 0 0 15,0 7 0-15,1-7 0 0,2 2 0 0,0-2 0 16,5-4-9-16,-2 4 9 0,2 0-11 0,0-3 11 16,3-1-12-16,0-3 12 0,0 5-12 0,0-5 4 0,3-5 8 0,2 2-13 15,-3-1 13-15,1 1 0 0,0-4 0 0,-3 0 10 16,-3-4 3-16,3-1 1 0,0 2 0 0,0-1 0 15,-6-4 23-15,1 4 5 0,2-3 1 0,0-5 0 16,-2 2-20-16,-3 3-4 0,0-2-1 0,0 2 0 16,0 0-18-16,-3 2 8 0,-4-2-8 0,1 4 0 0,4-1 31 0,-4-4-1 15,-4 4 0-15,7 1 0 0,3-2-14 0,-3 8-4 16,-2-3 0-16,0 0 0 0,2 0-12 0,1 7 8 0,2 0-8 16,-6 0 0-16,-4-3 8 0,10 3-8 0,0 0 0 0,0 7 0 15,0 0 0-15,2 3 0 0,4 2 0 0,2 2 0 16,0 0 0-16,-3-2 0 0,0 2-8 0,3 0 8 15,3 0 0-15,-3 5 0 0,-3-8 0 0,-3 4 0 16,4-1 21-16,-1 0-1 16,0-2-1-16,3 2 0 0,-2-7-19 0,2 4 0 15,-3-1 0-15,0 2 0 16,-2-5-209-16,5 0-46 0</inkml:trace>
  <inkml:trace contextRef="#ctx0" brushRef="#br0" timeOffset="3427.159">17309 7473 1728 0,'0'0'38'0,"0"0"8"0,0 0 2 0,0 0 0 15,3 4-39-15,-1-1-9 0,-2-3 0 0,3 0 0 0,0 7 104 0,-1-3 20 16,4-1 3-16,-4 1 1 0,4-4-52 0,-4 8-9 16,1-1-3-16,2-3 0 0,0-1-64 0,-5-3 0 31,0 4-8-31,0-4-1 0,0 0 9 0,0 0 9 0,0 0-1 0,0 0-8 31,6-4-94-31,-6 4-26 0,0 0-4 0,0 0-2 16,0 0-53-16,0-7-10 0,0 0-3 0,0-1 0 15,-3-3-51-15,0 4-10 0,3 0-3 0,-2-7 0 0,2 2 205 0,-3 2 41 0,3-1 10 0,-3-1 0 16,3 5 148-16,0-3 31 0,-2-1 6 0,2 4 2 16,0-1-19-16,2 1-3 0,1 3-1 0,-3 1 0 0,0-1-57 0,0 4-12 15,0-7-3-15,0 7 0 0,0 0-69 0,0 0-15 16,11 0-8-16,-3 0 10 15,-8 0-86-15,8 0-18 0,10 4-3 0,-7-4-1 0</inkml:trace>
  <inkml:trace contextRef="#ctx0" brushRef="#br0" timeOffset="3796.305">17436 7466 1497 0,'11'0'66'0,"-11"0"14"0,0 0-64 0,0 0-16 15,5 0 0-15,0 0 0 0,3 0 55 0,0 0 7 16,0-5 2-16,3 3 0 0,-3 2-4 0,2 0-1 16,6-5 0-16,0 5 0 0,-3-3-43 0,0 3-16 0,1-4 11 0,-1 1-11 15,0 3 34-15,-2-4 1 0,-3 1 0 0,-1-1 0 16,1-3-14-16,-2 4-2 0,-1-1-1 0,0 4 0 16,-2-8 9-16,0 4 1 0,-1 1 1 0,-2-1 0 15,-2 1 14-15,-1-1 2 0,0-3 1 0,-2 7 0 16,-6 0-37-16,3-3-9 0,6 3 0 0,-6 3 0 15,-5-3 0-15,2 4 10 0,3-1-10 0,-2-3 10 0,-1 7-10 0,0 0 0 16,3 0-10-16,3 5 10 0,3-5 0 0,-1 0 0 16,0 4 0-16,3-1 0 0,3 2 0 0,-3-5 0 15,0 4 0-15,3-4 0 0,-1 5-11 0,3-2 11 16,3-3-12-16,0 0 12 0,-2-3-11 0,2 4 11 16,2-4-10-16,-2-1 10 0,3 1-22 0,-1-1 2 15,1-3 0-15,-1 0 0 16,1-3-216-16,2-1-42 0,6 1-9 15,-6-6-1-15</inkml:trace>
  <inkml:trace contextRef="#ctx0" brushRef="#br0" timeOffset="4159.133">17754 7397 1497 0,'0'0'66'0,"0"0"14"0,0 0-64 0,0 0-16 16,0 0 0-16,0 0 0 0,0 0 104 0,0 0 16 0,0 0 4 0,5 3 1 15,-5 4-46-15,2-3-10 0,1 4-1 0,0-1-1 16,-3 0-3-16,2-3 0 0,-2 3 0 0,3 0 0 15,-3 1 0-15,0-1 0 0,0 0 0 0,0-7 0 16,3 4-51-16,-3-1-13 0,0-3 0 0,0 0 0 16,0 0 0-16,0 0 0 0,0 0 0 0,0 0 0 15,0 0 0-15,5 0 0 16,3 0 0-16,-3-3 0 0,1-1 0 0,1-3 0 16,1 0 0-16,0-1 0 0,-2 4 15 0,4-6 0 15,1 3 0-15,-3 3 0 0,-3-3-24 0,3-1-5 16,3 4-1-16,-4 4 0 0,-1 0 15 0,-6 0 0 15,5 0 0-15,3 0 0 0,-3 4-8 0,3-4 8 16,-8 0 0-16,8 8-9 0,0-8 9 0,0 7 0 16,-3 0 8-16,1-3-8 0,-1 6 0 0,0-3 0 0,1-2 0 0,-1 2 0 15,-5 4 0-15,0-4 0 0,5 0 0 0,-2-4 0 16,-3 4 0-16,2-2 0 0,-2 2 0 0,0-7 0 0,0 0 0 16,3 7 0-16,-3-7 0 0,0 0 0 0,0 0 0 0,0 0 0 15,0 0 0-15,0 0 0 16,0 0-200-16,0 0-45 0,0 0-9 0,0 0-2 0</inkml:trace>
  <inkml:trace contextRef="#ctx0" brushRef="#br0" timeOffset="4397.525">18039 7209 1497 0,'0'0'66'0,"3"-4"14"0,-3-1-64 0,0 5-16 16,0 0 0-16,0 0 0 0,0 0 83 0,0 0 13 15,3 5 2-15,2 6 1 0,3-4-35 0,0 3-8 16,-3 6 0-16,3-2-1 0,3 0-19 0,-6 5-4 16,3-2-1-16,-3-3 0 0,0 5-19 0,1-5-4 15,-6-3-8-15,0 4 12 0,2-1 42 0,-2-3 8 16,0-3 2-16,0 6 0 0,0-7-52 0,0 0-12 16,-2 0 0-16,2-2 0 0,-3 2-48 0,3-7-13 0,-3 0-3 0,3 0-614 15,0 0-123-15</inkml:trace>
  <inkml:trace contextRef="#ctx0" brushRef="#br0" timeOffset="4560.262">17984 7371 115 0,'0'0'0'0,"5"0"10"0,0 0-10 0,3 0 0 31,0 0 0-31,0 0 0 0,5 0 309 0,1 3 60 0,-4-3 12 0,3 5 3 16,1-5-207-16,-1 4-41 0,3-4-8 0,-3 3-1 15,3-3-71-15,-3 0-15 0,0 0-2 0,1 0-1 16,-4 4-8-16,-5-4-2 0,1-4 0 0,-4 4 0 15,6 4-28-15,-2-4 0 0,-1 0 0 0,0 0 0 16,-2-4-45-16,2 4-15 0,-5 0-4 0</inkml:trace>
  <inkml:trace contextRef="#ctx0" brushRef="#br0" timeOffset="5415.546">18799 7411 1123 0,'0'0'49'0,"0"0"11"0,0 0-48 0,2-4-12 0,-2 4 0 0,-2-7 0 15,4 4 89-15,-4-1 15 16,2 4 4-16,-3-7 0 0,0 0-39 0,3 7-7 16,0 0-2-16,-5 0 0 0,-3 0 4 0,8 0 0 15,0 0 0-15,-5 0 0 0,-8 0-20 0,7 4-4 16,6-4-1-16,-10 7 0 0,-1 0-19 0,6-4-3 16,-3 4-1-16,3 0 0 0,-3 5-5 0,2-5-2 15,-2 4 0-15,8-1 0 0,3-3-9 0,0 5 0 0,-3-5 0 0,5 0 0 16,6 0 0-16,-1-3 0 0,-2-1 0 0,5 2 0 15,1-1 0-15,1-1 0 0,4-3 0 0,2 0 0 0,-5-3 0 0,3-1 0 16,-4-1-10-16,1 2 10 0,-2-1 0 0,-4-3 0 16,1 0 0-16,-3 0 10 0,0 0 43 0,-6 0 9 15,1-1 2-15,-3 4 0 0,3-6 11 0,-6-1 2 16,0 4 1-16,-2-1 0 0,-3 4-47 0,0-3-10 16,-3 4-1-16,4-1-1 0,-4 4-19 0,3 0 0 0,3-3 0 0,-1 6 0 31,1-3-158-31,5 0-32 0,0 0-6 0,0 0-2 0</inkml:trace>
  <inkml:trace contextRef="#ctx0" brushRef="#br0" timeOffset="5862.954">19301 7303 864 0,'8'-11'76'0,"-8"6"-60"15,3 2-16-15,2-4 0 0,-2-4 173 0,-3 4 32 16,-3 0 7-16,3-5 0 0,-2 5-50 0,-1-7-10 15,-2 7-3-15,-1-5 0 0,-2 2-53 0,3 6-10 0,-3-3-2 16,0 4-1-16,0-1-26 0,0-3-5 0,0 7 0 0,3-3-1 16,-3 6-41-16,0-3-10 0,-2 0 0 0,2 7 0 0,0-3 0 0,0 6 0 15,3-3-10-15,-1 5 10 0,1 2-12 0,2 0 12 16,3 2-13-16,3 1 5 0,2-3 8 0,1 5-12 16,2-5 12-16,-1 5-12 0,7-1 24 0,-4-4 5 15,1 5 1-15,-1-2 0 0,-2 2-18 0,0-5 0 16,3-7 0-16,-3 4 0 0,-3 4 0 0,-2-8 0 15,-1 0 0 1,1 0 0-16,-3-7 0 0,3 4 0 0,-3-4 0 0,0 0 0 31,0 0-202-31,-8 0-44 0,0 0-9 0,0-4-1 0,-3 1 103 0,3-1 21 0,-5-3 4 16,3 0 0-16,-4 0 0 0,6 2 0 0,0-2 0 16,1 0 0-16,-4 0 205 0,3 4 41 0,0-4 8 0,3-2 2 15,-1 6-27-15,1-1-5 0,5-3 0 0,0 4-1 16,0 3-25-16,3-4-5 0,5 1-1 0,0-1 0 0,2 4-24 0,6-3-6 15,-3-1-1-15,6 4 0 0,2 0 10 0,0 0 1 16,-2 0 1-16,-1 0 0 0,-2 0-21 0,-3 0-4 16,1-5 0-16,-1 2-1 0,3 3-6 0,-3 0-1 15,-2-7 0-15,2 3-668 0,0 4-133 0</inkml:trace>
  <inkml:trace contextRef="#ctx0" brushRef="#br0" timeOffset="6463.803">19878 7125 0 0,'29'4'0'0,"-18"-1"0"0,-3-6 0 0,-8 3 0 0,0 0 0 0,0 0 0 15,0 0 288-15,0 0-58 0,0 0 46 0,0 0 10 16,-3 3-178-16,3-3-35 0,0 4-7 0,3-1-2 16,-1 4 50-16,-2 0 10 0,0 2 1 0,0 1 1 0,-2 1-40 0,-1-1-8 15,0 9-2-15,3-5 0 0,3-3-24 0,0 8-4 16,-6-2-2-16,3 2 0 0,0-5-25 0,0 0-5 15,-3 5 0-15,3-5-1 0,0 0-15 0,0 2-8 16,3-6 8-16,0 4-13 0,-6-2 13 0,6-5 0 0,-1 0 0 16,-2 0-652-16,0-3-127 0</inkml:trace>
  <inkml:trace contextRef="#ctx0" brushRef="#br0" timeOffset="6649.273">20021 7357 748 0,'0'0'67'0,"0"0"-54"16,0 0-13-16,0 0 0 0,0 0 224 0,8 3 43 0,-8-3 8 0,8 7 1 15,-3-3-164-15,0 4-32 0,-2-1-8 0,0 0 0 16,-1-3-40-16,1 3-7 0,-3-7-1 0,5 3-1 16,-2 4-12-16,-3-7-3 0,0 0 0 0,0 0 0 15,0 0-8-15,0 0-11 0,0 0 3 0,0 0-614 16,0 0-122-16</inkml:trace>
  <inkml:trace contextRef="#ctx0" brushRef="#br0" timeOffset="6786.383">20055 7273 806 0,'0'0'36'0,"3"-7"7"0,2 4-35 0,-2-4-8 0,-3 0 0 0,3 2 0 15,-3-2 53-15,0 3 9 0,0 1 2 0,0 3-342 16,0 0-68-16</inkml:trace>
  <inkml:trace contextRef="#ctx0" brushRef="#br0" timeOffset="7166.119">20177 7179 1267 0,'0'0'56'0,"0"0"12"0,-3 4-55 0,3-4-13 0,0 3 0 0,0 1 0 15,0-1 105-15,0 1 19 0,3 4 3 0,0-1 1 16,-3 4-49-16,2-1-10 0,1 1-1 0,2 4-1 16,-2-1-16-16,2-3-3 0,-2 4-1 0,0-1 0 15,-1-3-27-15,1 1-4 16,0-2-2-16,-1 1 0 0,1-1 40 0,-3 2 8 0,2-5 2 0,1 0 0 0,0 4-52 0,-3-4-12 0,2 1 0 0,1-1 0 16,-3-7 0-16,0 0 0 0,0 0 0 0,0 0 0 15,0 0 0-15,5-3 0 0,-2-1 0 0,2-4 0 16,-2 4 0-16,2-3 0 0,-2 0 0 0,2-3 0 15,0 1 21-15,3-1 2 0,-5 3 0 0,2-4 0 16,3 1-23-16,-2-2 0 0,1 5 0 0,1-4 0 16,0 1 0-16,0-2-10 0,0 5 10 0,0 3 0 15,-3-3 0-15,3 0 0 0,-2 7 0 0,-1-7 0 16,-5 7 0-16,5 0 0 0,-5 0 0 0,0 0 0 0,0 0-11 0,0 0-1 16,-5 0-1-16,2 0 0 15,-2 0-201-15,0 7-40 0,-3-7-8 0,-3 7-2 0</inkml:trace>
  <inkml:trace contextRef="#ctx0" brushRef="#br0" timeOffset="7288.103">20259 7364 57 0,'0'0'0'0,"0"0"0"0,5 7 0 0,1-4 0 0,-1 2 0 0,0-1 0 16,-5-4 274-16,3 3 50 0,8 4 9 0,-4-3 3 16,1-1-218-16,3-3-43 0,2 7-9 0,0-7-2 15,1 4 0-15,-1-4 0 0,-2 0 0 0,2 0 0 0,0 3-54 0,0-3-10 16,-2-3 0-16,-3 3-513 0,2 0-99 15</inkml:trace>
  <inkml:trace contextRef="#ctx0" brushRef="#br0" timeOffset="7620.635">20540 7371 1011 0,'0'0'44'0,"0"0"11"0,8 0-44 0,-1 0-11 16,1 0 0-16,0-4 0 0,-2 4 94 0,2-3 17 15,-3 3 3-15,0-4 1 0,-2 4-76 0,5-3-15 16,-3 3-4-16,3-4 0 0,-3 1 25 0,3-1 5 16,0-3 1-16,0 4 0 0,-5-1-31 0,2-4-5 15,0 4-2-15,-2 1 0 0,-3-1 15 0,0-3 4 16,-3 0 0-16,1 0 0 0,-4 2-11 0,-2 2-1 0,1-4-1 0,-1 3 0 16,0 4-5-16,0 0-1 0,0-3 0 0,-3 3 0 0,1 0 15 0,-1 0 2 15,3 3 1-15,0 1 0 16,0-1-6-16,0 1-1 0,0 4 0 0,0-1 0 15,0 0-12-15,3 0-2 0,0 0-1 0,2 5 0 0,3-1-9 0,0-1 0 16,3 1 0-16,2-4 0 0,-2 5 0 0,-1-5-11 16,6 0 11-1,0 0-8-15,3 0 8 0,-3 1 0 16,2-1 0-16,-2-7 0 0,0 0-15 0,0 4 3 0,5-4 0 0,1-4 0 31,2 4-180-31,-1-3-36 0</inkml:trace>
  <inkml:trace contextRef="#ctx0" brushRef="#br0" timeOffset="7890.84">20868 7132 1497 0,'0'0'32'0,"0"0"8"0,0 0 0 0,0 0 4 0,0 0-36 16,0 0-8-16,0 0 0 0,0 0 0 0,0 0 104 0,0 0 20 0,2 7 3 0,1 0 1 15,0 0-103-15,-1 5-25 0,1-1 0 0,2-1 0 0,-2 9 49 0,2-5 5 16,0 0 1-16,3 5 0 0,-2 2-21 16,-4-7-4-16,1 2-1 0,0-2 0 0,-1 1-9 0,1-1-3 15,0-3 0-15,-3-4 0 0,2 0-6 0,1 5-2 16,-3-9 0-16,0-3 0 0,0 0 7 0,2 7 2 16,-2-3 0-16,3-1-726 15,-3-3-146-15</inkml:trace>
  <inkml:trace contextRef="#ctx0" brushRef="#br0" timeOffset="8091.883">20995 7332 1094 0,'0'0'97'0,"0"0"-77"16,0 0-20-16,0 0 0 0,0 0 137 0,0 0 24 15,0 0 5-15,0 0 1 0,5 7-75 0,-2-7-16 16,-1 7-2-16,4-3-1 0,-4 3-9 0,1-4-3 15,0 4 0-15,-3-3 0 0,2 4-46 0,1-4-15 16,-3 3 8-16,0-7-8 0,0 0 20 0,2 3 0 16,-2-3 0-16,0 0 0 15,0 0-88-15,0 0-18 0,0 0-3 0,0 0-826 16</inkml:trace>
  <inkml:trace contextRef="#ctx0" brushRef="#br0" timeOffset="8223.04">20989 7249 115 0,'0'0'10'0,"0"0"-10"16,0-5 0-16,0 5 0 0,3-4 352 0,-3 4 68 0,3-3 13 0,-3 3 3 16,0-4-337-16,0 4-68 0,0 0-14 0,5-3-2 15,0-1-63-15,1 4-12 16</inkml:trace>
  <inkml:trace contextRef="#ctx0" brushRef="#br0" timeOffset="8678.001">21143 7132 230 0,'5'-7'20'0,"0"7"-20"16,-5 0 0-16,3-8 0 0,2 4 221 0,-2 1 40 15,2 3 8-15,-5 0 2 0,0 0-152 0,0 0-31 16,0 0-5-16,6 3-2 0,-1 1-14 0,-2 4-3 15,-3-1-1-15,2 4 0 0,3-4 12 0,-5 8 2 16,3-4 1-16,0-1 0 0,2 4-10 0,0 5-3 16,-5-5 0-16,3-3 0 0,0 8-21 0,2-5-5 15,-5 1-1-15,0-1 0 0,0-3-10 0,0-1-3 16,0 2 0-16,0-1 0 0,0-4-25 0,0 0-16 0,0 0 3 0,3-4 0 16,-3 6 61-16,0-9 13 0,0 0 3 0,0 0 0 15,0 0-64-15,0 0-28 0,0 0 3 0,0 0 0 16,5-4 25-16,0-4 0 0,0 4 0 0,1-3 8 15,2 4-8-15,0-4 0 0,-3 0 0 0,3 3-8 16,0-3-2-16,2-1 0 0,1 4 0 0,-3-3 0 16,2 7-2-16,-2-3-1 15,0-1 0-15,0 4 0 0,0 0 13 0,-2 0-9 16,1 4 9-16,-1-1-8 0,-6-3-4 0,5 4-1 16,0-1 0-16,-2 1 0 0,-3-4 21 0,5 8 4 15,-2-4 0-15,0 3 1 0,2-4-13 0,-2 4 0 0,2-3 8 0,-5-4-8 16,0 0 0-16,2 3 0 0,1 4 0 0,-3-7 0 15,0 0 0-15,0 0 8 0,5 4-8 0,-5-4-732 16,0 0-149-16</inkml:trace>
  <inkml:trace contextRef="#ctx0" brushRef="#br0" timeOffset="9126.824">21558 7284 1065 0,'0'0'47'0,"0"0"10"0,8 0-45 16,-8 0-12-16,0 0 0 0,0 0 0 0,3 0 80 15,-3 0 15-15,0 0 2 0,0 0 1 0,0 0-26 0,0 0-4 16,0 0-2-16,0 0 0 0,0 0-14 0,0 0-2 0,0 0-1 0,-3 3 0 15,-2 2-11-15,0-1-2 0,-1-1-1 0,-2 1 0 16,0 3-35-16,3-4 0 0,0 4 0 0,-3 0 0 16,5 5 0-16,-2-5 0 0,2 0 0 0,1 4 0 15,2-4 0-15,2 1 0 0,1-1 0 0,2 0 0 16,1 0 0-16,2 0 0 0,-1-3 0 0,4-1 0 0,-3 2 0 0,5-5 0 16,-2 0 0-16,-1 0 0 0,1 0 0 0,0-5 0 15,2 2 0-15,-3-1 0 0,-2-3 0 0,0 4 0 16,0-1 0-16,-3-3 0 0,1 4 37 0,-4-6 1 15,1 2 0-15,0 0 0 0,-1 0-10 0,-2 0-1 16,0 0-1-16,-2 0 0 0,-1-1 8 0,0 4 2 16,1-3 0-16,2 4 0 15,-3-1-22-15,0 4-4 0,1-3-1 0,-3-1 0 16,-1 4-9-16,1-7 0 0,5 7-12 0,0 0 12 16,0 0-141-16,0 0-21 0,0 0-4 0,0 0-702 15</inkml:trace>
  <inkml:trace contextRef="#ctx0" brushRef="#br0" timeOffset="9543.207">21894 7327 288 0,'0'0'25'0,"0"0"-25"0,0 0 0 0,0 0 0 16,3-3 196-16,2-1 33 15,-2 4 7-15,2-3 2 0,-5 3-130 0,0 0-25 16,0 0-6-16,0 0-1 0,0 0-9 0,0 0-3 16,0 0 0-16,0 0 0 0,-2-4 4 0,-1 4 0 15,-2 0 0-15,-1 0 0 0,-2 4-28 0,0-1-6 16,0-3-1-16,-2 4 0 0,-1 4-33 0,1-1-17 16,-1 4 1-16,3-4 1 0,3 0 15 0,0 0 0 15,-1 8 0-15,4-8 0 0,-1 0 0 0,3 0 0 0,3 5 0 0,-1-5 0 16,1 0 0-16,2 0 0 0,1 0 0 0,4-7 0 15,-2 4 0-15,5-4 0 0,3 3 0 0,-3-3 0 0,3-3 0 0,-2-1 0 16,-7 1 0-16,1-1 0 0,0 1 0 0,-2-1 0 16,2-3 0-16,-3 0 0 0,0-1 48 0,-2 1 13 15,2 0 3-15,-2-4 0 0,-3 4 0 0,0-1 0 16,-3-3 0 0,0 4 0-16,-2 0-28 0,-3 0-4 0,0 4-2 0,0-1 0 15,0-4-19-15,0 4-11 0,3 4 12 0,-3 0-12 16,3-3 0-16,0 3-14 0,-1-4 1 0,6 4 0 31,0 0-162-31,0 0-32 0,0 0-6 0</inkml:trace>
  <inkml:trace contextRef="#ctx0" brushRef="#br0" timeOffset="10160.288">22177 7346 57 0,'0'0'0'0,"0"0"0"0,0 0 0 0,8-3 0 16,0-1 212-16,0 1 38 0,-3-1 7 0,1-1 2 0,-6 5-135 0,0 0-28 15,5 0-4-15,-5 0-2 0,0 0-31 0,0 0-7 16,0 0 0-16,0 0-1 0,0 0 40 0,0 0 8 16,0 0 1-16,0 0 1 0,-5 0-59 0,-1 5-12 15,1-5-2-15,-3 4-1 0,-2-1-27 0,-1 1 0 16,1-1 0-16,2 1 0 15,0 3 0-15,0-4 0 0,0 4 0 0,0-3 0 16,3 8 0-16,2-2 0 0,-2-6 0 0,2 6 0 16,6-6 0-16,-1 8 0 0,4-5 0 0,-1 0 0 15,5-4 0-15,-2 4 0 0,0-3 0 0,0-1-11 16,3 2 11-16,-1-5-12 0,1 0 12 0,0 0-12 16,-4 0 12-16,4-8 14 0,-3 4-3 0,3 1-1 15,-1-4-10-15,1 0 0 0,-3-4 0 0,2 3 0 0,-2 4 75 0,0-6 9 16,0-1 3-16,-3-4 0 0,-2 4-37 0,0-3-7 15,-3 0-2-15,-3-1 0 0,0-3 16 0,-2 3 3 16,0-3 1-16,-3 1 0 0,0-2-29 0,0 1-5 16,-3-1-2-16,6 5 0 0,0 0-37 0,0-1-8 15,-1 4-2-15,4 1 0 0,-1-2 22 0,0 5 0 16,1 3 0-16,-1-3 0 16,0 0 0-16,3 4 0 0,-2-1 0 0,2 4 0 15,0 0 0-15,0 0 0 0,0 0 0 0,0 0 0 0,0 0 0 0,0 7 0 16,0 0 0-16,2 4 0 0,1 4 0 0,2-1 0 15,-2-3 0-15,2 8 0 0,1-2 20 0,1 2 8 16,-1-1 1-16,2-1 1 0,-3 2-30 0,3-5 8 16,-3 5-8-16,1-5 0 0,-1 0 0 0,0-2 9 15,-2 2-9-15,2 0 8 0,0-3 17 0,1 1 3 0,-4-2 1 0,4 1 0 16,-4-1-29-16,3-1 0 0,1-6 0 0,-1 4 0 16,-2 0 0-16,2 0 0 0,-5-7 0 0,0 0 0 15,0 0 0-15,0 0 0 0,3 4 0 0,-3-4 0 16,0 0-96-16,0 0-26 0,0 0-5 0,0 0-1025 15</inkml:trace>
  <inkml:trace contextRef="#ctx0" brushRef="#br0" timeOffset="24308.598">13314 7186 860 0,'0'0'38'0,"0"0"8"0,0 0-37 0,0 0-9 0,0 0 0 0,0 0 0 15,0 0 92-15,0 0 17 0,0 0 3 0,0 0 1 0,0 0 12 0,0 0 3 16,0 0 0-16,0 0 0 0,0 0-64 0,0 0-13 16,0 7-3-16,-3 0 0 0,3-7 4 0,0 9 1 15,0 1 0-15,-2-3 0 0,4 0-1 0,-4 4-1 16,2-3 0-16,0 6 0 0,-6-3-12 0,6 4-3 15,-2-4 0-15,-1-1 0 0,0 4-8 0,1 5-3 16,-1-8 0-16,0-1 0 16,1 6-5-16,-1-2-2 0,0 0 0 0,1 1 0 15,-1-4-2-15,1-1 0 0,-1 9 0 0,0-5 0 16,1 0-5-16,-1-2-2 0,0 2 0 0,1 0 0 16,-4-2-9-16,4 2 0 0,-1 0 0 0,-2-2 0 15,2 2 0-15,-2 0 0 0,2-7 0 0,-2 5 0 16,0 2 28-16,-1-3 4 0,1-1 1 0,0-3 0 15,2 5-17-15,-2-1-4 0,-3-4-1 0,5 1 0 0,-5-1-1 0,6 4 0 16,-4-4 0-16,1 3 0 0,0-3-2 0,2-2-8 16,-2 2 12-16,2 4-4 0,-2-4-8 0,2 0 0 15,1-4 9-15,-1 4-9 0,0-2 0 0,1 2 0 16,-1-7 0-16,3 0 0 0,0 7 0 0,0-7 0 0,0 0 0 0,0 0 0 16,0 0 0-16,0 0 0 0,0 0 0 0,0 0 0 15,0 0 0-15,0 0 0 16,-3-7 0-16,3 7 0 0,-2 0 0 0,2 0-12 15,0 0 2-15,-3-7 0 16,3 7-149-16,0-5-29 0,0-2-7 0,0 7-873 16</inkml:trace>
  <inkml:trace contextRef="#ctx0" brushRef="#br0" timeOffset="24708.975">13039 7600 748 0,'0'0'33'0,"0"0"7"0,0 0-32 0,0 0-8 16,-3-3 0-16,3 3 0 0,0 0 168 0,0 0 32 16,0 0 7-16,0 0 1 0,0 0-86 0,0 0-17 15,3 7-3-15,-1 0-1 0,4 0-23 0,-4 3-5 0,1 2-1 16,0 2 0-16,-1 0-10 0,1-2-2 0,2 6-1 0,-2-3 0 15,-1-1-16-15,4 4-3 0,-4-8-1 0,4 6 0 16,-1-2 8-16,0-4 1 16,1 2 1-16,-1 2 0 0,5-7-49 0,-2 0-9 15,3 0-3-15,0-2 0 0,2 2 12 0,0-7 14 16,3 0-3-16,-3 0-1 0,3-5-10 0,0 3 0 16,0-3 0-16,0-2 8 0,-1 0 30 0,1 0 6 15,0 0 0-15,-3 0 1 0,1 0-25 0,-4 2-4 16,3-2-2-16,-5 4 0 0,3-1-5 0,-6-3-1 15,1 4 0-15,-6 3 0 0,2-4 0 0,-2 4 0 0,0 0 0 0,0 0 0 16,0 0-36-16,0 0-8 16,0 0-2-16,-5 4-804 0,0-1-161 0</inkml:trace>
  <inkml:trace contextRef="#ctx0" brushRef="#br0" timeOffset="25325.365">12576 7934 1036 0,'0'0'23'0,"0"0"5"0,0 0 0 0,0 0 1 0,0 0-29 0,0 0 0 15,0 0 0-15,0 0 0 0,0 0 108 0,0 0 16 0,0 0 4 0,0 0 0 16,0 0-34-16,0 0-6 0,0 0-2 0,2 7 0 16,-2 4-35-16,3-1-7 0,0 2-2 0,-1 2 0 15,1 0 18-15,-3 5 3 0,3-5 1 0,2 7 0 0,-5-5-16 0,2 1-2 16,1 2-1-16,0-1 0 0,-1-3-22 0,-2-1-5 16,0 0-1-16,3 0 0 0,-3-2-6 0,0 2-2 15,0-7 0-15,0 5 0 16,0-5-9-16,0 0-9 0,0 0 9 0,0-7-13 15,0 0 1-15,0 0 1 0,3 7 0 0,-3-7 0 16,5 0-187-16,0 4-38 16,1-8-7-16,-4 4-1 0</inkml:trace>
  <inkml:trace contextRef="#ctx0" brushRef="#br0" timeOffset="25710.658">12793 8126 806 0,'0'0'72'0,"0"0"-58"0,0 0-14 0,0 0 0 15,0 0 114-15,0 0 20 0,0 0 4 0,0 0 1 16,0 0-23-16,5 3-4 0,-5-3 0 0,8 0-1 16,0 4-51-16,0-4-9 0,-3 3-3 0,3-3 0 15,0 0-29-15,0 0-7 0,0 0 0 0,0-3-1 0,0 3-3 0,0 0 0 16,-3-4 0-16,3 4 0 0,0-3-8 0,-3-1 12 16,0 4-12-16,3-7 12 0,-5 7-12 0,2-7 0 15,0 2 0-15,-2 5 0 0,0-7 17 0,-3 5 11 16,2-6 3-16,-2 8 0 0,0-4-11 0,-2-3-3 15,2 4 0-15,-3-1 0 0,-2-1 5 0,2 3 1 16,-2-3 0-16,2 5 0 16,3 0-3-16,-5-2 0 0,0-3 0 0,-3 5 0 15,2 0-8-15,1 0-3 0,-3 0 0 0,3 0 0 16,0 5-9-16,-3-3 12 0,2-2-12 0,1 5 12 16,0 2-12-16,0-7 0 0,-1 7 9 0,1 0-9 15,0 0 0-15,-1 0 0 0,1 0 0 0,2 0 0 16,1 5 0-16,-4-5 0 0,6 0-9 0,-2 0 9 15,2 5 0-15,0-5-11 0,2 0 11 0,1 0-8 0,2 0 8 0,1-2 0 16,2 2-9-16,0-5 9 16,2 3-31-16,1-1-1 0,-1-1-1 0,4-3 0 15,-1 0-179-15,-3 0-35 0,4 0-7 0</inkml:trace>
  <inkml:trace contextRef="#ctx0" brushRef="#br0" timeOffset="26164.175">13084 8143 57 0,'0'0'0'0,"0"0"0"16,5-2 0-16,-5 2 0 0,3-5 273 0,-3 5 50 15,2-7 9-15,-2 7 3 0,0 0-155 0,0-3-30 16,-2-1-6-16,2 4-2 0,-3-3-58 0,3 3-12 16,-3-4-3-16,3 4 0 0,0 0-33 0,0 0-8 0,-8 0 0 0,3 0-1 15,5 0-17-15,-8 4-10 0,3-1 12 0,0 1-12 16,-1-1 8-16,-2 1-8 0,6-1 0 0,-4 4 0 15,6-7 0-15,-2 7 0 0,-1 5 0 0,0-5 0 16,1 0 0-16,-1 0 0 0,1 0 0 0,2 5-9 16,2-5 9-16,1 0 0 0,-3 0-9 0,2-2 9 0,1 2 0 0,2-5 0 31,1 3-9-31,2-1 9 0,0-1 0 0,2-3-10 16,1 0 10-16,-1-7-8 0,-2 7 8 0,3-5 0 15,-3 3 0-15,2-3 0 0,-2-2 0 0,0 5 0 0,-2-6 8 16,1 4-8-16,-1-3 0 0,-4 0 8 0,1 2-8 0,0-2 0 15,-1 0 12-15,-2 4-1 0,0-1-1 0,0 4 0 16,3-3-2-16,-3 3-8 0,0 0 12 0,0 0-4 16,0 0-8-16,0 0 0 0,0 0 0 0,0 0 8 0,0 0-8 0,0 0 12 15,3 3-12-15,5 4 12 0,-6 0-12 0,1-2 0 16,2 2 0-16,0-5 0 0,-2 3 0 0,2 2-11 16,-2 0 11-16,2-2-8 0,1 2 8 0,-1-5 0 15,0 3 0-15,-2-3 0 0,-3-2 0 0,5 5 0 16,-5-5 0-16,5 0-651 15,-5 0-128-15</inkml:trace>
  <inkml:trace contextRef="#ctx0" brushRef="#br0" timeOffset="26495.964">13285 8129 1670 0,'0'0'74'0,"0"0"15"0,0 0-71 0,0 0-18 15,5 7 0-15,-5 0 0 0,3-2 68 0,-1 2 9 16,1 0 3-16,0 0 0 0,-3-3-13 0,2 4-3 0,-2-6 0 0,3 5 0 16,-3 0 0-16,0-2 0 0,3 2 0 0,-3-7 0 15,0 0-64-15,0 0-9 0,0 0-4 0,0 0-1 16,0 0 14-16,0 0 12 0,0 0-3 0,0 0 0 16,0 0-17-16,0 0-4 0,0 0-1 0,5-7 0 15,-3 0-27-15,4 2-4 0,-4-2-2 0,1 5 0 16,2-6-30-16,1 4-7 0,-1-3-1 0,-2 0 0 15,-1 2 22-15,4-2 4 0,-4 5 1 0,3-3 0 16,1 2 36-16,-1-1 7 0,3 4 2 0,0-3 0 0,-8 3 12 0,5-4 12 16,1 4-3-16,1 0 0 0,-1 0 10 0,-1 0 1 31,3 0 1-31,0 0 0 0,-3 0-11 0,3 0-2 16,-8 0-8-16,5 0-778 0</inkml:trace>
  <inkml:trace contextRef="#ctx0" brushRef="#br0" timeOffset="26896.493">13526 8155 1497 0,'0'0'66'0,"0"0"14"0,0 0-64 0,0 0-16 0,0 0 0 0,0 0 0 16,0 0 100-16,0 0 16 15,0 0 3-15,0 0 1 0,2 7-45 0,3-3-9 16,-2-1-2-16,2 1 0 0,1 4-44 0,-4-6-10 0,1 5-2 0,0-2 0 15,2 2 40-15,-2 0 8 0,-3-3 2 0,2 4 0 16,-2-8-41-16,3 2-8 0,-3-2-1 0,0 0-8 0,0 0 0 0,0 0 0 16,0 0 0-16,0 0 0 15,0 0-18-15,0 0-7 0,0 0-2 0,0 0 0 16,0 0-8-16,5-2-1 0,3-6-1 0,-3 1 0 16,1-4 6-16,-1 6 2 0,0-2 0 0,1 0 0 31,-1 0-25-31,3 0-5 0,-3 0-1 0,0 0 0 0,1 2 33 0,-1 3 7 0,-5 2 0 0,8-5 1 15,-8 5 31-15,0 0 5 0,8 5 2 0,0-5 0 16,-8 0 31-16,5 2 6 16,0 3 2-16,1 2 0 0,-1-3 2 0,0 3 1 15,0-4 0-15,-2 4 0 0,2 0-19 0,-2 0-4 0,2-2-1 0,-2 2 0 0,0-3-37 16,-1-1 0-16,-2-3 0 0,3 7 0 0,0-2 12 0,-3-5 4 16,0 0 0-16,0 0 1 0,0 0-27 0,0 0-6 0,0 0 0 0,0 0-1 31,5 0-149-31,-2 0-30 0,2 0-5 0</inkml:trace>
  <inkml:trace contextRef="#ctx0" brushRef="#br0" timeOffset="27065.388">13822 8129 1252 0,'10'0'56'0,"-10"0"11"0,0 0-54 0,0 0-13 16,0 0 0-16,3 7 0 0,-3-2 136 0,3 2 24 15,-3 0 4-15,2 0 2 0,4 0-65 0,-1 0-13 16,-5 0-2-16,3 0-1 0,-1-2-53 0,1 2-12 15,-3 0-1-15,3 0-1 0,-3-2-18 0,0-3-11 16,0-2 2-16,0 0 0 16,0 7-104-16,0-7-21 0,0 0-4 0,0 0-1 0</inkml:trace>
  <inkml:trace contextRef="#ctx0" brushRef="#br0" timeOffset="27213.08">13851 8049 1728 0,'0'0'76'0,"0"0"16"0,3-7-73 0,-3 7-19 15,0 0 0-15,0 0 0 0,2 0 88 0,-2 0 15 16,0 0 2-16,0 0 1 0,6 0-74 0,-6 0-14 0,0 0-3 16,5 4-1-1,-3-1-72-15,6 4-14 0,-2-2-4 0</inkml:trace>
  <inkml:trace contextRef="#ctx0" brushRef="#br0" timeOffset="27597.267">13954 8166 1494 0,'0'0'66'0,"0"0"14"0,0 0-64 0,0 0-16 15,0 0 0-15,5 3 0 0,-5-3 106 0,6 0 18 16,-6 0 4-16,2 4 1 0,1-1-33 0,2 2-6 16,-5-5-2-16,3 2 0 0,2 5-48 0,-2-2-9 0,-3-5-3 0,3 2 0 15,-3-2-13-15,5 5-3 0,-3 2-1 0,-2-7 0 16,0 0-11-16,0 0 0 0,0 0 0 0,0 0 0 15,0 0 0-15,0 0 0 0,0 0 0 0,6 0 0 0,-6 0-12 16,2-3-8-16,1-1-2 0,2-1 0 16,1 3-22-16,-1-3-5 0,-2-2-1 0,2 0 0 31,0 4-5-31,0-4-1 0,3 3 0 0,-2-3 0 0,-1 0 35 0,3 2 6 16,0 5 2-16,0-2 0 0,-6-3 21 0,4 5 4 0,2 0 0 0,-3-3 1 15,-5 3 27-15,5 3 6 0,3 2 1 0,0-3 0 16,-3 3-24-16,3-3-5 0,-2 3-1 0,-4 2 0 15,-2-7 34-15,3 4 6 0,2 3 2 0,1-4 0 16,-1 4-43-16,-3-2-16 0,4-3 11 0,-4 5-11 16,4-2 13-16,-1-1-3 0,-2-1-1 0,-3-3 0 15,0 0-175-15,5 4-35 0</inkml:trace>
  <inkml:trace contextRef="#ctx0" brushRef="#br0" timeOffset="28097.609">14364 8159 997 0,'0'0'44'0,"6"-4"9"16,4 4-42-16,-5-5-11 0,-2 3 0 0,-3-3 0 15,5 5 84-15,-2-2 16 0,2-3 2 0,-5 5 1 16,0 0-36-16,0 0-7 0,0 0-2 0,0 0 0 0,0 0-13 0,0 0-2 16,0 0-1-16,-5 0 0 0,0 0-34 0,-1 0-8 31,-2 5 0-31,3-3 0 0,-3-2 29 0,3 5 4 15,0-3 1-15,-3 3 0 0,0 2-26 0,2 0-8 0,1-3 0 0,0 4 0 16,0-6 0-16,2 5 0 0,0-2 0 0,3 2 0 31,0 0-32-31,6 0 0 0,-4-2 0 0,4 2 0 0,-4-5 32 0,3 5 0 0,3-2 0 0,0-5 0 16,-2 4 0-16,2-1 0 0,0-3 0 0,-1 0 0 16,4-3 29-16,0 3 12 0,-3-4 3 0,-3 4 0 0,3 0-20 0,0-5-3 15,-3 3-1-15,0-3 0 0,1 5 17 0,-1-2 3 16,0-3 1-16,-5 5 0 0,3-2-13 0,-3 2-4 15,0 0 0-15,0 0 0 0,2-5-24 0,-2 5 0 16,0 0 0-16,0 0 0 0,0 0 0 0,6 0 0 16,-1 0 0-16,0 0 0 0,-5 0 0 0,6 5 0 15,-4 2-10-15,6-5 10 16,-2 5 0-16,-4-2 0 0,3 2 0 0,-2 4 10 16,2-1-10-16,1-3 0 0,-4 5 0 0,1-5 0 15,0 5 53-15,-3-3 9 0,2-2 2 0,-2 5 0 16,0-5 0-16,0 5 0 0,0-5 0 0,-2 0 0 15,-1 4-64-15,-2-1-16 0,2-3-2 0,-2 0 0 0,-3 0 18 16,0-2 12-16,-3 2-1 0,-2 0-1 0,0 0-10 0,-3-2 0 16,-3-3-10-16,-2 3 10 15,0-3-48-15,3-2-3 0,-4 0-1 0,1 0-1052 0</inkml:trace>
  <inkml:trace contextRef="#ctx0" brushRef="#br0" timeOffset="28698.86">15002 8148 1321 0,'0'0'58'0,"0"0"13"0,0 0-57 0,0 0-14 0,0 0 0 0,3 2 0 31,-1 3 93-31,1 2 16 0,-1 4 3 0,1-1 1 0,2-3-3 0,-2 5-1 16,2-1 0-16,-2-1 0 0,5 2-72 0,-5-5-14 15,2 7-3-15,-5-7-1 0,0 0 27 0,0 5 6 16,0-5 0-16,0 0 1 0,5-3-33 0,-2-1-8 15,-3-3 0-15,0 0-1 0,2 0-11 0,-2 0 0 16,0 0 0-16,0 0 0 0,0 0 53 0,3-3 9 16,0-1 2-16,-3-3 0 0,2 0-52 0,-2 0-12 0,0 0 0 0,3-5 0 15,0 5-36-15,-1 0-9 0,1-5-3 0,2 5 0 16,1 0 25-16,1 0 5 0,-1 0 1 0,2 0 0 16,0 2 17-16,0-2 0 0,-3 5 0 0,3-3 0 0,2 2-12 15,-2-1-3-15,0 4 0 0,0-3 0 0,3-1 15 0,-1 4-9 16,-2 0 9-16,0 0-8 0,0 0 8 0,3 0 0 31,-3 4 0-31,0-1-8 16,-3-3-48-16,0 0-10 0,3 4-2 0,0-1-905 0</inkml:trace>
  <inkml:trace contextRef="#ctx0" brushRef="#br0" timeOffset="29162.037">15420 8209 633 0,'11'-7'56'0,"-11"7"-44"16,0 0-12-16,2-5 0 0,-2 3 143 0,3-3 26 15,-3 5 6-15,0 0 1 0,-5-7-39 0,2 7-7 16,3-7-2-16,0 7 0 0,-3 0-13 0,-2-3-3 16,0-1-1-16,-1 4 0 0,6 0-75 0,-5 0-16 0,-3 0-2 0,3 4-1 15,0-1-17-15,-1-3 0 0,-2 7 0 0,3-2 0 16,0-3 0-16,-1 5 0 0,1-2 0 0,0 2 0 15,2 0 0-15,1 0 0 0,-1 0 0 0,3 0 0 0,0 5 0 0,0-5 0 16,5-3 0-16,-2 4 0 0,-1-1 0 0,4 0 0 16,-1-7 0-16,0 2 0 0,3 3 0 0,0-5 0 31,0 0 0-31,0 0 0 0,-3-5 0 0,3 3 0 0,0 2 0 0,0-5 0 16,-2-2 16-16,1 7-1 0,-1-2 0 0,-1-3 0 15,-2 2-24-15,-1-1-5 0,4-3-1 0,-6 0 0 16,0 7 51-16,0 0 11 0,2-5 1 0,-2 5 1 15,0 0-27-15,0 0-6 0,0 0 0 0,0 0-1 16,0 0-15-16,0 0 0 0,0 0 0 0,6 5 0 16,-1-1 0-16,0-1 0 0,-2 4 0 0,5-3 0 0,-3-1 0 0,0 4 0 15,3 0 0-15,-2 0 0 0,-1-2 0 0,3 2 0 16,0 0 0-16,-3-2 0 0,0-3 54 0,1 3 8 16,-1-3 2-16,0-2 0 0,-5 0-52 0,5 0-12 15,-5 0 0-15,6 0-782 16,-1-2-159-16</inkml:trace>
  <inkml:trace contextRef="#ctx0" brushRef="#br0" timeOffset="29384.59">15634 8014 2149 0,'-2'-8'47'0,"2"8"9"0,0 0 3 0,0 0 2 0,0 0-49 0,0 0-12 16,0 0 0-16,0 0 0 0,0 0 76 0,2 8 13 0,1-1 3 0,0 7 0 15,-1 0-36-15,1-2-8 0,2 2 0 0,-2 5-1 16,-1-5-38-16,1 0-9 0,0 5 0 0,-3-5 0 16,2 0 0-16,-2 0 0 0,0-2 0 0,0 2 0 15,0-2 0-15,0-3 0 0,-2 3 0 0,2-5 0 16,-3 0 0-16,3 0 0 0,0-7 0 0,0 0 0 16,-3 0-152-16,3 0-32 0,-5 0-6 0,0-3-479 15,0-1-96-15</inkml:trace>
  <inkml:trace contextRef="#ctx0" brushRef="#br0" timeOffset="29515.676">15576 8148 403 0,'0'0'17'0,"0"0"5"0,0 0-22 0,0 0 0 16,0 0 0-16,0 0 0 0,5 0 292 0,3-5 53 15,-2 5 11-15,1 0 3 16,1 0-231-16,0 0-45 0,0 0-10 0,3 0-1 16,-1 5-48-16,1-5-10 0,0 0-2 0,-1 0 0 15,1 0-1-15,2 0-1 0,-2 0 0 0,2 0-607 16,-3 0-122-16</inkml:trace>
  <inkml:trace contextRef="#ctx0" brushRef="#br0" timeOffset="29916.65">15814 8183 1292 0,'0'0'57'0,"0"0"12"0,0 0-55 0,0 0-14 0,8 5 0 0,-3-5 0 15,1 2 102-15,4-2 18 0,-2 0 3 0,0 0 1 16,0 0-49-16,3 0-10 0,-1 0-1 0,3 0-1 15,1 0-31-15,-1 0-7 16,0-2-1-16,0-3 0 0,1 5-8 0,-4-2-3 16,1-3 0-16,-3 2 0 0,0-1 1 0,0 4 0 15,0-7 0-15,-6 7 0 0,-2 0 12 0,3-7 2 16,-1 7 1-16,-2-7 0 0,0 2-1 0,-5 5 0 16,3-7 0-16,-1 4 0 0,-2-1-11 0,-6-3-2 15,3 0-1-15,-3 7 0 0,1-7-4 0,-3 7-1 16,-3 0 0-16,3 0 0 0,-1 0-9 0,1 0 0 0,0 7 9 0,0-7-9 15,-3 7 0-15,5-3-8 0,1 3 0 0,-1 1 0 0,-5-1 8 16,6 0 0-16,7 7 0 0,0-2-8 0,1-3 8 0,-1 3 0 16,3 2 0-16,3-2 0 0,-1-3 0 0,4 7 0 15,-4-6 0-15,6 2 0 0,3-3 0 0,-3 3 0 16,0-5 0-16,0-2 0 0,5 2 0 0,3-5 0 16,0-2 0-16,2 5 0 0,-2-5 0 0,-3 0 0 0,6 0 0 0,-3-5 0 15,-1 5 0-15,-1-2 0 0,2-3 0 0,-3 5-1071 16</inkml:trace>
</inkml:ink>
</file>

<file path=ppt/ink/ink13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3T22:54:14.285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19219 10577 748 0,'-5'0'67'0,"0"2"-54"0,2-2-13 0,-2 0 0 16,2 0 167-16,-2 0 30 0,5 0 7 0,0 0 0 16,0 0-109-16,-3 5-23 15,-2-5-4-15,5 0 0 0,0 0-10 0,-3 0-2 16,-2 7 0-16,0-7 0 0,-1 7-24 0,4-2-4 16,-4 2-2-16,4 0 0 0,-6-5-4 0,5 10-1 15,-2-5 0-15,0 0 0 0,-3 0-7 0,5 0-2 16,0 0 0-16,1 5 0 0,-1-5 1 0,1 5 0 15,2-3 0-15,2 3 0 0,1-5-13 0,2 0 0 16,0 5 0-16,3-5 0 0,0 0 0 0,3 0 0 0,-3 0 0 0,2-2 0 16,1-3 0-16,2-2 0 0,0 0 0 0,1 0 0 15,-1 0 0-15,-3-7 0 0,4 7 0 0,-4-2 0 16,-2-7 54-16,3 6 8 0,-3-4 2 0,-3 0 0 16,3 0-52-16,-3 0-12 0,-2-5 0 0,-3 5 0 15,3 2 52-15,-6-2 8 0,0 0 2 0,-2 7 0 16,0-7-26-16,-1 7-4 15,-2-2-2-15,-2-3 0 0,2 5 5 0,0 0 1 16,0 0 0-16,0 0 0 0,-2 0-36 0,-1 0 0 16,6 0 0-16,-3 0 0 15,-3 0-44-15,6 0-16 0,2 0-4 0,3 0 0 16,-5 0 0-16,2 0 0 0,3 0 0 0,0 0 0 16,0 0-85-16,0 0-18 0,0 0-3 0,0 0-734 0</inkml:trace>
  <inkml:trace contextRef="#ctx0" brushRef="#br0" timeOffset="400.367">19545 10497 460 0,'0'0'41'0,"-3"-5"-33"0,3-2-8 0,-3 0 0 16,-2 0 232-16,5 0 45 0,3 0 9 0,-6 0 2 0,-5 2-126 16,6-2-25-1,2 5-5-15,0-3 0 0,-3-2-43 0,3 7-8 16,-3 0-1-16,1-7-1 0,-4 7-27 0,1-5-6 16,-8 5-1-16,5 5 0 0,-5-5-19 0,2 0-4 0,3 5-1 0,0-3 0 15,0 3-21-15,0-3 9 0,0 5-9 0,0 0 0 16,1 5 0-16,1-5 0 0,1 5 0 0,2-3 0 15,-2-2 0-15,2 5-11 0,3 2 11 0,3 0-10 16,0-2 1-16,-1 2 0 0,4-2 0 0,-1 2 0 0,-2 0 9 0,2 5 0 16,3-10-9-16,0 8 9 0,0-8 0 0,-3 3-9 15,0-3 9-15,1 3 0 0,-4 0 0 0,1-3 0 16,-1-4 0-16,1 2 0 0,-3 0-26 0,0 0 2 16,0-7 0-16,0 5-679 15,-5-3-135-15</inkml:trace>
  <inkml:trace contextRef="#ctx0" brushRef="#br0" timeOffset="568.978">19381 10673 1486 0,'0'0'32'0,"0"0"8"0,0 0 0 0,0 0 3 0,0 0-35 0,0 0-8 0,0 0 0 0,0 0 0 16,2-2 56-16,-2 2 8 0,8-5 3 0,-5 5 0 16,-3 0-3-16,5 0 0 0,1 0 0 0,1 0 0 0,4 0 0 0,0 0 0 15,-1 0 0-15,6 0 0 0,-5 0-51 0,2 0-13 16,-2-2 0-16,-1 2 0 15,1 0-63-15,-3-5-15 0,0 5-3 0,-3 0-1 0</inkml:trace>
  <inkml:trace contextRef="#ctx0" brushRef="#br0" timeOffset="1270.423">20185 10673 1267 0,'-5'-7'56'0,"-1"5"12"0,6-3-55 0,-2 5-13 0,-3-2 0 0,2-3 0 15,0 3 135-15,-2-3 24 0,2-2 5 0,-2 5 0 16,-3-3-57-16,5 0-12 15,-2 5-3-15,0-2 0 0,-3 2-40 0,3 0-8 16,-3 0-1-16,0 0-1 0,2 2-20 0,-1 3-4 16,-1-5-1-16,-3 5 0 0,3-3-17 0,0 5 10 15,0 0-10-15,3 0 8 0,-3 0-8 0,0-2 0 16,5 2 0-16,1 0 0 0,-4 0 0 0,6 0 0 16,-2 0 0-16,4-2 0 0,1 2 0 0,5-2 0 15,0-3 0-15,0 5 0 0,5-7 0 0,-2 5 0 0,-1-10 0 0,1 5 0 16,2 0 0-16,-2 0 0 0,-1-2 0 0,1-3 0 15,-3 3-13-15,0-3-5 0,0-2-1 0,-3 2 0 16,-2 3 31-16,-1-3 5 0,1 3 2 0,-3 2 0 16,3-5 13-16,-3 5 2 0,0 0 1 0,0 0 0 0,0 0-5 15,0 0-1-15,0 0 0 0,0 0 0 0,0 0-29 0,0 0 0 16,2 5 0-16,1 2 0 16,2 0 0-16,0 0 0 15,-2 0 0-15,2 5 0 0,1-3 0 0,-1 3 0 0,3 0 0 16,0-3 0-16,-6 3 0 0,4-5 0 0,-4 0-13 0,1 0 4 15,0 0 9-15,-1 5 0 0,-2-10 0 0,3 5 8 16,-3 1 1-16,-3 3 1 0,1-4 0 0,-1-2 0 16,0-3 1-16,-2 5 0 0,0-2 0 0,-3-2 0 15,3 1-11-15,-3-4 0 0,-3 5 0 0,3-3 0 0,-2-2-20 0,-1 5-4 16,0-5 0-16,1 0 0 16,-1-5-124-16,3 5-26 0,-2 0-5 0</inkml:trace>
  <inkml:trace contextRef="#ctx0" brushRef="#br0" timeOffset="1654.714">20275 10664 403 0,'0'0'17'0,"0"0"5"16,0 0-22-16,0 0 0 0,0 0 0 0,0 0 0 0,0 0 381 0,5 2 72 15,-5-2 15-15,0 0 2 0,0 0-305 0,3 5-61 31,2 2-12-31,-2 0-2 0,-3-2-21 0,3 2-4 16,-1 0-1-16,1 0 0 0,-3 0-51 0,0 0-13 0,0-7 0 16,2 7 0-16,4 0 0 0,-4-2 0 0,-4-3 0 0,2-2 0 15,0 0 0-15,0 0 0 0,0 0 0 0,0 0 0 16,0 0 0-16,0 0 0 0,0 0 0 0,0 0 0 16,0 0 0-16,0-2 0 0,2-5 0 0,-2-5 0 15,-2-2-48-15,2 7-13 0,5 0-3 0,3-5 0 0,-3 5 52 0,-2 0 12 16,-3 2 0-16,5-2 0 0,3 0 0 0,-3 0 0 15,-2 5 0-15,2-3 0 0,6-2 0 0,0 7 0 16,-3-5 0-16,-3 5 0 0,0-2 0 0,3 2-11 16,3 0 11-16,-3 2-10 0,-8-2 10 0,7 5 0 15,4-5 0-15,-3 0 0 0,0 5 0 0,-3-3 0 16,1-2 8-16,1 0-8 16,-1 0-200-16,-6 0-44 0,0 0-8 15,10 5-3-15</inkml:trace>
  <inkml:trace contextRef="#ctx0" brushRef="#br0" timeOffset="2055.607">20651 10643 1641 0,'0'0'72'0,"0"0"16"0,2-5-70 0,-2 5-18 0,-2 0 0 0,-1-7 0 16,-2 7 115-16,2-7 19 0,3 7 4 0,-2 0 1 15,-4-5-57-15,4 5-11 0,-4-2-3 0,6 2 0 16,-8 0-47-16,0 0-9 0,3 2-3 0,0-2 0 15,0 5-9-15,-1-3 0 0,1 3 0 0,0 2 0 16,-1 0 8-16,4-2-8 0,-4 4 12 0,6-4-4 0,-2-3-8 0,2 3-9 16,0 2 9-16,2 0-13 0,-2 0 13 0,6-2-9 15,-4-3 9-15,6 5-8 0,-5-2 8 0,5 2-13 16,0-7 5-16,2 5 8 0,1-10-12 0,0 5 12 16,-3 0-12-16,2-5 12 0,3 3 0 0,-5-3 0 15,-2 3 0-15,-1-3 0 0,5-2 0 0,-2 7 0 16,-8 0 9-16,6-7-1 15,2 0 1-15,-6 2 1 0,-2-2 0 0,0 0 0 16,-5 7 36-16,5 0 7 0,0 0 2 0,0 0 0 16,-5-2-37-16,5 2-7 0,0 0-2 0,0 0 0 15,0 0-9-15,0 0 0 0,0 0 0 0,0 7 0 16,-3-5 0-16,0 5 0 0,1-2 0 0,2 2 0 0,0 0 0 16,2 0 0-16,-2 0 0 0,6 0 0 0,-6 5 0 0,2-5 0 15,1 0 0-15,0-2 0 16,-1-3-100-16,-2-2-23 0,6 7-4 0,-6-7-581 0,5 0-116 0</inkml:trace>
  <inkml:trace contextRef="#ctx0" brushRef="#br0" timeOffset="2502.604">20926 10671 633 0,'-8'0'28'0,"8"0"6"0,3-5-34 0,2 3 0 15,-5 2 0-15,0 0 0 0,-3-5 292 0,3 5 52 16,0 0 11-16,0 0 1 0,-2-2-203 0,-4-3-41 15,4 5-8-15,-4-2-1 0,1 2-53 0,0 0-10 16,2 0-3-16,3 0 0 0,0 0-29 0,-8 2-8 16,0 3 0-16,0-3 0 0,3 5 0 0,-3-2 0 15,0 2 0-15,3-2 0 0,0 2 0 0,2 0 0 0,-2 0 0 0,2 0 0 16,3 5 0-16,0-3 0 0,3-2 0 0,-1 0 0 16,4 0 0-16,-1-2 0 0,3 2 0 0,0-7 0 15,-3 5 0-15,3-3 0 0,3-4 0 0,-1-3 0 0,3 5 0 16,-2-4 0-16,-3 1 0 0,2-9 0 0,-2 5 0 0,-2-2 0 15,2-3 0-15,-3 0 0 0,-2 3 0 0,2-3 0 16,0-7 0-16,-2 5 0 0,-1 0 41 0,-2-5 7 16,0 5 2-16,0-5 0 0,-2 5-29 0,-1-2-5 0,1-3-2 0,-1 7 0 15,-2-2 6-15,-1 0 2 0,1 7 0 0,0-5 0 16,-6 5 14-16,6 0 4 0,2 0 0 0,6 2 0 16,-1 3-31-16,-2 2-9 0,0 0 0 0,0 0 0 15,0 0 29-15,0 0-1 0,0 0 0 0,0 12 0 16,3-3-28-16,0 3 0 15,5 2 0-15,-3 0-10 0,3 0-10 0,-5 5-3 16,5-5 0-16,-3 0 0 0,0 0 34 0,0 3 6 16,-2-3 2-16,0-5 0 15,5 3-95-15,-6 2-18 0,1-7-4 0,2 5-716 16,-2 0-143-16</inkml:trace>
  <inkml:trace contextRef="#ctx0" brushRef="#br0" timeOffset="2687.433">21138 10652 1324 0,'0'0'118'0,"0"0"-94"0,0 0-24 0,0 0 0 0,0 0 145 0,0 0 25 15,0 0 5-15,2 7 1 0,1 0-90 0,-3 0-18 32,3 3-3-32,-3-3-1 0,0-5 0 0,2 5 0 0,-2 0 0 0,3 0 0 15,2 3-51-15,0-1-13 0,-7-4 0 0,-1 2 0 16,3-7-16-16,0 0-7 0,0 2-1 0,0-2 0 31,0 0-166-31,0 0-34 0,0 0-6 0,0 0-2 0</inkml:trace>
  <inkml:trace contextRef="#ctx0" brushRef="#br0" timeOffset="2840.922">21164 10577 633 0,'0'0'56'0,"0"0"-44"16,0-5-12-16,0 5 0 0,0 0 296 0,0 0 58 15,0-2 11-15,0 2 3 0,0 0-192 0,0 0-39 16,0 0-7-16,0 0-2 0,0 0-101 0,8 0-27 15,-3 0 0-15,3 2 8 16,8 3-110-16,-8-3-22 0,-8-2-4 16,5 5 0-16</inkml:trace>
  <inkml:trace contextRef="#ctx0" brushRef="#br0" timeOffset="3188.595">21381 10673 1695 0,'-11'5'75'0,"11"-5"16"0,0 0-73 0,0 0-18 0,8 0 0 16,-2 5 0-16,-6-5 62 0,0 0 9 0,8 0 1 0,0 0 1 16,-1 0-21-16,1 0-4 0,-8 0 0 0,8 0-1 15,0-5-31-15,0 5-7 0,-3 0-1 0,3 0 0 16,-2-5 0-16,-1 3 0 0,0 2 0 0,1-7 0 16,-6 7 0-16,0 0 0 0,2-5 0 0,1 3 0 15,-3-3-8-15,0-2-9 0,-3 5 9 0,1-3-13 0,-1-2 61 0,-2 7 13 16,-1-7 3-16,-2 7 0 0,3 0-56 0,-3 0-8 15,3 0-8-15,-3 0 8 0,3 2 0 0,-3 3 0 16,0-5 8-16,0 5-8 0,5-3 0 0,1 5 0 16,-6 0 0-16,2 0 0 0,4-2 0 0,-1 4 0 15,0 3 0-15,-2-5 0 0,0 7 0 0,2-2 0 16,1 0 0-16,4-3 0 16,1 3 0-16,-1-5-18 0,6 5 2 0,0-3 1 15,-2-2 15-15,2 0 0 0,-3-2 0 0,3-3 0 16,2 3-144-16,-2-5-27 0,0 0-5 0,3 0-698 15</inkml:trace>
  <inkml:trace contextRef="#ctx0" brushRef="#br0" timeOffset="3542.583">21561 10652 633 0,'0'0'56'0,"0"0"-44"0,0 0-12 0,0 0 0 16,0 0 280-16,0 0 55 0,0 0 10 0,0 0 3 15,-5 7-212-15,5-7-41 0,0 0-9 0,0 5-2 16,0 4-16-16,0 1-3 0,0-3-1 0,0 2 0 15,2-2 0-15,1 0 0 0,-3 5 0 0,5-5 0 16,-5 0-51-16,3 0-13 16,-3-2 0-16,2 2 0 0,-2-7 0 0,0 0 0 15,0 0 0-15,0 0 0 0,0 0 0 0,0 0 0 16,0 0 0-16,0 0 0 0,0 0 0 0,0 0 0 16,6 0 0-16,2-5 0 0,-3-2 0 0,3 5 0 15,-3-10 0-15,3 5 0 16,0 0-48-16,0 2-13 0,0 3-3 0,0-5 0 0,0 0 52 0,-3 2 12 0,3-2 0 0,0 7 0 15,0 0 0-15,0 0 0 0,-3 0 0 0,0 0 0 16,1 7 0-16,2-7 0 0,-3 7 0 0,0 0 0 16,3-2 0-16,-2 2 0 0,1 0 0 0,-1 5 0 0,-1-3 48 0,0-2 13 15,1 1 3-15,-1 3 0 0,0-4-64 0,-2 0-10 16,2 0-3-16,-2 0-1 0,-3-7 14 0,2 5 8 16,-2-5 0-16,6 7-8 15,-6-7-94-15,0 0-26 0,5 0-4 0</inkml:trace>
  <inkml:trace contextRef="#ctx0" brushRef="#br0" timeOffset="3743.087">21884 10523 1209 0,'0'0'108'0,"0"0"-87"0,0 0-21 0,0 0 0 0,0 0 176 0,0 0 32 15,0 2 5-15,0 5 2 0,0 0-99 0,0 5-20 16,2-5-4-16,1 7-1 0,0-2-49 0,-1 2-10 15,1 7-1-15,0-4-1 0,-1-3 27 0,-2 0 6 0,3 0 1 0,0 0 0 16,-3-2-52-16,2-5-12 0,-2 7 0 0,0-7 0 31,0 0-100-31,0-2-22 0,0-3-5 0,0-2-581 0,0 0-116 0</inkml:trace>
  <inkml:trace contextRef="#ctx0" brushRef="#br0" timeOffset="3890.187">21836 10636 1094 0,'0'0'97'0,"0"0"-77"15,0 0-20-15,3 2 0 0,-3-2 144 0,8 5 26 16,0-3 5-16,2 3 1 16,3-3-46-16,1 5-9 0,-1-7-1 0,3 5-1 15,0-5-88-15,2 2-18 0,-5 3-3 0,6-5-1 16,-3 0-9-16,0 0 0 0,0 0 0 0,-3-5 0 16,0 5-18-16,0-2-6 0,-5-3 0 0</inkml:trace>
  <inkml:trace contextRef="#ctx0" brushRef="#br0" timeOffset="4660.512">22741 10612 230 0,'0'0'10'0,"0"0"2"0,0 0-12 0,3-2 0 16,-3-3 0-16,0 5 0 0,0 0 284 15,0 0 55-15,0 0 10 0,-6 0 3 0,-4 0-231 0,2 0-45 16,0 0-10-16,0 0-2 0,0 0-16 0,-3 5-3 16,3-3-1-16,3 3 0 0,0-3-35 0,0 3-9 15,-3 2 0-15,2 0 0 0,1 0 0 0,0 0 0 16,-1 0 0-16,6 0 0 0,-2-2 0 0,2 2-9 15,0 0 9-15,2 0 0 0,-2 0 0 0,6 0-8 0,-1-2 8 0,0 2 0 16,3-7 0-16,3 5-12 0,-1-5 12 0,1 0-10 16,0 0 26-16,-1-5 4 0,1 5 2 0,-1-5 0 15,-2 3-10-15,3-3-3 0,-3 3 0 0,-3-3 0 16,0-2 44-16,1 7 9 0,-1-7 2 0,-5 7 0 16,3-7 0-16,-1 0 0 0,-2 0 0 0,0 2 0 15,0 5-15-15,0 0-2 16,0 0-1-16,0 0 0 0,0 0-22 0,0 0-5 15,0 0-1-15,0 5 0 0,0 2-18 0,3-5-11 16,0 3 2-16,2 2 0 0,3 5 9 0,0-3 12 16,2-2-2-16,1 5-1 0,2 0-9 0,0-3 0 15,-2-2 0-15,2 1 0 0,-2 3 0 0,-1-6 0 16,-2-3 0-16,0 5 0 0,-2-7 0 0,1 5 0 0,-1-5 0 16,2 0 0-16,-6-5-254 0,4 3-53 0,-1-10-10 0,0 5-3 15</inkml:trace>
  <inkml:trace contextRef="#ctx0" brushRef="#br0" timeOffset="5024.133">23056 10598 460 0,'0'0'41'0,"0"-7"-33"0,2 2-8 0,-2 3 0 16,-2-3 326-16,2 3 63 0,0-3 13 0,-3 3 2 15,3 2-212-15,-5-5-42 0,2-2-9 0,1 7-1 16,-4-7-84-16,1 7-17 0,2 0-3 0,3 0-1 15,-8 0-12-15,6 0-3 0,-6 0 0 0,5 0 0 16,-2 0-8-16,0 0-3 16,-1 7 0-16,1-2 0 0,-3-3-9 0,3 5 0 15,-1-7 0-15,4 7 0 0,-1-2 0 0,3 2 0 16,0 0 0-16,3 0 0 0,-1 0 0 0,1 0 0 16,2 5 0-16,1-5 0 0,2 0 0 0,-3 0 0 15,3 0 0-15,0-2 0 0,0 2 0 0,2 0 0 0,-2 5 0 0,-2-5 0 16,-1 0 0-16,0 0 0 0,0-5 0 0,1 8 0 15,-6-10 0-15,2 7 0 0,-2-5 0 0,0-2 0 0,0 7 0 16,-2 0 0-16,2-7 0 0,-3 5 0 0,-2 2 0 16,0-7 0-16,-1 7 0 0,-2-7 0 0,0 5 0 0,3-3 0 15,-3-2 0-15,3 0 0 0,-3 0 0 0,3 0 0 16,-1 0 0-16,-2 0-783 16,6 0-158-16</inkml:trace>
  <inkml:trace contextRef="#ctx0" brushRef="#br0" timeOffset="5325.019">23262 10631 1267 0,'0'0'56'0,"0"0"12"0,0 0-55 0,0 0-13 0,0 0 0 0,0 0 0 15,0-5 156-15,-2 3 29 16,2-3 6-16,0 5 1 0,0 0-52 0,-6 0-9 15,-2-2-3-15,0 2 0 0,3 0-60 0,-3 0-12 16,0 0-2-16,0 2-1 0,-2-2-33 0,2 5-8 0,0 2 0 0,0-2-1 16,0-3-11-16,0 5 0 0,3 0 0 0,-3 0 0 15,2 5 0-15,4-5 0 16,-3 0 0-16,2 5 0 0,3-3 0 0,3 3 0 16,-1-5 0-16,1 5 0 0,2-3 0 0,0-4 0 15,1 2 0-15,2 0 0 16,0 0-49-16,2-7-12 0,-2 7-3 0,5-7 0 15,-2 5-153-15,2-5-31 0,-2-5-7 0,-1 3-1 0</inkml:trace>
  <inkml:trace contextRef="#ctx0" brushRef="#br0" timeOffset="5680.007">23408 10636 172 0,'0'0'16'0,"0"0"-16"0,-3 0 0 0,3 0 0 15,0 0 366-15,-3 2 70 0,3-2 15 0,0 0 2 16,0 0-277-16,3 7-56 0,-3-7-12 0,5 5-1 0,1 2-69 0,-4-5-14 15,-2-2-2-15,0 0-1 0,8 0 18 0,-2 5 3 16,1-3 1-16,-1-2 0 0,2 0-35 0,-3-2-8 0,0-3 0 0,3 5 0 16,-3 0 0-16,1 0 0 0,-1-7 0 0,0 5 0 15,-5 2 0-15,3-5 0 0,0-2 0 0,-1 0 0 16,-2 0 0-16,0 2 0 0,-2 3 0 0,-1-3 0 16,-2-2 0-16,2 5 0 0,-2-3 0 0,-1-2 0 15,-1 2 0-15,1 3 0 16,-2 2 0-16,0 0 0 0,-2 0 0 0,5 0 0 15,-3 2 0-15,0 3 0 0,-3 2 0 0,3 0 0 16,0-2 0-16,0 4 0 0,0-4 53 0,3 7 9 16,-3-3 2-16,5-2 0 15,3 5-103-15,0 2-20 0,-2-2-4 0,2-3-1 0,8 3 52 0,-3 2 12 16,-2-7 0-16,-1 7 0 0,4-7 0 0,-1 1 0 16,3 1 0-16,-3 0 0 0,3-4 0 0,0-3 0 0,0-2 0 0,3 5 0 15,-1-3-156-15,1-2-29 0,-3-2-6 0,2-3-410 16,1 3-83-16</inkml:trace>
  <inkml:trace contextRef="#ctx0" brushRef="#br0" timeOffset="6034.777">23564 10631 806 0,'0'0'72'0,"0"0"-58"15,-3-7-14-15,1 2 0 16,2 5 208-16,0 0 38 0,0 0 8 0,0 0 2 16,0 0-103-16,0 0-20 0,0 0-4 0,0 0-1 15,0 0-76-15,0 5-15 0,-3 7-3 0,6-3-1 16,-3-2-1-16,0 0-1 0,0 0 0 0,2 5 0 15,1 0-31-15,-1-3 0 0,-2 3 0 0,3 0 0 16,-3-3 57-16,0-2 6 0,3 0 1 0,-3 0 0 16,0-2-52-16,0-5-12 0,0 0 0 0,0 0 0 0,0 7 0 0,0-7 0 15,0 0 0-15,0 0 0 0,0 0 0 0,0 0 0 16,0 0 0-16,2-7 0 0,1 2 0 0,2-2 0 16,1-2 0-16,2-3 0 0,-1 0 0 0,1 5 0 15,0-2 0-15,3 2 0 0,0 0 0 0,-4-3 0 16,4 3 0-16,-3 5 0 0,0-3 0 0,0 3 0 0,-3 2 0 15,3-5 0-15,-3 5-26 0,1 5-8 0,-1-5-2 0,0 2 0 0,1 3 58 16,-1-3 11-16,0 10 3 0,0-5 0 0,1 0-36 16,-1 5 0-16,0-5 0 0,3 7 0 0,-2-7 0 0,-4 5 0 15,3-5 0-15,-2 0 0 0,0 5 0 16,-1-5 0-16,1-5 0 0,0 5-9 0,-3-7 9 16,0 0 0-16,2 5 0 0,-2-5 0 31,0 0-118-31,0 0-25 0,0 0-5 0</inkml:trace>
  <inkml:trace contextRef="#ctx0" brushRef="#br0" timeOffset="6235.206">23857 10471 2188 0,'0'0'48'0,"0"0"11"0,0 0 1 0,0 0 1 0,0 7-49 0,0 0-12 15,0 0 0-15,0 5 0 0,3-5 54 0,-3 7 8 16,3 0 2-16,-1 5 0 0,1 0-52 0,-3 0-12 15,3-3 0-15,-1-2 0 0,1 3 54 0,-3-3 8 0,3 0 2 0,-1-2 0 16,-2 2-52-16,0-5-12 16,0-4 0-16,0 2 0 15,0 0-202-15,-2-2-43 0,2-5-9 0,0 0-2 0</inkml:trace>
  <inkml:trace contextRef="#ctx0" brushRef="#br0" timeOffset="6398.813">23805 10577 1497 0,'0'0'66'0,"0"0"14"0,0 0-64 0,0 0-16 16,0 0 0-16,8 2 0 0,-1 3 106 0,4-3 18 16,0 3 3-16,2-5 1 0,0 7-52 0,3-7-9 0,2 7-3 0,-2-2 0 15,3-3 0-15,-3-2 0 0,0 5 0 0,-1-5 0 16,-1 0-51-16,-1 2-13 0,-5-2 0 0,0 0-714 16,-8 0-146-16</inkml:trace>
  <inkml:trace contextRef="#ctx0" brushRef="#br0" timeOffset="48145.524">9186 11254 968 0,'0'0'43'0,"0"0"9"0,0 0-42 0,0 0-10 0,0 0 0 0,0 0 0 16,-2-2 72-16,2 2 13 0,0 0 3 0,0 0 0 15,-3-5 1-15,3 5 1 0,0-2 0 0,0 2 0 16,0 0-12-16,0 0-2 0,0 0-1 0,0 0 0 16,0 0-18-16,0 0-3 0,0 0-1 0,0 0 0 0,0 0-1 0,0 7-1 15,3 0 0-15,-3 0 0 16,2 0-8-16,-2 5-2 0,0-3 0 16,0 5 0-16,0-2-1 0,0 2-1 0,0 5 0 0,0 0 0 15,0-3-10-15,0 6-1 0,0 1-1 0,0-2 0 16,0 0-4-16,0 5-1 0,0 3 0 0,0-4 0 15,0 1-3-15,0 3-1 0,3-4 0 0,-3-3 0 16,3 3-2-16,-3 4 0 0,0-3 0 0,0 4 0 16,0-6-1-16,0 6-1 0,0-2 0 0,-3 1 0 0,3 1-1 0,-3-2 0 15,1 1 0-15,2 1 0 0,-3-2-1 0,0 1-1 16,3-3 0-16,-2 2 0 0,-1 2-3 0,3-4-8 16,-5-2 12-16,5 2-4 0,-3-1-8 0,3 1 8 15,-2 0-8-15,-1-2 8 0,3 2-8 0,-3-1 0 16,3-3 9-16,-2 4-9 0,2-5 0 0,-3 0 8 15,0 2-8-15,3-1 0 16,0-1 0-16,-2-2 9 0,2 2-9 0,0 0 0 16,-3 2 9-16,3-1-9 0,0-1 0 0,3-2 9 15,-3 2-9-15,0 0 0 0,0-2 0 0,0 2 0 16,0-2 0-16,0-1 0 0,-3 1 8 0,3-2-8 16,0-3 0-16,0 5 0 0,0-8 0 0,0 4 0 0,0-1 0 0,3 0 0 15,-3 0 8-15,2 2-8 0,-2-6 0 0,0 4 0 16,0-2 0-16,3 2 0 0,0 0 0 0,-1-2 0 0,-2 2 8 0,3 0-8 15,0 0 0-15,-1-2 0 0,1 2 0 0,-1 0 8 16,1-2-8-16,-3 2 0 0,3 0 0 0,-3-2 0 16,0-1 0-16,2-1 0 0,1 4 0 0,-3-7 8 15,3 5-8-15,-3-5 0 0,2 5 0 0,1-5 0 16,-3 0 0-16,3 0 0 0,-3 0 0 0,2 0 8 16,-2-2-8-16,3 2 0 0,0 0 0 0,-1 0 8 0,-2 0-8 0,3 0 10 15,0 0-10-15,-1 0 10 0,-2 0-10 0,0 2 0 16,3-2 0-16,-1 0 8 0,-2 3-8 0,3-3 0 15,-3-2 0-15,3 2 0 0,-1 0 0 0,-2 0 0 16,0 0 0-16,3 0 0 0,0-2 0 0,-1-3 0 16,1 3 8-16,0 2-8 0,-1 0 0 0,-2 0 0 0,0-7 0 15,0 0 0 1,3 7 0-16,0-2 0 0,-3-5 0 0,0 0 0 16,2 7 0-16,1-5 8 0,-3-2-8 0,5 5 0 0,-5-5 0 0,5 0 8 15,-2 0-8-15,2 4 0 16,-5-4 0-16,6 0 0 0,-1 3 8 0,0-3-8 0,3 0 0 0,0-3 0 15,0 3 0-15,0 0 0 0,3 0 0 0,2 0 0 16,0 3 0-16,0-3 0 0,3 4 0 0,0-4 0 16,0-4 0-16,2 8 0 0,4-1-8 0,-1 2 8 0,0-5 0 0,0 0 0 15,0 2 0-15,3 3 0 0,0-3 0 0,2 3 0 16,1-5 0-16,2 2 0 0,5 3 0 0,-2-5 0 16,2 0 0-16,1 0 0 0,2 4 0 0,0-1 0 15,0-3-8-15,0 4 8 0,-3-4 0 0,1 3 0 16,-3-3 0-16,2 0 0 0,0 0 0 0,1 0 0 15,-1 5 0-15,3-3 0 16,-2-2 0-16,-1 0 0 0,-2 0 0 0,-3 0 0 16,0 0 0-16,3 0 0 0,-6 0 0 0,6 0 0 15,-3 5 0-15,3-5 0 0,-3 0 0 0,0 0 0 0,3 2 0 16,-1-2 0-16,1 0 0 0,0 5 0 16,0-5 0-16,-3 0 0 0,3 0 0 0,-3 0 0 15,5-5 0-15,0 5 0 0,1 0 0 0,2 0 0 0,0-2 0 0,3 2 0 16,-3-5 0-16,2 5 0 0,-2 0 0 0,0 0 0 0,3 0 0 0,0 0 0 15,-3 0 0-15,0 0 0 0,0 0 0 0,3 0 0 16,-3 0 0-16,0 5 0 0,-6-5 0 0,4 2 0 16,-6-2 0-16,3 0 0 0,-3 7 0 0,0-7 0 15,5 0 0-15,-5 5 0 0,3-5 0 0,-3 7 13 16,6-3-3-16,-6-1-1 0,2 2-9 0,-1-3-12 16,-1 3 2-16,0 2 1 15,0-5 9-15,0 3 0 0,0-3 0 0,-2 3 0 16,2-1 0-16,0-1 0 0,0-3 0 0,0 7 0 15,0-2 0-15,0-3 0 0,-5-2 0 0,-3 5 0 16,3-3 0-16,-5-2 0 0,-4 0 0 0,-1 5 0 16,1-3 0-16,-4-2 9 0,0 0-9 0,-3 0 0 15,-3 0 9-15,3 0-9 0,-3 0 0 0,-5 0 9 16,0 0-9-16,0 0 8 0,0 0-8 0,0 0 8 0,0 0-8 0,0 0-9 16,0-2 9-16,0 2-13 15,-3-5-169-15,-4-2-34 0</inkml:trace>
  <inkml:trace contextRef="#ctx0" brushRef="#br0" timeOffset="49981.432">9369 13423 748 0,'0'0'33'0,"0"0"7"0,3 5-32 0,-3-3-8 0,0-2 0 0,0 0 0 0,0 0 36 0,0 0 4 0,0 0 2 0,0 0 0 31,0 0 43-31,0 0 9 0,0 0 2 0,0 0 0 0,0 0-11 0,0 0-1 0,0 0-1 0,0 0 0 15,0 0-18-15,0 0-3 16,0-7-1-16,0 0 0 0,0 0-3 0,0 2-1 16,-3-2 0-16,0 0 0 0,6 0-4 0,-3 0-1 15,0 0 0-15,0-5 0 0,3 5-17 0,-3-3-4 16,5-1-1-16,-3-1 0 0,1 3-11 0,2-3-3 16,1-2 0-16,-1 2 0 0,0-2-6 0,1-3-2 15,-1 1 0-15,3 2 0 0,0-7-8 0,0 7 10 16,0-8-10-16,0 4 10 0,2-1-10 0,-2 5 10 0,0-8-10 0,0 4 10 15,0-4-10-15,0 4 10 0,0-1-10 0,0-2 10 16,-3 2-1-16,3 5 0 0,0-7 0 0,0 2 0 16,-3 2-1-16,3-2 0 0,0 1 0 0,0-1 0 15,-3 5-8-15,3-7 8 0,0 6-8 0,0-3 8 0,0-4-8 16,3 4 0-16,-4-1 9 0,-1 2-9 16,2-1 8-16,2-1-8 15,1-2 8-15,-1 2-8 0,-2-2 0 0,0 2 9 0,6 5-9 16,-4-7 0-16,-2 6 8 0,3-3-8 0,2-1 0 0,-5 5 0 15,0-8 0-15,-3 4 0 0,6 1 8 0,-3 1-8 16,2-1 0-16,-2-2 0 0,3 5 0 0,-3-4 0 16,2 3 0-16,1-3 0 0,-3 4 0 0,2-1 0 15,1 1 0-15,-1-5 0 0,1 8 0 0,-3-3 0 16,3-1 8-16,-1 1-8 0,1 0 0 0,-1 0 0 0,1-2 0 0,-3 6 0 16,2-1 8-16,1-4-8 0,2 1 0 0,-2 3 0 15,-1-4 0-15,1 4 0 0,2-3 0 0,-2-1 0 16,2 1 0-16,-2 3 0 0,2-4 0 0,0 1 0 15,0 3 8-15,-2-4-8 0,5 1 0 0,-6 3 8 16,-2 4-8-16,3-3 0 0,2-2 8 0,0 1-8 16,1 1 0-16,1-2 0 15,-1 1 0-15,2 4 0 0,-3-3 8 0,3-2-8 16,-3 3 0-16,0 0 0 0,0 2 0 0,1 0 0 16,-1 0 9-16,0-1-9 0,-2 1 0 0,2 0 9 15,-3 3-9-15,4 1 0 0,-1-1 0 0,-3 1 8 0,4-1-8 16,-4 4 0-16,1-3 9 0,2-2-9 0,-2 5 0 0,5 0 8 15,-3 0-8-15,0 0 0 0,-2 0 8 0,-1 0-8 16,3 0 8-16,3 5-8 0,0-2 9 0,0-3-9 0,-3 4 12 0,6-1-12 16,-3 1 8-16,2-1-8 0,-5 1 0 0,3 3 0 15,0 0 12-15,0-2-12 0,-5-2 12 0,2 4-12 16,0 0 15-16,-2 4-4 0,2-4-1 0,0 5 0 16,0-2 2-16,1-3 1 0,-4 4 0 0,1-4 0 15,2 5-5-15,0-2 0 0,0 1-8 0,1 1 12 16,-1-2-4-16,3 4-8 0,-3-3 11 0,6 1-11 0,-4-2 8 0,1 1-8 15,0 3 0-15,0-2 0 0,3-2 11 0,-1 1-11 16,-2 4 10-16,0-4-10 0,2-1 11 0,-2 1-11 16,0 4 12-16,-3-4-12 0,3 3 11 0,-3-2-11 15,3 2 10-15,-2-4-10 0,1 6 11 0,-1-2-11 16,-1 0 12-16,3 0-12 0,-3 5 11 0,3-5-11 0,-3 1 10 16,0 3-10-1,6-4 13-15,-9 5-3 0,1-2-1 0,0-1 0 16,2 1-1-16,0 1 0 0,-2-3 0 0,2 3 0 15,-3-3-8-15,4 6 0 0,-1-7-10 0,-3 5 10 16,1-1 0-16,2-3 0 0,-2-1 0 0,-1 4 0 0,1-3 0 0,0 3 0 16,-1-4 0-16,-2 5 10 0,0-5-10 0,3 1 0 15,-3 3 0-15,0-1 8 0,-1-1-8 0,1 1 12 16,-2-3-12-16,2 5 12 0,-3-5-3 0,3 5 0 0,-3-5 0 0,3 0 0 16,0 2-1-16,-3 1-8 0,3-6 12 0,-2 4-4 15,1-1-8-15,-1 0 0 0,-1-2 9 0,3 2-9 16,-3-3 0-16,3-1 8 0,-2 6-8 0,1-6 0 15,-1 4 0-15,-1-2 8 0,0-1-8 0,3 3 0 16,-2-4 0-16,-4 2 8 0,1 2-8 0,2-7 0 16,-2 5 0-16,2-5 9 15,0 0-9-15,1 0 0 0,-6 4 23 0,0-1-3 16,2 2 0-16,-2-5 0 0,0 0-20 0,0 0-15 16,3 5 3-16,0-5 0 0,-1 0 20 0,1 4 4 15,0-3 0-15,-1 1 1 0,-2-4-13 0,3 2-13 16,-3 4 2-16,2-4 1 0,1 3 10 0,0-3 12 0,-3 2-2 0,2-2-1 15,1 3-9-15,-3-3 0 0,3 0 0 0,-1-2 0 16,-2 2 0-16,3 4 0 0,0-3 0 0,-3-1 0 16,0-5 0-16,0 5 0 0,2 2 0 0,-2-6 0 15,0 4 0-15,0 0 12 0,3 0-12 0,0 0 12 0,-1-2-12 0,1 2 8 16,-3-7-8-16,3 7 8 0,-1 0-8 0,1 0 8 16,-3-7-8-16,0 0 8 0,2 7-8 0,1-2 0 15,-3-5 9-15,5 7-9 0,-5-7 0 0,3 7 8 16,0 0-8-16,-3-7 0 15,0 0 0-15,0 0 8 0,0 0-8 0,0 0 0 16,0 0 0-16,0 0 0 0,0 0 0 0,0 0 8 31,0 0-56-31,0 0-12 0,-3 0-1 0,3 0-1 16,0 0-192-16,0-7-38 0</inkml:trace>
  <inkml:trace contextRef="#ctx0" brushRef="#br1" timeOffset="54197.926">9451 13119 115 0,'0'0'10'0,"0"0"-10"15,0 0 0-15,0 0 0 0,-3 0 100 0,3 0 19 0,0 0 3 16,0 0 1-16,-2-4-26 0,2 4-5 0,-3 0 0 0,3 0-1 16,0 0-11-16,0 0-1 0,0 0-1 0,0 0 0 15,0 0-13-15,0 0-2 0,-3 0-1 0,3 0 0 16,0 0-5-16,-2 0-1 0,-4 0 0 0,1 0 0 0,2 4-10 0,3-4-2 16,-2 3-1-16,-3-3 0 15,-1 0-19-15,4 4-3 0,-4-1-1 0,6-3 0 0,-2 0-11 0,-1 5-9 16,-2-3 12-16,5-2-12 0,0 0 0 0,-3 5 0 15,0 2 0-15,3-7 0 0,-2 7 0 0,2-7 0 0,0 0 0 0,0 0 0 16,2 7 0-16,-2-7 0 0,0 0 0 0,0 0 0 16,0 0 0-16,6 4 0 0,2-1 0 0,-8-3 0 15,0 0 0-15,8 0 0 0,2 5 0 0,1-5 0 16,-3-5 15-16,0 5-4 0,-3-3-1 0,-5 3 0 16,5-4 20-16,3 4 4 0,-8 0 1 0,3-7 0 15,2 4 6-15,-5-1 2 16,0 4 0-16,0-5 0 0,0 5-3 0,-3-2-1 15,1-3 0-15,-1-2 0 0,-2 4-9 0,2-1-2 16,3 4 0-16,-5-7 0 0,0 7-13 0,5 0-3 0,0 0-1 0,-6-3 0 16,1-1-11-16,0 4 0 15,5 0 9-15,0 0-9 0,0 0 0 0,0 0 0 0,-6 7 0 0,6-7 0 16,0 0 0-16,-2 4 0 0,-3-1 0 0,5-3 0 16,0 7 0-16,0-7 0 0,0 0 0 0,-3 5 0 0,3-5 0 0,0 7-8 15,0-7 8-15,0 0 0 0,0 0 0 0,0 0 0 16,3 7 0-16,-3-7-8 0,0 0 8 0,0 0 0 15,2 4 0-15,3-1 0 0,-5-3 0 0,0 0-8 16,0 0 8-16,6 4 0 0,2-1 0 0,-3 1 0 16,-5-4 0-16,5-4-8 0,-5 4 8 0,8 0 0 15,-8 0 0-15,6 0 0 16,-6 0 0-16,0 0 0 0,2-7 0 0,3 7 0 16,-2-7 0-16,-3 7 0 0,0 0 8 0,0-5-8 15,0-2 10-15,-3 7-2 0,3 0-8 0,0 0 12 16,0 0-4-16,-2-7-8 0,-1 4 11 0,3-1-11 15,0 4 8-15,0 0-8 0,-5-3 0 0,2-1 0 16,-2 4 8-16,2 0-8 0,-2 0 0 0,0 0 0 16,-1 0 8-16,1 4-8 0,0-1 0 0,2-3 0 0,1 4 0 0,2-4 0 15,-6 3 0-15,6 4 0 0,0-7 0 0,-2 5 0 0,-1 2 0 0,3-7 0 16,0 0 0-16,0 4 0 0,0-4 0 0,0 7 0 16,0-7 0-16,3 3 0 0,-3-3-8 0,0 0 8 15,5 7 0-15,0-2 0 0,3-5-10 0,-8 0 10 16,0 0 0-16,5 0 0 0,-5 0 0 0,6-5 0 15,-1 2 0-15,-2-1 0 16,-1-3 0-16,4 4 0 0,-4-1 11 0,1-3 0 16,-3 2 0-16,0 5 0 0,0-7 1 0,0 0 0 15,-3 0 0-15,3 7 0 0,0 0-2 0,-2 0 0 16,-1-7 0-16,-2 2 0 0,-1 5 2 0,1-2 0 16,0 2 0-16,2 0 0 0,-5 0-2 0,8 0 0 15,-2 0 0-15,2 0 0 0,-8 0-10 0,2 2 0 16,1 3 9-16,2 2-9 0,3-7 11 0,-2 7-3 0,-4-3 0 0,6 4 0 15,0-6-8-15,0-2 0 0,-2 7 0 0,2-2 8 16,0 2-17-16,0-7-4 0,5 7-1 0,-5-7 0 16,0 0 14-16,5 4-9 0,3 4 9 0,0-6-8 15,-8-2 8-15,8 0-8 0,0 5 8 0,0-5-8 0,-3 0 8 0,1-5 0 16,-1 5 0-16,0-2 0 16,1-3 0-16,-1 2 0 0,0-1 0 0,-2-3 0 0,2 0 0 0,-5 2 0 0,0-2 10 0,0 5-10 15,-3-6 10-15,1 4-10 0,-1-3 10 0,0 4-10 16,-2-1 9-16,-3-1-9 0,6 5 8 0,-6-2-8 31,0-3-68-31,-3 5-18 0,3 0-4 0</inkml:trace>
  <inkml:trace contextRef="#ctx0" brushRef="#br1" timeOffset="55902.811">9411 13112 421 0,'0'0'18'0,"0"0"5"0,0 0-23 0,0 0 0 16,0 0 0-16,0 0 0 0,0 0 68 0,0 0 10 16,0 0 2-16,0 0 0 0,0 0-24 0,0 0-4 15,0 0 0-15,0 0-1 0,0 0 2 0,0 0 1 0,0 0 0 0,0 0 0 16,0 0-2-16,0 0-1 0,3 0 0 0,0 0 0 31,-3 0 5-31,2 3 2 0,-2-3 0 0,0 0 0 16,0 0 2-16,5-3 0 0,1-1 0 0,-1 4 0 15,-2-7-8-15,-3 7-2 0,2 0 0 0,1 0 0 0,0-7-12 0,-1 2-2 16,4 2-1-16,-4-4 0 0,1 3-9 0,0-3-2 16,2 0 0-16,-3 0 0 0,4 0-5 0,-4-1-2 15,1-3 0-15,0 4 0 0,2 0 4 0,-2 0 1 16,-1-1 0-16,4-3 0 0,-4 1-2 0,3 1-1 0,1 2 0 0,-1-3 0 15,-2-1-3-15,2 4-1 0,-2-5 0 0,2 5 0 16,-2 0-3-16,2-3-1 0,0-1 0 0,0 4 0 16,-2-1-2-16,5-3 0 0,-5 4 0 0,2 0 0 15,-2 0-1-15,2-1 0 0,-2 1 0 0,-1 0 0 16,4 0-8-16,-4-4 12 16,1 6-12-16,-1-2 12 0,1 4-12 0,0-4 10 15,-1 3-10-15,1-3 10 0,0 0 1 0,-1 0 0 16,1 7 0-16,0-5 0 0,-1-2-2 0,1 4 0 15,-3-1 0-15,3 1 0 0,-3-1-9 0,2 1 12 16,1-1-12-16,-3 1 12 0,2-1-12 0,-2-1 8 16,3 2-8-16,-3 3 8 0,0-4-8 0,3 4 0 0,-3 0 9 15,0 0-9-15,0 0 9 0,2-3-9 0,-2 3 12 0,0 0-12 16,0 0 10-16,0 0-10 0,0 0 8 0,0 0-8 16,0 0 8-16,0 0-8 0,3-4 0 0,-3 4 8 0,0 0-8 15,0 0 0-15,3-3 0 0,-3 3 0 0,0 0 0 0,2-4 0 16,1 1 0-16,-3 3 0 0,0 0 0 0,0-4 0 15,0 4 0-15,0 0 8 0,0 0-8 0,3-3 0 16,-3 3 0-16,0-4 8 0,0 4-8 0,0 0 10 16,0 0-10-16,0 0 10 0,0 0 2 0,0 0 1 0,0 0 0 0,0 0 0 15,0 0-13-15,2-7-8 0,1 2 8 0,0 2-13 16,-3 3 13-16,5-4 0 0,-2 1 0 0,-1-1 0 16,1 4 0-16,-1-7 0 0,1 4 0 0,-3 3 0 15,3-4 0-15,-3 4 0 0,2-3 0 0,-2 3 0 16,3-4 8-16,-3 4-8 0,3-5 9 0,2 2-9 15,-5-1 9-15,0 4-9 16,0 0 8-16,0 0-8 0,0 0 13 0,0 0-2 16,3-3-1-16,-3 3 0 0,0 0-10 0,0 0 0 15,0 0 0-15,2-4 0 0,-2 4 0 0,3-3 0 16,-3 3 0-16,0 0 8 0,0 0-8 0,0-4 0 0,0 4 0 16,3-7 0-16,-3 7 0 0,2-7 8 0,1 2-8 0,-3 5 8 15,0 0-8-15,0 0 0 0,0 0 0 0,0 0 0 16,0 0 0-16,0 0 0 0,0-3 0 0,0 3 0 15,3-4 0-15,-3 4 0 0,0 0 0 0,0 0 0 0,0 0 0 0,0 0 0 16,0 0 8-16,0 0-8 0,0-7 0 0,0 7 0 16,0 0 0-16,0 0 0 0,0 0 0 0,0 0 0 15,0 0 0-15,0 0 0 0,0 0 0 0,0 0 0 16,0 0 9-16,0 0-1 0,0 0-8 0,0 0 0 16,0 0 0-16,0 0 8 15,0 0-8-15,0 0 0 0,0 0 0 0,0 0 0 16,0 0 0-16,0 0 0 0,0 0 0 0,0 0 0 15,0 0 0-15,0 0 0 0,0 0 0 0,0 0 0 16,0 0 0-16,0 0 0 0,0 0 0 0,0 0 8 16,0 0-8-16,0 0 0 0,0 0 0 0,0 0 8 15,0 0-8-15,0 0 0 0,0 0 0 0,0 0 0 16,0 0 0-16,0 0 0 0,0 0 0 0,0 0 0 0,0 0 0 0,0 0 0 16,0 0 0-16,0 0 0 0,0 0 0 0,0 0 0 15,0 0 0-15,0 0-8 0,0 0 8 0,0 0-12 16,0 0 12-16,0 0-12 0,0 0 12 0,0 0-8 0,-3 4 8 0,3-4-8 15,0 0-4-15,0 0 0 0,0 0 0 0,0 0 0 32,0 0-17-32,0 0-4 0,0 0-1 0,0 0 0 0,0 0-7 0,0 0-2 0,0 0 0 0,0 0 0 15,0 0-26-15,0 0-6 0,-5 0-1 0,5 0 0 16,0 0 30-16,0 0 6 0,0 0 0 0,0 0 1 16,-6-4-84-16,4 4-17 0,-4 0-3 0</inkml:trace>
  <inkml:trace contextRef="#ctx0" brushRef="#br1" timeOffset="57876.6">9742 12477 496 0,'0'0'22'0,"0"0"5"0,0 0-27 0,0 0 0 16,0 0 0-16,0 0 0 0,0 0 26 0,0 0 0 15,0 0 0-15,0 0 0 0,0 0 34 0,0 0 8 0,0 0 0 0,0 0 1 16,0 0 29-16,0 0 6 0,0 0 0 0,0 0 1 15,0 0-20-15,0 0-4 0,-3 3-1 0,3-3 0 16,-5 7-27-16,5-7-5 0,-5 0-2 0,5 0 0 16,0 0-14-16,-6 0-4 0,6 0 0 0,-5 4 0 0,5-4-6 0,-5 0-2 15,5 0 0-15,0 0 0 0,-5 3-4 0,5-3-2 16,0 0 0-16,0 0 0 0,0 0-5 0,0 0-1 0,-6 5 0 0,6-5 0 16,-2 7-8-16,2-7 10 0,0 7-10 0,0-3 10 15,0-4-10-15,0 7 0 0,0-7 0 0,0 3 8 16,0-3-8-16,2 7 0 0,-2-7 0 0,6 5 0 15,-6-5 21-15,5 7-1 0,0-7 0 0,-5 0 0 16,5 0-20-16,3 0 0 0,-2-5 0 0,2 3 0 16,-3-3 24-16,0 2 0 15,3-1 0-15,0 1 0 0,-3-4 1 0,1 3 1 16,-1-3 0-16,-2 4 0 0,-1-1 0 0,-2-4 0 16,0 4 0-16,0 4 0 0,0 0 3 0,-2-3 1 15,2 3 0-15,-3-4 0 0,-5 4-5 0,5-3-1 16,3 3 0-16,0 0 0 0,-8 0-11 0,3 0-2 15,5 0-1-15,0 0 0 0,-5 3-10 0,5-3 0 16,-5 0 0-16,2 7 0 0,-2-7 0 0,-1 4 0 0,6-4 0 0,-2 8 0 16,-1-8 0-16,0 7 0 0,-2 0 0 0,2-3 0 15,1 3 0-15,2-7 0 0,0 3 0 0,0 4 0 16,0-7-10-16,2 7 10 0,-2-7 0 0,3 5-9 0,-3-5 9 16,5 7 0-16,-2 0-9 0,5-3 9 0,-3-1 0 0,1-3 0 15,-1 0-9-15,3 0 9 0,2 0 0 0,-4-3 0 16,2-1 0-16,-6 4 0 15,-2 0 0-15,3-7 0 0,0 0 0 0,-3 2 9 16,2 3 5-16,-2-6 1 0,-2 4 0 0,2-3 0 16,-3 4 1-16,3-1 1 0,0-3 0 0,-3 4 0 15,-2-1-1-15,2-4-1 0,-2 4 0 0,2 4 0 16,-5-3-4-16,3-1-1 0,-3 4 0 0,3 0 0 16,0 0-10-16,-3 0 0 0,5 4 9 0,-2-1-9 15,-1-3 0-15,1 0 0 0,5 0 0 0,-5 4 0 0,0-1 0 0,5-3 0 16,-3 5 0-16,3-5-8 0,-5 7 8 0,5-7 0 15,-3 4-9-15,3-4 9 0,0 7 0 0,0 0 0 16,0-7-9-16,0 3 9 0,3 4 0 0,2-2-8 16,-2-3 8-16,5 3 0 0,-3 2-9 0,3-7 9 15,0 4 0-15,0-1-9 0,0-3 9 0,-1 0 0 16,1 0 0-16,0 0-8 0,-2-3 8 0,-4-1 0 0,-2 4 0 0,6-3 0 16,-1-1 0-16,-2-3 0 0,-1 2 8 0,-2 2-8 15,0 3 12-15,0-4-1 0,0-3-1 0,0 0 0 16,0 7 4-16,0 0 1 0,-2 0 0 0,-1-7 0 0,-5 4-5 15,3-1-1-15,5 4 0 0,-6 0 0 0,-2 0-9 0,0 0 0 16,3 0 0-16,0 4 8 0,0-1-8 0,-1-3 0 16,6 0-12-16,-5 0 12 31,2 7-40-31,3-7 0 0,0 0 0 0,0 0-759 0,0 0-152 0</inkml:trace>
  <inkml:trace contextRef="#ctx0" brushRef="#br1" timeOffset="58440.505">9705 12593 288 0,'0'0'25'0,"0"0"-25"16,0 0 0-16,0 0 0 0,0 0 168 0,0 0 28 31,0 0 5-31,0 0 2 0,0 0-70 0,0 0-13 0,-3 0-4 0,-2 7 0 0,5-7-34 0,-5 0-7 15,-1 4-2-15,-2-4 0 0,3 3-13 0,0-3-4 16,-3 0 0-16,3 4 0 0,-1-4-16 0,-2 3-3 0,0-3-1 0,1 0 0 31,-1 4-12-31,0-4-4 0,2 3 0 0,-2 2 0 16,1-1-9-16,-4-1-3 0,3 4 0 0,0-3 0 0,-3-1-8 16,4 4 0-16,-1-3 0 0,0-1 0 0,2 2 0 0,1 2 0 15,0-3 0-15,-1-1 0 0,4 1-9 0,-1-1-1 16,1 1 0-16,2-4 0 15,0 0-89-15,0 0-17 0,0 0-4 0,0 0-689 16</inkml:trace>
  <inkml:trace contextRef="#ctx0" brushRef="#br1" timeOffset="58694.659">9745 12604 1299 0,'0'0'57'0,"0"0"13"0,0 0-56 0,-3 0-14 16,3 0 0-16,0 0 0 0,0 0 95 0,-5 3 16 16,5-3 3-16,0 0 1 0,-3 7-23 0,3 0-5 15,3-2-1-15,-1 6 0 0,1-1-62 0,2-3-12 0,1 0-2 16,-1-2-1-16,0 2 5 0,3 4 1 0,0-4 0 0,0 3 0 16,-5-6 1-16,2 4 1 0,-2 3 0 0,2-4 0 15,0-4-9-15,0 4-8 0,-5-7 12 0,6 4-12 16,-1-1 9-16,-5-3-9 0,0 0 0 0,0 0 9 0,0 0-21 0,0 0-4 15,0 0 0-15,0 0-627 16,0 0-125-16</inkml:trace>
  <inkml:trace contextRef="#ctx0" brushRef="#br1" timeOffset="60252.028">10131 11965 288 0,'0'0'25'0,"0"0"-25"0,0 0 0 0,0 0 0 16,0 0 111-16,0 0 17 0,0 0 3 0,-3 4 1 15,-2-4-62-15,2 3-12 0,3-3-2 0,-5 4-1 0,2-4-11 0,3 0-3 16,0 0 0-16,0 0 0 16,-2 5-13-16,2-5-4 15,0 0 0-15,-6 2 0 0,4 3 6 0,2-5 1 0,-5 3 0 0,-1 1 0 16,4-1 5-16,-1 1 2 0,0-1 0 0,-2 1 0 15,2-1-5-15,-2 1-1 0,2-4 0 0,1 7 0 16,-4 1-12-16,4-4-4 0,-1-1 0 0,1 1 0 16,-1-1-7-16,0 4-1 0,1-3-8 0,-1-1 12 15,0 1-3-15,3-4-1 0,0 7 0 0,0-7 0 0,0 0 0 0,0 0-8 16,0 0 12-16,0 0-4 0,0 0 0 0,3 5-8 16,-3-5 12-16,8 3-4 0,0-3 9 0,-3-3 2 15,3-2 0-15,0 3 0 0,-3-3-4 0,3-2-1 16,-2 3 0-16,1 1 0 0,-1-4-5 0,-1 3-1 15,-2-3 0-15,-1-1 0 0,1 1 10 0,-3 7 2 16,0-4 0-16,3 1 0 16,-3-1 15-16,-3-3 3 0,3 4 1 0,-3-1 0 15,1 4-11-15,-1-8-3 0,3 8 0 0,0 0 0 16,-3 0-1-16,3 0 0 0,0 0 0 0,0 0 0 16,0 0-24-16,-2-2 0 0,-4 2 0 0,6 0 0 15,0 0-14-15,0 0 2 0,0 0 0 0,0 0 0 0,0 0 12 0,0 0 16 16,0 0-3-16,-5 2-1 0,3 6-12 0,2-8-12 15,-3 4 3-15,3-4 0 0,0 0 17 0,-3 3 3 0,3-3 1 0,0 7 0 16,0-7-22-16,0 0-4 0,6 7-1 0,-6-7 0 16,0 0 15-16,7 0-9 0,-1 0 9 0,-1 0-8 15,-5 0 20-15,5 0 4 0,1-7 0 0,-1 7 1 16,0-7-17-16,-2 4 0 0,-1-1 0 0,1-4 0 16,0 1 12-16,-3 7 1 0,-3-7 1 0,0 3 0 15,1-3 9-15,-1 4 1 0,1-1 1 0,-4-4 0 0,4 8-8 0,-4-7-1 16,1 7-1-16,2 0 0 0,-5 0-3 0,3 0-1 15,0 0 0-15,0 5 0 0,-1-3-11 0,1-2 0 16,0 8 9-16,-1-8-9 0,4 7 0 0,-1-3 0 16,0-1 0-16,1 1 0 0,-3 3 0 0,5-7 0 15,0 5 0-15,-3-3 0 16,3 6-87 0,0-4-15-16,0-1-3 0,-3 1-567 0,3-1-114 0</inkml:trace>
  <inkml:trace contextRef="#ctx0" brushRef="#br1" timeOffset="60885.996">9763 12451 518 0,'0'0'23'0,"0"0"5"0,0 0-28 16,0 0 0-16,0 0 0 0,0 0 0 15,0 0 133-15,0 0 22 0,8 0 4 0,-3-4 1 0,-5 4-88 16,3-3-16-16,2-1-4 0,-2-3-1 0,2 0-18 0,1 0-3 16,1-5-1-16,4 5 0 0,-3-3 13 0,0-1 2 15,-3-4 1-15,1 4 0 16,1-3 0-16,1-1 0 0,-2 4 0 0,2 1 0 15,0-4-8-15,-3-2-1 0,0 2-1 0,3 4 0 16,-3-2 0-16,1 1 0 0,-1-3 0 0,3 7 0 16,-5-8-12-16,4 8-3 0,-1-4 0 0,-1 4 0 15,3 0-8-15,0-5-3 0,0 5 0 0,0 0 0 16,-3 0-1-16,3 0-8 0,0-1 12 0,0 4-4 16,-3 1-8-16,0-1 12 0,1-3-12 0,-1 4 12 0,0-1 8 0,-2 4 1 15,2-3 1-15,-5 3 0 0,0 0 4 0,0 0 1 16,0 0 0-16,0 0 0 0,0 0-10 0,0 0-1 0,0 0-1 15,0 0 0-15,0 0-3 0,0 0-1 16,0 0 0-16,0 0 0 0,0 0-11 0,0 0 10 16,0 0-10-16,0 0 10 0,0 0-10 0,0 0 0 0,0 0 0 0,0 0 0 15,0 0 0-15,0 0 0 0,0 0-12 0,0 0 12 16,0 0-153-16,0 0-23 0,0 0-5 0</inkml:trace>
  <inkml:trace contextRef="#ctx0" brushRef="#br1" timeOffset="61233.315">9948 12092 691 0,'0'0'61'0,"0"0"-49"0,0 0-12 0,0 0 0 0,0 0 97 0,0 0 17 0,0 0 3 0,0 0 1 0,0 0-52 0,6-7-10 16,-1 4-3-16,0-1 0 0,1-4-4 0,-1 8-1 16,3-2 0-16,2 2 0 0,-2-5-15 0,3 5-3 0,-3 0-1 15,0-4 0-15,2 4-4 0,-2 0-1 16,0 4 0-16,0-4 0 0,-3 5 13 0,3-3 3 0,0 3 0 0,-5-2 0 16,2 4 15-16,-2 0 3 0,0 0 1 0,-1-3 0 31,-2 3-14-31,0 5-2 0,0-5-1 0,3 0 0 0,-3 0-24 0,-3 0-5 15,3 1-1-15,0-1 0 0,0 0-1 0,0 0-1 16,0 0 0-16,0-7 0 0,0 0-10 0,-2 4-9 16,2-4 9-16,0 0-13 0,0 0-4 0,0 0-1 15,0 0 0-15,0 0 0 16,0 0-113-16,-6 0-22 0</inkml:trace>
  <inkml:trace contextRef="#ctx0" brushRef="#br1" timeOffset="62104.812">10573 11762 57 0,'0'0'0'0,"0"0"0"0,0 0 0 0,0 0 0 0,0 0 0 0,5-7 0 16,0 7 143-16,-5 0 23 15,0 0 5-15,0 0 1 0,0 0-60 0,0 0-12 0,0 0-3 16,0 0 0-16,0-4-15 0,0 4-3 0,-5-7-1 0,0 7 0 16,5 0-13-16,0 0-2 0,-6-3-1 0,1 3 0 0,5 0-7 0,0 0-2 15,-2-4 0-15,-4 4 0 0,1-3-15 0,5 3-3 16,0 0-1-16,0 0 0 0,-5 0-20 0,5 0-4 15,0 0-1-15,0 0 0 0,0 0-9 0,0 0 0 16,0 0 0-16,0 0 0 0,-6 0 8 0,6 0-8 16,0 0 8-16,0 0-8 0,0 0 9 0,0 0-9 15,0 0 10-15,0 0-10 16,-2 3 12-16,2-3-4 0,0 0-8 0,0 0 12 16,0 7-12-16,0-7 0 0,0 0 0 0,0 0 0 15,2 4 0-15,-2-4 0 0,0 0 0 0,0 0 0 16,6 3 0-16,2-3 0 0,0 4 0 0,-8-4-10 15,0 0 10-15,0 0 0 0,0 0 0 0,5-4 0 16,0-3 8-16,0 7-8 0,-5 0 10 0,0 0-10 16,3-7 16-16,-3 7-2 0,0-8-1 0,3 6 0 0,-3 2 11 0,0-5 1 15,0 5 1-15,0 0 0 0,0-7-1 0,0 7 0 0,0 0 0 0,-3 0 0 16,0-4-8-16,3 4-1 0,0 0-1 0,-5 0 0 16,0 0-7-16,5 0-8 0,-3 4 11 0,1-4-11 15,2 0 9-15,0 0-9 0,-6 7 0 0,6-7 9 16,-2 5-9-16,-1-3 0 0,3-2 0 0,0 0 0 15,0 0 0-15,-3 8 0 0,3-8 0 0,0 0 0 0,3 7-13 0,-3-7 5 16,0 0 8-16,0 0-13 16,0 0-30-16,0 0-5 0,5 4-2 0,-5-4 0 15,0 0-151-15,8 0-31 0</inkml:trace>
  <inkml:trace contextRef="#ctx0" brushRef="#br1" timeOffset="62675.53">10155 11951 770 0,'0'0'34'0,"0"0"7"0,0 0-33 0,0 0-8 0,0 0 0 0,0 0 0 15,0 0 29-15,0 0 4 0,0 0 1 0,0 0 0 16,0 0-6-16,0 0 0 0,0 0-1 0,0 0 0 16,2-8 1-16,-2 8 1 0,3-7 0 0,-3 7 0 15,0 0 15-15,5-7 2 0,-2 3 1 0,2-3 0 0,-2 4-7 0,-3 3 0 16,3-7-1-16,-1 3 0 0,3-4-19 15,3 8-4-15,3-7-1 0,2 0 0 0,0 3-15 0,3-3 0 0,3 0 8 0,-1-3-8 16,4 1 0-16,-1 2 0 0,-3 0 0 0,3-3 0 16,-2-2 0-16,2 5 0 0,-2 0 0 0,-4 0 0 15,1 3 0-15,0-3 0 0,-3 4 0 0,1-2 0 16,-6 3 0-16,0-3 9 0,-3 5-9 0,-5 0 8 16,0 0 13-16,0 0 3 0,0 0 0 0,0 0 0 15,-5 5-15-15,-1-3-9 16,-2-2 12-16,3 5-479 15,-3-2-95-15</inkml:trace>
  <inkml:trace contextRef="#ctx0" brushRef="#br1" timeOffset="63024.05">10385 11711 1108 0,'0'0'49'0,"0"0"11"0,0 0-48 0,0 0-12 0,0 0 0 0,0 0 0 16,0 0 34-16,5-3 5 0,0 3 1 0,1-4 0 15,-1 4-19-15,3 0-3 0,3 0-1 0,-3 0 0 16,5-3 10-16,-3 3 1 0,4 3 1 0,1-3 0 15,-1 0 15-15,2 0 2 0,-3 4 1 0,-3-1 0 16,4 1-10-16,-4 1-1 0,-2-3-1 0,0 5 0 16,-3 1 24-16,3-4 5 0,-8 3 0 0,0 0 1 0,0 0-2 0,-2 8-1 15,-6-4 0-15,2-4 0 0,1 5-25 0,-3-3-5 16,0 3 0-16,0-2-1 0,0-3-31 0,0 4 0 16,0-3 0-16,3-4 0 15,5-4-161-15,-5 3-29 0</inkml:trace>
</inkml:ink>
</file>

<file path=ppt/ink/ink1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3T22:54:56.524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8678 11186 1306 0,'-16'-5'28'0,"11"5"7"0,5 0 1 0,0 0 1 0,-5 0-29 0,5 0-8 0,0 0 0 0,0 0 0 16,0 0 60-16,0 0 10 0,0 0 2 0,0 0 1 16,0 0 20-16,0 0 4 15,0 0 1-15,0 0 0 0,0 5-28 16,0 2-6-16,0 0 0 0,-3 0-1 0,-2 0-10 0,2 0-1 15,3 5-1-15,0-5 0 0,-5 7-11 0,2-2-3 16,3 2 0-16,0 0 0 0,0-2-14 0,-2 2-3 16,2 5-1-16,0-2 0 0,2-1-7 0,-4 0 0 15,-4 3-1-15,6 2 0 0,3-2 12 0,-3 2 2 16,-3-2 1-16,-2 0 0 0,5 2 0 0,0 0 0 0,0 1 0 0,0-4 0 16,-5 1-9-16,2 2-1 0,3-2-1 0,-2-2 0 15,-4 1-3-15,4 4-1 0,-1-4 0 0,6 1 0 16,-3-5-2-16,0 8 0 0,-3-8 0 0,3 4 0 15,3 1-1-15,-3-2 0 0,-6 2 0 0,4-5 0 16,4 4-8-16,-2 1 8 0,-2-5-8 0,-4 5 8 16,1-2 4-16,5 1 0 0,3-3 0 0,-6 3 0 0,-2-3-12 0,2-1-9 15,6 0 9-15,-3 5-13 0,-8-5 13 0,5-3 10 0,3 11-2 16,0-8 0-16,0-3 1 0,-2 8 0 0,-1-2 0 16,3 2 0-16,5-5 2 0,-2 0 0 0,-8 2 0 0,2 1 0 15,3-3-3-15,0 5 0 0,-3-1 0 0,-2-3 0 16,0 6-8-16,2-7 8 0,0 5-8 0,-2-5 8 15,-5 5-8-15,7-5 8 16,6 0-8-16,-1 5 8 0,-7-5-8 0,0-3 0 16,5 4 0-16,5-1 0 0,-2-3 0 0,-3 4 0 15,-6-1 0-15,9-3 0 0,5-1 0 0,-3 2 0 16,-8 2 0-16,1-3 0 0,-1 4 0 0,6-4 0 16,-3-1 0-16,-3 2 0 0,-2-5 0 0,0 7 0 15,10-7 8-15,-10 4-8 0,-3 1 0 0,5-2 0 16,6-3 0-16,-3 4 8 0,2-3-8 0,-4 3 0 0,2-1 0 0,0 1 0 15,8-3 0-15,-3-1 8 0,-10 0-8 0,5 0 0 16,8 0 0-16,-6 4 0 0,-4-3 0 0,2-1 0 16,0 4 0-16,0-1 0 0,-3 2 8 0,0-1-8 15,-5-1 0-15,3 1 0 0,8-1 0 0,-6 2 0 16,-2 2 0-16,2-3 0 0,6-3 0 0,-1 6 0 16,-2 0 0-16,0-2 0 0,0 2 0 15,3-3 0-15,5-1 0 0,-5 2 0 0,-6-1 0 16,3-1 0-16,5-3 0 0,1 7 0 0,-9-7 0 15,3 5 0-15,-3 2 0 0,3-2 0 0,0-1 8 0,-2-1-8 16,-1 2 0-16,0-3 0 0,9-2 0 0,-6 5 0 16,-3-1 0-16,0-1 0 0,6-3 0 0,-3 2 0 15,-3 1 0-15,1-3 0 0,4 0 8 0,4 0-8 16,2-2 0-16,-1 2 0 0,-9-3 0 0,2-4 0 0,5 3 0 0,-2 4 0 16,-3 0 0-16,-3-2 0 0,3-5 0 0,0 7 0 15,3-5 8-15,-3-2-8 0,-8 5 0 0,8-5 0 16,5 7 0-16,-5-7 0 0,-8 7 0 0,6-3 0 15,2-4 8-15,2 3-8 0,3 4 0 0,-2-2 0 16,-6-3 0-16,3-2 8 0,6 5-8 0,-6-5 0 16,-3 2 0-16,3-2 0 0,0 0 0 0,0 0 0 0,0 0 0 0,0 0 0 15,-8 9 0-15,8-9 0 0,0 0 0 0,0 0 0 16,0 0 0-16,0 0 0 0,0 0 0 0,0 0 0 16,0 0 0-16,0 7 0 0,0-7 0 0,0 0 0 15,5 3 0-15,-5-3 0 0,0 0 8 0,0 0-8 16,6 5 0-16,-6-5 0 0,0 0 0 0,0 0 0 15,0 0 0-15,0 0 0 0,0 0 0 16,0 0 0-16,-6 2 0 0,6-2 0 0,0 0 0 0,0 0 0 16,0 0 0-16,0 0 0 0,6 0 0 0,-1 0 0 15,3 5 0-15,-3-5 0 0,3 0 0 0,3 0 0 16,7 0-9-16,-2-5 9 0,-3 5 0 0,6 0 0 16,-1-2 0-16,4 2-8 0,-6 0 8 0,7 0 0 15,-2-5 0-15,3 5 0 0,0 0-8 0,0 0 8 16,2 0 0-16,1 0 0 0,5 5 0 0,-1-5 0 0,1 2 0 0,0-4-8 15,5-3 8-15,-3 5 0 0,3 0 0 0,-2 0 0 16,-4 0 0-16,4-3 0 0,2-1 0 0,3 4 0 16,-3 4 0-16,2-4 0 0,1-4 0 0,0 4 0 15,-3 0 0-15,0 0 0 0,0 0 0 0,-3 4 0 16,-2-1 0-16,-3-3 0 0,3 5 0 0,-3-5 0 16,0 0 0-16,0 2 0 15,-2 3 0-15,-1-5 0 0,1 0 0 0,2 0 0 16,-3 0 0-16,-2 0 0 0,2 2 0 0,-2-2 0 15,3 0 0-15,-4 0 0 0,1 0 0 0,3 0 0 16,-1-2 0-16,1 2 0 0,-1-5 0 0,3 5 0 16,3 0 0-16,-3 0 0 0,3-2 0 0,-3 2 0 15,0 0 0-15,0 0 0 0,-5-5 0 0,2 5 0 0,-2 0 0 0,3 0 0 16,-4 5 0-16,1-5 0 0,0 0 0 0,-3 0 0 0,-2 2 0 0,-1-2 0 16,6 0 0-16,-5 5 0 0,2-5 0 0,-3 2 0 15,1-2 0-15,2 5 0 0,-2-3 0 0,-1 3 0 16,-2-5 0-16,2 4 0 0,1-1 0 0,-3-3 0 15,0 7 0-15,2-7 0 0,1 5 0 0,-1-5 0 16,1 2 0-16,-1-2 0 0,3 7 0 0,-2-7 0 16,-3 5 0-16,2-3 0 15,1-2 0-15,2 0 0 0,-2 5 0 0,-1-5 0 16,-2 0 0-16,3 2 0 0,-6 3 0 0,0-5 8 16,0 0-8-16,-2 0 0 0,-1 0 0 0,1 0 0 15,-3 0 0-15,0 0 0 0,0 0 8 0,-8 0-8 16,0 0 0-16,0 0 0 0,8 0 0 0,-8 0 8 15,8 0-8-15,-8 0 0 0,0 0 0 0,0 0 0 16,0 0 0-16,0 0 0 0,5-5 0 0,-5 5 0 0,0 0-8 0,0 0 8 16,0 0-93-16,0 0-12 15,0 0-3-15,-5-2-761 0,-1 2-153 0</inkml:trace>
  <inkml:trace contextRef="#ctx0" brushRef="#br0" timeOffset="32338.757">8845 13235 0 0,'0'0'0'0,"0"0"0"0,-3 0 0 0,3 0 0 0,-5 0 0 0,5 0 0 32,-5 0 328-32,5 0-66 0,-5 0 53 0,2 0 10 15,3 0-174-15,0 0-35 0,-5-5-8 0,2 5 0 0,3 0-20 0,-3-2-3 16,1-3-1-16,-1 3 0 0,3-6-18 0,0 4-4 15,-3-3-1-15,6 0 0 0,-3-5-17 0,3 5-4 16,-1-3-1-16,1-1 0 0,0-3-6 0,2-1-1 16,-2 1 0-16,2-2 0 0,0-5-4 0,-2 2-2 15,2-2 0-15,0 2 0 0,3 2-3 0,-2-4-1 0,-1-2 0 0,3 2 0 16,0-1-5-16,-3 1-1 0,6-2 0 0,-3 2 0 16,-1-5-3-16,4 5-1 0,-3-5 0 0,3 5 0 15,-3-1-2-15,-1-1-1 0,1 2 0 0,3 2 0 16,0-2 0-16,-1 0 0 0,1 2 0 0,-1-2 0 15,1-1-1-15,-1 4 0 0,1-4 0 0,0 4 0 16,-1-4-8-16,1 4 10 16,-1-8-10-16,-2 9 10 0,3-6-10 0,-3 2 8 15,2-1-8-15,-2 1 8 0,3-2-8 0,-3 6 10 16,2-6-10-16,1 6 10 0,0-9-2 0,-1 8-8 16,1-1 12-16,-3 2-4 0,2-1 0 0,1-1-8 0,-1 2 12 0,1-2-4 15,2 1-8-15,-2 3 10 0,-1-3-10 0,1 4 10 16,2-8-10-16,-2 8 12 0,-1-5-12 0,1 5 12 15,-3 3-12-15,3-4 0 0,2 1 9 0,-3 0-9 16,-2 0 0-16,6-2 9 0,-1 6-9 0,0-1 0 0,-2-4 0 16,-1 4 0-16,3 1 0 0,1-2 0 0,-1-2 0 0,0 3 0 15,0 4 0-15,1 0 0 0,-1-3 0 0,0-2 0 16,0 8 0-16,0-3 0 0,1 0 0 0,-1-1 0 16,0 1 0-16,0 5 0 0,3-3 8 0,0-2-8 15,0 3 0-15,0 4 0 0,0-3 0 0,0-1 0 0,-1 1 8 0,1 3-8 16,0-5 0-16,0 5 0 0,3 0 8 0,-1 0-8 15,1 5 0-15,-3-5 0 0,2 3 8 0,1-3-8 16,-6 4 8-16,3-1-8 0,0-3 9 0,-3 4-9 16,0-1 9-16,3 1-9 0,-3-4 8 0,0 7-8 15,3-2 9-15,-3-3-9 0,3 3 10 0,0-2-10 16,0 1 12-16,0-1-4 16,0 4-8-16,0-7 12 0,0 4-12 0,-1-1 0 15,4 1 0-15,0 3 0 0,2-2 9 0,-5-2-9 16,-1 4 8-16,4-3-8 0,-3-1 11 0,2 4-3 15,-4 2-8-15,1-7 12 0,-1 5-4 0,-1 1 0 0,0-1-8 0,0 4 12 16,1-4-4-16,-1 5 0 0,-3-5-8 0,1 3 12 16,2-3-4-16,0 4 0 0,1 1-8 0,-1-2 12 15,0 1-12-15,0 3 8 0,3-2-8 0,0-2 0 16,3 1 8-16,2 4-8 0,-3-1 0 0,3 0 0 0,1 2 0 16,-1-2 8-16,-3 0-8 0,-2 1 0 0,3-1 0 0,-3 0 0 15,-1 2 8-15,-1-2-8 0,-1 0 0 0,3 1 8 16,-6 3-8-16,4-4 0 0,-1 8 8 0,0-4-8 15,0-3 0-15,1 3 0 0,-4-3 0 0,3-1 8 16,1 4-8-16,-4-3 0 16,6-1 0-16,-5 0 8 0,-3 2-8 0,0-2 0 15,2-4 8-15,1 6-8 0,-1-2 0 0,-2-4 9 16,3 1-9-16,-3 4 0 0,0-4 0 0,0-1 8 16,0 2-8-16,-3 2 0 0,3-7 0 0,-3 4 8 0,3-1-8 0,-3 2 0 15,1-5 9-15,-1 7-9 0,0-7 0 0,-2 5 9 16,2-1-9-16,0-1 0 0,-2 2 9 0,2-5-9 15,-5 4 0-15,3-1 9 0,0-3-9 0,-1 5 0 16,-2-1 0-16,3-1 8 0,-3-3-8 0,3 5 0 16,-3-5 0-16,2 4 0 0,1-1 0 0,-3-3 0 15,2 0 8-15,-2 5-8 0,3-5 0 0,0 0 0 0,-1 0 0 0,1 5 0 16,0-5 0-16,-1 4 0 0,-2-4 0 0,3 3 8 16,-3-5-8-16,3 6 0 0,-6-1 0 0,3-3 8 15,0 5-8-15,0-1 0 0,0-1 9 0,0-3-9 16,0 5 0-16,0-5 8 0,0 4-8 0,0-1 0 0,0-3 0 0,0 0 0 15,0 5 0-15,3-1 0 0,-3-4 0 0,2 3 0 16,1-3 0-16,0 5 0 0,-3-5 0 0,2 4 0 16,1-3 0-16,0-1 8 0,-3 0-8 0,5 0 0 15,-3 0 0-15,1 0 0 0,0 0 0 0,-1 0 0 16,1-2 0-16,0 2 0 16,-1 4 0-16,1-4 8 0,2 1-8 0,-5-1 0 15,3 0 8-15,0 0-8 0,-1 4 8 0,1-3-8 16,0-1 8-16,-1 0-8 0,-2 0 8 0,3 0-8 15,-1 0 0-15,1 0 9 0,-3 0-9 0,3 0 0 16,-1-2 9-16,1 2-9 0,0 0 0 0,-1 0 9 16,1 0-9-16,-3 0 0 0,3-2 9 0,-1-3-9 15,1 3 8-15,0 2-8 0,-3-7 8 0,2 7-8 0,1-7 8 0,-3 0-8 16,0 7 8-16,0-7-8 0,2 5 10 0,-2-5-2 16,0 0-8-16,3 2 12 0,0 5-12 0,-3-7 9 15,0 0-9-15,0 0 8 0,0 0-8 0,0 0 0 0,0 0 9 0,0 0-9 16,0 0 0-16,0 0 0 0,0 0 0 0,0 0 0 31,-6-7-98-31,1 5-21 16,-3-5-4-16</inkml:trace>
  <inkml:trace contextRef="#ctx0" brushRef="#br1" timeOffset="36486.123">8829 12967 230 0,'0'0'20'0,"0"0"-20"0,0 0 0 0,0 0 0 16,0 0 90-16,0 0 14 0,0 0 2 0,0 0 1 16,0 0-46-16,0 0-9 15,0 0-1-15,0 0-1 0,0 0 11 0,0 0 3 16,0 0 0-16,0 0 0 0,0 0 14 0,0 0 3 16,0 0 1-16,0 0 0 0,0 0-5 0,0 0-1 15,0 0 0-15,0 0 0 0,0 0-34 0,0 0-7 16,0 0-2-16,0 0 0 0,0 0-8 0,0 0-1 15,0 0-1-15,0 0 0 0,0 0-8 0,0 0-2 16,0 0 0-16,0 0 0 0,0 0-1 0,0 0 0 0,0 0 0 0,-2 0 0 16,2 0 3-16,-6 2 0 0,4-2 0 0,2 0 0 15,0 0-15-15,-3 5 11 0,0-1-11 0,-2-1 10 16,5-3-10-16,0 0 0 0,-3 4 0 0,-2-1 8 16,5-3-8-16,0 0 0 0,0 0 0 0,0 0 0 15,0 0 0-15,0 0 0 0,0 0 0 0,0 0 0 16,8 4 0-16,-8-4 0 0,5 0-9 0,3 0 9 0,0-4 0 0,-3 4 8 15,3-3-8-15,-2-1 12 0,-1 1 0 0,0-1-1 16,-2-1 0-16,2 3 0 0,-2-3 9 0,-1-2 3 16,-2 7 0-16,0-3 0 0,3-1 6 0,-3 4 2 0,-3-7 0 0,3 7 0 15,0-3 0-15,-2-1 0 0,-1-1 0 0,-2 3 0 16,2 2-8-16,1 0-2 0,-4 0 0 0,1 0 0 16,0 0-10-16,5 0-3 15,0 0 0-15,-3 0 0 0,-2 2-8 0,2 3 0 16,3-5 0-16,-2 4 0 0,2-4 0 0,-3 7 0 15,3-4 0-15,0 4 0 0,0-7 0 0,-3 7 0 16,3-2 0-16,0-3 0 0,0 7-8 0,0-9 8 16,0 0 0-16,0 0 0 0,6 3 0 0,-6-3-9 15,0 0 9-15,5 7 0 0,-5-7-9 0,5 0 9 16,-5 0 0-16,5 0-9 0,1-3 9 0,-1-1 0 0,0 1 0 0,-2-1 0 16,0-3 0-16,-1 2 0 0,1-2 0 0,-1 0 0 15,-2 4 8-15,3-1-8 0,-6-3 10 0,3 7-10 16,0 0 20-16,0-7-1 0,-2 7-1 0,2 0 0 15,0 0-6-15,0 0 0 0,-3-5-1 0,3 5 0 16,-5 5-11-16,5-5 12 0,-3 2-12 0,-2 3 12 16,5-5-12-16,-3 7 0 15,3-7 0-15,0 7 0 0,0 0 0 0,0 0 0 16,0 0 0-16,3 2 0 0,-3-2 0 0,0 0 0 16,0-7-9-16,5 3 9 0,-2 4 0 0,-3-7 0 15,0 0-8-15,0 0 8 0,5 5 0 0,-2-3 0 0,-3-2 0 0,8 0 0 16,-6-2-9-16,4-3 9 0,-4 2 0 0,1-1-9 15,2-3 9-15,-5 0 0 0,3 4 0 0,-3-1 0 16,0-3 0-16,0 7 0 0,0 0 0 0,0-5 0 16,0 5-92-16,0 0-24 0,0 0-4 0</inkml:trace>
  <inkml:trace contextRef="#ctx0" brushRef="#br1" timeOffset="37272.284">8834 12908 230 0,'0'0'20'0,"0"0"-20"0,0 0 0 0,0 0 0 15,0 0 136-15,0 0 24 0,0 0 4 0,0 0 0 16,0 0-63-16,0 0-13 15,0 0-2-15,0 0-1 0,0 0-5 0,0 0-2 16,0 0 0-16,0 0 0 0,0 0-12 0,6 0-2 16,-1 0-1-16,0-3 0 0,-5 3-2 0,3-4 0 15,2-3 0-15,1 0 0 0,-1 0-16 0,0-1-3 16,0-3-1-16,3 4 0 0,0-7-14 0,0 6-3 16,-2-3-1-16,1 1 0 0,-1-1-3 0,2-1-1 15,0 2 0-15,-3-1 0 0,3 4 5 0,-3 0 2 0,3-5 0 0,-3 5 0 16,1 0-14-16,-4 4-2 0,-4-1-1 0,-1-3 0 15,3 7 1-15,0 0 0 0,0 0 0 0,0 0 0 16,0 0 0-16,0 0 0 0,3-5 0 0,-3 5 0 16,5-3 0-16,-5 3 0 15,0 0 0-15,0 0 0 0,0 0-10 0,0 0 0 0,0 0-10 0,0 0 10 16,0 0-25-16,0 0 1 0,0 0 0 0,0 0 0 16,0 0-192-16,0 0-39 0</inkml:trace>
  <inkml:trace contextRef="#ctx0" brushRef="#br1" timeOffset="37657.064">8916 12677 403 0,'0'0'36'15,"0"0"-36"-15,0 0 0 0,0 0 0 0,0 0 168 0,0 0 28 16,0 0 4-16,0 0 2 0,0 0-104 0,0 0-21 15,0 0-4-15,0 0-1 0,0 0-50 0,0 0-10 16,0 0-3-16,0 0 0 0,8-4 11 0,-2 4 3 0,-1 0 0 0,3 0 0 16,-3-5 9-16,1 5 3 15,-6 0 0-15,5 0 0 0,0-2-8 0,-5 2-2 16,5 0 0-16,-5 0 0 0,6 0 9 0,-6 0 2 0,0 0 0 0,0 0 0 16,0 0 6-16,5 2 2 0,0 3 0 0,1-1 0 0,-6-4-11 0,5 3-1 15,-3 4-1-15,1-3 0 0,-3-4-4 0,3 7-1 31,-1 0 0-31,-2 1 0 0,0-1-5 0,-2 0-1 16,2 0 0-16,0-3 0 0,-3 3-11 0,3-4-9 16,0-3 12-16,-3 7-12 0,3-7 9 0,0 5-9 0,-5 2 0 0,5-7 9 15,0 0-9-15,-2 0 0 0,2 0 0 0,0 0 0 16,0 0 0-16,0 0-14 0,-6 0 3 0,6 0 1 31,-2-3-228-31,2 3-46 0,0 0-8 0,0 0-3 0</inkml:trace>
  <inkml:trace contextRef="#ctx0" brushRef="#br1" timeOffset="38389.668">8969 12684 345 0,'0'0'15'0,"0"0"4"0,0 0-19 0,0 0 0 0,0 0 0 0,0 0 0 15,0 0 134-15,0 0 23 16,0 0 5-16,0 0 1 0,0 0-95 0,0 0-20 15,3-4-3-15,-3 4-1 0,0 0-7 0,5-7-1 0,-2 2-1 0,-3 5 0 16,0 0 15-16,0 0 3 0,0 0 1 0,0 0 0 0,0 0 0 0,0 0 0 16,0 0 0-16,0 0 0 0,0 0-25 0,0 0-5 15,0 0 0-15,0 0-1 0,0 0-23 0,0 0 8 16,0 0-8-16,0 0 0 0,0 0 0 0,0 0 0 16,0 0 0-16,0 9 0 0,0-9 0 0,3 3 0 15,-3-3 0-15,0 0 0 16,0 0 0-16,0 0 0 0,0 0 0 0,0 0 0 15,0 0 8-15,5 4-8 0,-5-4 8 0,5 3-8 16,-5-3 24-16,0 0 0 16,0 0 0-16,8-7 0 0,-5 7-14 0,2-7-2 0,-2 2-8 0,2 3 12 15,-2-3 4-15,-1-2 1 0,-2 0 0 0,3 4 0 0,-3-1 17 0,0-3 3 16,0 4 1-16,-3-1 0 16,1-1-6-16,-4 2-2 0,-2 3 0 0,6 0 0 0,-6 0 3 0,5 0 1 15,3 0 0-15,0 0 0 0,0 0-26 0,-5 3-8 16,2 2 0-16,-2-1 0 0,2-1 10 0,-2 4-2 15,0 0 0-15,2-3 0 0,0-1-8 0,3-3 0 0,0 0 0 0,0 7 0 16,3-2-10-16,-3-5-1 0,0 0 0 0,0 0 0 16,0 0 11-16,0 0 0 0,0 0 0 0,0 0-8 15,0 0 8-15,3 7 0 0,-3-7 0 0,0 0 0 16,0 0-8-16,0 0 8 0,5-5-8 0,0 3 8 0,1-3 0 0,-1 2 12 16,0-1 0-16,0-3-1 0,1 0-11 0,2 0-17 15,-6 0 4-15,4-1 1 0,-4 4 20 0,1-3 4 16,-3 4 0-16,0-1 1 0,0-3-5 0,0 7 0 31,-3-3-8-31,1-1 12 16,-4 4 11-16,1 0 1 0,-3 0 1 0,3 4 0 0,-3-1 4 0,0-3 1 15,3 4 0-15,5-4 0 0,0 0-46 0,0 3-10 16,0-3-2-16,-3 7 0 0,3-7-155 0,0 0-31 0</inkml:trace>
  <inkml:trace contextRef="#ctx0" brushRef="#br1" timeOffset="38922.132">9004 12600 460 0,'0'0'41'0,"0"0"-33"16,0 0-8-16,0 0 0 15,0 0 164-15,0 0 32 0,0 0 5 0,0 0 2 0,0 0-82 0,0 0-16 16,0 0-3-16,0 0-1 0,0 0-43 0,0 0-9 16,-3 0-1-16,3-7-1 0,3 4 0 0,-1-1 0 15,-4-4 0-15,4 4 0 0,1 1-3 0,2-4 0 32,1 0 0-32,-1-4 0 0,0 4-24 0,3-5-6 0,0 2-1 0,3-1 0 15,-3-4 3-15,0 4 0 0,2-3 0 0,-2-1 0 16,3 4 9-16,-3-3 3 0,2 0 0 0,1 2 0 15,-3-2-28-15,0 0 0 0,-3 2 0 0,0 2 0 16,3 3 21-16,-5 0-1 0,2 0 0 0,-5 2 0 16,3 1-6-16,-3 4-2 0,0 0 0 0,0 0 0 15,0 0 23-15,0 0 4 0,0 0 1 0,0 0 0 0,0 0-32 0,0 0-8 16,0 0 0-16,0 0 0 0,0 0 0 0,0 0-13 16,0 0 3-16,0 0 1 15,0 0-115-15,0 0-22 0,0 0-5 0,0 0-493 16,0 0-100-16</inkml:trace>
  <inkml:trace contextRef="#ctx0" brushRef="#br1" timeOffset="39377.236">9057 12310 57 0,'0'0'0'0,"0"0"0"0,0 0 0 0,0 0 0 16,0 0 177-16,0 0 31 0,0 3 5 0,0-3 2 16,0 0-140-16,2 7-28 0,-2-3-6 0,0-4-1 15,0 0 0-15,0 0 0 0,0 0 0 0,0 0 0 16,0 0-9-16,0 0-3 0,0 0 0 0,0 0 0 16,0 0 20-16,6 8 3 15,-6-8 1-15,2 0 0 0,-2 0 0 0,0 0 0 0,0 0 0 0,8 0 0 0,0 0-14 0,-8 0-2 16,0 0-1-16,3 0 0 0,-3 0-6 0,0 0-1 15,0 0 0-15,0 0 0 16,10-3-12-16,-2-2-2 0,3 1-1 0,-6 1 0 0,-5 3 3 0,11-4 0 16,-6 4 0-16,3-3 0 0,-8 3-16 0,5-4 11 15,-5 4-11-15,0 0 10 0,8 0 10 0,-8 0 3 0,0 0 0 0,0 0 0 32,0 0 1-32,3 4 0 0,0-1 0 0,-1 1 0 15,-2 3 12-15,0 1 4 0,0-1 0 0,0 0 0 16,-2 0-32-16,-1 0-8 0,0 0 0 0,1 2 0 0,-1-6 0 0,0 4 0 15,3-7 0-15,0 0 0 0,0 0 0 0,0 0 0 16,0 0 0-16,0 7 0 0,0-7 0 0,0 0 0 16,0 0 0-16,0 0 0 15,0 7 0-15,0-7 0 0,0 0 0 0,0 0 0 0,0 0-204 16,0 0-41-16</inkml:trace>
  <inkml:trace contextRef="#ctx0" brushRef="#br1" timeOffset="39995.939">9213 12223 288 0,'0'0'25'0,"0"0"-25"0,0 0 0 0,0 0 0 0,0 0 142 0,0 0 23 16,-3-4 5-16,1 1 1 0,2 3-75 0,0 0-16 15,0 0-2-15,0 0-1 0,0 0-8 0,0 0-1 16,-6-4-1-16,6 4 0 16,0 0 4-16,0 0 1 0,0 0 0 0,0 0 0 0,0 0-26 0,0 0-5 15,0 0-1-15,-2 4 0 0,-1-1-20 0,0 1-4 0,1-1 0 0,-1 4-1 16,0-3-3-16,3 4-1 0,-2-1 0 0,-1 0 0 15,6-3-11-15,-3-4 0 0,0 0 0 0,0 0 0 16,0 0 0-16,2 3 0 0,-2-3 12 0,6 4-4 16,-6-4-8-16,8 3-9 0,0-6 9 0,-8 3-13 15,7-4 13-15,-1 1 0 16,2-4 9-16,-3 3-9 0,0 1 11 0,1-1-11 16,-6-4 12-16,0 8-12 0,2-7 29 0,-2 7-1 15,0-4 0-15,-2 1 0 0,-4-1 12 0,4 1 1 0,2 3 1 0,0 0 0 16,-6 0-18-16,4 0-3 15,-1 0-1-15,-2 0 0 0,2 3-11 0,-2 1-9 0,2-1 12 0,1-3-12 16,2 0 0-16,0 0 0 16,0 0 0-16,-3 4 0 0,3-4 8 0,-3 7-8 0,3-7 0 0,0 5 0 15,0-5 0-15,-2 3 0 0,2-3 0 0,-3 4 0 16,3-4 0-16,0 0 0 0,0 0 0 0,-3 3 0 0,3-3 0 0,0 0 0 16,0 0 0-16,0 0 0 0,0 0 0 0,0 0 0 15,0 0 0-15,0 0 0 0,0 0 0 0,0 0 0 16,0 0 0-16,0 0 0 0,3-3 0 0,-3 3 0 15,-3-4 0-15,3-4 0 0,0 4 0 0,0 1 0 16,0-1 0-16,0 4-9 16,0-7 9-16,0 7-13 0,3-3 5 0,-3 3 8 15,0 0-207-15,0 0-33 0</inkml:trace>
  <inkml:trace contextRef="#ctx0" brushRef="#br1" timeOffset="40545.144">9202 12202 57 0,'0'0'0'0,"0"0"0"15,0 0 0-15,0 0 0 0,-2 3 192 0,2-3 34 16,0 0 6-16,0 0 2 0,0 0-109 0,0 0-21 15,0 0-5-15,0 0-1 0,0 0-6 0,0 0-2 16,0 0 0-16,0 0 0 0,5 0-23 0,0-8-5 16,0 1-1-16,1 3 0 0,-1-3-13 0,0 0-4 15,-2 0 0-15,2-3 0 0,3-2-17 0,-3 5-4 0,1-4-1 0,2 4 0 16,-3-5 1-16,3 2 0 0,-3-1 0 0,3 4 0 16,-3-8-5-16,3 8-1 0,0-4 0 0,0 4 0 15,0 0-5-15,0-1-2 0,-3 1 0 0,1 0 0 16,-1 3 3-16,-5 4 1 0,3-3 0 0,-3 3 0 15,0 0-1-15,0 0 0 0,0 0 0 0,0 0 0 16,0 0-1-16,0 0-1 16,0 0 0-16,0 0 0 0,0 0-3 0,0 0 0 15,0 0 0-15,0 0 0 0,0 0-8 0,0 0 12 16,0 0-12-16,0 0 12 0,0 0-12 0,0 0-9 16,0 0 9-16,0 0-13 15,0 0-120-15,0 0-24 0,0 0-5 0,0 0-731 0</inkml:trace>
  <inkml:trace contextRef="#ctx0" brushRef="#br1" timeOffset="41084.645">9369 11889 0 0,'0'0'0'16,"0"0"0"-16,0 0 0 0,0 0 0 0,0 0 250 0,0 0-50 15,0 0 40-15,0 0 8 0,0 0-135 0,0 0-26 16,-3-7-6-16,3 7-1 0,0-4-12 0,0 4-4 15,0 0 0-15,0 0 0 0,0 0-8 0,0 0-3 0,0 0 0 16,0 0 0-16,3-3-19 0,-3 3-4 0,0 0-1 0,0 0 0 16,0 0-15-16,0 0-3 0,0 0-1 0,0 0 0 15,0 0 2-15,0 0 1 16,0 7 0-16,0 0 0 0,-3 0-4 0,1 1-1 16,2-1 0-16,0 0 0 0,0 0-8 0,2-3 10 15,-2 3-10-15,3-2 10 0,-3-5-10 0,0 0 0 16,0 0 0-16,3 2 0 0,2 6 0 0,0-8 0 15,-2 0-11-15,2 0 11 0,0 0 0 0,1-3 0 16,-1-2 0-16,0-2 0 0,3 0 0 0,-3 3 0 16,-2-3 0-16,2 4 0 0,-2-4 12 0,0 3 0 0,-3-4 1 0,0 8 0 15,0-7 26-15,0 3 5 0,-3 1 0 0,3 3 1 16,-3-4-1-16,-2 4 0 0,0-3 0 0,0 3 0 16,-1 3-13-16,1-3-3 0,0 0-1 0,-1 4 0 15,6-4-17-15,0 0-10 0,-2 3 12 0,-4 6-12 16,1-7 0-16,5-2 0 0,0 0 0 0,-3 8 0 0,1-1-13 15,2 0-3-15,0-7-1 0,2 7 0 16,4-7-178-16,-1 4-35 0</inkml:trace>
  <inkml:trace contextRef="#ctx0" brushRef="#br1" timeOffset="41833.232">9480 11802 172 0,'0'0'16'15,"0"0"-16"-15,0 0 0 0,0 0 0 16,0 0 195-16,0 0 36 0,0 0 7 0,0 0 2 0,0 0-96 0,0 0-18 16,0 0-4-16,0 0-1 0,0 0-43 0,5 0-9 31,-5 0-1-31,6-4-1 0,-4 1-22 0,4-1-4 15,-1 1-1-15,0-1 0 0,3 1-20 0,0-1-4 0,3-4 0 16,-3 6-1-16,2-7-15 0,1 2 0 0,2 0 8 0,0 0-8 16,-2-1 0-16,2 1 0 0,-2 0 8 0,2 0-8 15,-5 3 0-15,2-3 0 0,1 4-12 0,-6-2 12 16,3-2 20-16,-3 5 12 0,1-3 1 0,-1 1 1 16,-2 1-18-16,-3 3-3 0,0 0-1 0,0 0 0 0,0 0 0 0,0 0 0 15,0 0 0-15,0 0 0 0,0 0-3 0,0 0-1 16,0 0 0-16,0 0 0 0,-3 0-22 0,3 0-5 15,0 0-1-15,-5 0-602 16,2-4-121-16</inkml:trace>
  <inkml:trace contextRef="#ctx0" brushRef="#br1" timeOffset="42233.583">9594 11642 518 0,'0'0'23'0,"0"0"5"15,0 0-28-15,0 0 0 0,0 0 0 0,0 0 0 16,0 0 161-16,0 0 27 0,0 0 6 0,0 0 1 0,0 0-81 0,0 0-16 16,0 0-3-16,0 0-1 0,5 0-46 0,0-7-8 15,3 7-3-15,3-7 0 0,-3 7-6 0,2-4-2 16,-2 4 0-16,3-3 0 0,-3 3 3 0,2 0 1 0,4 0 0 0,-4 0 0 31,1 0 4-31,-3 0 1 0,-3 0 0 0,3 0 0 16,-3 3-17-16,-5-3-3 0,6 4-1 0,-1 1 0 0,-5-5 19 0,0 2 3 15,3 5 1-15,-3 1 0 0,2-1-7 0,-2 0-1 16,0-3 0-16,-2 8 0 0,-1-3 7 0,0-1 1 16,1-1 0-16,-4 0 0 0,1 4-20 0,0-4-4 15,-1 1-1-15,4-1 0 16,-1 0-15-16,1-3 0 0,-1 3 0 0,0-2 0 0,3-5 0 0,0 0 0 0,0 0 0 0,0 0 0 15,0 0 0-15,0 0 0 16,0 0 0-16,0 0 0 0,0 0 0 0,0 0 0 16,0 0 0-16,0 0 0 0,0 0-106 0,0 0-14 0,3-9-4 15,-3 9-889-15</inkml:trace>
  <inkml:trace contextRef="#ctx0" brushRef="#br1" timeOffset="43290.006">9840 11617 806 0,'0'0'17'0,"0"0"4"0,0 0 1 0,0 0 2 0,0 0-24 0,0 0 0 15,0 0 0-15,0 0 0 0,0 0 56 0,0 0 6 16,0 0 2-16,0 0 0 0,0 0-52 0,0 0-12 16,0 0 0-16,0 0 0 0,3 0 0 0,-3 0 0 15,5-3 0-15,-3 3 0 0,-2 0 0 0,0 0 0 16,0 0 0-16,0 0 0 0,6-4 0 0,-6 4 0 16,0 0 0-16,0 0 0 0,0 0 54 0,0 0 8 0,5 0 2 0,-5 0 0 15,0 0-52-15,0 0-12 0,0 0 0 0,0 0 0 0,0 0 54 0,0 0 8 16,0 0 2-16,0 0 0 0,0 0-52 0,0 0-12 15,0 0 0-15,0 0 0 0,0 0 0 0,0 0 0 16,0 0 0-16,0 0 0 0,0 0 54 0,0 0 8 16,0 0 2-16,-5 7 0 0,2-3-52 0,0 3-12 15,3-7 0-15,-5 7 0 16,3 0 0-16,-4-2 0 0,4-2 0 0,2-3 0 16,0 7 0-16,0 0 0 0,0-7 0 0,0 0 0 15,0 0 0-15,2 4 0 0,-2-4 0 0,6 7 0 16,-4-7 0-16,3 5 0 0,-5-5 0 0,8 0 0 15,3 0 0-15,-3 0 0 0,0-5 0 0,-3 5 0 16,0-4 0-16,1 1 0 0,-1-1 0 0,0 1 0 16,1-1 54-16,-4 1 8 0,1-4 2 0,-3 7 0 0,3-5-52 0,-3-2-12 15,0 5 0-15,0 2 0 0,-3-5 32 0,0-2 4 16,-2 3 1-16,2 1 0 0,-2-1-8 0,-3 4-1 16,0-3-1-16,0 3 0 0,3 0-27 0,-3 0 0 15,0 0 0-15,0 3 0 0,0-3 0 0,3 4 0 16,0-1 0-16,-1-3 0 0,-2 4 0 0,3-1 0 15,5-3 0-15,0 4 0 16,-3 3 0-16,-2-2 0 0,2-3 0 0,3 6 0 16,0-4 0-16,0 3 0 0,0-4 0 0,0-3 0 0,3 4 0 0,-3-4 0 15,3 7 0-15,-3-7 0 0,5 5 0 0,0-3 0 16,1 3 0-16,-1-3 0 0,-5-2 0 0,8 0 0 16,2-2 0-16,-2 2 0 0,-2-5 0 0,2 3 0 15,0-3 0-15,-3-2 0 0,0 3 0 0,3-3 0 16,-3 4 0-16,1-1 0 0,-1-4 0 0,-2 1 0 0,2 0 0 0,-2 3 0 15,-1-3 56-15,-2 4 7 0,-2-4 1 0,-1 2 0 16,3 5-52-16,-5 0-12 0,-1-7 0 0,-2 7 0 16,0 0 54-16,3 0 8 0,-3 0 2 0,3 0 0 15,-3 0-52-15,3 7-12 0,-1-7 0 0,1 5 0 16,5-5 0-16,-3 3 0 0,-2 1 0 0,5-4 0 31,0 0-151-31,0 0-33 0,0 0-6 0</inkml:trace>
</inkml:ink>
</file>

<file path=ppt/ink/ink13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3T22:55:59.880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8808 11118 1152 0,'0'0'102'0,"0"-5"-82"0,-3 5-20 0,3 0 0 15,0 0 37-15,0 0 3 0,0 0 1 0,0 0 0 16,0 0 27-16,0 0 4 0,0 0 2 0,0 0 0 16,0 7 6-16,-2 0 0 0,2 0 1 0,-3 5 0 15,3-5-22-15,0 7-5 0,0-2-1 0,0 2 0 16,0 0-9-16,0-2-1 15,-3 2-1-15,6 0 0 0,-3 0-4 0,3 5-1 16,-3-5 0-16,0 8 0 0,0-4-2 0,-3 1-1 16,3 2 0-16,-3 1 0 0,1 1-5 0,2 1-1 15,-6 1 0-15,4-3 0 0,-1 3-4 0,1 1 0 16,-1 3-1-16,0-4 0 0,3 1-4 0,-2 0-1 16,2-5 0-16,0 8 0 0,0-4-5 0,0 4-1 15,0 1 0-15,2-2 0 0,-2 1-2 0,0 1-1 0,0-2 0 0,0 1 0 16,0 4 0-16,0-8 0 0,3 4 0 0,-3 1 0 15,0-2 0-15,3-2 0 0,-3 3 0 0,2-4 0 16,1 4-9-16,-3 4 0 0,0-8 0 0,0 4 0 16,2 4 0-16,-2-8 16 0,3 4 0 0,0 4-1 15,-1-7-15-15,-2-1 9 0,3 1-9 0,0-2 8 0,-1 2 0 16,1 0-8 0,-3-1 12-16,3 4-4 0,-1-4-8 0,-2 1 0 0,3-4 9 15,-3 3-9-15,3-3 0 0,-1 3 8 0,-2-3-8 0,0-1 0 16,0 2 0-16,0-2 8 0,0-4-8 0,0 2 0 15,-2 0 0-15,2-1 9 0,0-1-9 0,0 2 0 16,0-5 8-16,0 0-8 0,0 2 0 0,0-2 0 16,-3 1 8-16,3-1-8 0,0-3 0 0,0 4 0 15,0-6 0-15,0 7 0 0,0-2 0 0,0-4 0 0,3 2 8 0,-3 2-8 16,-3-2 0-16,3-3 0 0,0 3 0 0,0 2 0 16,0-2 0-16,0-3 0 0,0 3 0 0,0 2 0 15,0-2 0-15,0-1 0 0,0-1 8 0,0 2-8 16,0-3 0-16,0-2 0 0,0 5 0 0,0-5 0 15,0 0 0-15,0 5 0 0,0-5 8 0,0 0-8 16,0 0 0-16,0 0 0 0,0 0 0 0,0-7 0 0,0 0 8 0,0 0-8 16,0 5 0-16,0-5 8 0,0 0-8 0,0 0 0 15,0 0 14-15,0 0-4 0,0 0-1 0,0 0 0 16,0 0 4-16,0 0 1 0,0 0 0 0,0 0 0 16,0 0-3-16,0 0-1 0,0 0 0 0,3 7 0 15,-3-7-10-15,0 2 8 0,0-2-8 0,0 9 8 0,0-9-8 0,0 0 0 31,0 0 0-31,0 3 0 0,0-3 0 0,2 7 0 0,-2-7 0 16,0 0 0-16,3 7 0 0,0-2 0 0,-1-3 0 0,-2-2 0 16,0 0 0-16,5 5 0 0,3 2 0 0,-2 0 0 15,-1-7 0-15,6 7 0 0,-1-7 0 0,1 7 0 16,2 0-8-16,3-2 8 0,2-3 0 0,1 3 0 16,-3-3 0-16,2 3 0 0,6-1-9 0,0-1 9 15,2 4 0-15,1-2 0 0,2-3 0 0,3 3 0 0,-3-3 0 0,3 3-8 16,5 2 8-16,0-3 0 0,0-1 0 0,5 4 0 15,3 0 0-15,-3 0 0 0,3 0 0 0,-2-2 0 16,2 2 0-16,-3-3 0 0,6-1 0 0,-1 4 0 16,-2-2 0-16,0 2 0 0,0-5 0 0,-3 3 0 15,-2-3 0-15,2 3 0 0,-2-5 0 0,0 4 0 16,0-1 0-16,-1-3 0 16,1 4 0-16,2-1 0 0,-2-3 0 0,2 5 0 15,-5-5 0-15,0 2 0 0,0-2 0 0,0 0 0 16,3 5 0-16,-3-5 0 0,0 0 0 0,6 0 0 15,-1 0 0-15,0 0 0 0,-2-5 0 0,0 5 0 16,-1 0 0-16,1-2 0 0,5 2 0 0,-5-5 0 16,2 5 0-16,-2 0 0 0,2 0 0 0,-5-3 0 0,0 3 0 0,-3-4 0 15,1 4 0-15,-3 0 0 0,2 0 0 0,0 0 0 0,1 0 0 16,-1 0 0-16,-2 0 0 0,2 0 0 0,1 0 0 0,-1 4 0 16,-2-4 0-16,2 3 0 0,-5-3 0 0,0 0 0 15,3 0 0-15,-3 0 0 0,3 5 0 0,0-5 0 16,0 2 0-16,-3-2 0 0,5 5 0 0,-5-3 0 15,0 3 0-15,0-3 0 0,-2 3 0 0,-1-3 0 16,1 3 0-16,-1-1 0 0,1-1 0 0,2 4 0 0,3 0 0 0,-6-2 0 16,0-3 0-16,4 3 0 0,-1 2 0 0,2-3 0 15,-2-1 0-15,-2 2 0 0,-1-3 0 0,-2-2 0 16,-3 5 0-16,-2-3 0 0,-1-2 0 0,-2 5 0 16,3-5 0-16,-6 2 0 0,-2-2 0 0,-1 0 0 15,1 0 8-15,-3 0-8 0,0-2 0 0,0 2 8 16,-3 0-8-16,-2-5 0 15,2 5 0-15,-5 0 0 0,0-2 0 0,0 2 0 32,0-5-74-32,-5-2-18 0,2 0-3 0,-2 2-1204 0</inkml:trace>
  <inkml:trace contextRef="#ctx0" brushRef="#br0" timeOffset="1674.35">9094 13522 1472 0,'0'0'65'0,"0"0"14"0,0 0-63 0,0 0-16 16,0 0 0-16,0 0 0 0,0 0 35 0,0 0 4 15,0 0 1-15,0 0 0 0,0 0 42 0,0 0 9 16,0 0 1-16,0 0 1 0,0-7-24 0,2-5-5 0,-2 5 0 16,3 0-1-16,0-5-7 0,-1 2 0 0,1-1-1 0,0-1 0 15,2-2-16-15,-2 0-3 0,-1 0-1 0,1-5 0 0,2 5-9 0,-2-5-2 16,2 5 0-16,-2-7 0 15,2 2-2-15,0-2-1 0,-2 2 0 0,0-7 0 0,-1 5-3 16,1-5-1-16,2 5 0 0,0-5 0 0,-2-2 1 0,2 2 0 16,-2 5 0-16,2-5 0 0,1 5-3 0,-1-5-1 15,0 0 0-15,3 5 0 0,-3 0-4 0,3-5-1 16,-2 4 0-16,4-3 0 16,-2 3-9-16,3-3 12 0,-1-1-12 0,1 0 12 15,2 2-12-15,3 1 8 0,-3-5-8 0,3 6 8 16,-3-3 2-16,3-1 0 0,0 4 0 0,3-3 0 15,-1 3-10-15,1-3 0 0,-1 6 0 0,3-2 0 16,1-5 0-16,-1 5 0 0,3-5 0 0,-6 0 8 16,3 2-8-16,3-2 8 0,-3 5-8 0,6-5 8 15,-1 5-8-15,1-2 0 0,-1-1 0 0,0 1 0 0,1 2 0 0,-3 2 0 16,2-2 0-16,3-1 0 0,-5 1 0 0,3 2 0 16,-1 1 8-16,1-4-8 0,-4 4 0 0,4-4 0 15,-3 4 0-15,-1-4 0 0,4 8 0 0,-6-4 0 16,0-1 0-16,0 5 0 0,6-3 0 0,-1 1 0 0,1-1 0 15,-1 3 0-15,1-2 0 0,-4 2 8 0,-1 4-8 0,-1-6 0 32,0 6 0-32,0-2 0 0,-2-2 8 0,-1 7-8 0,1-4 0 15,2 3 0-15,0-1 0 0,3-3 0 16,-6 8 0-16,6-6 0 0,3-2 8 0,-1 5-8 16,1 0 0-16,-1-4 0 0,0 8 0 0,1-4 0 0,-3 2 0 0,0-2 0 15,2 5 0-15,-5-3 0 0,3-2 0 0,-3 7 0 16,3-4 0-16,-3 4 0 0,6-3 0 0,-4-1 0 15,1 4 0-15,0 0 0 0,2 0 0 0,-2 0 0 0,3 0 0 0,-3 4 0 16,-1-1 0-16,-1 1 0 0,-1-4 0 0,0 7 0 16,0-2 0-16,-2-3 0 0,2 5 8 0,-3-2-8 15,3 2 0-15,1-4 0 0,-1 4 0 0,0-3 0 16,-3 3 0-16,1 5 0 0,-1-5 0 0,4 3 0 16,-4-3 0-16,1 4 0 0,-1-4 8 0,1 8-8 15,-3-4 0-15,-1 1 0 0,7-2 0 0,-6 4 0 0,-1-3 0 0,-1 4 0 16,2-1 8-16,-3 2-8 0,3-2 0 0,-3 0 0 15,0 0 0-15,0 1 0 0,3-1 0 0,-3 4 0 16,3-3 8-16,0-1-8 0,0 4 0 0,-3-3 0 16,0 3 0-16,1-3 0 0,-4 3 0 0,4-4 0 0,-1 5 8 15,-3-5-8-15,4 5 0 0,-4-2 0 0,3-6 0 0,-2 8 0 32,-3-2 0-32,2-1 0 0,1-2 0 0,-3 3 0 0,0 2 0 0,3-5 8 15,-6-3-8-15,3 8 12 16,0-2-12-16,-3-3 0 0,3 5 0 0,-3-5 8 0,3 2-8 15,0 1 0-15,-3 1 0 0,3-3 0 0,-2-1 0 0,2 0 0 16,-1 2 8-16,-1-2-8 0,-1 0 0 0,3 1 0 16,0-4 0-16,-3 3 0 0,3 1 0 0,0-4 0 15,-3-1 0-15,6 4 0 0,-3 2 0 0,-3-2 0 0,3-4 8 0,-3 6-8 16,3-6 0-16,-2 4 0 0,-1-2 0 0,3 2 0 16,-3 0 11-16,3-2-3 0,-3 2-8 0,1 0 12 15,-4 2-12-15,4-2 0 0,-1-4 8 0,0 4-8 16,1 2 0-16,-1-2 0 0,0 1 0 0,0-1 0 15,-2-3 0-15,2-1 0 0,-2 6 9 0,0-2-9 16,5 1 18-16,-6-4-2 16,1 3 0-16,0 1 0 0,2-1-16 0,0 4 0 15,-2-3 0-15,-1-1 0 0,1 4 0 0,2-3 0 0,1 3 0 16,-1-1 0-16,-2-5 0 0,4 6 0 16,-1-1 0-16,-1 2 0 0,3 0 0 0,-3-5 12 15,1 4-4-15,2-1-8 0,-3 2 0 0,0 0 0 0,-2-5-10 0,2 0 10 16,0 0 0-16,-2 0 0 0,0 2 0 0,-1-1 0 15,1-6 0-15,0 3 0 0,-3-1 8 0,2-1-8 0,-2 2 12 0,3-5-2 16,-3 7-1-16,0-2 0 0,0-5 4 0,3 4 1 16,-1-1 0-16,-2 2 0 0,0-3-6 0,3-4 0 15,-1 9-8-15,1-7 12 0,-3 7-12 0,3-7 0 16,-1 5 8-16,1 0-8 0,2-3 0 0,-2-2 0 16,-3 0 0-16,3 5 0 0,-1-5 0 0,4 0 0 15,-6 0 0-15,2-2 0 16,1 2 0-16,-1 0 0 0,1 0 0 0,0 0 0 15,-3-2 0-15,2-3 8 0,1 5-8 0,0 0 0 16,-1-2 0-16,1 2 0 0,0 0 0 0,-1 0 0 16,1-2 0-16,0 2 0 0,-3-7 0 0,2 2 0 15,1 3 0-15,0 2 8 0,-3 0-8 0,0-7 0 16,0 0 0-16,5 0 0 0,-5 0 0 0,0 0 0 16,0 0 0-16,0 0-15 0,0 0 3 0,0 0-966 0,0 0-194 15</inkml:trace>
  <inkml:trace contextRef="#ctx0" brushRef="#br1" timeOffset="5185.803">9258 12785 57 0,'0'0'0'0,"0"0"0"0,0 0 0 0,0 0 0 15,0 0 0-15,0 0 0 0,0 0 231 0,0 0 41 16,0 0 8-16,0 0 1 0,0 0-160 0,0 0-32 16,0 0-6-16,0 0-2 0,0 0-29 0,0 0-5 15,0 0-2-15,0 0 0 0,0 0-14 0,0 0-3 0,-3 3-1 0,3-3 0 16,0 0-7-16,0 0-2 0,0 0 0 0,-5 0 0 31,0 7 1-31,2-2 0 0,3-5 0 0,-5 4 0 16,2-1 3-16,0 4 1 0,1-7 0 0,-1 4 0 15,0-1-4-15,1 4-1 0,-1-3 0 0,0-1 0 0,1 2-9 0,-1 2-1 16,3-3-8-16,0-1 12 0,0-3-12 0,0 7 0 16,0-7 0-16,0 7 0 0,0 0 0 0,0-7 0 15,0 0 0-15,5 5 0 0,1 2 0 0,-4-3 0 16,-2-4 0-16,0 0 0 0,8 3 23 0,-8-3 1 0,6 0 1 0,-6 0 0 16,5 0-9-16,-5 0-1 0,0 0-1 0,5-3 0 15,0-1 30-15,-2-1 7 0,-3 5 1 0,3-2 0 16,-3-3-19-16,0 5-3 0,0-3-1 0,0-4 0 15,0 7-2-15,0 0-1 0,-3-4 0 0,3 4 0 16,0 0-10-16,-5 0-1 0,2-7-1 0,3 7 0 16,0 0-14-16,-5 0 8 0,0 0-8 0,-1 4 0 0,-2-1 0 0,6-3 8 15,-4 4-8-15,4-1 0 0,-3 1 0 0,2-1 0 16,-2 4 0-16,2-2 0 0,3-5 0 0,-3 7 0 16,1 0 0-16,-1-3-10 0,0 3 10 0,3 1 0 15,0-8-9-15,3 2 9 0,0 5 0 0,-3-7-11 0,0 0 11 16,2 5-8-16,-2-5 8 0,6 7-10 0,-1-7 10 0,0 4-10 31,-5-4 10-31,8-4 0 0,-3 4-9 0,1 0 9 16,2-7 0-16,-6 0 0 0,4 2 0 0,-1-2 0 0,-3 4 10 0,4-4 3 15,-4 0 1-15,1-4 0 0,0 6 17 0,-3-2 3 16,0-3 1-16,0 3 0 0,-3 0 2 0,3-2 1 16,-5 7 0-16,2-3 0 0,0-2-9 0,3 7-1 15,-5-3-1-15,3-1 0 0,-4 4-14 0,-2 0-2 16,3 0-1-16,0 0 0 0,-1 0-10 0,1 4 0 0,0-1 0 0,0-3 0 15,2 7 0-15,-2-7 0 0,-1 5 0 0,4 2 0 16,2-7-9-16,0 4 9 0,0-4 0 0,-3 3 0 16,3-3-11-16,0 0 11 0,0 7-10 0,0-7 10 15,0 0-9-15,0 0 9 0,0 0-8 0,0 0 8 16,0 0-31 0,0 0-1-16,5 7 0 0,-5-7 0 15,6 4-190-15,2-4-38 0</inkml:trace>
  <inkml:trace contextRef="#ctx0" brushRef="#br1" timeOffset="6450.69">9295 12894 57 0,'0'0'0'0,"0"0"0"0,0 0 0 15,0 0 0-15,0 0 200 0,0 0 34 16,0 0 7-16,0 0 2 0,0 0-100 0,0 0-20 0,0 0-4 0,0 0-1 16,0 0-35-16,0 0-7 0,0 0-2 0,0 0 0 15,0 7-21-15,0-7-4 0,0 0-1 0,0 0 0 16,0 0-7-16,5 0-1 0,3 4-1 0,0-1 0 0,0-3-15 0,3 0-2 15,-1 0-1-15,3 0 0 0,3-3-8 0,-3-1-1 16,3 4-1-16,3 0 0 0,2-7-11 0,0 7 10 16,0-7-10-16,3 7 10 0,-3-5-10 0,3 3 10 15,-3-3-10-15,0-2 10 0,-2 4-2 0,2-1 0 16,-2 4 0-16,-1-7 0 0,1 7 4 0,-1-7 0 16,3 7 0-16,-5-5 0 15,0 3 0-15,3-3 0 0,-1 5 0 0,1-3 0 16,-1-1-12-16,1 4 0 0,-1 0 9 0,3-3-9 15,-2 3 0-15,-1-4 8 0,4 4-8 0,-4 0 0 16,1-7 0-16,-1 7 0 0,1-3 0 0,-1-1 0 16,3 4 0-16,-2-7 8 0,-1 7-8 0,1-5 0 15,-1 3 0-15,4-3 0 0,-6 5 0 0,5-3 8 16,-3-1-8-16,1 1 0 0,-1 3 8 0,1-4-8 0,-1 4 9 0,1 0-9 16,-3 0 12-16,0 0-12 0,-1 0 9 0,1 0-9 15,0 0 0-15,0 0 9 0,0 0-9 0,0 0 0 16,2-3 0-16,-2 3 0 0,3-4 0 0,2 4 0 0,0-3 0 15,0-1 8-15,0 4-8 0,6-5 0 0,-1 3 0 0,3 2 0 16,-2 0 0-16,2-5 0 0,-3 5 0 0,1 0 0 31,2 0 0-31,-5-3 0 0,0-1 0 0,2 4 0 0,1-3 0 0,-1-1 0 16,-2 4 0-16,0 0 0 0,2-3 0 0,-2-1 0 16,2 4 0-16,-4 0 0 0,1 0 0 0,-1 0 0 15,-1 0 8-15,0 0-8 0,-3-3 0 0,1 3 0 16,-1 0 0-16,-2-4 8 0,-2 4-8 0,1 0 0 15,-1 0 9-15,-1-3-9 0,0 3 0 0,3 0 9 16,-3-4-9-16,0 4 0 0,-2 0 12 0,2 0-12 0,-2-5 12 0,-1 5-12 16,4 0 13-16,-4-3-4 0,-2 3-1 0,-3-4 0 15,6 4 4-15,-3 0 0 0,0 0 0 0,0-3 0 16,0 3 5-16,2 0 2 0,-2-4 0 0,3 4 0 16,-3 0-19-16,2-3-11 0,1-1 2 0,0 4 0 15,-1 0 9-15,3-3 0 0,-2-1 0 0,0 4 0 16,2 0 0-16,0 0 0 0,-2-7 0 0,2 7 0 0,0 0 0 0,0-5 0 15,-2 3 0-15,-1 2 0 0,1-5 0 0,0 5 0 16,-1 0 0-16,1 0 0 0,-1-3 0 0,-2 3 0 0,0 3 0 0,0-3 0 16,0 0 8-16,-3 0-8 0,1 0 10 0,-4 0-10 15,6 0 9-15,-5 0-9 0,-3 0 8 0,5 0-8 16,3 0 10-16,-3 0-10 0,1 0 12 0,-1 0-12 31,0 0 0-31,-5 0 0 0,0 0 0 0,3 0 0 0,2 0 0 0,1 0 0 16,-1 0 0-16,3 0 0 0,0 0 0 0,0 0 0 15,0 0 0-15,0-3 0 0,-1 3 0 0,1-4 0 16,0 4 0-16,0 0 0 0,-8 0 8 0,6 0-8 16,-6 0 0-16,5-3 0 0,0 3 10 0,0-4-10 15,-5 4 8-15,0 0-8 0,6 0 0 0,-6 0 0 16,5 0 0-16,-5 0 0 0,0 0 0 0,0 0 0 0,5-3 0 0,-5 3 0 16,8-4 0-16,-8 4 0 0,8 0 8 0,0 0-8 15,-8 0 0-15,8 0 0 0,0-3 0 0,-3-1 8 16,-5 4-8-16,8 0 0 0,-2-3 0 0,-6 3 0 15,0 0 0-15,5-4 8 0,-5 4-8 0,0 0 8 16,5 0 0-16,-5 0 0 0,0 0 0 0,0 0 0 16,0 0 1-16,0 0 0 15,0 0 0-15,0 0 0 0,0 0-9 0,0 0 8 16,0 0-8-16,0 0 8 0,0 0-8 0,0 0-11 16,0-8 3-16,0 8 0 15,0 0-23-15,-3 0-4 0,1-4-1 0,2 4 0 16,0 0-22-16,0 0-5 0,-3-3-1 0,3-1 0 15,-2 1-83-15,2 3-17 0,0 0-3 0</inkml:trace>
  <inkml:trace contextRef="#ctx0" brushRef="#br1" timeOffset="7074.095">12002 12574 831 0,'0'0'36'0,"0"0"9"0,0 0-36 0,0 0-9 0,0 0 0 0,0 0 0 16,0 0 76-16,0 0 14 0,0 0 2 0,0 0 1 16,0 0-6-16,0 0-2 15,0 0 0-15,0 0 0 0,2-3-18 0,-2 3-4 16,0-4-1-16,-2 1 0 0,2-1-11 0,0 4-3 0,0 0 0 0,-3 0 0 15,0-3-18-15,3 3-4 0,0 0-1 0,-5 0 0 16,2 3-12-16,-2-3-2 0,5 0-1 0,-3 4 0 16,1-1-2-16,-1 1 0 0,-2-1 0 0,-1 1 0 15,4-1 0-15,-1 2-8 0,-2 2 12 0,2 0-4 16,1-3-8-16,-4-1 0 0,6 4 0 0,0-7 0 0,-2 4 0 0,2-4 0 16,0 8 0-16,0-4 0 0,0-4 0 0,0 0 0 15,5 3 0-15,-5-3-11 0,5 7 11 0,3-7 0 16,3 4-9-16,-3-1 9 0,2-3 0 0,-2 0 0 15,3-3-9-15,-3-1 9 0,0 4 0 0,0-7 0 16,-3 7 8-16,0-3-8 0,0-1 30 0,-2-1 0 16,-3 5 0-16,3-7 0 15,-1 0 25-15,-2 4 5 0,0-4 0 0,0 3 1 16,-2-3-10-16,2 7-3 0,0-5 0 0,-3 2 0 16,0-1-15-16,-2 1-3 0,5 3-1 0,-2-4 0 15,-4 4-17-15,1-3-4 0,0 3-8 0,5 0 12 16,-6 0-12-16,1 0 0 0,0 3 0 0,2-3 0 15,-2 4 0-15,2-1 0 0,3-3 0 0,-2 4 0 16,2-4-10-16,-3 8 10 0,3-1-8 0,3 0 8 0,-3-7-9 0,0 4 9 16,2 3-10-16,4-4 10 0,-6-3-10 0,2 4 10 0,6 4-10 0,-3-8 10 15,1 4 0-15,-1-1 0 0,0-3-8 0,1 0 8 16,-1-3 0-16,0-1 0 0,0-1 0 0,-2 2-9 16,0-1-12-16,-3 4-3 0,0-7 0 0,-3 4 0 31,0-1-176-31,-2 1-36 0</inkml:trace>
  <inkml:trace contextRef="#ctx0" brushRef="#br1" timeOffset="8377.09">12033 12527 831 0,'0'0'36'0,"0"0"9"0,0 0-36 0,0 0-9 0,0 0 0 0,0 0 0 16,0 0 76-16,0 0 14 15,0 0 2-15,0 0 1 0,0 0-11 0,0 0-2 16,0 0-1-16,0 0 0 0,0 0-15 0,0 0-4 16,-5 4 0-16,5-4 0 0,-5 3-1 0,-1 2-1 15,6-5 0-15,-5 2 0 0,0 3-13 0,0-5-2 16,5 0-1-16,-6 4 0 0,4-1-16 0,-6-3-3 15,2 0-1-15,1 0 0 0,-3 0 21 0,3 0 4 16,0-3 1-16,-1 3 0 0,-2-4-2 0,6 4 0 0,-4 0 0 0,1 0 0 16,0 0-20-16,-3 0-4 0,3 0-1 0,-3 0 0 15,8 0-10-15,-8 0-3 0,0 0 0 0,0 0 0 16,-3 0-8-16,3 0 0 0,-2-5 9 0,2 5-9 0,2-2 8 0,-1 2-8 16,-1 0 8-16,0 0-8 0,2 0 0 0,-4 0 0 15,2 0 0-15,-3-5 8 0,3 2 0 0,0 3 0 16,-2-4 0-16,2 4 0 15,0 0 7-15,-3-3 1 0,3-1 1 16,0 4 0-16,1-3-5 0,-1-1 0 0,2 4-1 0,-2-3 0 16,0-1-11-16,0 4 8 0,1 0-8 0,-1-3 8 15,0-1-8-15,0 4 0 0,0 0 0 0,0 0 0 16,0-5 0-16,0 2 0 0,0 3 0 0,0 0 0 16,0 0 10-16,0 0-10 0,-2-4 12 0,2 4-12 15,-3 0 0-15,1 0 0 0,-1 0 0 0,3-3 0 0,-3 3 0 0,1 0 0 16,2 0 0-16,-3 0 0 0,3-4 0 0,-2 4 0 15,-1 0 0-15,1 0 0 0,2-3 0 0,-3 3 0 16,-2 0 0-16,0-4 0 0,-1 4 0 0,1 0 0 16,0 0 0-16,0 0-9 0,-3-3 9 0,3 3 0 15,-1-4 0-15,1 4 0 0,0 0 0 0,-3-3 0 16,3-1 0-16,0 4 8 0,-3-5-8 0,0 2 0 0,0 3 0 0,0-4 0 16,3 4 0-16,-3-3 0 0,0 3 0 0,0-4 0 15,0 4 0-15,3-3 0 0,-5-1 0 0,4 4 0 16,-1-3 0-16,-1-1 0 0,2 4 0 0,-1-3 0 0,-1-1 0 0,2 4 0 15,1 0 0-15,0-3 0 0,2-1 0 0,-2 4 0 16,0 0 0-16,2 0 0 0,-2 0 0 0,3-5 0 16,-1 5 0-16,-2-3 0 15,2 3 0-15,1 0 0 0,-4 0 0 0,4-4 0 16,-3 4 0-16,-1 0 0 0,1 0 0 0,-3-3 0 16,3 3 0-16,0 0 0 0,-3-4 0 0,0 1 0 15,-3 3 0-15,6-4 0 0,0 4 0 0,0 0 0 16,-3-3 0-16,3-1 0 0,-3 4 0 0,3 0 0 15,-1 0 0-15,-2 0 0 0,1-3 0 0,-1-1 0 16,0 4 0-16,0 0 0 0,0-5 0 0,-2 2 0 0,2 3 0 0,-3-4 0 16,1 1 0-16,-1-1 0 0,3 4 8 0,-2-3-8 15,-3-1 10-15,2 4-10 0,-2-3 0 0,5 3 0 16,3-4 0-16,0 1-10 0,-3-1 10 0,2 4 0 16,4 0 0-16,-3-3 0 0,-1-2 0 0,1 5 0 15,3 0 0-15,-4 0 0 0,4-4 0 0,-3 1 0 0,2 3 0 16,0 0 0-1,1-4 0-15,-1 4 0 0,-2 0 0 0,5-3 0 0,-3-1 0 16,1 4 0-16,2-3 0 0,-3-1 0 16,3 4 0-16,1-3 0 0,-4-1 0 0,3 4 0 15,0 0 0-15,3-3 0 0,-1-1 0 0,1 4 0 0,0-5 0 0,0 5 0 16,-1-3 9-16,4 3-9 0,2 0 0 0,-6 0 0 16,4 0 0-16,-4 0 0 0,1 0 0 0,5 0 0 15,0 0 0-15,-3 0 0 0,-2-4 0 0,0 4 0 0,5 0 0 0,0 0 0 16,-5 0 0-16,2-3 0 0,-2 3 0 0,-1 0 0 15,6 0 0-15,-2 0 0 0,-4-4 0 0,1 4 0 16,5 0 0-16,-2 0 0 0,-4 0 0 0,6 0 0 16,0 0 0-16,-5-3 0 0,0-1 0 0,-1 4 0 15,6 0 0-15,0 0 0 0,0 0-8 0,0 0 8 16,-5-3 0-16,5 3 0 16,0 0 0-16,0 0 0 0,-3-4 0 0,3 4 0 15,0 0 0-15,0 0 0 0,-5-3 0 0,5 3 0 16,0 0 0-16,0 0 0 0,0 0 0 0,0 0 0 15,0 0-8-15,0 0 8 0,0 0 0 0,0 0 0 16,0 0 0-16,0 0 0 0,0 0-12 0,0 0-2 16,0 0-1-16,0 0 0 15,0 0-98-15,0 0-20 0,0-4-4 0,0 4-919 0</inkml:trace>
  <inkml:trace contextRef="#ctx0" brushRef="#br1" timeOffset="9010.577">9800 12216 460 0,'0'0'20'0,"0"0"5"0,0 0-25 0,0 0 0 16,3-4 0-16,-3-3 0 0,-3 7 165 0,3 0 28 16,-2-3 6-16,2 3 1 0,-3-5-77 0,0 1-15 0,-2 1-4 0,5 3 0 15,-3 0-57-15,3 0-12 0,-5-4-3 0,5 4 0 0,0 0-3 0,0 0-1 16,-3 0 0-16,-2 0 0 0,0 4-7 15,5-4-1-15,-3 0-1 0,3 0 0 0,-5 7 5 0,2-2 0 16,-2-2 1-16,2 4 0 0,1-3-5 0,2 3-2 16,-6 0 0-16,4 0 0 0,-1 1-8 0,0-1-2 15,3-3 0-15,-2-1 0 0,-1 4-8 0,3-3 0 16,0-1 0-16,0 1 8 16,0-4-8-16,0 0 0 0,0 0 0 0,3 8 0 15,-3-8 0-15,2 4 0 0,-2-4 0 0,6 3 0 16,2-3 8-16,-3 0-8 0,3 0 8 0,-3-3-8 15,3-1 8-15,-3-4-8 0,3 8 8 0,0-4-8 16,0 1 20-16,-3-1 0 0,-2 1-1 0,0-1 0 16,-1-3 13-16,-2 0 4 0,3 4 0 0,-3-2 0 15,0-2-1-15,0 3 0 0,0-3 0 0,-3 4 0 0,1-1-4 0,-4 4-1 16,6-7 0-16,-5 7 0 0,0-8-6 0,0 8-2 0,-1 0 0 16,1 0 0-16,2-4-11 0,-2 4-3 15,-3-3 0-15,3 3 0 0,0 0-8 0,-1 0 0 0,1 0 0 16,0 0 0-16,5 0 0 0,0 0 0 0,0 0 0 15,0 0 0-15,-3 0 0 0,3 0 0 0,0 0 0 0,-3 7 0 16,3-7 0-16,0 0 0 0,0 0 0 0,0 0-11 16,0 0-135-16,0 0-27 0,0 0-6 0</inkml:trace>
  <inkml:trace contextRef="#ctx0" brushRef="#br1" timeOffset="10030.06">9763 12242 288 0,'0'0'25'0,"0"0"-25"0,0 0 0 0,0 0 0 0,0 0 176 0,0 0 31 0,0 0 5 0,0 0 2 16,0 0-106-16,0 0-22 0,0 0-4 0,0 0-1 16,0 0-14-16,0 0-3 0,0 0-1 0,0 0 0 15,0 0-2-15,5 3 0 0,-5-3 0 0,8 0 0 16,0 4-23-16,0-4-5 0,-2 3-1 0,4-3 0 15,1 0-5-15,2 0-2 0,-2-3 0 0,2-1 0 16,0 1-13-16,5-2-4 16,-2 1 0-16,3 1 0 0,-1-1-8 0,4 1 0 0,-4-1 0 15,6 1 0-15,-3-1 0 0,3 4 8 0,2-7-8 0,-2 7 0 16,0-8 12-16,0 8-4 0,0-4 0 0,2 1 0 16,1-1 0-16,2 1 0 0,-3-1 0 0,-2 1 0 15,2-1 4-15,-2 4 0 0,0-3 0 0,-3-1 0 16,0 1 0-16,0-1 1 0,1 4 0 0,1-3 0 15,-1-2 4-15,1 5 1 0,1-7 0 0,3 3 0 0,-1 4-18 0,3-3-14 16,0-1 2-16,0 4 1 0,1-3 11 0,-4-1 0 16,0 4 0-16,1 0 0 0,-6-3 0 0,3-1 8 15,-3 4-8-15,0-3 0 0,3 3 10 0,-3-5-2 16,-2 5-8-16,-1 0 12 0,1 0-12 0,-3-4 0 16,2 4 0-16,-2 0 0 0,0 0 0 0,2-3 8 15,-2 3-8-15,0 0 0 0,-3-4 0 0,3 4 0 0,-2-3 0 0,-1-1 0 16,0 4 8-16,-2 0-8 0,2-3 0 0,0-1 0 15,-2 4 8-15,2 0-8 0,-5-3 0 0,5-1 9 16,0 4 2-16,-2-3 0 0,2-2 0 0,-2 3 0 16,-1-3 1-16,3 5 1 0,-2-7 0 0,2 7 0 15,-2-4-4-15,2 4-1 0,0-7 0 0,1 7 0 0,-1-3-8 16,5-1 0-16,1 1 0 16,-1-1 0-16,1 4 0 0,-1 0 0 0,-2-8 0 0,3 8 0 15,-3-4 0-15,-3 1 0 0,-3 3 0 0,4 0 0 16,-4 0 8-16,-2-4-8 0,3 4 0 0,-3 0 8 15,0 0-8-15,0 0 8 0,-3-3-8 0,3 3 8 16,-8 0-8-16,0 0 12 0,0 0-12 0,5 0 12 16,0-4 0-16,-5 4 1 0,0 0 0 0,0 0 0 15,0 0 2-15,6 0 0 0,-6 0 0 0,0 0 0 0,0 0-6 0,0 0-1 16,0 0 0-16,0 0 0 0,5 0-8 0,-5 0 0 16,5-3 9-16,-5 3-9 0,6-4 8 0,-1 4-8 15,-5 0 8-15,5 0-8 0,-5 0 8 0,0 0-8 16,3 0 8-16,-3 0-8 0,5-3 9 0,-5 3-9 15,0 0 12-15,0 0-12 0,3-4 13 0,-3 4-4 16,0 0-1-16,0 0 0 16,0 0-8-16,0 0 12 0,0 0-12 0,0 0 12 15,0 0-12-15,0 0 0 0,0 0-12 0,0 0 12 16,0 0-116-16,0 0-16 0,0 0-4 0,0 0-572 16,0 0-116-16</inkml:trace>
  <inkml:trace contextRef="#ctx0" brushRef="#br1" timeOffset="10585.504">11761 11936 403 0,'0'0'17'0,"0"0"5"0,0 0-22 0,0 0 0 16,0 0 0-16,0 0 0 0,0 0 218 0,-6 0 39 15,6 0 8-15,-5 0 2 0,0 0-159 0,0 0-32 0,-1-4-7 0,6 4-1 16,-2 0-29-16,-4 4-7 0,1-4 0 0,2 0-1 16,3 0-2-16,-5 7 0 0,0-7 0 0,2 5 0 15,-2-2-6-15,2 1-2 0,1-1 0 0,-1 1 0 16,-2-1-21-16,2 1 9 0,3-4-9 0,-3 7 0 0,-2-2 12 0,2-3-4 15,3-2 0-15,-2 8-8 0,2-1 14 0,-3-3-4 16,3-4-1-16,0 7 0 0,0-7-9 0,3 7 8 16,-3-7-8-16,0 0 8 0,5 7-8 0,-5-7 0 15,5 5 9-15,3-2-9 0,-2 1 9 0,2-1-9 0,-3-3 12 0,0 0-12 16,0 0 20-16,3-3-2 0,-2-1-1 0,-4 1 0 16,4-2 9-16,-1-2 2 0,-2 3 0 0,-1-3 0 15,1 4 21-15,-1-4 5 0,-2 3 1 0,0-4 0 16,0 8-1-16,0-2 0 0,-2-7 0 0,-1 6 0 15,1-1-26-15,2 4-6 0,-6-3-1 0,4-1 0 16,-4 1-13-16,1 3-8 16,0 0 10-16,-1 3-10 0,1-3 0 0,0 0 8 15,-3 4-8-15,3-1 0 0,-1-3 0 0,-2 4 0 16,3-1 0-16,2 1 0 0,-2 3 0 0,2 1 0 0,1-4 0 0,-1-1 0 16,1 4 0-16,2-7-8 0,-3 4 8 0,3-4 0 15,0 7 0-15,0-7 0 0,0 0 0 0,0 0 0 31,0 0-90-31,0 0-11 0,0 0-3 0,8-4-969 0</inkml:trace>
  <inkml:trace contextRef="#ctx0" brushRef="#br1" timeOffset="11936.589">11755 11962 57 0,'0'0'0'0,"0"0"0"0,0 0 0 0,0 0 0 15,0 0 0-15,0 0 0 0,0 0 256 0,0 0 47 16,0 0 9-16,0 0 1 0,-2 3-174 0,2-3-35 16,0 0-8-16,-5 4 0 0,-1-1-23 0,4 1-4 0,-4-4-1 0,4 5 0 15,-4-3-9-15,4-2-3 0,-4 0 0 0,1 8 0 16,0-8-10-16,0 0-2 0,-1 0-1 0,-2 0 0 15,3 0-3-15,0 0-1 0,-3 0 0 0,0 0 0 16,0 0-8-16,0-3-2 0,0-2 0 0,0 5 0 16,0-2 2-16,0-3 0 0,-2 5 0 0,-1-4 0 0,0 1-6 0,1-1-1 15,-3 1 0 1,-1-1 0-16,4 1-8 0,-3-1-3 0,-1 1 0 0,4-2 0 16,-6 3-2-16,3-3-1 0,2 1 0 0,1 1 0 15,-1-1-2-15,0 4 0 0,-2-3 0 0,0-1 0 16,0 1 0-16,2-1-8 0,-2 1 12 0,0-1-4 15,-1 1 0-15,4-2-8 0,-3 5 12 0,-1-2-4 16,1-3-8-16,0 1 12 0,0 1-12 0,-1-1 12 16,-1 4-12-16,1-3 8 0,1-1-8 0,-3 4 8 0,0-3-8 0,0 3 0 15,1-4 0-15,-1 4 8 0,0-3-8 0,0-2 0 16,3 5 0-16,0-7 0 0,-3 7 0 0,2-4 0 16,4 1 0-16,-1 3 0 0,-2-4 0 0,2 4 0 15,-2 0 0-15,3-3 0 0,-1-1 0 0,3 4 0 16,-2-3 0-16,-1-1 0 0,0 4 0 0,3-3 0 15,0 3 0-15,-2-5 0 0,-1 5 0 0,3-2 0 0,-2-3 0 0,-1 5 0 16,3 0 0-16,-2-2 0 0,-1 2 0 0,1-5 0 16,-4 5 0-16,4 0 0 0,-1 0 0 0,1 0 0 15,-1-4 0-15,0 1 0 0,1 3 0 0,-1 0 0 16,1 0 0-16,2 0 0 0,-3 0 0 0,1 0 0 0,2 0 0 16,-3 0 0-16,6 0 8 0,-3 0-8 0,0 0 0 0,-3 0 0 15,3 0 0-15,0 0 0 16,3 0 0-16,0 0 0 0,-3 0 0 0,3 0 0 15,-3 0 0-15,0-4 0 0,2 4 0 0,-2 0 0 16,1 0 0-16,1 0 0 0,-2 0 0 0,3 0 0 16,-3 0 0-16,3 0 0 0,-3 0-8 0,3 0 8 15,-1 0 0-15,6 0 0 0,-5 0 0 0,5 0 0 16,-5 0 0-16,-3 0 0 0,8 0 0 0,0 0 0 16,-6-3 0-16,6 3 0 0,-5 0 0 0,-3 0 0 0,8 0-8 0,-5 0 8 15,0-4 0-15,-1 4 0 0,1 0 0 0,5 0 0 16,-5 0 0-16,2 0 0 0,3 0 0 0,-5 0 0 15,0 0 0-15,5 0 0 0,-6 0 0 0,6 0 0 16,-5 0 0-16,5 0 0 0,-5 0 0 0,5 0 0 16,0 0 0-16,0 0 0 0,0 0-10 0,0 0 10 15,0 0 0-15,0 0-9 16,0 0 1-16,0 0 0 0,0 0 0 0,0 0 0 16,0 0-81-16,0 0-16 0,0 0-3 0,0 0-1 15,0 0-112-15,0 0-23 0</inkml:trace>
  <inkml:trace contextRef="#ctx0" brushRef="#br1" timeOffset="12453.811">10464 11744 172 0,'0'0'16'0,"0"0"-16"0,0 0 0 0,0 0 0 15,0-7 181-15,0 7 34 16,3-3 6-16,-3-2 2 0,-3-2-115 0,3 5-22 16,-2-3-5-16,2 5-1 0,0 0-10 0,-3-4-2 15,0 1-1-15,-2-1 0 0,5 4-7 0,-3 0-2 16,1 0 0-16,-1-3 0 0,0 3-14 0,3 0-2 16,-5 0-1-16,5 0 0 0,-2 0-13 0,-4 0-2 15,1 0-1-15,0 3 0 0,-1-3-13 0,1 0-2 0,0 4-1 0,2-4 0 16,-5 3-9-16,3 1 10 0,0 1-10 0,2-3 10 15,-2 5-10-15,-1-7 0 0,1 8 0 0,0-4 0 16,2-1 0-16,1 4 0 0,-4-3 0 0,6-1 0 0,-5 1 0 0,5 3 0 16,-3-2 0-16,3-5 0 0,0 3 0 0,0-3 0 15,0 0 0-15,3 7 0 0,0 0 0 0,-3-7 8 16,0 0-8-16,5 0 0 0,3 4 8 0,-3-1-8 16,3-3 0-16,-3 0 8 0,3 0-8 0,0-3 0 0,-3 3 0 0,1 0 8 15,2-4-8-15,-6 1 12 0,-2 3-12 0,6-4 12 16,-4-3 7-16,4 7 1 0,-6-8 1 0,0 8 0 15,-3-7 16-15,0 7 3 0,1-7 1 0,-1 7 0 16,-2-4 0-16,-1 1 0 0,1-1 0 0,0 4 0 16,0-3-18-16,-1 3-4 0,1 0-1 0,-3 3 0 15,0-3-10-15,0 0-8 16,3 4 9-16,-3-1-9 0,3-3 0 0,-1 4 0 16,1-4 0-16,0 7 0 0,5-7 0 0,-6 0 0 15,4 7 0-15,2-7 0 16,0 0-52-16,0 8-4 0,0-8-1 0,0 0-994 0</inkml:trace>
  <inkml:trace contextRef="#ctx0" brushRef="#br1" timeOffset="13355.564">10430 11751 777 0,'0'0'34'0,"0"0"8"0,0 0-34 0,-5 4-8 0,-1-4 0 0,1 0 0 16,5 0 64-16,0 0 10 0,-5 3 2 0,5-3 1 16,0 0-7-16,0 0-2 0,0 0 0 0,-3 4 0 15,3-4-17-15,0 0-4 0,0 0-1 0,0 0 0 0,0 0-6 0,0 0 0 16,0 0-1-16,0 7 0 0,0-7 8 0,0 0 1 15,0 0 1-15,0 0 0 0,5 0-12 0,-5 0-2 16,0 0-1-16,6 5 0 0,2-2-15 0,-3-3-3 16,3 0-1-16,0 0 0 0,0-3-3 0,0-2 0 15,0 5 0-15,2 0 0 16,1-7-12-16,-1 7 8 0,1-4-8 0,2 1 0 16,0 3 8-16,3-4-8 0,0 1 0 0,0-1 9 15,0 4 0-15,2-3 0 0,1-1 0 0,-1 1 0 16,-2-2-9-16,3 5 0 0,-1-2 0 0,-2-3 8 15,0 3-8-15,3-3 12 0,-4 5-12 0,1-4 12 16,0 1-12-16,0-1 0 0,-3 4 0 0,1 0 0 16,-1-3 8-16,0-1 2 0,-2 4 1 0,2 0 0 0,0-3 5 0,-2-2 2 15,-1 5 0-15,3-2 0 0,-5-3 6 0,3 5 2 16,0-2 0-16,-3-3 0 0,-1 5-11 0,1-4-3 16,-2 1 0-16,2 3 0 0,-3-4-4 0,0 4-8 0,3 0 11 15,-3-3-11-15,1 3 16 0,-1-4-3 0,-2 4-1 0,2-3 0 16,-5 3-12-16,5 0 0 0,-5 0-9 0,0 0 9 31,0 0 16-31,6-4 8 0,-6 4 3 0,7 0 0 0,-7 0-11 16,0 0-1-16,6 0-1 0,-1-3 0 0,-5 3-14 15,0 0 9-15,0 0-9 0,0 0 8 0,5 0 0 0,-5 0 0 16,0 0 0-16,0 0 0 0,0 0-8 0,0 0 0 16,0 0 0-16,0 0 0 0,0 0 0 0,0 0 10 15,0 0-10-15,0 0 10 0,0 0-10 0,0 0 0 16,0 0 9-16,0 0-9 0,0 0 0 0,0 0 0 0,0 0 0 0,0 0 8 15,0 0-8-15,0 0 0 0,0 0 0 0,0 0 8 16,0 0-8-16,0 0 0 0,0 0 0 0,0 0 0 16,0 0 0-16,0 0 0 0,0 0 0 0,0 0 0 15,0 0 0-15,0 0 0 0,0 0 0 0,0 0-8 16,0 0 8-16,0 0 0 0,0 0 0 0,0 0 0 16,0 0 0-16,0 0-8 15,0 0 8-15,0 0-8 0,0 0 8 0,0 0 0 16,0 0 10-16,0 0-10 0,0 0 8 0,0-5-8 15,-2 3 0-15,2 2 9 16,-3-5-31-16,0 5-6 0,3 0-2 0,-2-2 0 16,-4 2-177-16,6 0-35 0,0 0-7 0</inkml:trace>
  <inkml:trace contextRef="#ctx0" brushRef="#br1" timeOffset="13893.684">11120 11614 806 0,'0'0'36'0,"0"0"7"0,0 0-35 0,0-4-8 0,0-4 0 0,0 8 0 16,-5-7 88-16,5 5 15 0,-2-3 3 0,-1-2 1 16,0 7-34-16,1-4-6 0,-4 1-2 0,1-1 0 15,5 4-12-15,-3-3-2 0,-2-2-1 0,0 5 0 16,-1-2-14-16,4-3-2 0,-3 5-1 0,2 0 0 15,-2 0-8-15,5 0-1 16,-6 0-1-16,1 0 0 0,0 0-11 0,-1 0-1 16,-2 5-1-16,3-3 0 0,0-2 7 0,2 8 2 15,-2-4 0-15,2-1 0 0,1 1-9 0,-1 3-2 16,-2 0 0-16,2 0 0 0,3-7-8 0,0 8 0 0,-3-1 0 16,3-3 0-16,0 3 0 0,0-2 8 0,6-3-8 0,-4 5 8 15,1-2 46-15,2-2 9 0,1 1 1 0,2-1 1 16,-3-3-48-16,3 4-9 0,2-1-8 0,-2-3 9 15,0 0-54-15,0 0-11 0,0 0-3 0,0 0 0 0,0-3 59 0,0-1 14 16,-8 4 2-16,5 0 0 0,1-3 22 0,-6 3 5 16,2-7 1-16,-2 2 0 0,0-2 9 0,-2 0 3 15,2 3 0-15,-6 1 0 0,1-4-15 0,-3 3-2 16,5-4-1-16,-5 6 0 0,0-3-19 0,1-2-4 16,1 7-1-16,1-4 0 15,0 1-14-15,-1 3 11 0,1 0-11 0,5 0 10 16,0 0-10-16,-5 0 0 0,2 0 0 0,3 0 0 15,0 0 0-15,0 0-12 0,-3 7 4 0,3-7 8 16,-2 7-9-16,-1 0 9 0,1-2 0 0,2-2 0 16,0 4 0-16,0-7-8 0,0 0 8 0,2 4 0 15,-2-4 0-15,0 0 0 0,3 7 0 0,-3-7 0 16,0 0-81-16,0 0-13 0,5 5-2 0</inkml:trace>
</inkml:ink>
</file>

<file path=ppt/ink/ink13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3T22:56:43.974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8985 11047 568 0,'0'0'25'0,"0"0"6"0,0 0-31 0,0 0 0 0,0 0 0 16,0 0 0-16,0 0 76 0,0 0 8 16,0-2 3-16,0 2 0 0,0 0 2 0,0 0 1 0,0-5 0 0,0 5 0 15,0 0 6-15,0 0 2 0,0 0 0 0,0 0 0 31,0 0-21-31,0 0-4 0,0 0-1 0,0 0 0 16,0 0-13-16,0 0-3 0,0 0-1 0,3 5 0 16,0 2-17-16,-1 0-3 0,1 0-1 0,-1-2 0 0,-2 2 8 0,0 2 2 15,0-2 0-15,-2 5 0 0,2 2-19 0,0-2-3 16,0-2-1-16,0 6 0 0,-3-2 14 0,3 0 2 16,0 0 1-16,0 0 0 0,-2 5-16 0,-1-5-3 15,3 0-1-15,0 1 0 0,-3 3-8 0,3-4-2 0,-2 1 0 0,2 3 0 16,0-3 19-16,0 3 3 0,-3 4 1 0,3-8 0 15,0 4-15-15,0 1-2 0,-3 0-1 0,3-2 0 16,0 1-3-16,-2 4-1 0,2-4 0 0,-3 3 0 16,3-2 3-16,-3 2 1 0,3-6 0 0,-2 3 0 15,2 4 1-15,0-4 0 0,0-4 0 0,-3 5 0 16,3 2-2-16,0-2 0 0,3 0 0 0,-3-2 0 0,2 1-12 0,1 4 11 16,-3-8-11-16,3 4 10 0,-3 4-10 0,0 4 0 15,2-5 9-15,-2-3-9 0,0 4 9 0,0 4-9 16,0-5 12-16,0 2-12 0,0-2 17 0,0 1-3 0,0 3-1 15,0-3 0-15,0 3-2 0,0-3-1 0,3-1 0 16,-3 5 0-16,0-8-10 0,0 8 8 0,0-4-8 0,-3 3 8 31,3-3-8-31,0-1 0 0,0 2 0 0,0-2 8 16,0-2-8-16,0-2 0 0,3 1 0 0,-3 4 0 16,0-4 0-16,0 1 0 0,-3-2 0 0,1 2 0 0,2 2 0 0,0-2 0 15,0-1 0-15,0-4 0 0,0 8 0 0,0-8 0 16,0 0 8-16,0 5-8 0,0-5 0 0,0 5 0 15,0-5 0-15,-3 0 8 0,0 2-8 0,3-2 0 16,0 1 0-16,0-1 8 0,0 0-8 0,0 0 0 0,0-2 0 0,0 2 0 16,0-3 0-16,0 4 0 0,0-4 0 0,0-1 0 15,0 4 0-15,0-2 0 0,0-1 8 0,0-1-8 16,3 2 0-16,0-1 0 0,-1 3 0 0,-2-4 0 16,0 2 0-16,0-1 0 0,0-1 0 0,0-3 0 15,3 5 0-15,0-5 0 0,-1 0 0 0,-2 4 0 16,0-4 0-16,0 1 8 15,0-1-8-15,0 0 0 0,0 4 0 0,0-4 0 16,0 3 8-16,0-3-8 0,-2 5 0 0,2-5 0 16,2 5 0-16,-2-3 0 0,3 3 0 0,-3-1 0 15,0-4 0-15,0 3 0 0,-3 2 0 0,3-1 0 0,0-1 0 16,-2-3 0-16,2 5 0 0,0 2 0 0,0-7 0 0,0 5 0 16,0-5 0-16,0 4 0 0,0-1 0 0,0 2 0 15,-3-5 0-15,3 0 0 0,-3 4 0 0,3-1 0 16,0-3 0-16,0 0 0 0,0 0 0 0,0 2 0 0,-2 1 0 15,2-10 0-15,0 0 8 0,0 7-8 0,2 5 0 0,-2-5 0 16,0-7 0-16,0 0 0 0,-2 7 0 0,2 0 0 16,-3 0 0-16,0 0 0 0,3 0 0 0,0-2 0 15,-2 2 8-15,2 0-8 0,0-7 0 0,0 7 0 16,0 0 0-16,-3 0 0 0,3 0 0 0,-3-2 0 0,3-5 0 0,0 7 0 16,0 0 0-16,0 0 0 0,0 0 0 0,0-7 0 15,0 5 0-15,3-3 0 0,-3 5 0 0,0-2 0 16,0 2 0-16,0-7 0 0,0 0 0 0,3 4 0 15,-3-4 0-15,0 0 0 0,0 3 0 0,0-3 0 16,0 0 0-16,0 0 0 0,0 0 0 0,0 7 0 16,0-7 0-16,0 0 0 15,0 0 8-15,2 5-8 0,-2-5 0 0,0 0 0 16,0 0 0-16,3 2 0 0,-3-2 0 0,5 5 0 16,1-3 0-16,-1-2 0 0,3 0 0 0,0 0 0 15,-3 5-9-15,3-5 9 0,0 0 0 0,5 0 0 0,0 0-8 0,1 2 8 16,-1-2 0-16,3 5 0 0,2-5 0 0,-2 4 0 15,5-1 0-15,-2-3 0 0,-3 5-8 0,5-3 8 16,-3 3 0-16,6-3 0 0,3-2 0 0,-1 5 0 16,3-3 0-16,0 3 0 0,6-3 0 0,-4 3 0 15,4-5 0-15,-1 7-8 0,1-2 8 0,2-3 0 0,0-2 0 0,0 5 0 16,0-3 0-16,0-2 0 0,3 5 0 0,2-3 0 16,-2-2 0-16,-3 5 0 0,2-5 0 0,-2 2 0 15,-2-2 0-15,-1 5 0 0,3-5 0 0,-2 0 0 16,-1 0 0-16,3 0 0 15,0 0 0-15,0 0 0 0,3 0 0 0,-3 0 0 16,-3-5 0-16,1 5 0 0,-1 5 0 0,0-5 0 16,-2 0 0-16,5 0 0 0,-2 0 0 0,2 0 0 15,2 0 0-15,-2 0 0 0,3 0 0 0,-3 0 0 16,3 0 0-16,-3-5 0 0,0 5 0 0,3 0 0 16,2 0 0-16,0-2 0 0,3-3 0 0,-2 3 0 15,-1-3 0-15,0 5 0 0,-2-2 0 0,0-3 0 0,2 3 0 0,0-3 0 16,-2 5 0-16,2-3 0 0,-2-1 0 0,0 4 0 15,-3 0 0-15,0-5 0 0,-6 5 0 0,4 0 0 16,-3 0 0-16,2 0 0 0,0 0 0 0,3 5 0 0,-2-5 0 16,-1 0 0-16,1 0 0 0,-1 0 0 0,-2 4 0 0,0-4 0 15,-6-4 0-15,3 4 0 0,3 4 0 0,-3-4 0 16,0 0 0-16,3 0 0 0,-3 3 0 0,3-3 0 16,-1 0 0-16,-1 5 0 0,1-3 0 0,-2-2 0 15,0 0 0-15,-5 5 0 0,0-5 0 0,-3 2 0 0,0-2 0 0,-2 5 0 16,-3-3 0-16,2-2 0 0,-2 0 0 0,0 0 8 15,0 0-8-15,0 0 0 0,-6 0 0 0,4 0 0 16,2 5 0-16,-6-5 0 0,1-5 8 0,-1 5-8 16,1 0 0-16,-1 0 0 15,1 0 8-15,-3 0-8 0,0 0 0 0,2 0 0 16,-2 0 8-16,0 5-8 0,0-10 0 0,-2 5 0 16,-1 5 8-16,-5-5-8 0,0 0 0 0,0 0 0 15,8-5 0-15,-8 5 8 0,0 0-8 0,0 0 0 16,2-2-10-16,-2 2-5 0,0-5-1 0,-2-2 0 15,-6 0-235 1,0 4-47-16</inkml:trace>
  <inkml:trace contextRef="#ctx0" brushRef="#br0" timeOffset="2007.671">9297 13677 172 0,'0'0'16'0,"0"0"-16"16,0 0 0-16,0 0 0 0,0 0 203 0,0 0 37 0,0 0 8 0,0 0 2 16,0 0-119-16,0 0-24 0,3-3-5 0,-3 3-1 15,0 0 0-15,0 0 0 0,0 0 0 0,0-4 0 16,0 4-17-16,3-5-3 0,-3 5-1 0,0 0 0 16,2-2-12-16,-2 2-4 0,3-5 0 0,0-2 0 15,-3 5-16-15,2-3-3 0,1-2-1 0,0 0 0 16,-3 0-9-16,0 2-3 0,2-2 0 0,-2 0 0 15,3 0-4-15,0-7-2 0,-3 2 0 0,0 3 0 16,0-3 1-16,-3-2 0 0,0 0 0 16,3-1 0-16,0-1-5 0,0 2-1 0,0-7 0 15,0 2 0-15,0 2-2 0,0-6-1 0,-2 9 0 0,2-7 0 16,0-1-3-16,0-1-1 0,2 7 0 0,-2-8 0 16,3 3-2-16,0 0-1 0,-3 2 0 0,5-2 0 15,-2 0-3-15,-1-1 0 0,3-1 0 0,1 2 0 0,-1-1-8 0,-2 1 10 16,5-2-10-16,-3 2 10 0,3 2-10 0,0-2 8 15,0-1-8-15,0 4 8 0,0-3-8 0,0 2 0 16,2-2 9-16,-2 2-9 0,0-2 0 0,3 2-10 16,-3-2 1-16,2 2 0 0,1-2 19 0,-1 2 4 15,-2 2 1-15,3-6 0 0,2 6-15 0,-2-6 0 16,2 6 0-16,0-6 0 16,-2 6 0-16,2-1 0 0,0-1 0 0,0 2 0 15,-2-2 0-15,2 1 0 0,3-4 0 0,-3 4 0 16,0-1 0-16,1 2 0 0,2-8 0 0,2 6 0 15,-5-2 0-15,3 2 0 0,0 2 0 0,0-6 0 16,0 6 16-16,-3-2 1 0,3-2 0 0,-3 2 0 16,6-2-26-16,-3 2-6 0,-1 1-1 0,-1-3 0 0,2 6 16 0,-3-3 0 15,0-1 0-15,3 5 0 0,-6 0 0 0,4-5 0 0,-4 2 0 0,3 3 0 16,-2-2 0-16,2 2 0 0,-2-8 0 0,2 8 0 16,3-5 0-16,-3 5 0 0,0 0 0 0,1-5 0 15,2 5 0-15,-3 0 0 0,0 0 0 0,0-2 0 16,-2-1 20-16,2 3-4 0,0-2 0 0,1 2 0 15,-1-1-16-15,0 1 0 0,0 0 0 0,0 0 0 16,1-2-8-16,-1 1-6 0,0 1-1 0,0 0 0 0,1 0 15 0,-1 2 0 16,0-6 0-16,0 8 0 0,3-9 0 0,-5 8 0 15,2-4 0-15,0 1 0 0,0-4 0 0,1 3 0 16,-1 1 0-16,-3 3 0 0,6 1 0 0,-2-4 0 16,-1-2 0-16,3 1 0 0,0 6 0 0,-3-3 0 15,0 1 0-15,0 1 0 0,0-2 10 0,3-2 2 16,0 3 0-16,0 3 0 15,3 1-20-15,-1-2-4 0,-2-3-1 0,3 5 0 16,-6 0 13-16,3 0 0 0,-1 0 0 0,1 0 0 16,0-2 0-16,-3 6 0 0,-2-1 0 0,5-4 0 0,-5 1 0 0,2 5 0 15,0-3 0-15,0 3 0 0,3-3 0 16,0 5 0-16,0-4 0 0,0 1 0 0,0 3 10 16,-1 0 2-16,4 0 0 0,-3 0 0 0,2 0-12 0,1 3 0 15,-1 1 0-15,1-4 0 0,-1 7-11 0,1-7-1 0,-1 7 0 0,1-2 0 16,-3 2 12-16,2-4 0 0,1 4 0 0,-1-3 0 15,-2 3 0-15,3 0 0 0,-1 0 0 0,1 0 0 16,-1 1 0-16,1 3 0 0,-1-4 0 0,1 5 0 16,-6-2 12-16,6-3 0 0,-3 4 1 0,-1 1 0 15,1-2-13-15,0 1 0 0,0 1 0 0,0-3 0 16,0 6 0-16,0-4-16 16,0 3 3-16,-3 1 1 0,0-4 12 0,0 3 0 15,-2 1 0-15,2-1 0 0,-2-3 0 0,-1 3 0 16,3 1 0-16,-2 3 0 0,0-6 0 0,2 2 0 15,0-2 0-15,-2 2 0 0,2-4 0 0,0 1 0 0,0 3 0 16,3 1 0-16,-3-1 0 0,1-3 0 16,2 4 0-16,-3-1 0 0,3 2 10 0,0-2-2 0,-1 0 0 15,1 0 0-15,0 1-8 0,0-1 0 0,-3-3 0 0,1 4 0 16,-1-1 0-16,3 4-11 0,-6-3 3 0,3-1 0 0,1 4 8 16,-1-3 0-16,-3-4 0 0,4 3 0 0,-1 1 0 0,0-1 0 15,0 2 0-15,1-2 0 0,-1-4 0 0,0 6 0 16,3-2 0-16,-3-4 0 0,3 4 8 0,-3 2 0 15,-2-2 0-15,-1 0 0 0,4 1-8 0,2-1 0 16,-6-3 0-16,6 4 0 16,-3-1 0-16,0 0 0 0,-2 2 0 0,2-2 0 15,-2 0 0-15,-1 1 0 0,1 3 0 0,0-4 0 16,-1 5 0-16,-2-2-8 0,5 2 0 0,-5-5 0 16,0 5 8-16,3-5 0 0,-1 0 0 0,-2 5 0 15,0-5 0-15,0 0 0 0,0 5 0 0,0-5 0 16,0 0 0-16,3 5 0 0,-6-5 0 0,3 5 0 15,0-1 0-15,-3-4 0 0,3 8 0 0,-3-8 8 0,1 5-8 0,-1-1 0 16,0-1 0-16,0 2 8 0,1-1-8 0,-1-3 0 16,0 6 0-16,3-7 8 0,-5 5-8 0,2-1 0 15,1-3 0-15,-1 3 0 0,0-1 0 0,0 2 0 0,1-5 0 0,-1 5 0 16,0-1 8-16,1-1 1 0,-1 2 0 0,-2-5 0 16,2 5-9-16,0-5 0 0,0 0 0 15,1 2 0-15,-4-2 0 0,6 3 0 0,-2-1 0 0,1-2 0 0,-4 1 0 16,2-1 0-16,3 5 0 0,-2-5 0 0,-1 0 0 0,0-3 0 15,1 4 0-15,-1-1 0 0,0 0 0 0,-2 0 0 16,-1-2 0-16,4-1 0 0,-1-1 0 0,0 4 0 16,-2-2 0-16,0 2 0 0,-1-2 0 0,4-5-11 15,-4 7 11-15,1-7-8 0,-1 5 8 0,1-3 8 16,0 3-8-16,-1 0 11 16,-2-3-11-16,6-2 0 0,-4 5 0 0,-2-1 0 15,3-3 0-15,2-1 0 0,-5 0 0 0,3 0 0 16,2 7 0-16,-2-7 0 0,-3 0 0 0,2 5 0 15,4-5 0-15,-4 5 0 0,1-5 0 0,0 2 0 16,-1-4 0-16,4 2 0 0,-4 4 0 0,4-3 0 16,-4-1 0-16,1 2 0 0,2-4 0 0,-2 6 0 15,-1-3 0-15,4-6 0 0,-4 5 0 0,1 0 0 0,0-2 0 0,-3 2 0 16,0-7 0-16,2 4 0 0,-2-4 8 0,0 0-8 16,0 0 0-16,3 3 8 0,-3-3-8 0,0 0 0 0,0 0 0 15,0 0 0-15,0 0 0 0,3 7 0 0,-3-7 0 0,0 0 0 31,0 0-64-31,0 0-16 0,0 0-2 0,0 0-822 0,0 0-164 0</inkml:trace>
  <inkml:trace contextRef="#ctx0" brushRef="#br1" timeOffset="9720.901">9845 12237 345 0,'0'0'15'0,"0"0"4"0,0 0-19 0,0 0 0 16,0 0 0-16,0 0 0 0,0 0 144 0,0 0 24 15,0 0 6-15,0 0 1 0,0 0-87 0,-2-7-16 16,2 7-4-16,0-4-1 16,2-3-24-16,1 4-5 0,-3 3-1 0,2-4 0 15,1 4-7-15,2-3-2 0,-5 3 0 0,0 0 0 16,0 0 18-16,0 0 3 0,3-4 1 0,-3 4 0 16,0 0 3-16,0 0 1 0,0 0 0 0,0 0 0 15,0 0-2-15,0 0 0 0,0 0 0 0,0 0 0 16,0 0-15-16,0 0-3 0,0 0-1 0,0 0 0 0,0 0-10 15,0 0-3-15,0 0 0 0,0 0 0 0,0 0-8 0,-5 0-1 0,-1 4-1 0,-1-1 0 16,7-3-10-16,-3 4 8 0,-2-1-8 0,2 1 8 16,3-4-8-16,-5 3 0 0,2 1 0 0,0-1 0 15,-2 1 0-15,5 4 0 0,0-4 0 0,0-4 0 16,0 0 0-16,0 7 0 0,0-7 0 0,0 3 0 16,0-3 0-16,0 0 0 0,0 0-8 0,8 4 8 15,-3-1 0-15,3 1 0 16,0-4-9-16,0-4 9 0,0 4 0 0,0 0 0 15,0-3 0-15,-5-1 0 0,4 1 0 0,-1-1 0 16,-1-3 0-16,0-1 0 0,1 4 15 0,-4 1-3 16,1-4-1-16,-3 3 0 0,0 4 13 0,3-7 2 15,-3 0 1-15,0 4 0 0,0 3 0 0,-3-5 0 16,0 1 0-16,3 4 0 0,-5-3-1 0,0 3 0 16,-1-4 0-16,1 4 0 0,0 0-9 0,-3 0-1 0,3 0-1 0,-1 0 0 15,1 4-15-15,0-4 0 0,-1 7 0 0,4-2 0 16,-3-2 0-16,2 4 0 0,-2-3 0 0,5 3 0 15,-3 0 0-15,3 0-10 0,-3-2 10 0,3-5-8 16,0 10 8-16,0-10 0 0,0 0-9 0,3 4 9 16,0 3 0-16,2-4 0 0,0 4-9 0,-5-7 9 0,0 0 0 15,8 4-8-15,0-4 8 16,0 0 0-16,-3 0-9 0,3 0 9 0,-3-4 0 16,3 1-9-16,-2-1 9 0,-1 1 0 0,0-1 0 0,1-3 0 15,-4 4 8-15,1-1-8 0,-3-4 10 0,3 1-10 16,-3 7 14-16,0-4-3 0,-3-3-1 0,-2 4 0 15,-1-1 6-15,1 1 2 0,0-1 0 0,-1 4 0 16,-2-3 3-16,1 3 1 0,-1 0 0 0,0 0 0 16,0 0-13-16,0 3-9 0,3-3 12 0,2 0-12 0,-5 4 0 0,3-1 0 15,-1 1 0-15,1-1 0 0,5-3 0 0,-3 4 0 16,3-4 0-16,-2 3-9 0,2-3 9 0,-3 7 0 16,0-3-9-16,3-4 9 15,0 0-79-15,-2 8-11 0,2-8-2 0,0 0-671 16,0 0-133-16</inkml:trace>
  <inkml:trace contextRef="#ctx0" brushRef="#br1" timeOffset="12855.262">12639 12865 345 0,'0'0'31'0,"0"0"-31"0,0 0 0 0,0 0 0 16,0 0 135-16,0 0 21 0,0 0 4 0,0 0 0 16,0 0-80-16,3-4-17 0,-1-3-3 0,-2 7-1 15,0 0-10-15,0 0-1 0,0 0-1 0,-2-3 0 16,-1-1 19-16,3 4 4 0,0 0 1 0,0 0 0 16,0 0-33-16,0 0-6 15,-5-7-2-15,5 7 0 0,0 0-3 0,-8 0-1 16,0 0 0-16,3 0 0 0,5 0-15 0,-6 0-3 0,-2 0-8 0,3 0 12 15,0 0-12-15,-3 2 8 0,3-2-8 0,-1 0 0 16,1 0 0-16,5 0 0 0,-3 5 0 0,3-5 0 16,-5 0 0-16,0 0 0 0,0 4 0 0,5-4 0 15,0 0 10-15,-6 3-10 0,4-3 10 0,2 0-10 16,-3 4 21-16,0-1-1 0,-2 1-1 0,5-4 0 0,0 0-11 0,0 0-8 16,0 3 9-16,0-3-9 0,0 7 0 0,0-7 0 15,0 0 0-15,0 0 0 0,0 0 0 0,5 5 0 16,3-5 0-16,-2 2 0 0,-6-2 0 0,7 0 11 15,1-2-11-15,0 2 10 0,0-5 7 0,-2 2 2 16,-6 3 0-16,5-4 0 0,-5 4 12 0,3-7 2 16,-1 0 1-16,1 4 0 15,-3 3 9-15,0-9 1 0,0 7 1 0,0-3 0 16,-5-2 12-16,5 7 3 0,-3-3 0 0,0-1 0 16,-5 4-36-16,3 0-8 0,5 0 0 0,0 0-1 15,-8 0-6-15,3 7-1 0,-1 0 0 0,4-2 0 16,-3-3-8-16,5 3 0 0,-3 2 0 0,0 0 0 15,3-3-8-15,3 3 8 0,-3-7 0 0,0 8 0 0,5-1 0 0,-5-7-11 16,3 4 11-16,-3-4-8 0,8 3 8 0,-3 1 0 0,0-1 0 16,3-3 0-16,-8 0 0 0,6-3 0 0,-1-1 8 0,-2 1-8 15,2-1 16-15,-3-3-2 0,-2 2 0 0,3 2 0 16,-3-4 0-16,0 3 0 0,-3-3 0 0,3 0 0 16,-2 0-5-16,-3 2-1 0,-1 2 0 0,-2-1 0 31,0 1-49-31,0-1-11 0,0 4-1 0,-5 0-1087 15</inkml:trace>
  <inkml:trace contextRef="#ctx0" brushRef="#br1" timeOffset="14305.984">9909 12280 1144 0,'0'0'51'0,"0"0"10"0,0 0-49 0,0 0-12 16,0 0 0-16,0 0 0 0,0 0 52 0,0 0 7 15,0 0 1-15,0 0 1 0,5 5 2 0,-2-1 0 16,-3-4 0-16,8 3 0 15,-3 4-4-15,3 0-1 0,0 0 0 0,0-3 0 16,0-1-11-16,5 1-3 0,-3 4 0 0,1-1 0 16,2 0-14-16,0-3-3 0,3-1-1 0,-2 4 0 15,4-3-2-15,1 4 0 0,2-1 0 0,-3-3 0 16,1-1-4-16,2 4-2 0,5-3 0 0,4-1 0 16,-1 1-2-16,2-1 0 0,-2 2 0 0,1 2 0 15,-4 0-2-15,6-3-1 0,-3 3 0 0,0-4 0 0,0 1-2 0,3 3-1 16,0 1 0-16,-1-4 0 0,6-1-10 0,0 4 12 15,0 0-12-15,1-3 12 0,-1 3-12 0,-3-4 0 16,0 2 9-16,1 2-9 0,4 0 0 0,-2-3 9 16,-2-1-9-16,-3 4 0 0,5-3 10 0,-3-1-10 15,-2 2 8-15,-3 2-8 0,0-7 8 0,-3 7-8 16,1 0 0-16,-3-3 8 16,0-1-8-16,-1 4 8 0,1-3-8 0,0 4 8 15,-8-1 7-15,2-3 1 0,6-1 0 0,-3 1 0 16,1 3-16-16,-1-4-10 0,0 1 2 0,-3 4 0 0,1-1 8 0,-1-7 8 0,-2 7-8 0,0 0 11 0,-3-7-11 0,3 4 0 15,-2-1 9-15,-1 4-9 0,3-7 0 0,-1 5 8 32,-1-5-8-32,-1 0 0 0,3 2 0 0,0 3 9 15,2-5-9-15,1 0 0 0,-3 4 12 0,2-1-12 0,1-3 12 0,-3 4-12 16,2-1 10-16,1-3-10 0,-1 4 8 0,-2-1-8 16,2-3 0-16,-2 4 8 0,0-1-8 0,0-3 0 15,-3 4 0-15,1-1 8 0,-1-3-8 0,0 5 0 16,-2-5 0-16,2 4 8 0,0-4-8 0,-2 3 0 15,2-3 10-15,-3 4-10 0,1-1 12 0,0-3-12 16,-1 7 10-16,1-7-10 0,-3 0 8 0,2 4-8 0,1-4 10 0,-3 3-10 16,0-3 12-16,2 0-12 0,1 7 10 0,0-7-10 15,-6 0 8-15,3 5-8 0,-3-5 9 0,-2 7-9 16,-3-7 10-16,0 0-10 0,8 0 9 0,0 4-9 16,0-1 8-16,-1-3-8 0,1 4 0 0,3-1 8 15,-3-3-8-15,2 0 0 0,-2 0 0 0,0 4 0 0,-2-4 0 16,4 3 0-1,-2-3 0-15,0 4 8 0,-8-4-8 0,8 3 0 16,0 2 0-16,0-5 8 0,-8 0-8 0,8 2 0 16,0 3 0-16,0-1 0 0,0-1 8 0,-3-3-8 0,3 0 0 15,-8 0 0-15,8 4 0 0,-3-1 0 0,3-3 0 0,-3 0 0 16,1 4 0-16,-1-1 0 0,3-3 0 0,-8 0 0 16,5 0 9-16,0 4-9 0,1-4 8 0,-6 0-8 15,0 0 8-15,0 0-8 0,5 3 11 0,-5-3-3 0,0 0 0 0,0 0 0 16,5 0 1-16,-5 0 0 0,6 4 0 0,-6-4 0 15,0 0-9-15,0 0 0 0,5 3 9 0,-5-3-9 16,0 0 0-16,3 5 9 0,2-5-9 0,0 2 0 16,0 3 0-16,-5-5 0 0,0 0 0 0,0 0 0 15,8 0 8-15,-5 0-8 0,-3 0 0 0,8 0 0 16,-3 0 0-16,1 0 0 16,-1 0 8-16,-5 0-8 0,5 0 8 0,-2 0-8 15,2 0 9-15,0 0-9 0,-5 0 11 0,0 0-11 16,0 0 12-16,3 0-12 0,2 0 9 0,1 4-9 15,-6-4 0-15,2 0 9 0,-2 0-9 0,3 3 0 16,-3-3 0-16,5 0 0 0,0 0 0 0,-5 0 0 0,0 0 8 16,0 0-8-16,0 0 0 0,0 0 0 0,3 4 0 0,-3-4 0 15,0 0 0-15,0 0 0 0,0 0 0 0,0 0 0 16,0 0 0-16,5 3 0 0,-5-3 0 0,3 4 0 16,-3-4 0-16,0 0 0 0,0 0 8 0,3 3-8 0,-3-3 0 0,0 0 0 15,0 0 9-15,0 0-9 0,0 0 8 0,0 0-8 16,0 0 8-16,0 0-8 0,0 0 9 0,0 0-9 15,0 0 12-15,0 0-12 0,0 0 9 0,0 0-9 16,0 0 0-16,0 0 9 0,0 0-9 0,0 0 0 0,0 0 0 0,0 0 0 31,0 0-32-31,-6 0-1 0,-2 4-1 0,1-4 0 16,7 0-197-16,-6 3-39 0</inkml:trace>
  <inkml:trace contextRef="#ctx0" brushRef="#br1" timeOffset="28906.82">9321 13310 630 0,'0'0'28'0,"0"0"5"0,0 0-33 0,0 0 0 15,0 0 0-15,0 0 0 16,0 0 80-16,0 0 10 0,0 0 2 0,0 0 0 15,0 0-9-15,0 0-2 0,0 0 0 0,0 0 0 16,0 0-16-16,0 0-3 0,0 0-1 0,0 0 0 16,0 0-4-16,0 0-1 0,0 0 0 0,0 0 0 15,0 0-11-15,0 0-2 0,0 0-1 0,0 0 0 16,0 0-14-16,0 0-4 0,0 0 0 0,0 0 0 16,0 0-10-16,0 0-2 0,0 0-1 0,0 0 0 0,-5 0-11 0,5 0 10 0,-3 0-10 15,3 0 10-15,0 0-10 0,0 0 8 16,-5 5-8-16,2-3 8 0,3-2-8 0,-2 5 0 0,2-5 0 15,-3 4 0-15,0-1 0 0,1 4 0 0,-1-3 0 0,3-4 0 16,0 3 0-16,0-3 0 0,0 7 9 0,0-7-9 16,0 0 0-16,0 7 8 0,0-2-8 0,0-5 0 15,0 0 0-15,3 7 0 16,2-3 0-16,-2-1 0 16,-3-3 8-16,0 0-8 0,5 4 10 0,0-4-10 0,3 0 12 0,-2 0-3 15,-1-4-1-15,3 1 0 0,-3-1 10 0,0 4 2 16,1-7 0-16,-4 2 0 0,1 3 13 0,2-3 3 15,1-2 1-15,-4 4 0 0,1-1-5 0,-1-3-2 16,-2 7 0-16,3-3 0 0,-3-1 4 0,0 4 1 16,0 0 0-16,0 0 0 0,0-7-18 0,-3 2-3 0,-2 3-1 0,5 2 0 15,0 0-1-15,-2 0-1 0,-4-5 0 0,1 5 0 16,5 0-11-16,-5 5 0 0,2-3 0 0,-2-2 0 16,-3 0 0-16,3 5 0 0,-1-3 0 0,4 3 0 15,-4 2 0-15,4-3 0 0,-4 3 0 0,4-4 0 16,-1 4-9-16,0 0 9 0,1-2 0 0,2 2 0 15,0 0-9-15,0 0 9 0,2-2 0 0,1 2-9 0,0-5 9 0,-3-2-8 0,8 5 8 16,0-3-8-16,0 3 8 0,-1-5 0 16,1-5 0-16,0 3 0 0,0-3 0 0,3 5 0 0,-3-7 0 15,0 5 0-15,-3-10 0 0,-2 5 12 0,-1 2-2 0,4-2-1 16,-4 0 26-16,1 5 5 0,-3-6 0 0,-3 4 1 16,1-3-17-16,-4 0-3 0,1 2-1 0,-6 3 0 15,3-3 1-15,1 5 0 16,-7 0 0-16,6 0 0 0,-2 0-21 0,-1 0 9 15,3 0-9-15,-2 0 0 16,2 0-18-16,2 5-10 0,-1-3-3 0,1 3-801 16,6-5-160-16</inkml:trace>
  <inkml:trace contextRef="#ctx0" brushRef="#br1" timeOffset="29995.489">12494 12927 518 0,'0'0'23'0,"0"0"5"16,0 0-28-16,0 0 0 0,0 0 0 0,0 0 0 16,0 0 180-16,0 0 32 0,2 2 5 0,-2-2 2 15,0 0-92-15,0 0-19 0,0 0-3 0,0 0-1 0,0 0-25 0,0 0-6 16,0 0-1-16,3 5 0 0,0 2-21 0,-3 0-5 0,0-7-1 0,0 0 0 15,0 4-5-15,0-4 0 0,-6 3-1 0,1 4 0 16,0-7 1-16,-1 5 1 0,1-3 0 0,-3 3 0 16,0-5-8-16,-2 4-1 0,-1-1-1 0,3-3 0 15,-5 0-15-15,0 4-2 0,-3-1-1 0,0 4 0 16,-5-3-1-16,0-1-1 0,-3-3 0 0,3 5 0 0,-1-3-3 16,1 3 0-16,-3-3 0 0,1 3 0 0,1 2-8 0,-1-3 0 15,2-1 0-15,-3 1 0 0,0-1 8 0,0 4 0 16,0-2 0-16,-2-3 0 0,-1 3-8 0,1 2 0 15,-3-7-10-15,0 7 10 0,0-7 0 0,-3 4 0 16,5-1 0-16,-2 4 10 0,0-2-10 0,-3-3 0 16,3 3 0-16,-2-5-11 0,-1 7 11 0,-3-7 0 15,-4 7 0-15,4-3-8 16,4-1 8-16,1 4 0 0,-4-7 0 0,2 7 0 16,-2-2 0-16,5-3 0 0,-3 3 0 0,0-1 0 15,-2-1 0-15,0-3 0 0,-1 7 0 0,-2-7 0 0,3 4 0 0,-3-1 0 16,0 2 0-16,2-3 0 15,3 5 0-15,-2-7 0 0,0 0 0 0,-1 5 0 0,1-3 0 16,-1 3 0-16,-4-5 0 0,4 0 0 0,4 4 0 0,-4-1 0 16,4-3 0-16,-1 0 0 0,0 4 0 0,3-1 0 0,-3 1 0 0,0-4 0 15,1 3 0-15,-1-3 0 0,0 5 0 0,0-3 0 16,1-2 0-16,-1 0 0 0,3 5 0 0,0-5 0 16,0 7 0-16,2-7 0 0,1 4 0 0,-1-1 0 15,3 1 0-15,-2-1 0 0,-1-3 0 0,4 4 0 16,-1-1 0-16,-3 2 0 0,4-3 0 0,1-2 0 15,-1 7 0-15,1-7 0 16,-1 5 0-16,1-3 0 0,-1 3 0 0,1-5 0 16,1 4 0-16,0-1 0 0,3 4 0 0,-1-7 0 15,-2 0 0-15,2 5 0 0,4-3 0 0,-1-2 0 16,-3 5 0-16,6-3 0 0,-3-2 0 0,0 0 0 0,-2 0 0 16,2 0 0-16,3 5 0 0,-3-5 0 15,5 0 0-15,-2 0 0 0,0 0 0 0,-1 0 0 16,6 0 0-16,1 0 0 0,-4 0 0 0,3 0 0 0,0 2 0 0,0 3 8 15,3-5-8-15,0 0 0 0,-3 0 0 0,8 0 0 0,0 0 0 0,-6 0 0 16,1 0 0-16,5 0 0 0,0 0 0 0,-5 0 9 16,5 0-9-16,0 0 0 0,-8 0 11 0,8 0-11 15,0 0 10-15,0 0-10 0,0 0 8 0,0 0-8 16,0 0 0-16,0 0 0 0,0 0 16 0,0 0-4 16,0 0 0-16,0 0 0 15,0 0-12-15,0 0-18 0,0 0 4 0,0 0 1 16,0 0 5-16,0 0 8 0,0 0-13 0,0 0 5 31,-3 7-117-31,1 0-23 0,2-7-5 0</inkml:trace>
  <inkml:trace contextRef="#ctx0" brushRef="#br1" timeOffset="31115.076">9385 13437 172 0,'0'0'16'0,"0"0"-16"0,-3 0 0 0,3 0 0 16,0 0 216-16,0 0 40 0,0 0 8 0,0 0 1 15,0 0-201-15,0 0-40 0,0 0-8 0,0 0-1 16,0 0 22-16,0 0 5 0,0 0 1 0,0 0 0 16,0 0 16-16,0 0 3 15,0 0 1-15,3 0 0 0,2 0-10 0,0 5-1 16,3-3-1-16,-2-2 0 0,2 5-14 0,-1-5-2 15,1 2-1-15,3 3 0 0,-3-1-15 0,3-1-3 16,-1-3-1-16,-2 7 0 0,3-7-15 0,-1 7 9 16,3-2-9-16,1-3 8 0,-4 3-8 0,6-3 0 15,-3 3 0-15,3 2 0 0,0-3 0 0,0-1 0 16,5 4 0-16,-2-2 0 0,4-3 0 0,-1 5 0 0,4-7 0 0,1 5 0 16,2 2 0-16,2-3 0 0,1-1 0 0,0 2 0 15,0 2 0-15,-1-5 8 0,4 3-8 0,-3-3 0 16,2 5 0-16,0-2 0 0,3-1 8 0,-2-1-8 15,-1 4 0-15,1-2 0 0,2 2 0 0,-3-5 0 16,0-2 0-16,-2 7 0 0,0-7 0 0,0 5 8 0,-3-3-8 16,0 3 0-16,-3-1 0 0,-2-1 0 0,-3 2 0 0,6-3 0 0,-1 3 0 15,1-3 0-15,-1-2 0 0,-2 5 0 0,0-5 0 0,0 2 8 16,-3-2-8-16,3 0 0 0,-3 5 0 0,3-5 0 16,-1 0 0-16,1 0 0 0,0 2 0 0,0 3 0 15,0-5 0-15,2 0 0 0,1 0 0 0,-1 4 0 31,0-1 0-31,1-3 0 0,-3 0 0 0,2 5 0 0,1-5 0 0,-1 2 0 16,-2-2 0-16,0 0 0 0,0 5 0 0,2-3 0 16,0-2 0-16,1 0 0 0,-1 0 0 0,-2 5 0 15,3-5 0-15,2 0 0 0,-5 0 0 0,5 0 0 16,0 2 0-16,-3-2 0 0,1 0 0 0,-4 5 0 16,4-3 0-16,-3-2 0 0,-3 5 0 0,3 2 0 15,-3-7 0-15,3 4 0 0,2-1 0 0,-5 4 8 16,0-7-8-16,-2 5 0 0,2-3 15 0,0 3-3 0,3-3 0 0,-3 3 0 15,3-5-12-15,-3 2-16 0,0 3 3 0,1-1 1 16,-4-1 12-16,1-3 0 0,-1 7 0 0,1-2 0 16,-1-5 0-16,-2 2 0 0,3 3 0 0,-1-3 0 15,-2 5 13-15,3-7-1 0,-4 0 0 0,1 5 0 0,0-3-12 16,0 3 0-16,0-5 0 0,0 0 0 0,0 0 0 0,0 0 0 31,-3 5 0-31,0-3 0 0,0-2 0 0,0 0 0 0,1 0 0 0,-1 5 0 16,-2-3 0-16,2-2-10 0,-3 0 10 0,4 0-12 15,-1 0 12-15,0 0 0 0,0 5 0 0,0-3 0 16,3-2 0-16,-2 5 0 0,1-5 0 0,-1 2 0 16,4 3 0-16,-2-5 0 0,0 7 0 0,2-7 0 15,-2 4 0-15,3-1 0 0,-1-3 0 0,-2 5 8 16,-3-3 3-16,3-2 1 0,-2 0 0 0,-1 7 0 0,-3-7-3 0,-2 5 0 16,3-3 0-16,-3 3 0 0,0-3-9 0,0-2 8 15,-8 0-8-15,5 0 8 0,0 5-8 0,-5-5-12 16,0 0 2-16,0 0-608 15,0 0-122-15</inkml:trace>
</inkml:ink>
</file>

<file path=ppt/ink/ink137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3T22:58:00.69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18722 9608 1497 0,'-11'-7'32'0,"11"7"8"0,-2 0 0 0,-1-7 4 0,0 0-36 0,1 2-8 0,2 3 0 0,-3-3 0 0,3 5 84 0,0-7 16 16,-5 0 2-16,0 5 1 0,-1-3-27 0,1 5-6 15,-3-2-1-15,0-3 0 0,5 0-39 0,-5 5-8 0,1 0-2 0,-1 0 0 16,0 5 36-16,0-5 6 16,-3 5 2-16,3-3 0 0,0 5-52 15,-2 5-12-15,2-5 0 0,0 0 0 0,-3 7 11 0,1-2-1 16,2 2 0-16,-3 0 0 0,3-2-10 0,3 2 10 16,0 0-10-16,-1-2 10 0,4 2-20 0,-1-5-4 15,3 3-1-15,3 2 0 0,-1-7 15 0,4 0 0 16,-1 5 0-16,3-7 0 0,0-3 0 0,0 3 0 15,2-3 0-15,4-2 0 0,-4 0 0 0,3 0 0 0,-2-2 0 0,2-3 0 16,-2-2 28-16,-1 5 8 0,1-8 1 0,-3 3 1 16,-3 0-10-16,0 0-1 0,-2 0-1 0,0 0 0 15,2 0-26-15,-2 2 0 0,-3-2 0 0,0 5 0 16,0-3 56-16,0 5 7 0,-3-7 1 0,3 7 0 16,-3 0-52-16,3 0-12 0,0 0 0 0,0 0 0 15,0 0 0-15,0 0 0 16,0 0 0-16,0 0 0 0,0 0 9 0,0 5-1 15,0 2 0-15,3 2 0 0,0-4-8 0,2 9 0 16,0-7 0-16,3 5 0 0,0-5 0 0,-3 5 0 16,1-3 0-16,-1 5 8 0,-2-2-8 0,2 2-14 15,3-2 3-15,0-3 1 0,-6 3 20 0,4 0 4 0,-1-3 1 16,0-2 0-16,-5 0-15 0,6-2 9 0,-1-3-9 0,0 3 8 16,-5-5-21-16,0 0-5 0,0 0-1 0,0 0 0 15,0 0-189-15,0 0-39 0,-2-5-7 0,2 3-2 0</inkml:trace>
  <inkml:trace contextRef="#ctx0" brushRef="#br0" timeOffset="486.195">18860 9627 1728 0,'0'0'76'0,"0"0"16"15,0 0-73-15,0 0-19 0,0 0 0 0,0 0 0 16,0 0 88-16,0 0 15 0,0 0 2 0,0 0 1 16,0 0-19-16,0 0-4 0,2 7-1 0,1 0 0 0,-3 0-32 0,2 7-6 15,1-7-2-15,0 5 0 0,-1 2-13 0,-2-2-2 16,3 2-1-16,2-2 0 0,-5-3-6 0,3 3 0 16,0-5-1-16,-1 5 0 0,1-3-31 0,0-2-5 0,-3 0-2 15,0-2 0-15,2 2 67 0,-2-7 12 0,0 0 4 0,0 0 0 16,0 0-52-16,0 0-12 0,0 0 0 0,0 0 0 15,3-5 0-15,-3-2 0 0,2 0 0 0,1-2 0 0,0-3-14 0,-1 0-6 16,-2 3 0-16,6-3-1 0,-1-2 1 0,0 2 1 16,-2-2 0-16,2 7 0 0,1 0-4 0,1-5-1 15,-1 5 0-15,2-2 0 0,-3 4 24 0,3-2 0 16,-3 0 0-16,3 7 0 0,0-7 0 0,0 7 0 16,3 2 12-16,-3 3-4 0,-1 0-8 0,1-3-9 15,3 5 9-15,0 5-13 16,-3-5 56-16,-1 5 11 0,4-3 2 0,-3 3 1 15,0-3-29-15,-3 3-7 0,1-5-1 0,-1 5 0 16,3-5-9-16,0 0-3 0,-6 5 0 0,1-5 0 16,5 2-23-16,0-2-5 0,-3 0 0 0,-2-2-1 15,-3-5 41-15,0 0 8 0,0 0 1 0,0 0 1 16,0 0-30-16,0 0 0 0,0 0 0 0,0 0 0 16,0 0-100-16,2-5-17 0,1-2-3 0,0-2-1083 0</inkml:trace>
  <inkml:trace contextRef="#ctx0" brushRef="#br0" timeOffset="871.788">19246 9606 1728 0,'0'0'76'0,"0"0"16"0,0 0-73 0,0 0-19 16,0 0 0-16,2 2 0 0,4 5 106 0,-4 0 18 16,-2-2 3-16,3 7 1 0,0-3-17 0,-1 3-3 15,1-5-1-15,2 7 0 0,-2 0-69 0,2-2-14 16,-2-3-2-16,2 3-1 0,-2-5 5 0,-1 5 1 15,1-5 0-15,2 0 0 0,-2 0-14 0,0 0-2 16,-1-2-1-16,1-3 0 0,-3-2-10 0,0 0 0 16,0 0 0-16,0 0 8 0,0 0 4 0,0 0 0 0,3-2 0 0,2-3 0 15,0-2-4-15,-2 0 0 0,-1 0 0 0,1-5 0 16,0 3-18-16,2-3-4 0,0 0-1 0,1-2 0 0,-1 5 3 16,0-3 0-16,3 0 0 0,0 3 0 15,0-3-16-15,0 5-4 0,0 0 0 0,-5 2 0 0,-1-2 32 0,1 7 0 16,2-2 0-16,3 2 0 0,-3 0 0 0,3 0 0 31,3 2 0-31,-1 5 0 0,1-2 28 0,2 2 11 0,-2 0 2 16,2 0 1-16,-2 5-18 0,-1-5-4 0,-2 7-1 0,3-7 0 15,-3 5-2-15,0-5 0 0,-3 0 0 16,0 5 0-16,1-3-8 0,-4-2-1 0,1 0-8 16,-1-2 12-16,-2 2-12 0,3 0 11 0,-3-7-11 0,0 0 10 31,0 0-83-31,0 0-17 0,0 0-3 0,0 0-1135 0</inkml:trace>
  <inkml:trace contextRef="#ctx0" brushRef="#br0" timeOffset="1266.36">19733 9641 1324 0,'0'0'118'0,"0"0"-94"16,0 0-24-16,0 0 0 0,0 0 145 0,0 0 25 0,5 7 5 0,-2-7 1 15,-3 0-90-15,5 5-18 0,0-3-3 0,3 3-1 16,0-5-12-16,0 2-4 0,0-2 0 0,0 5 0 0,-3-5-27 15,3 0-5-15,0 0-2 0,0 0 0 0,3-5-14 0,-4 5 0 16,4 0 8-16,0-7-8 0,-3 5 0 16,0-3 0-16,-3 3 0 0,0-3 0 0,-2-2 0 0,-1 2 0 15,-2 3 0 1,0-5 0-16,-2 2 36 0,-4-2 5 0,4 0 1 0,-3 0 0 16,2 5-16-16,-5-3-3 0,3 0-1 0,-3 3 0 15,0-3-22-15,2 3 0 0,1 2 0 0,0-5 0 16,0 5 0-16,-3 0-10 0,2 5 1 0,-2-3 0 15,0 3 9-15,1-3 12 0,1 3-2 0,-2 7-1 16,-2-5-9-16,4 2 0 0,-1 3 0 0,-1-5 0 16,0 7 0-16,0-2 0 0,2-3 0 0,1 8 0 0,2-3 0 0,3-5 0 15,-2-2 0-15,2 5 0 0,2 0 0 0,1-3 0 16,0-2 0-16,2 5 0 0,-2-5 0 0,5 5-12 16,2-3 2-16,1-4 1 15,-1 2-88-15,1-7-18 0,5 7-3 0,-3-7-586 16,3 0-116-16</inkml:trace>
  <inkml:trace contextRef="#ctx0" brushRef="#br0" timeOffset="1674.037">20238 9627 1728 0,'0'0'76'0,"0"0"16"0,-3-5-73 0,3-2-19 15,-5 5 0-15,5-3 0 0,-3 3 106 0,1-3 18 16,-4 3 3-16,1-3 1 0,5 5-33 0,-5 0-7 0,0-2 0 0,-3 4-1 15,0-2-57-15,0 5-11 0,0-3-3 0,0 5 0 16,-3-2-16-16,3 2 0 0,3 0 0 0,-3 0 0 16,0 5 0-16,0-3-17 0,3 3 3 0,0-5 1 15,2 7-6-15,0-7-1 0,1 5 0 0,2-5 0 16,2 0 10-16,1 5 2 0,2-5 0 0,1 2 0 16,-1-4 8-16,3-3 0 0,0 3 0 0,2 0 0 0,-2-3-12 0,0-2-8 15,3 0 0-15,-1 0-1 0,-2 0 21 0,0-7 0 16,3 7 0-16,-1-5 0 0,-4 3 8 0,-1-5-8 15,3 2 12-15,-3-2-4 0,3 0 4 0,-2 0 0 16,-1 0 0-16,0 0 0 0,0 0-12 0,-2 2 0 16,-3 3 0-16,0 2 0 0,0 0 30 0,0 0 4 0,0 0 1 15,0 0 0 1,0 0-7-16,0 0-2 0,5 2 0 0,1 5 0 16,-9 0-18-16,6-2-8 0,5 7 0 0,-3-5 8 0,0-5-8 0,0 5 0 15,1 0 0-15,2 0 0 0,0-2 0 0,0 2 0 16,-1 0 0-16,4-2 0 0,0-3 0 15,-1 3 0-15,-4-5 0 0,1 0 0 16,1 0-120-16,0-5-25 0,0-2-6 0,0 0-1 0</inkml:trace>
  <inkml:trace contextRef="#ctx0" brushRef="#br0" timeOffset="1905.782">20526 9352 230 0,'0'0'10'0,"0"0"2"0,0 0-12 0,0 0 0 16,0 0 0-16,0 0 0 0,0 0 441 0,0 0 86 16,0 0 17-16,3 7 3 0,2 0-390 0,1 7-77 15,-4-2-16-15,4 2-4 0,-1 0-10 0,0 5-2 16,-2-3-1-16,-1 3 0 0,1 2-24 0,0 3-5 0,2-3-1 0,-2 5 0 16,-3-5 38-16,0-2 7 0,0 2 2 15,2 0 0-15,-2-7-52 0,0 5-12 0,0-5 0 0,3 0 0 16,0 3-11-16,-3-8-5 0,2 3 0 0,1-5-1 15,2 0-24-15,-2 0-5 0,2 0-1 0,-5-7-760 16,5 0-152-16</inkml:trace>
  <inkml:trace contextRef="#ctx0" brushRef="#br0" timeOffset="2075.435">20743 9573 2109 0,'0'0'46'0,"0"0"10"0,-2 2 1 0,-1 3 3 0,3 2-48 0,0 0-12 0,0 0 0 0,3 0 0 16,-3 5 88-16,2-3 16 0,-2 3 2 0,6 2 1 16,-4-7-59-16,1 5-11 0,0-5-2 0,-1 7-1 15,1-7-23-15,0 0-11 0,-1-2 10 0,3 2-787 16,-5-7-158-16</inkml:trace>
  <inkml:trace contextRef="#ctx0" brushRef="#br0" timeOffset="2238.235">20767 9495 1497 0,'0'0'133'0,"0"0"-106"0,0 0-27 0,0 0 0 16,0 0 158-16,0 0 26 0,0 0 6 0,5-2 1 0,1-3-101 0,-1 5-20 15,-5 0-4-15,0 0-1 0,0 0-52 0,0 0-13 16,8 0 0-16,0 7 0 16,0-2-202-16,-3 0-43 0,-5-5-9 0,16 9-2 0</inkml:trace>
  <inkml:trace contextRef="#ctx0" brushRef="#br0" timeOffset="2640.125">20989 9648 1324 0,'-15'0'59'0,"15"0"12"16,0 0-57-16,0 0-14 0,0 0 0 0,0 0 0 15,5 7 200-15,-3-2 36 0,-4 2 8 0,2 0 2 0,5-2-122 16,-2 2-25-16,-6-5-5 0,3 5-1 0,3 0-51 0,-1-2-10 0,-2-5-3 0,0 2 0 15,-2 3-4-15,-1 2-1 0,-2-2 0 0,5-5 0 16,0 0-13-16,0 0-3 0,0 0-8 0,0 0 12 16,0 0-3-16,0 0-1 0,0 0 0 0,0 0 0 15,0 0 2-15,0 0 0 0,2-5 0 0,1-2 0 16,0 0-10-16,-1 0 0 0,4 0 0 0,-1-5-11 31,0 5-27-31,1 0-6 0,2 0 0 0,-3 0-1 0,0 0 36 0,0 2 9 16,1-2 0-16,2 0 0 0,0 2 0 0,-1 5 0 15,1-2 0-15,3 2 0 0,0 0 0 0,-3 2 0 16,2-2 0-16,1 5 0 0,-1 2 0 0,1 0 0 16,2 0 0-16,0 5 0 0,1-5 24 0,-1 0 8 15,0 5 0-15,0-3 1 0,-2-2-13 0,2 5-2 16,-2 0-1-16,-3-3 0 0,0-2-6 0,-1 0-2 0,1 5 0 0,-2-5 0 16,-1 0-9-16,-2-2 10 0,2-3-10 0,-5-2 10 15,0 0-10-15,0 0 0 0,0 0 0 0,0 0 0 16,0 0-210-16,5 5-34 0,6-10-8 0,-3 5 0 0</inkml:trace>
  <inkml:trace contextRef="#ctx0" brushRef="#br0" timeOffset="3110.08">21593 9615 1832 0,'0'0'81'0,"0"0"17"0,0 0-78 0,-3-2-20 0,-2-3 0 0,2-2 0 15,-2 0 100-15,-1 5 16 0,1-3 3 0,0-2 1 16,-3 2-46-16,0 5-9 0,-3-2-1 0,4-3-1 0,1 5-39 0,-4 5-8 16,-4-5-2-16,4 2 0 0,5 3-14 0,-6-3 0 15,0 3 0-15,3 2 0 0,3 5 27 0,0-5 2 16,-6 0 1-16,6 0 0 16,0 0-57-16,2 5-11 0,8-5-2 0,-2 2-1 0,-6-2 26 0,3 3 6 15,3-3 1-15,2 0 0 0,1 0-6 0,-1-5-1 16,3 3 0-16,2-3 0 0,1 3 15 0,2-5 0 0,-2 0 0 0,-1 0 0 15,4 0 0-15,-4 0 0 0,3 0 0 0,-2-5 0 16,0 5 20-16,-4-2 6 0,4-3 2 0,-3 3 0 16,0-3-8-16,-3 3 0 0,-2-3-1 0,-3 5 0 0,0 0-1 0,5 0 0 15,-5 0 0-15,0 0 0 0,5 5-6 0,1-3 0 16,-1 3-1-16,0 2 0 0,1 0-11 0,-1 0-17 31,3 0 4-31,0 5 1 0,0-3 22 0,2 8 5 0,4-3 1 16,-1 2 0-16,-3 3-26 0,1-5-5 0,0 0-1 0,-4 5 0 15,-1-5 54-15,-4 5 10 0,1-5 3 0,0 0 0 16,-6 5-31-16,-2-7-5 0,-3-5-2 0,-3 2 0 16,-2-4 41-16,-3 7 8 0,-2-10 2 0,-4 5 0 15,1-2-52-15,0-3-12 0,-3-2 0 0,3 0 0 16,0 0 0-16,2 0 0 0,-2-2 0 0,3-3 0 16,-3 3-224-16,2-5-48 0,-15-10-10 0,-6 3-2 0</inkml:trace>
</inkml:ink>
</file>

<file path=ppt/ink/ink138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3T22:59:28.54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16888 8411 1497 0,'0'0'32'0,"0"0"8"0,0 0 0 0,0 0 4 0,8 0-36 0,-2 0-8 0,-6 0 0 0,0 0 0 15,10 0 53-15,-2 0 9 0,0 0 2 0,0 0 0 16,-3 0 0-16,6 5 0 0,2-5 0 0,-5 0 0 15,0 0-2-15,3 0 0 0,2 0 0 0,3 0 0 0,-3 0-24 0,-3-5-5 16,1 5-1-16,0 0 0 0,5 0-13 0,-6 0-3 16,-10 0-1-16,8 0 0 0,3 5-15 0,-3-5 11 15,-8 0-11-15,0 0 10 0,0 0-23 0,0 0-5 16,0 0-1-16,-3 4 0 16,-8-1-194-16,3 4-39 0</inkml:trace>
  <inkml:trace contextRef="#ctx0" brushRef="#br0" timeOffset="269.394">16891 8630 806 0,'0'0'72'0,"0"0"-58"0,0 0-14 0,0 0 0 0,11 0 172 0,-6 2 32 15,-5-2 7-15,0 0 1 0,8 0-100 0,0 5-19 16,-3-5-4-16,3 0-1 0,-3 4-26 0,3-1-6 0,3-3 0 0,-3 0-1 15,-8 0-35-15,10 0-6 0,6 0-2 0,0 0 0 16,-5 0-12-16,-1 0 0 0,1 0 0 0,2-3 0 16,0-1 0-16,-2 4 9 0,-3 0-9 0,0 0 8 15,8 0-8-15,-6 0 0 0,-5 0 0 0,3 0 0 16,-2 0 0-16,-6 0 0 0,0 0 0 0,0 0 8 31,0 0-161-31,0 0-33 0,0 7-6 0,0-7-2 0</inkml:trace>
  <inkml:trace contextRef="#ctx0" brushRef="#br0" timeOffset="3679.712">17674 8336 1267 0,'0'0'28'0,"0"0"5"0,0 0 2 0,0 0 1 0,0 0-36 0,0 0 0 15,-2 0 0-15,2 0 0 0,0 0 58 0,0 0 5 16,0 0 1-16,0 0 0 0,0 0 0 0,0 0 0 15,0 0 0-15,0 0 0 0,0 0 0 0,0 0 0 16,0 0 0-16,2 7 0 0,-2-2-3 0,3 2 0 16,-1 0 0-16,-2 0 0 0,3 0-46 0,0 0-15 0,-1 0 8 15,-2 0-8-15,3 0 40 0,0 0 5 0,-3 2 1 0,2-2 0 0,1 1-24 0,-3-6-5 16,3 5-1-16,-1 0 0 0,-2-7-4 0,3 5-2 16,2 2 0-16,1-3 0 0,-1-1-1 0,0 2 0 15,0-3 0-15,3-2 0 0,0 5 1 0,3-5 0 16,-3 2 0-16,0-2 0 0,-3 0 22 0,3 0 4 15,3 0 0-15,-1 0 1 0,1 5-37 0,2-5-18 16,-5 2 2-16,5 3 0 0,0-3 24 0,-5 3 6 0,3 2 1 0,-3 0 0 16,-6-2 5-16,4 4 0 0,-4-2 1 0,1-2 0 15,-3 6-33-15,0-3-6 0,-3-1-2 0,1 2 0 16,-4-2 68-16,4 2 12 0,-4 1 4 0,1-3 0 31,-3 0-64-31,3 0-15 0,-3-2-1 0,0-3-1 16,-2 7-24-16,2-6-5 0,0-3-1 0,0 5 0 15,0-5-78-15,0 0-16 0,0-5-3 0,0 2-1 0</inkml:trace>
  <inkml:trace contextRef="#ctx0" brushRef="#br0" timeOffset="3895.559">17682 8343 1958 0,'0'0'43'0,"0"0"9"0,5 0 1 0,3-3 3 0,-2-1-45 0,2 4-11 16,0 0 0-16,-1 0 0 0,4 0 53 0,0 4 9 16,-1-4 2-16,3 0 0 0,1 3-52 0,-1-3-12 15,3 0 0-15,0 0 0 0,-3 0 0 0,0 5 0 16,3-3 0-16,-3 3 0 16,0-5 0-16,-2 2 0 0,0-2 0 0,-1 5 0 15,-2-3 0-15,-3-2 0 0,-5 0 0 0,8 0-646 16,0 5-132-16</inkml:trace>
  <inkml:trace contextRef="#ctx0" brushRef="#br0" timeOffset="4782.469">17566 9488 1263 0,'0'0'28'0,"0"0"5"0,0 0 2 0,0 0 1 0,0 0-36 0,0 0 0 0,5 0 0 0,3 0 0 15,0 0 59-15,0 0 5 0,-3 0 0 0,6 0 1 0,2 5-1 0,-3-5 0 16,4 2 0-16,-1 3 0 0,0-5 0 0,0 7 0 16,3-2 0-16,0-3 0 0,0-2-51 0,-3 0-13 15,-2 0 0-15,5 0 0 0,-3 0 0 0,0 0 0 16,0 0 0-16,1 0 0 0,-1 0 0 0,3-2 0 16,-6-3 0-16,1 5 0 0,-1 0 31 0,-4 0 3 15,-6 0 1-15,0 0 0 0,0 0-159 16,0 0-31-16,0 0-6 0,-6 0-2 0</inkml:trace>
  <inkml:trace contextRef="#ctx0" brushRef="#br0" timeOffset="5183.433">17761 9413 864 0,'0'0'38'0,"0"0"8"0,0 0-37 0,0 0-9 0,0 0 0 0,6 0 0 15,-1 0 92-15,0 0 16 0,3 0 3 0,0 0 1 0,-2 0 8 0,1 5 1 16,7-5 1-16,-4 2 0 0,1-2-43 0,-1 7-9 16,1-7-2-16,0 7 0 0,-1-2-15 0,3-3-3 15,-2 5-1-15,2-2 0 0,-2 2-25 0,2 0-6 16,-2 0-1-16,-3 5 0 0,-3-5 38 0,0 5 7 15,-2-3 2-15,-1 3 0 0,-4-3-52 0,-1 3-12 16,-5 0 0-16,3-3 0 16,-3 3 34-16,-3 2 4 0,3-2 1 0,-2-3 0 15,-1 3-19-15,3-5-3 0,-2 5-1 0,2-5 0 16,0 0-16-16,3-5 0 0,-3 5 0 0,2-2 0 16,4 2 0-16,-4-2 0 0,4-3 0 0,2-2 0 0,0 0 0 0,0 0 0 15,-5 0 0-15,5 0 0 16,0 0-30-16,0 0-3 0,0 0-1 0,0 0 0 15,0 0-198-15,0 0-40 0,0-14-8 0,0 14-2 0</inkml:trace>
  <inkml:trace contextRef="#ctx0" brushRef="#br0" timeOffset="8280.121">18550 9258 518 0,'13'-5'23'0,"-13"5"5"0,0 0-28 0,0 0 0 16,0 0 0-16,0 0 0 0,0 0 154 0,0 0 26 15,0 0 4-15,0 0 2 0,0 0-94 0,-5 7-18 16,0-2-4-16,-1-3-1 0,4 5-26 0,-6 0-6 0,2 3-1 0,-2-1 0 16,1 3-3-16,-1-3-1 0,0 3 0 0,0 2 0 15,0 0-15-15,-3-2-3 0,6 7-1 0,-3-3 0 16,-3 3 39-16,3 0 8 0,1 0 2 0,-1 2 0 15,2-7-18-15,1 7-4 0,-3-2-1 0,3 2 0 16,2-2-10-16,0 0-1 0,-2-3-1 0,3-2 0 0,2 5-27 16,0-7 0-1,2 2 0-15,3-2 0 0,3-3 17 0,0 3-1 16,0-5-1-16,0 0 0 0,3 0-15 0,2-2 11 16,-2-3-11-16,5-2 10 0,-3 0 3 0,0-2 1 15,0 2 0-15,0-5 0 0,-2-2 9 0,2 0 1 0,-2 2 1 0,-6-2 0 16,0 5 3-16,1-5 1 0,-1 0 0 0,0 0 0 15,-5-3 5-15,3 3 1 0,-3 0 0 0,-5 0 0 16,-1 0-3-16,1 0 0 0,-3 0 0 0,0 0 0 0,-2 2-16 0,-1-2-3 16,-2 0-1-16,0 5 0 0,2-3-12 0,-2 3 0 15,2-3 0-15,1 5 0 0,-1-5 23 0,3 5 1 16,0-2 1-16,0 2 0 16,0 0-71-16,3-5-14 0,-3 5-4 0,3 0 0 0,2 0 52 0,-2 0 12 15,2 0 0-15,0 0-788 16,-2 0-154-16</inkml:trace>
  <inkml:trace contextRef="#ctx0" brushRef="#br0" timeOffset="10247.382">13872 11744 1267 0,'0'0'112'0,"0"0"-89"15,0 0-23-15,0 0 0 0,0 0 107 0,0 0 17 16,0 0 3-16,3 4 1 0,-3 3-12 0,0 0-3 16,2 5 0-16,-2-2 0 0,0 1-39 0,0 3-8 15,3 5-2-15,-3 2 0 0,3 1 12 0,-1 3 3 16,-2 1 0-16,3 0 0 0,0-5-70 0,2 5-9 15,-2-2-11-15,2 2 3 0,-2-8 17 0,2 4 4 16,0-4 1-16,0 4 0 0,-2-4-5 0,2 1-1 0,-2-5 0 0,2 0 0 16,1-7-8-16,-4 8 10 0,1-8-10 0,-3 0 10 15,0-7-10-15,0 0 0 0,0 0 0 0,0 0 8 16,-5-7-195-16,-1-3-39 16,-2-2-8-16</inkml:trace>
  <inkml:trace contextRef="#ctx0" brushRef="#br0" timeOffset="10485.118">13613 11748 2098 0,'0'0'93'0,"0"-4"19"0,0 4-89 0,2-3-23 0,1-1 0 0,2 1 0 15,3 3 56-15,0 0 6 0,3 0 2 0,-1 0 0 0,1 0-16 0,5 0-4 16,2-5 0-16,9 5 0 0,2 0-36 0,3 0-8 15,2 0 0-15,1-2 0 0,4-3-13 0,-2 5 1 16,0-2 0-16,-2-3 0 0,-4 5 12 0,-4 0 0 16,-1 0 0-16,-4 0 0 0,-1 0 0 0,-8 0 0 15,0 0 0-15,-8 0 0 16,-5 0-165-16,0 0-34 0</inkml:trace>
  <inkml:trace contextRef="#ctx0" brushRef="#br0" timeOffset="10932.881">14100 12031 1688 0,'0'0'75'0,"0"0"15"0,0 0-72 0,0 0-18 0,0 0 0 0,0 0 0 16,2 7 74-16,-2-3 11 0,3 6 3 0,0-6 0 0,-1 8-12 0,1-2-1 16,0 1-1-16,2-1 0 0,-5 1-27 0,2 4-6 15,4-8-1-15,2 4 0 0,-6 4-6 0,4-8-2 16,-6 4 0-16,2-4 0 0,4 0-16 0,-6 0-3 16,0 1-1-16,0-8 0 0,2 7 2 0,-2-7 0 15,0 0 0-15,0 0 0 0,0 0-6 0,0 0 0 16,0 0-8-16,-5-3 12 15,0-1-12-15,-1-4-10 0,4-3 2 0,-4 4 0 16,4-3-11-16,-4-1-1 0,6 3-1 0,3-3 0 16,0 4-9-1,-1-3-2-15,-2 3 0 0,6-5 0 0,-1 8 20 0,0-3 3 0,3 0 1 0,-2 4 0 16,1-1 8-16,1-4 0 0,0 6 0 0,0-3 0 16,0 5 14-16,0 0 8 0,0-4 2 0,3 4 0 0,2 0-15 0,0 0-9 15,0 0 12-15,1 0-12 0,1 0 0 0,-1 0 0 16,-1 4 0-16,0-4 0 0,-2 0 0 0,-1-4 0 0,-2 4-15 0,0 0-723 15,-3 0-145-15</inkml:trace>
  <inkml:trace contextRef="#ctx0" brushRef="#br0" timeOffset="11433.484">14586 12125 1209 0,'0'0'108'0,"0"-7"-87"0,0 7-21 0,0-3 0 15,-2-2 128-15,2 5 20 0,-3-7 5 0,3 7 1 16,-5 0-51-16,0 0-11 0,2-4-1 0,3 4-1 15,0 0-42-15,-5 4-9 0,-3-4-2 0,0 7 0 16,3-2-20-16,-3-2-4 0,-3 4-1 0,0 0 0 0,3 0-12 0,1 4 8 16,-4-3-8-16,3-1 0 0,0 4 0 0,3-1 0 0,-3-3 0 0,3 5 0 15,-1-1 0-15,4-1 0 0,2-10-9 0,0 0 9 16,5 11-9-16,-5-11 9 0,10 8-8 0,1-1 8 16,0 0-11-16,2-7 11 0,0 4-13 0,0-4 5 15,3 0 8-15,0-4 0 0,-5 1 0 0,5-1 0 16,-3-3 0-1,-3-1 0-15,-2 1 0 0,-2 0 0 0,2 0 12 0,-3 0 5 16,3-5 1-16,-3 5 0 0,-2 3 21 0,-3-3 4 16,2 0 1-16,1 4 0 0,-3 3 8 0,0 0 1 15,-5-4 1-15,5 4 0 0,0 0-15 0,0 0-3 16,0 0-1-16,0 0 0 0,0 0-27 0,0 7-8 16,0 4 0-16,2-4 0 0,4 0 0 0,-1 1 0 15,0 3 0-15,1-4 0 0,1 0-8 0,4 0 8 0,-3 1-13 0,0-1 5 16,2 0 8-16,-2-3-10 0,-2-1 10 0,-1 1-10 15,3-1-122-15,-8-3-24 16,0 0-4-16</inkml:trace>
  <inkml:trace contextRef="#ctx0" brushRef="#br0" timeOffset="11602.731">14772 12129 1324 0,'0'0'118'0,"-6"3"-94"0,4 1-24 0,2-4 0 15,-3 3 210-15,3 1 38 0,0 3 7 0,3 1 1 16,-1-1-162-16,1 4-33 0,0-4-6 0,-1 0-2 16,4 0-22-16,-1 1-5 0,-2 3-1 0,2-4 0 15,0-4-25-15,-2 1 0 0,-3-4-14 0,0 0 5 16,0 0-159-16,0 0-31 0,0 0-6 0</inkml:trace>
  <inkml:trace contextRef="#ctx0" brushRef="#br0" timeOffset="11765.499">14719 12052 345 0,'-8'-7'15'0,"8"7"4"0,-3-3-19 0,1-4 0 0,-4 3 0 0,4-4 0 16,2 8 331-16,0-4 62 0,0 1 13 0,0 3 2 15,0 0-296-15,2-4-60 0,-2 4-12 0,6 0-3 16,1 0-37-16,-1 0 0 0,2 4 0 0,0-1-572 16,0 1-120-16</inkml:trace>
  <inkml:trace contextRef="#ctx0" brushRef="#br0" timeOffset="12119.218">14827 12169 2052 0,'0'0'91'0,"0"0"18"0,0 0-87 0,0 7-22 16,-2 0 0-16,2 0 0 0,0-4 61 0,0 6 8 15,2-2 2-15,1 0 0 0,0-4-26 0,2 4-5 16,-3-3 0-16,4-1-1 0,-6-3-27 0,2 4-12 15,-2-4 10-15,0 0-10 0,0 0 9 0,8 5-9 16,-2-10 8-16,-1 5-8 0,-2-4 12 0,2 1-4 16,-2-4 0-16,2 0 0 0,0 0-8 0,0 0 0 15,-2-5 0-15,5 5-11 0,-3 0 11 0,3-4 0 16,-2 4 0-16,4-8-8 16,-2 11-3-16,3-6 0 0,-1 3 0 0,-2 3 0 15,-3-4 11-15,6 8-12 0,-3-4 12 0,0 4-12 16,0-3 12-16,0 6 0 0,0 1 0 0,0-4 0 15,0 8 13-15,2-4 5 0,-2 3 1 0,5 0 0 16,-2 0 17-16,2 0 3 0,-5 1 1 0,3-1 0 16,-1 0-5-16,-2 0-1 0,0 4 0 0,0-8 0 0,0 6-21 15,-3-6-4-15,-5-3-1 0,8 7 0 16,-8-7-57-16,6 0-12 0,-6 0-3 0</inkml:trace>
  <inkml:trace contextRef="#ctx0" brushRef="#br0" timeOffset="12668.166">15872 11802 460 0,'-5'-4'20'0,"0"1"5"0,-1-1-25 0,4 4 0 0,2 0 0 0,0-7 0 16,-3 4 292-16,1-1 52 0,-1 4 12 0,3 0 1 15,0 0-176-15,0 0-35 0,0 0-7 0,0 0-2 16,0 0-55-16,0 0-11 0,-3 4-3 0,3 3 0 16,-2 0-37-16,2 5-8 0,0-3-2 0,2 3 0 15,1-2-1-15,0 1 0 0,-3 1 0 0,2-2 0 16,1-3 2-16,-1 4 0 16,4-4 0-16,2 5 0 0,-3-5-22 0,-2 3 0 15,5-3 0-15,-3 2 0 0,3-7 0 0,0 6 0 16,0-4 0-16,0 3 8 0,2-4-8 0,1 1-10 15,2-1 10-15,3 1-13 0,2-4 13 0,1 5 0 16,2-3 0-16,3 3 0 0,-3-2 0 0,3 1 0 16,2-1-8-16,-2 4 8 0,-5 0 0 0,2-3 0 0,0 8 0 15,-2-2 0-15,-9-3 0 0,-5 0 12 0,3 4-3 0,-2-4 0 0,-4 5 0 16,-2-2 0-16,-2-3 0 0,-4 0 0 16,1 5 3-16,-3-5 0 0,-13 0 0 0,0 0 0 15,0-3-12-15,-3-1-14 0,0 1 3 0,-2-4 1 16,-4 5-145-16,4-10-29 0,-3 5-5 0</inkml:trace>
  <inkml:trace contextRef="#ctx0" brushRef="#br0" timeOffset="12853.333">15904 11715 2091 0,'0'0'46'0,"-3"-4"10"0,3-3 1 0,3 4 2 0,0-1-47 0,-1-4-12 0,1 8 0 0,0-7 0 15,2 7 62-15,0 0 10 0,3-2 3 0,0 2 0 0,3 2-49 0,2-2-10 16,3 0-1-16,0 5-1 0,0-3-14 0,2-2 0 16,1 0 0-16,-3 5 0 0,-1-2 0 0,-1-3-18 15,4 0 4-15,-2 4-693 16,-5-4-138-16</inkml:trace>
  <inkml:trace contextRef="#ctx0" brushRef="#br0" timeOffset="13324.278">16542 11958 806 0,'8'0'36'0,"-8"0"7"0,0 0-35 0,0 0-8 16,0 0 0-16,0 0 0 0,5-3 211 0,-5 3 40 15,0 0 8-15,0 0 1 0,0 0-140 0,0 0-29 16,0 0-6-16,-5 3-1 0,-1 1-37 0,6-4-8 0,0 0-2 0,-5 3 0 15,0 1-19-15,0-1-4 0,5-3-1 0,0 0 0 16,-6 9-13-16,4-2 9 16,2-7-9-16,0 0 8 0,5 3-8 0,-2 4 0 15,-6 0 0-15,3-7 8 0,5 4-8 0,-5-4 0 16,0 0 0-16,0 0 0 0,0 0 0 0,5 3 0 16,-5-3 0-16,0 0 0 0,0 0 0 0,8 0 0 15,3-3 0-15,-6-1 0 0,-5 4 0 0,3 0 0 16,8-7 0-16,-6 4 0 0,-3-1 0 0,-2 4 13 15,0 0-1-15,3-8-1 0,0 8 24 0,-3 0 5 0,-8-7 0 0,3 7 1 16,5 0-22-16,-6-4-5 0,-2 4-1 0,0 0-741 16,0 0-148-16</inkml:trace>
  <inkml:trace contextRef="#ctx0" brushRef="#br0" timeOffset="13894.508">17166 11737 57 0,'0'0'0'0,"0"0"0"0,0 0 0 0,0 0 0 16,-5-3 252-16,2-2 44 0,3 5 10 0,0 0 2 16,-5 0-151-16,5 0-29 0,0 0-7 0,0 0-1 15,0 0-34-15,-8 0-7 0,-3 5-2 0,6 2 0 16,5-4-18-16,-3 8-4 0,-12-4-1 0,1 5 0 15,6 2-2-15,3-4-1 0,-3 8 0 0,-2-3 0 16,-6 3-28-16,3 1-6 16,5 2-1-16,-6 1 0 0,-2 3 0 0,3 1-1 15,5-5 0-15,3 1 0 0,-3 1-15 0,0-2 0 0,3 0 0 0,2-2 0 16,6-5 0-16,-3 5 0 0,0-5 0 0,5 0 0 16,3 1 0-16,0-4 0 0,0-1 0 0,0-6 0 15,5 3 0-15,0-2 0 0,1-2 0 0,-1-3 0 16,3-3 0-16,2-2 0 0,9-2 0 0,-6 3 0 15,-3-6 0-15,-2-1 0 0,0 4 9 0,-3-5-9 0,-2 2 16 0,-6-1-3 16,-2 1 0-16,0-2 0 0,-3 5 5 0,-8 0 1 16,-3-4 0-16,-2 3 0 0,2 1 17 0,-2 3 3 15,-11 1 1-15,0-1 0 0,6 4-16 0,-1-3-2 16,6 3-1-16,-5-4 0 16,-6 4-45-16,8 0-8 0,5 0-3 0,3 4 0 31,-2-4-219-31,2 3-44 0</inkml:trace>
  <inkml:trace contextRef="#ctx0" brushRef="#br0" timeOffset="14142.679">17505 11925 1825 0,'0'0'80'0,"0"0"18"0,0 0-78 0,8 4-20 0,5-4 0 0,-2 0 0 15,2 0 17-15,0 0 0 16,6-4 0-16,-4 4 0 0,4 0-5 0,-1 0-2 16,-2 0 0-16,3-3 0 0,-3 3-10 0,-3-4 0 15,3 4 0-15,-6 0 8 16,1-3-99-16,-3 3-20 0,0 0-4 0</inkml:trace>
  <inkml:trace contextRef="#ctx0" brushRef="#br0" timeOffset="14296.582">17537 12056 1328 0,'0'0'59'0,"5"3"12"0,3 1-57 0,2-4-14 16,6 0 0-16,0 0 0 0,0 0 81 0,5 0 14 15,0-4 2-15,-2 1 1 0,2 3-26 0,-2-4-4 16,2-3-2-16,-3 4 0 0,1-1-48 0,2-3-10 15,-3-1-8-15,-2 1-853 0</inkml:trace>
  <inkml:trace contextRef="#ctx0" brushRef="#br0" timeOffset="14898.172">18098 11809 691 0,'0'0'30'0,"0"0"7"0,0 0-29 0,0-2-8 16,-3-3 0-16,3-2 0 0,-3 3 227 0,3 1 44 16,3-1 9-16,0 1 1 0,-1-1-167 0,1-4-34 15,2 6-6-15,3-3-2 16,0-2-23-16,3 3-5 0,-1 4 0 0,1-7-1 16,5 7-21-16,-1-3-4 0,7 3-1 0,-4-4 0 15,3 4-2-15,0 0-1 0,1 0 0 0,-1 4 0 16,3-1 6-16,-3 4 0 0,-8-3 1 0,3 3 0 15,-6 0 5-15,1 1 1 0,-3 6 0 0,-3-3 0 16,-2 1 2-16,0-2 1 0,-3 1 0 0,-3 3 0 16,-2 1-7-16,-1-4-2 0,4 3 0 0,-6-2 0 0,0 2-7 0,3-4-2 15,-1 1 0-15,1-4 0 0,0 1-12 0,2-1-10 16,-2 0 2-16,5-3 0 0,0 3 31 0,0-7 6 16,0 0 2-16,5 5 0 0,0-3-42 0,3 3-8 15,0-2-1-15,0-3-1 0,3 4 21 0,2-1-11 0,0 1 11 0,0-1-8 16,3-3 8-16,-2 7 0 0,-1-3 0 0,-3-1-8 15,4 1 8-15,-4 4 0 0,-2-1 0 0,-3 0 0 16,1 0 0-16,-6-3 0 0,0 3 0 0,0 0 0 0,-6 5 16 0,1-5-2 16,-3 3 0-16,-2-6 0 0,-1 8 4 0,-2-5 1 15,-6 0 0-15,3 0 0 0,-5-4-11 0,3 1-8 16,-4-1 12-16,4 1-12 0,-3 1 0 0,2-2 0 16,1-3 0-16,7 0-820 15,6 0-160-15</inkml:trace>
  <inkml:trace contextRef="#ctx0" brushRef="#br0" timeOffset="15246.024">18820 11835 1728 0,'0'-4'153'0,"0"4"-122"0,-5-3-31 0,2-1 0 0,3 1 135 0,-5 3 21 15,-1 0 4-15,-7 3 0 0,2 1-68 0,-2-1-15 16,0 8-2-16,0-4-1 0,0 8-48 0,-1-4-10 15,-2 3-1-15,3 1-1 0,3 6-14 0,2-3 0 0,2 1 0 0,6 0 0 16,0-2 0-16,3 1-10 0,5-3 10 0,3 3-8 16,4-4 0-16,4 1 0 0,-3-8 0 0,5 4 0 31,3-4-7-31,0 0-1 0,-1-7 0 0,1 8 0 16,-3-8 7-16,1-3 1 0,-4-2 0 0,1 1 0 0,-1-3 8 0,1 0 0 15,-3 0 0-15,-1-8 0 0,1 1 12 0,-5 0 2 16,-3-5 0-16,-3 1 0 0,0-6 16 0,-5 1 3 15,-2-6 1-15,-6 11 0 0,0-4-4 0,-3 1-1 16,1-2 0-16,-3 6 0 0,-3-2 24 0,0 1 5 16,0 8 1-16,-3-4 0 0,-4-2-33 0,4 9-6 0,1-3-2 0,2 5 0 31,-3-4-62-31,3 4-12 0,3 1-2 0,2 1-809 0,3 3-161 0</inkml:trace>
  <inkml:trace contextRef="#ctx0" brushRef="#br0" timeOffset="16063.339">19704 11988 1494 0,'0'0'66'0,"0"0"14"15,0 0-64-15,0 0-16 16,-3-5 0-16,3 5 0 0,0 0 60 0,0 0 10 16,0 0 2-16,0 0 0 0,0 0 2 0,3 8 1 15,-3-8 0-15,5 7 0 0,0 0-35 0,0 0-6 0,1 0-2 0,2 5 0 16,-3-5 8-16,0-3 2 0,1 3 0 0,-1 0 0 15,0-4-9-15,0 1-1 0,-5-4-1 0,3 7 0 16,-3-7-8-16,0 0-2 0,0 0 0 0,0 0 0 16,0 0-7-16,0 0-2 0,0 0 0 0,0 0 0 0,0 0-4 0,3-7 0 15,-3 7-8-15,0-7 12 0,0 3-12 0,2-3 0 16,1 0 0-16,0-3 0 0,-1-2 0 0,1 8 0 16,2-6 0-16,0 3-10 0,3 0 10 0,-2 0-10 15,-1-2 10-15,0 6-10 0,3-4 10 0,-2 3 0 16,-1 1 0-16,5-1-8 0,-2 1 8 0,0 3 0 15,3-5 0-15,-3 10 0 16,5-2 8-16,-5-3-8 0,0 4 10 0,2-1-10 16,-2 4 20-16,0-3-3 0,3 3 0 0,-3-2 0 15,0-3 15-15,-3 6 2 0,3-1 1 0,-3-3 0 16,-5-4-22-16,6 3-4 0,-6-3-1 0,0 0 0 16,5 7 4-16,-5-7 0 0,0 0 0 0,0 0 0 15,0 0-12-15,0 0 0 0,0 0 0 0,0 0 0 16,5 0 0-16,1 0 0 0,1 0 0 0,-1-7 0 0,2 7-11 0,0-3 11 15,0-4-8-15,2 3 8 0,3-4-11 0,-5 6 11 0,3-3-13 0,-1 1 5 16,1 4 8-16,0-3-8 0,-3 3 8 0,0 0-8 16,-1 0 8-16,-1 3 0 0,-1 1 0 0,3 3 0 15,-3-7 0-15,1 8 0 0,-4-4 0 0,3 3 0 16,1-4 0-16,-4 4 9 0,-2-3-1 0,3 3-8 16,0 1 14-16,-3-8-4 0,0 0-1 0,2 4 0 0,1-1-9 0,-3-3 0 15,0 0 9-15,0 0-9 16,0 0-47-16,5 7-13 0,-5-7-4 0,8 0 0 15,0 0-196-15,0 0-39 0</inkml:trace>
  <inkml:trace contextRef="#ctx0" brushRef="#br0" timeOffset="16348.464">20471 11958 1897 0,'0'0'41'0,"0"0"9"0,0 0 2 0,0 0 2 0,-5-3-43 0,-1 3-11 0,-2-4 0 0,0 4 0 15,-2 0 82-15,-1 4 14 0,-2-4 4 0,0 3 0 16,-3 4-53-16,0-3-11 0,3 3-1 0,0 0-1 0,-1 1-34 0,4-1 0 16,-1 0 0-16,6 4 0 0,0-4 8 0,2 1 0 0,0 3 1 0,3-4 0 15,6 0-9-15,-4 0 0 0,1 0 0 0,5-2 0 16,5-2 0-16,3 1-11 0,0-1 3 0,2-3 0 16,1 0-8-16,-1-3-2 0,3-1 0 0,-2 1 0 15,-3-2 18-15,0-2 0 0,-3 0 0 0,-2 3 0 16,-1-3 0-16,-2 0 0 0,-3 0 10 0,-2-1-2 15,0-3 20-15,-6 4 4 16,0 0 0-16,1 0 1 0,-1-1-5 0,-2 6-2 16,-3-3 0-16,0 1 0 0,0 1-17 0,3 3-9 15,-3-4 10-15,0 4-10 16,3 0-139-16,5 0-33 0,0 0-8 0</inkml:trace>
  <inkml:trace contextRef="#ctx0" brushRef="#br0" timeOffset="16765.502">20812 11955 1267 0,'-5'-4'56'0,"5"4"12"16,-5-3-55-16,-1-2-13 0,-2 5 0 0,3 0 0 15,-3-2 186-15,0 2 34 0,-5 0 8 0,0 0 0 0,-1 2-134 0,-1 3-27 16,-1-2-6-16,2 1-1 0,1 3-36 0,0 0-7 16,0 0-1-16,5 0-1 15,3 1-15-15,2-1 0 0,3 0 0 0,3 0 0 16,2 0 0-16,0 2 0 0,6-6-8 0,2 4 8 15,3 0-12-15,-3-3 12 0,0-1-12 0,6-3 12 16,-1 0-12-16,4 0 12 0,-4-3-12 0,1-4 12 16,-1 3 0-16,-2-3 0 0,-3-5 0 0,0 2 0 15,-2-1 16-15,-6-4 3 0,1 1 1 0,-1 0 0 16,0-5 41-16,-5 1 9 0,0-4 2 0,-2 4 0 0,-4 1-16 0,4-6-2 16,-6 1-1-16,0 1 0 0,0 7-17 0,-3-5-4 15,1 1-1-15,-1 3 0 0,6 1-3 0,-3 3 0 16,-5 1 0-16,5-2 0 0,0 5-20 0,2 0-8 15,-2 3 0-15,3-3 9 0,5 7-9 0,0 0 0 16,0 0 0-16,0 0 8 0,3 7-8 0,5-3-12 16,-3 3 2-16,3 7 1 0,3-6 9 0,-1 6-12 0,1 2 12 0,-1-2-12 15,4 0 12-15,-4 5 0 0,1-2 0 0,-1 1 0 16,1-3-68-16,-3-1-9 0,0 4-2 0,0-3 0 16,0-1-91-16,0 2-18 0,-1-6-4 0</inkml:trace>
  <inkml:trace contextRef="#ctx0" brushRef="#br0" timeOffset="17104.197">21042 11965 1555 0,'0'0'138'0,"0"0"-110"0,0 0-28 0,3 0 0 16,0-3 87-16,2-1 12 0,3-3 2 0,0 7 1 16,2-8-52-16,4 1-10 0,-1 3-3 0,0 1 0 15,-2-1-18-15,2-3-4 0,3 4-1 0,-3-1 0 16,3 1-14-16,-3-1 8 0,-2-4-8 0,-3 8 0 0,-3-7 23 0,0 3-2 15,-2-3 0-15,-3 4 0 0,-3-1 25 0,1-3 5 16,-6 4 1-16,-3-2 0 0,3 3-20 0,-3-3-4 16,-2 5-1-16,3 0 0 0,-1 0-15 0,1 0-2 15,-6 0-1-15,2 7 0 0,-1-2-9 0,1-2 0 16,-2 4 0-16,3-3-11 0,3 3 11 0,-1 0 0 0,3 8 0 16,0-8 0-1,3 7 0-15,2-3 0 0,1 1 0 0,-1-2 0 16,6 1 0-16,2 1-10 0,0-2 10 0,3-3 0 15,0 0 0-15,3 0 0 0,7-3 0 0,-2 3 0 0,3-7 0 16,-1 5 0-16,3-10 0 0,3 5 0 16,0-7-25-16,2 3-5 0,-2-3-1 0,-3 0 0 15,3 0-208-15,-3-8-41 0,-2 4-9 0</inkml:trace>
  <inkml:trace contextRef="#ctx0" brushRef="#br0" timeOffset="17304.343">21317 11600 1706 0,'-10'-12'76'0,"5"12"15"0,2-7-73 0,0 7-18 0,3 0 0 0,0 0 0 16,0 0 91-16,0 0 14 0,0 0 3 0,0 0 1 16,3 3-36-16,0 8-7 0,2-4-2 0,0 5 0 0,0-2-17 0,1 6-4 15,2 1-1-15,0-3 0 0,0 4-17 0,0 1-3 32,-1 2-1-32,4 1 0 0,-3-4-12 0,-3 4-9 0,1-4 12 0,-1 4-12 0,0-4 0 0,0-3 0 15,-5 3 0-15,3-4 0 31,0 1-79-31,-1-1-22 0,1-7-5 0,-3 4-594 0,3-3-118 0</inkml:trace>
  <inkml:trace contextRef="#ctx0" brushRef="#br0" timeOffset="17605.138">21736 11755 1440 0,'-6'-7'128'16,"6"3"-103"-16,-2 1-25 0,-1-4 0 0,3 2 175 0,-3-2 29 0,1 5 7 0,-4-3 1 15,-2-2-140-15,0 3-27 0,-2 1-5 0,-1-1-2 16,1 4-6-16,-1 0-2 0,-2 0 0 0,-3 4 0 16,3-1-18-16,2 1-3 0,3 3-1 0,0 0 0 15,3 0-8-15,2 1 0 0,3 3-12 0,3-1 12 16,0 1-9-16,2 4 9 0,3-1 0 0,3-3 0 16,2 4 0-16,0-1 8 15,0 2 0-15,0 1 1 0,1-3-9 0,-4 2-11 16,-2 1 3-16,-3-6 0 0,1 3 34 0,-4-2 7 15,-2-2 2-15,-2 1 0 0,-4 1 37 0,1-5 8 16,-5 0 2-16,-1 0 0 0,-2-4-25 0,-3 1-5 16,-3-1 0-16,1-3-1 0,-1 0-41 0,1 0-10 0,-1-3 0 15,1-1-904-15,2 1-182 0</inkml:trace>
</inkml:ink>
</file>

<file path=ppt/ink/ink1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9:16.14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13 192 3680 0 0,'-4'-3'-24'0'0,"-3"-2"1641"0"0,6 3 4954 0 0,38 22-1658 0 0,21 45-2052 0 0,-19 17-1508 0 0,-21-16-957 0 0,-18 8 796 0 0,11-16-368 0 0,-21-30-312 0 0,9-27-384 0 0,1-1 0 0 0,-4-4 128 0 0,-28-64 235 0 0,-18-113-2742 0 0,47 169 2034 0 0,1-1-1 0 0,0 0 0 0 0,1 0 0 0 0,0 0 0 0 0,1 0 1 0 0,0 0-1 0 0,1 0 0 0 0,1 0 0 0 0,1-2 218 0 0,28-43-662 0 0,-26 51 622 0 0,-1 1 0 0 0,1-1 0 0 0,0 1 0 0 0,0 0 0 0 0,1 0 0 0 0,0 1 1 0 0,0-1-1 0 0,0 2 0 0 0,1-1 0 0 0,0 0 0 0 0,-1 1 0 0 0,3 0 40 0 0,-6 2-11 0 0,4-2 60 0 0,1 1 0 0 0,0-1 0 0 0,0 1 0 0 0,1 1-1 0 0,-1 0 1 0 0,0 0 0 0 0,1 0 0 0 0,-1 1-1 0 0,1 0 1 0 0,0 1 0 0 0,-1 0 0 0 0,1 1 0 0 0,-1-1-1 0 0,1 2 1 0 0,-1-1 0 0 0,1 1 0 0 0,-1 0 0 0 0,0 1-1 0 0,1 0 1 0 0,-1 0 0 0 0,-1 1 0 0 0,5 2-49 0 0,-9-4 56 0 0,0-1 1 0 0,-1 1-1 0 0,1 0 1 0 0,-1 0 0 0 0,1 0-1 0 0,-1 0 1 0 0,0 1-1 0 0,1-1 1 0 0,-1 1-1 0 0,0-1 1 0 0,-1 1-1 0 0,1 0 1 0 0,0-1 0 0 0,-1 1-1 0 0,0 0 1 0 0,1 0-1 0 0,-1 0 1 0 0,-1 0-1 0 0,1 1 1 0 0,0-1 0 0 0,-1 0-1 0 0,1 0 1 0 0,-1 0-1 0 0,0 1 1 0 0,0-1-1 0 0,0 1-56 0 0,-19 40 560 0 0,-25 2-105 0 0,-34 5-132 0 0,47-35-510 0 0,-4-1-226 0 0,-48 2-6112 0 0,60-16 4137 0 0</inkml:trace>
  <inkml:trace contextRef="#ctx0" brushRef="#br0" timeOffset="484.26">632 102 14280 0 0,'0'0'1102'0'0,"0"2"-719"0"0,18 60 1179 0 0,-4-24-472 0 0,19 85 358 0 0,-15 43 652 0 0,-18-120-1400 0 0,0-44-566 0 0,0-2-7 0 0,0 0-6 0 0,-1-2 11 0 0,-6-9-1 0 0,1 0-1 0 0,0-1 1 0 0,1 0-1 0 0,0 0 1 0 0,1 0-1 0 0,1-1 1 0 0,0 0-1 0 0,0-5-130 0 0,-12-40-296 0 0,11 42-124 0 0,0-1 0 0 0,1 1 0 0 0,1-1 0 0 0,0 0 0 0 0,1 0 0 0 0,1 0 0 0 0,1 0 0 0 0,0 0 0 0 0,1 0 0 0 0,1 0 0 0 0,1 1 0 0 0,0-1 0 0 0,1 1 0 0 0,7-15 420 0 0,-9 24 10 0 0,1 0-1 0 0,0 1 1 0 0,0 0 0 0 0,0-1-1 0 0,1 2 1 0 0,0-1-1 0 0,0 0 1 0 0,1 1-1 0 0,-1 0 1 0 0,1 0-1 0 0,0 1 1 0 0,1-1-1 0 0,-1 1 1 0 0,1 1-1 0 0,0-1 1 0 0,0 1-1 0 0,0 1 1 0 0,0-1-1 0 0,0 1 1 0 0,1 0-1 0 0,-1 1 1 0 0,1-1-1 0 0,-1 2 1 0 0,1-1-1 0 0,-1 1 1 0 0,1 0-1 0 0,0 0 1 0 0,-1 1-1 0 0,2 1-9 0 0,93 25 1268 0 0,-24 35 204 0 0,-77-60-1436 0 0,0 0 0 0 0,0 0 0 0 0,0 0 0 0 0,0 0 0 0 0,-1 1 0 0 0,1-1 0 0 0,0 0 0 0 0,-1 0 0 0 0,0 1 0 0 0,1-1 0 0 0,-1 0 0 0 0,0 0-1 0 0,0 1 1 0 0,0-1 0 0 0,-1 0 0 0 0,1 1 0 0 0,0-1 0 0 0,-1 0 0 0 0,0 0 0 0 0,1 0 0 0 0,-1 1 0 0 0,0-1 0 0 0,0 0 0 0 0,0 0 0 0 0,0 0 0 0 0,-1 0-1 0 0,1-1 1 0 0,0 1 0 0 0,-1 0 0 0 0,0 0 0 0 0,1-1 0 0 0,-1 1 0 0 0,0-1 0 0 0,0 0 0 0 0,0 1 0 0 0,1-1 0 0 0,-1 0 0 0 0,-1 0 0 0 0,1 0-36 0 0,-29 17 297 0 0,-1-1 0 0 0,-1-2 0 0 0,0-1 0 0 0,-32 9-297 0 0,51-19-362 0 0,-31 8 84 0 0,15-11-6054 0 0,11-3-837 0 0</inkml:trace>
  <inkml:trace contextRef="#ctx0" brushRef="#br0" timeOffset="952.905">1525 58 12032 0 0,'0'0'553'0'0,"0"0"-16"0"0,0 0-153 0 0,0 0 632 0 0,3-7 1711 0 0,-2 6-2592 0 0,-1-1 1 0 0,0 1-1 0 0,0 0 1 0 0,0 0 0 0 0,0 0-1 0 0,-1-1 1 0 0,1 1-1 0 0,0 0 1 0 0,0 0-1 0 0,-1 0 1 0 0,1 0-1 0 0,0 0 1 0 0,-1 0-1 0 0,0 0 1 0 0,1-1-1 0 0,-1 1 1 0 0,1 1 0 0 0,-1-1-1 0 0,0 0 1 0 0,0 0-1 0 0,0 0 1 0 0,1 0-1 0 0,-1 0 1 0 0,0 1-1 0 0,0-1 1 0 0,0 0-1 0 0,0 1 1 0 0,0-1-1 0 0,0 1 1 0 0,-1-1 0 0 0,1 1-1 0 0,0-1 1 0 0,0 1-1 0 0,0 0 1 0 0,0 0-1 0 0,0 0 1 0 0,-1-1-1 0 0,1 1 1 0 0,0 0-1 0 0,-1 0-135 0 0,-51 0 584 0 0,-47 16-327 0 0,34 16-257 0 0,45-18 7 0 0,18-12-5 0 0,0-1 1 0 0,0 1-1 0 0,0 0 0 0 0,0 0 1 0 0,0 0-1 0 0,0 0 0 0 0,0 1 0 0 0,1-1 1 0 0,-1 1-1 0 0,1-1 0 0 0,-1 1 1 0 0,1 0-1 0 0,0 0 0 0 0,0 0 0 0 0,1 0 1 0 0,-1 0-1 0 0,1 1 0 0 0,-1-1 1 0 0,1 0-1 0 0,0 1 0 0 0,0-1 0 0 0,1 1 1 0 0,-1-1-1 0 0,1 1 0 0 0,-1 0-2 0 0,17 154 0 0 0,8-9 0 0 0,-17-82 0 0 0,18 9 0 0 0,-20-68 15 0 0,28 20 250 0 0,-27-28-284 0 0,0 1-1 0 0,0-1 1 0 0,0 0-1 0 0,0 0 1 0 0,0 0 0 0 0,0-1-1 0 0,-1 0 1 0 0,1 0-1 0 0,0-1 1 0 0,0 0-1 0 0,0 0 1 0 0,1-1 19 0 0,25-6 211 0 0,101-23-325 0 0,-102 24 614 0 0,-30 8-577 0 0,-1 0-92 0 0,0 0-21 0 0,0 0-112 0 0,0 0-466 0 0,-1-2-206 0 0,-5-3-39 0 0,-4-2-10 0 0</inkml:trace>
  <inkml:trace contextRef="#ctx0" brushRef="#br0" timeOffset="1249.704">1204 438 14856 0 0,'4'-16'1488'0'0,"12"16"-110"0"0,66 0 595 0 0,104-34-1944 0 0,-66 5-3123 0 0,-91 19 2072 0 0</inkml:trace>
  <inkml:trace contextRef="#ctx0" brushRef="#br0" timeOffset="1687.103">1795 118 4608 0 0,'0'0'353'0'0,"0"0"113"0"0,0 0 1333 0 0,0 0 611 0 0,1 0 920 0 0,3 6-1812 0 0,30 45 2748 0 0,-26-36-3911 0 0,0 1 0 0 0,-1 0 0 0 0,-1 0 0 0 0,0 1-1 0 0,-1-1 1 0 0,-1 1 0 0 0,0 5-355 0 0,16 113 2253 0 0,-15-46-1047 0 0,-16-98-620 0 0,6-2-533 0 0,1 0 0 0 0,0 1 0 0 0,1-1 0 0 0,0 0-1 0 0,1-1 1 0 0,0 1 0 0 0,0 0 0 0 0,2-1 0 0 0,-1 1 0 0 0,1 0 0 0 0,1-3-53 0 0,-1-4-144 0 0,0 0 0 0 0,1-1 0 0 0,1 1 0 0 0,0 0 1 0 0,2 0-1 0 0,0 0 0 0 0,1 1 0 0 0,1-1 1 0 0,0 1-1 0 0,1 0 0 0 0,1 1 0 0 0,8-13 144 0 0,-11 21-30 0 0,1 0-1 0 0,-1 1 0 0 0,1-1 0 0 0,0 1 1 0 0,1 1-1 0 0,0-1 0 0 0,0 1 0 0 0,0 0 1 0 0,1 1-1 0 0,0 0 0 0 0,0 0 0 0 0,0 1 1 0 0,0 0-1 0 0,1 0 0 0 0,0 1 0 0 0,0 0 1 0 0,5-1 30 0 0,-3 2-23 0 0,-1 0 0 0 0,0 1 0 0 0,1 1 1 0 0,-1-1-1 0 0,1 2 0 0 0,-1-1 0 0 0,0 1 1 0 0,1 1-1 0 0,-1 0 0 0 0,0 1 0 0 0,0-1 1 0 0,0 2-1 0 0,-1 0 0 0 0,1 0 0 0 0,7 5 23 0 0,-2 1 77 0 0,0 1-1 0 0,-1 1 1 0 0,-1 0-1 0 0,0 1 1 0 0,0 1-1 0 0,-2 0 1 0 0,1 0-1 0 0,4 10-76 0 0,-8-16 52 0 0,-1 1 0 0 0,0 0 0 0 0,0 1 0 0 0,0-1 0 0 0,-2 1 0 0 0,1 0 0 0 0,-1 1 0 0 0,0 0 0 0 0,-1-1 0 0 0,-1 1 0 0 0,0 1 0 0 0,0-1 0 0 0,-1 0 0 0 0,0 1 0 0 0,-1-1 0 0 0,0 1 0 0 0,-1 0 0 0 0,0-1 0 0 0,-1 1 0 0 0,-1-1 0 0 0,0 1 0 0 0,0-1 0 0 0,-3 9-52 0 0,1-11 57 0 0,0-1 0 0 0,0 1-1 0 0,-1-1 1 0 0,0 0 0 0 0,0 0-1 0 0,-1 0 1 0 0,0-1 0 0 0,0 0-1 0 0,-1 0 1 0 0,0 0 0 0 0,0-1-1 0 0,-1 0 1 0 0,0-1 0 0 0,0 1-1 0 0,0-2 1 0 0,0 1 0 0 0,-1-1-1 0 0,0 0 1 0 0,0-1 0 0 0,0 0-1 0 0,0 0 1 0 0,0-1 0 0 0,-1 0-1 0 0,-7 0-56 0 0,-13-3 47 0 0,1-1 0 0 0,0-2 1 0 0,0 0-1 0 0,0-2 0 0 0,1-1 0 0 0,-16-7-47 0 0,19 7-349 0 0,-13-5 52 0 0,18-1-8152 0 0,19 12 854 0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1T22:36:49.59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16989 5617 1267 0,'5'0'28'0,"-5"0"5"0,0 0 2 0,0 0 1 0,0 0-36 0,0 0 0 16,0 0 0-16,0 0 0 0,0 0 58 0,0 0 5 16,0 0 1-16,0 0 0 0,0 0 0 0,0 0 0 0,3-5 0 0,-1 5 0 15,4-7-14-15,-4 7-2 0,4 0-1 0,-1-2 0 16,3-3 2-16,-3 5 1 0,6 0 0 0,-1-5 0 16,1 5-14-16,0-2-4 0,-1 2 0 0,3 0 0 15,1 0-32-15,-4 0 0 0,6 0 0 0,-3 2 0 16,3-2 35-16,-3 0 3 0,3 5 1 0,0-5 0 15,0 0-20-15,0 0-4 0,2 0-1 0,-2 5 0 16,0-3-2-16,0-2 0 0,0 0 0 0,-3 5 0 16,0-5-12-16,3 0 11 0,0 2-11 0,0-2 10 15,0 0-10-15,2 0 8 0,-2 0-8 0,5 0 8 16,-2 0-8-16,2 0 0 0,0 0 9 0,0 0-9 16,3 5 0-16,-3-5 9 0,3 0-9 0,-3 0 0 15,3 0 9-15,-3 0-9 0,1 0 0 0,-1 0 9 16,-3 0-9-16,-2-5 8 0,5 5-8 0,-2 0 8 15,2 0-8-15,-2 0 10 0,2-2-10 0,-3 2 10 0,3 0-10 16,1 0 0-16,-1 0 0 0,5 0 8 0,3 0-8 0,-5 0 0 16,-8 2 0-16,0-2 8 0,2 0 20 0,4 0 3 15,-4-2 1-15,1 2 0 16,-4 0-47-16,1-5-9 0,3 5-1 0,-1 0-1 0,1 0 26 0,-1-2 0 16,4-3 9-16,-1 5-9 0,-3 0 12 0,3 0-4 15,1 0 0-15,-4 0-8 0,1 0 10 0,-1 0-10 16,1 0 8-16,-1 0-8 0,1 0 8 0,-3 0-8 15,2 0 8-15,-2 0-8 0,0 0 8 0,0 0-8 16,0 0 8-16,-1 0-8 0,-1 0 0 0,4 0 8 16,-2-5-8-16,0 5 0 0,2 0 0 0,1 0 0 15,0-2 0-15,-1 4 0 0,3-2 0 0,-2 0 12 0,-1 0-12 16,3 0 12-16,-2 0-12 0,-1 0 0 0,-2 5 0 0,3-5 0 16,-1 0 8-16,1 0-8 0,-1 0 8 0,-2 0-8 0,3 0 0 0,-3 0 0 15,2 0 8-15,-2 0-8 0,0 0 0 0,2 0 0 16,-2 0 9-16,3 0-9 0,-3 0 0 0,2 0 8 15,1-5-8-15,-1 5 0 0,1 0 8 0,-1 0-8 16,-2 0 8-16,3 0-8 0,-1 0 8 0,1 0-8 0,-1 0 8 16,1 0-8-16,2 0-16 0,-2-2-7 0,-6 2-1 0,5 0-1 15,-2 0 45-15,0 0 8 0,0 0 3 0,-3 0 0 16,0 0-23-16,3-5-8 0,0 5 0 0,3 0 0 16,-3 0 8-16,2 0-8 0,1 0 0 0,-1 0 9 15,1 0-9-15,-1 0 0 0,1 0 0 0,-1 5 0 16,3-5 0-16,0 0 0 0,-2 0 0 0,2 0 0 15,-2 2 0-15,-1-2 0 0,-2 5 0 0,0-5 0 16,0 0 0-16,0 0 0 0,-3 0 0 0,3 0 0 16,0 0 0-16,2 0 0 0,-2 0 0 0,3 0 0 15,-1 0 0-15,1 5 0 0,-1-5 0 0,-2 0 0 16,3 2 0-16,-4-2 0 0,4 0 8 0,-3 0-8 16,-3 5 0-16,3-3 0 0,-3-2 0 0,3 0 0 0,0 5 25 15,-3-5 0-15,0 0 0 0,1 0 0 16,-1 0-37-16,0 0-7 0,0 2-1 0,1-2-1 0,-1 0 33 15,3 0 8-15,-3 0 0 0,0 0 1 0,0 0-21 0,3-2-16 16,-3 2 2-16,3 0 1 0,-2 0 21 0,-1 0 4 16,3-5 0-16,-3 5 1 0,0 0-13 0,0 0 8 15,-2 0-8-15,2-2 0 0,-2 2 0 0,-1 0 0 16,-2-5 0-16,3 5 0 0,-3 5 8 0,0-5 6 16,0-5 1-16,0 5 0 0,0 5-24 0,-3-5-5 15,0-5-1-15,-5 5 0 0,0 0 34 0,5 5 6 16,3-5 2-16,-8 0 0 0,0 0 8 0,0 0 1 15,6 0 1-15,-6 0 0 16,5 0-52-16,-5 0-10 0,0 0-3 0,0 0 0 0,5-5 28 0,-5 5 0 0,5 0 0 16,-5 0 0-16,0 0 0 0,0 0 0 0,0 0 0 0,0 0 0 15,0 0 0-15,0 0 0 0,0 0-8 0,0 0 8 32,0 0-96-32,0 0-15 0,0 0-2 0,0 0-708 0,-7 0-142 0</inkml:trace>
  <inkml:trace contextRef="#ctx0" brushRef="#br0" timeOffset="2561.66">8477 8604 288 0,'-13'-2'12'0,"13"2"4"0,0 0-16 0,0 0 0 16,0 0 0-16,0 0 0 0,0 0 151 16,0 0 27-16,0 0 6 0,0 0 0 15,0 0-79-15,0 0-16 0,0 0-3 0,0 0-1 0,-3-5-13 0,3 5-2 16,0 0-1-16,0 0 0 0,0 0-1 0,0 0 0 16,-2 0 0-16,2 0 0 0,0 0-12 0,0 0-4 15,0 0 0-15,0 0 0 0,0 0-11 0,0 0-2 16,0 0-1-16,0 0 0 0,0 0-8 0,0 0-2 15,0 0 0-15,2 7 0 16,-2-2-1-16,3-3-1 0,-3 5 0 0,0 0 0 0,0-2-2 0,0 2-1 16,0 0 0-16,0 0 0 0,3 0-3 0,-3 0-1 15,0 0 0-15,-3 5 0 0,6-5-1 0,-3 0 0 16,-3 0 0-16,3 0 0 0,0-2-2 0,0 2 0 0,0 5 0 16,-3-3 0-16,3 3-3 0,-2-5-1 15,2 0 0-15,0 0 0 16,0 0 4-16,-3 0 1 0,3 5 0 0,-3-5 0 0,3 0-17 0,0 5 0 0,-2-5 0 0,2 2 0 15,2 3 0-15,-2 0-9 0,-2-3 1 0,2-2 0 16,0 5 8-16,0-5 11 0,0 5-3 0,0-3 0 16,0 3-8-16,0-5 0 0,2 5 0 0,-2-3 0 15,-2 3 0-15,-1-5 0 0,3 5 0 0,0-3 0 16,-2 3 0-16,2 2 0 0,0-2 0 0,-3-3 0 16,3 3 0-16,0 2 0 0,-3 0 0 0,3 0 0 15,0-2 0-15,0 2 0 0,-2-2 0 0,-1 2 0 16,6 0 0-16,-3-7 0 0,0 5 0 0,-3 2 0 15,3-7 0-15,-3 5 0 0,3-5 0 0,0 5 0 16,-2-3 0-16,-1-2 0 0,6 0 0 0,-3 0 0 0,-3 0 0 16,3 3 0-16,0-1 0 0,0-2 0 0,0 0 0 0,0-2 0 15,-3 2 0-15,3 5 0 0,3-5 0 0,-3 0 0 16,-3 0 0-16,3 0 0 0,3 0 9 0,-3 0 0 16,-3 0 0-16,3 5 0 0,-2-5-9 0,2 5 0 15,0-3 0-15,0 3 0 0,-3-3 0 0,3-2 0 16,0 5 0-16,3 0 0 0,-6-3 0 0,3-2 0 15,0 5 0-15,0-5 0 0,3 5 0 0,-3-3 0 16,-3 3 0-16,3 0 0 0,3-3 0 0,-1-2 0 16,-2 5 0-16,0-5 0 0,0 5 0 0,0-3 0 15,0-2 0-15,0 0 0 0,-2 5 0 0,2-5 0 16,0 0 0-16,0 0 0 0,0 5 0 0,0-5 0 16,0 0 0-16,0 0 0 0,0 5 0 0,0-5 0 0,0 0 0 15,0 7 0-15,2-7 0 0,-2 0 0 0,-2 5 0 0,2-5 0 16,2 0 0-16,-2 0 0 0,0 0 0 0,-2 5 0 15,2-5 0-15,2 0 0 0,-2 5 0 0,0-3 0 16,-2-2 0-16,2 5 0 0,0-5 0 0,0 0 0 16,-3 0 0-16,3 0 0 0,3 0 0 0,-3 5 0 15,0-5 0-15,2 0 0 0,-2 5 0 0,0-5 0 16,3 0 0-16,0 5 0 0,-6-3 0 0,6 3 0 16,-3-5 0-16,2 5 0 0,-2-3 0 0,0-2 0 15,-2 0 0-15,2 3 0 0,2-8 0 0,-2 10 0 16,-2-5 0-16,2 2-11 0,0-4 1 0,0 2 0 15,-3 5 10-15,3-3 14 0,3-2-3 0,-3 0-1 16,0-2-10-16,0 7 0 0,0-5 0 0,0 0 0 16,5-5 0-16,-5 5 0 0,0 0 0 0,0 3 0 15,0-3 0-15,0 0 0 0,0 0 0 0,0 0 0 0,-3 0 0 0,1 0 0 16,4 0 0-16,-4 0 0 0,-1 5 0 0,3-5 0 16,0 0 0-16,3 7 0 0,-6-7 0 0,3 5 0 15,0-5 0-15,0 7 0 0,3-7 0 0,-3 7 0 16,-3-7 0-16,3 5 0 0,3 0 0 0,-1-3 0 15,-2 3 0-15,0-5 0 0,0 5 0 0,3-3 0 16,-3-2 0-16,0 0 0 0,-3 5 0 0,3-5 0 16,3-2 0-16,-6 2 0 0,1 2 0 0,2 3 0 15,0-5 0-15,2 5 0 0,-2-5 0 0,0 0-14 16,0 5 3-16,3-3 1 0,-3-2 10 0,3 0 14 16,-3-2-3-16,0 2-1 0,2 0-10 0,-2 0 0 15,-2 0 0-15,2 0 0 0,0 0 0 0,0-2 0 0,0 2 0 0,0 7 0 16,-3-2 0-16,3-5 0 0,0 0 0 0,0 5 0 15,-5-3 0-15,5 3 0 0,0-3 0 0,2 3 0 16,-2 0 0-16,0-3 0 0,0-4 0 0,3 7 0 16,0-3 0-16,-3-2 0 0,-3 0 0 0,3 5 0 15,3-5 0-15,-1 0 0 0,-4 0 0 0,2 0 0 16,0 5 0-16,0-5 8 0,0 0-8 0,-3 0 8 16,0 0-8-16,3 0 0 0,3-2 0 0,-3 5 0 15,-5 15 0-15,5-10 0 0,0-15 0 0,0 0 0 16,0 4 0-16,-3 3 0 0,3-2 0 0,0 2 0 15,3-5 0-15,-1 3 0 0,-4-3 0 0,4 3 0 16,-2-5 0-16,0 0 0 0,0 0 0 0,0 2 0 16,0 3-16-16,3 2 4 0,-3 5 0 0,3 2 1 15,-6 0 11-15,3 0 16 0,3-14-4 0,-3 7-1 0,0 0-11 16,0-2 0-16,2-2 0 0,1 1 0 0,-3 3 0 16,0-7 0-16,0 7 0 0,3-2 0 0,-1-5 0 15,1 2 0-15,-6 3 0 0,3-3 0 0,0-2 0 0,0 0-14 16,0 0 2-16,0 0 0 0,0 7 22 0,0-7 5 15,0 0 1-15,0 0 0 0,-2 0-16 0,2 0 0 16,0 0 0-16,0 0-798 16,0 0-165-16</inkml:trace>
  <inkml:trace contextRef="#ctx0" brushRef="#br0" timeOffset="47540.03">8575 4702 57 0,'0'0'0'0,"0"0"0"16,0 0 0-16,5-2 0 0,6-3 209 0,-8-2 37 15,-9 5 7-15,6 2 2 0,11-5-76 0,-8 0-15 0,-9 3-4 16,1-3 0-16,2 3-37 0,-2-3-8 0,2 3-2 0,-2 2 0 16,-5-5-39-16,2 5-8 0,2 0-2 0,-2 0 0 15,-5 5 0-15,8-5 0 0,-3 2 0 0,3 3 0 16,-6-3-51-16,3 3-13 0,0-3 0 0,0 8 0 15,3-1 54-15,-6-2 8 0,-2 0 2 0,5 5 0 16,0 0-52-16,0-3-12 0,0 3 0 0,-2 2 0 16,5 0 0-16,-3-2 0 0,5 2 0 0,-2 0 0 15,-3-2-16-15,5 2-7 0,6-2-1 0,-1 2 0 16,-2-5 24-16,3 3 0 0,5 0 0 0,0-3 8 16,2 3-8-16,1-5 0 0,0 0 0 0,5 5 0 15,2-5 0-15,1 0 0 0,-4-5 0 0,4 5 0 16,7-2 0-16,-4 2 0 0,-1-7 0 0,0 5 8 15,0-3-96-15,0-2-19 0,-2 0-4 0</inkml:trace>
  <inkml:trace contextRef="#ctx0" brushRef="#br0" timeOffset="47899.31">8893 4928 1638 0,'0'0'36'0,"0"0"7"0,-3-5 1 0,3 5 3 0,-3-7-38 16,3 7-9-16,0 0 0 0,0 0 0 0,0 0 100 0,0 0 19 16,0 0 3-16,0 0 1 0,0 0-75 0,0 0-14 15,0 0-3-15,0 0-1 0,0 0 6 0,0 0 2 16,-2 7 0-16,2 0 0 0,0 0-10 0,0 3-1 0,0-1-1 16,0-2 0-16,2 0-26 0,1 0-20 0,0 0 3 0,-1 5 1 15,1-5 16-15,2-2 0 0,1-3 0 0,4 5 0 16,-2-2 0-16,0-5 0 0,5 0 0 0,-2 0 0 15,-1-5 0-15,1 5 0 0,-3-2 9 0,2-5-9 16,4 2 9-16,-4-2-9 0,-2 0 10 0,3 0-10 16,-1 0 12-16,-2-5-4 0,-5 5-8 0,-3 0 12 15,0 0-12-15,-3-5 0 0,3 5 0 0,-5 0 0 16,-6 0 51-16,4 0 10 0,1 0 3 0,1 2 0 16,-3 3-52-16,0-3-12 0,0 5 0 0,0 0 0 15,-2 0 0-15,2 0 0 0,2 0 0 0,6 0 0 16,0 0-164-16,-5 5-35 0</inkml:trace>
  <inkml:trace contextRef="#ctx0" brushRef="#br0" timeOffset="48461.68">9115 4935 1551 0,'0'0'34'0,"0"0"7"0,0 0 2 0,0 0 1 0,8-5-36 0,-3 5-8 16,3 0 0-16,0 5 0 0,-3-5 117 0,3 0 22 16,-2 2 4-16,-1 3 1 0,5 0-60 0,-4-3-11 15,-1 5-2-15,0-2-1 0,1-3-14 0,-6-2-2 16,0 0-1-16,2 7 0 0,1 0-12 0,0-2-2 16,-3-5-1-16,0 0 0 0,0 0-30 0,0 0-8 0,0 0 0 0,0 0 0 15,0 0 0-15,0 0 0 0,0 0 0 0,0 0 0 16,0 0 24-16,0 0 3 0,5 0 1 0,0-5 0 31,-2-2-45-31,-1 5-9 0,1-5-2 0,0-5 0 0,-1 5 28 0,4 0 0 0,-1 2 0 0,0-2-8 16,0 0 8-16,1 0 0 0,-1 0 0 0,0 0 0 15,-2 2 0-15,2 3 0 0,1-3 0 0,-1 5 0 16,-5 0-20-16,5 0-4 0,-2 5-2 0,2-3 0 16,3 5 42-16,-5-2 8 0,2 2 1 0,-2 5 1 15,-1-5-26-15,1 0 0 0,2 0 0 0,1 0 0 16,-4 0 56-16,-2-2 7 0,0-5 1 0,3 7 0 15,2-5-56-15,-2 5-8 0,-3-7-8 0,0 0 8 0,0 0 0 16,2 0 0-16,-2 0 10 0,6 0-2 0,-6 0-8 0,5 0 0 16,0-7 0-16,1 5 0 0,-1-3 0 0,0-2 0 15,3 0 10-15,0 0-10 0,-3 2-8 0,3-2-8 16,-2 5-2-16,-1-3 0 0,0 3 3 0,3-3 1 16,0 5 0-16,-3 0 0 0,-5 0 33 0,6 0 6 15,4 0 2-15,-2 5 0 16,-5-3-73-16,5 3-14 0,2-3-4 0,-2 5 0 0,0-2 52 0,0 2 12 15,-3 0 0-15,3 0 0 0,-2 0 48 0,2 0 13 16,-6-2 3-16,3 2 0 0,-2 0-52 0,2-2-12 16,-2 2 0-16,-3-5 0 0,0-2 0 0,0 0 0 15,0 0 0-15,0 0-851 0,0 0-173 0</inkml:trace>
  <inkml:trace contextRef="#ctx0" brushRef="#br0" timeOffset="49055.28">9739 4916 345 0,'0'0'31'0,"0"0"-31"15,0 0 0-15,0 0 0 16,0 0 293-16,-2 5 53 0,2 2 10 0,2-5 3 15,-2 5-179-15,3 3-35 0,-3-1-7 0,3 3-2 0,-1-3-47 0,1 10-9 16,2-5-3-16,0 5 0 0,1 2-7 0,-1-2-2 16,0 2 0-16,-2-2 0 0,2-5-54 0,-2 5-14 15,0-5 0-15,-1-2 0 0,1-3 54 0,-3 3 8 16,0-5 2-16,0 0 0 0,0-2-52 0,0-3-12 16,0-2 0-16,0 0 0 0,-3-7 0 0,1 2 0 15,-4-2 0-15,4-7 0 0,-4 0 0 0,1-5 0 0,2 3 0 0,-2-8 0 16,0 3 0-16,0 2 0 15,2-2 0-15,3 0 0 0,-3 2 0 0,6-2 0 0,-3 2 0 0,5 5 0 32,0 0-27-32,1 2-8 0,2 5-1 0,2-2-1 15,1-3 8-15,-3 7 1 0,-3 3 1 0,3-3 0 0,3 5 37 0,2 0 7 0,3 5 2 0,0-3 0 16,-3 3-31-16,0 2-5 16,0 0-2-16,-2 0 0 0,-1 5 56 0,1-5 11 0,-3 5 3 0,-3-3 0 15,-5 3-31-15,-2-5-5 0,-4 0-2 0,1 0 0 16,-3 0 3-16,-2-2 0 0,-4 2 0 0,4-5 0 15,-1 3-26-15,-2-3-5 0,-3 3-1 0,5-5 0 16,1 0-192-16,2 0-38 0</inkml:trace>
  <inkml:trace contextRef="#ctx0" brushRef="#br0" timeOffset="49273.99">10046 4742 1670 0,'0'0'74'0,"0"0"15"0,0 0-71 0,0 0-18 16,0 0 0-16,0 0 0 0,3 5 170 0,0 2 30 16,-1 0 7-16,1 7 1 0,-1-2-116 0,4-3-22 15,-4 5-5-15,4 3-1 0,-1-1-51 0,-2 1-13 16,2-3 0-16,0 2 0 0,1 1 54 0,-1-3 8 16,-3-5 2-16,4 8 0 0,-4-8-52 0,1 3-12 15,5-3 0-15,-3-4 0 16,1 2-18-16,-1 0-6 0,-3-2-2 0</inkml:trace>
  <inkml:trace contextRef="#ctx0" brushRef="#br0" timeOffset="49586.47">10197 4890 1728 0,'0'0'76'0,"5"0"16"0,3 0-73 0,0 0-19 0,0 0 0 0,3 0 0 15,2 0 106-15,0 0 18 0,0 0 3 0,1 0 1 16,-1 0-59-16,3 0-11 15,-3 0-2-15,0 0-1 0,-2-2-38 0,-1-3-7 0,-2 5-2 0,3-2 0 16,-6-3-8-16,3 3 0 0,-3-3 0 0,1 3 0 16,-4-3 0-16,-2 5 0 0,0-7 0 0,-2 2 0 0,-4 3 56 0,1-3 7 15,-3 5 1-15,0 0 0 0,-5 0-52 16,0 0-12-16,-3 0 0 0,-3 0 0 0,1 5 0 0,2-3 0 16,0 3 0-16,3 2 0 0,0 0 0 0,2 0 0 15,3 0 0-15,0 5 0 0,0-5 0 0,3 0 0 16,0 0 0-16,5 5 0 0,0-5 0 0,2 0 0 15,1 0 0-15,2 0 0 0,3 5 0 0,-2-10 0 16,1 5 0-16,7 0 0 0,-1-2 0 0,3 0 0 16,-3-3 0-16,3-2 0 0,0 5 0 0,0-5 0 15,-3 0 0-15,3 0-782 16,-3-5-159-16</inkml:trace>
  <inkml:trace contextRef="#ctx0" brushRef="#br0" timeOffset="50445.87">10485 4716 1267 0,'3'-2'28'0,"-3"2"5"0,0 0 2 0,3-5 1 0,-1 3-36 0,-2 2 0 16,0 0 0-16,0 0 0 0,0 0 138 0,0 0 21 16,0 0 4-16,3 2 1 0,2 10-58 0,-2 0-11 15,2-3-3-15,-2 3 0 16,0 2-22-16,-1 0-5 0,1 5-1 0,2 0 0 0,-2-3-35 0,2 3-7 15,-2 2-2-15,2 0 0 0,0 3-7 0,1-8-1 16,-4 3-1-16,4-5 0 0,-4-2-3 0,-2 0-8 0,3-3 12 0,-3-9-4 31,0 0-138-31,0 0-28 0,0 0-6 0</inkml:trace>
  <inkml:trace contextRef="#ctx0" brushRef="#br0" timeOffset="50586.5">10427 4881 1472 0,'0'0'65'0,"0"0"14"0,0 0-63 0,0 0-16 0,8 0 0 0,0 0 0 16,-3 0 93-16,9-5 16 0,-4 5 3 0,6 0 1 16,-3 0-60-16,6 0-12 15,-1 0-2-15,4 0-1 0,1 0-29 0,1 0-9 0,5-2 0 0,0 2-594 16,-5-5-124-16</inkml:trace>
  <inkml:trace contextRef="#ctx0" brushRef="#br0" timeOffset="50914.228">10816 4876 2062 0,'0'0'45'0,"0"0"10"0,0 0 1 0,0 0 3 0,0 0-47 0,0 0-12 15,5 0 0-15,1 5 0 16,-1-3 30-16,3-2 4 0,0 0 1 0,0 0 0 0,2 0-9 0,-2 0-2 16,3 0 0-16,0-2 0 0,-1-3-38 0,1 3-8 15,-3-3-2-15,0 3 0 0,0-3 47 0,-6-2 9 16,3 2 1-16,-5 3 1 0,0 2-15 0,-2-5-3 15,-3-2-1-15,-1 5 0 0,1-3-3 0,-3 3-1 16,-3-3 0-16,1 3 0 0,-1 2-11 0,-2 2 10 16,0-2-10-16,-3 7 10 0,-3-2-10 0,1-3 10 0,-1 5-10 15,1 5 10-15,2-5-2 0,3 0-8 0,0 5 12 0,5-3-4 16,0-2 4-16,2 5 1 0,4-5 0 0,2 7 0 16,2-7 20-16,4 5 4 0,2 0 1 0,2-5 0 31,3 0-54-31,3-5-10 0,3 5-2 0,5-2-1 0,2 2 46 0,1-2 10 0,2-3 1 0,2-2-800 15,1 0-160-15</inkml:trace>
  <inkml:trace contextRef="#ctx0" brushRef="#br0" timeOffset="51336.35">11618 4714 1497 0,'10'2'32'0,"-10"-2"8"0,0 0 0 0,0 0 4 0,0 0-36 0,3 5-8 0,0 2 0 0,-1 0 0 16,1 0 104-16,0 5 20 0,-1-3 3 0,4 8 1 15,-4-1-52-15,1-4-9 16,0 2-3-16,2 0 0 0,-3 0 0 0,1 3 0 0,0-3 0 0,-1 0 0 16,-2 0-34-16,0-2-7 0,0 2-2 0,3-2 0 15,-3-3-12-15,-3-2-9 0,3 0 12 0,-2 0-754 16,-4-2-150-16</inkml:trace>
  <inkml:trace contextRef="#ctx0" brushRef="#br0" timeOffset="51476.68">11454 4881 1688 0,'0'0'37'0,"0"0"8"0,0 0 2 0,10 0 0 0,6-5-38 0,-2 5-9 16,1 0 0-16,4-2 0 0,2 2 60 0,-5 0 9 15,5 0 3-15,0 0 0 0,0 0-53 0,3-5-11 16,0 5-8-16,0 0 12 16,2-2-46-16,3-3-9 0,-2-2-1 0</inkml:trace>
  <inkml:trace contextRef="#ctx0" brushRef="#br0" timeOffset="51820.58">11800 4733 1958 0,'0'0'43'0,"3"-5"9"0,-3 5 1 0,0 5 3 0,0-3-45 0,0 5-11 0,3-2 0 0,-1 2 0 16,4 0 104-16,-1 7 20 0,0-2 3 0,6 2 1 16,2 0-52-16,0 0-9 15,-2 5-3-15,-1-5 0 0,1 5-51 0,-3-5-13 0,0 0 0 16,0-2 0-16,-3-3 0 0,0-2 0 0,1 5 0 0,-4-5 0 15,-2-7 0-15,0 0 0 0,0 0 0 0,0 0 0 16,0 0 0-16,0 0 0 0,0 0 0 0,0 0 0 16,8 0 0-16,-2-7 0 0,-6 5 0 0,5-8 0 15,0 3-48-15,3 0-13 16,0 0-3-16,0 0 0 0,-3 0 10 0,6 0 2 0,-3 2 0 0,0 3 0 16,-3-3 30-16,3 5 6 0,-3 0 2 0,-5 0 0 15,8 0 14-15,-3 0 0 0,1 7 0 0,-1-2 0 16,3-5 0-16,-3 7 0 0,1 0 0 0,-4-2 0 0,4 2 55 0,-4-5 7 15,3 5 2-15,1-2 0 0,-4 2-52 0,4 0-12 16,-4-2 0-16,-2-5 0 0,0 0 0 0,3 2 0 16,-3-2 0-16,0 0-1072 15</inkml:trace>
  <inkml:trace contextRef="#ctx0" brushRef="#br0" timeOffset="52085.82">12232 4916 1497 0,'0'0'66'0,"0"0"14"16,0 0-64-16,5 0-16 0,3 0 0 0,3-2 0 0,-1-3 84 0,1 5 14 16,-1-2 2-16,1-3 1 15,-1 5-59-15,1-5-12 0,0 3-2 0,-1-3-1 0,-2 3 1 0,-3-3 1 16,1 3 0-16,-4-3 0 0,-2-2-9 0,-2 7-1 0,-4-7-1 0,1 7 0 16,-3-2-1-16,-2-3 0 0,-1 5 0 0,0 0 0 15,-2 0-17-15,3 0 0 0,-4 0 0 0,1 7 0 16,0-7 0-16,2 7 0 0,-2 0 0 0,0 0 0 15,5 0 31-15,0 5 2 0,3-5 1 0,2 0 0 16,0 0-3-16,3 0-1 0,6 0 0 0,-1 3 0 16,3-3-30-16,0 0 0 15,2-5 0-15,-2 5 0 0,3-7-11 0,0 7-8 0,4-2-1 0</inkml:trace>
  <inkml:trace contextRef="#ctx0" brushRef="#br0" timeOffset="52663.91">13057 4768 864 0,'-2'-12'38'0,"2"12"8"16,0 0-37-16,0 0-9 0,-3-2 0 0,0-3 0 0,1-2 143 0,-4 5 26 0,4-3 6 0,-4-2 1 15,1 7-44-15,-3 0-8 0,0-5-1 0,3 5-1 16,-3 5-62-16,0-5-12 0,0 7-2 0,0-7-1 16,0 5-16-16,0-3-3 0,3 3-1 0,0-3 0 15,-1 3-25-15,4-3 0 0,-4 3 0 0,4-3 0 16,2 8 0-16,0-8 0 0,0-2 0 0,5 7 0 15,0 0 0-15,3 0 0 0,0 5 0 0,3-5 0 16,-1 0 0-16,4 0 0 0,-1 0 0 0,0 0 0 0,-5 0 0 0,0 3 0 16,0-3 0-16,-3 0 0 0,3 0 56 0,-5-5 7 15,-3-2 1-15,2 7 0 0,-2-7 0 0,-2 12 0 16,-1-7 0-16,-2-3 0 0,5-2 0 0,-5 7 0 16,-9-2 0-16,4-3 0 0,-1-2-52 0,-2 5-12 15,2-5 0-15,1 0 0 16,-1 0-100-16,1-5-22 0,4 3-5 0,-2-3-1 0</inkml:trace>
  <inkml:trace contextRef="#ctx0" brushRef="#br0" timeOffset="52961.159">13258 4808 1785 0,'0'0'159'0,"0"0"-127"0,0 0-32 15,8 7 0-15,-8-7 96 0,6 0 12 0,-1 5 4 0,0-3 0 16,3 3-28-16,0-5-6 0,-3 0-1 0,6 0 0 15,-3 2-77-15,2-2 0 0,1-7-16 0,0 7 3 16,-4 0 37-16,1-2 8 0,-2-3 2 0,-1-2 0 16,0 0-3-16,-2 0-1 0,-3 7 0 0,0-5 0 15,-5-4-30-15,2 2 0 0,-2-3 0 0,-1 8 0 16,-2-3 0-16,3-2 0 0,-3 5 0 0,-2-3 0 16,2 5 0-16,0 0 0 15,0 0 0-15,0 0 0 0,0 5 0 0,0-3 0 0,-3 3 0 0,4-3 0 16,-4 3 0-16,0 2 0 0,1 5 0 0,2-3 0 15,3-2 0-15,2 5 0 0,0 2 0 0,3 0 0 0,0-2 0 16,6 0-8-16,-1-3-1 0,0 3 0 0,6-3 9 0,-3-2 12 16,2 3-2-16,1-8-1 0,-1 3-24 0,4-3-5 15,-1-2 0-15,3 0-1137 16</inkml:trace>
  <inkml:trace contextRef="#ctx0" brushRef="#br0" timeOffset="53288.659">13499 4728 2296 0,'0'0'51'0,"0"0"10"0,0 0 3 0,-5 7 0 0,-1 0-52 0,1-2-12 16,5-3 0-16,0 5 0 0,0 0 81 0,0 5 14 15,0 0 2-15,0-3 1 16,5-2-78-16,1 5-20 0,2-5 0 0,-3 5 0 0,3-5 55 0,-3 0 7 16,1 0 2-16,1 5 0 0,-1-5-52 0,-4-5-12 15,-2-2 0-15,0 0 0 0,0 0 0 0,0 0 0 16,0 0 0-16,6 0 0 0,-6 0 0 0,5-7 0 0,0 0 0 0,-2-5 0 31,2 3-48-31,-2 2-13 0,2 0-3 0,0-5 0 16,3 5-51-16,-2-5-10 0,2 5-3 0,0 0 0 15,2 0 52-15,-2 0 9 0,3 7 3 0,-3-5 0 0,0 5 76 0,-1 0 15 0,-7 0 3 0,8 5 1 16,3 2 1-16,-3 0 1 0,0-2 0 0,-3 2 0 16,0 0 25-16,1 0 5 0,-1 5 1 0,0-3 0 15,1 3 0-15,-4-5 0 0,1 0 0 0,0 0 0 16,-3-7-52-16,0 0-12 0,0 0 0 0,0 0 0 15,0 0-48-15,0 0-13 16,0 0-3-16,0 0-1049 0</inkml:trace>
  <inkml:trace contextRef="#ctx0" brushRef="#br0" timeOffset="53476.119">13806 4594 2052 0,'0'0'91'0,"0"0"18"0,0 0-87 0,0 0-22 16,0 7 0-16,0 0 0 0,0 0 103 0,5 0 16 15,-2 5 3-15,0 2 1 0,-3 0-64 0,0 5-13 16,5 0-2-16,-3-3-1 0,6 3-35 0,-5-5-8 16,2 5 0-16,-5-5 0 0,3 0 0 0,0 0 0 15,-3-2 0-15,0 0 0 16,0-3-166-16,0-4-35 0,0-5-7 0,0 0-2 0</inkml:trace>
  <inkml:trace contextRef="#ctx0" brushRef="#br0" timeOffset="53601.14">13721 4761 57 0,'0'0'0'0,"3"0"0"0,-3-5 0 0,3 3 0 0,2-3 0 0,0 5 0 16,0-2 420-16,3-3 78 0,0-2 16 0,3 7 3 16,5 0-354-16,-3 0-71 0,3 0-15 0,0 0-2 15,2 0-60-15,1 0-15 0,-1 0 0 0,4 0 0 16,-4 0 0-16,3-2 0 0,-5 2 0 0,0 0-970 16</inkml:trace>
  <inkml:trace contextRef="#ctx0" brushRef="#br0" timeOffset="53929.14">14065 4742 1206 0,'0'0'53'0,"0"0"11"16,0 0-51-16,0 0-13 0,3 7 0 0,-3-7 0 0,0 0 119 0,5 5 21 15,0-3 4-15,3 3 0 0,0-3-12 0,0-2-4 16,0 0 0-16,0 0 0 0,3 5-102 0,-3-10-26 16,0 3 0-16,2 2 0 0,1-5 0 0,-3 5 0 15,2-2 0-15,-4-3 0 0,-6 5 0 0,0 0 0 16,5-7 0-16,0 5 0 0,-5 2 44 0,3-7 4 15,-3-3 1-15,0 10 0 0,-5-2-33 0,-1-3-6 16,-2 3-2-16,0-3 0 0,3 5-8 0,-3-2 10 16,0 2-10-16,0 0 10 0,0 2-10 0,0-2 0 15,-2 7 0-15,2-2-11 0,0 2 11 0,0 0 8 16,3 0-8-16,-3 5 11 0,2-5-11 0,4 5 0 16,-1-3 0-16,3 3 0 0,0-3 0 0,0 3 0 15,0 2 0-15,5-2 0 0,-2-5 0 0,2 0-12 16,3 0 2-16,0 5 1 0,-2-10 9 0,4 5 12 15,1-7-2-15,-1 5-1 16,4-10-167-16,-1 5-34 0,3-2-6 0</inkml:trace>
  <inkml:trace contextRef="#ctx0" brushRef="#br0" timeOffset="54241.56">14266 4709 1728 0,'0'0'38'0,"0"0"8"0,0 0 2 0,0 0 0 0,0 0-39 0,6 7-9 0,-4-7 0 0,4 5 0 16,-4 7 104-16,6-3 20 0,-3-2 3 0,3 0 1 15,0 0-39-15,0 5-7 0,-2 2-2 0,-4-2 0 16,3-3-25-16,1 3-6 0,-1 0-1 0,-2-5 0 16,-1 0 13-16,1 0 3 15,-3-7 0-15,3 7 0 0,-3-7-52 0,0 0-12 0,0 0 0 0,0 0 0 16,0 0 0-16,0 0 8 0,8-2-8 0,-6-3 0 0,4-2 0 0,-4 2 0 16,3-4 0-16,1-3 0 15,2-2-55-15,0 2-7 0,0 3-2 0,0-3 0 16,-1 5 0-16,1 0 0 0,0 0 0 0,0 2 0 15,3-2 44-15,-6 7 9 0,3 0 2 0,0 0 0 0,-3 0 9 0,1 5 12 16,-1-3-2-16,0 5-1 0,3 0-9 0,0 5 0 16,-3-5 0-16,1 0 0 0,-4 0 40 0,1 0 5 15,0 0 2-15,-1 3 0 0,4-1-25 0,-4-4-5 16,1 2-1-16,-3-5 0 16,0-2-16-16,2 7 0 0,-2-7 0 0</inkml:trace>
  <inkml:trace contextRef="#ctx0" brushRef="#br0" timeOffset="54522.91">14941 4714 633 0,'-8'-7'56'0,"3"2"-44"0,0 3-12 0,-3-3 0 0,0 3 245 0,0-3 47 0,-3 5 10 0,1 0 2 15,2-2-158-15,-3 2-31 0,-2 2-7 0,2 3 0 16,1-5-70-16,-1 2-14 0,-2 5-2 0,0 0-1 15,2-7-21-15,-5 7-18 0,6 5 3 0,-4-5 1 16,1 5 14-16,2-5 0 0,1 0 0 0,2 0-9 16,0 7 20-16,5-7 4 0,1 7 1 0,-1-7 0 15,0 5-31-15,3 0-5 0,3-5-2 0,2 0 0 0,3 0 22 16,3 0 0-16,-1 0 0 0,4 0 0 0,2 0 12 16,-1-2-4-16,-1-3 0 0,4 3 0 0,3-5 2 0,-2 0 0 15,-3 0 0-15,0 0 0 16,2 0-162-16,1-5-33 0,10-4-7 15,-5-3-586-15</inkml:trace>
  <inkml:trace contextRef="#ctx0" brushRef="#br0" timeOffset="54835.21">14967 4756 1728 0,'0'0'38'0,"0"0"8"0,0 0 2 0,0 0 0 16,0 0-39-16,0 0-9 0,0 0 0 0,6 0 0 0,2 5 53 0,0-5 9 15,0 0 2-15,0 0 0 0,2 0-24 0,3 2-5 16,-2-4-1-16,2 2 0 0,0 0-3 0,-2 0-1 15,2 0 0-15,-2-5 0 0,-1 5-30 0,1-2-16 16,-6-3 1-16,1 3 1 0,-6 2 14 0,5-7 16 0,-5 7-3 0,0 0-1 16,0-12-12-16,-5 5 0 0,2 0 8 0,-5 0-8 15,0 0 19-15,0 2 1 0,-3-2 0 0,-2 7 0 16,0-2-32-16,0 2-7 0,0 0-1 0,-1 2 0 16,-2 3 68-16,6 2 12 0,-3-5 4 0,2 5 0 15,0 5-64-15,4-5 0 0,-1 7 0 0,5-7-13 16,0 7 13-16,1-2 0 0,-1 2 12 0,3 0-12 15,3-2 8-15,-1 0-8 0,1-3 0 0,5 5 0 16,2-2 0-16,1-5 0 0,0 0 0 0,2 0 0 16,0 0 8-16,0-7-8 0,-2 0 0 0,0 0-715 15,-1 0-145-15</inkml:trace>
  <inkml:trace contextRef="#ctx0" brushRef="#br0" timeOffset="55007.38">15290 4535 1843 0,'0'0'81'0,"0"0"18"15,0 0-79-15,0 0-20 0,0 0 0 0,0 0 0 16,0 0 101-16,0 0 17 0,0 0 3 0,0 0 1 0,6 5-76 0,-4-3-15 16,1 5-3-16,0 3-1 0,-1-3-27 0,1 0 8 15,-6 0-8-15,3 0-703 16,-2 0-144-16</inkml:trace>
  <inkml:trace contextRef="#ctx0" brushRef="#br0" timeOffset="55163.21">15293 4810 2034 0,'0'0'90'0,"0"0"18"0,3 10-86 0,-1-8-22 0,-2-2 0 0,3 7 0 15,-3-7 128-15,3 5 22 0,-3-5 4 0,5 7 1 16,-5-7-90-16,2 2-17 0,-2-2-4 0,0 0-1 15,8 5-56-15,-2 2-11 0,-6-7-3 16,0 0-770-16,0 0-155 0</inkml:trace>
  <inkml:trace contextRef="#ctx0" brushRef="#br0" timeOffset="57990.68">15748 4547 1090 0,'29'-5'48'0,"-21"5"11"0,-8 0-47 0,0 0-12 0,0 0 0 0,0 0 0 16,0 0 85-16,0 0 15 0,8 0 4 0,0 5 0 15,-8-5 17-15,5 0 4 0,-5 0 1 0,8 7 0 16,0 0-48-16,-3-2-10 0,1-3-1 0,-1 5-1 16,0 0-37-16,1-2-7 0,-1-3-2 0,0 3 0 0,0 2-20 0,1-2-13 15,-4-3 1-15,4 5 1 0,2-2 11 0,-6-3 16 16,-2-2-4-16,0 0-1 16,0 0-201-16,0 0-40 0</inkml:trace>
  <inkml:trace contextRef="#ctx0" brushRef="#br0" timeOffset="58163.08">15960 4542 748 0,'0'0'33'0,"0"0"7"0,0 0-32 0,0 0-8 16,0 0 0-16,0 0 0 0,0 0 220 0,0 0 41 16,0 0 9-16,0 0 2 0,0 0-135 0,5 7-26 15,-5 3-6-15,5-1-1 0,-2-2-68 0,2 0-15 16,0-2-2-16,1 2-1 0,2 0-18 0,-3 0 0 15,3 0 0-15,-3 0 0 16,1-2-40-16,1 2-16 0,1-5-2 0</inkml:trace>
  <inkml:trace contextRef="#ctx0" brushRef="#br0" timeOffset="58818.08">16216 4775 633 0,'0'0'56'0,"0"0"-44"16,0 0-12-16,0 0 0 0,6 0 174 0,-6 0 33 15,0 0 6-15,0 0 2 0,5 7-35 0,-2 0-6 16,-3-7-2-16,-3 7 0 0,-5 5-101 0,5 0-21 16,6-3-4-16,-3-2-1 0,-3 0 16 0,3 5 3 15,6-5 1-15,-1 5 0 0,-8-5-53 0,3 0-12 16,6 0 0-16,-1-5 0 0,0 3 20 0,-5-5 3 16,0 0 1-16,0 0 0 0,8 5-13 0,-8-5-3 15,0 0 0-15,0-5 0 0,5-2-8 0,-2 2 12 16,-6-4-12-16,3 2 12 15,-2-5-40-15,2-2-8 0,2 2-2 0,1-2 0 0,-8 2 38 0,5 3 0 16,8-3 0-16,-6 5 0 0,-2 0 0 0,3 5 0 16,5-3 0-16,0 0 0 15,2 3-28-15,-4-3 1 0,-6 5 1 0,10 5 0 16,9-3-10-16,-9 3-1 0,-10-5-1 0,3 7 0 0,8 0 68 0,-3 0 14 0,-3-2 2 0,-3 2 1 16,1 0-30-16,0 0-5 0,-3-7-2 0,0 0 0 15,-3 7-2-15,3-7-8 0,8 7 12 0,-8-7-4 16,0 0 0-16,0 0-8 0,0 0 12 0,0 0-4 15,8 0-8-15,-8 0 12 0,0 0-12 0,5-7 12 16,6 5-20-16,-3-3-4 0,-6-2-1 0,4 2 0 16,-1-2 13-16,3 0 0 0,0 5 0 0,0-3 0 15,-3 3 0-15,0-3 0 0,3 3 0 0,-8 2 0 16,0 0 0-16,11 2 0 0,0-2 0 0,-1 7 0 0,-2-7 0 0,0 7 0 16,-3 0 0-16,1 0 0 0,2-2 12 0,-3 2 6 15,-3 7 1-15,1-7 0 0,5 0 6 16,-5-2 2-16,-1 2 0 0,-2 0 0 0,3 0-18 0,-3-2-9 15,0-5 10-15,-3 7-10 0,1-5 11 0,2-2-11 16,2 7 12-16,-2-7-12 16,0 0-141-16,0 0-35 0,0 0-8 0,0 0 0 0</inkml:trace>
  <inkml:trace contextRef="#ctx0" brushRef="#br0" timeOffset="59177.55">16671 4794 1958 0,'0'0'43'0,"0"0"9"0,-8 0 1 0,8 0 3 0,14 2-45 0,-9 5-11 0,-8-2 0 0,3 2 0 15,6 0 53-15,2 0 9 0,0 5 2 0,-3-5 0 16,-5 5-13-16,8-5-3 0,5 0 0 0,0 0 0 16,-10 0-30-16,5-5-6 0,5 3-2 0,0 2 0 15,-2-7-10-15,-3 0 10 0,0 0-10 0,0-5 10 16,5 3-10-16,-5-3 0 0,-6 3 0 0,4-5 0 31,4-5-51-31,-4 5-9 0,-4 0-1 0,-2-5-1 0,3 5-53 0,0-2-10 0,-1-3-3 0,1 5 0 16,-6 2 89-16,3-2 18 0,3 0 3 0,-3 7 1 15,-3-2 27-15,3 2 6 0,0 0 0 0,0 0 1 16,0 0 89-16,0 0 18 0,0 0 3 0,0 7 1 16,3 2-52-16,-3-2-9 0,-3 5-3 0,1 0 0 0,2 2 0 0,-3 0 0 15,-2 5 0-15,-1-5 0 0,-4 5-25 0,2-3-6 16,0 3-1-16,0 0 0 0,-8-5-13 0,5 0-3 15,4 0-1-15,-1 0 0 0,0-2-15 0,0 2 0 16,2-2 0-16,4-5-10 16,2 5-129-16,-3-10-25 0,3-2-6 0</inkml:trace>
  <inkml:trace contextRef="#ctx0" brushRef="#br0" timeOffset="59832.96">17304 4803 748 0,'0'0'67'0,"0"0"-54"15,2 7-13-15,-2 3 0 0,3-3 220 0,-3 2 42 16,0-2 8-16,3 5 2 0,-3 2-167 0,2-2-33 16,1-3-6-16,0 3-2 0,-1 2 0 0,1-2 0 15,0-3 0-15,2 3 0 0,-2-5 0 0,-1 7 0 16,-2-7 0-16,0 0 0 0,0-7-51 0,3 10-13 16,-1-8 0-16,-2-2 0 0,0 0 54 0,0 0 8 15,0 0 2-15,0 0 0 0,-2-2-52 0,-3-8-12 16,2 3 0-16,-2-2 0 0,-3-3 0 0,2-2-8 15,-2 2 8-15,3-4-13 16,0-3-35-16,0 0-8 0,-1-2 0 0,1 7-1 16,5-5-6-16,0 5-1 0,0 0 0 0,3 2 0 0,2-2 64 0,0 2 12 15,0 5 2-15,1 0 1 0,-1 0-24 0,3 5-5 16,3-3-1-16,2 5 0 0,0 0 15 0,0 0 0 16,3 7 0-16,3 0 0 0,-3-2 48 0,-1 2 13 15,1 0 3-15,-2 0 0 0,-1 7-52 0,-3 0-12 16,-7-7 0-16,0 5 0 0,-1 2 54 0,-2-7 8 0,-5 5 2 0,-3-5 0 15,0 5-52-15,0-5-12 0,-2 0 0 0,2 0 0 16,-3-5 12-16,0 3-1 0,1-5 0 0,-1 2 0 16,1 3-69-1,2-10-14-15,0 3-2 0,0 2-678 0,3-5-135 0</inkml:trace>
  <inkml:trace contextRef="#ctx0" brushRef="#br0" timeOffset="60145.4">17582 4763 1094 0,'0'5'97'16,"0"-5"-77"-16,-6 0-20 0,4 0 0 0,-1 5 177 0,3-3 32 15,-3-4 7-15,1 4 0 0,-1 3-103 0,3-3-21 16,5 5-4-16,-5 0 0 0,3-2-24 0,0 2-4 16,2 0 0-16,-2 0-1 0,-1 0-43 0,1 0-16 15,0 0 11-15,2 0-11 0,-3-2 37 0,-2-5 2 16,0 0 0-16,6 7 0 0,-1 0-19 0,-5-7-3 15,0 0-1-15,0 0 0 16,0 0-16-16,0 0 10 0,0 0-10 0,0 0 8 16,5-7-8-16,-2 0 10 0,0 2-10 0,-1-2 10 0,-2-2-27 0,3 2-6 15,0-5-1-15,-1 0 0 16,1 5-64-16,-1-2-12 0,4-3-4 0,-4 5 0 0,6-5 83 0,-2 10 21 0,-1-3 0 16,0 3 0-16,-2-3-9 0,2 5 9 0,0-2 0 15,3 2-9-15,-2 0 9 0,-1 0-10 0,0 0 10 0,3 0-10 16,-2 2 10-16,1-2 12 0,-1 5-2 0,-1-3-654 15,0-2-132-15</inkml:trace>
  <inkml:trace contextRef="#ctx0" brushRef="#br0" timeOffset="60487.4">17791 4794 806 0,'0'0'36'0,"5"2"7"0,0-2-35 0,0 0-8 0,3 5 0 0,0-5 0 16,3 0 148-16,-3-5 28 0,2 5 6 0,-2 0 1 15,3 0-88-15,-3 0-18 0,0-2-3 0,0-3-1 0,0 5-31 0,2 0-6 16,-2-2-2-16,0-3 0 0,-3-2-11 0,3 5-3 16,-2-8 0-16,-1 8 0 0,-5 2-8 0,5-5-1 15,-2 3-1-15,0-5 0 0,-3 2 43 0,-3-2 9 16,0 0 2-16,1 2 0 0,2-2-64 0,-3 5 0 16,-2-3-14-16,-1 3 2 0,6 2 12 0,-8 0 16 15,1 0-4-15,-4 0-1 0,6 2-11 0,-3-2 0 16,-6 7 0-16,4-2 0 0,2 2 0 0,-3 0 0 15,3 0 0-15,1 5 0 0,1-5 0 0,1 0 0 16,0 7 0-16,-1-7 0 0,4 5 18 0,2-5 2 16,-6 5 0-16,9-3 0 0,0-2-32 0,-1 5-7 15,4-5-1-15,2 0 0 0,2 0 20 0,1-2 0 16,-3-3-8-16,2 3 8 16,1-5-210-16,5 0-38 0</inkml:trace>
  <inkml:trace contextRef="#ctx0" brushRef="#br0" timeOffset="60877.93">18156 4740 1497 0,'0'0'32'0,"2"-5"8"0,1 5 0 0,0-7 4 0,-3 0-36 15,-3 2-8-15,0 3 0 0,3-3 0 0,-2 5 104 0,-4 0 20 0,1-2 3 0,0 4 1 16,0-2-52-16,-6 7-9 0,0-2-3 0,1-3 0 16,-1 8-51-16,1-1-13 0,-1-2 0 0,3 5 0 15,0 2 0-15,0 0 0 0,3-2 0 0,0 2 0 16,2-7 15-16,3 7 0 0,3-7 0 0,-1 5 0 15,4-7-24-15,-1 2-5 0,5-5-1 0,-2 3 0 16,3-3 15-16,0-2 8 0,2-2 0 0,0-3-8 16,-2-2 0-16,-1 0 0 0,1 0 0 0,-1 0 0 0,-2-5 0 15,0-2 0-15,-2 0-10 0,-1 0 10 16,0 0 24-16,-2-3 12 0,-3 3 2 0,0-5 1 0,0 5-18 16,-3 0-3-16,-2-5-1 0,0 5 0 0,-3 0 4 0,-3 0 1 15,3 2 0-15,-5 3 0 0,2-3 9 0,1 0 1 16,-1 5 1-16,3 5 0 0,0-5-11 0,3 2-2 15,2 5-1-15,3 0 0 0,0 0-19 0,0 0 0 16,0 0 8-16,6 7-8 0,-1-2 0 0,5 2 0 16,-2 0 0-16,0 0-9 15,3 5 9-15,-3-3 0 0,0-2 10 0,0 5-10 0,0-5 13 0,-3 7-3 16,0-7-1-16,3 12 0 0,0-7-18 0,0-3-4 16,0 3-1-16,-3 0 0 0,3-3 28 0,-5 3 6 15,2-5 0-15,-2 0-817 0,2 0-164 16</inkml:trace>
  <inkml:trace contextRef="#ctx0" brushRef="#br0" timeOffset="61065.38">18344 4709 1728 0,'0'0'38'0,"0"0"8"0,0 0 2 0,0 0 0 0,0 0-39 0,0 0-9 0,0 7 0 0,2-2 0 15,4 2 104-15,-4 0 20 0,1 0 3 0,-3 0 1 16,0 0-52-16,2 5-9 0,1-5-3 0,0 0 0 15,-3 0-19-15,0 0-4 0,2 0-1 0,1 0 0 16,0-2-27-16,-1 2-5 0,1 0-8 0,-3-7 11 16,0 0-148-16,0 0-30 0,0 0-5 0</inkml:trace>
  <inkml:trace contextRef="#ctx0" brushRef="#br0" timeOffset="61205.98">18415 4615 748 0,'0'0'67'0,"0"0"-54"0,-3-2-13 0,1-3 0 15,2 3 212-15,0 2 39 0,0 0 8 0,0 0 1 16,0 0-148-16,0 0-29 0,0 0-7 0,0 0 0 0,5 0-30 0,0 0-6 16,1 2 0-16,-4-2-950 15</inkml:trace>
  <inkml:trace contextRef="#ctx0" brushRef="#br0" timeOffset="61518.95">18595 4674 172 0,'0'0'8'0,"0"0"1"0,0 0-9 0,0 0 0 0,3 0 0 0,-3 0 0 16,0 0 245-16,5 2 47 0,-2-2 10 0,-3 0 2 16,0 0-148-16,2 0-30 0,-2 0-6 0,0 0 0 15,0 0-17-15,0 0-3 0,0 0-1 0,0 0 0 16,0 0-49-16,0 0-10 0,0 0-1 0,0 0-1 15,-5 0 21-15,0 0 4 0,-1 5 1 0,1-5 0 16,-3 7-52-16,0-7-12 0,3 7 0 0,-3-2 0 16,3 2 0-16,-3 0 0 0,2 0 0 0,1 0 0 15,0 0 0-15,-1 5 0 0,4-5 0 0,-1 0 0 16,1 5 0-16,2-3 0 0,2-2 0 0,3 0 0 16,-2 0 0-16,2 5 0 0,1-5 0 0,2-2 0 0,0-3 0 0,0 3 0 15,-1-3 0-15,4 3 0 16,0-3 0-16,-3-2 0 0,0 0 0 0,2-2-714 15,1-3-146-15</inkml:trace>
  <inkml:trace contextRef="#ctx0" brushRef="#br0" timeOffset="61737.1">18817 4568 979 0,'-5'-7'87'0,"5"7"-70"15,0 0-17-15,0 0 0 0,0 0 228 0,0 0 41 16,0 0 9-16,0 0 2 15,0 0-128-15,5 0-26 0,3 5-5 0,-3 2-1 0,3 0-83 0,-2 0-17 16,2 5-3-16,-3-3-1 0,3 5 26 0,-3-7 5 16,-2 5 1-16,-1 2 0 0,4-2-39 0,-4-3-9 15,-2 3 0-15,0 2 0 0,0-7 0 0,0 5 0 16,0-5 0-16,0 0 0 0,-2 0 0 0,2-7 0 16,0 0 0-16,0 0 0 15,0 0-153-15,0 0-33 0,0 0-6 0,-6-7-2 0</inkml:trace>
  <inkml:trace contextRef="#ctx0" brushRef="#br0" timeOffset="61877.99">18756 4669 1479 0,'3'0'65'0,"0"0"15"0,-3-2-64 0,5-3-16 0,0 5 0 0,3-2 0 15,0 2 109-15,3-5 19 0,-1 5 4 0,3-2 1 16,1 2-55-16,-1 0-11 0,0 0-3 0,0 2 0 16,-2-2-51-16,0 0-13 0,2-2 0 0,-3 2 0 0,-2-5 0 0,3 5 0 15,-1 0 0-15,-2 0 0 0</inkml:trace>
  <inkml:trace contextRef="#ctx0" brushRef="#br0" timeOffset="62504.89">19084 4702 1036 0,'6'5'23'0,"-4"-10"5"0,1 5 0 0,-3 0 1 0,0 0-29 0,0 0 0 16,3 0 0-16,2 0 0 0,-5 0 108 0,0 0 16 16,0 0 4-16,3 0 0 0,2 0-52 0,-2 5-9 15,-1-3-3-15,3 5 0 0,1-7 0 0,-1 5 0 16,-2 2 0-16,-1 0 0 0,6 0-6 0,-2 0-2 0,-4 0 0 0,3 0 0 16,-2-2-38-16,0 2-8 0,2 0-2 0,-2 0 0 15,-3-7 0-15,0 0-8 0,0 0 12 0,0 0-664 16,0 0-132-16</inkml:trace>
  <inkml:trace contextRef="#ctx0" brushRef="#br0" timeOffset="62661.49">19148 4601 1209 0,'0'0'108'0,"0"0"-87"16,0 0-21-16,0 0 0 0,0 0 120 0,0 0 19 15,0 0 4-15,8 0 1 0,-3-2-80 0,0 2-16 16,1 0-4-16,-1 2 0 0,3-2-36 0,0 5-8 15,0-3 0-15,0 5 0 0</inkml:trace>
  <inkml:trace contextRef="#ctx0" brushRef="#br0" timeOffset="63020.71">19431 4702 1094 0,'-8'-7'97'0,"8"7"-77"15,-5-7-20-15,2 7 0 0,-2 0 124 0,2-2 22 16,-2-3 4-16,0 5 1 0,2 0-51 0,-2 0-11 0,2 0-1 0,3 0-1 16,0 0-68-16,-5 7-19 0,2-2 0 0,-2 2 8 15,2 0-8-15,1 0 0 0,-1 0 0 0,0 5 0 16,1-5 33-16,-4 0 5 0,6 2 1 0,-2-2 0 16,2 3-27-16,2-3-12 0,1 0 10 0,2 0-10 15,-2-5 22-15,5 5-2 0,0-2 0 0,2-5 0 16,1 0-20-16,2 0-18 0,0-5 3 0,3 5 1 15,0-2 14-15,-3-3 10 0,1-2-2 0,-4 5 0 16,-5-3-8-16,1-2 12 0,-1-7-12 0,-2 7 12 16,-3-5-12-16,0 5 0 0,0 0 0 0,-3-5 0 15,-2 5 53-15,2 0 9 0,-5 0 2 0,0 0 0 16,0 0-52-16,-2 2-12 0,2 3 0 0,-3-3 0 16,1 5 0-16,-1 0 0 0,3 0 0 0,0 5 0 15,0-5-100-15,3 0-22 0,5 0-5 0,0 0-820 16</inkml:trace>
  <inkml:trace contextRef="#ctx0" brushRef="#br0" timeOffset="63332.78">19608 4674 979 0,'0'0'87'0,"0"0"-70"16,0 0-17-16,0 0 0 0,0 0 160 0,0 0 28 16,6 2 5-16,-6-2 2 0,0 5-95 0,5 2-18 15,-2 0-4-15,2 0-1 0,-3 0-10 0,4 5-3 16,-4 0 0-16,4-3 0 0,-4-2-16 0,4 0-4 15,-4 0-1-15,1 5 0 0,2-7-19 0,-5-3-3 16,0-2-1-16,0 0 0 0,0 0-20 0,0 0 0 0,0 0 0 16,0 0 8-16,0 0 44 0,5-2 10 15,-2-10 2-15,0 5 0 0,-3 2-52 0,5-4-12 16,0-3 0-16,1 5 0 16,2 0-48-16,-3-5-13 0,5 5-3 0,-2 0 0 15,3 0 0-15,-3 5 0 0,0-3 0 0,0 0 0 0,-3 3 51 0,3 2 13 0,0 0 0 0,3 2 0 16,-4 3 0-16,-1-5-8 0,-1 7 8 0,0 0 0 15,3 0 0-15,0 0 0 0,-2 5 0 0,-1-5 0 16,0 0 0-16,0 0 0 0,1 0 0 0,-1 0 0 16,-2 0 0-16,-3 5 0 0,0-5 0 0,0 0-644 15,0-2-134-15</inkml:trace>
  <inkml:trace contextRef="#ctx0" brushRef="#br0" timeOffset="63895.56">20209 4709 1497 0,'0'0'32'0,"0"0"8"0,0 0 0 0,0 0 4 0,0 0-36 0,0 0-8 15,0 0 0-15,0 0 0 0,0 0 107 0,0 0 19 0,0 0 4 0,0 0 1 16,-8 0-57-16,8 0-11 0,0 5-3 0,-3-3 0 16,1 5-47-16,-1 3-13 0,3-3 0 0,0-5 0 15,3 5 56-15,-1 0 7 0,-2-2 1 0,6 2 0 16,-1 0-52-16,0-2-12 15,3-3 0-15,-3-2 0 0,3 0 0 0,0 0 0 0,3 5 0 0,2-5 0 16,0-5 0-16,6-2 0 0,-1 5 0 0,1-3 0 16,-6-2 0-16,0 2 0 0,1-2 0 0,-6 0 0 15,-1-2 0-15,1-3 0 0,-2 7 0 0,-4-2 0 16,1 5 0-16,-3-5 0 0,0 2 0 0,0 5 0 16,0-2 11-16,0 2-1 0,0 0 0 0,0 0 0 0,0 0-10 0,0 0-14 15,0 0 3-15,5 7 1 0,1 0 10 0,-1 0 0 16,3-5 0-16,2 10 0 0,-2-5 0 0,3 0 0 15,-1-2 0-15,-2-3 0 0,3 5 0 0,0-7 0 16,-1 0 0-16,-2 0 0 0,3 0 0 0,-3 0 0 16,0 0 0-16,-3-7 0 0,3 5 0 0,-3-3 0 15,-2 3 0-15,2-3 0 0,-2-2 49 0,2 0 12 16,-2 2 3-16,-1-4 0 0,-2 2-22 0,3-5-4 16,-3 5-1-16,0-5 0 0,3 5-15 0,-3 0-3 15,-3 0-1-15,3 5 0 0,0-8-18 0,0 8 0 16,0 2 0-16,0 0 0 15,0 0-112-15,0 0-19 0,0 0-4 0,0 0-1 0</inkml:trace>
  <inkml:trace contextRef="#ctx0" brushRef="#br0" timeOffset="64301.55">20915 4634 576 0,'0'0'51'0,"0"0"-41"0,0 0-10 0,3-5 0 16,-3 5 216-16,0 0 40 0,3-7 9 0,-3 7 2 15,0 0-120-15,2-2-24 0,-2 2-5 0,0 0-1 16,0 0-42-16,-2-5-9 0,-1 3-2 0,-2 2 0 16,-6-5-51-16,3 5-13 0,-2 0 0 0,-1 5 0 15,0-3 32-15,-2 5 4 0,-3-2 1 0,3 2 0 16,-3 0-28-16,6 0-9 0,-1 0 0 0,3 0 0 16,3-2 0-16,2 2 0 0,-2 0 0 0,8 0 0 15,2 0-32-15,0 5-3 0,-5-10-1 0,3 5 0 0,2 0 36 0,3 3 0 16,3-8 0-16,-1-2 0 0,-2 7 0 0,3-7 0 15,-1 0 0-15,1 0 0 0,-1 0 16 0,1-2 9 16,-6-3 3-16,3 3 0 16,0-3-45-16,-3 0-9 0,-5 5-2 0,6-2 0 0,-4-3 48 0,4 5 8 15,-6 0 3-15,0 0 0 16,0 0-50-16,2-7-9 0,-2 7-3 0,0 0 0 0,0 0 50 0,0 0 9 16,0 0 3-16,6 5 0 15,-1-3-50-15,0-2-9 0,0 5-3 0,1-3 0 0,-1 3 31 0,-2 0 0 16,5-3 0-16,-3 3 0 0,-2-3 0 0,2-2 0 15,0 0 0-15,3 5 0 0,-3-3 0 0,1-2 0 16,2 0 0-16</inkml:trace>
  <inkml:trace contextRef="#ctx0" brushRef="#br0" timeOffset="64613.728">21217 4587 633 0,'0'0'56'0,"0"0"-44"0,0 0-12 0,0 0 0 16,0 0 240-16,0 0 47 0,-3-5 9 0,1 3 1 16,2 2-150-16,0 0-31 0,-8-5-5 0,0 5-2 15,0 0-69-15,3 0-13 0,-3 5-3 0,-3-3-1 16,-2-2-23-16,0 5 8 0,5-3-8 0,0 3 0 16,0 2 0-16,2-2 9 0,1 2-9 0,0 0 0 15,2-5 0-15,3 5 0 0,0 5 0 0,6-5 0 16,-1 0 0-16,3 0 0 0,0 5 0 0,0-5 0 0,0 5 0 0,0-5 0 15,-6 2 0-15,6-2 0 0,0-2 0 0,-3 2 0 16,1 0 0-16,-4 5 0 0,-2-5 0 0,3-5 0 16,0 5 0-16,-1-2 0 0,-7 7 26 0,2-10 8 15,3-2 2-15,0 0 0 0,-2 7-7 0,-6 0-1 16,-3-7 0-16,-2 0 0 0,-6 5-28 0,1-5 0 16,2 2 0-16,-3-2-1069 15</inkml:trace>
  <inkml:trace contextRef="#ctx0" brushRef="#br0" timeOffset="65363.619">22019 4620 1584 0,'0'0'35'0,"0"0"7"0,-6-5 2 0,4 3 0 0,-6-3-36 0,0 5-8 16,3-2 0-16,-3-3 0 0,0 5 34 0,0 0 5 16,0 0 1-16,0 0 0 0,8 0 10 0,-5 5 2 0,-1 2 1 0,1-5 0 15,-3 3-35-15,0-3-7 0,0 5-2 0,-2 0 0 16,-1 3-9-16,0-1 8 0,1-2-8 0,2 0 8 15,3 5-8-15,2-5 0 0,-2 5 0 0,5-5 0 16,2 0 0-16,4-5 0 0,-1 3 0 0,5 2 0 16,1 0 0-16,0 0 0 0,-1-7 0 0,1 0 0 15,5 0 0-15,0 0 0 0,-1 0 12 0,1-7-4 16,0 5-8-16,-3-8-9 0,-2 3 9 0,0 0-13 16,-3 0 65-16,-1 0 12 0,-1 5 4 0,-1-5 0 15,-2-5-58-15,-1 7-10 0,1 3 0 0,-3 2 0 16,0-5 44-16,0 5 16 0,0 0 3 0,0 0 1 15,0 0-52-15,0 0-12 0,5 5 0 0,1 2 0 0,-1 0 0 16,0 0 0-16,0 0 0 0,3 5 0 0,0-3 0 0,0-2 0 16,3 5 0-16,-1 2 0 0,1-7 54 0,-3 0 8 15,0 5 2-15,2-5 0 0,-2 0-52 0,0 0-12 16,0 0 0-16,-2-2 0 0,-6-5 0 0,0 0-18 16,5 0 4-16,-5 0-1151 15</inkml:trace>
  <inkml:trace contextRef="#ctx0" brushRef="#br0" timeOffset="65629.45">22471 4735 1267 0,'0'0'28'0,"0"0"5"0,0 0 2 0,8 0 1 0,0 5-36 0,-3-3 0 0,-5-2 0 0,0 0 0 15,6 0 109-15,-6 0 15 0,5 5 4 0,0-3 0 16,0-2 0-16,-2 7 0 0,-3-7 0 0,5 0 0 16,-5 0-52-16,6 5-9 0,-4-3-3 0,4 3 0 15,-1-5-51-15,-5 0-13 0,0 0 0 0,5 7-1072 16</inkml:trace>
  <inkml:trace contextRef="#ctx0" brushRef="#br0" timeOffset="65816.57">22873 4768 1958 0,'-8'-12'87'0,"8"12"17"0,0 0-83 0,0 0-21 16,0 0 0-16,0 0 0 0,0 0 84 0,0 0 12 15,0 0 2-15,0 0 1 0,0 0-56 0,3 0-11 16,2-7-3-16,1 7 0 0,-1 0-37 0,3 0-8 16,-3 0-2-16,3 0-1039 0</inkml:trace>
  <inkml:trace contextRef="#ctx0" brushRef="#br0" timeOffset="65972.78">23088 4754 633 0,'-14'2'56'0,"14"-2"-44"0,0 0-12 0,0 0 0 16,0 0 296-16,0 0 58 0,0 0 11 0,0 0 3 16,0 0-192-16,0 0-39 0,0 0-7 0,6 7-2 15,-4-2-92-15,1 2-20 0,2 0-3 0,0-7-1 16,1 0-12-16,-1 0-16 0,-2 0 3 0</inkml:trace>
  <inkml:trace contextRef="#ctx0" brushRef="#br0" timeOffset="66332.229">23416 4401 1267 0,'0'0'112'0,"0"0"-89"15,0 0-23-15,0 0 0 0,5-7 87 0,-5 7 13 16,0 0 2-16,0 0 1 0,0 0-11 0,0 0-3 0,0 0 0 0,3 7 0 15,-1 0-17-15,-2-2-4 0,3 7-1 0,-3-3 0 16,0-2-56-16,0 5-11 0,3-5 0 0,-3 7 0 16,0-7 24-16,0 5 9 0,0-5 3 0,0 0 0 15,0 0-25-15,0-7-11 0,0 0 10 0,0 0-1045 16</inkml:trace>
  <inkml:trace contextRef="#ctx0" brushRef="#br0" timeOffset="66519.57">23559 4467 1267 0,'0'0'56'0,"0"0"12"0,0 0-55 0,0 0-13 15,-3 7 0-15,3 0 0 0,0-2 194 0,0 2 36 16,-3 0 7-16,3 0 2 0,-2 0-148 0,2 0-30 16,0 5-5-16,0-3-2 0,0-4-37 0,0 7-7 15,2-5-2-15,1 0 0 16,-3-7-93-16,0 0-19 0,0 0-4 0</inkml:trace>
</inkml:ink>
</file>

<file path=ppt/ink/ink1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9:14.28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278 62 7832 0 0,'0'0'602'0'0,"1"-6"1059"0"0,2-8 1713 0 0,-3 13-3149 0 0,-1-1 1 0 0,1 0-1 0 0,0 1 1 0 0,0-1 0 0 0,-1 0-1 0 0,1 1 1 0 0,-1-1-1 0 0,0 1 1 0 0,1-1-1 0 0,-1 1 1 0 0,0-1-1 0 0,0 1 1 0 0,0-1-1 0 0,0 1 1 0 0,0 0-1 0 0,0 0 1 0 0,0-1-1 0 0,0 1 1 0 0,-1 0-1 0 0,1 0 1 0 0,0 0-1 0 0,-1 0 1 0 0,1 0 0 0 0,-1 1-1 0 0,1-1 1 0 0,-1 0-1 0 0,1 1 1 0 0,-1-1-1 0 0,1 1 1 0 0,-1-1-1 0 0,0 1 1 0 0,0 0-226 0 0,-60-4 1555 0 0,50 4-1286 0 0,-78 23 4 0 0,86-22-281 0 0,0 0 0 0 0,-1 1 1 0 0,1-1-1 0 0,0 1 0 0 0,0 0 0 0 0,0 0 0 0 0,0 0 0 0 0,0 1 0 0 0,0-1 0 0 0,1 1 0 0 0,-1 0 0 0 0,1 0 0 0 0,0 0 0 0 0,0 0 1 0 0,0 1-1 0 0,0-1 0 0 0,0 1 0 0 0,1 0 0 0 0,0 0 0 0 0,0 0 0 0 0,0 0 0 0 0,0 0 0 0 0,0 0 0 0 0,1 1 0 0 0,0-1 0 0 0,0 1 1 0 0,0-1-1 0 0,1 1 0 0 0,-1-1 0 0 0,1 1 0 0 0,0-1 0 0 0,1 5 8 0 0,13 24-165 0 0,132 36-675 0 0,-102-51 866 0 0,35 15-26 0 0,-62-23 58 0 0,-9-6 3 0 0,-1 0 0 0 0,1 1 0 0 0,-1-1 1 0 0,0 2-1 0 0,0-1 0 0 0,0 1 0 0 0,-1 0 0 0 0,1 0 1 0 0,-2 1-1 0 0,1-1 0 0 0,-1 2 0 0 0,0-1 1 0 0,2 4-62 0 0,-4-4 123 0 0,0-1 1 0 0,0 0 0 0 0,0 1 0 0 0,-1 0 0 0 0,0-1-1 0 0,-1 1 1 0 0,0 0 0 0 0,0 0 0 0 0,0 0 0 0 0,-1 0-1 0 0,0 0 1 0 0,0 0 0 0 0,-1 0 0 0 0,0 0 0 0 0,0 0-1 0 0,0 0 1 0 0,-1 0 0 0 0,0-1 0 0 0,-1 1-1 0 0,1 0 1 0 0,-1-1 0 0 0,0 0 0 0 0,-1 0 0 0 0,0 0-1 0 0,0 0 1 0 0,-4 4-124 0 0,-1-2 129 0 0,-1 0 0 0 0,1-1 0 0 0,-1-1 0 0 0,-1 0 0 0 0,0 0 0 0 0,1-1 0 0 0,-2 0 0 0 0,1-1 0 0 0,0 0 0 0 0,-1-1 0 0 0,0 0 0 0 0,0-1 0 0 0,1 0 0 0 0,-1-1 0 0 0,-3-1-129 0 0,0 2 5 0 0,1-1-1 0 0,0-1 1 0 0,-1 0 0 0 0,1-1 0 0 0,-1 0-1 0 0,1-2 1 0 0,-8-1-5 0 0,20 4-225 0 0,1-1 0 0 0,-1 1 1 0 0,0 0-1 0 0,0-1 0 0 0,1 1 0 0 0,-1-1 0 0 0,0 1 0 0 0,1-1 1 0 0,-1 0-1 0 0,1 0 0 0 0,-1 0 0 0 0,1 1 0 0 0,-1-2 0 0 0,1 1 0 0 0,-1 0 1 0 0,1 0-1 0 0,0 0 0 0 0,0-1 0 0 0,0 1 0 0 0,0 0 0 0 0,0-1 1 0 0,0 1-1 0 0,0-1 0 0 0,0 0 0 0 0,0 0 225 0 0,1-7-8154 0 0</inkml:trace>
  <inkml:trace contextRef="#ctx0" brushRef="#br0" timeOffset="653.961">533 103 6448 0 0,'18'-37'1974'0'0,"-17"37"-524"0"0,13-3 4558 0 0,-8 9-5700 0 0,-2 0 0 0 0,1 1 0 0 0,-1-1 1 0 0,0 1-1 0 0,0 0 0 0 0,-1 0 0 0 0,0 1 1 0 0,0-1-1 0 0,-1 1 0 0 0,0-1 1 0 0,0 1-1 0 0,-1 0 0 0 0,0 0 0 0 0,0-1 1 0 0,0 1-1 0 0,-1 0 0 0 0,-1 1-308 0 0,6 38 351 0 0,5 78 1057 0 0,-2-59-798 0 0,-8-21-588 0 0,-3-90-22 0 0,6 25 0 0 0,-2 10 0 0 0,0 0 0 0 0,1 1 0 0 0,0-1 0 0 0,1 1 0 0 0,-1-1 0 0 0,2 1 0 0 0,0 0 0 0 0,0 0 0 0 0,2-4 0 0 0,-2 8-7 0 0,2-6 8 0 0,1 0 1 0 0,0 1-1 0 0,1 0 0 0 0,0 0 0 0 0,0 1 1 0 0,1 0-1 0 0,0 0 0 0 0,1 1 0 0 0,8-6-1 0 0,58-30 12 0 0,-68 41-24 0 0,-6 3-53 0 0,-2 0-35 0 0,0 0-11 0 0,-40 29-474 0 0,-31 23-2423 0 0,31-18 811 0 0,34-28 2179 0 0,6 3 18 0 0,4-4 16 0 0,-1-1 0 0 0,1 1 0 0 0,1-1 0 0 0,-1 0 0 0 0,1 0 0 0 0,-1 0 0 0 0,1-1 0 0 0,0 1 0 0 0,0-1 0 0 0,1-1 0 0 0,-1 1-1 0 0,3 0-15 0 0,-1 1 209 0 0,48 24 1342 0 0,6-1-1076 0 0,85 44 1139 0 0,-81-44-1468 0 0,-32-11-1282 0 0,-29-12-674 0 0</inkml:trace>
  <inkml:trace contextRef="#ctx0" brushRef="#br0" timeOffset="966.396">1246 110 4144 0 0,'20'0'789'0'0,"-18"0"1099"0"0,-2 1 2215 0 0,4 8-595 0 0,18 56 662 0 0,-5-3-3374 0 0,14 44 479 0 0,-9-23-1029 0 0,-2-22-868 0 0,-22-60-4267 0 0,-4 2-1727 0 0</inkml:trace>
  <inkml:trace contextRef="#ctx0" brushRef="#br0" timeOffset="1138.535">1084 142 5984 0 0,'13'-9'2732'0'0,"9"6"3213"0"0,42 4-1613 0 0,57-2-3926 0 0,5-3-406 0 0,-48 8 0 0 0,-46 11-1560 0 0,-34-10-235 0 0,-18 13-107 0 0,0 1-16 0 0</inkml:trace>
  <inkml:trace contextRef="#ctx0" brushRef="#br0" timeOffset="1450.655">1181 622 15664 0 0,'13'5'413'0'0,"0"0"0"0"0,0-1 0 0 0,1-1 0 0 0,0 0 0 0 0,-1-1 0 0 0,1 0 0 0 0,0-1 0 0 0,0 0 0 0 0,0-2 0 0 0,-1 1 0 0 0,1-2 0 0 0,0 0 0 0 0,0 0 0 0 0,5-3-413 0 0,77-11 452 0 0,25-8-921 0 0,-106 19-1365 0 0,-7 2-5265 0 0</inkml:trace>
</inkml:ink>
</file>

<file path=ppt/ink/ink1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9:23.54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276 65 11976 0 0,'-4'-13'1200'0'0,"3"11"-1036"0"0,1-1 1 0 0,-1 1 0 0 0,-1 0-1 0 0,1 0 1 0 0,0 0 0 0 0,0 0-1 0 0,-1 0 1 0 0,1 0 0 0 0,-1 0 0 0 0,0 0-1 0 0,1 0 1 0 0,-1 1 0 0 0,0-1-1 0 0,0 1 1 0 0,0-1 0 0 0,0 1-1 0 0,-1 0 1 0 0,1 0 0 0 0,0 0-165 0 0,-11-7 1742 0 0,12 7-1656 0 0,0 0 0 0 0,0 1 0 0 0,0-1 0 0 0,0 0 1 0 0,-1 0-1 0 0,1 1 0 0 0,0-1 0 0 0,0 1 0 0 0,-1-1 1 0 0,1 1-1 0 0,0-1 0 0 0,-1 1 0 0 0,1 0 0 0 0,0 0 0 0 0,-1 0 1 0 0,1 0-1 0 0,0 0 0 0 0,-1 0 0 0 0,1 0 0 0 0,0 0 1 0 0,-1 0-1 0 0,1 1 0 0 0,0-1 0 0 0,-1 0 0 0 0,1 1 0 0 0,-1 0-86 0 0,-91 37 1036 0 0,76-24-992 0 0,11-11-37 0 0,0 0 0 0 0,1 1 0 0 0,-1 0 0 0 0,1 0 0 0 0,0 1-1 0 0,0-1 1 0 0,0 1 0 0 0,1 0 0 0 0,0 0 0 0 0,0 1 0 0 0,0-1 0 0 0,0 1 0 0 0,1 0-1 0 0,0 0 1 0 0,0 0 0 0 0,1 0 0 0 0,0 1 0 0 0,0-1 0 0 0,0 1 0 0 0,0 4-7 0 0,3-5-20 0 0,1 0 0 0 0,0-1 1 0 0,0 1-1 0 0,1-1 0 0 0,-1 0 0 0 0,1 0 1 0 0,0 0-1 0 0,0 0 0 0 0,1 0 1 0 0,-1-1-1 0 0,1 1 0 0 0,0-1 0 0 0,1 0 1 0 0,-1 0-1 0 0,1-1 0 0 0,-1 1 1 0 0,1-1-1 0 0,0 0 0 0 0,0 0 1 0 0,0-1-1 0 0,1 1 20 0 0,2 2-10 0 0,17 8-14 0 0,0-1 0 0 0,0-1 1 0 0,1-1-1 0 0,0-1 1 0 0,1-2-1 0 0,2 0 24 0 0,98 33 4 0 0,-117-35 40 0 0,-3-4 23 0 0,-1 1 1 0 0,0 0-1 0 0,0 1 0 0 0,0-1 1 0 0,0 1-1 0 0,0 0 1 0 0,0 1-1 0 0,-1-1 0 0 0,1 1 1 0 0,-1 0-1 0 0,0 0 1 0 0,-1 1-1 0 0,1 0 0 0 0,-1 0 1 0 0,1 0-1 0 0,-2 0 0 0 0,1 1 1 0 0,0-1-1 0 0,-1 1 1 0 0,0 0-1 0 0,1 4-67 0 0,-5-6 142 0 0,1 0 0 0 0,-1 1 1 0 0,0-1-1 0 0,-1 0 0 0 0,1 0 0 0 0,-1 0 1 0 0,0 0-1 0 0,0 0 0 0 0,0 0 0 0 0,0-1 1 0 0,-1 1-1 0 0,1-1 0 0 0,-1 1 0 0 0,0-1 0 0 0,0 0 1 0 0,0 0-1 0 0,-1-1 0 0 0,1 1 0 0 0,-1 0 1 0 0,1-1-1 0 0,-1 0 0 0 0,0 0 0 0 0,0 0 0 0 0,0 0 1 0 0,0-1-1 0 0,0 0 0 0 0,0 0 0 0 0,0 0 1 0 0,-3 0-143 0 0,-8 6 232 0 0,-8 2 10 0 0,0 0-1 0 0,-1-2 0 0 0,0 0 0 0 0,0-2 1 0 0,0-1-1 0 0,-24 2-241 0 0,32-6-226 0 0,1 0-1 0 0,0-1 1 0 0,0-1 0 0 0,0 0 0 0 0,0-1-1 0 0,0-1 1 0 0,0 0 0 0 0,-4-3 226 0 0,-7-2-4894 0 0,19 7 3102 0 0</inkml:trace>
  <inkml:trace contextRef="#ctx0" brushRef="#br0" timeOffset="640.466">579 119 15376 0 0,'0'0'348'0'0,"0"0"49"0"0,0 0 21 0 0,0 0-40 0 0,1 1-246 0 0,57 93 2405 0 0,-39-57-1892 0 0,-11-20-363 0 0,-2 1 0 0 0,1-1 0 0 0,-2 1 0 0 0,-1 1 0 0 0,0-1 0 0 0,0 4-282 0 0,5 27 1150 0 0,-1 15-625 0 0,-8-63-160 0 0,0-1 122 0 0,0 0 22 0 0,-3-7-9 0 0,-1-56-578 0 0,23 2 88 0 0,26-12-114 0 0,-44 70 92 0 0,1 0 0 0 0,-1 0 0 0 0,1 0 0 0 0,0 0 0 0 0,0 0 0 0 0,0 1 0 0 0,0-1-1 0 0,1 1 1 0 0,-1-1 0 0 0,1 1 0 0 0,-1 0 0 0 0,1 0 0 0 0,0 0 0 0 0,0 0 0 0 0,3-1 12 0 0,24-19-77 0 0,65-38-51 0 0,-48 45 85 0 0,-45 14 100 0 0,-2 1 29 0 0,-20 6 63 0 0,10 4-398 0 0,-58 42-1926 0 0,20-17 63 0 0,13 5-228 0 0,28-4 1489 0 0,7-33 904 0 0,1 0-1 0 0,-1 0 1 0 0,1-1-1 0 0,-1 1 0 0 0,1 0 1 0 0,0 0-1 0 0,0-1 1 0 0,1 1-1 0 0,-1-1 0 0 0,0 1 1 0 0,1-1-1 0 0,0 0 0 0 0,-1 1 1 0 0,1-1-1 0 0,0 0 1 0 0,0 0-1 0 0,0 0 0 0 0,0 0 1 0 0,1-1-1 0 0,-1 1 1 0 0,0 0-1 0 0,1-1 0 0 0,0 0-52 0 0,7 7 315 0 0,13 16 741 0 0,24-7-117 0 0,22 4-436 0 0,-31-14-489 0 0,101 38 2050 0 0,-113-32-3380 0 0,-18-10 568 0 0</inkml:trace>
  <inkml:trace contextRef="#ctx0" brushRef="#br0" timeOffset="921.655">1489 94 15376 0 0,'-25'-4'1393'0'0,"24"14"-1037"0"0,0-9-304 0 0,1 0 0 0 0,-1 0-1 0 0,1 0 1 0 0,0 0 0 0 0,-1 1 0 0 0,1-1 0 0 0,0 0 0 0 0,0 0 0 0 0,0 0-1 0 0,0 0 1 0 0,0 0 0 0 0,0 0 0 0 0,0 1 0 0 0,0-1 0 0 0,0 0 0 0 0,0 0 0 0 0,1 0-1 0 0,-1 0 1 0 0,0 0 0 0 0,1 0 0 0 0,-1 0 0 0 0,1 0 0 0 0,-1 0 0 0 0,1 0-1 0 0,-1 0 1 0 0,1 0 0 0 0,0 0 0 0 0,0 0 0 0 0,0 0-52 0 0,2 3 84 0 0,10 47 1297 0 0,28 29-317 0 0,-17-17-791 0 0,-13-8-273 0 0,-8-49 35 0 0,-2-4-13 0 0,0 0 0 0 0,0 0 0 0 0,-1 0-1 0 0,1 0 1 0 0,0 0 0 0 0,-1 1 0 0 0,1-1 0 0 0,-1 0-1 0 0,1 0 1 0 0,-1 1 0 0 0,0-1 0 0 0,0 0-1 0 0,0 0 1 0 0,-1 1 0 0 0,1-1 0 0 0,0 0 0 0 0,-1 0-1 0 0,0 1 1 0 0,1-1 0 0 0,-2 2-22 0 0,-3 3-607 0 0,-2-2-4042 0 0,-6-4-2485 0 0</inkml:trace>
  <inkml:trace contextRef="#ctx0" brushRef="#br0" timeOffset="1124.773">1212 142 1376 0 0,'33'-14'136'0'0,"-8"3"999"0"0,45 4 11172 0 0,30 8-8850 0 0,51 10-2538 0 0,-120-8-886 0 0,-18-2-46 0 0,0 0-1 0 0,0 1 0 0 0,0 0 1 0 0,-1 1-1 0 0,1 0 0 0 0,-1 1 1 0 0,1 0-1 0 0,1 2 14 0 0,4 10-1644 0 0,-17-9 625 0 0</inkml:trace>
  <inkml:trace contextRef="#ctx0" brushRef="#br0" timeOffset="1374.668">1413 552 3224 0 0,'40'6'689'0'0,"-21"-1"3859"0"0,24 6 3821 0 0,-14-8-7034 0 0,-5-3-676 0 0,8 1-336 0 0,0-2 0 0 0,0-1 0 0 0,-1-1 0 0 0,1-2 0 0 0,0-1-323 0 0,81-19 547 0 0,-54 3-4352 0 0,-43 14 2344 0 0</inkml:trace>
  <inkml:trace contextRef="#ctx0" brushRef="#br0" timeOffset="1780.822">2105 144 15408 0 0,'0'0'348'0'0,"0"0"49"0"0,0 0 21 0 0,0 0-40 0 0,1 2-246 0 0,40 58 2013 0 0,-1 55-1273 0 0,-18-7 469 0 0,-14-50-378 0 0,-8-57-454 0 0,0-1-66 0 0,-5-5-243 0 0,0-2-176 0 0,1 0-1 0 0,0-1 1 0 0,0 1 0 0 0,1-1-1 0 0,0 1 1 0 0,0-1 0 0 0,1 0-1 0 0,0 0 1 0 0,1 0 0 0 0,-1-1-1 0 0,1 1 1 0 0,1-3-24 0 0,-6-82-231 0 0,12 0-377 0 0,-4 85 560 0 0,-1 1-1 0 0,1 0 1 0 0,1 0 0 0 0,-1 0-1 0 0,1 1 1 0 0,0-1-1 0 0,1 1 1 0 0,-1-1-1 0 0,1 1 1 0 0,0 0-1 0 0,1 0 1 0 0,0 1 0 0 0,0-1-1 0 0,0 1 1 0 0,0 0-1 0 0,1 1 1 0 0,0-1-1 0 0,0 1 1 0 0,0 0-1 0 0,0 1 1 0 0,1-1 0 0 0,0 1-1 0 0,-1 0 1 0 0,1 1-1 0 0,0 0 1 0 0,0 0-1 0 0,0 0 1 0 0,1 1-1 0 0,-1 0 1 0 0,0 1 0 0 0,0-1-1 0 0,1 2 1 0 0,-1-1-1 0 0,0 1 1 0 0,1 0-1 0 0,3 1 49 0 0,-6-2 45 0 0,-1 1 0 0 0,1 0 0 0 0,-1 0 0 0 0,1 0 0 0 0,-1 1 0 0 0,0-1-1 0 0,1 1 1 0 0,-1 0 0 0 0,0 0 0 0 0,0 1 0 0 0,0-1 0 0 0,-1 1 0 0 0,1 0 0 0 0,-1 0-1 0 0,1 0 1 0 0,-1 0 0 0 0,0 1 0 0 0,0-1 0 0 0,0 1 0 0 0,-1 0 0 0 0,1 0 0 0 0,-1 0-1 0 0,0 0 1 0 0,0 0 0 0 0,-1 0 0 0 0,1 1 0 0 0,-1-1 0 0 0,0 1 0 0 0,0-1 0 0 0,0 1-1 0 0,-1-1 1 0 0,1 1 0 0 0,-1-1 0 0 0,0 1 0 0 0,-1 0 0 0 0,1-1 0 0 0,-1 1 0 0 0,0 2-45 0 0,-52 50 558 0 0,43-50-565 0 0,1 0-1 0 0,-1-1 0 0 0,-1 0 0 0 0,1-1 1 0 0,-1 0-1 0 0,0 0 0 0 0,0-2 0 0 0,0 1 1 0 0,-11 1 7 0 0,-32-3-2420 0 0,39-5-5170 0 0</inkml:trace>
  <inkml:trace contextRef="#ctx0" brushRef="#br0" timeOffset="2311.948">2631 196 11976 0 0,'0'0'546'0'0,"0"0"-10"0"0,8 4-322 0 0,-1 1 61 0 0,0 0 0 0 0,0 0 0 0 0,-1 1 1 0 0,0 0-1 0 0,0 1 0 0 0,0-1 0 0 0,-1 1 0 0 0,0 0 1 0 0,0 1-1 0 0,-1-1 0 0 0,0 1 0 0 0,0 0 1 0 0,0 0-1 0 0,-1 2-275 0 0,7 9 325 0 0,-5-5 113 0 0,0 1 0 0 0,-1-1 0 0 0,-1 1 1 0 0,0 0-1 0 0,-1 0 0 0 0,0 13-438 0 0,-1-18 272 0 0,-12 84 2288 0 0,-4-46-1952 0 0,6-33-536 0 0,5-25 787 0 0,0-33 242 0 0,-7-19-1099 0 0,4-36-500 0 0,6 84 351 0 0,0-1 0 0 0,1 1 0 0 0,1 0 0 0 0,0-1 0 0 0,1 1-1 0 0,1 0 1 0 0,0 0 0 0 0,1 0 0 0 0,0 0 0 0 0,1 1 0 0 0,0 0 0 0 0,1-1 0 0 0,1 2-1 0 0,0-1 1 0 0,1 1 0 0 0,0 0 0 0 0,1 1 0 0 0,0 0 0 0 0,1 0 0 0 0,0 1 0 0 0,1 1-1 0 0,0-1 1 0 0,1 1 147 0 0,-9 7 2 0 0,0-1 0 0 0,1 1 0 0 0,-1 0 0 0 0,1 1 0 0 0,-1-1 0 0 0,1 0 0 0 0,0 1 0 0 0,0 0 0 0 0,-1 0 0 0 0,1 0-1 0 0,0 0 1 0 0,0 1 0 0 0,0 0 0 0 0,0-1 0 0 0,0 1 0 0 0,0 1 0 0 0,0-1 0 0 0,0 1 0 0 0,0-1 0 0 0,0 1 0 0 0,0 0 0 0 0,-1 0 0 0 0,1 1-1 0 0,0-1 1 0 0,-1 1 0 0 0,1 0 0 0 0,-1 0 0 0 0,1 0 0 0 0,-1 0 0 0 0,0 1 0 0 0,0-1 0 0 0,0 1 0 0 0,0 0 0 0 0,0 1-2 0 0,43 57 1061 0 0,-44-57-1036 0 0,-1-1-1 0 0,1 1 1 0 0,-1-1-1 0 0,0 1 1 0 0,0 0 0 0 0,0-1-1 0 0,-1 1 1 0 0,1 0 0 0 0,-1 0-1 0 0,0 0 1 0 0,0-1-1 0 0,0 1 1 0 0,0 0 0 0 0,-1 0-1 0 0,0 0 1 0 0,0-1-1 0 0,0 1 1 0 0,0 0 0 0 0,0-1-1 0 0,-1 1 1 0 0,1-1 0 0 0,-1 1-1 0 0,0-1 1 0 0,0 0-1 0 0,0 0 1 0 0,-1 0 0 0 0,1 0-1 0 0,-3 2-24 0 0,-7 5 96 0 0,1-2-1 0 0,-1 0 0 0 0,-1 0 0 0 0,0-1 1 0 0,0-1-1 0 0,0 0 0 0 0,-1-1 0 0 0,1-1 1 0 0,-8 2-96 0 0,-50 4-2208 0 0,49-10 1022 0 0</inkml:trace>
  <inkml:trace contextRef="#ctx0" brushRef="#br0" timeOffset="2827.452">3574 112 2760 0 0,'-14'-7'475'0'0,"-14"-17"12623"0"0,28 24-12170 0 0,-16-3 1688 0 0,-52 31-382 0 0,-24 4-1360 0 0,-50 26-862 0 0,137-55 10 0 0,1 0 1 0 0,0 0 0 0 0,-1 0-1 0 0,1 0 1 0 0,1 1 0 0 0,-1 0-1 0 0,0 0 1 0 0,1 0 0 0 0,0 0-1 0 0,0 0 1 0 0,0 1 0 0 0,0-1-1 0 0,1 1 1 0 0,0 0 0 0 0,-2 4-23 0 0,15 60 165 0 0,-9-64-164 0 0,10 65-1 0 0,20 61-877 0 0,15-48 834 0 0,14-34-10 0 0,-51-45 66 0 0,-1 0-1 0 0,0-1 1 0 0,1 0-1 0 0,0 0 1 0 0,0-1-1 0 0,0 0 1 0 0,0 0-1 0 0,0-1 1 0 0,0-1-1 0 0,0 0 1 0 0,0 0 0 0 0,0-1-1 0 0,0 0 1 0 0,0-1-1 0 0,0 0 1 0 0,0-1-1 0 0,6-2-12 0 0,91-21 400 0 0,-49 10-1372 0 0,-60 15-1048 0 0,-3-5-5315 0 0</inkml:trace>
  <inkml:trace contextRef="#ctx0" brushRef="#br0" timeOffset="3127.983">3167 465 10136 0 0,'0'0'777'0'0,"2"-1"-505"0"0,68-11 1215 0 0,53 8 2772 0 0,104-24-4886 0 0,-212 25 147 0 0</inkml:trace>
  <inkml:trace contextRef="#ctx0" brushRef="#br0" timeOffset="3608.65">3823 240 12816 0 0,'0'0'586'0'0,"0"0"-15"0"0,8 4-234 0 0,-3 0-60 0 0,0 0 1 0 0,-1 0-1 0 0,1 0 0 0 0,-1 0 0 0 0,0 1 0 0 0,0 0 1 0 0,0 0-1 0 0,0 0 0 0 0,-1 0 0 0 0,0 1 0 0 0,0 0 1 0 0,-1-1-1 0 0,1 1 0 0 0,-1 0 0 0 0,-1 0 0 0 0,1 0 1 0 0,-1 0-1 0 0,0 0 0 0 0,0 1 0 0 0,-1-1 0 0 0,0 3-277 0 0,3 6 164 0 0,1 15 310 0 0,-2 0 0 0 0,-1 0-1 0 0,-1 0 1 0 0,-3 18-474 0 0,-1 36 1049 0 0,5-62-713 0 0,-2-21-230 0 0,1-1 4 0 0,0 0 2 0 0,0 0 0 0 0,0 0 10 0 0,4-48 698 0 0,-15-62-362 0 0,12-13-739 0 0,21 45-390 0 0,-19 72 604 0 0,1-1 0 0 0,0 1 0 0 0,0 0 0 0 0,1 0 0 0 0,0 0 0 0 0,0 1 0 0 0,0 0 0 0 0,1 0 0 0 0,-1 0 0 0 0,1 0-1 0 0,0 1 1 0 0,1 0 0 0 0,2-2 67 0 0,4 3-7 0 0,-1 0-1 0 0,1 0 1 0 0,0 1-1 0 0,-1 1 0 0 0,1 0 1 0 0,0 0-1 0 0,0 2 1 0 0,0-1-1 0 0,-1 2 1 0 0,1 0-1 0 0,0 0 0 0 0,-1 1 1 0 0,1 1-1 0 0,-1 0 1 0 0,0 0-1 0 0,0 1 0 0 0,-1 1 1 0 0,0 0-1 0 0,5 4 8 0 0,-2-3 14 0 0,1 2 0 0 0,-1 0-1 0 0,0 1 1 0 0,-1 0 0 0 0,0 1 0 0 0,-1 0-1 0 0,0 1 1 0 0,-1 1 0 0 0,0 0-1 0 0,-1 0 1 0 0,0 1 0 0 0,-1 0 0 0 0,-1 1-1 0 0,5 12-13 0 0,-10-20 52 0 0,0 1 1 0 0,-1-1-1 0 0,0 1 0 0 0,-1-1 0 0 0,1 1 0 0 0,-2 0 0 0 0,1 0 0 0 0,-1 0 0 0 0,0-1 0 0 0,-1 1 1 0 0,1 0-1 0 0,-2 0 0 0 0,1 0 0 0 0,-1-1 0 0 0,0 1 0 0 0,-1-1 0 0 0,0 0 0 0 0,0 1 1 0 0,0-1-1 0 0,-1 0 0 0 0,0-1 0 0 0,0 1 0 0 0,-1-1 0 0 0,0 0 0 0 0,0 0 0 0 0,0 0 1 0 0,-1-1-1 0 0,0 0 0 0 0,0 0 0 0 0,0 0 0 0 0,-1-1 0 0 0,0 0 0 0 0,-5 3-52 0 0,-80 31 336 0 0,-36-22-50 0 0,114-17-280 0 0,1-1 0 0 0,-1 0 0 0 0,1-1 0 0 0,0 0 0 0 0,-1-1 1 0 0,1 0-1 0 0,1-1 0 0 0,-1-1 0 0 0,1 0 0 0 0,0 0 1 0 0,0-2-7 0 0,-14-22-2274 0 0,23 24 434 0 0</inkml:trace>
</inkml:ink>
</file>

<file path=ppt/ink/ink14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3T23:01:29.10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11065 2694 57 0,'0'0'0'0,"-3"0"0"16,1 0 0-16,-1 0 0 0,0 0 292 0,1 0 54 16,2 0 10-16,-3-3 3 0,3-1-203 0,0 4-41 15,-3 0-8-15,3 0-2 0,0 0 2 0,0 0 0 0,0 0 0 0,0 0 0 16,0 0-69-16,0 0-14 0,0 0-2 0,3 0-1 16,2-5 24-16,1-2 5 15,-1 0 1-15,0 4 0 0,0-4-31 0,3 0-5 16,0 0-2-16,0-4 0 0,-2-1 0 0,4 2 0 15,-2-1 0-15,0 4 0 0,3-5-13 0,-3 5 0 16,-3-3 8-16,0 3-8 0,3-5 0 0,-3 8 0 16,-2-3 8-16,2 0-8 0,-5 4-11 0,0 3-5 15,0 0 0-15,0 0-1 0,0 0 55 0,0 0 11 16,0 0 3-16,0 0 0 0,3 3-35 0,2-3-6 0,-2 0-2 0,0 7 0 16,2-7-9-16,-3 7 0 0,1-3 9 0,0-1-9 15,-1 6 0-15,4-6 0 0,-4 4 0 0,1 0 0 16,0 0 24-16,2 0 0 0,-2 5 0 0,-1-5 0 15,1 0-9-15,0 4-2 0,-1-3 0 0,1 3 0 16,-1-4-2-16,1 0-1 0,2 0 0 0,-2-4 0 16,-3 4 6-16,3 0 0 15,-1-2 1-15,1 6 0 0,0-1-8 0,-1-6-1 16,1 4-8-16,0-6 12 0,2 7 0 0,-3-6 0 16,-2 1 0-16,0-4 0 0,6 3-24 0,-6-3-6 15,0 0-1-15,2 0 0 0,-2 4 39 0,0-4 8 16,0 0 2-16,0 0 0 0,0 0-20 0,0 0-10 0,3-4 10 15,-3 4-10-15,0 0 0 0,0-3 0 0,3-1 0 0,-1 1-891 16,-2-6-174-16</inkml:trace>
  <inkml:trace contextRef="#ctx0" brushRef="#br0" timeOffset="1318.708">10946 1607 817 0,'0'0'36'0,"0"0"8"0,0 0-36 0,0 0-8 16,0 0 0-16,0 0 0 0,-3-5 117 0,3 5 22 0,0 0 4 0,0 0 1 16,0 0-36-16,0 0-6 0,0 0-2 0,0 0 0 15,0 7-30-15,3 1-6 0,-3-1-2 0,2 4 0 0,-2-4-20 16,3 0-4-16,-6 8-1 0,3-4 0 0,0-1-9 0,-2 6-3 16,-1-2 0-16,1 0 0 0,-1 1 6 0,-2-4 1 15,5-1 0-15,-3 1 0 0,0 4-16 0,1-4-4 31,-1-1 0-31,0-1 0 0,3 1 6 0,0-3 1 0,-2 4 0 16,2-8 0-16,0 4 11 0,0-7 2 0,0 4 1 0,0-4 0 16,5 0-17-16,-2 8-3 0,-3-8-1 0,5 4 0 15,-5-4 7-15,5 3 1 0,1-3 0 0,-1 7 0 16,0-7 8-16,3 0 1 0,0 0 1 0,3 4 0 16,-3-4-30-16,2 0-21 0,1 0 3 0,-1 0 1 15,1 3 17-15,-1-3 0 0,1 4 0 0,2-4 0 0,-5-4 0 0,3 4 0 16,-1 4 0-16,-2-4 0 0,-8 0 0 0,0 0 0 15,8 3 0-15,0-3 0 0,-8 0 0 0,0 0 0 16,5 0 0-16,-5 0 0 0,0 0 0 0,0 0 0 16,0 0 0-16,8 0 0 15,-8 0-55-15,0 0-7 0,8-3-2 0,-8 3 0 16,8 0-204-16,-8 0-42 0,13-7-8 0,-13 7-2 0</inkml:trace>
  <inkml:trace contextRef="#ctx0" brushRef="#br0" timeOffset="1481.265">11274 1802 403 0,'0'0'17'0,"0"0"5"0,0 0-22 0,0 0 0 16,0 0 0-16,0 0 0 0,0 0 300 0,0 0 55 31,0 0 11-31,0 0 2 0,0 0-201 0,0 0-41 16,0 0-8-16,0 0-2 0,0 0-52 0,0 0-12 0,0 0-1 0,0 7-1 16,3-4-20-16,-3 1-4 0,0 3-1 0,2 1 0 15,-2-1-25-15,3 0 0 0,-3-3 0 0,0-4 0 16,0 3 0-16,0-3 0 0,0 0 0 0,0 0-712 15,0 0-147-15</inkml:trace>
  <inkml:trace contextRef="#ctx0" brushRef="#br0" timeOffset="1650.52">11261 1704 1497 0,'-6'-8'66'0,"6"8"14"0,-2 0-64 0,2 0-16 16,-3-7 0-16,3 7 0 15,0 0 106-15,0 0 18 0,0 0 3 0,0 0 1 16,0 0-72-16,0 0-13 0,0 0-3 0,0 0-1 16,3 7-114-16,-1 1-22 0,4-1-5 0,-1-3-728 15</inkml:trace>
  <inkml:trace contextRef="#ctx0" brushRef="#br0" timeOffset="2004.427">11345 1831 1335 0,'0'0'59'0,"-2"0"13"0,2 0-58 0,0 0-14 0,0 0 0 0,2 7 0 16,1 4 80-16,2-8 12 0,-5-3 4 0,0 7 0 15,3-3 0-15,-3-4 0 0,5 0 0 0,-5 0 0 16,3 8-71-16,-3-8-13 16,3 4-4-16,-3-4 0 0,0 0 7 0,0 0 1 15,0 0 0-15,7 0 0 0,1-4 17 0,-5 1 4 16,2-2 1-16,-2 1 0 0,-3-3-30 0,0 4-8 15,3-4 0-15,2 3 0 16,0-6-26-16,-2 3-6 0,2-2-2 0,0 6 0 0,3-4 34 0,0 3 20 16,-5-3-2-16,5 4-1 15,-3-2-40-15,0 5-8 0,-5 0-1 0,0 0-1 0,11 0 22 0,-6 0 11 0,3 0-10 0,-8 0 10 16,8 0 8-16,3 8 8 0,-6-1 2 0,3-3 0 16,-8-4 2-16,8 3 0 0,-3 1 0 0,-5-4 0 0,6 7 30 0,-6-7 6 15,2 7 2-15,-2-7 0 0,5 8-40 0,-5-8-8 16,0 0-2-16,0 0 0 15,0 0-54-15,6 7-11 0,-6-7-3 0,0 0 0 0</inkml:trace>
  <inkml:trace contextRef="#ctx0" brushRef="#br0" timeOffset="2352.027">11594 1809 1152 0,'5'0'102'0,"-5"0"-82"0,0 0-20 0,6 0 0 16,-1 0 96-16,0 0 16 15,3 0 2-15,-3 0 1 0,1 0-10 0,2 0-1 16,-3 0-1-16,3 0 0 0,0 0-72 0,2-7-15 16,-2 7-2-16,0-4-1 0,3-3-13 0,-3 7 11 15,0-8-11-15,-3 6 10 0,3-3 4 0,-3 1 1 16,1 1 0-16,-4-1 0 0,1 1-3 0,0-1 0 16,-1-3 0-16,-4 7 0 0,-1-7 0 0,3-1 0 15,-5 8 0-15,2-7 0 0,0 7 0 0,-2-4 0 0,0 1 0 0,-1 3 0 0,-2-4-3 0,3 1-1 16,-3 3 0-16,8 0 0 15,-2 0-8-15,-4 7 0 0,1-7-12 0,2 3 12 0,-2 6-8 0,2-2 8 16,-2 3 0-16,2-6 0 0,-2 3-9 0,0 3 9 16,0 1-12-16,2 4 12 0,0-4-12 0,1-4 4 15,2 8 8-15,0-8-13 0,0 4 13 0,2-4-9 16,1 0 9-16,0 5-8 16,2-2 8-16,0-6 0 0,0 3 0 0,3-4 0 31,0 1-94-31,3 1-17 0,-3-3-3 0,5-2-447 0,-2 0-90 0</inkml:trace>
  <inkml:trace contextRef="#ctx0" brushRef="#br0" timeOffset="2737.324">11980 1755 57 0,'0'0'0'0,"0"0"0"16,0 0 0-16,0 0 0 0,0 0 236 0,0 0 41 15,0-4 9-15,0 4 2 0,-2 0-126 0,-4 0-25 16,1-7-5-16,0 7 0 0,0 7-60 0,-6-7-11 15,3 4-2-15,-5 3-1 0,2-4-34 0,1 4-6 16,-1 4-2-16,0-3 0 0,1-1-16 0,2 4 0 0,3-4 0 0,-1 0 0 0,1 8 0 0,5-11 0 16,0 6-8-16,3-3 8 0,2 2-25 0,0-2 1 15,3-4 0-15,3 4 0 0,-1-3 24 0,4-4 0 16,-1 3 0-16,0-3 0 0,0-3 0 0,1 3 0 16,-1-4 0-16,-3 4-8 0,1-7 8 0,0 0-13 15,-4-1 5-15,1 4 8 0,0 1 0 0,-2-4 0 16,-1 0 0-1,0 3 12-15,0-3 20 0,-5-1 4 0,0 1 0 0,-2 3 1 16,2 1 0-16,0 3 0 0,-3-4 0 0,3 4 0 16,0 0-11-16,0 0-2 0,0 0-1 0,0 0 0 15,0 0-12-15,0 0-3 0,0 0 0 0,0 0 0 16,0 4-8-16,0-1 0 0,3 6-10 0,-3-2 10 16,2-4-8-16,1 4 8 0,0 0 0 0,-1 0-9 15,1-3-18-15,0-1-3 0,2 1-1 0,-2 4 0 16,2-1-77-16,0-7-16 0,1 0-4 0</inkml:trace>
  <inkml:trace contextRef="#ctx0" brushRef="#br0" timeOffset="3037.692">12173 1776 1497 0,'0'0'32'0,"0"0"8"0,0 7 0 0,3 1 4 0,-3-1-36 0,0-3-8 16,3 3 0-16,-1 0 0 0,1 0 123 0,0 1 22 15,2-1 5-15,-2 4 1 0,-1-8-62 0,4 4-12 16,-6-3-2-16,2 4-1 0,-2-1-34 0,3 0-8 16,-3-7 0-16,0 0-1 0,3 4-31 0,-3-4 0 15,0 0 0-15,0 0 0 0,7 0 0 0,-1-4 0 0,-4-6 0 0,4 3 0 16,2-2 22-16,-3-1-2 0,-2-1 0 0,2-4 0 16,3 4-32-16,2 1-6 0,-4-4-2 0,4 2 0 15,-2 1 20-15,3 1 12 0,-1-1-1 0,-2 3-1 16,3 1-10-16,-3 3-14 0,2 1 3 0,-2-4 1 15,3 7 10-15,-3-4-12 0,0 4 12 0,0 0-12 16,-8 0 12-16,8 4 0 0,0-1 0 0,-3 1-1070 0</inkml:trace>
</inkml:ink>
</file>

<file path=ppt/ink/ink14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3T23:02:27.777"/>
    </inkml:context>
    <inkml:brush xml:id="br0">
      <inkml:brushProperty name="width" value="0.05292" units="cm"/>
      <inkml:brushProperty name="height" value="0.05292" units="cm"/>
      <inkml:brushProperty name="color" value="#FFFFFF"/>
    </inkml:brush>
  </inkml:definitions>
  <inkml:trace contextRef="#ctx0" brushRef="#br0">19521 12285 288 0,'0'0'12'0,"0"0"4"0,0 0-16 0,0 0 0 0,0 0 0 0,0 0 0 15,0 0 118-15,0 0 21 0,0 0 4 0,0 0 1 16,0 0-30-16,0 0-6 16,0 0 0-16,0 0-1 0,0 0-39 0,0 0-7 15,0 0-1-15,0 0-1 0,0 0-27 0,0 0-4 16,0 0-2-16,0 0 0 0,0 0 45 0,0 0 9 15,0 0 1-15,5 4 1 0,-5-4-43 0,6 3-9 16,-6-3-2-16,5 0 0 0,-5 0 0 0,8 0 0 16,-8 0 0-16,5-3 0 0,0-1 1 0,1 4 0 15,2 0 0-15,-8 0 0 0,2-5-5 0,4 2-2 0,-1-1 0 0,3 1 0 16,-3-1-4-16,-2 4-1 0,2-7 0 0,0 4 0 16,3-1-1-16,0 1 0 0,-3-1 0 0,1 1 0 15,4-2-2-15,-4-2-1 0,-1 3 0 0,0 1 0 0,0-1 0 16,1-3 0-16,-1 4 0 0,3-4 0 0,-3 2-2 0,1-2-1 15,2 3 0-15,-3 1 0 0,0-1 2 0,0-3 1 16,1 4 0 0,-1-1 0-16,0 1-1 0,1-1-1 0,-4-4 0 15,4 8 0-15,-1-7-3 0,0 3 0 0,0 1 0 0,1-1 0 16,-1-3 1-16,-2 7 0 0,2-7 0 0,0 4 0 16,0-2-9-16,3-2 8 0,-5 3-8 0,0 4 8 15,2-7-8-15,0 4 8 0,1-1-8 0,-1 1 8 16,-2-1 2-16,2 1 0 0,0-2 0 0,0 3 0 15,1-3 8-15,-4 1 2 0,4 1 0 0,-1-1 0 0,-2 4-20 0,2-3-16 16,-2-1 4-16,4-3 0 0,1 7 12 0,-2-7 0 16,-1 4 9-16,-2-2-9 0,-3 5 10 0,5-7-10 15,0 3 10-15,0 1-10 0,-2-1 10 0,0 1-10 16,2-1 10-16,0 1-10 0,-2-1 9 0,2-4-9 16,1 6 8-16,2-3-8 0,-3 1 8 0,0-3-8 15,0 4 0-15,3-4 8 0,3 3-8 0,-3-4 0 0,-5 1 9 0,-1 0-9 16,3 3 0-16,1-3 8 0,-1 4-8 0,3-1 0 15,-5-3 8-15,5 4-8 0,-3-2 8 0,0 3-8 16,0-3 0-16,1-2 8 0,-1 3-8 0,3-3 0 0,-3 4 8 16,1-1-8-16,1-4 8 0,-1 6-8 0,-1-3 0 0,0-2 0 15,1 3 0-15,-1 1 8 0,-2-1-8 0,2-3 0 32,3-1 0-32,-3 6 0 0,0-3 0 0,1-2 0 0,-4 3 0 15,6-3 0-15,-2 4 0 0,1-4 0 0,-1 3 0 0,-1-4 8 16,0 6-8-16,3-3 0 0,-2-2 0 0,-1 3 8 15,0-3-8-15,0 4 0 0,3-4 0 0,-2 2 8 16,-1-2-8-16,3 0 0 0,-3 3 0 0,1 1 0 16,1-1 0-16,1 1 0 0,-2-1 0 0,-1-4 0 15,0 6 0-15,-2-3 0 0,5-2 0 0,-3 3 8 0,0 1-8 0,3-1 0 16,-2-3 0-16,2 4 8 0,-3-1-8 0,3-4 0 16,0 6 0-16,0-3 0 0,0-2 0 0,-3 3 0 15,0 1 0-15,1-1 0 0,4 1 0 0,-2-1 8 16,-3-4-8-16,3 6 0 0,0-3 0 0,0-2 0 15,-3 0 0-15,3 3 8 0,-2-3-8 0,-1 4 0 16,3-2 0-16,-3-2 8 16,0 5-8-16,1-3 0 0,2-2 0 0,0 0 0 15,-3 3 0-15,0-3 0 0,3-1 0 0,-3 1 8 16,1 5-8-16,2-7 0 0,-6 6 0 0,6-1 8 0,-2-3-8 16,-1 4 0-16,0-2 0 0,0-2 0 0,1 0 0 0,-1 5 0 15,0-3 0-15,1-2 8 0,-1 3-8 0,0-4 0 16,-2 6 0-16,2-3 0 0,0-2 0 0,1 0 0 15,-1 0 0-15,0 3 8 0,1-3-8 0,-1 4 0 0,3-2 0 0,-3-2 8 16,0 5-8-16,1-3 0 0,2-2 0 0,0 3 0 16,2-3 0-16,-2 4 0 0,0-4 0 0,0 2 8 15,0-2-8-15,-3 5 0 0,0-3 0 0,1-2 0 16,-4 3 12-16,4-4-1 0,2 6-1 0,0-3 0 16,-6-2-10-16,4 5 0 0,-1-3 0 0,3-2 0 15,-3 3 0-15,3 1 0 0,-3-1 0 0,1 1 0 0,1-4 0 0,-1 2 0 16,2-2 0-16,-3 5 0 0,0-3 12 0,3-2-4 15,-2 3 0-15,-1-4 0 0,0 6-8 0,0-3 0 16,1-2 0-16,-1 5 0 0,0-3 0 0,1-2-11 16,-1 3 3-16,0-4 0 0,-2 6 8 0,2-3 0 15,0-2 0-15,1 7 0 0,-4-7 0 0,1 5 12 16,0-3-4-16,2-2 0 16,0 3-8-16,0 1 0 0,-2-2-8 0,2-2 8 15,1 5 0-15,-1-3 0 0,-2-2 0 0,2 0 0 16,3 3 0-16,-3 1 0 0,3-2 0 0,-3 3 0 0,1-3 0 0,-1-2 0 15,0 5 0-15,-2-3 0 0,0-2 0 0,2 0 0 16,3 2 0-16,0 3 8 0,-3-3-8 0,3-2 0 16,-5 5 0-16,5-3 0 0,-1-2 0 0,-1 5 0 15,-1-3 8-15,3-2-8 0,-3 2 0 0,1 5 0 0,2-7 0 0,-3 5 0 16,-3-3 0-16,4-2 0 0,-1 0 0 0,0 3 8 16,1 1-8-16,2-2 0 0,-3-2 0 0,0 5 0 15,0-3 0-15,3-2 0 0,-2 0 0 0,2 7 0 16,-3-7 0-16,0 2 8 0,3 3-8 0,0-3 8 15,-3-2-8-15,1 5 0 0,2-3 0 0,-3-2 0 16,0 5 0-16,3-3 0 16,-3-2 8-16,1 7-8 0,-1-5 0 0,3-2 0 15,-5 5 0-15,5-3 8 0,-3 3-8 0,0-3 0 16,0-2 0-16,1 3 0 0,-4 1 0 0,4-4 0 16,-1 2 0-16,0 3 0 0,0-3 0 0,-2-2 0 15,2 0 0-15,1 5 8 0,-4-3-8 0,6-2 0 16,-5 2 0-16,2-2 0 0,1 5 0 0,-1-3 0 15,-3-2 0-15,1 0 0 0,2 3 0 0,-2 1 0 0,2-4 0 0,-2 2 8 16,-3-2-8-16,3 0 0 0,2 5 0 0,0-3 0 0,1-2 0 16,-1 0 0-16,0 2 0 0,0 3 8 0,1-3-8 15,-1-2 0-15,-5 7 0 0,5 0 0 0,3-7 0 0,-3 0 0 16,3 2 0-16,-2 3 0 0,-1-5 0 0,0 2 0 16,3-2 0-16,0 5 0 0,-3-3 0 0,1 3 0 15,2-5 0-15,0 2 0 0,-3-2 0 0,3 2 0 0,-5-2 0 0,2 5 0 16,0-3 0-16,0 3 0 0,1-5 0 0,2 2 0 15,-3-2 0-15,3 2 0 0,-6-2 0 0,6 5 0 16,0-3 0-16,-2-2 0 0,-1 5 0 0,3-3 0 16,0-2 0-16,-3 0 0 0,3 2 0 0,-3 5 8 15,3-7-8-15,0 5 0 0,-2-3 0 0,1-2 0 32,-1 5 0-32,-1-3 0 0,3-2 0 0,-3 2 0 0,1 3 0 0,-1-3 0 15,-3 3 0-15,6-3 0 0,-2 3 0 0,-4-3 0 16,4-2 0-16,-1 5 0 0,0-3 0 0,1-2 0 15,-1 2 0-15,-3 3 0 0,4-3 8 0,-1-2-8 16,-2 5 8-16,-1-3-8 0,1-2 0 0,0 0 0 16,2 2 0-16,0 3 0 0,-5-5 0 0,3 2 0 15,2-2 0-15,0 0 0 0,1 5 0 0,2-3 0 0,-3-2 0 0,0 2 0 16,3-2 0-16,-5 5 0 0,2-3 0 0,0-2 0 0,1 0 0 0,2 2 0 16,-3 3 0-16,0-3 0 0,1-2 0 0,1 5 0 15,-1-3 0-15,2-2 0 0,-6 7 0 0,4-2 0 16,-1-3 0-16,0-2 8 0,-2 2-8 0,5 3 0 15,-3-3 0-15,0 3 0 0,-5 2 0 0,6-5 0 16,-1-2 0 0,0 5 8-16,1-3-8 0,-4-2 0 0,1 0 0 0,5 2 0 15,-3 3 0-15,0-3 0 0,-2 3 0 0,2-3 8 16,3-2-8-16,-2 7 0 0,-1-2 0 0,0-3 0 16,0-2 0-16,1 7 0 0,-4-7 0 0,4 2 8 15,-1 5-8-15,0-7 0 0,-2 5 0 0,2-3 0 16,0 5 0-16,1-2 0 0,-1-3 0 0,-2 3 8 15,2-3-8-15,0 5 0 0,1-7 0 0,-4 2 0 0,3 5 0 0,1-7 0 16,-1 7 0-16,-2-2 8 0,2-3-8 0,-2 3 0 16,2-3 0-16,0 5 0 0,-2-7 15 0,2 7 1 15,-2-7 1-15,-1 7 0 0,4-5-17 0,-4 3 0 16,4-3 0-16,-4 3 0 0,4-3 0 0,-4 3 0 16,4-3 0-16,-4 3 0 0,4-3 0 0,-4-2 0 15,1 7 0-15,2-7 0 16,-2 7 8-16,-1-5-8 0,1 3 0 0,-3 2 0 15,3-5 0-15,2 3 0 0,-2-3 0 0,-1-2 0 0,1 7 0 0,0-7 0 16,-1 5 0-16,6-3 0 0,-5 0 0 0,5 3 0 16,-3-3 0-16,0-2 0 0,1 5-12 0,-4-3 0 15,1 3 0-15,2-5 0 0,0 2 12 0,-2-2 0 16,2 7 0-16,1-5 0 0,-1 3 0 0,-2-3 0 16,2 3 0-16,-2-3 0 0,-3 5 0 0,2-2 0 0,4-3 0 0,1 3 0 15,-4-3 0-15,5-2 0 0,-5 7 0 0,5-5 0 16,-3 3 0-16,0-3 0 0,0 3 0 0,1-3 0 15,-1-2 0-15,0 7 0 0,1-2 0 0,-1-3 0 16,0-2 0-16,1 7 0 0,-1-5 0 0,0 3 0 16,-2-3 0-16,2 5 0 0,0-7 0 0,1 7 0 15,2-7 0-15,-3 0 0 0,-2 7-11 0,4-7 11 0,-1 5 0 0,-1-3 0 16,0 0 12-16,1 3-3 0,-1-3-9 0,-2 5 0 16,2-7 0-16,0 5 0 0,0-3 0 0,3 3 0 15,-5-3 0-15,5 3 0 0,-5-3 0 0,2 5 0 16,0-7 8-16,0 7-8 0,1-5 0 0,-1-2-14 15,0 5 3-15,1-3 1 0,-1 3 10 0,0-3 16 0,1 3-4 16,-1-3-1 0,0-2-11-16,0 7 0 0,1-5 0 0,-1 3 0 0,0-3 0 15,1 3 0-15,-1-3 0 0,0 3 0 0,0-3 0 0,1-2 0 16,-1 7 8-16,0-7-8 0,1 2 0 0,2 3 0 16,-3-3 0-16,0 5 0 0,0-7 0 0,1 5 8 15,-1-3-8-15,3 3 8 0,-3-3-8 0,1-2 0 16,1 7 0-16,1-7 0 0,-2 2 0 0,2 3 0 15,-3-3 0-15,3 3 0 0,0-5 0 0,0 2 0 0,0 3 0 0,0-3 0 16,-3-2 0-16,0 7 0 0,0-7 0 0,3 2 0 16,-2-2-16-16,-1 5 0 0,0-3 1 0,3-2 0 15,-2 5 15-15,1-3 0 0,-1-2 0 0,-1 7 0 16,0-7 0-16,3 2 0 0,0 3 0 0,-3-3 0 16,3-2 0-16,-2 5 0 0,2-3 0 0,2-2 0 15,-4 7 0-15,1-7 0 16,-1 2 0-16,2-2 0 0,0 5 0 0,0-3 0 15,0 3 0-15,-1-3 0 0,-1-2 0 0,2 5 0 16,-3-3 0-16,3 0 0 0,-3 3 0 0,0-3 0 16,3 3 0-16,-2-5 0 0,-1 2 0 0,0-2 0 15,-2 5 0-15,2-3 0 0,3 0 0 0,-5 3 0 16,2-3 0-16,3-2 0 0,0 5 12 0,0-3 6 0,-3-2 1 0,3 0 0 16,0 5-31-16,0-3-5 0,0-2-2 0,0 2 0 0,0-2 19 15,0 5 0-15,0-3 0 0,0-2 0 0,-3 0 12 0,3 2 7 16,0 3 1-16,0-3 0 0,0-2-20 0,-3 5 0 15,0-3 0-15,1-2 0 0,-1 0 8 0,3 5-8 16,0-8 0-16,2 8 0 0,-2-5 0 0,3 2 0 16,-6-2 0-16,6 0 0 0,-1 0 0 0,1 2 0 15,-1-2 0-15,1 0 0 0,0 0 0 0,-3 0 0 0,2 0 0 0,-2 0 0 16,3 0 8-16,-3 2-8 0,0-2 0 0,-1 0 0 16,1 0 0-16,3 0 0 0,-6 0 0 0,3 2 0 15,0-2-13-15,0 0-10 0,0 0-1 0,0 0-1 16,-3 0 40-16,3 0 8 0,0 0 1 0,3 0 1 15,-3 0-40-15,2 0-8 0,1-3-1 0,-1 3-1 16,4 0 41-16,-4 0 9 16,1 0 2-16,-6 5 0 0,3-3-27 0,0-2 0 15,0 0 8-15,3 2-8 0,-4-2 0 0,4 0 0 16,-3 5 0-16,3-5 0 0,-1 2 0 0,-2-2 8 0,0 2-8 16,0 3 0-16,0-3 0 0,-3 3 8 0,0-3-8 0,-2 3 0 15,2-3 0-15,1 3 8 0,-4-3-8 0,4 0 0 16,-6 5 0-16,0 0 0 0,0 0 8 0,0 0-8 15,2-2 0-15,-2 2 0 0,0 0 0 0,0 0 0 16,0 0 0-16,0 0 0 0,0 0 0 0,0 0-11 16,0 0-22-16,0 0-5 0,0 0-1 0,0 0 0 15,-5 0-168-15,-3 7-33 0,0-2-8 0</inkml:trace>
</inkml:ink>
</file>

<file path=ppt/ink/ink14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3T23:02:46.902"/>
    </inkml:context>
    <inkml:brush xml:id="br0">
      <inkml:brushProperty name="width" value="0.05292" units="cm"/>
      <inkml:brushProperty name="height" value="0.05292" units="cm"/>
      <inkml:brushProperty name="color" value="#FFFFFF"/>
    </inkml:brush>
    <inkml:brush xml:id="br1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23730 9648 345 0,'0'0'31'0,"0"0"-31"0,0 0 0 0,0 0 0 16,0 0 160-16,0 0 25 0,0 0 6 0,0 0 1 16,0 0-55-16,0 0-10 0,0 0-3 0,0 0 0 15,6 5-40-15,-6-5-9 16,0 0-2-16,0 0 0 0,0 0-17 0,0 0-4 16,0 0-1-16,0 0 0 0,0 0 1 0,0 0 0 15,0 0 0-15,0 0 0 0,0 0-2 0,0 0 0 16,0 0 0-16,0 0 0 0,0 0-14 0,0 0-4 0,0 0 0 0,0 0 0 15,0 0-10-15,0 0-2 0,0 0-1 0,0 0 0 16,0 0 0-16,0 0 0 0,0 0 0 0,0 0 0 16,0 0 3-16,0 0 1 0,0 0 0 0,0 0 0 15,0 0-1-15,0 0 0 0,-6 0 0 0,1 0 0 0,0 2-5 0,0-2-1 16,-3 0 0-16,2 0 0 0,1 5-4 0,-3-5 0 16,3 0-1-16,-3 2 0 0,3-2-3 0,-3 0-8 15,0 5 12-15,0-5-4 0,0 0 4 0,0 0 1 16,-3 0 0-16,1 0 0 0,-1 0-13 0,3 0 0 15,-2 0 0-15,-1 0 0 0,1 2 0 0,-1-2 0 0,-2 0 0 0,2 5 0 16,-2-5 0-16,2 0 0 0,1 0 0 0,-4 0 0 16,4 5 22-16,-1-5 2 0,1 2 0 0,-1-2 0 15,3 0-39-15,-2 0-7 0,2 0-2 0,0 5 0 16,0-3 41-16,-3-2 8 0,3 0 2 0,-2 0 0 16,-1 5-27-16,3-5 0 0,0 2 0 0,-2-2 0 15,2 0 0-15,-3 5 0 16,1-5 0-16,-4 2 0 0,4-2 0 0,-1 0 0 15,1 5 0-15,-4-3 0 0,4-2 0 0,-3 5 0 16,2-5 0-16,-2 2 0 0,2 3 0 0,3-5 0 16,6 5 0-16,-6-3 0 0,0-2 8 0,0 5-8 15,2-3 8-15,-1-2-8 0,-1 5 0 0,-6-3 0 16,6-2 0-16,-2 5 0 0,-1-3 0 0,1-2 0 0,2 0 0 0,0 5 0 16,0-5-27-16,0 0-1 0,0 2 0 0,0 3 0 15,0-5 47-15,3 0 9 0,-3 0 1 0,0 5 1 16,3-3-48-16,-3-2-10 0,0 0-1 0,0 5-1 0,0-3 30 0,0-2 0 15,0 5 0-15,0-5 0 0,0 2 19 0,0 3 9 16,0-3 3-16,0-2 0 16,0 0-50-16,0 5-9 0,1-3-3 0,-1-2 0 0,0 5 50 0,0-5 9 15,-3 2 3-15,3 3 0 32,0-5-50-32,0 5-9 0,0-5-3 0,3 2 0 0,-5-2 52 0,4 0 11 0,6 0 1 0,-5 5 1 15,-3-3-23-15,0-2-11 0,3 0 10 0,-3 5-10 16,0-3 0-16,0-2 0 0,0 0 0 0,3 5 0 15,-3-5 0-15,0 0 0 0,0 2 0 0,3-2 0 16,-3 0 0-16,2 0 0 0,-2 0 0 0,3 5 0 16,0-5 0-16,-3 2 0 0,3-2 0 0,-1 0 0 0,1 0 0 0,0 5 0 15,-1-5 0-15,-1 0 0 0,4 0 0 0,-2 0 0 16,-1 0 0-16,1 5 0 0,-3-5 0 0,3 2 0 16,-1-2 0-16,1 5 0 0,0-3 8 0,0-2-8 15,-1 0 0-15,-2 0 9 0,3 0 11 0,0 0 1 0,-3 5 1 0,3-5 0 16,-1 2-22-16,1-2 0 0,0 5 0 0,-1-5 0 15,1 2 0-15,2-2 0 0,-4 0 0 0,1 5 0 16,1-10-14-16,-3 5-7 0,3 0-2 0,-1 5 0 0,-2-5 23 16,3 2 0-16,0-2 0 0,-3 0 8 0,3 0-8 0,-1 0 0 15,-2 0 0-15,3 0 0 0,-3 0 0 0,3 0 0 16,-3 0 0-16,3 0 0 0,-1 0 10 0,-2 5 10 16,1-5 1-16,1 0 1 0,1 0-31 0,0 2-7 31,-1-2 0-31,1 0-1 0,-3 5 17 0,3-5-10 0,0 0 10 0,-3 0-8 15,2 0 8-15,1 0 0 0,0 0 0 0,-1 5 0 16,-1-5 0-16,1 2 0 0,1-2 0 0,0 5 0 16,2-3 0-16,-5-2 0 0,3 0 0 0,-1 5 0 15,1-3 0-15,-3-2 0 0,3 0 0 0,0 0 0 16,-1 5 0-16,1-3 0 0,0-2 0 0,-1 5 0 16,1-3 0-16,-3 3 0 0,3-5 0 0,0 7 0 0,2-7 0 0,-2 0 0 15,-1 5 0-15,1-3 0 0,3-2 0 0,-4 5 0 16,1-3 0-16,0 3 0 0,-1-5 0 0,1 2 0 15,0-2 0-15,2 0 0 0,-2 5 0 0,0-3 0 16,-3-2 0-16,2 5 0 0,1-5 0 0,-3 0 0 16,3 2 0-16,-3 3 0 0,3-5 0 0,-3 0 0 15,0 5 0-15,2-3 0 0,1-2 0 16,-3 5 0-16,0-3 0 0,3-2 0 16,-3 0 0-16,3 5 0 0,-3-3 0 0,0-2 0 0,-3 5 0 15,3-3 0-15,3-2 0 0,0 0 0 0,2 5 0 0,-5-3 0 16,3-2 0-16,0 5 0 0,-3-5 0 0,2 5 0 15,-2-3 0-15,0-2 0 0,1 7 0 0,1-7 0 16,-2 5 0-16,0-3 0 0,-2 3 0 0,2-3 0 16,0-2 0-16,3 5 0 0,-3-3 0 0,2-2 0 0,-2 5 0 0,0-3 0 15,3 3 0-15,0 0 0 0,0-3 0 0,-1-2 0 16,1 5 0-16,0-3 0 0,-1-2-8 0,1 0 8 16,-3 5 0-16,3-5 0 0,0 2 0 0,-3 3 0 15,2-5 0-15,1 0 0 0,0 2 8 0,2-2-8 16,-5 0 0-16,3 5 0 0,0-5 0 0,-3 0 8 15,2 2-8-15,-2 3 0 16,3-5 0-16,-3 0 0 0,3 5 0 0,-3-3 0 16,0-2-8-16,0 7 8 0,3-7 0 0,-3 5 0 15,0-3 0-15,3 3 0 0,-3-3 0 0,0-2 0 16,0 0 0-16,0 7 0 0,0-7 0 0,3 5 0 16,-6-5 0-16,3 7 8 0,0-7-8 0,3 7 0 15,0-7 0-15,-1 7 0 0,-2-2 0 0,1-3 0 16,-4 3 0-16,3-3 0 0,0 3 0 0,3-3 0 0,-3 3 0 0,3 2 0 15,-3-7 0-15,2 7 0 0,-2-7 0 0,3 5 0 0,-6-3 0 0,4 3 0 16,1-3 0-16,1 3 0 0,-3-3 0 0,3 3 0 16,-1-3 0-16,4 3 0 0,-3 0 0 0,2-3 0 15,-2 3 0-15,2-3 0 0,3-2 0 0,-5 5 0 16,-1-3 0-16,4 5-8 0,2-7 8 0,-6 0 0 16,1 5 0-16,0 2 8 0,0-7-8 0,2 7 0 0,3-7 0 0,-8 0 0 15,5 5 0-15,-2-3 0 0,0 3 0 0,-1-3 0 16,1-2 0-16,2 5 0 0,1-3 0 0,-3 5 0 15,2-7 0-15,-2 5 0 0,2-3 0 0,-2 3 0 16,2 2 0-16,-2-7 0 0,2 7 0 0,-2-7 0 16,0 7 0-16,-1-2 0 0,4-3 0 0,-4 3 0 15,1-5 0-15,2 7 0 16,-2-7 0-16,0 7 0 0,-1-7 0 0,1 7 0 16,3-7 0-16,-4 7 0 0,1-7 0 0,0 5 0 15,2-3 0-15,-2 5 0 0,-1-7 0 0,1 5 0 16,2 2 0-16,-2-7 0 0,0 7 0 0,0-2 0 15,-3-3 0-15,2 3-8 0,1-3 8 0,2 5 0 16,-4-2 8-16,4-3-8 0,0 3 0 0,1 2 0 0,-1-2 0 16,-2 2-8-16,-1-5 8 0,1 3 0 0,2-3 0 0,-2 5 0 15,2-7 0-15,-2 5 0 0,0 2 0 0,0-2 0 0,2-3 0 16,-2 3 0-16,-1-3 0 0,4 3 0 0,-1-3 0 0,-2 5 0 16,-1-7 8-16,1 5-8 0,3 2 0 0,-6-7 0 15,2 7 0-15,4-7 0 0,-4 7 0 0,4-7 0 16,-1 7 0-16,-2-2 0 0,0-3 0 0,-1-2 0 15,4 7 0-15,-4-2 0 16,1-3 0-16,0 3 0 0,2 0 0 0,3-3 0 16,0 5 0-16,-3-2 0 0,-2-3 0 0,2 5 0 15,3-2 0-15,0-5 0 0,-5 7 0 0,3-2 0 16,2-3 0-16,-3 5 0 0,0-2 0 0,1 2 0 16,-1-5 0-16,3 3 0 0,-3-3 0 0,1 3 0 15,-4-3 0-15,4 3 0 0,4 0 0 0,-4 2 0 16,-1 0 0-16,0-5 0 0,3 5 0 0,0-2-8 0,3-3 8 0,-6 8 0 15,1-8 0-15,2 5 0 0,0 0 0 0,0 0 0 16,-3-2 0-16,0 2 0 0,3 0 0 0,0 0 0 16,0-2 0-16,0 2 0 0,0-5 0 0,0 5 0 15,0-2 0-15,-2 2 0 0,-1 0 0 0,3-2 0 0,3-3 0 16,-3-2 0-16,0 7 0 0,0 0 0 0,-3-2 0 0,6 2 0 16,-1 0 0-16,-2-7 0 0,0 7 0 0,0-2 0 0,3 2 0 0,-3-7 0 15,0 2 0-15,3 5 0 0,-3-7 0 0,2 5 0 16,1 2 0-16,-3-7 8 0,0 7-8 0,0 0 0 15,0-7 0-15,3 7 0 0,-6-2 0 0,3 2 0 16,5-5 0-16,1 3 0 0,-6-5 0 0,5 7 0 16,-5-7 0-16,3 7 0 0,2-2 0 0,0-3 0 15,-5-2 0-15,5 5 0 16,3-3 0-16,-2 3 0 0,-1-3 0 0,-2 3 0 16,2-2 0-16,-2 1 0 0,2 1 0 0,-2-3 8 15,-3-2-8-15,7 5 0 0,-1-3 0 0,2 3 0 16,-3-3 0-16,0 5 0 0,1-7 0 0,-1 5 8 15,3-2-8-15,-3 1 0 0,-2 1 0 0,2-3 0 16,-2 3 0-16,2-3 0 0,3 5 0 0,-5-7 0 0,-3 0 0 16,0 0 0-16,5 7 0 0,0-2 0 0,-2-3 0 0,-1 3 0 15,4-2 0-15,-4 1 8 0,-2-4-8 0,6 7 0 0,-1-7 0 16,-2 7 0-16,-3-7 0 0,0 0 0 16,5 5 0-16,-5-5 8 0,8 2-8 0,-3 3 0 0,0-3 0 0,1-2 0 15,-6 0 0-15,5 8 8 0,-5-8-8 0,8 4 0 16,-3 3 0-16,-5-7 0 0,0 0 0 0,5 5 8 15,3 2-8-15,-2-5 0 16,-6-2 0-16,5 7 0 0,0-2 0 0,-5-5 0 16,0 0 0-16,6 3 0 0,-1 1 0 0,0 3 0 15,0 0 0-15,-5-7 0 0,8 5 0 0,-2-3 0 16,-6-2 0-16,5 7 8 0,-5-7-8 0,5 5 0 16,1 2 0-16,-6-7 0 0,0 0 0 0,8 3 0 15,-3 1 0-15,-5-4 8 0,0 0-8 0,5 7 0 16,-5-7 0-16,8 5 0 0,-8-5 0 0,8 2 0 0,0 5 0 0,-8-7 0 15,5 5 0-15,3-3 8 0,-8-2-8 0,0 0 0 16,5 8 0-16,3-8 0 0,-8 0 0 0,6 4 8 16,-1 3-8-16,-5-7 0 0,8 0 0 0,-8 0 8 15,5 7-8-15,3-7 0 0,-3 7 0 0,-5-7 0 16,6 0 0-16,-1 7 0 0,3-7 0 0,0 5 0 0,0-2 0 0,-3-3 0 16,3 4 0-16,-3-4 8 15,3 3-8-15,0-3 0 0,0 4 0 0,-3-4 0 16,1 0 0-16,2 5 0 0,-3-3 0 0,3-2 0 15,0 0 0-15,-3 5 0 0,3-3 0 0,-5-2 0 16,-3 0 0-16,5 5 0 0,0-3 0 0,-2 3 0 16,-3-5 0-16,5 2 0 0,1 3 0 0,-6-5 8 15,0 0-8-15,2 3 0 0,3 1 0 0,1 3 0 16,-1-7 0-16,3 7 0 0,-8-7 0 0,5 5 0 0,1-3 0 0,-1-2 0 16,-5 0 0-16,8 7 0 0,0-7 0 0,-8 0 0 15,5 8 0-15,0-4 0 0,-5-4 0 0,8 3 0 16,-8-3 0-16,6 4 0 0,1 1 0 0,1-3 0 15,-8-2 0-15,6 5 0 0,-6-5 0 0,8 2 0 16,-8-2 0-16,5 7 0 0,0-2 0 0,-5-5 0 16,6 3 0-16,-1 4 0 0,0-3 0 0,-5-4 0 0,0 0 0 0,5 7 0 15,1-7 0-15,-1 7 0 0,0 0 0 0,-2-7 0 0,-3 0 0 0,5 7 0 16,-5-7 0-16,8 5 0 0,-3-2 0 0,1 1 0 16,-1-1 0-16,0 1 0 0,1 1 0 0,-4-3 0 15,-2-2 0-15,6 7 0 0,1-7 0 0,1 5 0 16,-8-5 0-16,6 2 0 0,2 3 0 0,0-2 0 15,-3-3 0-15,0 7 0 16,3-7 0-16,-3 4 0 0,3-1 0 0,-2 1 0 16,-4 1 0-16,4-3 0 0,1-2 0 0,1 5 0 15,0-3 0-15,3-2 0 0,-6 5 0 0,6-2 0 16,-3-3 0-16,0 4 0 0,0-1 0 0,-3-3 0 16,3 0 0-16,-3 4 0 0,3-4 0 0,-3 3 0 15,3-3 0-15,0 4 0 0,0-4 0 0,0 0 0 16,0 5 0-16,0-3 0 0,0-2 0 0,0 5 0 0,0-3 0 0,0-2 0 15,0 0 0-15,0 5 0 0,0-5 0 0,-3 2 0 16,-5-2 0-16,8 5 0 0,0-5 0 0,-3 3 0 16,-5-3 0-16,8 4 0 0,-8-4 0 0,5 3 0 0,3-3 0 0,-8 0 0 15,8 4 0-15,-8-4 0 0,5 7 0 0,-5-7 8 16,6 0-8-16,-6 0 0 16,8 7 0-16,-3-2 0 15,-5-5 0-15,5 2 0 0,-5-2 0 0,8 5 0 16,-8-5 0-16,8 3 0 0,-8-3 0 0,5 7 0 0,-5-7 0 0,8 0 0 15,-8 0 0-15,0 0 8 0,0 0-8 0,6 7 0 16,2-3 0-16,-3-4 0 0,3 7 0 0,-8-7 0 16,0 0 0-16,0 0 0 0,0 0 0 0,5 0 0 15,-5 0 0-15,8 5 0 0,-8-5 0 0,8 2 0 16,-3-2 0-16,3 5 0 0,-8-5 0 0,8 3 0 0,-8-3 0 0,5 0 8 16,3 4-8-16,-8-4 0 0,0 0 0 0,8 3 0 15,0-3 0-15,0 0 0 0,-8 0 0 0,8 4 0 16,0-4 0-16,-8 0 0 0,8 3 0 0,-3-3 0 15,-5 0 0-15,8 0 0 0,-2 0 0 0,-6 0 8 16,0 0-8-16,10 4 0 0,-2-4 0 0,3 3 0 16,-3 1 0-16,-3-4 0 15,-5 0 0-15,8 5 0 0,-3-3 0 0,-5-2 0 16,0 0 0-16,8 0 0 0,3 0 0 0,-6 5 0 16,-5-5 0-16,8 2 0 0,-3-2 0 0,3 5 0 0,-8-5 0 0,8 0 8 15,0 3-8-15,-8-3 0 0,5 0 0 0,3 4 0 16,-8-4 0-16,8 3 0 0,-3-3 0 0,3 0 0 15,-8 0 0-15,6 4 0 0,-6-4 0 0,8 0 0 16,-1 3 0-16,-7-3 0 0,0 0 0 0,8 4 8 0,-2-4-8 0,2 5 0 16,-8-5 0-16,5 2 0 0,-5-2 0 0,8 5 0 15,-8-5 0-15,5 2 0 0,3 3 0 0,-8-5 0 16,8 3 0-16,-8-3 0 0,5 4 0 0,-5-4 0 16,8 3 0-16,-2-3 0 0,2 4 0 0,-8-4 0 15,0 0 0-15,7 3 0 0,1-3 0 0,-8 0 0 16,0 0 0-16,8 4 0 0,-2-4 0 0,2 3 0 0,-8-3 0 0,7 4 0 15,-7-4 0-15,8 0 0 0,-2 7 0 0,-1-7 0 16,0 5 0-16,-5-5 0 0,6 3 0 0,2-3 0 16,-1 4 0-16,-1-1 0 0,-6-3 0 0,5 0 0 15,6 4 0-15,-3-1 0 0,0-3 0 0,-3 0 0 16,0 4 0-16,3-4 0 0,-3 3 0 0,1 1 0 0,-6-4 0 0,5 0 0 31,0 5 0-31,0-3 0 0,3-2 0 0,-5 0 0 16,2 5 0-16,1-3 0 0,-6-2 0 0,5 0 0 0,3 0 0 0,-3 0 0 15,0 5 0-15,3-5 0 0,0 0 0 0,-2 0 0 16,2 0 0-16,-3 0 0 0,3 3 0 0,-8-3 0 16,5 0 0-16,0 0 0 0,3 0 0 0,-2 0 8 15,-6 0-8-15,5 0 0 0,3 0 0 0,0 0 0 16,-3-3 0-16,0 3 0 0,-5 0 0 0,8 0 0 0,0 0 0 0,-8 0 0 16,8-5 0-16,0 5 8 0,-3 0-8 0,3 0 0 15,-8 0 0-15,6-2 0 0,2-3 0 0,-3 5 0 16,0 0 0-16,0-2 0 0,3-3 0 0,-2 5 0 15,-1 0 0-15,0 0 0 0,-5 0 0 0,8 0 0 16,-3 0 0-16,1 0 0 0,-6 0 0 0,5 0 0 16,3 0 0-16,-3 0 0 15,1 0 0-15,-1 0 0 0,0 0 0 0,0 0 0 16,1 0 0-16,2 0 0 0,-8 0 0 0,5 0 0 16,3 0 0-16,0 0 0 0,-3 0 0 0,0 0 0 15,1 0 0-15,2 0 0 0,0 0 0 0,-3 0 0 16,0 0 0-16,0 0 0 0,3 0 0 0,-2 0 0 0,2 0 0 15,-6 0 0-15,4 0 0 0,-4 0 0 0,4 0 0 0,-6 0 0 16,5-4 0-16,0 4 0 0,0-3 0 0,1 6 0 0,-6-3 0 0,8 0 0 16,-3 0 0-16,0 0 0 0,-5 0 0 0,6 0 0 15,-1 4 0-15,0-4 0 0,0 0 0 0,3 0 0 16,-2 0 0-16,-6 0 0 0,8 0 0 0,-3 0 0 16,-5 0 0-16,8-4 0 0,0 4 0 0,-8 0 0 15,8 0 0-15,-3 0 0 0,3-3 0 0,-8 3 0 16,8 0 0-16,-3 0 0 0,-5 0 0 0,8 0 0 0,-3 0 0 0,-5 0 0 31,0 0 0-31,8 0 0 0,-8 0 0 0,8 3 0 0,-2 1 0 0,-6-4 0 0,7 0 0 0,-7 0 0 31,0 0 0-31,6 0 0 0,-6 0 0 0,8 5 0 16,-8-5 0-16,8 2 0 0,-3-2 0 0,0 0 0 16,-5 0 0-16,8 5 0 0,-3-10 0 0,-5 5 0 0,0 0 0 0,8 5 0 15,-2-3 0-15,2-2 0 0,-8 0 0 0,5 0 0 16,0 0 0-16,3 0 0 0,-8 0 0 0,0 0 0 15,0 0 0-15,5 0 0 0,1 0 0 0,2 5 0 16,-3-5 0-16,0 0 0 0,3 0 0 0,-3 0 0 16,1 3 0-16,2-3 0 0,-3 0 0 0,0 0 0 0,1 0 0 15,1 0 0-15,-1 0 0 0,-1 0 0 0,0 0 0 0,1 0 0 16,-1 0 0-16,0 0 0 0,1 0 0 0,-1 0 0 0,-3 0 0 0,4 0 0 16,-1 0 0-16,0 0 0 0,1 0 0 0,-1 0 8 15,0-3-8-15,1 3 0 0,1 0 0 0,-1 0 0 16,2-5 0-16,0 5 0 0,0 0 0 0,-1 0 0 15,1 0 0-15,-2 0 0 0,2 0 0 0,0 0 0 16,-3-2 0-16,3 2 0 0,-3 0 0 0,-5 0 0 16,8 0 0-16,-3 2 0 15,-5-2 0-15,8 0 0 0,0 0 0 0,-2 0 0 16,-6 0 0-16,0 0 0 0,7 0 0 0,-7 0 0 16,0 0 0-16,6 0 0 0,-6 0 0 0,8-2 0 15,-8 2 0-15,5 0 8 0,-5 0-8 0,8-5 0 16,-8 5 0-16,0 0 8 0,0 0-8 0,5 0 0 15,-5 0 0-15,0 0 0 0,0 0 0 0,5-2 9 16,-5 2-9-16,0 0 0 0,0-5 10 0,0 5-10 0,0-4 8 0,0 4-8 16,-2-3 0-16,-1 3-19 0,1-4 3 0,-4 4 1 15,1-3-172-15,0 3-34 0</inkml:trace>
  <inkml:trace contextRef="#ctx0" brushRef="#br1" timeOffset="10329.669">22037 8162 1267 0,'0'0'28'0,"0"0"5"0,0 0 2 0,0 0 1 15,0 0-36-15,0 0 0 0,0 0 0 0,0 0 0 16,0 0 67-16,0 0 6 0,0-3 2 0,0 3 0 0,0 0 0 0,0 0 0 16,0 0 0-16,0 0 0 0,0 0-20 0,0 0-4 15,0 0-1-15,0 3 0 0,0 4-4 0,0 5-1 16,0-5 0-16,-2 2 0 16,2 3-1-16,0 0 0 0,0-3 0 0,2 3 0 0,-2 2-10 0,0-7-2 0,0 7-1 0,0-7 0 15,0 5-31-15,3 0 0 0,-3-3 0 0,2-2 0 16,-2 5 0-16,0-5 0 15,0-2 0-15,0-3 0 0,0-2 57 0,0 0 6 0,0 0 1 0,3 7 0 0,-3-7-52 16,0 0-12-16,0 0 0 0,0 0 0 16,0 0 0-16,0 0 0 0,0 0 0 0,0 0 0 15,5-7 0-15,1 0 0 0,-4 4 0 0,-2 3 0 0,3-4 0 0,-3 4 0 0,3-7 0 0,2 0 0 16,-2 2 0-16,-3 5 0 16,2-7 0-16,-2 7 0 0,5-2 0 0,-5 2 0 15,6-5 0-15,-1 5 0 0,-5 0 0 0,5-3 0 0,-5 3 0 0,8 0 0 16,-2 0 0-16,-6 0 0 0,8 3 0 0,-3-3 0 15,0 0 0-15,-5 0 0 0,3 7 0 0,2-2 0 16,0-3 0-16,-5-2 0 16,0 0 0-16,6 7 0 0,-4-2 0 0,4 2 0 15,-4-3 0-15,4-1 0 0,-6-3 0 0,2 7 0 16,-2 0 0-16,3-2 0 0,-1-3 0 0,1 3 0 16,-3-5 0-16,3 0 0 0,-3 0 0 0,0 0 0 15,0 0 0-15,0 0 0 0,0 0 0 0,0 0 0 16,0 0 0-16,0 0 0 0,0 0 0 0,0 0 0 15,0 0 0-15,0 0 0 0,0 0-202 0,5 2-43 0,-5-2-9 0</inkml:trace>
  <inkml:trace contextRef="#ctx0" brushRef="#br1" timeOffset="10561.615">22273 8357 1267 0,'0'0'56'0,"0"0"12"0,0 0-55 0,0 0-13 0,0 0 0 0,0 0 0 16,0 0 105-16,0 0 19 0,0 0 3 0,0 0 1 16,0 0-52-16,0 0-9 0,5 7-3 0,-2-2 0 15,-1-3-4-15,-2 3-2 16,3 2 0-16,0 0 0 0,-3-2-42 0,0-3-8 16,0 5-8-16,0-2 12 0,0-3 9 0,0 7 3 0,0-6 0 0,2 4 0 15,-2-2-24-15,0-3 9 0,0-2-9 0,0 0 0 16,0 0 0-16,3 5-14 0,-3-5 1 0,0 0 0 15,0 0-206-15,0 0-41 0</inkml:trace>
  <inkml:trace contextRef="#ctx0" brushRef="#br1" timeOffset="11015.446">22418 8190 172 0,'0'0'8'0,"0"0"1"0,0 0-9 0,0 0 0 0,0 0 0 0,0 0 0 15,0 0 194-15,0 0 37 0,0 0 7 0,0 0 2 0,0 0-119 0,0 0-23 16,0 0-5-16,0 0-1 0,0 0-44 0,0 0-10 16,0 0-2-16,0 0 0 0,-2 5 23 0,-1 2 4 15,-2 0 1-15,2 0 0 0,3 0-15 0,-5 0-2 16,-1 0-1-16,1 5 0 0,2-5-25 0,3 5-5 16,-2-3 0-16,-1-4-1 0,-2 9-15 0,2-7 8 15,1 5-8-15,-1-5 0 16,3 4 0-16,-3-1 0 0,3 2 0 0,3-3 0 0,0-4 0 0,-3 6 0 15,2-4 0-15,1 1 0 0,2-6 0 0,-2 5 0 16,-1-2 0-16,4 2 0 0,-1-3 0 0,0-1 0 16,1 1-11-16,-1-1 11 15,3-3-53-15,-3 0-3 0,3 0-1 0,0 0-482 16,0 0-96-16</inkml:trace>
  <inkml:trace contextRef="#ctx0" brushRef="#br1" timeOffset="11263.285">22516 8333 57 0,'0'0'0'0,"0"0"0"16,0 0 0-16,0 0 0 0,0 0 223 0,0 0 39 16,0 0 8-16,0 0 2 0,0 0-167 0,0 0-33 15,0 0-6-15,0 0-2 0,0 0 0 0,0 0 0 16,0 0 0-16,5 3 0 0,-2 4-51 0,0-2-13 15,2-3 0-15,0 3 0 0,1-3 40 0,1 5 4 16,-4-7 2-16,5 5 0 0,-3 2-30 0,1-7-5 0,-1 7-2 0,-2-3 0 16,-3-4-9-16,5 3 0 0,0-3 0 0,-5 0 0 0,0 0 0 0,5 5 0 15,1-5 0-15,-6 0 0 16,0 0-54-16,0 0-6 0,5-5-2 0,-5 5 0 0</inkml:trace>
  <inkml:trace contextRef="#ctx0" brushRef="#br1" timeOffset="11448.117">22590 8317 0 0,'0'0'0'0,"0"0"0"0,0 0 0 0,0 0 0 0,0 0 0 0,-3 5 0 15,-2-3 413-15,0 3-83 0,0 2 66 0,2 0 14 16,-2 0-274-16,-1 0-56 0,1 0-10 0,0-2-2 16,2 2-22-16,1 4-4 0,-4-3-1 0,4-1 0 15,-1 0-33-15,-2 0-8 16,5 0 0-16,-3-3 0 15,0-1-118-15,3-3-26 0,0 0-4 0</inkml:trace>
  <inkml:trace contextRef="#ctx0" brushRef="#br1" timeOffset="11710.717">22656 8190 1231 0,'0'0'54'0,"0"0"12"0,6 0-53 0,-6 0-13 16,0 0 0-16,0 0 0 0,5 5 98 0,0 2 17 15,0 0 3-15,1 0 1 16,2 0-33-16,-3 5-6 0,3 2-2 0,0-7 0 16,0 7-22-16,-3 0-5 0,0 5-1 0,1-5 0 15,-1 2-25-15,0-1-5 0,-2-1 0 0,0 0-1 16,-3 0-19-16,0 0 0 0,0-2 0 0,0-1 0 15,5-3 20-15,-3 1 0 0,1-2 0 0,-3 0 0 16,-5 2-141-16,2-6-28 0,3 4-6 0</inkml:trace>
  <inkml:trace contextRef="#ctx0" brushRef="#br1" timeOffset="15010.091">22889 7059 853 0,'0'0'18'0,"0"0"4"16,0 0 1-16,0 0 2 0,0 0-25 0,0 0 0 0,0 0 0 0,0 0 0 0,0 0 46 15,0 0 4-15,0 0 1 0,0 0 0 0,-3 4-41 0,1 3-10 32,-1-7 0-32,3 0 0 0,0 0 53 0,-2 8 9 15,-1-4 2-15,3-1 0 0,-3 4-52 0,3 0-12 16,-2 0 0-16,2-3 0 0,-3 3 54 0,3 1 8 0,-3-8 2 0,3 7 0 15,3 0-2-15,-3 0 0 0,0 0 0 0,0 5 0 16,0-5-10-16,0 0-3 0,3 4 0 0,-1-1 0 16,-2-1-25-16,3 1-6 0,0-3-1 0,-3 0 0 15,2 0 38-15,-2 2 7 0,3-2 2 0,-3 0 0 0,2 0-40 0,-2-4-7 16,3 1-1-16,-3-4-1 0,0 7-24 0,0-7-5 16,0 0-1-16,0 0 0 0,0 0 63 0,0 0 13 15,0 0 3-15,0 0 0 0,0 0-52 0,0 0-12 16,0 0 0-16,0 0 0 0,-3-4 0 0,3 4 0 15,0 0 8-15,0 0-8 0,0 0 0 0,0 0 0 16,0-3 0-16,0 3 0 0,0-7 0 0,0 7 0 16,6-4 0-16,-1-3 0 0,-5 7 0 0,8-3 0 0,-3-4 0 0,1 2 0 15,-6 5 0-15,0 0 0 0,8 0 0 0,-1 0 0 16,-7 0 0-16,11 0 0 0,-11 0 0 0,8 0 0 16,-8 0 0-16,8 0 0 0,0 8 0 15,-3-4 0-15,-2-1 0 0,-1 4 0 0,1 0 0 0,0 0 0 0,-1-3 48 16,1 4 12-1,-3-1 4-15,3 0 0 0,-3-7-52 0,0 0-12 16,0 0 0-16,0 7 0 0,0-7 0 0,0 4 0 16,0-4 0-16,0 0 0 0,0 0 0 0,0 0 0 0,0 0 0 0,0 0 0 15,0 0 0-15,0 0 0 0,0 0 0 0,0 0 0 32,0 0-100-32,0 0-22 0,0 0-5 0,0 0-581 0,0 0-116 0</inkml:trace>
  <inkml:trace contextRef="#ctx0" brushRef="#br1" timeOffset="15379.394">23088 7292 691 0,'0'0'30'0,"0"0"7"0,0 0-29 0,0 0-8 0,0 0 0 0,0 0 0 15,0 0 194-15,0 0 38 0,0 0 7 0,0 0 1 16,7 0-134-16,-1-5-27 0,-6 5-6 0,8 0-1 0,0-3-28 15,0 3-5-15,0 0-2 0,-3 0 0 0,-5 0-3 0,8 0-1 16,-3-4 0-16,3 4 0 0,-8 0-9 0,5 4-1 16,3-4-1-16,-2 0 0 0,-1 3-3 0,0 2-1 15,-2 2 0-15,-1 0 0 0,-2-7-18 0,0 4 0 0,0 6-13 0,-2-6 5 16,-1 4 44-16,0 3 10 0,1-1 2 0,-1-3 0 16,3 4-31-16,-2-3-5 0,-1-1-2 0,0 4 0 15,1-4-10-15,-1 0 0 0,3 1 0 0,0-1 0 16,3-3 0-16,-3-4 0 0,0 0 0 0,5 3 0 15,0-3 0-15,3 0 0 0,0 4 0 0,3-4 0 16,-1-4 0-16,-2 4 0 0,3-7 0 0,-3 7 0 0,2-3 0 0,1-1 0 16,-1-4 0-16,1 4 0 15,0 1-169-15,-3-1-30 0,-3-3-5 0</inkml:trace>
  <inkml:trace contextRef="#ctx0" brushRef="#br1" timeOffset="15696.125">23397 7038 1314 0,'0'0'58'0,"0"0"12"0,0 0-56 0,0 0-14 0,-3 0 0 0,3 0 0 16,0 0 99-16,0 0 17 0,0 0 3 0,0 0 1 15,-5 4-41-15,3 3-8 0,-4 0-2 0,6 0 0 16,-2 0-19-16,-1 5-4 0,0-2-1 0,1 4 0 16,-1-3-29-16,3 4-5 0,-3-1-2 0,1 5 0 15,2-5 9-15,2 4 2 0,1-3 0 0,-3 3 0 16,3-4-20-16,-1-2 0 16,1-2 0-16,0 1 0 0,2-1 8 0,0 2-8 15,-2-5 0-15,5 0 0 0,-3-3 0 0,3-1 0 16,-3 1 0-16,3-4 0 0,0 3-19 0,0-3-4 15,-3 0-1-15,1-3-632 16,-1 3-128-16</inkml:trace>
  <inkml:trace contextRef="#ctx0" brushRef="#br1" timeOffset="15896.907">23500 7197 1267 0,'0'0'56'0,"0"0"12"0,0 0-55 0,0 0-13 16,0 0 0-16,0 0 0 0,6 3 105 0,2 2 19 15,-1-1 3-15,-1-1 1 0,-1-3-45 0,0 0-9 16,3 4-2-16,0-1 0 16,0 1-39-16,3-4-8 0,-1 3-1 0,4 1-1 15,-4-1-15-15,1-3-8 0,-1 4 10 0,1-1-10 16,-6 1 8-16,3-4-8 0,-3 0 0 0,-5 0 9 16,0 0-192-16,0 0-38 0,0 0-8 15,0 0-2-15</inkml:trace>
  <inkml:trace contextRef="#ctx0" brushRef="#br1" timeOffset="16097.272">23606 7157 460 0,'0'0'41'0,"0"0"-33"15,0 0-8-15,0 0 0 0,0 0 284 0,0 0 54 16,0 0 11-16,-3 8 3 0,-2-4-190 0,3 3-38 0,2 0-7 16,-3 0-1-16,0 0-54 0,1 8-10 0,-1-8-3 0,-2 7 0 15,2-3-31-15,-2-3-6 0,-1 3-2 0,4 3 0 16,-3-4-10-16,-1 2 0 0,1-5 9 0,0 4-9 15,2-4-60-15,-2 1-16 0,-1-1-3 0,6-7-573 16,-2 4-116-16</inkml:trace>
  <inkml:trace contextRef="#ctx0" brushRef="#br1" timeOffset="16366.024">23614 6939 1630 0,'0'0'72'0,"0"0"16"0,0 0-71 0,5 0-17 0,1 0 0 0,4 4 0 15,-2-4 82-15,5 8 13 0,1-1 2 0,2 0 1 0,-1 0-40 0,4 9-8 16,-6-6-2-16,3 4 0 0,0-3-31 0,-3 4-6 16,0 3-2-16,-2-4 0 0,-3 5 44 0,0-2 9 15,0 2 2-15,-3 2 0 0,0-2-52 0,1 2-12 16,-1-2 0-16,-5-1 0 0,3-1 16 0,-3 2 0 0,0-5 0 0,-3 0 0 15,0 5-26-15,1-5-5 0,-4-2-1 0,1 2 0 32,2-7-38-32,-2 4-8 0,0-4-2 0,0 1-947 15</inkml:trace>
  <inkml:trace contextRef="#ctx0" brushRef="#br1" timeOffset="23523.971">17767 6494 403 0,'0'0'36'0,"0"0"-36"16,0 0 0-16,0 0 0 0,0 0 151 0,0 0 23 0,0 0 5 0,0 0 1 16,0 0-63-16,0 0-12 0,0 0-2 0,0 0-1 15,0 7-13-15,0 0-2 0,2 0-1 0,-2 0 0 0,3 1-18 0,0 3-3 16,-3 1-1-16,2-3 0 0,1 3-10 0,0-2-2 16,-1 8-1-16,-2-3 0 0,0-4-11 0,0 3-3 15,3 1 0-15,0 3 0 0,-3-4-5 0,2 1-2 16,-2-4 0-16,0 3 0 0,0-2-16 0,0-2-3 15,3-3-1-15,-3 4 0 0,0-4-10 0,0-2 0 0,0-5 0 0,0 0 0 16,0 3 0-16,0-3 0 0,0 0 0 0,0 0 0 16,-3-3 53-16,3-2 9 0,0 5 2 0,-5-11 0 15,-3 1-52-15,5-1-12 0,1 1 0 0,-4-2 0 16,1 1 0-16,0-3 0 0,2-1 0 0,-2 1 0 16,2 0 0-16,-2 2 0 15,2-2 0-15,3 3 0 0,-2-4 0 0,2 4 0 16,0-3 0-16,0 4 0 15,2-2-24-15,-2 1-8 0,3 1-2 0,0-2 0 0,-1 5 22 0,1-4 12 16,0 4-12-16,2-3 12 0,-3-2-10 0,6 5 10 16,-2 0-8-16,-1 0 8 0,3 3 0 0,-3 4-10 15,6-3 10-15,-3-1 0 0,2 4-20 0,4 0 2 16,-1 0 1-16,-3 4 0 0,-2-1 17 0,0 4 0 0,0-3 0 0,0 3 0 16,3 0 48-16,-3 5 12 0,-3-2 4 0,0-6 0 15,3 3-52-15,-3 0-12 0,-5 0 0 0,3 5 0 0,-3-5 0 16,-3 0 0-16,3 0 0 0,-2 0 0 0,-6 1 0 0,5-1 0 15,-2 0 0-15,2-3-10 0,-5 3 10 0,3-7 0 16,5 0 8-16,-5 7-8 0,-3-2 0 0,0-3 0 31,3-2 0-31,-1 5 0 0,-2-5 0 0,0 0-15 0,1 0 3 16,-1 0 0 0,0 3-104-16,2-3-20 0,1 0-4 0,0 0-877 0</inkml:trace>
  <inkml:trace contextRef="#ctx0" brushRef="#br1" timeOffset="24139.089">18100 6403 889 0,'0'0'19'0,"0"0"4"0,0 0 1 0,0 0 2 0,0 0-26 0,0 0 0 16,0 0 0-16,0 0 0 0,0 0 89 0,0 0 13 15,0 0 2-15,0 0 1 0,0 0-33 0,0 0-8 16,0 0 0-16,0 4-1 0,-2 3-22 0,-1-4-4 16,3-3-1-16,-3 11 0 15,1-4-5-15,-4 5-2 0,4-5 0 0,-1 0 0 16,0 7 12-16,1-2 3 0,-1 2 0 0,0-2 0 16,1-3-20-16,-1 6-3 0,0-4-1 0,1 3 0 0,-1 1-20 0,3-4 0 15,-2 3 0-15,2 5 0 0,-3-9 0 0,3 8 0 16,3-6 0-16,-1 2 0 0,-2 0 39 0,3-2 3 15,-1-5 1-15,4 3 0 0,-4-1-35 0,4 0-8 16,-1-1 0-16,3-1 0 0,-3-3 0 0,3-1 0 0,0 1 0 16,0 3 0-16,-3-7 21 0,3 0-1 0,-2 5 0 0,1-5 0 31,-1 0-118-31,-1-5-24 0,0 5-5 0,-5 0-445 0,0 0-88 0</inkml:trace>
  <inkml:trace contextRef="#ctx0" brushRef="#br1" timeOffset="24724.631">18164 6609 1004 0,'0'0'22'0,"0"0"5"0,0 0 1 0,0 0 0 0,0 0-28 0,0 0 0 16,0 0 0-16,0 0 0 0,0 0 80 0,0 0 12 16,0 0 1-16,0 0 1 0,0 0-41 0,5 0-8 15,-5 0-1-15,5 0-1 0,-5 0 12 0,8 0 2 16,-8 0 1-16,3 0 0 0,2 5-14 0,0-2-4 0,1 1 0 0,-4-1 0 16,1 1-8-16,-3 3-1 0,0-7-1 0,3 5 0 15,-1-3-30-15,4 5 0 0,-4-2 0 0,1 2 0 16,2-4 0-16,0 4 0 0,-2-7 0 0,2 4 0 15,-5-4 0-15,6 0 0 0,-6 0 0 0,8 0 0 16,-8 0 0-16,5 0 0 0,0-4 0 0,-5 4 0 31,0 0-106-31,0 0-24 0,3 0-5 0,-3 0-1 16,5-7-64-16,-5 4-12 0,3-4-4 0,-1 2-88 16,-2 5-19-16,3-18 274 15,5 4 49-15,-8 14 21 0,0-3-21 0,-3-2 0 16,3 5 0-16,0 0 0 0,0 0 162 0,0 0 28 15,0 0 6-15,0 0 0 0,0 0-40 0,0 0-8 16,0 0-1-16,0 0-1 0,0 0-33 0,0 0-6 0,0 0-2 0,0 0 0 16,0 0-84-16,0 0-21 0,6 5 0 0,-6-5 0 0,0 7 56 0,2 0 6 15,-4 5 2-15,2-3 0 0,0-4-52 0,-3 5-12 16,0 1 0-16,1 1 0 0,-4-2 54 0,1 1 8 16,2-1 2-16,-2 1 0 0,3 1-64 0,-4-2 0 15,6-3-14-15,-2 4 2 0,-4 1 12 0,4-2 16 31,-1-3-4-31,0 0-1 0,1-3-11 0,2 3-16 0,0 1 4 0,0-8 1 16,0 0 11-16,0 4 0 0,0 3 0 0,0-7 0 31,5 0-98-31,-5 0-14 0,0 0-4 0,0 0-824 0</inkml:trace>
  <inkml:trace contextRef="#ctx0" brushRef="#br1" timeOffset="25310.57">18407 6414 824 0,'0'0'18'0,"0"0"4"0,0 0 1 0,0 0 0 0,0 0-23 0,0 0 0 15,0 0 0-15,0 0 0 0,0 0 52 0,0 0 5 16,0 0 2-16,0 0 0 0,0 0 4 0,0 0 1 16,0 7 0-16,0 0 0 0,0 0 0 0,0-2 0 0,0 5 0 0,0-3 0 15,0 4 0-15,3 1 0 0,-3-2 0 0,0 4 0 16,0 2 0-16,2-2 0 15,-2 0 0-15,3 0 0 0,0 1-52 0,-3-1-12 16,2 4 0-16,1-6 0 0,-3 2 0 0,3-2 0 16,-3 2 0-16,2-4 0 0,-2-3 0 0,0 4 0 15,0-3 0-15,3-1 0 0,-3 4 0 0,3-8 0 16,-3 1 0-16,2 3 0 0,-2 0 0 0,0-7 0 16,0 0 0-16,3 5 0 0,-1 2 0 0,-2-7 0 15,0 0 0-15,0 0 0 0,0 0-63 16,0 0-15-16,0 0-3 0,0 0-1 15,0 0-113-15,0 0-22 0,0 0-5 0,3-12-1 0</inkml:trace>
  <inkml:trace contextRef="#ctx0" brushRef="#br1" timeOffset="26283.701">18568 6577 774 0,'0'0'16'0,"0"0"4"0,0 0 1 0,0 0 2 0,0 0-23 0,0 0 0 16,0 0 0-16,0 0 0 0,0 0 56 0,0 0 6 16,0 0 2-16,0 0 0 0,0 0 7 0,0 0 1 15,0 0 1-15,0 0 0 0,0 0-7 0,0 0-2 16,0 7 0-16,0-7 0 15,0 0-4-15,0 4-2 0,0 3 0 0,0-7 0 16,0 0-42-16,3 7-8 0,2 0-8 0,-2 1 12 0,-3-1 41 16,3-3 9-16,-3 3 2 0,5-2 0 15,-2-3-52-15,-3-2-12 0,2 7 0 0,4-7 0 0,-1 8 0 0,-2-4 0 16,-3-4 0-16,0 0 0 0,0 0 0 0,7 3 0 16,-7-3 0-16,0 0 0 15,0 0-100-15,0 0-22 0,0 0-5 0,0 0-1 0</inkml:trace>
  <inkml:trace contextRef="#ctx0" brushRef="#br1" timeOffset="26477.45">18624 6577 1306 0,'0'0'28'0,"0"0"7"0,0 0 1 0,0 0 1 0,0 0-29 0,0 0-8 15,0 0 0-15,0 0 0 0,-3 7 95 0,1-7 17 16,-1 4 4-16,3-1 1 0,-3 1-93 0,-2 8-24 15,3-5 0-15,-1-4 0 0,-5 4 0 0,3-3 0 16,2 3 0-16,0 0 0 0,1 0 0 0,-1 1 0 16,0-1 0-16,1 0-508 15,-1-3-105-15</inkml:trace>
  <inkml:trace contextRef="#ctx0" brushRef="#br1" timeOffset="26731.968">18685 6675 1267 0,'0'0'56'0,"0"0"12"0,0 7-55 0,0-7-13 0,0 0 0 0,0 5 0 16,-3 2 54-16,3-4 8 0,-2 4 2 0,2-3 0 15,0-1-52-15,0 4-12 0,-3-3 0 0,3-4 0 0,0 0 54 0,0 0 8 16,0 7 2-16,0-7 0 16,0 7-103-16,0-7-20 0,0 5-4 0,-5-2-641 0</inkml:trace>
  <inkml:trace contextRef="#ctx0" brushRef="#br1" timeOffset="27217.548">18709 6628 1267 0,'13'-4'28'0,"-13"4"5"0,0 0 2 0,0 0 1 0,0 0-36 0,0 0 0 0,0 0 0 0,0 0 0 15,-5 4 51-15,2-1 3 16,3-3 1-16,0 0 0 0,-3 4-37 0,3-4-7 0,6 7-2 0,-1-7 0 15,0 7 23-15,1-2 4 0,-4-2 0 0,3 1 1 16,-2-1-29-16,2-3-8 0,1 0 0 0,2-3 0 16,5 3 23-16,-3-4 3 15,-2 4 1-15,-2-3 0 0,-6 3-27 0,0 0-14 0,0 0 2 0,0 0 0 0,0 0 12 0,2-5 0 16,1 5 12-16,0-7-12 16,-1 5 12-16,-2 2-12 0,0 0 12 0,0 0-12 15,0 0 0-15,-5 0 0 0,2-5 0 0,3 5 0 0,0 0 0 0,0 0 0 16,0 0 0-16,0 0 0 0,0 0 34 0,0 0 0 15,0 0 0-15,0 0 0 0,-2 7-26 0,2-7-8 0,2 5 0 0,-2-5 0 16,3 7 0 0,0 0 0-16,2-4 0 0,0 1 0 15,-5-4-22-15,0 0-11 0,5 3-3 0,3-3 0 0,0 0 64 0,-2 0 13 16,-1-7 3-16,0 7 0 0,3-3-20 0,0-1-3 16,-8 4-1-16,5-8 0 0,-2 6-20 0,2-3 0 15,-5-2 0-15,3 3 0 0,0 1 0 0,-3 3 0 16,0 0 0-16,0-4 0 0,-3-3 0 0,3 7 0 15,0-3 0-15,3-2 0 0,-3 5 0 0,-3-7 0 0,3 5 0 0,-3-3 0 16,1 1-98-16,-1 1-24 0,0 3-5 16,3 0-1-16</inkml:trace>
  <inkml:trace contextRef="#ctx0" brushRef="#br1" timeOffset="27503.863">18857 6410 1267 0,'0'0'28'0,"0"0"5"0,0 0 2 0,0 0 1 0,0 0-36 0,0 0 0 16,0 0 0-16,0 0 0 0,5 4 95 0,0 3 12 0,-2 0 2 0,5 0 1 0,0 5-46 0,0-5-10 15,0 7-2-15,-3-2 0 0,0-2-17 0,-2 4-4 16,2 4-1-16,-2-3 0 0,0-4 27 0,-1 3 6 15,1 1 1-15,0-1 0 0,2 4 0 0,-2-3 0 16,2 3 0-16,-3-3 0 0,1-1-64 0,0 4 0 16,-3 4-9-16,2-11 0 0,-2 3 9 0,-2-2 11 15,2-2-3-15,-3 1 0 0,0-4-8 0,3 5 0 0,-5-5 0 0,3 0-716 16,-4-4-142-16</inkml:trace>
</inkml:ink>
</file>

<file path=ppt/ink/ink14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3T23:03:34.465"/>
    </inkml:context>
    <inkml:brush xml:id="br0">
      <inkml:brushProperty name="width" value="0.05292" units="cm"/>
      <inkml:brushProperty name="height" value="0.05292" units="cm"/>
      <inkml:brushProperty name="color" value="#FFFFFF"/>
    </inkml:brush>
  </inkml:definitions>
  <inkml:trace contextRef="#ctx0" brushRef="#br0">23969 9608 1036 0,'0'0'23'0,"0"0"5"0,0 0 0 0,0 0 1 0,0 0-29 0,0 0 0 15,0 0 0-15,0 0 0 0,0 0 69 0,0 0 8 16,0 0 2-16,0 0 0 0,0 0-24 0,0 0-5 16,0 0-1-16,0 0 0 0,0 0 11 0,0 0 3 15,0 0 0-15,0 0 0 0,0 0-7 0,0 0-2 16,0 0 0-16,0 0 0 0,0 0-34 0,0 0-8 15,0 0 0-15,-3 5-1 16,0-5 42-16,-2 2 9 0,2-2 2 0,-2 7 0 16,2-7-52-16,-4 5-12 0,1-5 0 0,1 7 0 15,-3-7 37-15,3 7 5 0,-3-7 1 0,0 7 0 16,0-7-29-16,3 7-6 0,-3-7 0 0,2 7-8 16,-2-7 33-16,0 5 0 0,3-3 0 0,-3-2 0 15,3 5-33-15,-3-5 0 0,3 7 0 0,-1-7 0 16,-1 7 13-16,1-2-4 0,1-3-1 0,0-2 0 0,-1 7-8 0,6-7 0 15,-5 0 0-15,-3 7 0 0,3-7 32 0,0 5 4 0,5-5 0 16,-6 2 1-16,1 3-49 0,0-5-9 0,-3 5-3 0,2-3 0 16,1-2 24-16,-3 5 15 0,3-3-3 0,0-2 0 15,-3 0-12-15,2 5 9 0,-2-3-9 0,1-2 8 16,1 5-8-16,-2-5 10 0,3 2-10 0,-3-2 10 16,0 0-10-16,3 5 8 0,-3-5-8 0,3 0 8 0,-3 0-8 0,2 0 10 15,1 2-10-15,-3-2 10 0,3 0-10 0,0 0 0 16,-1 0 0-16,6 0 0 0,-8 0 0 0,3 5 0 15,0-5 0-15,-1 0 0 0,-1 0 0 0,1 0 0 16,1 0-12-16,0 0 12 0,-3 5 0 0,2-3 0 16,1-2 0-16,0 0 0 0,0 5 0 0,5-5 21 15,-8 2-2-15,2-2-1 16,1 5-18-16,-3-3 0 0,3-2 0 0,5 0 0 16,-6 0 0-16,1 0 0 0,-3 5 0 0,3-3 0 15,5-2 0-15,-5 0 0 0,-1 0 0 0,6 0 0 16,-8 5 13-16,3-5-4 0,0 0-1 0,5 0 0 15,-5 2-8-15,-3-2 0 0,2 0 0 0,6 0 0 16,-5 0 0-16,0 0 8 0,-1 0-8 0,6 0 8 16,-2 0-8-16,-3 0 0 0,-1 0 0 0,1-2 0 0,2 2 8 0,-2 0 0 15,0 0 0-15,-3 0 0 0,2-5-8 0,6 5 0 16,-5 5 0-16,0-5 0 0,0 0 0 0,-3 0 0 0,2 0 0 0,1 0 0 16,0 0 0-16,0 2 0 0,-1-2 0 0,-2 0 0 15,6 0 0-15,-4 0 8 0,1 5-8 0,0-5 8 16,-1 0-8-16,1 0 0 0,-3 0 0 0,6 2 0 15,-4-2 0-15,1 0 0 16,-3 5 0-16,3-5-11 16,-1 0 11-16,1 5 0 0,0-3 0 0,0-2 0 0,-1 0 0 0,1 0 8 15,0 5-8-15,-3-3 0 16,0-2 0-16,0 0 0 0,3 5 0 0,-3-5 0 0,2 0 0 0,1 0 0 16,5 0 10-16,-3 0-10 0,-2 0 0 0,0 0 0 15,0 2 0-15,-1-2 0 16,1 5 0-16,0-5 0 0,-1 0 0 0,1 0 0 0,-3-5 0 0,3 5 0 0,0 0 0 0,-1 0 0 15,-2-2 0-15,3 2 0 0,0 0 0 0,0 0 0 16,5 0 0-16,-8 0 0 0,2-5 0 0,-2 5 0 16,0 0 0-16,8 0 0 0,-2 0 0 0,-6-2 0 15,0 2 0-15,3-5 0 0,5 5-8 0,0 0 8 16,-6 0 0-16,1 0 0 0,5 0 0 0,-5-7 0 16,-3 7 0-16,8 0 0 0,-8-5 0 0,8 5 0 0,-5-2 0 0,5 2 0 15,-8 0 0-15,0 0 0 0,8 0 9 0,-8 0-1 0,0-5 0 16,8 5 0-16,-8 0-8 0,8 0 8 0,-8 5-8 0,3-5 8 15,5 0-8-15,-8 0 0 0,0 0 0 0,0 0-11 16,0 0 11-16,8 0 0 0,-8 0 0 0,8 0 0 16,-8 0 0-16,0 0 0 0,3 2 0 0,5-2 0 15,-8 0 0-15,0 0 0 16,3 5 0-16,5-5 0 0,0 0 0 0,-11 0 0 16,3 0 0-16,0 0 0 0,8 0 0 0,0 0 0 15,-8 5 0-15,0-3 0 0,0-2 0 0,8 0 0 16,0 0 8-16,-8 5-8 0,0-3 0 0,8-2 0 15,-7 0 0-15,7 0 0 0,-6 0 0 0,6 0 0 16,0 0 0-16,-8 0-12 0,0 0 12 0,0 5 0 16,0-5 0-16,8 0 0 0,-5 0 0 0,5 0 0 0,-8-5 0 0,0 5 0 15,3 0 0-15,5 0 0 0,0 0 0 0,-8 0 0 16,8 0 0-16,-8 0 0 0,0 0 0 0,8 0 0 16,-5 0 0-16,5 0 0 0,-8 0 0 0,8 0 0 15,0 0 0-15,-8 0 0 0,8 0 0 0,-8 0 0 16,0 0 0-16,8 0 0 0,-8-2 0 0,0 2 0 15,8 0 0-15,-8-5 0 16,3 5 0-16,5 0 0 0,-8 0 0 0,8 0 0 16,-8-2 0-16,8 2 0 0,-8-5 0 0,0 5 0 0,3 0 0 0,5 0 0 15,-8 0 0-15,8 0 0 0,-8-5 0 0,3 3 0 16,5 2 0-16,-8 0 0 0,0 0 0 0,3-5 0 16,5 5 0-16,-8 0 0 0,0 0 0 0,0 0 0 15,8 0 0-15,-8-2 0 0,0 2 0 0,3 0 0 16,-3-5 0-16,8 5 0 0,-8 0 0 0,0 5 0 0,3-5 0 0,-3 0 8 15,0 0-8-15,8 0 8 0,-8 0-8 0,0 2 0 16,0-2 0-16,0 0 0 0,0 0 0 0,8 0 0 16,-8 0 0-16,0 0 0 0,0 0 0 0,0 0 0 15,0 0 0-15,0 0 0 0,3 0 0 0,-3 0 0 16,3 0 0-16,-3 5 0 0,0-5 0 0,0 0 0 16,0 0 0-16,3 0 0 0,-3 0 0 0,3 0 0 0,-3 0 0 0,0 0 0 15,2 0 0-15,-1 2 0 0,-1-4 0 0,0 2 0 16,5 2 0-16,-5-2 0 0,3 0 0 0,-3 0 0 15,0 0 0-15,3 5 0 0,-3-5 0 0,0 0 0 16,0 0 0-16,0 0 0 0,0 0 0 0,0 5 0 16,0-5 0-16,0 2 0 0,0-2 0 0,0 5 0 15,0-5 0-15,0 2 0 16,-2-2 0-16,2 0 0 0,-3 0 0 0,1 0 0 16,-1 0 0-16,3 0 0 0,0 5 0 0,0-5 0 0,0 2 0 0,0-2 0 15,-2 0 0-15,2 0 0 0,-3 0 0 16,3 0 0-16,3 0 0 0,-6 5 0 0,4-5 0 0,-1 0 0 15,2 0 0-15,-2 0 0 0,6 0 0 0,-6 0 0 16,0 2 0-16,-3-2 0 0,3 0 0 0,0 0 0 16,0 0 0-16,1 0 0 0,-1 0 0 0,0 0 0 0,2 0 0 0,-2 0 0 15,3 0 0-15,-3 0 0 0,0 0 0 0,3 0 0 16,0 5 0-16,-3-5 0 0,0 0 0 0,0 0 0 16,0 0 0-16,3 2 0 0,-1-2 0 0,-2 0 0 15,0 5 0-15,3-5 0 0,-3 0 0 0,3 5 0 16,0-5 0-16,-3 2 0 0,2-2 0 0,-2 0 0 15,1 0 0-15,-1 0 0 16,0 5 0-16,0-3 0 0,2-2 0 0,-1 0 0 16,-4 0 0-16,3 5 0 0,0-5 0 0,0 0 0 15,-2 2 0-15,2-2 0 0,-3 5 0 0,3-5 0 16,-3 2 0-16,1-2 0 0,-1 0 0 0,3 5 0 16,0-3 0-16,-2-2-8 0,2 0 8 0,0 5 0 15,0-5 0-15,-3 0 0 0,4 0 0 0,-4 0 8 16,3 2-8-16,-3 3 0 0,3-5 0 0,1 0 0 0,-4 0 0 0,3 5 0 15,3-5 0-15,-3 2 0 0,0-2 0 0,0 5 0 16,3-3 0-16,-1-2 0 0,-2 5 0 0,3-3 0 16,0 3 0-16,0-3-8 0,-1-2 8 0,1 5 0 0,-3-5 0 15,5 2 0-15,-2 3 0 0,0 0 0 0,-1-3 0 0,1 3 0 16,0-3 0-16,0-2 0 0,-1 0 0 0,1 0 0 16,0 5 0-16,-1-5 0 0,-1 2 0 0,1 3 0 0,1-5 0 0,-3 2 0 15,3-2 0-15,-1 5 0 0,-2-3 0 0,3-2 0 16,-3 5 0-16,3-5 0 0,0 7 0 0,-1-7 0 15,-2 0 0-15,3 5 0 0,2-3 0 0,-2-2 0 16,0 5 0-16,0-3 0 0,-1-2 0 0,1 5 0 16,0-3 0-16,-1 3 0 0,1-5 0 0,3 2 0 15,-4-2 0-15,1 5-8 16,0-3 8-16,2 3 0 0,-2 0 0 0,5-3 0 16,0-2 0-16,-3 7 0 0,-2-7 0 0,5 0 0 15,0 0 0-15,0 7-8 0,-3 0 8 0,3-2 0 16,0-5 0-16,0 0 0 0,0 0 0 0,0 7-8 15,0-5 8-15,0-2 0 0,0 0 0 0,3 10 0 16,-3-10 0-16,5 7 0 0,0-5 0 0,1 5-8 16,-6-7 8-16,5 5 0 0,3-3 0 0,0 3-8 0,2-3 8 0,-2 3 0 15,0 2 0-15,0-7-8 0,3 7 8 0,-1-7 0 16,-2 5 0-16,0-3 0 0,3 3 0 0,-3-3 0 0,2 3 0 0,-2-3 0 16,0 3 0-16,0-5 0 0,3 2 0 0,-1 3 0 15,-4-5 0-15,2 7 0 0,2-7 0 0,-2 5-8 16,3-3 8-16,-3 3 0 0,0-3 0 0,-1-2 0 15,4 5 0-15,0-3 0 16,-3 3 0-16,2-3 0 0,1-2 0 0,-1 5 0 16,-2-5 0-16,3 5 0 0,-1-3 0 0,1-2 0 15,2 5 0-15,-5-3 0 0,0-2 0 0,3 0 0 16,-3 5 0-16,2-5 0 0,3 2 0 0,-2-2 0 16,0 5 0-16,-1-5 0 0,1 0 0 0,-1 2 0 15,1-2 0-15,-3 0 0 0,2 5 0 0,-2-3 0 16,0-2 0-16,0 0 0 0,0 5 0 0,-2-5 0 0,-1 2 0 0,3 3 0 15,0 0 0-15,-3-3 8 0,-5-2-8 0,8 5 0 16,-3-3 0-16,0-2 0 0,1 5 0 0,2-3 0 16,-3 3 0-16,0-5 0 0,1 2 0 0,2-2 0 15,-1 0 0-15,4 5 0 0,-3-5 0 0,0 0 0 0,3 2 0 16,-4-4 0-16,-1 2 0 0,4 0 0 0,-2 2 0 16,0-2 0-1,0 0 0-15,-3 5 8 0,3-5-8 0,0 5 0 0,0-5 0 0,0 0-8 16,0 0 8-16,0 0 0 0,-3 0 0 15,3 2 8-15,0-2-8 16,0 0 0-16,0 5 0 0,0-5 0 0,0 2 0 0,-3-2 0 0,3 0 0 16,0 0 0-16,3 5 0 0,-3-5 0 15,0 2 0-15,0-2 8 0,-1 0-8 0,1 0 0 16,0 0 0-16,0 0 0 0,0 0 0 0,3 0 0 0,-3 5 0 0,0-3 0 16,0-2 0-16,-3 0 0 0,3 0 0 0,-3 0 0 15,3 0 0-15,0 5 0 0,-3-5 0 0,1 2 0 0,-1-2 0 0,0 0 0 16,0 0 0-16,1 5 0 0,2-5 0 0,-3 0 0 15,0 0 0-15,1 0 0 0,-1 0 0 0,0 0 0 16,0 0 0-16,-5 0 0 0,3 0 0 0,5 0 0 16,0 0 0-16,-3 0 0 0,1 0 0 0,-1 0 0 0,0 0 0 0,0 0 0 15,1 2 0-15,-1-2 0 0,-2 5 0 0,2-5 0 16,0 0 0-16,1 5 0 16,1-5 0-16,-1 0 8 0,-1 0-8 0,3 2 0 15,-3-2 0-15,1 0 0 0,-1 0 0 0,0 0 0 0,3 0 0 0,0-2 0 16,0 4 0-16,-3-2 0 0,1 0 0 0,1 0 0 31,-1 0 0-31,-1 0 0 0,3 0 0 0,-3 0 0 0,1 0 0 0,2 0 0 0,-3 0 0 0,3 0 0 16,-3 0 0-16,3 0 0 0,-8 0 0 0,5 5 8 15,1-5-8-15,-6 0 0 0,8 2 0 0,-1-2 0 16,-1 0 0-16,-6 0 0 0,8 0 0 0,0 0 0 16,-8 0 0-16,8 0 0 0,-3 0 0 0,3 5 0 15,0-5 0-15,-8 0 0 0,8 0 0 0,0 0 0 16,0 0 0-16,-8 0 0 0,7 0 0 0,1 0 0 0,-8 0 0 0,8 0 0 15,-8 0 0-15,8 0 0 0,0 0 0 0,-8 0 0 16,11-5 0-16,-11 5 0 0,8 0 0 0,0 0 0 16,0 0 0-16,0 0 0 0,-8 0 0 0,10 0 0 15,-2-2 0-15,0 2 8 0,-8 0-8 0,11-5 0 16,-3 3 0-16,2-3 0 0,3 5 0 0,-5 0 0 16,3-5 0-16,-3 3 0 15,0 2 0-15,2 0 0 0,-2-5 0 0,0 5 0 16,-8 0 0-16,0 0 0 0,0 0 0 0,11-2 0 15,-1-3 12-15,1 5 0 0,-11 0 1 0,8 0 0 16,2-2-13-16,1 2 0 0,0 0 0 0,-1-5 0 16,-2 5 0-16,3 0 0 0,-1 0 0 0,-2 0 0 15,-8 0 0-15,11 0-18 0,-1 0 4 0,1-2 1 0,-3 2 13 16,3 0 0-16,-11 0 0 0,10 0 0 0,-10 0 0 0,11 2 0 0,-3-2 0 0,-8 0 0 16,10 0 0-16,-10 0 0 0,8 0 0 0,3 0 0 15,-11 0 0-15,8 0 0 0,-8 0 0 0,10-2 0 16,-10 2 0-16,11 0 0 0,-11 0 0 0,8 0 0 15,-8 0 0-15,0 0 0 0,10 0 0 0,-10 0 0 16,8 0 0-16,-8 0 0 0,0 0 0 0,11 0 0 16,-11 0 0-16,10 2 0 0,-2-2 0 0,-8 0 0 0,0 0 0 0,11 0 0 15,0 0 0-15,-1 0 0 0,-2 0 0 0,-8 0 0 16,8 0 0-16,-8 0 0 0,0 0 0 0,11 0 0 16,-1 0 0-16,-10 0 0 0,0 0 0 0,0 0 0 15,8-2 0-15,-8 2 0 0,0 0 8 0,11 2 4 16,-11-2 0-16,8 5 1 0,-8-5-13 0,10 0 0 15,-10 0 0-15,0 0 0 16,0 0 0-16,8 2 0 0,3-2 0 0,-1 5 0 16,-10-5 0-16,8 2 0 0,-8-2 0 0,0 0 0 15,0 0 0-15,11 0 0 0,-1 5 0 0,-2-3 0 16,-8-2 0-16,0 0-10 0,0 0 2 0,11 5 0 16,-11-5 8-16,5 7 0 0,-5-7 0 0,8 7 0 0,-8-7 0 15,0 0 0-15,3 5 8 0,-1 2-8 0,1-5 0 0,-3-2 8 16,0 5-8-16,3 2 0 0,-3-7 0 0,0 7 0 0,2 0 0 0,-2-2 8 15,-2-3-8-15,2 3 0 0,0-5 0 0,0 2 0 16,0 5 0-16,-3-2 0 0,3-5 0 0,0 7 8 16,-3-7-8-16,3 7 0 0,-2-2 8 0,-1-3-8 15,1 3 16-15,-1 2-2 0,-2-5 0 0,2 3 0 16,-2-5-14-16,2 7 0 0,-2-2 0 0,2-3 0 16,-2 5 0-16,2-2 0 15,1-3 0-15,-1 3 0 0,0-3 0 0,1-2 0 16,2 7 0-16,-3-7 0 0,0 5 0 0,-2-5-13 15,0 2 2-15,-1 3 1 16,4-5 10-16,-4 5 16 0,1-3-4 0,0 3-1 0,2-3-11 0,3-2 0 16,0 0 0-16,-2 0-11 0,-6 0 11 0,2 0 0 15,1 0 0-15,0 0 8 0,-1 0-8 0,1 5 0 16,0-5 0-16,0 0 0 0,-3 0 0 0,2 0 0 0,1 0 0 0,0 0 0 16,-3 0 0-16,3 0 0 0,-1-5 0 0,-2 5 8 15,3 0-8-15,-3 5 0 0,3-5 0 0,-3 2 0 16,0-4 0-16,3 2 8 0,-3 0-8 0,0 0 0 15,0 0 0-15,0 0 0 0,0 0 0 0,3 0 0 0,-3 2 0 0,2-2 0 16,-1 0 0-16,1-2 8 0,1 2-8 0,-3 0 0 16,3-5 0-16,-3 5 0 0,0 0 0 0,0-2 0 0,0 2 0 0,3-5 0 15,-3 5 0-15,2-2 8 0,-2-3-8 0,1 5 0 32,-1 0 0-32,2-5 0 0,-2 3 0 0,0 2 0 15,1-5 0-15,-1 5 0 0,0 0 0 0,0-2 0 16,0 2 0-16,0-5 0 0,0 5 0 0,-3 0 0 15,-2 0 0-15,5 0 8 0,3 0-8 0,-3 0 0 0,-3-2 0 16,1 2 0-16,2 2 0 0,-3-2 8 0,3 0-8 0,0 0 0 16,-2 0 0-16,2 0 0 0,0-2 0 0,0 2 0 15,0 0 0-15,0 0 0 0,0 0 0 0,3 0 0 16,-3 0 0-16,0 0 0 0,0 0 0 0,0 0 0 16,0 0 0-16,3 0 0 0,-3 0 0 0,0 0 0 15,-3 0 0-15,3 0 0 0,-2 0 9 0,2 0-9 16,-3 0 12-16,3 0-12 0,-2 0 0 0,2 0 0 0,-3 0 0 0,3 0 0 15,0 0 0-15,-2 0 0 0,-1 2 0 0,1-2 0 16,2 0 0-16,0 0 0 0,-3 0 0 0,3 0 0 16,3 0 0-16,-3 0 0 0,0 0 0 0,0-2 0 0,3 4 0 15,-3-2 0-15,0-2 0 0,3 2 0 0,-3 0 0 0,3 0 0 16,-3 0 0-16,0 0 0 0,0-5 0 0,0 5 0 31,2 0 0-31,-1 0 0 0,-1 0 0 0,0 0 0 16,2 0 0-16,1 0 0 0,-3 0 0 0,3 5 0 0,0-5 0 0,-3 0 0 15,5 0 0-15,-5 0 0 0,3 0 0 0,-3 2 0 16,5-2 0-16,-5 0 0 0,3 0 0 0,0 0 0 16,-3 0 0-16,5 0 0 0,-5 0 0 0,3 0 0 15,0 0 0-15,-3 5 0 0,2-5 0 0,1 2 0 16,0-2 0-16,-3 0 0 0,0 0 0 0,3 5 0 0,-3-5 0 0,0 0 0 16,0 2-8-16,0 3 8 0,3-5 0 0,-3 5 0 15,0-3 0-15,0 3 0 0,0-3 0 0,-3-2 0 16,3 5 0-16,-2-3 0 0,2 3 0 0,0-3 0 15,0-2 0-15,-3 5 0 0,3-5 0 0,0 2 0 16,3 3 0-16,2 0 0 0,-2-3 0 0,-3 3 0 16,-2-3 0-16,2-2 0 0,0 5 0 0,0-3 0 0,-3-2 0 0,6 5 0 15,0-3 0-15,-3 3 0 0,0-5 0 0,0 2 0 16,3 3 0-16,-1-5 0 0,-2 2 0 0,3 3 0 16,-3-5 0-16,3 5 0 0,0-3 0 0,-1-2 0 0,-2 5 0 0,3-3 0 15,5-2 0-15,-3 0 0 0,3 0 0 0,-5 5 0 31,0-5 0-31,-1 2 0 0,4-2 0 0,-3 5 0 0,2-3 0 16,-2-2 0-16,5 0 0 0,-3 5 0 16,-2-3 0-16,-1 3 0 0,4-5 0 0,-4 7 0 0,4-2-8 0,-4-3 8 15,1 3 0-15,3-3 0 0,-4 5 0 0,4-2 0 16,-4-5 0-16,4 2 0 0,-4 3 0 0,4-5 0 16,-4 7 0-16,4-7 0 0,-1 5 0 0,1-3 0 15,-1 3 0-15,0-3 0 0,3-2 0 0,0 0 0 16,-2 0 0-16,2 0 0 0,0 0 0 0,-3 7-9 0,3-7 9 0,0 5 0 15,-3-3 0-15,3 3 0 0,0-5 0 0,0 7 0 16,0 0 0-16,0-2-8 0,0-3 8 0,3 5 0 16,-3-2 0-16,3-3-8 0,-3 5 8 0,0-7 0 15,2 5 0-15,1 2 0 0,-3 0 0 0,0-2 0 16,3-3 0-16,-1 5 0 0,1 0 0 0,-3-7 0 16,5 5 0-16,-2 2 0 15,-1-2 0-15,4-3-8 0,-1 5 8 0,-2-2 0 16,-3-5 0-16,5 2 0 0,0 5 0 0,0-2 0 15,1-3 0-15,-4 3 0 0,4 2 0 0,2 0-8 16,-3-7 8-16,0 7 0 0,1-2 0 0,-1-3 0 0,3 5 0 0,0-7 0 16,-6 5 0-16,6-2 0 0,-2 1 0 0,2 1 0 15,-3-3 0-15,3 3 0 0,-3-3 0 0,3 3 0 16,0-3 0-16,0 3 0 0,0-3 0 0,-3-2 0 16,6 5 0-16,-3-3 0 0,2 3 0 0,1 0 0 0,-3-3 0 0,0-2 0 15,-3 7 0-15,3-7 0 16,-3 0 0-16,6 5 0 0,-3-3 0 0,0-2 0 0,0 0 0 0,-1 5 0 15,1-5 0-15,3 0 8 16,0 2-8-16,-3-2 8 0,2 5-8 0,1-3 0 0,-3-2-8 0,0 0 8 31,0 5 0-31,-1-5 0 0,1 0 0 0,0 0 0 16,-2 0 0-16,2 3 0 0,-3-3 0 0,3 4 0 0,-3-4 0 0,3 0 0 16,0 0 0-16,0 0 0 0,0 0 0 0,-3 0 0 15,3 0 0-15,0 0 0 0,-3 0 0 0,3 0 9 16,-2-4-9-16,1 4 0 15,1-3 0-15,-2 3 0 0,2 0 0 0,2 0 0 0,-5 0 0 0,3 0 0 16,3 0 0-16,0 0 0 0,-1 0 0 0,1 0 0 0,2 0 0 0,-5 0 0 16,3 0 0-16,-1 0 0 15,1 0 0-15,-3 0 0 0,2 0 0 0,-2 0 0 0,0 0 0 0,0 0 0 16,-3 0 8-16,3 0-8 0,0 0 0 0,0 0 0 0,0 3 0 0,0-3 0 16,0 0 0-16,0 4 0 0,-3-4 0 0,3 0 0 15,0 0 0-15,0 0 0 0,-3 5 0 0,3-5 0 16,-3 2 0-16,3-2 0 0,-2 0 0 0,2 0 0 0,-3 0 0 0,3 5 0 15,0-5 0-15,0 2 0 0,-3-2 0 0,3 0 0 16,-3 0 0-16,3 0 0 0,0 0 0 0,-3 0 0 16,1 0 0-16,-1 0 0 0,3 0 0 0,0 0 0 15,0 0 0-15,-3 0 0 0,3 0 0 0,0 0 0 16,0 0 0-16,-3 0 0 0,1 0 0 0,1 0 0 16,-1 0 8-16,2 0-8 15,0 0 0-15,0 0 0 0,-3 0 0 0,3 5 0 16,0-5 0-16,0 0 0 0,-3 0 0 0,3 0 0 15,0 0 0-15,0 0 0 0,-6 0 0 0,4-5 0 16,2 5 0-16,0 0 0 0,0 0 0 0,-1 0 0 16,-1-2 0-16,-1-3 0 0,6 5 0 0,-3-7 0 15,0 7 0-15,-1-4 0 0,4 1 0 0,-3 3 0 0,0 0 0 0,0-5 0 16,0 5 8-16,0-2-8 0,0 2 0 0,0-5 0 16,-3 5 0-16,3-2 0 0,0 2 0 0,-3-5 0 15,0 5 0-15,3 0 0 0,0-2 0 0,-2-3 0 0,-1 5 0 16,3 0 0-16,-3-2 0 0,0-3 0 0,3 5 0 0,-2-2 0 15,-1 2 0-15,0-5 0 0,0 5 0 0,3-5 0 16,-2 5 0-16,-4-2 0 0,4-3 0 0,-1 5 0 16,0 0 0-16,-2-2 0 15,-1-3 8-15,1 5-8 0,2 0 0 0,-2 0 0 16,-3 0 0-16,5-2 0 0,1 2 0 0,-4 0 0 16,-2 0 8-16,3 0-8 0,2 0 0 0,-2 0 0 15,2 0 0-15,-5 0 0 0,0 0 0 0,3 0 0 16,2 0 0-16,-2 0 0 0,-3 0 0 0,0 0 0 15,5 0 0-15,-2 0 0 0,2 0 0 0,-2 0 0 16,-3 0 0-16,2 0 0 0,4 0 0 0,-1 0 0 0,-5 0 0 0,5 0 0 16,0 2 0-16,1-2 0 0,-4 0 0 0,4 0 0 15,-4 0 0-15,4 5 0 0,-4-5 0 0,-2 0 0 16,0 0 0-16,0 0 0 0,3 2 0 0,2 3 0 16,-2-5 8-16,-1 2-8 0,4 3 0 0,-4-5 0 0,4 5 0 15,-6-5 0-15,0 0 0 0,0 2 0 0,5 3 0 0,-2-3 0 16,-3-2 0-16,2 5 0 0,4-3 0 0,-4 3 0 15,1-3 0-15,0-2 0 0,-1 7 0 0,3-7 0 16,-2 5 0-16,2-5 0 0,-5 0 0 0,3 7 0 0,0-7 0 16,-1 7 0-16,4-2 0 0,-6-5 0 15,2 2 0-15,4 3 0 0,-6-5 0 0,2 2 0 0,-2-2 0 0,0 0 0 16,0 7 0-16,0-7 0 0,0 0 0 0,0 0 0 16,0 8 0-16,0-8 0 15,0 0 0-15,3 4 0 0,-3 3 0 0,0-7 0 16,0 7 8-16,0-7-8 0,0 7 0 0,0-7 0 15,0 5 0-15,0-5 0 0,0 7 0 0,0-7 0 16,0 0 0-16,0 2 0 0,0-2 0 0,0 0 0 16,0 8 0-16,0-8 0 0,0 0 0 0,-3 9 0 15,3-2 0-15,0-7 0 0,0 0 0 0,0 0 0 16,3 7 0-16,-3 0 0 0,-3-5 0 0,3 6 0 0,0-8 0 0,0 4 0 16,-2 3 0-16,-1 0 0 15,0-2 0-15,1-3 0 0,-1 5 0 0,0-7 0 0,1 8 9 0,-4-4-9 16,1-1 0-16,0 1 9 0,0 1-9 0,-1-3 0 15,1 5 0-15,0-7 8 0,-3 7-8 0,2-2 0 0,4-3 0 0,-1-2 0 16,-2 5 0-16,0 2 0 0,-3-7 8 0,2 7-8 31,-2 0 0-31,0-7 0 0,-2 5 0 0,2-3 0 16,3 3 0-16,-3-3 0 0,0 3 0 0,2-2 0 16,-4 1 0-16,5-1 0 0,-1 1 0 0,1 1 0 0,0-3 0 15,-1-2 0-15,-2 5 0 0,3-3 0 0,0-2 0 0,0 0 0 16,-3 0 8-16,2 5-8 0,-2-3 0 0,3-2 0 15,-3 0 0-15,0 0 0 0,3 5 0 0,-3-5 0 16,0 0 8-16,0 0-8 0,3 3 0 0,-3-3 0 0,3 0 0 0,-3 0 0 16,0 0 0-16,0 0 0 0,0 0 0 0,0 0 0 15,-3 0 0-15,1 0 0 0,-1 0 0 0,1 0 0 16,-4 4 0-16,4-4 0 0,-1 0 8 0,1 0-8 16,-1 0 0-16,3 0 0 0,-2 0 0 0,4 0 0 15,-2-4 0-15,0 4 0 0,-2 0 0 0,2 0 0 16,0 0 0-16,-3 0 8 0,3-3-8 0,0 3 0 0,-2 0 0 0,2-5 0 15,3 5 0-15,-3 0 0 0,0 0 0 0,0 0 0 16,-3 0 0-16,3 0 0 0,0-2 0 0,0 2 0 16,-2 0 8-16,2 0-8 0,0-5 0 0,0 5 0 0,0 0 0 15,0 0 0-15,-2 0 0 0,4-2 0 16,-2-3 0-16,0 5 0 0,0-2 0 0,1-3 0 16,-4 5 0-16,3-4 0 0,0 1 0 15,-3 3 0 1,4 0 0-16,-1-4 0 0,0 4 0 0,0 0 0 0,-3-3 0 0,1 3 0 15,2-5 0-15,-3 5 0 0,0 0 0 0,1 0 0 16,2 0 0-16,-3-2 0 0,3 2 0 0,0 0 0 0,1 0 0 0,-1-5 0 16,0 5 0-16,0 0 0 0,-3 0 0 0,3 0 0 15,0 0 8-15,-2-2-8 0,2 2 0 0,0 0 0 16,0 0 0-16,3 0 0 0,-3 0 0 0,0 0 0 0,0 0 8 0,0 0-8 16,0 0 0-16,3 2 0 0,-3-2 0 0,0 0 0 15,2 0 0-15,6 0 0 16,-5 5 0-16,-3-5 0 0,-2 0 0 0,2 0 0 15,2 0 0-15,-2 0 0 0,3 0 0 0,-3 0 0 0,0 0 0 0,3 2 0 16,0-2 0-16,-1 0 0 0,-2 0 0 0,3 0 0 31,-3 0 0-31,0 0 0 0,-2-2 0 0,2 2 0 0,0 0 0 0,-3 0 0 16,1 0 0-16,-1 0 0 0,1 0 0 0,-1 0 0 16,0 0 8-16,1 2-8 15,-1-2 0-15,3 0 0 0,0 0 0 0,-2 0 0 0,2 0 0 0,-5 0 0 16,2 0 0-16,0 0 0 0,1 5 0 0,-1-5 0 0,3 0 0 15,-2 0 0-15,2 3 0 0,0-3 0 0,-3 4 0 0,1-4 0 16,2 0 0-16,0 3 0 0,-3 1 0 0,3-4 0 0,0 5 0 0,0-3 0 16,0-2 0-16,1 0 0 0,-1 0 0 0,0 5 0 15,0-3 0-15,2-2 0 0,-2 0 0 0,-2 0 0 16,2 5 0-16,3-3 0 0,-6-2 0 0,1 5 0 16,2-5 0-16,-3 3 0 0,3-3 0 0,-3 0 0 15,1 4 0-15,-1-4 0 0,3 3 0 0,-2 1 0 16,-1-4 0-16,-2 5 0 15,5-3 0-15,-3-2 0 0,4 0 0 0,-1 5 0 16,-3-3-8-16,0-2 8 0,3 0 0 0,1 5 0 16,-1-3 0-16,-3-2 0 0,3 5 0 0,0-3 0 15,3-2 0-15,-3 5 0 0,0-2 0 0,3 1 0 16,-1-4 0-16,1 7 0 0,-3-7 0 0,3 7 0 16,0-7 0-16,5 0 0 0,-6 7 0 0,1-2 0 15,0-3-9-15,5-2 9 0,0 0 0 0,-6 5 0 0,4-2-8 0,2-3 8 16,-3 4 0-16,3-4 0 0,-3 7-8 0,3-2 8 15,0-5 0-15,0 7 0 0,0-5-8 0,3 5 8 0,-3 1 0 0,0-1 0 16,0-3 0-16,3 3-8 16,-3-2 8-16,2 2 0 0,1-5 0 0,0 5 0 0,-1 1-8 15,1-4 8-15,2 3 0 0,-2-2 0 0,2-3 0 0,1 5 0 16,-1-7 0-16,-3 7 0 0,6-2 0 0,0-2 0 0,0 1-8 0,-2-1 8 16,4 1 0-16,1-4 0 0,2 3-9 0,-2 1 9 15,2-4 0-15,-3 5-9 0,4-5 9 0,-1 2 0 16,3 3 0-16,0-3 0 0,-3-2 0 0,3 0 0 15,0 5 0-15,-1-2 0 0,1-3 0 0,-2 0 0 16,-1 4 0-16,0-4-8 0,-2 3 8 0,-1-3 0 16,3 0 0-16,-2 0 0 15,0 0 0-15,-4 0 0 0,4 0 0 0,0 0 0 16,2 4 0-16,-3-4 0 0,1 0 0 0,0 3 0 16,2-3 0-16,-3 0 0 0,4 0 0 0,-4 0 0 15,3 4 0-15,1-4 0 16,-4 0 0-16,1 0 0 0,-3 0 0 0,0 0 0 0,2 0 0 0,4 5 0 15,-7-3 0-15,4-2 0 0,-6 0 0 0,6 0 0 0,-3 0 0 16,0 5 0-16,2-5 0 0,-2 2 0 0,0-2 0 0,0 0 0 0,0 0 0 0,0 0 0 16,0 0 0-16,-3 0 0 0,3 5 0 0,0-5 0 15,0 0 0-15,-3 0 0 0,1 0 0 0,2 0 0 16,-3 0 0-16,0 0 0 0,3 0 0 16,-3 0 0-16,-5 0 0 0,6 0 0 0,2 0 0 0,-3 0 0 15,0 0 0-15,3 0 0 16,-2 0 0-16,-1 2 8 0,3-2-8 0,0 0 0 15,-3 0 0-15,3 0 0 0,-3 0 0 0,3 0 0 16,-3-2 0-16,1 2 0 16,2-5 0-16,0 5 0 0,2 0 0 0,-2 0 0 0,0-2 0 0,3-3 0 15,-1 5 0-15,3 0 0 0,-5 0 0 0,0-2 0 16,3 2 0-16,-3 0 0 0,0-5 0 0,2 5 0 16,-2 0 0-16,0 5 0 0,-2-5 0 0,1 2 0 15,1-2 0-15,-2 0 0 0,2 0 0 0,0 0 0 0,0 0 0 0,2 0 0 16,-2 0 0-16,0-2 0 15,3 2 0-15,-4-5 0 0,1 5 0 0,0 0 0 0,0 0 0 16,0 0 0-16,0-4 0 0,0 4 0 0,0 4 0 0,0-4 0 0,-3-4 0 0,3 4 0 16,-2 4 0-16,1-4 0 0,-1 0 0 0,2 0 0 15,-3 0 0-15,3 0 0 0,-3 0 0 16,3 0 0-16,0 0 0 0,0 0 0 16,0 0 0-16,0 0 0 0,0 0 0 0,2 0 0 15,-2 0 0-15,0 0 0 0,6 0 0 0,-4 0 0 16,1 0 0-16,-1 0 0 0,3 0 0 0,1 0 0 15,-4 0 0-15,1 0 0 0,-3 0 0 0,0 0 0 16,2 0 0-16,1 0 0 0,0 0 0 0,-1 0 0 16,1 0 0-16,-1 5 0 0,1-5 0 0,-1 2 0 15,1-2 0-15,2 0 0 0,-2 0 0 0,-1 0 0 0,1 0 0 0,2 0 0 16,-2 0 0-16,2 0 0 0,0 0 0 0,0 0 0 16,-2 0 0-16,2 0 0 0,-2 5 0 0,2-3 0 15,-2-2 0-15,-1 0 0 0,1 5 0 0,-1-5 0 16,4 2 0-16,-6-2 0 0,2 0 0 0,1 0 0 0,2 0 0 15,-2 0 0-15,-9-2 0 0,6 2 0 16,0 0 0-16,3 0-8 0,-3-5 8 0,0 5 0 0,0 0 0 0,2 0 0 16,-2 0 0-16,3 0 0 0,-3 0 0 0,-1 0 0 0,1-2 0 0,0 4 0 15,0-2 0-15,3 0 0 0,-3 0 0 0,0 5 0 16,0-5 8-16,0 2-8 16,0-2 0-16,0 0 0 0,-1 5 0 0,-1-2 0 15,2-3 0-15,-3 0 0 0,0 0 0 0,3 0 0 0,-3 0 0 0,3 4 0 16,-2-4 0-16,2 3 8 15,2-3-8-15,-2 0 0 0,-3 0 0 0,3 0 0 16,0 0 0-16,0 0 0 0,3 0 0 0,-3 0 0 16,5 0 0-16,-2 0 0 0,-1 0 0 0,1 0 0 15,-1 0 0-15,-2 0 0 0,0 4 0 0,0-4 0 16,0 0 0-16,0 0-8 0,3 3 8 0,-3 1-8 16,0-4 8-16,-1 5 0 0,1-3 0 0,3-2 0 15,-3 5 0-15,0-3 0 0,-3 3 0 0,3-5 0 0,0 3 0 0,0 1 0 16,0-1 0-16,0-3 0 0,0 0 0 0,0 0 8 15,0 0-8-15,0 4 8 0,0-4-8 0,-1 0 0 0,4 0 0 16,-3 3 0-16,-3-3 0 0,3 0 0 0,-3 4 0 0,3-4 0 16,0 0 0-16,-2 5 0 0,-1-3 0 0,-2-2 0 15,-3 0 0-15,5 5 0 0,0-3 0 0,-5-2 0 16,0 0 0 0,5 0 0-16,1 5 0 0,-1-2 8 0,-5-3-8 0,3 0 0 15,2 4 0-15,-2-4 0 0,2 3 0 0,-2-3 0 16,2 0 0-16,0 0 0 0,0 0 0 0,1 4 0 15,-1-4 0-15,0 0 0 0,1 3 0 0,2-3 0 16,-3 0 0-16,0 0 0 0,3 0 0 0,-3 0 0 16,1 4 0-16,-1-4 0 0,0 0 0 0,1 0 0 15,-1 3 0-15,0-3 0 0,0 0 0 0,-2 0 0 0,5 4-9 0,-3-4 9 16,1 0 0-16,-1 0 0 0,-2 0 0 0,-3 0 0 16,5 0 0-16,-3 5 0 0,-2-5 0 0,6 0 0 15,-1-5-11-15,-5 5 3 0,0 0 0 0,0 0 0 16,5 0-120-16,-5 0-24 0,-5 0-5 0</inkml:trace>
  <inkml:trace contextRef="#ctx0" brushRef="#br0" timeOffset="2359.862">19950 9707 57 0,'0'0'0'0,"0"0"0"0,0 0 0 0,0 0 0 0,0 0 119 0,0 0 18 0,0 0 4 16,0 0 1-16,0 0-65 0,0 0-13 0,0 0-2 0,0 0-1 16,0 0 7-16,0 0 0 0,0 0 1 0,0 0 0 15,0 0-5-15,0 0-2 0,0 0 0 0,0 0 0 16,0 0-11-16,0 0-3 0,0 0 0 0,0 0 0 15,0 0-13-15,0 0-3 0,0 0-1 0,0 0 0 16,5 0 1-16,-5 0 1 16,0 0 0-16,5 2 0 0,3 3 13 0,0-5 2 15,0 2 1-15,0 3 0 0,0 0-13 0,0-3-2 16,2 3-1-16,-2-3 0 0,0 3-6 0,0-3-2 16,-3 3 0-16,3-3 0 0,-2 3-1 0,-1-3-1 15,3 3 0-15,-3 2 0 0,1 0 9 0,-1-2 3 16,0-3 0-16,-2 5 0 0,-3 0-17 0,2-2-3 15,6 2-1-15,-2 0 0 0,-1-2 1 0,0 2 0 0,1 0 0 0,-1-5 0 16,0 5-15-16,-2-2 8 0,2 2-8 0,-2-2 0 16,-1-3 30-16,4 5 0 0,-6 0 0 0,5 0 0 15,0-2-18-15,3-3-3 0,-5 3-1 0,2 2 0 0,0-2-8 16,1-3 0-16,-1 5 0 0,0-2 8 0,1-3-8 0,-4-2 8 16,1 5-8-16,2-5 8 0,0 2 0 0,-2-2-8 31,2 5 12-31,1-5-4 0,-6 0-8 0,2 7 12 0,1-7-12 15,2 5 12-15,-5-5-1 0,0 0 0 0,0 0 0 0,3 2 0 16,0 3-1-16,-1-3 0 0,-2-2 0 0,0 0 0 16,0 0-10-16,3 5 12 0,-1-3-12 0,1 5 12 15,0-2-12-15,-3-3 0 0,2 3 0 0,-2 2 8 16,3-7-8-16,-3 0 0 0,-3 7 0 0,3 0 0 16,0 0 0-16,0-2 0 0,3 2 0 0,-3 0 0 0,3 0 0 0,-1-2 0 15,1 2 0-15,-3 0 0 0,0 0 0 0,0 0 8 16,0 0-8-16,3 0 0 0,-1 0 8 0,-2 0-8 15,0-2 0-15,0 2 8 0,0 0-8 0,3 0 0 16,-6 0 0-16,3-2 0 0,0 2 0 0,0-5 0 16,0 5 8-16,0-2-8 0,0 2 0 0,0 0 0 15,0 0 0-15,0 0 0 0,0-2 0 0,0 2 8 0,0 0-8 0,0 0 8 16,0 5-8-16,-2-10 8 0,-1 10-8 0,3-5 8 16,3 5-8-16,-3-3 0 0,-6-2 0 0,6 0 0 15,0-2 0-15,0 2 0 0,0 0 8 0,-2 0-8 0,-1 0 0 0,3-2 0 16,0 2 0-16,0 0 0 0,0 0 8 0,-3 0-8 15,3 0 0-15,-2 0 8 0,2 0-8 0,0 3 0 16,-3-1 0 0,3-2 0-16,0 0 0 0,-3 0 8 0,3 0-8 0,-2 3 0 15,2-3 0-15,0 0 8 0,-3 0-8 0,3 0 0 16,-2 0 0-16,4 0 0 0,-7 0 8 0,2 0-8 16,1 0 0-16,-1 0 0 0,0 5 0 0,1-5 0 15,2 0 0-15,-3 0 0 0,3 0 8 0,0 0-8 16,-3 3 0-16,1-1 0 0,-1-2 0 0,3 0 0 15,-3 0 0-15,1 0 8 0,-4 5-8 0,6-5 0 0,-2 0 0 0,2 5 0 16,-5-5 8-16,5 0-8 0,-3 5 0 0,3-5 0 16,0 0 0-16,0 0 0 0,-3 0 0 0,6 0 0 15,-3 0 0-15,3-2 0 0,-6 2 0 0,3-5 0 16,0 3 0-16,0 7 0 0,0-5 0 0,0 0 0 16,0 0 0-16,0 0 0 0,0 0 0 0,3 0 0 0,-3 0 0 0,0 0 0 31,0 0 0-31,0 0 0 0,0 0 8 0,2 5-8 15,-2-5 0-15,3-2 0 0,-3 2 0 0,2 0 0 0,-2 0 0 0,0 0 0 16,3 0 0-16,0 0 0 0,-3-2 0 0,0 2 0 16,0-5 0-16,2 10 0 0,-2-5 0 0,0 0 0 15,0-2 0-15,0 2 0 0,3 0 0 0,-3 0 0 16,3 0 0-16,-1 0 0 16,-2 0 0-16,0 0 0 0,-2 5 8 0,-1-5-8 0,3 0 0 0,-3 0 0 0,3 5 0 0,0-5 0 15,3 0 0-15,0 0 0 0,-3 0 0 0,0 0 0 16,2-2 0-16,-2-3 0 0,0 5 0 0,3 1 0 15,-3 1 0-15,3-2 0 0,-3 0 0 0,2-5 8 16,-2 5-8-16,0-2 0 0,0 2 0 0,0 0 0 16,3 0 0-16,-3 0 0 0,-3 0 0 0,3 1 0 15,0-4 0-15,0 3 0 16,0 0 0-16,3 5 0 0,0-5 0 0,-3 0 0 0,0 0 0 0,0 0 0 0,2 5 0 0,1-5 0 16,-3-5 0-16,3 6 0 0,-3-4 0 0,0 3 0 15,2 0 0-15,1 0 0 0,-1-2 0 0,1 2 0 16,-3-4 0-16,-3 1 0 0,6 3 0 0,-3-2 0 15,0-3 8-15,-3 5-8 0,3-7 0 0,0 7 0 16,-2 0 0-16,2-2 0 16,-3 2 0-16,1-4 0 0,2 6 8 0,0-7-8 0,0 5 0 15,-3 0 0-15,3 1 0 0,0-4 0 0,0 3 0 0,-3-2 0 16,3-3 0-16,0 5 0 16,0-2 0-16,0 2 0 0,-2-4 0 0,-1 4 0 0,3-7 0 0,-3 4 0 15,-2 3 0-15,5 0 0 0,-3 0-9 0,1-2 9 16,-1 2 0-16,0 0 0 0,1-4 0 0,2 6 0 15,0-2 0-15,0-5 0 0,0 5 8 0,-3 1-8 0,3-8 11 0,-3 7-11 16,3-7 0-16,0 4 0 0,-2-1 0 0,-3 1 0 16,5-4 8-16,-3 7-8 0,0 0 0 0,1 1 0 15,2-8 0-15,-6 7 0 0,1-3 8 0,-3 3-8 16,3 0 8-16,-3-2-8 0,-3 2 12 0,3 0-12 16,0-4 9-16,0 8-9 15,3-4 0-15,-5 0 9 0,2 0-9 0,-3 5 0 16,3-5 0-16,0 0 0 0,0 0 0 0,0 0 0 15,0 5 0-15,0-5 0 0,3 0 0 0,-3-4 0 16,0 6 0-16,3-7 0 0,-3 5 0 0,5-2 0 16,-2 2 0-16,2-4 0 0,-2-3 0 0,5 0 0 0,0 0 0 15,0 0 0-15,-2 4 0 0,2-4 0 16,0 0 0-16,0 0 0 0,0 0-13 0,0 0 1 0,0 0 1 16,0 0 0-16,0 0-116 0,-3-4-23 0,3-3-5 0,-3-1-956 15</inkml:trace>
</inkml:ink>
</file>

<file path=ppt/ink/ink1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40:04.71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102 36 8288 0 0,'0'0'381'0'0,"1"-1"-6"0"0,23-25 5805 0 0,-35 20-4162 0 0,8 6-1953 0 0,1-1 1 0 0,0 1-1 0 0,0-1 0 0 0,-1 1 0 0 0,1 0 0 0 0,0 0 1 0 0,-1 0-1 0 0,1 0 0 0 0,0 0 0 0 0,-1 1 1 0 0,1-1-1 0 0,0 1 0 0 0,0-1 0 0 0,0 1 1 0 0,-1 0-1 0 0,1 0 0 0 0,0 0 0 0 0,0 0 0 0 0,0 0 1 0 0,0 0-1 0 0,0 1 0 0 0,1-1 0 0 0,-1 0 1 0 0,0 1-1 0 0,-1 1-65 0 0,-19 19 14 0 0,19-15-14 0 0,10 16-40 0 0,-4-20 14 0 0,5 3 1 0 0,-1 1 1 0 0,1-1 0 0 0,0 0-1 0 0,1-1 1 0 0,0 0-1 0 0,0 0 1 0 0,0-1 0 0 0,0 0-1 0 0,2 0 25 0 0,10 5-4 0 0,-18-8 42 0 0,-1 0 1 0 0,1 0 0 0 0,0 1-1 0 0,-1 0 1 0 0,0-1-1 0 0,1 1 1 0 0,-1 0 0 0 0,0 0-1 0 0,0 0 1 0 0,0 0-1 0 0,0 0 1 0 0,0 1 0 0 0,-1-1-1 0 0,1 1 1 0 0,-1-1-1 0 0,1 1 1 0 0,-1 0 0 0 0,0-1-1 0 0,0 1 1 0 0,0 0-1 0 0,0 0-38 0 0,-1 0 71 0 0,-1 1-1 0 0,1-1 0 0 0,0 0 0 0 0,-1 1 1 0 0,1-1-1 0 0,-1 0 0 0 0,0 1 0 0 0,0-1 1 0 0,-1 0-1 0 0,1 0 0 0 0,-1 0 0 0 0,1 0 1 0 0,-1 0-1 0 0,0 0 0 0 0,0 0 0 0 0,0-1 1 0 0,0 1-1 0 0,-1-1 0 0 0,1 0 0 0 0,-1 1 1 0 0,1-1-1 0 0,-1 0 0 0 0,0 0 0 0 0,0-1 1 0 0,0 1-1 0 0,0-1 0 0 0,0 1 0 0 0,0-1 1 0 0,0 0-1 0 0,-1 0 0 0 0,1 0 0 0 0,-1 0-70 0 0,-42 12-48 0 0,-21-14-4266 0 0,53-5 2765 0 0</inkml:trace>
</inkml:ink>
</file>

<file path=ppt/ink/ink1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40:08.53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60 10136 0 0,'0'0'464'0'0,"0"0"-10"0"0,0 0-222 0 0,0 2 156 0 0,20 80 5325 0 0,5 33-2925 0 0,-13-41-1540 0 0,-6-4 842 0 0,-5-61-2076 0 0,-7-28-22 0 0,0 0-1 0 0,2 0 1 0 0,0-1-1 0 0,2 1 1 0 0,0-1-1 0 0,1-13 9 0 0,-3-21-50 0 0,-3-34-553 0 0,25 14 313 0 0,-16 71 277 0 0,0 0 1 0 0,0-1 0 0 0,0 1 0 0 0,1 0-1 0 0,-1 0 1 0 0,1 1 0 0 0,0-1 0 0 0,-1 0-1 0 0,1 1 1 0 0,1 0 0 0 0,-1 0-1 0 0,0 0 1 0 0,0 0 0 0 0,1 0 0 0 0,-1 1-1 0 0,1-1 1 0 0,-1 1 0 0 0,1 0 0 0 0,0 0-1 0 0,2 0 13 0 0,0 1-4 0 0,-1-1 0 0 0,1 1 0 0 0,0 1 0 0 0,0-1 0 0 0,0 1 0 0 0,-1 0 0 0 0,1 0-1 0 0,0 1 1 0 0,-1-1 0 0 0,1 1 0 0 0,3 3 4 0 0,5 0 67 0 0,-6-3-19 0 0,-1 1-1 0 0,0 0 1 0 0,0 0 0 0 0,0 1 0 0 0,-1 0 0 0 0,1 0 0 0 0,-1 1 0 0 0,0 0-1 0 0,0 0 1 0 0,1 2-48 0 0,-5-5 31 0 0,0 0 0 0 0,-1 0 1 0 0,1 0-1 0 0,0 0 0 0 0,-1 1 0 0 0,0-1 0 0 0,1 0 0 0 0,-1 1 0 0 0,0-1 0 0 0,0 1 0 0 0,0 0 1 0 0,-1-1-1 0 0,1 1 0 0 0,-1 0 0 0 0,1-1 0 0 0,-1 1 0 0 0,0 0 0 0 0,0 0 0 0 0,0-1 0 0 0,0 1 1 0 0,-1 0-1 0 0,1-1 0 0 0,-1 1 0 0 0,0 0 0 0 0,0-1 0 0 0,1 1 0 0 0,-2-1 0 0 0,1 1 1 0 0,0-1-1 0 0,-1 2-31 0 0,-4 3 55 0 0,1 0 1 0 0,-1-1-1 0 0,0 0 1 0 0,-1 0-1 0 0,1 0 1 0 0,-1-1 0 0 0,0 0-1 0 0,-1 0 1 0 0,-3 1-56 0 0,8-4 2 0 0,-1 1-220 0 0,0-1-1 0 0,0 0 0 0 0,0-1 1 0 0,0 1-1 0 0,0-1 0 0 0,0 0 1 0 0,0 0-1 0 0,-1 0 0 0 0,1 0 1 0 0,0-1-1 0 0,-1 0 0 0 0,1 1 1 0 0,0-2-1 0 0,-1 1 0 0 0,1 0 1 0 0,0-1-1 0 0,-1 0 0 0 0,1 0 1 0 0,0 0-1 0 0,0-1 0 0 0,-2 0 219 0 0,-1-4-1888 0 0</inkml:trace>
</inkml:ink>
</file>

<file path=ppt/ink/ink1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40:10.96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11 1 4144 0 0,'0'0'191'0'0,"-3"3"-23"0"0,2-2 3245 0 0,-1 0 3664 0 0,-2 19-2665 0 0,25 14-4520 0 0,-12-23 370 0 0,46 31 234 0 0,-52-40-486 0 0,0-1 0 0 0,0 0 0 0 0,0 0 0 0 0,0 0 0 0 0,0 0 0 0 0,0-1 0 0 0,1 1 0 0 0,-1-1 0 0 0,0 0 0 0 0,0 0 0 0 0,0 0 0 0 0,1 0 0 0 0,-1-1 0 0 0,0 1 0 0 0,0-1 0 0 0,0 0 0 0 0,0 0 0 0 0,0 0 0 0 0,0 0 0 0 0,0-1 0 0 0,0 1 0 0 0,0-1 0 0 0,0 1 0 0 0,-1-1 0 0 0,1 0 0 0 0,-1 0 0 0 0,1 0-10 0 0,32-40-362 0 0,-22 26 2193 0 0,-9 35-746 0 0,-19 90 167 0 0,2-13-1792 0 0,1-31 540 0 0,3-35-152 0 0,8-29-632 0 0,1-1-253 0 0,0 0-1252 0 0,0 0-4832 0 0</inkml:trace>
</inkml:ink>
</file>

<file path=ppt/ink/ink1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40:11.31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10136 0 0,'50'1'1673'0'0,"-21"1"-368"0"0,27 7-209 0 0,-2-8-622 0 0,-53-1-1453 0 0,-1 0-350 0 0,0 0-71 0 0,0 0-8 0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3T21:36:13.86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17148 6497 518 0,'-8'-7'23'0,"8"7"5"0,0 0-28 0,0 0 0 15,0 0 0-15,0 0 0 0,0 0 180 0,8 0 32 16,0-3 5-16,2-2 2 0,1 3-133 0,2-3-26 15,3 5-6-15,5 0-1 0,-2 0 9 0,2-2 2 16,3-3 0-16,2 3 0 0,-2-3-8 0,5 1-2 16,3 1 0-16,2-1 0 0,0 1-35 0,3-1-7 15,3 4-2-15,3-3 0 0,-4-2 26 0,1 5 4 16,2 0 2-16,1-7 0 0,-1 7-16 0,3-2-3 16,-3-3-1-16,1 5 0 0,-4 0-22 0,1 5 0 15,0-5 0-15,-3 2 0 0,0-2 47 0,-3 0 5 16,3 0 0-16,-10 0 1 0,-1 0-23 0,-2 0-5 15,5 0-1-15,0 0 0 0,0 5-1 0,0-3-1 16,0-2 0-16,6 0 0 0,-6 0 6 0,-3 0 0 0,-2 0 1 16,-5 0 0-16,-1-2-29 0,-2 2 0 0,3-5 0 0,-4 5 0 15,-4-2 57-15,2-3 6 0,-2 5 1 0,-3-4 0 16,0 1-52-16,-3 3-12 0,-5 0 0 0,5 0 0 16,1-4 0-16,-6 4 0 0,0 0 0 0,0 0 0 15,2 0 16-15,-2 0 0 0,0 0 0 0,0 0 0 16,0 0-26-16,0 0-5 0,0 0-1 0,0 0 0 15,0 0-3-15,0 0-1 0,0 0 0 0,0 0 0 16,0 0-172-16,0 0-36 16,0 0-6-16,-8 4-2 0</inkml:trace>
  <inkml:trace contextRef="#ctx0" brushRef="#br0" timeOffset="950.509">17383 8736 1497 0,'0'0'66'0,"0"0"14"0,0 0-64 0,0 0-16 16,0-5 0-16,0-2 0 0,3 7 53 0,-3 0 7 16,0 0 2-16,2-7 0 0,1 7 3 0,2-5 1 15,-5 5 0-15,0 0 0 0,3 0-6 0,2 0-2 16,3 0 0-16,0 0 0 0,0 0-32 0,3 0-6 15,2 0-2-15,3 0 0 0,0 0-2 0,5 0-1 16,3 0 0-16,2 0 0 0,1 0 0 0,-1 0 0 0,0 0 0 0,4-2 0 16,-4-3 5-16,1 5 0 15,4-2 1-15,1 2 0 0,2-5-21 0,-2 3 0 0,-3 2 0 0,3 0 8 16,-6-5 44-16,4 5 10 0,-1 0 2 0,0 0 0 16,-3 5-64-16,1-5-28 0,-1-5 3 0,3 5 0 15,-5 0 40-15,3 0 8 0,-4 0 1 0,6 0 1 16,-2 0-33-16,-1 0-8 0,1 0 0 0,-1 0-1 15,3 0 17-15,-2 0 8 0,-1 0-8 0,-2 0 12 16,-3-2-4-16,0 2 0 0,3 0-8 0,-3 0 12 16,1-5-12-16,-1 5 8 0,5-3-8 0,-2-1 0 15,-3-1 0-15,3 3 0 0,-3-3 0 0,3 5 0 16,2-2 0-16,-2-3 0 0,-3 3 0 0,-2 2 0 16,2-5 0-16,-2 5 0 0,-6-7 0 0,3 7 0 15,-3 0 36-15,0 0 2 0,0-3 0 0,-2-1 0 16,0 4-23-16,-1 0-5 0,3 0-1 0,-2-5 0 15,-3 3-1-15,3 2 0 0,2 0 0 0,0 0 0 16,0 0-8-16,0 0 0 0,3 0 0 0,0 0 0 0,-3 0 0 16,3 2 8-16,-5-2-8 0,5 0 8 0,-3 0 0 0,0 0 0 15,-2 0 0-15,-3 0 0 0,0 5-8 0,-3-5 8 16,-5 0-8-16,0 0 8 0,0 0 0 0,0 0-8 16,0 0 12-16,0 0-4 15,-11-5-131-15,3 3-26 0,3-3-6 0,-3 5-1 0</inkml:trace>
</inkml:ink>
</file>

<file path=ppt/ink/ink1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40:11.98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26 6912 0 0,'0'0'314'0'0,"8"0"104"0"0,52 6 2875 0 0,-4-7 1867 0 0,25-11-3763 0 0,-6-3-1170 0 0,-68 12-1486 0 0,-6 2-4643 0 0</inkml:trace>
</inkml:ink>
</file>

<file path=ppt/ink/ink1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40:10.00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132 158 11976 0 0,'0'0'546'0'0,"-2"1"-10"0"0,-32 50 2423 0 0,23 41 423 0 0,14-51-3618 0 0,-3-40-998 0 0,0-1-455 0 0</inkml:trace>
  <inkml:trace contextRef="#ctx0" brushRef="#br0" timeOffset="369.494">1 14 12440 0 0,'0'0'565'0'0,"0"0"-5"0"0,0-5 394 0 0,1 4 3857 0 0,39 25-5960 0 0,-21-11-3288 0 0,-18-12 2453 0 0</inkml:trace>
  <inkml:trace contextRef="#ctx0" brushRef="#br0" timeOffset="370.494">362 1 5984 0 0,'0'0'464'0'0,"0"0"-22"0"0,1 1 1049 0 0,14 37 5402 0 0,-9-10-5498 0 0,3 60 1217 0 0,6 58-1382 0 0,-13-134-1200 0 0,0 11-2357 0 0,-2-23 888 0 0</inkml:trace>
  <inkml:trace contextRef="#ctx0" brushRef="#br0" timeOffset="650.687">269 194 7832 0 0,'0'0'602'0'0,"0"0"-216"0"0,7 2 1792 0 0,106 24 3780 0 0,4-17-8114 0 0,-99-9 988 0 0</inkml:trace>
</inkml:ink>
</file>

<file path=ppt/ink/ink1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40:09.42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6912 0 0,'0'0'528'0'0,"1"2"-342"0"0,66 76 6092 0 0,1-17-3148 0 0,-54-51-3102 0 0,-1-1 0 0 0,1-1 1 0 0,1 0-1 0 0,0-1 0 0 0,0-1 0 0 0,0 0 0 0 0,7 1-28 0 0,-13-4-87 0 0,12 1-2456 0 0,-21-4 1070 0 0</inkml:trace>
  <inkml:trace contextRef="#ctx0" brushRef="#br0" timeOffset="249.912">252 14 10136 0 0,'0'0'464'0'0,"0"0"-10"0"0,0 0-163 0 0,0 2 402 0 0,-54 102 6236 0 0,30-65-6242 0 0,-26 29-2179 0 0,49-67-37 0 0,1-1-2688 0 0,0 0-1151 0 0</inkml:trace>
</inkml:ink>
</file>

<file path=ppt/ink/ink1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40:08.77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13248 0 0,'0'0'604'0'0,"0"0"-14"0"0,5 7 229 0 0,4 28 1138 0 0,52 124 1790 0 0,-18 13-2253 0 0,-33-120-946 0 0,-9-51-308 0 0,-1-1-206 0 0,4 6-4513 0 0,-4-6-2491 0 0</inkml:trace>
  <inkml:trace contextRef="#ctx0" brushRef="#br0" timeOffset="374.914">242 262 920 0 0,'-1'1'67'0'0,"18"5"379"0"0,-15-6 1805 0 0,-2 0 786 0 0,2 1 1332 0 0,3 0-3376 0 0,-4 0-279 0 0,10 1-319 0 0,0 0 0 0 0,-1 0 0 0 0,1-1 0 0 0,0 0 1 0 0,0-1-1 0 0,0 0 0 0 0,0 0 0 0 0,0-2 0 0 0,0 1 0 0 0,0-1 0 0 0,1-1-395 0 0,-11 3 23 0 0,-1 0-1 0 0,1 0 0 0 0,0 0 0 0 0,0-1 0 0 0,0 1 0 0 0,0 0 0 0 0,0 0 0 0 0,0 0 0 0 0,0-1 0 0 0,0 1 0 0 0,0-1 0 0 0,0 1 0 0 0,0-1 1 0 0,-1 1-1 0 0,1-1 0 0 0,0 1 0 0 0,0-1 0 0 0,-1 0 0 0 0,1 1 0 0 0,0-1 0 0 0,-1 0 0 0 0,1 0 0 0 0,0 1 0 0 0,-1-1 0 0 0,1 0 0 0 0,-1 0 1 0 0,0 0-1 0 0,1 0 0 0 0,-1 0 0 0 0,0 1 0 0 0,1-1 0 0 0,-1 0 0 0 0,0 0 0 0 0,0 0 0 0 0,0 0 0 0 0,0 0 0 0 0,0 0 0 0 0,0 0 1 0 0,0 0-1 0 0,0 0 0 0 0,0 0 0 0 0,0 0 0 0 0,-1 0 0 0 0,1 0 0 0 0,0 0 0 0 0,-1 0 0 0 0,1 0 0 0 0,-1 1 0 0 0,1-1 0 0 0,-1 0 0 0 0,1 0 1 0 0,-1 0-1 0 0,1 1 0 0 0,-1-1 0 0 0,0 0 0 0 0,1 0 0 0 0,-1 1 0 0 0,0-1 0 0 0,-1 0-22 0 0,-63-27 697 0 0,28 19-617 0 0,31 8-64 0 0,0 1 0 0 0,0 0 0 0 0,0 0-1 0 0,0 1 1 0 0,0-1 0 0 0,0 1-1 0 0,0 1 1 0 0,0-1 0 0 0,0 1 0 0 0,0 0-1 0 0,0 0 1 0 0,1 1 0 0 0,-1 0-1 0 0,-4 3-15 0 0,5-3 24 0 0,1 1 0 0 0,0 0 0 0 0,-1 0 0 0 0,1 0 0 0 0,0 0 0 0 0,1 1 0 0 0,-1-1 0 0 0,1 1 0 0 0,0 0 0 0 0,0 0 0 0 0,0 1 0 0 0,1-1 0 0 0,0 0 0 0 0,0 1 0 0 0,-1 4-24 0 0,1-5-6 0 0,1 1 0 0 0,-1 0 0 0 0,1 0-1 0 0,0-1 1 0 0,1 1 0 0 0,-1 0-1 0 0,1 0 1 0 0,1 0 0 0 0,-1 0 0 0 0,1 0-1 0 0,0 0 1 0 0,0-1 0 0 0,0 1-1 0 0,1 0 1 0 0,0-1 0 0 0,0 1 0 0 0,1-1-1 0 0,-1 0 1 0 0,1 1 0 0 0,0-1-1 0 0,1 0 7 0 0,1-2-35 0 0,0 1-1 0 0,0-2 0 0 0,0 1 1 0 0,0 0-1 0 0,0-1 0 0 0,1 0 1 0 0,-1 0-1 0 0,1-1 0 0 0,-1 0 0 0 0,1 0 1 0 0,0 0-1 0 0,-1 0 0 0 0,5-1 36 0 0,58-6-2760 0 0,-43 3 1273 0 0</inkml:trace>
</inkml:ink>
</file>

<file path=ppt/ink/ink1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40:06.87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212 29 11720 0 0,'77'-4'1060'0'0,"-111"-9"209"0"0,29 11-937 0 0,0 0 0 0 0,0 0 0 0 0,-1 1 0 0 0,1-1 0 0 0,0 1 0 0 0,-1 0 0 0 0,1 1 1 0 0,-1 0-1 0 0,1-1 0 0 0,-1 2 0 0 0,1-1 0 0 0,0 1 0 0 0,-1-1 0 0 0,1 2 0 0 0,-6 0-332 0 0,-2 3 116 0 0,0 1-1 0 0,0 0 1 0 0,1 1 0 0 0,-1 0 0 0 0,1 1-1 0 0,1 0 1 0 0,0 0 0 0 0,0 2-1 0 0,-5 5-115 0 0,13-12-8 0 0,-1 0-1 0 0,1 0 0 0 0,0 1 0 0 0,0 0 1 0 0,0 0-1 0 0,1 0 0 0 0,-1 0 0 0 0,1 0 1 0 0,0 0-1 0 0,0 0 0 0 0,0 1 0 0 0,1-1 0 0 0,-1 1 1 0 0,1 0-1 0 0,0-1 0 0 0,1 1 0 0 0,-1 0 1 0 0,1-1-1 0 0,0 1 0 0 0,0 0 0 0 0,0 0 1 0 0,1-1-1 0 0,0 1 0 0 0,-1 0 0 0 0,2-1 1 0 0,-1 1-1 0 0,1-1 0 0 0,-1 1 0 0 0,1-1 1 0 0,0 0-1 0 0,1 0 0 0 0,-1 0 0 0 0,1 0 1 0 0,0 0-1 0 0,0 0 0 0 0,0-1 0 0 0,0 1 0 0 0,0-1 1 0 0,1 0-1 0 0,0 0 0 0 0,0 0 0 0 0,1 0 9 0 0,5 3-1 0 0,0 0 0 0 0,0-1-1 0 0,0 0 1 0 0,1-1 0 0 0,-1 0-1 0 0,1-1 1 0 0,0 0 0 0 0,0 0-1 0 0,0-2 1 0 0,7 1 1 0 0,93-5-1401 0 0,-64-6-4124 0 0,-22 2 25 0 0</inkml:trace>
  <inkml:trace contextRef="#ctx0" brushRef="#br0" timeOffset="383.264">547 143 456 0 0,'-14'-8'2335'0'0,"-24"-5"10267"0"0,26 11-11533 0 0,11 2-472 0 0,-17 14 739 0 0,12-10-1308 0 0,0 0 0 0 0,0 0-1 0 0,0 0 1 0 0,1 1 0 0 0,0 0-1 0 0,0 0 1 0 0,0 0-1 0 0,1 0 1 0 0,0 1 0 0 0,0 0-1 0 0,0 0 1 0 0,1 0-1 0 0,-1 0 1 0 0,1 1 0 0 0,1-1-1 0 0,0 1 1 0 0,-1 0 0 0 0,2-1-1 0 0,-1 1 1 0 0,1 0-1 0 0,0 6-27 0 0,1-9-3 0 0,1 1-1 0 0,0-1 0 0 0,0 0 0 0 0,0 0 0 0 0,1 0 1 0 0,-1 0-1 0 0,1-1 0 0 0,0 1 0 0 0,0 0 1 0 0,0-1-1 0 0,1 1 0 0 0,-1-1 0 0 0,1 0 0 0 0,0 0 1 0 0,0 0-1 0 0,0 0 0 0 0,0 0 0 0 0,0 0 0 0 0,1-1 1 0 0,-1 0-1 0 0,1 0 0 0 0,0 0 0 0 0,-1 0 0 0 0,1 0 1 0 0,0-1-1 0 0,0 0 0 0 0,0 1 0 0 0,0-1 1 0 0,0-1-1 0 0,1 1 0 0 0,-1-1 0 0 0,0 0 0 0 0,0 0 1 0 0,0 0-1 0 0,0 0 0 0 0,1-1 0 0 0,-1 1 0 0 0,3-2 4 0 0,1 0 46 0 0,0 0-1 0 0,1-1 0 0 0,-1-1 0 0 0,0 1 1 0 0,0-1-1 0 0,-1 0 0 0 0,1-1 0 0 0,-1 0 1 0 0,0 0-1 0 0,0-1 0 0 0,0 1 0 0 0,-1-2 1 0 0,0 1-1 0 0,5-7-45 0 0,-1-24 396 0 0,-9 34-375 0 0,-1 0 0 0 0,0 0 0 0 0,1 0 1 0 0,-1 0-1 0 0,0 0 0 0 0,-1 0 1 0 0,1 0-1 0 0,-1 0 0 0 0,1 0 0 0 0,-1 1 1 0 0,0-1-1 0 0,0 0 0 0 0,0 0 0 0 0,0 1 1 0 0,0-1-1 0 0,-1 0 0 0 0,1 1 0 0 0,-1-1 1 0 0,0 1-1 0 0,0 0 0 0 0,0 0 0 0 0,0 0 1 0 0,0-1-1 0 0,0 2 0 0 0,-1-1 0 0 0,1 0 1 0 0,-1 0-1 0 0,1 1 0 0 0,-1 0 0 0 0,1-1 1 0 0,-1 1-1 0 0,0 0 0 0 0,0 0 0 0 0,-2 0-21 0 0,-35-4-136 0 0,22 5-3088 0 0,18 0 1497 0 0</inkml:trace>
  <inkml:trace contextRef="#ctx0" brushRef="#br0" timeOffset="1179.951">720 134 10568 0 0,'0'0'481'0'0,"0"0"-6"0"0,1 1-306 0 0,19 39 3003 0 0,-10-2 73 0 0,1 17-1153 0 0,-15-41-871 0 0,2-41-1189 0 0,2 22-136 0 0,1 0-1 0 0,-1 0 0 0 0,1 0 1 0 0,0 0-1 0 0,1 1 0 0 0,-1-1 0 0 0,1 0 1 0 0,0 1-1 0 0,0-1 0 0 0,0 1 1 0 0,1 0-1 0 0,0-1 0 0 0,0 1 0 0 0,0 0 1 0 0,0 1-1 0 0,0-1 0 0 0,5-3 105 0 0,41-32-772 0 0,8 36 1215 0 0,-55 4-168 0 0,-1 0 49 0 0,57 54 1636 0 0,-64-43-527 0 0,4 1-1753 0 0,1-11 384 0 0,1-2 51 0 0,0 0-2 0 0,0-3-117 0 0,1 1-1 0 0,-1-1 1 0 0,1 1 0 0 0,0 0-1 0 0,0-1 1 0 0,0 1 0 0 0,0 0-1 0 0,0 0 1 0 0,0 0 0 0 0,1-1-1 0 0,-1 1 1 0 0,1 1 0 0 0,-1-1-1 0 0,1 0 1 0 0,0 0-1 0 0,0 1 1 0 0,0-1 0 0 0,-1 0-1 0 0,2 1 1 0 0,-1 0 0 0 0,0 0-1 0 0,1-1 5 0 0,14-11-744 0 0,52-15-415 0 0,-8 44 1313 0 0,-54-13-124 0 0,0 0 0 0 0,0 1 0 0 0,0 0 0 0 0,0 0 0 0 0,-1 0 0 0 0,1 1 0 0 0,-1 0 0 0 0,0 0 0 0 0,-1 1 0 0 0,1 0 0 0 0,-1 0 0 0 0,0 0 0 0 0,-1 0 0 0 0,1 1 0 0 0,1 4-30 0 0,-1 24 1348 0 0,-5-34-1508 0 0,0-1 14 0 0,0 0 55 0 0,0 0 24 0 0,0 0-999 0 0,0 0-4210 0 0,0 0-1797 0 0</inkml:trace>
</inkml:ink>
</file>

<file path=ppt/ink/ink1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40:04.96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255 38 11976 0 0,'0'0'266'0'0,"0"0"44"0"0,-5-10 415 0 0,-31-12 2127 0 0,-40 25 304 0 0,68-1-3132 0 0,0 0 1 0 0,1 1-1 0 0,-1-1 1 0 0,1 1-1 0 0,0 1 1 0 0,0 0-1 0 0,0 0 0 0 0,0 0 1 0 0,0 0-1 0 0,1 1 1 0 0,0 0-1 0 0,0 1 1 0 0,1-1-1 0 0,-1 1 1 0 0,1 1-1 0 0,0-1 1 0 0,1 0-1 0 0,-1 1 1 0 0,1 0-1 0 0,1 0 0 0 0,-1 0 1 0 0,1 1-1 0 0,0 0-24 0 0,4-3 3 0 0,-1 0 0 0 0,1 1 0 0 0,0-1 0 0 0,0 0 0 0 0,1 0 0 0 0,-1 0 0 0 0,1 0 0 0 0,0 0 0 0 0,1 0-1 0 0,-1 0 1 0 0,1-1 0 0 0,0 1 0 0 0,0-1 0 0 0,0 0 0 0 0,0 0 0 0 0,1 0 0 0 0,0 0 0 0 0,0-1 0 0 0,0 1 0 0 0,0-1 0 0 0,1 0-1 0 0,3 2-2 0 0,-2-1-20 0 0,1 0 0 0 0,0 0-1 0 0,0 0 1 0 0,0-1-1 0 0,0 0 1 0 0,1-1-1 0 0,-1 1 1 0 0,1-2-1 0 0,7 2 21 0 0,72 10-1689 0 0,0-20-3997 0 0,-63 1 3894 0 0</inkml:trace>
  <inkml:trace contextRef="#ctx0" brushRef="#br0" timeOffset="453.015">637 131 3224 0 0,'6'-2'82'0'0,"-1"-6"148"0"0,-57-36 12216 0 0,-9 32-7591 0 0,53 14-4784 0 0,0-1-1 0 0,0 1 1 0 0,0 0-1 0 0,0 1 1 0 0,1 0-1 0 0,0 0 1 0 0,-1 0-1 0 0,1 1 1 0 0,0 0-1 0 0,1 1 1 0 0,-1-1-71 0 0,3-1-2 0 0,1-1-1 0 0,0 0 1 0 0,-1 1 0 0 0,1 0 0 0 0,0 0 0 0 0,1 0 0 0 0,-1 0 0 0 0,0 0-1 0 0,1 0 1 0 0,0 1 0 0 0,-1-1 0 0 0,2 1 0 0 0,-1 0 0 0 0,0-1 0 0 0,1 1-1 0 0,-1 0 1 0 0,1 0 0 0 0,0 0 0 0 0,0 0 0 0 0,1 0 0 0 0,-1 0-1 0 0,1 0 1 0 0,0 2 2 0 0,2-2-7 0 0,0-1-1 0 0,0 1 0 0 0,1 0 1 0 0,-1-1-1 0 0,1 1 1 0 0,0-1-1 0 0,0 0 0 0 0,0 0 1 0 0,0 0-1 0 0,1 0 1 0 0,-1 0-1 0 0,1-1 0 0 0,-1 1 1 0 0,1-1-1 0 0,0 0 0 0 0,0 0 1 0 0,0-1-1 0 0,0 1 1 0 0,1-1-1 0 0,-1 0 0 0 0,1 0 8 0 0,1 1 0 0 0,0-1-1 0 0,0 1 0 0 0,0-2 1 0 0,0 1-1 0 0,0 0 0 0 0,0-1 1 0 0,1 0-1 0 0,-1-1 0 0 0,0 1 1 0 0,0-1-1 0 0,0 0 0 0 0,0-1 1 0 0,0 0-1 0 0,-1 1 0 0 0,1-2 1 0 0,4-1 0 0 0,39-17-267 0 0,-36 8 519 0 0,-10 12-264 0 0,-1-1 0 0 0,0 0 0 0 0,0 0 1 0 0,0 0-1 0 0,0 0 0 0 0,0 0 1 0 0,-1 0-1 0 0,1 0 0 0 0,-1-1 1 0 0,1 1-1 0 0,-1-1 0 0 0,0 1 1 0 0,0-1-1 0 0,0 1 0 0 0,0-1 1 0 0,0 0-1 0 0,-1 1 0 0 0,1-1 12 0 0,-8-10 68 0 0,7 13 18 0 0,3 3 360 0 0,72 53-488 0 0,-44-38-2105 0 0,-26-15 1072 0 0</inkml:trace>
  <inkml:trace contextRef="#ctx0" brushRef="#br0" timeOffset="781.061">971 35 11976 0 0,'0'0'546'0'0,"0"-1"-10"0"0,-1-1-377 0 0,1 0 0 0 0,0 1 0 0 0,-1-1 0 0 0,0 1 0 0 0,1-1 0 0 0,-1 0 0 0 0,0 1 0 0 0,0-1 0 0 0,0 1 0 0 0,0 0 0 0 0,0-1 0 0 0,0 1 0 0 0,0 0 0 0 0,0-1 0 0 0,-1 1 0 0 0,1 0 0 0 0,-1 0 0 0 0,1 0 0 0 0,0 0 0 0 0,-1 0 0 0 0,0 1 0 0 0,1-1 0 0 0,-1 0 0 0 0,1 1 0 0 0,-1-1 0 0 0,0 1 0 0 0,1-1 0 0 0,-1 1 0 0 0,0 0 0 0 0,0 0 0 0 0,1 0 0 0 0,-1 0 0 0 0,0 0 0 0 0,1 0 0 0 0,-1 0 0 0 0,0 1 0 0 0,0-1 0 0 0,1 1 0 0 0,-1-1-159 0 0,-18 9 156 0 0,16-6-140 0 0,0-2 33 0 0,1 1 0 0 0,-1 0-1 0 0,1 0 1 0 0,-1 1-1 0 0,1-1 1 0 0,0 1-1 0 0,0 0 1 0 0,0 0 0 0 0,0 0-1 0 0,1 0 1 0 0,-1 0-1 0 0,1 0 1 0 0,0 1-1 0 0,-1 2-48 0 0,2-4 7 0 0,1 1 0 0 0,0-1 0 0 0,1 1 0 0 0,-1-1 0 0 0,0 0 0 0 0,1 1 0 0 0,0-1 0 0 0,-1 0 0 0 0,1 1 0 0 0,0-1 0 0 0,0 0 0 0 0,0 0 0 0 0,0 0-1 0 0,1 0 1 0 0,-1 0 0 0 0,0 0 0 0 0,1 0 0 0 0,0 0 0 0 0,-1 0 0 0 0,1-1 0 0 0,0 1 0 0 0,0-1 0 0 0,0 1 0 0 0,0-1 0 0 0,1 1-7 0 0,57 34-138 0 0,22-4 100 0 0,-41 2-264 0 0,-16-15 1478 0 0,-39 5-349 0 0,12-22-749 0 0,0 1 1 0 0,0-1-1 0 0,0 1 1 0 0,0-1-1 0 0,0 0 1 0 0,-1 0-1 0 0,1 0 0 0 0,-1 0 1 0 0,1-1-1 0 0,-1 1 1 0 0,0-1-1 0 0,1 1 0 0 0,-1-1 1 0 0,0 0-1 0 0,0 0 1 0 0,0 0-1 0 0,0-1 1 0 0,0 1-1 0 0,0-1-78 0 0,-40 3-4322 0 0,40-3-2616 0 0</inkml:trace>
  <inkml:trace contextRef="#ctx0" brushRef="#br0" timeOffset="1140.351">1205 128 5984 0 0,'30'3'622'0'0,"70"-19"7834"0"0,-96 15-8303 0 0,1 0-1 0 0,-1 0 0 0 0,0 0 1 0 0,0-1-1 0 0,0 0 0 0 0,0 1 1 0 0,0-2-1 0 0,0 1 0 0 0,-1 0 1 0 0,1-1-1 0 0,-1 1 0 0 0,0-1 1 0 0,1 0-1 0 0,-1 0 0 0 0,1-2-152 0 0,-3 4 327 0 0,-2-16 1486 0 0,-42-1 123 0 0,39 18-1886 0 0,-1 0-38 0 0,1-1 1 0 0,0 1 0 0 0,0 0-1 0 0,-1 1 1 0 0,1-1-1 0 0,0 1 1 0 0,0 0 0 0 0,0 0-1 0 0,0 0 1 0 0,0 0 0 0 0,0 1-1 0 0,0-1 1 0 0,0 1-1 0 0,0 0 1 0 0,1 1 0 0 0,-1-1-1 0 0,0 1-12 0 0,0 0 11 0 0,-1 1-1 0 0,1 1 0 0 0,0-1 1 0 0,0 0-1 0 0,0 1 0 0 0,1 0 1 0 0,0 0-1 0 0,0 0 1 0 0,0 0-1 0 0,0 1 0 0 0,1-1 1 0 0,0 1-1 0 0,0 2-10 0 0,-5 40 161 0 0,7-46-161 0 0,0 2 0 0 0,0 0-1 0 0,0 0 1 0 0,1 0-1 0 0,-1 0 1 0 0,1 0-1 0 0,0-1 1 0 0,0 1-1 0 0,0 0 1 0 0,0 0-1 0 0,1 0 1 0 0,-1-1-1 0 0,1 1 1 0 0,0-1 0 0 0,0 0-1 0 0,0 1 1 0 0,1-1-1 0 0,-1 0 1 0 0,1 0-1 0 0,0 0 1 0 0,0-1-1 0 0,0 1 1 0 0,0-1-1 0 0,0 1 1 0 0,0-1-1 0 0,1 0 1 0 0,-1 0-1 0 0,1 0 1 0 0,0-1 0 0 0,96 11-3273 0 0,-84-15 1071 0 0</inkml:trace>
  <inkml:trace contextRef="#ctx0" brushRef="#br0" timeOffset="1636.977">1608 208 1376 0 0,'10'3'107'0'0,"-11"6"2789"0"0,-5 17 6921 0 0,-14 6-5343 0 0,-9 19-2058 0 0,4-2-2087 0 0,20-11-318 0 0,3-36-133 0 0,-7 10-614 0 0,7-3-2563 0 0,2-7 1766 0 0</inkml:trace>
</inkml:ink>
</file>

<file path=ppt/ink/ink1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40:03.32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242 1 10680 0 0,'64'0'1141'0'0,"-78"16"714"0"0,10-6-1266 0 0,0 0 1 0 0,1 0 0 0 0,0 1-1 0 0,0-1 1 0 0,1 0 0 0 0,1 1 0 0 0,0 0-1 0 0,0-1 1 0 0,1 1 0 0 0,1 6-590 0 0,3 209 2277 0 0,-4-224-3310 0 0,0-2-394 0 0,-1-1-86 0 0,-6-1-21 0 0</inkml:trace>
  <inkml:trace contextRef="#ctx0" brushRef="#br0" timeOffset="312.424">1 234 8288 0 0,'60'0'3905'0'0,"-20"2"-2903"0"0,1-2-1 0 0,0-3 1 0 0,-1 0 0 0 0,16-6-1002 0 0,57-18-3704 0 0,-86 19 2360 0 0</inkml:trace>
  <inkml:trace contextRef="#ctx0" brushRef="#br0" timeOffset="593.635">516 1 10136 0 0,'0'0'777'0'0,"0"0"-366"0"0,0 0 335 0 0,0 0 204 0 0,0 0 39 0 0,0 0 4 0 0,0 0-21 0 0,0 0-11 0 0,1 1-1 0 0,2 36 980 0 0,19 15-869 0 0,28 47 425 0 0,-10 0-951 0 0,-27-65-498 0 0,-12-33-36 0 0,-1-1 1 0 0,1 0-1 0 0,0 1 1 0 0,0-1-1 0 0,0 0 1 0 0,-1 0-1 0 0,1 1 1 0 0,0-1 0 0 0,0 0-1 0 0,0 0 1 0 0,-1 0-1 0 0,1 0 1 0 0,0 0-1 0 0,0 0 1 0 0,0 0-1 0 0,0 0 1 0 0,-1 0-1 0 0,1-1 1 0 0,0 1-1 0 0,0 0 1 0 0,0 0-1 0 0,-1-1 1 0 0,1 1-1 0 0,0-1 1 0 0,-1 1-1 0 0,1 0 1 0 0,0-1-1 0 0,-1 1 1 0 0,1-1-1 0 0,0 0 1 0 0,-1 1-1 0 0,1-1 1 0 0,-1 1-1 0 0,1-1 1 0 0,-1 0-1 0 0,1 0 1 0 0,-1 1-1 0 0,0-1 1 0 0,1 0-1 0 0,-1 0 1 0 0,0 0-12 0 0,2 0 27 0 0,74-50-753 0 0,-26 38 540 0 0,-46 13 185 0 0,0 0 0 0 0,0 0 0 0 0,1 0 0 0 0,-1 1 0 0 0,0-1 0 0 0,0 1 0 0 0,0 0 0 0 0,0 0 0 0 0,0 1 0 0 0,0-1 0 0 0,0 1 0 0 0,0 0 0 0 0,0 0 0 0 0,0 1 1 0 0,39 35 266 0 0,-32-15 307 0 0,-8-12-230 0 0,-3-10-277 0 0,0-1-27 0 0,0 0-107 0 0,0 0-48 0 0,0 0-11 0 0,0 0-251 0 0,0 0-1053 0 0,1-1-458 0 0,2-3-93 0 0</inkml:trace>
  <inkml:trace contextRef="#ctx0" brushRef="#br0" timeOffset="594.635">1048 209 3224 0 0,'2'1'651'0'0,"0"0"-961"0"0,17 16 11361 0 0,-8 28-5090 0 0,-2-10-4253 0 0,-7-29-499 0 0,-1 2-6268 0 0,2-13 350 0 0,-2-7 2467 0 0,0 2-2194 0 0</inkml:trace>
  <inkml:trace contextRef="#ctx0" brushRef="#br0" timeOffset="890.411">1071 129 2304 0 0,'0'0'101'0'0,"-1"-16"22"0"0,-1 7-131 0 0,1 2 7510 0 0,0 2 1516 0 0,-1 2-8757 0 0,1 1-1039 0 0,2 4-3676 0 0,2 3-1583 0 0</inkml:trace>
</inkml:ink>
</file>

<file path=ppt/ink/ink1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40:01.64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220 0 8288 0 0,'0'0'381'0'0,"0"0"-6"0"0,1 0-242 0 0,7 0-1 0 0,-7 0 476 0 0,11 1 2812 0 0,7 26 1101 0 0,-8 28-2472 0 0,-6-19-925 0 0,20 112 508 0 0,-4-54-1301 0 0,-21-93-276 0 0,-11-11-4022 0 0,5 1-3059 0 0</inkml:trace>
  <inkml:trace contextRef="#ctx0" brushRef="#br0" timeOffset="265.563">0 80 12528 0 0,'1'-6'602'0'0,"3"2"-366"0"0,1-1-1 0 0,-1 1 0 0 0,1 0 1 0 0,-1 0-1 0 0,1 1 1 0 0,1-1-1 0 0,-1 1 0 0 0,0 0 1 0 0,1 1-1 0 0,-1-1 0 0 0,1 1 1 0 0,0 0-1 0 0,0 1 1 0 0,0-1-1 0 0,0 1 0 0 0,0 0 1 0 0,0 0-1 0 0,0 1 1 0 0,0 0-1 0 0,0 0 0 0 0,0 1 1 0 0,1-1-1 0 0,-1 1 0 0 0,0 1 1 0 0,1-1-236 0 0,30 1-300 0 0,132-8 371 0 0,-132 5-1305 0 0,-25 1-2817 0 0,-4 0-1746 0 0</inkml:trace>
  <inkml:trace contextRef="#ctx0" brushRef="#br0" timeOffset="546.746">129 430 13328 0 0,'0'0'298'0'0,"2"0"46"0"0,112 2 2279 0 0,-3-17-533 0 0,-4-2-1570 0 0,-34-5-460 0 0,-66 19-26 0 0,1-1-3369 0 0,-8 4-2531 0 0</inkml:trace>
  <inkml:trace contextRef="#ctx0" brushRef="#br0" timeOffset="1280.946">634 221 9672 0 0,'0'0'748'0'0,"0"0"-312"0"0,0 0 521 0 0,0 0 276 0 0,0 2 58 0 0,0 64 3746 0 0,10-19-3476 0 0,-10-46-1497 0 0,0-1 27 0 0,0 0 110 0 0,0 0 45 0 0,0 0 8 0 0,0 0-24 0 0,19-46 8 0 0,-17 41-250 0 0,1-1-1 0 0,0 0 0 0 0,0 0 0 0 0,1 1 1 0 0,0 0-1 0 0,0 0 0 0 0,0 0 0 0 0,1 0 1 0 0,-1 1-1 0 0,1-1 0 0 0,0 1 0 0 0,0 0 1 0 0,1 1-1 0 0,-1-1 0 0 0,1 1 0 0 0,4-1 13 0 0,35-13 0 0 0,-3 18-13 0 0,18 28-184 0 0,-26 5 921 0 0,-6-1 193 0 0,-9-27-796 0 0,-11-6-416 0 0,-6 0-2868 0 0,-2 0-4202 0 0</inkml:trace>
</inkml:ink>
</file>

<file path=ppt/ink/ink1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40:12.40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21 157 8288 0 0,'2'1'-19'0'0,"6"5"829"0"0,-10 3 161 0 0,2 20 1987 0 0,-1-27-2864 0 0,0 0 0 0 0,1-1 0 0 0,-1 1 1 0 0,1 0-1 0 0,0-1 0 0 0,0 1 1 0 0,-1 0-1 0 0,1 0 0 0 0,0-1 1 0 0,1 1-1 0 0,-1 0 0 0 0,0-1 0 0 0,0 1 1 0 0,1 0-1 0 0,-1-1 0 0 0,1 1 1 0 0,-1 0-1 0 0,1-1 0 0 0,0 1 1 0 0,-1-1-1 0 0,1 1 0 0 0,1 0-94 0 0,7 33 1127 0 0,-9-35-1119 0 0,0 3 59 0 0,-1 0-1 0 0,1-1 1 0 0,0 1-1 0 0,0 0 1 0 0,0 0-1 0 0,0 0 0 0 0,0 0 1 0 0,1 0-1 0 0,-1-1 1 0 0,1 1-1 0 0,0 0 1 0 0,-1 0-1 0 0,2-1 1 0 0,-1 1-1 0 0,0 0 1 0 0,0-1-1 0 0,2 2-66 0 0,5 6 253 0 0,12 37 1266 0 0,2 17 361 0 0,-30-19-1400 0 0,5-24 1544 0 0,2-21-2023 0 0,1-1-1 0 0,-1 0 1 0 0,0 0-1 0 0,0 1 1 0 0,1-1-1 0 0,-1 0 0 0 0,1 0 1 0 0,-1 0-1 0 0,1 0 1 0 0,-1 0-1 0 0,1 0 1 0 0,-1 0-1 0 0,1 0 1 0 0,0 0-1 0 0,0 0 1 0 0,-1 0-1 0 0,1 0 0 0 0,0 0 1 0 0,0 0-1 0 0,0 0 1 0 0,0 0-1 0 0,0 0 1 0 0,0 0-1 0 0,0 0 1 0 0,1 0-1 0 0,-1 0 1 0 0,0 0-1 0 0,0 0 0 0 0,1 0 1 0 0,-1 0-1 0 0,1 0 1 0 0,-1 0-1 0 0,1 1 1 0 0,-1-1-1 0 0,3-14 0 0 0,-25-56 16 0 0,23 69-10 0 0,0 0 4 0 0,0 0-1 0 0,-1 0 1 0 0,1 0 0 0 0,0-1 0 0 0,-1 1 0 0 0,1 0 0 0 0,-1 0 0 0 0,0-1 0 0 0,0 1-1 0 0,0 0 1 0 0,0-1 0 0 0,0 1 0 0 0,0 0 0 0 0,0 0 0 0 0,-1-1 0 0 0,1 1 0 0 0,-1 0-1 0 0,0 0 1 0 0,0 0 0 0 0,0 0 0 0 0,0-1 0 0 0,0 1 0 0 0,0 1 0 0 0,0-1 0 0 0,-1 0-1 0 0,1 0 1 0 0,-2-1-10 0 0,-1-2-22 0 0,0 0-1 0 0,0-1 0 0 0,1 1 1 0 0,0-1-1 0 0,0 0 0 0 0,0 0 1 0 0,1 0-1 0 0,0 0 0 0 0,0 0 1 0 0,1-1-1 0 0,-2-5 23 0 0,-10-12-179 0 0,12 23 174 0 0,0 0-1 0 0,1 0 0 0 0,-1 1 0 0 0,0-1 1 0 0,0 0-1 0 0,1 0 0 0 0,-1 0 0 0 0,0 0 0 0 0,1 0 1 0 0,-1 0-1 0 0,1 0 0 0 0,-1 0 0 0 0,1 0 1 0 0,-1 0-1 0 0,1 0 0 0 0,0 0 0 0 0,0-1 1 0 0,-1 1-1 0 0,1 0 0 0 0,0 0 0 0 0,0 0 0 0 0,0 0 1 0 0,0 0-1 0 0,1-1 0 0 0,-1 1 0 0 0,0 0 1 0 0,0 0-1 0 0,1 0 0 0 0,-1 0 0 0 0,0 0 1 0 0,1 0-1 0 0,-1 0 0 0 0,1 0 0 0 0,0 0 0 0 0,-1 0 1 0 0,1 0-1 0 0,0 0 0 0 0,-1 0 0 0 0,1 0 1 0 0,0 0-1 0 0,0 1 0 0 0,0-1 0 0 0,0 0 6 0 0,7-5-19 0 0,-4 1-4 0 0,0 1 0 0 0,0 0 1 0 0,1 1-1 0 0,0-1 0 0 0,0 1 0 0 0,0 0 0 0 0,0 0 0 0 0,0 1 1 0 0,0-1-1 0 0,1 1 0 0 0,-1 0 0 0 0,1 1 0 0 0,5-2 23 0 0,-2 2-1 0 0,-1 0 0 0 0,0 1 0 0 0,1-1 0 0 0,-1 2 0 0 0,0-1-1 0 0,1 1 1 0 0,-1 0 0 0 0,0 1 0 0 0,0 0 0 0 0,0 0 0 0 0,0 1 0 0 0,0 0-1 0 0,0 1 1 0 0,6 3 1 0 0,-4-1-13 0 0,-9-6 25 0 0,0 0 0 0 0,1 0-1 0 0,-1 0 1 0 0,0 1 0 0 0,1-1 0 0 0,-1 1 0 0 0,0-1 0 0 0,0 1 0 0 0,1-1 0 0 0,-1 1-1 0 0,0 0 1 0 0,0-1 0 0 0,0 1 0 0 0,0 0 0 0 0,0 0 0 0 0,0 0 0 0 0,0 0-1 0 0,0 0 1 0 0,0 0 0 0 0,0 0 0 0 0,0 0 0 0 0,-1 1 0 0 0,1-1 0 0 0,0 0 0 0 0,-1 0-1 0 0,1 1 1 0 0,-1-1 0 0 0,0 0 0 0 0,1 1 0 0 0,-1-1 0 0 0,0 0 0 0 0,0 1-1 0 0,0-1 1 0 0,0 0 0 0 0,0 1 0 0 0,0-1 0 0 0,0 1 0 0 0,0-1 0 0 0,0 0 0 0 0,-1 1-1 0 0,1-1 1 0 0,-1 0 0 0 0,1 0 0 0 0,-1 1 0 0 0,1-1 0 0 0,-1 0 0 0 0,0 0-1 0 0,0 0 1 0 0,0 1-12 0 0,-67 57 632 0 0,-40-1-1497 0 0,99-56-69 0 0,3-4-5492 0 0,6-6 4348 0 0</inkml:trace>
  <inkml:trace contextRef="#ctx0" brushRef="#br0" timeOffset="359.29">497 189 3680 0 0,'-16'-7'1939'0'0,"-16"4"9412"0"0,20 6-11146 0 0,6 8 447 0 0,2-5-621 0 0,0 0-1 0 0,0 1 1 0 0,0-1-1 0 0,1 1 1 0 0,0 0-1 0 0,1 0 1 0 0,-1 0-1 0 0,1 1 1 0 0,0-1-1 0 0,1 0 1 0 0,0 1-1 0 0,0-1 0 0 0,1 1-30 0 0,-2 7-56 0 0,7 16-456 0 0,0-26 507 0 0,1-1 0 0 0,-1 1 0 0 0,1-1 0 0 0,0 0 0 0 0,0 0 0 0 0,1-1-1 0 0,-1 1 1 0 0,1-2 0 0 0,-1 1 0 0 0,1-1 0 0 0,0 0 0 0 0,0 0 0 0 0,0-1-1 0 0,6 1 6 0 0,-4-2 7 0 0,-1 0-1 0 0,0-1 0 0 0,0 0 0 0 0,1-1 0 0 0,-1 0 1 0 0,0 0-1 0 0,0-1 0 0 0,0 0 0 0 0,-1 0 0 0 0,1-1 0 0 0,6-4-6 0 0,-13 7 45 0 0,1 0 0 0 0,-1 0 0 0 0,0 0 0 0 0,0 0 0 0 0,0-1 0 0 0,0 1 0 0 0,0 0 0 0 0,0-1 0 0 0,0 1 0 0 0,0-1 0 0 0,-1 1 0 0 0,1-1 0 0 0,-1 0-1 0 0,1 1 1 0 0,-1-1 0 0 0,0 1 0 0 0,1-1 0 0 0,-1 0 0 0 0,0 1 0 0 0,0-1 0 0 0,0 0 0 0 0,0 1 0 0 0,0-1 0 0 0,-1 0 0 0 0,1 1 0 0 0,0-1 0 0 0,-1 0-1 0 0,1 1 1 0 0,-1-1 0 0 0,0 1 0 0 0,1-1 0 0 0,-1 1 0 0 0,0-1-45 0 0,-4-17 453 0 0,4 15-419 0 0,0 0 0 0 0,0-1 0 0 0,-1 1 0 0 0,1 0 0 0 0,-1 1 0 0 0,0-1 0 0 0,0 0 0 0 0,0 0 0 0 0,-1 1 0 0 0,1-1-1 0 0,-1 1 1 0 0,0 0 0 0 0,0 0 0 0 0,0 0 0 0 0,0 0 0 0 0,-1 1 0 0 0,1-1 0 0 0,-1 1 0 0 0,0 0 0 0 0,-2-2-34 0 0,-32-5-3365 0 0,28 9-2840 0 0</inkml:trace>
  <inkml:trace contextRef="#ctx0" brushRef="#br0" timeOffset="577.988">688 16 6912 0 0,'0'0'528'0'0,"0"0"-150"0"0,0 0 637 0 0,0 0 312 0 0,1 2 66 0 0,21 47 3826 0 0,-7 35-2888 0 0,-14-71-2083 0 0,3 124 1390 0 0,4-99-3546 0 0,-8-38 562 0 0</inkml:trace>
  <inkml:trace contextRef="#ctx0" brushRef="#br0" timeOffset="1015.385">825 221 8752 0 0,'0'0'673'0'0,"16"10"767"0"0,19 22 4472 0 0,22 12-3291 0 0,-55-43-2610 0 0,1 1 0 0 0,0-1 0 0 0,0 0 0 0 0,-1-1 0 0 0,1 1 0 0 0,0 0 0 0 0,0-1 0 0 0,0 0 0 0 0,0 1 0 0 0,0-1 0 0 0,0 0 0 0 0,0-1 0 0 0,-1 1 0 0 0,1 0 0 0 0,0-1 0 0 0,0 0 0 0 0,0 1 0 0 0,0-1 0 0 0,-1 0 0 0 0,1-1 0 0 0,0 1 0 0 0,-1 0 0 0 0,1-1 0 0 0,-1 1 0 0 0,1-1 0 0 0,-1 0 0 0 0,0 0 0 0 0,0 0 0 0 0,0 0 0 0 0,0 0 0 0 0,0 0 0 0 0,0-1 0 0 0,-1 1 0 0 0,1-1 0 0 0,-1 0-11 0 0,21-40 184 0 0,-15 23-184 0 0,-4 17 23 0 0,-3 3 86 0 0,0 0 6 0 0,0 0 9 0 0,0 0 76 0 0,0 0 31 0 0,-7 17 479 0 0,-54 167 1393 0 0,11-63-2110 0 0,35-81-5307 0 0,15-40-1507 0 0</inkml:trace>
  <inkml:trace contextRef="#ctx0" brushRef="#br0" timeOffset="1405.917">1131 212 13392 0 0,'0'0'298'0'0,"0"0"46"0"0,0 0 24 0 0,0 0-38 0 0,1 19 650 0 0,19 77 5249 0 0,-19-55-4947 0 0,3-31-1044 0 0,-3-17-285 0 0,1 0 1 0 0,1 0 0 0 0,-1 0 0 0 0,1 0 0 0 0,1 0 0 0 0,-1 1-1 0 0,1-1 1 0 0,0 1 0 0 0,1 0 0 0 0,-1 0 0 0 0,3-1 46 0 0,-4 2-198 0 0,0 1 0 0 0,0 0 0 0 0,0 1 0 0 0,1-1 0 0 0,-1 1 0 0 0,1-1 1 0 0,0 1-1 0 0,0 0 0 0 0,1 1 0 0 0,-1-1 0 0 0,0 1 0 0 0,1-1 0 0 0,0 1 1 0 0,-1 1-1 0 0,3-1 198 0 0,-4 0 37 0 0,1 1 1 0 0,-1 1 0 0 0,1-1-1 0 0,-1 0 1 0 0,1 1 0 0 0,0 0-1 0 0,-1 0 1 0 0,1 0 0 0 0,0 0-1 0 0,-1 0 1 0 0,1 1 0 0 0,0 0 0 0 0,-1 0-1 0 0,1 0 1 0 0,-1 0 0 0 0,0 0-1 0 0,1 1 1 0 0,-1-1 0 0 0,0 1-1 0 0,0 0 1 0 0,0 0 0 0 0,0 0-1 0 0,0 1 1 0 0,0-1 0 0 0,-1 1-1 0 0,1-1 1 0 0,-1 1 0 0 0,1 0-1 0 0,-1 0 1 0 0,0 0 0 0 0,0 1-38 0 0,20 63 1578 0 0,-26-38-1482 0 0,4-28-1072 0 0,0-1-340 0 0,0 0-1137 0 0,0 0-4285 0 0</inkml:trace>
  <inkml:trace contextRef="#ctx0" brushRef="#br0" timeOffset="1999.527">1570 292 1840 0 0,'0'0'83'0'0,"0"0"425"0"0,0 0 1742 0 0,0 0 758 0 0,0 0 155 0 0,0 0-319 0 0,-5-3-166 0 0,0 5-2608 0 0,0 1 0 0 0,0-1 0 0 0,0 1 0 0 0,0 0-1 0 0,0 0 1 0 0,0 1 0 0 0,1-1 0 0 0,-1 1 0 0 0,1 0 0 0 0,0 0 0 0 0,1 0-1 0 0,-1 1 1 0 0,1-1 0 0 0,-1 1 0 0 0,1 0 0 0 0,1 0 0 0 0,-1 0-1 0 0,0 3-69 0 0,1-6 20 0 0,1 0 0 0 0,0 0-1 0 0,0 0 1 0 0,0 0 0 0 0,0 1-1 0 0,0-1 1 0 0,1 0-1 0 0,-1 1 1 0 0,1-1 0 0 0,-1 0-1 0 0,1 1 1 0 0,0-1 0 0 0,0 0-1 0 0,0 1 1 0 0,0-1-1 0 0,0 1 1 0 0,1-1 0 0 0,-1 0-1 0 0,1 1 1 0 0,-1-1-1 0 0,1 0 1 0 0,0 0 0 0 0,0 1-1 0 0,0-1 1 0 0,0 0 0 0 0,0 0-1 0 0,1 0 1 0 0,-1 0-1 0 0,1 0 1 0 0,-1-1 0 0 0,1 1-1 0 0,0 0 1 0 0,-1-1-1 0 0,1 1 1 0 0,0-1 0 0 0,0 1-1 0 0,0-1 1 0 0,0 0 0 0 0,0 0-1 0 0,1 0 1 0 0,-1 0-1 0 0,1 0-19 0 0,5-1 57 0 0,0 0 0 0 0,-1-1-1 0 0,1 0 1 0 0,-1 0-1 0 0,1-1 1 0 0,-1 0-1 0 0,0 0 1 0 0,1-1-1 0 0,-1 0 1 0 0,0 0-1 0 0,-1 0 1 0 0,1-1 0 0 0,0 0-1 0 0,-1-1 1 0 0,0 1-1 0 0,0-1 1 0 0,3-4-57 0 0,-6 7 33 0 0,-1-1 1 0 0,0 1-1 0 0,0-1 1 0 0,0 0-1 0 0,-1 1 1 0 0,1-1-1 0 0,-1 0 1 0 0,1 0-1 0 0,-1 0 1 0 0,0 0-1 0 0,0 0 1 0 0,0-1-1 0 0,-1 1 1 0 0,1 0-1 0 0,-1 0 1 0 0,1-1-1 0 0,-1 1 1 0 0,0 0-1 0 0,-1 0 1 0 0,1-1-1 0 0,0 1 1 0 0,-1 0-1 0 0,0 0 1 0 0,0 0-1 0 0,0 0 1 0 0,0-1-1 0 0,0 1 1 0 0,0 1-1 0 0,-1-1 1 0 0,0 0-1 0 0,1 0 1 0 0,-1 1-1 0 0,0-1 1 0 0,-1 0-1 0 0,1 1 0 0 0,0 0 1 0 0,-1 0-1 0 0,1 0 1 0 0,-1 0-1 0 0,1 0 1 0 0,-1 0-1 0 0,0 0 1 0 0,0 1-1 0 0,0 0 1 0 0,0-1-1 0 0,0 1 1 0 0,0 0-1 0 0,0 1 1 0 0,-1-1-1 0 0,-1 0-33 0 0,-66-8-2152 0 0,60 9 220 0 0</inkml:trace>
  <inkml:trace contextRef="#ctx0" brushRef="#br0" timeOffset="2640.002">1779 253 4144 0 0,'0'0'319'0'0,"0"0"-2"0"0,0 0 772 0 0,6-2 7795 0 0,-4 2-8509 0 0,27 60 3917 0 0,-19-32-3322 0 0,5 23 107 0 0,-15-50-929 0 0,0-1 4 0 0,0 0 0 0 0,0 0-10 0 0,0 0-46 0 0,0 0-22 0 0,0 0-2 0 0,2-16 530 0 0,11-80-1508 0 0,-1 68 458 0 0,-11 26 428 0 0,1 0-1 0 0,-1 0 0 0 0,1 0 1 0 0,-1 0-1 0 0,1 1 0 0 0,-1-1 0 0 0,1 1 1 0 0,0-1-1 0 0,0 1 0 0 0,0 0 1 0 0,0-1-1 0 0,0 1 0 0 0,0 0 1 0 0,0 0-1 0 0,0 1 0 0 0,1-1 1 0 0,-1 0-1 0 0,0 1 0 0 0,0-1 0 0 0,1 1 1 0 0,-1 0-1 0 0,0 0 0 0 0,1 0 1 0 0,-1 0-1 0 0,1 0 21 0 0,4 1 29 0 0,0 0 0 0 0,0 0 0 0 0,0 1 0 0 0,0 0 0 0 0,0 0 0 0 0,0 1 0 0 0,0 0 0 0 0,-1 0 0 0 0,1 1 0 0 0,-1-1 0 0 0,0 1-1 0 0,0 1 1 0 0,0-1 0 0 0,1 3-29 0 0,11 27 856 0 0,-17-33-577 0 0,-1-1-39 0 0,39-39 279 0 0,21 8-613 0 0,-58 31 1 0 0,1 0 89 0 0,-1 1 1 0 0,1 0 0 0 0,-1-1-1 0 0,1 1 1 0 0,-1 0-1 0 0,1 1 1 0 0,-1-1-1 0 0,0 0 1 0 0,1 1-1 0 0,-1-1 1 0 0,0 1-1 0 0,0 0 1 0 0,0 0-1 0 0,0-1 1 0 0,0 1-1 0 0,-1 0 1 0 0,1 1-1 0 0,-1-1 1 0 0,1 0-1 0 0,-1 0 1 0 0,0 1-1 0 0,0-1 1 0 0,0 1-1 0 0,0-1 1 0 0,0 1-1 0 0,0 0 4 0 0,17 52 0 0 0,-15-44-122 0 0,-2-10-513 0 0,-1-1-212 0 0,18-2-5660 0 0,-10-4 3968 0 0,-6 4-18 0 0</inkml:trace>
  <inkml:trace contextRef="#ctx0" brushRef="#br0" timeOffset="2952.456">2341 205 15088 0 0,'0'0'340'0'0,"0"0"50"0"0,0 0 25 0 0,0 0-49 0 0,-1 7-222 0 0,-1 41 1482 0 0,0-4-1009 0 0,3-31-3501 0 0,3-19-761 0 0,0 0 1060 0 0</inkml:trace>
  <inkml:trace contextRef="#ctx0" brushRef="#br0" timeOffset="2953.456">2301 100 1376 0 0,'0'0'128'0'0,"0"-7"-128"0"0,0 1 0 0 0,0 3 0 0 0,0-4 1968 0 0,0 7 368 0 0,0 0 80 0 0,0 0 16 0 0,0 0-1152 0 0,0 0-232 0 0,0 0-48 0 0,0 0-8 0 0,4 0-768 0 0,3 0-152 0 0,-7 0-72 0 0,8 0 64 0 0,-6 7-1320 0 0,10-4-272 0 0</inkml:trace>
  <inkml:trace contextRef="#ctx0" brushRef="#br0" timeOffset="3467.93">2586 202 1376 0 0,'0'0'367'0'0,"0"0"1002"0"0,0 0 440 0 0,0 0 88 0 0,8 0 660 0 0,-7 0 4467 0 0,-12 2-6879 0 0,0 0 0 0 0,1 0-1 0 0,-1 1 1 0 0,0 0-1 0 0,1 0 1 0 0,0 2 0 0 0,0-1-1 0 0,0 1 1 0 0,-7 5-145 0 0,12-7 26 0 0,-36 36-330 0 0,44-24 304 0 0,6-2 0 0 0,-2-10-3 0 0,0 0-1 0 0,0 0 0 0 0,0-1 0 0 0,0 0 0 0 0,0 0 0 0 0,1-1 1 0 0,-1 0-1 0 0,0 0 0 0 0,1-1 0 0 0,-1 0 0 0 0,1 0 0 0 0,-1-1 1 0 0,1 0-1 0 0,-1 0 0 0 0,0-1 0 0 0,4-1 4 0 0,2-6 113 0 0,-3-1-14 0 0,-10 9 10 0 0,4-21 455 0 0,-5 21-412 0 0,-2-3 960 0 0,4 8-1081 0 0,-1 0 1 0 0,0-1-1 0 0,1 1 0 0 0,-1-1 0 0 0,1 1 0 0 0,0-1 0 0 0,0 1 0 0 0,1-1 0 0 0,-1 0 0 0 0,1 1 0 0 0,-1-1 0 0 0,1 0 0 0 0,0 0 0 0 0,0 0 0 0 0,1 0 0 0 0,-1-1 0 0 0,1 1-31 0 0,14 13-462 0 0,-13-13 166 0 0,3-2-4613 0 0,-6-1-1263 0 0</inkml:trace>
  <inkml:trace contextRef="#ctx0" brushRef="#br0" timeOffset="4314.591">2726 0 13824 0 0,'0'0'629'0'0,"0"0"-12"0"0,2 1-393 0 0,4 6 11 0 0,0 0 0 0 0,-1 0-1 0 0,1 0 1 0 0,-1 0 0 0 0,-1 1 0 0 0,1 0-1 0 0,-1 0 1 0 0,-1 0 0 0 0,0 1 0 0 0,0-1-1 0 0,0 1 1 0 0,-1 0 0 0 0,0 0 0 0 0,-1-1-1 0 0,0 3-234 0 0,14 79 2514 0 0,-5 19-426 0 0,-7-93-1978 0 0,6-7-4803 0 0,-9-9 3194 0 0</inkml:trace>
  <inkml:trace contextRef="#ctx0" brushRef="#br0" timeOffset="4849.956">2265 874 7200 0 0,'2'-5'8194'0'0,"-25"-11"-6008"0"0,13 9-999 0 0,-12-2-579 0 0,-32 5 392 0 0,3 20-344 0 0,46-14-627 0 0,1 1 0 0 0,0 0 0 0 0,0 0 0 0 0,0 0 0 0 0,0 1 0 0 0,0-1 0 0 0,1 1-1 0 0,-1 0 1 0 0,1 0 0 0 0,0 0 0 0 0,0 0 0 0 0,1 0 0 0 0,-2 4-29 0 0,0 9 72 0 0,6-13-72 0 0,-1-1 0 0 0,1 0 0 0 0,0 0 0 0 0,0 0 0 0 0,0 0 0 0 0,0 0 0 0 0,0 0 0 0 0,1-1 0 0 0,-1 1 0 0 0,1-1 0 0 0,-1 0 0 0 0,1 1 0 0 0,0-1 0 0 0,0 0 0 0 0,0-1 0 0 0,1 1 0 0 0,-1-1 0 0 0,0 1 0 0 0,1-1 0 0 0,-1 0 0 0 0,0 0 0 0 0,1 0 0 0 0,-1-1 0 0 0,1 1 0 0 0,0-1 0 0 0,0 0 0 0 0,3 2 0 0 0,-1-1 0 0 0,0 0 0 0 0,-1 0 0 0 0,1 0 0 0 0,0-1 0 0 0,-1 0 0 0 0,1 0 0 0 0,0 0 0 0 0,0-1 0 0 0,-1 0 0 0 0,1 0 0 0 0,-1 0 0 0 0,1-1 0 0 0,-1 0 0 0 0,1 0 0 0 0,-1-1 0 0 0,0 1 0 0 0,0-1 0 0 0,0 0 0 0 0,0 0 0 0 0,-1-1 0 0 0,1 1 0 0 0,-1-1 0 0 0,0 0 0 0 0,0 0 0 0 0,0-1 0 0 0,-1 1 0 0 0,4-5 0 0 0,-2 2 37 0 0,0 0-1 0 0,0 0 0 0 0,0-1 1 0 0,-1 1-1 0 0,0-1 0 0 0,-1 0 1 0 0,0 0-1 0 0,0 0 0 0 0,-1-1 1 0 0,0 1-1 0 0,0-1 1 0 0,-1 1-1 0 0,0-1 0 0 0,0 0 1 0 0,-1 1-1 0 0,0-1 0 0 0,-1 0 1 0 0,0 1-1 0 0,0-1 0 0 0,-1 1 1 0 0,0-1-1 0 0,0 1 0 0 0,-3-5-36 0 0,-1 0 46 0 0,-29-58 759 0 0,5 30-468 0 0,1 12-337 0 0,18 35 0 0 0,9 8 16 0 0,2 0 0 0 0,0-1 0 0 0,0 1 0 0 0,1-1 0 0 0,1 1 0 0 0,0-1 0 0 0,1 0 0 0 0,0 1 0 0 0,1-1 0 0 0,1-1 0 0 0,0 1 0 0 0,1 0-16 0 0,6 15-17 0 0,2 0 0 0 0,1-2-1 0 0,1 1 1 0 0,1-2 0 0 0,1 0-1 0 0,7 5 18 0 0,27 30 0 0 0,-34-47-210 0 0,-16-12-76 0 0,0 1-327 0 0,0-2-3608 0 0,-2 0-2600 0 0</inkml:trace>
  <inkml:trace contextRef="#ctx0" brushRef="#br0" timeOffset="5302.973">2542 870 0 0 0,'-10'-1'-202'0'0,"17"0"2716"0"0,-15 1 5683 0 0,11 2-5154 0 0,19 3-3921 0 0,-11-3 1906 0 0,71 2 1272 0 0,-80-4-1934 0 0,-2 0-28 0 0,13-7 299 0 0,-12 5-593 0 0,1 0-1 0 0,-1 0 1 0 0,0 1-1 0 0,0-1 1 0 0,1 0-1 0 0,-2 0 1 0 0,1-1-1 0 0,0 1 1 0 0,0 0-1 0 0,-1 0 0 0 0,1 0 1 0 0,-1 0-1 0 0,1-1 1 0 0,-1 1-1 0 0,0 0 1 0 0,0 0-1 0 0,0-1 1 0 0,0 1-1 0 0,0 0 0 0 0,-1 0 1 0 0,1-1-1 0 0,-1 1 1 0 0,0 0-1 0 0,1 0 1 0 0,-1 0-1 0 0,0 0 1 0 0,0 0-1 0 0,0 0 0 0 0,-1 0-43 0 0,-18-18 620 0 0,1 20-452 0 0,-1 8-190 0 0,17-7 23 0 0,-1 1 0 0 0,1-1 1 0 0,0 1-1 0 0,0 0 1 0 0,0 0-1 0 0,0 0 1 0 0,0 0-1 0 0,0 1 0 0 0,0-1 1 0 0,0 1-1 0 0,1 0 1 0 0,0 0-1 0 0,-1 0 1 0 0,1 0-1 0 0,0 0 0 0 0,1 0-1 0 0,-17 25 0 0 0,2 8 0 0 0,16-33 0 0 0,0 0 0 0 0,1 0 0 0 0,-1-1 0 0 0,1 1 0 0 0,0 0 0 0 0,-1-1 0 0 0,1 1 0 0 0,0 0 0 0 0,1-1 0 0 0,-1 1 0 0 0,0-1 0 0 0,1 0 0 0 0,-1 1 0 0 0,1-1 0 0 0,0 0 0 0 0,0 0 0 0 0,0 0 0 0 0,0 0 0 0 0,0 0 0 0 0,0-1 0 0 0,0 1 0 0 0,0-1 0 0 0,1 1 0 0 0,-1-1 0 0 0,1 0 0 0 0,-1 0 0 0 0,1 0 0 0 0,1 0 0 0 0,3 3 0 0 0,55 11-209 0 0,-18-17-6019 0 0,-39 1 4994 0 0,9-1-3838 0 0</inkml:trace>
  <inkml:trace contextRef="#ctx0" brushRef="#br0" timeOffset="5849.72">3008 775 6448 0 0,'0'0'498'0'0,"0"0"-119"0"0,0 0 718 0 0,-16-4 3302 0 0,-42-1-532 0 0,50 6-3815 0 0,1 0-1 0 0,-1 0 1 0 0,1 1 0 0 0,-1 0-1 0 0,1 1 1 0 0,0 0 0 0 0,0 0-1 0 0,0 0 1 0 0,0 1 0 0 0,-2 2-52 0 0,3-3 31 0 0,3-2-27 0 0,0 0 0 0 0,1 0-1 0 0,-1 1 1 0 0,1-1 0 0 0,-1 0 0 0 0,1 1 0 0 0,-1 0 0 0 0,1-1 0 0 0,0 1-1 0 0,-1 0 1 0 0,1 0 0 0 0,0 0 0 0 0,1 1 0 0 0,-1-1 0 0 0,0 0 0 0 0,1 1-1 0 0,-1-1 1 0 0,1 1 0 0 0,0 0 0 0 0,-1-1 0 0 0,1 1 0 0 0,1 0 0 0 0,-1 0-1 0 0,0-1 1 0 0,1 1 0 0 0,-1 0 0 0 0,1 0 0 0 0,0 0 0 0 0,0 0-1 0 0,0 1-3 0 0,3 0-10 0 0,1-1-1 0 0,0 1 0 0 0,-1 0 0 0 0,1-1 1 0 0,0 0-1 0 0,1 0 0 0 0,-1 0 0 0 0,0-1 0 0 0,1 1 1 0 0,0-1-1 0 0,0 0 0 0 0,-1 0 0 0 0,1-1 1 0 0,0 0-1 0 0,0 0 0 0 0,0 0 0 0 0,0 0 0 0 0,1-1 1 0 0,-1 1-1 0 0,0-1 0 0 0,0-1 0 0 0,0 1 1 0 0,0-1-1 0 0,4 0 11 0 0,7 0 37 0 0,0-1 0 0 0,1 0-1 0 0,-1-1 1 0 0,-1 0 0 0 0,1-2 0 0 0,15-5-37 0 0,-5-8-281 0 0,-25 18 274 0 0,-1 0 9 0 0,-1-1 0 0 0,1 1-1 0 0,-1 0 1 0 0,1-1 0 0 0,0 1 0 0 0,-1 0 0 0 0,1-1 0 0 0,0 1 0 0 0,0-1 0 0 0,-1 1 0 0 0,1-1 0 0 0,0 1 0 0 0,0 0-1 0 0,-1-1 1 0 0,1 1 0 0 0,0-1 0 0 0,0 1 0 0 0,0-1 0 0 0,0 1 0 0 0,0-1 0 0 0,0 1 0 0 0,0-1 0 0 0,0 1 0 0 0,0-1-1 0 0,0 1 1 0 0,0-1 0 0 0,0 1 0 0 0,0-1 0 0 0,1 1 0 0 0,-1-1 0 0 0,0 1 0 0 0,0-1 0 0 0,0 1 0 0 0,1-1 0 0 0,-1 1 0 0 0,0 0-1 0 0,0-1 1 0 0,1 1 0 0 0,-1-1 0 0 0,1 1 0 0 0,-1 0 0 0 0,0-1 0 0 0,1 1 0 0 0,-1 0 0 0 0,1 0 0 0 0,-1-1 0 0 0,0 1-1 0 0,1 0 1 0 0,-1 0 0 0 0,1 0 0 0 0,-1-1 0 0 0,1 1 0 0 0,-1 0 0 0 0,1 0 0 0 0,-1 0 0 0 0,1 0 0 0 0,-1 0 0 0 0,1 0-1 0 0,-1 0 1 0 0,1 0 0 0 0,-1 0 0 0 0,1 0 0 0 0,-1 0 0 0 0,1 0 0 0 0,-1 1 0 0 0,1-1 0 0 0,-1 0 0 0 0,1 0 0 0 0,-1 0 0 0 0,1 1-3 0 0,-3-3 81 0 0,2-2 28 0 0,0 2 46 0 0,0 2-1 0 0,0 0-8 0 0,0 0-39 0 0,0 0-162 0 0,0 0-68 0 0,0 0-18 0 0,2 2 22 0 0,5 3 136 0 0,0 2-1 0 0,0-1 1 0 0,-1 1-1 0 0,0 0 0 0 0,0 0 1 0 0,-1 1-1 0 0,1-1 0 0 0,-2 1 1 0 0,1 1-1 0 0,-1-1 1 0 0,0 1-1 0 0,-1-1 0 0 0,0 1 1 0 0,0 0-1 0 0,-1 0 0 0 0,0 0 1 0 0,0 8-16 0 0,-2-13 80 0 0,-1-1 0 0 0,0 0 0 0 0,0 1 1 0 0,0-1-1 0 0,0 1 0 0 0,0-1 0 0 0,-1 0 0 0 0,0 0 0 0 0,1 0 1 0 0,-1 0-1 0 0,0 0 0 0 0,-1 0 0 0 0,1-1 0 0 0,0 1 0 0 0,-1 0 1 0 0,1-1-1 0 0,-1 0 0 0 0,0 0 0 0 0,0 0 0 0 0,0 0 1 0 0,0 0-1 0 0,-3 1-80 0 0,-2 0 23 0 0,-1 1-1 0 0,1-1 1 0 0,-1-1 0 0 0,0 0 0 0 0,0 0 0 0 0,1-1 0 0 0,-1 0 0 0 0,0 0-1 0 0,0-1 1 0 0,0 0 0 0 0,0-1 0 0 0,-5 0-23 0 0,-36-14-6170 0 0,40 9 313 0 0</inkml:trace>
  <inkml:trace contextRef="#ctx0" brushRef="#br0" timeOffset="6193.391">3191 797 11976 0 0,'0'0'266'0'0,"0"0"44"0"0,0 0 15 0 0,0 0-26 0 0,3 14 671 0 0,29 97 4139 0 0,-24-85-4957 0 0,-4-14-140 0 0,-4-11 52 0 0,0-1 24 0 0,0-7-12 0 0,11-79-436 0 0,-10 80 236 0 0,0 1-1 0 0,1 0 0 0 0,0 0 0 0 0,0-1 0 0 0,0 1 1 0 0,0 0-1 0 0,1 1 0 0 0,0-1 0 0 0,0 0 0 0 0,1 1 0 0 0,-1 0 1 0 0,1 0-1 0 0,3-4 125 0 0,0 4-125 0 0,0 0 1 0 0,0 0 0 0 0,0 0-1 0 0,0 1 1 0 0,0 0 0 0 0,1 1-1 0 0,-1-1 1 0 0,1 2 0 0 0,0-1-1 0 0,0 1 1 0 0,0 0 0 0 0,0 0-1 0 0,-1 1 1 0 0,1 0 0 0 0,4 1 124 0 0,-10-1-1624 0 0</inkml:trace>
  <inkml:trace contextRef="#ctx0" brushRef="#br0" timeOffset="17704.771">3493 870 920 0 0,'0'0'277'0'0,"0"0"830"0"0,0 0 364 0 0,0 0 69 0 0,0 0-114 0 0,0 0-545 0 0,0 0-237 0 0,0 0-48 0 0,0 0-25 0 0,0 0-63 0 0,0 0-27 0 0,0 0-7 0 0,-4 9 700 0 0,6-7-1108 0 0,-1 1-1 0 0,0 0 1 0 0,1 0 0 0 0,-1-1-1 0 0,1 1 1 0 0,0-1-1 0 0,0 0 1 0 0,0 1-1 0 0,0-1 1 0 0,0 0 0 0 0,1 0-1 0 0,-1 0 1 0 0,1 0-1 0 0,-1-1 1 0 0,1 1-1 0 0,-1-1 1 0 0,1 0-1 0 0,0 1 1 0 0,0-1 0 0 0,0 0-1 0 0,0-1 1 0 0,0 1-1 0 0,0 0 1 0 0,0-1-1 0 0,0 0 1 0 0,0 0 0 0 0,0 1-1 0 0,0-2 1 0 0,0 1-1 0 0,1 0-65 0 0,14 2 416 0 0,-2 1-332 0 0,1-1 0 0 0,0-1 1 0 0,0 0-1 0 0,0-2 0 0 0,0 0 0 0 0,-1 0 1 0 0,1-2-1 0 0,0 0 0 0 0,-1-1 1 0 0,7-3-85 0 0,-21 7 33 0 0,0 0 0 0 0,1-1 0 0 0,-1 1 0 0 0,0-1 1 0 0,0 0-1 0 0,1 0 0 0 0,-1 1 0 0 0,0-1 0 0 0,0-1 1 0 0,0 1-1 0 0,0 0 0 0 0,0-1 0 0 0,0 1 0 0 0,0-1 1 0 0,-1 1-1 0 0,1-1 0 0 0,-1 0 0 0 0,1 0 0 0 0,-1 1 1 0 0,1-1-1 0 0,-1 0 0 0 0,0 0 0 0 0,0-1 0 0 0,0 1 1 0 0,0 0-1 0 0,0 0 0 0 0,-1 0 0 0 0,1-1 0 0 0,-1 1 1 0 0,1 0-1 0 0,-1-1 0 0 0,0 1 0 0 0,0-1 0 0 0,0 1 1 0 0,0 0-1 0 0,0-1 0 0 0,0 1 0 0 0,-1 0 0 0 0,1-1 0 0 0,-1 1-33 0 0,-32-21 902 0 0,-12 15-285 0 0,39 7-658 0 0,1 1 0 0 0,-1 1-1 0 0,0-1 1 0 0,1 1 0 0 0,-1 0 0 0 0,1 0 0 0 0,0 1-1 0 0,-1 0 1 0 0,1-1 0 0 0,0 2 0 0 0,0-1-1 0 0,-4 3 42 0 0,-30 18 830 0 0,25-11-833 0 0,9-8 16 0 0,-1 1 0 0 0,1-1 1 0 0,0 1-1 0 0,0 0 0 0 0,1 0 0 0 0,-1 0 0 0 0,1 1 0 0 0,0 0 0 0 0,1 0 0 0 0,-1 0 0 0 0,1 0 0 0 0,-2 5-13 0 0,2 2 0 0 0,1-8 0 0 0,1 0 0 0 0,-1 0 0 0 0,1 0 0 0 0,0 0 0 0 0,0 0 0 0 0,1 1 0 0 0,-1-1 0 0 0,1 0 0 0 0,0 1 0 0 0,1-1 0 0 0,-1 0 0 0 0,1 0 0 0 0,0 0 0 0 0,1 3 0 0 0,2 1 0 0 0,0 0 0 0 0,1 0 0 0 0,0 0 0 0 0,0-1 0 0 0,1 1 0 0 0,0-2 0 0 0,0 1 0 0 0,1-1 0 0 0,0 1 0 0 0,1-2 0 0 0,0 1 0 0 0,-1-2-20 0 0,1 0-1 0 0,-1-1 0 0 0,1 1 0 0 0,0-2 0 0 0,1 1 0 0 0,-1-1 0 0 0,0-1 0 0 0,1 0 0 0 0,0 0 0 0 0,-1 0 0 0 0,1-1 0 0 0,0 0 1 0 0,0-1-1 0 0,0 0 0 0 0,0 0 0 0 0,-1-1 0 0 0,1 0 0 0 0,0-1 0 0 0,5-1 21 0 0,-6 0-163 0 0,15-3-814 0 0,-8-1-3331 0 0,-4 1-1190 0 0</inkml:trace>
  <inkml:trace contextRef="#ctx0" brushRef="#br0" timeOffset="18204.645">3954 961 3224 0 0,'0'0'437'0'0,"0"0"627"0"0,0 0 273 0 0,1 1 58 0 0,30 16 1839 0 0,-24-15-3060 0 0,0 0 0 0 0,0-1 0 0 0,0 1 0 0 0,0-1 0 0 0,0-1 0 0 0,1 1 1 0 0,-1-1-1 0 0,0-1 0 0 0,0 1 0 0 0,0-1 0 0 0,6-2-174 0 0,-5 1 170 0 0,-3 2-85 0 0,0-1-1 0 0,0 0 1 0 0,0 0-1 0 0,0-1 1 0 0,0 0-1 0 0,0 1 0 0 0,0-2 1 0 0,0 1-1 0 0,0-1 1 0 0,-1 1-1 0 0,1-1 1 0 0,-1 0-1 0 0,0-1 0 0 0,0 1 1 0 0,0-1-1 0 0,-1 0 1 0 0,1 0-1 0 0,-1 0 0 0 0,0 0 1 0 0,1-1-85 0 0,-4 4 23 0 0,0 0 0 0 0,0 0 0 0 0,0 0 1 0 0,0 0-1 0 0,0 0 0 0 0,0 0 0 0 0,-1 0 0 0 0,1 0 1 0 0,0 0-1 0 0,-1 0 0 0 0,1 0 0 0 0,0 0 0 0 0,-1 0 1 0 0,1 0-1 0 0,-1 0 0 0 0,1 1 0 0 0,-1-1 0 0 0,0 0 0 0 0,1 0 1 0 0,-1 1-1 0 0,0-1 0 0 0,0 0 0 0 0,1 1 0 0 0,-1-1 1 0 0,0 0-1 0 0,0 1 0 0 0,0-1 0 0 0,0 1 0 0 0,0 0 1 0 0,0-1-1 0 0,1 1 0 0 0,-1 0 0 0 0,0-1 0 0 0,0 1 0 0 0,0 0 1 0 0,0 0-1 0 0,0 0 0 0 0,0 0 0 0 0,-1 0-23 0 0,-15-8 479 0 0,-41-12-103 0 0,18 26 217 0 0,-19 14 29 0 0,13 8-23 0 0,6 24-246 0 0,38-46-348 0 0,1 0 0 0 0,-1 1 1 0 0,1-1-1 0 0,0 0 0 0 0,1 0 0 0 0,-1 1 0 0 0,1-1 0 0 0,0 0 0 0 0,1 1 0 0 0,0-1 0 0 0,0 0 0 0 0,0 0 0 0 0,1 0 0 0 0,0 0 0 0 0,0 0 0 0 0,0 0 0 0 0,1 0 0 0 0,0-1 0 0 0,0 1 0 0 0,0-1 0 0 0,1 0 0 0 0,-1 0 0 0 0,1 0 0 0 0,1 0 0 0 0,-1 0 0 0 0,1-1 0 0 0,0 0 0 0 0,0 0 0 0 0,0-1 0 0 0,0 1 0 0 0,0-1 0 0 0,1 0 0 0 0,0 0 0 0 0,0-1 0 0 0,2 1-5 0 0,2 1 17 0 0,1 0 1 0 0,0-1-1 0 0,0 0 0 0 0,0 0 0 0 0,0-1 0 0 0,1-1 0 0 0,-1 0 0 0 0,0-1 0 0 0,1 0 0 0 0,-1-1 0 0 0,1 0 0 0 0,-1 0 0 0 0,0-1 0 0 0,0-1 0 0 0,0 0 0 0 0,0-1 0 0 0,0 0 0 0 0,-1 0 0 0 0,6-3-17 0 0,3-9-400 0 0,-13 6-4653 0 0,-2 4-721 0 0</inkml:trace>
</inkml:ink>
</file>

<file path=ppt/ink/ink159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3T23:05:55.053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context xml:id="ctx1">
      <inkml:inkSource xml:id="inkSrc62">
        <inkml:traceFormat>
          <inkml:channel name="X" type="integer" max="9600" units="cm"/>
          <inkml:channel name="Y" type="integer" max="7200" units="cm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T" name="resolution" value="1" units="1/dev"/>
        </inkml:channelProperties>
      </inkml:inkSource>
      <inkml:timestamp xml:id="ts1" timeString="2022-07-13T23:06:20.069"/>
    </inkml:context>
  </inkml:definitions>
  <inkml:trace contextRef="#ctx0" brushRef="#br0">11404 10271 583 0,'0'0'25'0,"0"0"7"0,0 5-32 0,-3-3 0 16,0 3 0-16,3 0 0 0,0-5 61 0,-2 2 7 15,2-2 0-15,0 0 1 0,0 0-20 0,0 0-4 16,0 0-1-16,0 0 0 0,-3 5-8 0,3-5-3 15,0 0 0-15,0 0 0 0,0 0 9 0,0 0 2 16,0 0 0-16,0 0 0 16,0 0-35-16,0 0-9 0,0 0 0 0,0 0 0 15,0 0 0-15,0-5 8 0,0 5-8 0,-3-7 0 16,1 0 0-16,-1 2-16 0,3 5 2 0,0-2-357 16,0-5-71-16</inkml:trace>
  <inkml:trace contextRef="#ctx0" brushRef="#br0" timeOffset="184.415">11390 10175 0 0,'-2'7'0'0,"2"-7"0"16,0 0 0-16,0 0 0 0,0 0 62 0,0 0-13 15,2-7 11-15,1 2 1 0,0-4-21 0</inkml:trace>
  <inkml:trace contextRef="#ctx0" brushRef="#br0" timeOffset="538.945">11435 9895 172 0,'-18'-5'8'0,"12"3"1"15,1 2-9-15,5 0 0 0,0 0 0 0,0 0 0 0,0 0 104 0,0 0 18 16,-5 0 4-16,5 0 1 0,0-5-102 0,0 3-25 15,0 2 0-15,0-5-181 0,0 5-42 0</inkml:trace>
  <inkml:trace contextRef="#ctx0" brushRef="#br0" timeOffset="702.04">11406 9801 669 0,'0'0'29'0,"0"0"7"0,0 0-28 0,0 0-8 15,0 0 0-15,-5-5 0 0,2 5 43 0,3 0 7 16,0 0 2-16,-2-2 0 0,-1-3-40 0,3 5-12 0,-3-2 0 0,3-5-250 16,0 7-55-16</inkml:trace>
  <inkml:trace contextRef="#ctx0" brushRef="#br0" timeOffset="839.901">11390 9702 669 0,'0'0'29'0,"0"0"7"0,0 0-28 0,0 0-8 16,0 0 0-16,0 0 0 0,0 0 36 0,0 0 5 16,0 0 2-16,0 0 0 0,0-7-31 0,0 7-12 15,0-2 8-15,0 2-377 16</inkml:trace>
  <inkml:trace contextRef="#ctx0" brushRef="#br0" timeOffset="987.271">11369 9613 230 0,'0'0'10'0,"0"0"2"0,0 0-12 0,0 0 0 15,0 0 0-15,0-5 0 0,0-2 83 0,0 5 13 0,-2-3 4 16</inkml:trace>
  <inkml:trace contextRef="#ctx0" brushRef="#br0" timeOffset="1272.107">11382 9366 0 0,'0'0'0'0,"0"0"0"15,0 0 0-15,0 0 0 0,0 0 0 0,0 0 0 0,0 0 74 0,0 0-15 0</inkml:trace>
  <inkml:trace contextRef="#ctx0" brushRef="#br0" timeOffset="1773.567">11345 9112 558 0,'0'0'24'0,"0"0"6"0,3-5-30 0,-3 3 0 0,0-3 0 0,0 3 0 16,3-3 17-16,-1 3-2 0,-2 2-1 0,3-5 0 0,-3 3-14 0,3-3 0 15</inkml:trace>
  <inkml:trace contextRef="#ctx0" brushRef="#br0" timeOffset="1936.33">11374 9011 230 0,'0'0'10'0,"0"0"2"0,0 0-12 0,0 0 0 0,0-5 0 0,0 3 0 16,0-3 106-16,0 5 18 0,0 0 4 0,0 0 1 15,0-7-101-15,0 7-28 0,0 0 8 0,0-2-8 16,6-3-16-16,-4-2-6 0</inkml:trace>
  <inkml:trace contextRef="#ctx0" brushRef="#br0" timeOffset="2074.659">11401 8938 0 0,'0'0'0'0,"0"0"0"0,0 0 0 15,0 0 0-15,0 0 171 0,0 0-35 16,0 0 28-16,0 0 6 0,0 0-133 0,0 0-26 16,0-5-11-16,3 3-180 15,-1 2-42-15</inkml:trace>
  <inkml:trace contextRef="#ctx0" brushRef="#br0" timeOffset="2243.964">11427 8884 288 0,'3'-5'25'0,"0"5"-25"0,-3 0 0 0,0 0 0 16,2-2 112-16,-2 2 18 0,0 0 3 0,0 0 1 15,0 0-83-15,0 0-17 0,-2-5-3 0,2 3-1 16,0-3-21-16,2 5-9 0,-2-7 8 0,3 7-401 16</inkml:trace>
  <inkml:trace contextRef="#ctx0" brushRef="#br0" timeOffset="2420.875">11459 8776 0 0,'-3'0'0'0,"1"-5"0"0,-1 5 0 0,1 0 0 0,-1-3 0 0,0-1 0 0,3 4 126 0,-2 0-26 15,-1-7 21-15,3 7 4 0,-3-5-96 0,1 5-19 16,-1 0-10-16,3 0 10 0,0 0-10 0,0 0 0 15,0 0 0-15,0 0 0 0,0 0-18 0</inkml:trace>
  <inkml:trace contextRef="#ctx0" brushRef="#br0" timeOffset="3324.88">11359 9387 622 0,'0'0'28'0,"0"0"5"15,0 0-33-15,0 0 0 0,0 0 0 0,0-7 0 0,2 0 77 0,-2 0 9 16,3 2 2-16,0-2 0 0,-3 0-27 0,0 0-5 15,2 0 0-15,1 0-1 0,-3 0-30 0,0 0-5 16,-5-5-2-16,5 5 0 0,-3-7-18 0,3 7 0 16,-5-5 0-16,2-2-533 0</inkml:trace>
  <inkml:trace contextRef="#ctx0" brushRef="#br0" timeOffset="3509.944">11329 8985 57 0,'0'0'0'0,"0"0"0"0,0 0 0 0,0 0 0 16,0 0 176-16,0 0 29 0,0 0 7 0,0 0 0 0,0 0-140 0,0 0-29 0,0 0-6 0,0 0-1 15,0 0-22-15,0 0-5 0,0 0-1 0,3-7 0 32,0 2-8-32,-3 5 0 0,0 0 0 0,2-2-286 15,1-3-64-15</inkml:trace>
  <inkml:trace contextRef="#ctx0" brushRef="#br0" timeOffset="3664.037">11361 8884 230 0,'-5'2'20'0,"2"-2"-20"16,1 0 0-16,2 0 0 0,-3 5 195 0,3-5 34 15,0 0 7-15,0 0 2 0,0 0-162 0,0 0-32 16,0 0-6-16,0 0-2 0,0 0-27 0,0 0-9 0,0 0 0 0,0 0-538 15</inkml:trace>
  <inkml:trace contextRef="#ctx0" brushRef="#br0" timeOffset="3826.259">11345 8811 756 0,'0'0'33'0,"0"0"7"0,0 0-32 0,0 0-8 0,0 0 0 0,0 0 0 15,0 0 46-15,0 0 7 0,0 0 2 0,0 0 0 16,-5-7-39-16,5 7-8 0,0-5-8 0,0-2-281 16,3 5-63-16</inkml:trace>
  <inkml:trace contextRef="#ctx0" brushRef="#br0" timeOffset="3964.807">11359 8710 939 0,'0'0'20'0,"0"0"5"0,0 0 1 0,0 0 1 0,0 0-27 0,0 0 0 16,-6-5 0-16,6 5 0 0,0 0 52 0,0-2 6 16,-5-5 1-16,5 2 0 15,-3 3-41-15,1-3-8 0,2 5-2 0,0 0-528 16</inkml:trace>
  <inkml:trace contextRef="#ctx0" brushRef="#br0" timeOffset="4127.964">11374 8618 460 0,'0'0'41'0,"0"0"-33"0,-5 0-8 0,5 0 0 16,-5 0 143-16,5 0 26 0,0 0 6 0,0 0 1 15,-3-2-88-15,1-3-16 0,-1 5-4 0,3 0-1 16,0 0-43-16,0 0-9 0,-3-2-2 0,3 2 0 16,0-5-96-16,0 5-19 0</inkml:trace>
  <inkml:trace contextRef="#ctx0" brushRef="#br0" timeOffset="4297.161">11361 8524 288 0,'0'0'12'0,"0"0"4"0,-5 0-16 0,5 0 0 16,0 0 0-16,0 0 0 0,0 0 174 0,0 0 32 16,0 0 6-16,0 0 2 0,0 0-149 15,0 0-29-15,0 0-7 0,0 0-1 0,0-2-20 0,0 2-8 16,0-5 0-16,-3-2 0 15,3 4-20-15,0 3-9 0,0-4-3 0</inkml:trace>
  <inkml:trace contextRef="#ctx0" brushRef="#br0" timeOffset="4451.018">11361 8423 0 0,'0'0'0'0,"0"0"0"0,0 0 0 0,0 0 0 15,0 0 259-15,0 0-52 0,0 0 41 0,0 0 9 16,0 0-142-16,0 0-29 0,-5-7-6 0,5 7 0 15,0 0-41-15,0 0-8 0,0 0-2 0,0 0 0 16,0 0-29-16,0 0-18 0,0 0 2 0,0-7-366 31,0 2-74-31</inkml:trace>
  <inkml:trace contextRef="#ctx0" brushRef="#br0" timeOffset="4598.386">11340 8329 230 0,'0'0'20'0,"0"0"-20"0,0 0 0 0,0 0 0 16,0 0 193-16,0 0 35 0,0 0 6 0,0 0 2 0,0 0-151 0,0 0-29 16,0 0-7-16,0 0-1 0,0 0-36 0,0 0-12 15,0 0 8-15,3 0-568 16</inkml:trace>
  <inkml:trace contextRef="#ctx0" brushRef="#br0" timeOffset="5231.788">11374 8322 115 0,'0'0'0'0,"0"0"10"0,0 0-10 0,0 0 0 16,0 0 0-16,0 0 0 0,0 0 158 0,0 0 30 15,-5 0 5-15,5 0 2 0,0 0-106 0,-2 2-21 16,-4-4-4-16,4 2 0 0,2 0-4 0,-6 0 0 15,1 0 0-15,2 0 0 0,3 0-16 0,-5 0-3 16,2 0-1-16,3 0 0 0,0 0-6 0,0 0-2 16,-8 0 0-16,8 0 0 15,0 0-9-15,0 0-3 0,-5 2 0 0,5-2 0 16,0 0-10-16,0 0-2 0,0 0-8 0,-2 5 12 16,2-5-12-16,0 0 9 0,0 0-9 0,-3 7 8 15,-2-3-8-15,5-1 0 0,0 4 0 0,0 0 8 16,0-2-8-16,0-3 0 0,0 3 0 0,0-5 0 0,5 7 0 0,-2-3 0 15,-3-4 0-15,5 3 0 0,0-3 0 0,-5 0 0 16,0 0 0-16,8 0 0 0,-3-3 0 0,3-1 0 16,-5-1-9-16,-3 5 9 0,5-2 0 0,-2-3 0 15,-3 5 8-15,0 0-8 0,0 0 26 0,0-7-1 16,0 5 0-16,0-5 0 0,-3 2 7 0,1-2 0 0,-4 4 1 0,4-1 0 16,-1-1-1-16,-2 3 0 0,-3-3 0 0,2 5 0 15,6 0-2-15,-2 0-1 0,-6 0 0 0,3 0 0 16,5 0-5-16,-6 0-2 15,4 0 0-15,-4 5 0 0,4-5-8 0,2 0-2 16,0 0 0-16,-3 7 0 0,-2-3-12 0,5-4 0 16,0 0 0-16,0 0 0 0,-3 3 0 0,3-3 0 15,-3 7 0-15,3-7 0 0,3 5 0 0,0 2 0 16,-3-5 0-16,0-2-970 0</inkml:trace>
  <inkml:trace contextRef="#ctx0" brushRef="#br0" timeOffset="6018.256">11374 10436 230 0,'0'0'20'16,"0"0"-20"-16,0 0 0 0,0 0 0 15,0 0 184-15,0 0 32 0,0 0 6 0,0 0 2 0,0 0-128 0,0 0-26 16,0 0-5-16,0 0-1 0,0 0 16 0,0 0 4 15,0 0 0-15,0 2 0 0,3 5-32 0,0-2-7 16,-1 2-1-16,1 0 0 0,0 0 12 0,-3 5 3 16,2-3 0-16,-2 3 0 0,0-5-27 0,0 5-6 15,-2-3-1-15,2 3 0 0,0 2-15 0,0-2-10 0,-3-3 12 0,3 3-12 16,3-5 9-16,-3 5-9 0,-3-5 0 0,3-5 9 16,0-2-21-16,0 0-5 0,0 0-1 0,0 0 0 15,0 0-199 1,0 0-40-16</inkml:trace>
  <inkml:trace contextRef="#ctx0" brushRef="#br0" timeOffset="8463.422">11247 8390 172 0,'0'0'8'0,"0"0"1"0,0 0-9 0,0 0 0 0,0 0 0 0,0 0 0 15,0 0 194-15,0 0 37 0,0 0 7 0,0 0 2 16,0 0-141-16,0 0-28 0,0 0-6 0,0 0-1 31,0 0 0-31,0 0 0 0,0 0 0 0,0 0 0 16,0 0-3-16,0 0-1 0,0 0 0 0,-2 5 0 0,-1-3 2 0,1 3 0 15,2-5 0-15,-3 2 0 0,-2-2-32 0,-1 0-6 16,1 5-2-16,0-5 0 0,-1 0-14 0,1 2-8 16,0-2 10-16,0 5-10 15,-6-5-15-15,3 0-9 0,0 0-1 0,0 0-562 0,0 0-112 0</inkml:trace>
  <inkml:trace contextRef="#ctx0" brushRef="#br0" timeOffset="8733.187">10986 8402 806 0,'0'0'17'0,"0"0"4"0,0 0 1 0,0 0 2 0,0 0-24 0,0 0 0 16,0 0 0-16,0 0 0 0,0 0 60 0,0 0 8 15,0 0 2-15,0 0 0 0,0 0-10 0,0 0-1 0,0 0-1 0,0 0 0 16,0 0 5-16,0 0 1 0,0 0 0 0,0 0 0 31,-3 0-52-31,-2-5-12 0,2 5 0 0,-2-2 0 0,-1 4 0 0,1-2-15 16,2 0 3-16,-2 0 1 15,0 0-33-15,5 0-8 0,-5 0 0 0,5 0-1 16,-6 0-110-16,6 0-21 0,-10 0-5 0,10 0-1 0</inkml:trace>
  <inkml:trace contextRef="#ctx0" brushRef="#br0" timeOffset="8871.698">10864 8390 172 0,'0'0'16'0,"0"0"-16"16,0 0 0-16,0 0 0 15,0 0 135-15,0 0 24 0,0 0 5 0,0 0 0 16,0 0-120-16,0 0-24 0,-3 0-4 0,3 0-252 16,-5 5-49-16</inkml:trace>
  <inkml:trace contextRef="#ctx0" brushRef="#br0" timeOffset="9040.059">10755 8402 0 0,'0'0'0'0,"0"0"0"0,0 0 0 0,-5-5 0 0,5 5 0 0,-8 0 0 31,8 0 122-31,-5 0-25 0,5 0 20 0,-5-2-240 0</inkml:trace>
  <inkml:trace contextRef="#ctx0" brushRef="#br0" timeOffset="9356.315">10615 8397 57 0,'0'0'0'0,"0"0"0"0,0 0 0 0,0 0 0 15,0 0 0-15,0 0 0 0,-5 0 104 0,5 0 16 16,0 0 4-16,0 0 0 0,-8 0-84 0,8 0-16 15,0 0-3-15,0 0-1 16,-8-2-20-16,3 2-10 0,5 0 1 0,0 0 0 16,0 0 9-16,0 0-13 0,-6-5 5 0,6 5 8 15,0 0-44-15,0 0 0 0,0 0-1 0,0 0 0 16,0 0-5-16,0 0-1 0,0 0 0 0,0 0 0 0,-5 0 39 0,5 0 12 16,0 0 0-16,-8 0 0 15,0-3 40-15,0 3 14 0,8 0 3 0,0 0 1 0,0 0 18 0,0 0 3 16,-5-4 1-16,5 4 0 15,0 0-27-15,-3 0-5 0,-2-3 0 0,5 3-1 16,0 0-23-16,0 0-4 0,0 0 0 0,0 0-1 16,0 0-19-16,0 0 0 0,-8 0 0 0,3-4 0 15,-3 4 0-15,8 0 0 0,0 0-11 0,0 0-253 16,-8 0-50-16</inkml:trace>
  <inkml:trace contextRef="#ctx0" brushRef="#br0" timeOffset="9520.242">10430 8395 550 0,'0'0'24'0,"0"0"6"0,0 0-30 0,-5-5 0 0,-1 5 0 0,1 0 0 16,5 0 25-16,0 0-1 0,-5-3 0 0,-1-1 0 16,-2 4-24-16,1-3-19 0,-1-1 3 0,2 4-164 15,-2 0-32-15</inkml:trace>
  <inkml:trace contextRef="#ctx0" brushRef="#br0" timeOffset="9736.957">10218 8397 403 0,'11'5'36'0,"-11"-5"-36"0,-5-5 0 0,5 5 0 16,0 0 25-16,0 0-1 0,-6 0-1 0,6 0 0 15,0 0-3-15,0 0 0 0,0 0 0 0,0 0 0 16,-2 0-12-16,2 0-8 0,0 0 10 0,0 0-10 0,-8 0 0 0,2 0 0 16,-2-2 0-16,3 2 0 0,0 0 8 0,-3 0-8 15,3 0 0-15,-1 0 0 0,4 0 0 0,-4 0 0 16,-2 0 0-16,3 0 0 16,-3 0-28-16,3 0-11 0,0 0-2 0</inkml:trace>
  <inkml:trace contextRef="#ctx0" brushRef="#br0" timeOffset="9952.752">10028 8404 648 0,'0'0'14'0,"0"0"3"0,0 0 1 0,-3 5 0 0,-2-5-18 0,-1 0 0 15,6 0 0-15,-7 0 0 0,1 0 39 0,1 0 4 16,5 0 1-16,-5 0 0 0,5 0 16 0,-6 0 3 16,1 0 1-16,5 0 0 15,0 0-52-15,0 0-12 0,-8 0 0 0,3 0 0 16,5 0 0-16,0 0 0 0,-8 0 0 0,3 0 0 15,-1 0 0-15,-2 0 0 0,0 0 0 0,1 0 0 16,-4 0-92 0,6 0-22-16,-3-5-4 0,0 10-1 0</inkml:trace>
  <inkml:trace contextRef="#ctx0" brushRef="#br0" timeOffset="10137.848">9798 8404 406 0,'0'0'18'0,"0"0"4"15,0 0-22-15,0 0 0 0,0 0 0 0,0 0 0 16,0 0 67-16,-3-2 9 0,-2 2 1 0,2-5 1 16,-2 5-21-16,-1-2-4 0,1-3-1 0,2 5 0 15,3 0-41-15,-2 0-11 0,-6 0 0 0,3 0 0 0,-1 0-13 0,1-3-5 16,-3 3-1-16,0 0 0 16,0-4-34-16,3 4-7 0,0 0-2 0,-3 0 0 15,0 0-10-15,2 0-3 0,1 0 0 0,0 0-53 16,0 4-10-16</inkml:trace>
  <inkml:trace contextRef="#ctx0" brushRef="#br0" timeOffset="10321.547">9559 8383 630 0,'0'0'13'0,"-2"7"3"0,-4-7 1 0,6 0 2 0,-5 0-19 0,0 5 0 0,0-5 0 0,-3 2 0 15,2-2 43-15,1 5 5 0,0-5 0 0,5 0 1 16,-6 0-37-16,-1 0-12 0,7 0 8 0,-6 2-8 0,1-2 0 0,5 0 0 15,0 0 0-15,0 0 0 16,-11 0-100-16,6 0-15 0</inkml:trace>
  <inkml:trace contextRef="#ctx0" brushRef="#br0" timeOffset="10475">9382 8411 115 0,'0'0'0'0,"0"0"10"15,0 0-10-15,0 0 0 0,0 0 0 0,0 0 0 16,0 0 131-16,0 0 24 0,0 0 5 0,0 0 0 0,0 0-117 0,-5 0-24 16,0-2-5-16,-1 2-1 0,1-5-13 0,5 5 0 15,0 0 0-15,0 0-10 16,-5 0-5-16,-1 0-1 0,1 0 0 0,5 0-189 0,-5 0-39 0</inkml:trace>
  <inkml:trace contextRef="#ctx0" brushRef="#br0" timeOffset="10653.516">9263 8404 0 0,'0'0'0'0,"0"0"0"0,-5 5 0 0,5-5 0 15,0 0 0-15,-3 0 0 0,3 0 175 0,-5 0-35 16,0-5 28-16,-1 5 5 0,6 0-125 0,-2 0-26 16,-4 0-5-16,1 0-1 0,0 0 14 0,-1 0 2 15,1 0 1-15,3-2 0 16,-4 2-57-16,4 0-11 0,-4 0-2 0,6 0-283 0</inkml:trace>
  <inkml:trace contextRef="#ctx0" brushRef="#br0" timeOffset="10991.667">9102 8423 486 0,'0'0'21'0,"0"0"5"0,0 0-26 0,0 0 0 15,-6 0 0-15,6 0 0 0,0 0 24 0,0 0-1 16,0 0 0-16,-2-3 0 15,-4-1-23-15,6 4 8 0,0 0-8 0,-5 0 0 16,3 0 15-16,2 0-2 0,-6-5 0 0,6 5 0 16,-5 0 4-16,2-2 1 0,-2 2 0 0,5 0 0 15,0 0 12-15,-5 0 2 0,-6 0 1 0,11 0 0 16,0 0-33-16,0 0 0 0,-8 0 0 0,0 0 0 16,8 0 0-16,0 0 0 0,-8 0 0 0,0 0 0 15,3 2 0-15,5-2 0 0,0 0 0 0,0 0 0 0,0 0 14 0,0 0-4 16,0 0-1-16,0 0 0 0,-5 0-1 0,5 0-8 15,0 0 12-15,-8 0-4 0,3 0 5 0,-1 5 1 16,6-5 0-16,0 0 0 0,0 0 12 0,0 0 2 0,0 0 1 0,-5 0 0 16,5 0-4-16,-5 0-1 15,-1 0 0-15,6 0 0 0,0 0-24 0,-5 4 0 0,5-4 0 16,0 0 0-16,0 0-53 0,0 0-3 0</inkml:trace>
  <inkml:trace contextRef="#ctx0" brushRef="#br0" timeOffset="11677.028">8890 8402 345 0,'0'0'15'0,"0"0"4"0,0 0-19 0,0 0 0 0,0 0 0 0,0 0 0 15,0 0 131-15,0 0 22 0,0 0 5 0,0 0 1 31,0 0-35-31,0 0-6 0,0 0-2 0,0 0 0 0,0 0-42 0,0 0-9 16,0 0-1-16,0 0-1 0,0 0-34 0,0 0-6 16,0 0-2-16,0 0 0 0,0 0-7 0,0 0-2 15,0 0 0-15,0 0 0 0,0 0 16 0,-3 2 4 16,-2 3 0-16,5-5 0 0,-5 7-32 0,5-7 0 16,0 0 0-16,-3 7 0 0,0 0 12 0,3-7-4 15,0 0-8-15,0 7 12 0,0-7-12 0,-2 7 0 0,2-7 0 0,0 0 0 16,0 0 9-16,0 0-9 0,2 7 8 0,-2-7-8 15,0 0 8-15,3 5-8 0,-3-5 8 0,0 0-8 16,0 0 8-16,5 0-8 0,1 2 8 0,2-2-8 16,-3 0 8-16,3-2-8 0,-3 2 0 0,3-5 8 15,-3 3 1-15,1-3 0 0,-1 3 0 0,0-3 0 16,-2 3-9-16,2-3 0 0,-5 2 0 0,3-1 0 0,-3 1 8 0,3-1-8 16,-3 4 12-16,-3-5-4 0,0 3 8 0,1-3 0 15,2 5 1-15,0 0 0 0,-6-2-7 0,1-3-2 16,2 3 0-16,3 2 0 0,-5-5-8 0,5 5 0 15,-3 0 0-15,3 0 0 0,0 0 0 0,0 0 0 16,-5 0 0-16,5 0 0 0,0 0 0 0,0 0 0 0,0 0 0 0,0 0 0 16,0 0 0-1,-5 0 0-15,5 0 0 0,-5 7 0 0,5-7 8 0,-3 7 0 16,3-7 0-16,-3 7 0 0,3-7-8 0,0 5 0 16,0-5 0-16,0 0 0 0,0 0 0 0,0 0 0 15,0 0 0-15,3 7 0 0,-3-7 0 0,0 0 0 16,0 0 0-16,0 0 0 15,3 0-142-15,2 0-30 0,3-3-7 0,-8 3-1 0</inkml:trace>
  <inkml:trace contextRef="#ctx0" brushRef="#br0" timeOffset="19165.145">17256 10295 57 0,'0'0'0'0,"0"0"0"15,0 0 0-15,0 0 0 0,0 0 131 0,0 0 21 16,0 0 4-16,0 0 0 0,0 0-105 0,0 0-22 15,0 0-4-15,0 0-1 0,0 0-16 0,0 0-8 0,0 0 8 0,0 0-8 16,0 0 0-16,0 0 0 0,0 0 0 0,0 0 0 16,0 0 28-16,0 0 0 0,0 0 0 0,0 0 0 15,0 0 11-15,0 0 2 0,0 0 1 0,0 0 0 16,0 0-15-16,0 0-3 0,0 0-1 0,0 0 0 16,0 0-15-16,0 0-8 0,0 0 8 0,0 0-8 15,3-5 0-15,-3 5 8 0,0-2-8 0,0-3 0 0,0 0 0 0,0 3 0 16,-3-3 0-16,3 3-319 15,0-3-63-15</inkml:trace>
  <inkml:trace contextRef="#ctx0" brushRef="#br0" timeOffset="19381.193">17227 10177 0 0,'0'0'0'0,"0"0"0"0,0 0 0 0,0 0 0 16,0 0 0-16,0 0 0 0,0 0 300 0,0 0-60 16,0 0 48-16,0 0 9 0,5 0-228 0,-2-2-45 15,0-3-10-15,-3 5-2 0,2-7-28 0,1 7-7 0,-3 0-1 0,3-7 0 16,-3 7 36-16,2-7 6 0,-2 2 2 0,3-2-340 16,-3 7-67-16</inkml:trace>
  <inkml:trace contextRef="#ctx0" brushRef="#br0" timeOffset="19534.286">17264 10062 172 0,'0'-7'8'0,"0"7"1"0,0 0-9 0,0 0 0 15,0 0 0-15,0 0 0 0,0 0 139 0,0 0 25 0,0-5 6 0,0 3 1 16,0 2-132-16,0-5-27 0,0 5-4 0,3 0-364 15</inkml:trace>
  <inkml:trace contextRef="#ctx0" brushRef="#br0" timeOffset="19681.254">17267 9916 388 0,'0'0'17'0,"0"0"4"0,0 0-21 0,0 0 0 0,0 0 0 0,0 0 0 16,0 0 12-16</inkml:trace>
  <inkml:trace contextRef="#ctx0" brushRef="#br0" timeOffset="20013.246">17291 9749 57 0,'0'0'0'0,"0"0"0"0,0 0 0 0,-3-2 0 16,3-3 63-16,-3-2 7 0,3 7 2 0,-2 0 0 16,2-7-53-16,0 5-11 0,0 2-8 0,0 0 12 15,2-5-12-15,-2-2 0 0,0 2 0 0</inkml:trace>
  <inkml:trace contextRef="#ctx0" brushRef="#br0" timeOffset="20653.856">17298 9307 205 0,'0'0'8'0,"0"0"4"0,0 0-12 15,0 0 0-15,0 0 0 0</inkml:trace>
  <inkml:trace contextRef="#ctx0" brushRef="#br0" timeOffset="20832.413">17298 9274 864 0,'-5'19'38'0,"5"-19"8"0,0 0-37 0,0 0-9 16,0 0 0-16,0 0 0 0,0 0 17 0,3-7 2 16,-3 0 0-16</inkml:trace>
  <inkml:trace contextRef="#ctx0" brushRef="#br0" timeOffset="20986.105">17280 9166 345 0,'0'0'0'0,"0"0"14"0,0 0-4 0,0 0 2 0,0 0-12 16,0 0 0-16,0 0 0 0,0 0 0 0</inkml:trace>
  <inkml:trace contextRef="#ctx0" brushRef="#br0" timeOffset="21202.293">17288 9037 403 0,'0'-5'36'0,"0"5"-36"0,0 0 0 0,0 0 0 0,0-2 96 0,0 2 13 15,0 0 3-15,0 0 0 0,0 0-91 0,3-5-21 16,-1 5 0-16,-2 0 0 0,0 0 0 0,0 0 0 16,0-7 0-16,0 7-355 15</inkml:trace>
  <inkml:trace contextRef="#ctx0" brushRef="#br0" timeOffset="21557.013">17317 8886 230 0,'0'0'20'0,"0"0"-20"15,0 0 0-15,0 0 0 0,0-2 132 0,0 2 21 16,0-5 5-16,0 5 1 0,0 0-112 0,0 0-23 15,0 0-4-15,0 0 0 0,0-7-20 0,0 5 0 0,0 2 0 0</inkml:trace>
  <inkml:trace contextRef="#ctx0" brushRef="#br0" timeOffset="21741.921">17325 8778 914 0,'0'0'40'0,"0"0"9"0,0 0-39 0,0 0-10 16,0 0 0-16,-5-7 0 0,5 0 39 0,-3 2 5 0,3 5 2 0,0 0 0 15,0-2-34-15,0-3-12 16,0 3 9-16,0-3-330 0,0 5-67 0</inkml:trace>
  <inkml:trace contextRef="#ctx0" brushRef="#br0" timeOffset="21904.556">17333 8663 864 0,'0'0'38'0,"0"0"8"0,0 0-37 0,0 0-9 0,0 0 0 0,0 0 0 16,0 0 36-16,0 0 6 0,-3-5 1 0,3 5 0 15,0 0-31-15,0 0-12 0,0 0 11 0,0 0-315 16,0 0-62-16</inkml:trace>
  <inkml:trace contextRef="#ctx0" brushRef="#br0" timeOffset="22042.191">17333 8590 648 0,'0'0'28'0,"0"0"7"0,0 0-35 0,0 0 0 16,0 0 0-16,0 0 0 0,0 0 43 0,0 0 1 0,0 0 1 15,-3-5 0-15,3 3-36 0,0 2-9 16,0-5 0-16</inkml:trace>
  <inkml:trace contextRef="#ctx0" brushRef="#br0" timeOffset="22205.23">17322 8503 0 0,'0'0'0'0,"0"0"0"0,0 0 0 0,0 0 0 16,0-5 46-16</inkml:trace>
  <inkml:trace contextRef="#ctx0" brushRef="#br0" timeOffset="22390.254">17343 8420 230 0,'0'0'20'0,"0"0"-20"0,0 0 0 0,0 0 0 15,0 0 149-15,0 0 26 16,0 0 5-16,-2-4 0 0,2 4-109 0,0-7-23 16,0 2-4-16,0 5 0 0,0 0-54 0,0-7-10 15,2 5-3-15,-2 2-270 16,0 0-55-16</inkml:trace>
  <inkml:trace contextRef="#ctx0" brushRef="#br0" timeOffset="22560.126">17343 8300 914 0,'0'0'20'0,"0"0"4"0,0 0 0 0,0 0 3 0,0 0-27 0,0 0 0 16,0-4 0-16,0 4 0 0,0-7 11 0,0 7-3 31,3-5-8-31,0 3-270 0,-3 2-61 0</inkml:trace>
  <inkml:trace contextRef="#ctx0" brushRef="#br0" timeOffset="22722.927">17354 8195 172 0,'8'-19'16'0,"-8"16"-16"16,0 3 0-16,0 0 0 0,0 0 120 0,0 0 22 16,0 0 4-16,0 0 1 0,0 0-111 0,0 0-21 15,0 0-5-15,0 0-1 0,0 0-17 0,0 0-4 16</inkml:trace>
  <inkml:trace contextRef="#ctx0" brushRef="#br0" timeOffset="22892.121">17365 8141 115 0,'-3'35'10'0,"3"-35"-10"0,3-10 0 0,-3-1 0 0,0 4 141 0,0 7 27 0,0 0 4 0,0 0 2 16,0 0-122-16,-3-7-25 0,3 7-5 0,0 0-1 15,0 0-21-15,0-5 0 0,0-2 0 0</inkml:trace>
  <inkml:trace contextRef="#ctx0" brushRef="#br0" timeOffset="23076.706">17362 8063 288 0,'0'0'25'15,"0"0"-25"-15,0 0 0 0,0 0 0 0,0 0 126 0,0 0 20 16,0 0 4-16,0 0 1 0,0 0-110 0,3-2-21 15,-1-3-5-15,-2 5-1 16,0-2-14-16,3-6 0 0,-3 4 8 0,0 4-8 16,0 0-12-16,0-3-4 0,0-1-2 0</inkml:trace>
  <inkml:trace contextRef="#ctx0" brushRef="#br0" timeOffset="23239.763">17373 7959 403 0,'0'0'36'0,"0"0"-36"0,0 0 0 0,0 0 0 16,0 0 108-16,0 0 14 0,0 0 3 0,0 0 1 16,0 0-112-16,0 0-22 0,0 0-5 0,0 0-1 15,0 0 41-15,0 0 8 0,2-4 1 0,-2 4-297 16,0 0-60-16</inkml:trace>
  <inkml:trace contextRef="#ctx0" brushRef="#br0" timeOffset="23419.889">17396 7898 655 0,'0'0'28'0,"0"0"8"0,0 0-36 0,0 0 0 0,0 0 0 0,3-4 0 16,-3 4 34-16,0 0 0 0,0 0 0 0,0 0 0 15,0 0-22-15,0 0-4 0,0-5 0 0,0 5-8 16,0-2 8-16,3-3-8 0,-3 5 0 0,0 0 0 15,0 0 0-15,0 0-11 0</inkml:trace>
  <inkml:trace contextRef="#ctx0" brushRef="#br0" timeOffset="23578.885">17402 7835 230 0,'2'0'20'0,"1"0"-20"0,-3 0 0 0,0 0 0 16,0 0 132-16,3 5 23 0,-6-5 4 0,3 0 1 15,5-8-136-15,-5 8-24 16,0 0-12-16,0 0 2 0,0 0 10 0,0 0-8 16,0 0 8-16,0 0-8 0,0 0 17 0,0 0 4 15,0 0 1-15</inkml:trace>
  <inkml:trace contextRef="#ctx0" brushRef="#br0" timeOffset="23747.613">17410 7767 57 0,'0'7'0'0,"0"-7"0"0,0 0 0 0,0 0 0 0,0 0 176 0,0 0 29 16,0 0 7-16,0 0 0 0,0-14-139 0,0 6-28 15,-3 11-5-15,3-3-2 0,0 0-27 0,0 0-11 16,0 0 8-16,0 0-8 0,0 0 0 0,0 0-11 16,0 0 1-16,0 0-414 15</inkml:trace>
  <inkml:trace contextRef="#ctx0" brushRef="#br0" timeOffset="23910.685">17410 7694 230 0,'0'0'20'0,"0"0"-20"16,0 0 0-16,0 0 0 0,0 0 102 0,0 0 16 15,0 0 3-15,0 0 1 0,0 0-86 0,0 0-16 16,0 0-4-16,0 0-1 0,0 0-15 0,0 0 0 15,-6 0 0-15</inkml:trace>
  <inkml:trace contextRef="#ctx0" brushRef="#br0" timeOffset="24148.885">17388 7684 345 0,'0'-9'15'0,"0"9"4"0,0-2-19 0,-2 2 0 16,4 0 0-16,1-5 0 0,2-2 105 0,-5 0 18 0,0 7 3 0,0 0 1 16,0 0-75-16,0 0-14 0,0 0-3 0,0 0-1 15,0 0-21-15,0 0-4 0,0 0-1 0,0 0 0 16,0 0 5-16,0 0 1 0,3-3 0 0,-3 3 0 16,0 0-4-16,0 0-1 0,0 0 0 0,0 0 0 15,0 0-9-15,0 0 0 0,0 0 0 0,0 0 0 16,0 0 0-16,0 0 8 0,0 0-8 0</inkml:trace>
  <inkml:trace contextRef="#ctx1" brushRef="#br0">20016 10859 0,'0'0'15</inkml:trace>
  <inkml:trace contextRef="#ctx0" brushRef="#br0" timeOffset="26993.694">17333 7614 558 0,'13'-3'24'0,"-13"3"6"0,0 0-30 0,0 0 0 0,0 0 0 0,0 0 0 16,0 0 61-16,5-4 7 0,1 1 0 0,-1-1 1 15,-2 1-21-15,-3 3-4 0,0 0 0 0,5-4-1 0,0-1-8 0,-5 5-2 16,0 0 0-16,0 0 0 0,5-2 15 0,-5 2 4 16,0 0 0-16,0 0 0 0,0 0-42 0,6-5-10 15,-6 5 0-15,0 0 0 0,0 0 0 0,0 0 0 16,0 0 0-16,0 0 0 0,0 0 53 0,0 0 9 15,0 0 2-15,0 0 0 0,0 0 0 0,0 0 0 16,0 0 0-16,0 0 0 0,0 0-44 16,0 0-8-16,0 0-1 0,0 0-1 0,0 0-2 0,0 0-8 15,-3 5 12-15,0 2-4 0,3-7-8 0,-5 4 0 16,3-1 9-16,2 4-9 0,-3-3 0 0,3-4 0 16,0 0 0-16,-3 7 0 0,3-7 0 0,0 0 0 15,0 0 0-15,3 3 0 0,-3-3 0 0,0 0 0 16,0 0 0-16,0 0 0 0,0 0 0 0,0 0 0 15,0 0 0-15,3 4 0 0,-3-4 0 0,5 0 0 0,0 0 8 0,0 0-8 16,-5 0 12-16,6 0-3 0,-1-4 0 0,-5 4 0 16,0 0 3-16,0 0 1 0,3-3 0 0,-3 3 0 15,0 0 12-15,2-4 3 0,-2-3 0 0,0 7 0 16,0 0 0-16,0 0 0 0,-2 0 0 0,-1-7 0 16,-2 4-14-16,-1-1-2 0,6 4-1 0,0 0 0 15,0 0-11-15,-5 0 0 16,2-5 9-16,3 5-9 0,-7 5 0 0,7-5 0 15,0 0 0-15,-3 0 8 0,-2 7-8 0,5-7 0 16,0 0 0-16,0 0 0 0,-6 4 0 0,4-1 0 16,2-3 0-16,-3 7 0 0,3-7 0 0,0 4 0 0,0-1 0 0,0 1-8 15,0-4 8-15,0 0 0 0,0 8-9 16,0-4 9-16,5-1 0 0,1 1 0 0,-6-4 0 0,0 0 0 16,2 3 0-16,4 4 0 0,1-7 0 0,1 0 0 0,-8 0 0 0,6 0 0 15,-1-3 0-15,-5 3 0 0,0 0 0 0,5-4 8 16,1 4-8-16,-1-3 8 0,-2-1 8 0,-1-3 0 15,-2 7 1-15,-2-5 0 0,2 2 4 0,-3-1 1 16,0 1 0-16,1-1 0 0,-1 1-6 0,0-1-2 16,1 4 0-16,-4-3 0 0,1-1-6 0,0 4-8 15,5 0 11-15,0 0-11 0,-6 0 21 0,6 0-2 0,0 0-1 0,0 0 0 16,-5 0-60-16,5 0-12 0,0 0-2 0,0 0-963 16</inkml:trace>
  <inkml:trace contextRef="#ctx0" brushRef="#br0" timeOffset="27426.509">17203 7633 1267 0,'0'0'28'0,"0"0"5"0,0 0 2 0,0 0 1 0,0 0-36 0,0 0 0 16,0 0 0-16,0 0 0 0,0 0 108 0,0 0 14 16,0 0 3-16,0 0 1 0,-2 0-99 0,-1 0-27 0,-2 0 8 0,5 0-8 15,0 0 25-15,0 0 2 0,0 0 0 0,0 0 0 31,0 0-43-31,0 0-9 0,0 0-2 0,0 0-497 0,0 0-100 0</inkml:trace>
  <inkml:trace contextRef="#ctx0" brushRef="#br0" timeOffset="27611.309">17156 7658 907 0,'0'0'40'0,"0"0"8"0,-6 0-38 0,6 0-10 16,0 0 0-16,0 0 0 0,0 0 84 0,0 0 16 16,-2 0 2-16,-4-4 1 0,4 4-34 0,-4-3-6 0,4-1-2 0,-1 4 0 15,0-3-49-15,-2 3-12 0,3-4 0 0,-4 4 0 16,1 0-48-16,0 0-13 0,-1 0-3 0,1 0 0 16,5 0-102-16,-5 0-21 0,0 0-4 0</inkml:trace>
  <inkml:trace contextRef="#ctx0" brushRef="#br0" timeOffset="27812.193">16960 7684 57 0,'0'0'0'0,"0"0"0"0,0 0 0 0,0 0 0 16,0 0 223-16,0 0 39 0,-5-4 8 0,5 4 2 16,0 0-135-16,0 0-26 0,-6 0-6 0,6 0-1 15,0 0-58-15,0 0-12 16,0 0-2-16,0 0-1 0,-8 0-20 0,8 0-11 15,0 0 12-15,0 0-12 16,-8 0-55-16,3 0-17 0,5 0-4 0,0 0-1 0</inkml:trace>
  <inkml:trace contextRef="#ctx0" brushRef="#br0" timeOffset="27997.227">16888 7708 806 0,'-16'-3'36'0,"16"3"7"0,0 0-35 0,0 0-8 16,0 0 0-16,-5 0 0 0,5 0 53 0,0 0 9 16,0 0 2-16,-2-4 0 0,-6 1-64 0,8 3-15 15,0 0-1-15,0 0-1 16,-8-4 0-16,8 4 0 0,0 0 0 0,0 0-262 16,0 0-52-16</inkml:trace>
  <inkml:trace contextRef="#ctx0" brushRef="#br0" timeOffset="28166.362">16788 7680 230 0,'0'0'20'0,"0"0"-20"16,0 0 0-16,0 0 0 0,0 0 128 0,0 0 22 16,0 0 4-16,0 0 1 0,-3 0-92 0,3 0-19 15,0 0-3-15,0 0-1 16,0 0-28-16,0 0-12 0,0 0 8 0,0 0-8 0,0 0 0 15,0 0-16-15,0 0 3 0,-5-5-395 16</inkml:trace>
  <inkml:trace contextRef="#ctx0" brushRef="#br0" timeOffset="28313.517">16706 7691 453 0,'0'0'20'0,"0"0"4"0,0 0-24 0,0 0 0 0,0 0 0 0,-3-4 0 16,-5 4 15-16,3-3-3 0,5 3 0 0</inkml:trace>
  <inkml:trace contextRef="#ctx0" brushRef="#br0" timeOffset="28514.541">16663 7668 590 0,'0'0'26'0,"0"0"6"0,0 0-32 0,0 0 0 0,0 0 0 0,0 0 0 15,-5-3 54-15,3-1 5 16,2 4 1-16,-3 0 0 0,-5 0-37 0,5-3-7 16,3 3-2-16,0 0 0 0,-5 0-14 0,2 0 0 15,3 0 0-15,0 0-382 16</inkml:trace>
  <inkml:trace contextRef="#ctx0" brushRef="#br0" timeOffset="28684.124">16555 7661 115 0,'0'0'10'15,"0"0"-10"1,0 0 0-16,-5 0 0 0,-1 0 137 0,6 0 26 0,0 0 5 0,0 0 0 15,-8 0-115-15,6 0-23 16,2 0-5-16,0 0-253 16,-5 0-52-16</inkml:trace>
  <inkml:trace contextRef="#ctx0" brushRef="#br0" timeOffset="28885.118">16383 7673 57 0,'11'0'0'0,"-11"0"0"0,0 0 0 0,0 0 0 16,0 0 0-16,0 0 0 0,0 0 138 0,-8 0 22 16,2 0 5-16,6 0 1 0,0 0-137 0,0 0-29 0,-8 0 0 0,3 0-288 31</inkml:trace>
  <inkml:trace contextRef="#ctx0" brushRef="#br0" timeOffset="29069.715">16211 7673 345 0,'8'0'15'0,"-8"0"4"0,0 0-19 0,0 0 0 0,0 0 0 0,0 0 0 15,0 0 106-15,0 0 18 0,-8 0 3 0,8 0 1 16,0 0-111-16</inkml:trace>
  <inkml:trace contextRef="#ctx0" brushRef="#br0" timeOffset="29248.018">16073 7661 288 0,'0'0'25'0,"0"0"-25"0,0 0 0 0,-2 0 0 16,-3 0 126-16,5 0 20 0,0 0 4 0,-3-3 1 15,-5 3-89-15,8 0-18 0,-5-4-3 0,5 4-1 16,0 0-25-16,0 0-6 0,-3 0-1 0,3 0 0 16,-5-3-24-16,5 3-4 0,-6-4-2 0</inkml:trace>
  <inkml:trace contextRef="#ctx0" brushRef="#br0" timeOffset="29401.568">15933 7647 486 0,'0'0'21'0,"0"0"5"0,0 0-26 0,0 0 0 15,0 0 0-15,0 0 0 0,0 0 18 0,0 0-2 16,0 0 0-16,0 0-248 15</inkml:trace>
  <inkml:trace contextRef="#ctx0" brushRef="#br0" timeOffset="29570.921">15827 7654 230 0,'-10'0'10'0,"10"0"2"0,0 0-12 0,0 0 0 15,0 0 0-15,0 0 0 0,0 0 80 0,0 0 12 16,0 0 4-16,-5 0 0 0,-1 0-81 0,6 0-15 16,0 0 0-16</inkml:trace>
  <inkml:trace contextRef="#ctx0" brushRef="#br0" timeOffset="29950.157">15595 7694 115 0,'0'0'10'0,"0"0"-10"0,0 0 0 0,0 0 0 0,0 0 63 0,0 0 10 0,-6 0 3 0,1 0 0 16,5 0-76-16,-5 0-17 0</inkml:trace>
  <inkml:trace contextRef="#ctx0" brushRef="#br0" timeOffset="30172.377">15457 7687 583 0,'-5'0'12'0,"5"0"4"0,0 0 0 0,0 0 0 0,0 0-16 0,-3 0 0 0,-2-7 0 0,-1 7 0 0,6 0 30 0,0 0 2 15,-5 0 1-15,0 0 0 0,5 0-25 0,0 0-8 16,-5-5 0-16,-1 5-309 31</inkml:trace>
  <inkml:trace contextRef="#ctx0" brushRef="#br0" timeOffset="30365.075">15325 7680 694 0,'0'0'31'0,"0"0"6"0,0 0-29 0,0 0-8 16,-8 0 0-16,8 0 0 0,0 0 26 0,0 0 4 16,-6 0 1-16,6 0 0 0,0 0 26 0,0 0 6 15,0 0 1-15,-2 0 0 16,-6-5-103-16,8 5-20 0,-3-2-4 0,-2 2-1 0</inkml:trace>
  <inkml:trace contextRef="#ctx0" brushRef="#br0" timeOffset="30535.581">15229 7684 576 0,'0'0'12'0,"0"0"4"0,0 0 0 0,0 0 0 0,-2-4-16 0,-4 4 0 0,1 0 0 0,5 0 0 16,0 0 0-16,0 0 0 0,-8 0 0 0,3 0 0 15,0 0 29-15,2 0 3 0,3 0 1 0,-5 0-322 16</inkml:trace>
  <inkml:trace contextRef="#ctx0" brushRef="#br0" timeOffset="30704.352">15034 7684 687 0,'0'0'15'0,"0"0"3"0,0 0 1 0,0 0 1 0,0 0-20 0,0 0 0 0,0 0 0 0,0 0-200 16,0 0-44-16</inkml:trace>
  <inkml:trace contextRef="#ctx0" brushRef="#br0" timeOffset="30889.557">14954 7698 288 0,'0'0'25'0,"0"0"-25"0,0 0 0 0,0 0 0 16,0 0 100-16,0 0 16 0,-2-4 2 0,2 4 1 15,0 0-86-15,0 0-17 0,-6 0-3 0,6 0-1 16,0 0 16-16,0 0 4 0,-2-3 0 0,2 3 0 31,0 0-52-31,0 0-9 0,-6-4-3 0,6 4 0 16,0 0-6-16,-5 0-2 0,5 0 0 0</inkml:trace>
  <inkml:trace contextRef="#ctx0" brushRef="#br0" timeOffset="31074.491">14875 7680 172 0,'0'0'16'0,"0"0"-16"0,0 0 0 0,0 0 0 0,0 0 110 0,0 0 19 16,-3 0 4-16,3 0 1 0,-5 0-68 0,5 0-14 15,-5 0-2-15,5 0-1 0,0 0-26 0,0 0-6 16,-3 0-1-16,3 0 0 0,-5 0-16 0,5 0 0 15,0 0 0-15,0 0-9 16,0 0-19-16,0 0-3 0,0 0-1 0,0 0 0 31,0 0-12-31,0 0-4 0,0 0 0 0,-6-5-241 0</inkml:trace>
  <inkml:trace contextRef="#ctx0" brushRef="#br0" timeOffset="31221.632">14780 7687 288 0,'0'0'25'0,"0"0"-25"0,0 0 0 0,0 0 0 0,0 0 135 0,-3 0 21 16,-2 0 5-16,5 0 1 0,0 0-83 0,0 0-17 15,0 0-3-15,0 0-1 0,0 0-46 0,0 0-12 16,0 0 0-16</inkml:trace>
  <inkml:trace contextRef="#ctx0" brushRef="#br0" timeOffset="35663.52">23035 10271 230 0,'0'0'20'0,"0"0"-20"0,0 0 0 0,0 0 0 16,0 0 123-16,0 0 20 0,0 0 4 0,2-2 1 16,-2-3-68-16,3-2-14 0,0 7-2 0,-3 0-1 15,0-7-11-15,0 7-3 0,0-7 0 0,0 7 0 16,0 0-8-16,0 0-1 0,0 0-1 0,0 0 0 0,5 0-10 0,-5 0-1 16,0 0-1-16,0 0 0 0,0 0-19 0,0 0-8 15,0 0 8-15,0 0-8 0,0 0 0 0,0 0 8 16,0 0-8-16,0 0-418 15,0 0-87-15</inkml:trace>
  <inkml:trace contextRef="#ctx0" brushRef="#br0" timeOffset="35880.018">23037 10130 288 0,'0'0'25'0,"0"0"-25"0,0 0 0 0,0 0 0 0,0 0 118 0,0 0 18 16,0 0 4-16,0 0 1 0,0 0-88 0,0 0-17 0,0 0-4 0,0 0-1 16,0-7-23-16,0 7-8 0,0 0 0 0,0 0 0 15,0-7 0-15,0 7 0 0,3-7 0 0,-3 7 0 32,0-5-25-32,0 5-5 0,0-2-1 0,0 2-219 0,0 0-44 0</inkml:trace>
  <inkml:trace contextRef="#ctx0" brushRef="#br0" timeOffset="36033.449">23040 10036 0 0,'0'0'0'0,"0"0"0"16,0 0 0-16,0 0 0 0,0 0 166 0,0 0-34 0,0 0 28 0,0 0 4 16,0 0-103-16,0 0-21 15,0 0-4-15,0 0 0 0,0 0-24 0,0 0-4 0,3-7 0 0,-3 5-8 16,-3-3 20-16,3 5-4 0,0-5 0 0</inkml:trace>
  <inkml:trace contextRef="#ctx0" brushRef="#br0" timeOffset="36218.872">23029 9928 57 0,'0'0'0'16,"0"0"0"-16,0 0 0 0,0 0 0 0,0 0 162 0,0 0 27 0,6-5 6 0,-6 5 1 15,-3-2-128-15,3 2-26 0,3-5-5 0,-3-2-1 16,0 7-24-16,0-2-4 0,2-3-8 0,-2 5 11 16,0-7-11-16,0 7 0 15,3-7 0-15,0 7-272 16,-3 0-52-16</inkml:trace>
  <inkml:trace contextRef="#ctx0" brushRef="#br0" timeOffset="36403.704">23043 9827 57 0,'0'0'0'0,"0"0"0"0,0 0 0 0,0 0 0 16,5-5 162-16,-5 5 27 0,0-7 6 0,0 7 1 0,0-7-118 0,0 7-23 15,0 0-5-15,0 0-1 0,0 0-16 0,0 0-3 16,0-7-1-16,0 2 0 0,0-2-21 0,0 7-8 16,-3-2 0-16,3 2 0 0,0-5-12 0,0 5-9 15,0 0-2-15,0-7-274 16,0 5-55-16</inkml:trace>
  <inkml:trace contextRef="#ctx0" brushRef="#br0" timeOffset="36551.27">23051 9709 288 0,'0'0'25'0,"0"0"-25"0,0 0 0 0,0 0 0 16,0 0 111-16,0 0 17 0,0 0 3 0,0 0 1 15,0 0-80-15,0 0-16 0,0 0-4 0,0-7 0 0,0 7-19 0,0-2-4 16,0 2-1-16,0-5 0 0,-3-2-8 0,3 7 0 15,5-2 0-15,-5 2 0 16,0 0-24-16,0-5-8 0</inkml:trace>
  <inkml:trace contextRef="#ctx0" brushRef="#br0" timeOffset="36704.536">23051 9622 770 0,'0'0'34'0,"0"0"7"0,0 0-33 16,0 0-8-16,0 0 0 0,0 0 0 0,2 0 57 0,-2 0 10 15,0 0 1-15,0-7 1 0,3 5-29 0,-3 2-5 16,0 0-2-16,0 0 0 0,0 0-23 0,0 0-10 16,0-5 8-16,0 5-8 15,0 0-24-15,0 0-11 0,0-2-1 0,0-3-440 0</inkml:trace>
  <inkml:trace contextRef="#ctx0" brushRef="#br0" timeOffset="36882.889">23043 9500 172 0,'0'0'8'0,"0"0"1"0,0 0-9 0,2-5 0 0,1-2 0 0,-3 7 0 0,3-7 148 0,-3 7 28 16,0-2 6-16,0 2 1 0,0 0-135 0,2-5-26 15,-2-2-6-15,0 7 0 0,0 0-16 0,0 0 9 0,0 0-9 16,0 0 8-16,0 0-8 0,0 0 0 0,3-7 0 0,-3 7-403 16</inkml:trace>
  <inkml:trace contextRef="#ctx0" brushRef="#br0" timeOffset="37068.312">23048 9385 57 0,'0'0'0'0,"0"0"0"16,0 0 0-16,0-5 0 0,0-2 162 0,0 7 27 16,-3 0 6-16,3 0 1 0,3-7-136 0,-3 7-28 15,-3-5-4-15,3 3-2 0,3-3-18 0,-3 5-8 0,0-2 8 0,0 2-8 16,3-5 0-16,-3 5 0 0,0 0 0 0,0 0 0 15,0 7-44-15,0-7-15 0,2-7-2 0,1 0-1 16,-3 7-21-16,0 0-4 0,0-7-1 0,0 7-112 16</inkml:trace>
  <inkml:trace contextRef="#ctx0" brushRef="#br0" timeOffset="37284.634">23045 9265 172 0,'0'0'16'0,"0"0"-16"0,0 0 0 0,0 0 0 16,-2-5 119-16,-1-2 21 0,3 7 4 0,-3-2 0 15,3 2-83-15,0-5-17 0,-2-2-3 0,2 7-1 16,2-5-4-16,-2 3-2 0,-2-3 0 0,2 5 0 16,0 0 1-16,2-7 0 0,-2 7 0 0,0-2 0 15,0-3 12-15,0 5 2 0,0-7 1 0,0 7 0 16,-2-2-62-16,2 2-13 0,2-5-3 0,-2 5 0 0,0-5 28 0,0 5 0 16,3-2 0-16,-3 2 0 0,0-5 0 0,0 5-8 15,0-2 8-15,3-3-12 16,-3 5-23-16,0-2-5 0,0-3 0 0,0 5-1 15,0 0-107-15,0-7-22 0</inkml:trace>
  <inkml:trace contextRef="#ctx0" brushRef="#br0" timeOffset="37453.883">23051 9112 172 0,'0'0'8'0,"0"0"1"16,0 0-9-16,0 0 0 0,0-7 0 0,-3 7 0 16,3-5 176-16,0 5 32 0,0-7 8 0,0 7 0 15,-3 0-122-15,3 0-25 0,0-7-5 0,0 7 0 0,-2 0-39 0,-1-7-7 16,3 7-2-1,0 0 0-15,0-2-16 0,0 2 0 0,0 0 8 0,0 0-8 16,0-5 0-16,0 5-19 0,0-7 4 0,0 7-345 16,0 0-70-16</inkml:trace>
  <inkml:trace contextRef="#ctx0" brushRef="#br0" timeOffset="37623.291">23045 8992 734 0,'0'0'32'0,"0"0"8"0,0 0-32 0,0 0-8 16,0 0 0-16,-2-7 0 0,-4 2 33 0,6 5 6 16,0 0 1-16,0 0 0 0,0-2-24 0,0 2-5 15,0-7-1-15,0 7 0 0,0 0-10 0,0 0 0 16,0-5 9-16,0 5-9 16,0 0-11-16,3-2-6 0,-3 2-2 0</inkml:trace>
  <inkml:trace contextRef="#ctx0" brushRef="#br0" timeOffset="37824.291">23035 8898 230 0,'0'0'20'0,"0"0"-20"0,0 0 0 0,0 0 0 16,0 0 126-16,0 0 21 0,0 0 4 0,0 0 1 16,0 0-93-16,0 0-19 0,0-7-3 0,0 7-1 15,0-5-20-15,0 3-4 0,0 2 0 0,2-5-1 16,-2 5-11-16,0 0 0 0,0-2 0 0,0 2 0 15,0 0 0-15,0 0 0 0,0 0 0 0,3-5 0 32,-3 5-20-32,0 0-5 0,0 0-2 0,0-7-237 15,0 7-48-15</inkml:trace>
  <inkml:trace contextRef="#ctx0" brushRef="#br0" timeOffset="38009.257">23027 8792 576 0,'0'0'25'0,"0"0"6"16,0 0-31-16,0 0 0 0,2-2 0 0,1-5 0 16,-3 2 49-16,3-2 4 0,-3 7 1 0,0-3 0 0,2-1-13 15,-2 4-2-15,0-5-1 0,0 5 0 0,0-2-20 0,0 2-4 16,0 0-1-16,0 0 0 0,0 0-13 0,0 0 0 16,0 0 0-16,0 0 0 15,-2-5-116-15,2 5-25 0</inkml:trace>
  <inkml:trace contextRef="#ctx0" brushRef="#br0" timeOffset="38209.919">23048 8684 568 0,'0'0'25'0,"0"0"6"0,0 0-31 0,0-3 0 15,0 3 0-15,0-4 0 0,0-3 25 0,3 2-1 16,-3 3 0-16,0 2 0 0,0-7-24 0,2 2 0 16,-2 5 0-16,0 0-189 0,0-7-43 0</inkml:trace>
  <inkml:trace contextRef="#ctx0" brushRef="#br0" timeOffset="38410.385">23066 8545 172 0,'0'0'8'0,"0"0"1"0,0 0-9 0,0 0 0 0,0-2 0 0,0-3 0 16,-2-2 90-16,2 7 16 0,2-2 3 0,-2-3 1 16,0 5-82-16,0-7-16 0,3 4-3 0,-3 3-1 15,0 0-8-15,0 0 0 0,0-4 0 0,0 4 0 16,0-7-12-16,0 7-4 0,-3-5 0 0</inkml:trace>
  <inkml:trace contextRef="#ctx0" brushRef="#br0" timeOffset="38588.822">23056 8397 0 0,'0'0'0'0,"0"0"0"0,0 0 0 0,0 0 0 15,0-7 0-15,0 7 0 0,0 0 12 0</inkml:trace>
  <inkml:trace contextRef="#ctx0" brushRef="#br0" timeOffset="39011.026">23077 8190 115 0,'-11'5'0'0,"11"-5"10"0,0 0-10 0,0 0 0 0,0 0 0 0,0 0 0 16,0 0 68-16,0 0 12 0,0 0 3 0,0 0 0 15,-2-5-43-15,2 5-9 0,0 0-2 0,0 0 0 16,-3-7-19-16,3 7-10 0,0 0 10 0,0 0-10 16,0-2 0-16,0 2 0 0,0 0 0 0,-3-5-232 15</inkml:trace>
  <inkml:trace contextRef="#ctx0" brushRef="#br0" timeOffset="39204.8">23061 8126 0 0,'0'0'0'0,"0"0"0"0,0 0 0 0,0 0 0 0,0-4 169 0,0 4-34 15,0 0 27-15,0 0 6 0,0-7-90 0,0 7-18 16,0 0-3-16,0 0-1 0,0 0-36 0,3-7-7 15,-3 7-1-15,0 0-1 0,0 0-11 0,0-5 0 16,0 5 0-16,0 0 8 0,0 0-8 0,0 0-16 16,0 0 4-16,0 0-358 15</inkml:trace>
  <inkml:trace contextRef="#ctx0" brushRef="#br0" timeOffset="39574.678">23053 8075 115 0,'0'0'10'0,"0"0"-10"0,0 0 0 0,0 0 0 16,0 0 81-16,0 0 15 0,3-7 2 0,-3 7 1 15,0-7-55-15,0 7-10 0,2-5-2 0,-2 3-1 16,0-3-23-16,0 2-8 0,3-1 0 0,0 1 0 15,-3-1 0-15,0-3 0 0,2 2 0 0,-2 3 0 0,3-3 0 0,0-2 0 16,-3 4 0-16,0-1 0 0,2-3 0 0,-2 4 0 16,0-1 0-16,0-3 0 0,0 2 0 0,0 3 0 15,0-3 0-15,0-2 0 0,0 0 0 0,0 7 0 16,0-7 0-16,-2 4 0 0,-4-1 0 0,4-1 0 16,2 5 0-16,0 0 0 31,0-2-25-31,0 2-5 0,0 0-1 0,0 0 0 15,0 0-21-15,0-5-4 0,0 3 0 0,0 2-1 0,0-5 40 0,0 5 8 0,0 0 9 0,0-7-13 16,2 7 13-16,-2 0 0 0,0 0 0 0,0 0 0 16,-2-3 0-16,2 3 0 0,2-4 0 0,-2 4 0 15</inkml:trace>
  <inkml:trace contextRef="#ctx0" brushRef="#br0" timeOffset="39759.32">23082 7840 288 0,'0'0'25'0,"0"0"-25"0,0 0 0 0,0 0 0 16,0 0 116-16,0 0 19 0,0 0 3 0,-2-5 1 15,2 5-78-15,0 0-15 0,0-7-3 0,0 7-1 0,0 0-24 0,0-3-5 16,0 3-1-16,0 0 0 0,-6-4-12 0,6 4 0 16,0 0 8-16,0 0-300 15,0 0-59-15</inkml:trace>
  <inkml:trace contextRef="#ctx0" brushRef="#br0" timeOffset="39959.644">23077 7767 543 0,'0'0'24'0,"0"0"5"0,0 0-29 0,0 0 0 0,0 0 0 0,0-7 0 16,0 7 38-16,3-5 2 0,-3-2 0 0,0 7 0 15,0-3-29-15,0 3-11 0,0 0 8 0,2-4-8 0,-4-3 0 0,2 7 0 16,0 0 0-16,0 0 0 0,0-3 0 0,0 3 0 16,0 0 0-16,0 0-203 0,0 0-45 0</inkml:trace>
  <inkml:trace contextRef="#ctx0" brushRef="#br0" timeOffset="40160.558">23066 7687 57 0,'0'0'0'16,"0"0"0"-16,0 0 0 0,0 0 0 0,0 0 66 0,0 0 8 15,3-3 2-15,-3 3 0 0,0 0-56 0,0-4-10 16,3-3-2-16,-3 7-8 0,0-5 8 0,0 5-8 16,2-7 0-16,4 4 0 0,-6-1 0 0,0 4 0 0,0 0 0 0,2-3 0 15,-2-1 0-15,0 4 0 0,0 0 0 0,0-7 0 16,3 4-14-16,-3 3-3 0</inkml:trace>
  <inkml:trace contextRef="#ctx0" brushRef="#br0" timeOffset="40329.178">23090 7574 576 0,'0'0'25'0,"0"0"6"0,0 0-31 0,0 0 0 0,0 0 0 0,0 0 0 15,0 0 36-15,0 0 0 0,0 0 1 0,0 0 0 16,0 0-12-16,0 0-2 0,0-7-1 0,0 7 0 15,0 0-11-15,0 0-3 0,0 0 0 0,0 0 0 16,0-7-8-16,0 0 0 0,0 4 0 0,0 3 0 16,0 0-16-16,0 0-6 0,0 0-1 0</inkml:trace>
  <inkml:trace contextRef="#ctx0" brushRef="#br0" timeOffset="40676.776">23085 7498 115 0,'0'0'0'0,"0"0"10"0,0 0-10 0,0 0 0 0,0 0 0 0,0 0 0 16,0 0 112-16,0 0 20 0,0 0 4 0,0 0 0 16,0 0-100-16,0 0-20 0,5-4-4 0,-5 4 0 15,0 0-12-15,0 0 8 16,0 0-8-16,0 0 8 0,0 0-8 0,0-3-9 15,3-1 9-15,2-3-13 16,-5 7-21-16,0 0-4 0,3 0-1 0,-3 0 0 16,0-7-7-16,0 7-2 0,0 0 0 0,0 0 0 0,0 0 29 0,0 0 6 0,0 0 1 0,0 0 0 15,0-3 12-15,0-1 0 0,0-3 0 0,0 7 0 16,0 0 14-16,0 0-4 0,0 0-1 0,0 0 0 16,0 0 47-16,0 0 10 0,0 0 2 0,0 0 0 0,0-5-18 0,0 5-3 15,0 0-1-15,0 0 0 0,0 0-20 0,0 0-4 16,0 0-1-16,0 0 0 0,0 0-21 0,0 0 8 15,0-3-8-15,0 3 0 0,0 0 0 0,0 0 0 16,0 0 0-16</inkml:trace>
  <inkml:trace contextRef="#ctx0" brushRef="#br0" timeOffset="42784.2">22921 7466 806 0,'0'0'36'0,"0"0"7"0,0 0-35 0,0 0-8 0,0 0 0 0,0 0 0 16,0 0 104-16,0 0 18 0,0 0 4 0,0 0 1 15,0 0-50-15,0 0-9 0,0 0-3 0,0 0 0 16,0 0-1-16,0 0 0 0,0 0 0 0,0 0 0 0,0 0-51 0,0 0-13 16,-3-7 0-16,3 7 0 0,0 0 0 0,0 0 0 0,-5 0 0 0,5 0 0 15,-3-5-13-15,-2 5-6 0,5 0-1 0,-5-3-480 16,-1 3-96-16</inkml:trace>
  <inkml:trace contextRef="#ctx0" brushRef="#br0" timeOffset="42969.358">22767 7487 403 0,'0'0'36'0,"0"0"-36"16,0 0 0-16,0 0 0 0,0 0 148 0,0 0 22 15,0 0 5-15,0 0 1 16,-2 0-90-16,2 0-18 0,0 0-3 0,0 0-1 16,0 0-51-16,0 0-13 0,0 0 0 0,0 0 0 15,0 0 0-15,0 0 0 0,-6-3 0 0,6 3 0 16</inkml:trace>
  <inkml:trace contextRef="#ctx0" brushRef="#br0" timeOffset="43201.396">22577 7534 230 0,'0'0'20'0,"0"0"-20"0,0 0 0 0,0 0 0 16,0 0 132-16,0 0 23 15,-3-7 4-15,3 7 1 0,0 0-84 0,0 0-17 16,-5-3-3-16,5 3-1 0,0 0-44 0,0 0-11 15,-3-4 0-15,-2 1 0 0,2-1 9 0,3 4 0 16,0 0 0-16,0 0 0 16,-5-7-58-16,2 7-12 0,3 0-3 0,0 0 0 0</inkml:trace>
  <inkml:trace contextRef="#ctx0" brushRef="#br0" timeOffset="43371.032">22468 7510 806 0,'-5'-4'17'0,"2"4"4"0,3 0 1 0,0 0 2 0,0 0-24 0,0 0 0 0,-5-5 0 0,3 5 0 0,2 0 93 0,0 0 15 31,-6-3 2-31,6 3 1 0,-5 0-75 0,5 0-16 0,0 0-2 0,0 0-1 16,-5-4-17-16,2 1 0 0,3 3 0 0,0 0 0 16</inkml:trace>
  <inkml:trace contextRef="#ctx0" brushRef="#br0" timeOffset="43556.187">22296 7524 403 0,'0'0'36'0,"0"0"-36"16,0 0 0-16,0 0 0 0,0 0 96 0,0 0 13 15,0 0 3-15,0 0 0 0,-5-4-90 0,5 4-22 16,0 0 0-16,0 0 0 0,-2-3 23 0,2-1 0 0,0 4 0 0,0 0 0 15,-6-3-75-15,6 3-14 0,-5-4-3 0,5 4-1 0</inkml:trace>
  <inkml:trace contextRef="#ctx0" brushRef="#br0" timeOffset="43772.162">22151 7524 576 0,'0'0'25'0,"0"0"6"0,0 0-31 0,-3 0 0 0,-2-4 0 0,5 4 0 16,-3 0 57-16,-2 0 6 0,2 0 1 0,3 0 0 16,-5 0-52-16,2 0-12 0,3 0 0 0,-5 0 0 15,3-7 0-15,-4 4 0 16,1-1 0-16,2 4 0 0,3 0 0 0,-5 0 0 0,0 0 0 0,2 0 0 0,3 0 0 0,0 0 0 16,-5 0 0-16,2 0 0 15,0-5-100-15,1 5-22 0</inkml:trace>
  <inkml:trace contextRef="#ctx0" brushRef="#br0" timeOffset="43903.263">22029 7498 115 0,'0'0'0'0,"0"0"10"16,0 0-10-16,0 0 0 0,0 0 0 0,-5 0 0 0,0 0 53 0,5 0 9 15,0 0 2-15,0 0 0 0,0 0-64 0,-6 0-16 16,4-4-2-16,-1 4 0 0</inkml:trace>
  <inkml:trace contextRef="#ctx0" brushRef="#br0" timeOffset="44103.848">21934 7498 806 0,'0'0'36'0,"0"0"7"0,-3-4-35 0,1 4-8 16,-4-7 0-16,4 7 0 0,-6-3 53 0,5-1 9 16,-2 1 2-16,5 3 0 0,0 0-52 0,0 0-12 15,0 0 0-15,0 0 0 0,-3-4 0 0,3 4 0 16,-5 0 0-16</inkml:trace>
  <inkml:trace contextRef="#ctx0" brushRef="#br0" timeOffset="44257.964">21796 7501 115 0,'0'0'10'15,"0"0"-10"-15,0 0 0 0,-2-3 0 0,2 3 171 0,-3 0 32 16,0-4 6-16,-2 4 2 0,3-3-142 0,2 3-28 16,-6 0-5-16,6 0-2 0,-2 0-18 0,-4 3-4 15,4-3-1-15,-4 0 0 0</inkml:trace>
  <inkml:trace contextRef="#ctx0" brushRef="#br0" timeOffset="44442.414">21651 7534 576 0,'0'0'25'0,"-3"0"6"0,-2-3-31 0,2-1 0 15,1 4 0-15,2 0 0 0,-6-3 57 0,6 3 6 16,0 0 1-16,0 0 0 0,0 0-52 0,-5-4-12 0</inkml:trace>
  <inkml:trace contextRef="#ctx0" brushRef="#br0" timeOffset="44642.462">21527 7527 403 0,'0'0'36'0,"0"0"-36"0,0 0 0 0,-6 0 0 15,-2-3 96-15,0-1 13 16,3 1 3-16,5 3 0 0,0 0-104 0,0 0-21 16,0 0-4-16,0 0-1 0,-5 3 9 0,-1-3 9 0,1 0-13 0,0-3 5 15,2 3-25-15,-2-4-5 0</inkml:trace>
  <inkml:trace contextRef="#ctx0" brushRef="#br0" timeOffset="44858.885">21373 7513 345 0,'0'0'31'0,"0"0"-31"0,0 0 0 0,0 0 0 0,0 0 73 0,0 0 9 16,0 0 2-16,0 0 0 0,0 0-32 0,-3-3-7 15,1-1-1-15,-1-4 0 16,3 8-35-16,0 0-9 0,0 0 0 0,0 0 0 16,-3 0 0-16,3 0 0 0,-2 3 0 0,2-3 0 15,0 0 53-15,-5 0 9 16,5 0 2-16,0 0 0 0,-3 0-52 0,3 0-12 16,-5 0 0-16,5 0-458 0</inkml:trace>
  <inkml:trace contextRef="#ctx0" brushRef="#br0" timeOffset="45027.78">21190 7524 583 0,'0'0'12'0,"0"0"4"0,0 0 0 0,0 0 0 0,0 0-16 0,-2 0 0 0,2 0 0 0,-5 0 0 15,-3-4 0-15,2 4 0 0,1 0 0 0,2 0-258 31</inkml:trace>
  <inkml:trace contextRef="#ctx0" brushRef="#br0" timeOffset="45206.415">21061 7524 345 0,'0'0'31'0,"0"0"-31"0,0 0 0 0,0 0 0 15,-5 0 124-15,2 0 18 0,-5 0 4 0,3-4 1 16,2 4-108-16,-2-7-22 0,5 7-4 0,0 0-1 16,-3 0-12-16,-2-3 0 0,0-1-12 0,5 4-391 15</inkml:trace>
  <inkml:trace contextRef="#ctx0" brushRef="#br0" timeOffset="45392.715">20913 7494 288 0,'0'4'25'0,"0"-4"-25"0,0 0 0 0,0 0 0 16,0 0 143-16,0 0 23 15,0 0 5-15,-6 0 1 0,1-4-85 0,5 4-17 16,-5 0-3-16,5 0-1 0,-3-3-26 0,3 3-4 16,-8 3-2-16,6-3 0 15,2 0-78-15,-6 0-16 0,1 0-4 0,0 0-272 16,-1 0-56-16</inkml:trace>
  <inkml:trace contextRef="#ctx0" brushRef="#br0" timeOffset="45592.234">20754 7524 288 0,'0'0'12'0,"0"0"4"16,0 0-16-16,-5 0 0 0,-1 0 0 0,1-4 0 15,0 4 108-15,-1 0 20 0,6 0 3 0,-5-3 1 0,3-1-103 0,2 4-20 31,-6 0-9-31,1 0 8 0,0-7-8 0,2 2 10 16,3 5-10-16,0 0 10 0,0 0-10 0,0 0 0 0,0 0 0 0,0 0 0 16,-5-3-12-16,-1 3-5 0,6 0-1 15,-10-4 0-15</inkml:trace>
  <inkml:trace contextRef="#ctx0" brushRef="#br0" timeOffset="45676.727">20526 7494 172 0,'0'4'16'0,"0"-4"-16"15,0 0 0-15,6 3 0 0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3T21:37:32.30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11390 6962 727 0,'0'0'32'0,"0"0"7"0,0 0-31 0,0 0-8 16,0 0 0-16,0 0 0 15,0 0 113-15,0 0 22 0,0 0 4 0,0 0 1 0,-2-4-15 0,2 4-2 16,-3-7-1-16,3 7 0 0,0 0-25 0,0 0-5 16,0 0 0-16,0 0-1 0,0 0-36 0,0 0-7 15,0 0-2-15,0 0 0 0,0 0-10 0,0 0-1 0,0 0-1 0,0 0 0 16,0 0-14-16,5 0-4 0,1 0 0 0,-1 0 0 15,-5 0 20-15,8 0 3 0,-6 7 1 0,4-3 0 16,-6-4-23-16,0 7-4 0,5-4-1 0,0 4 0 16,-2 2 3-16,2-2 0 15,-2 0 0-15,5 0 0 0,-3 3-3 0,0-3-1 16,6 5 0-16,-3-5 0 0,3 4-3 0,-1-4-8 0,1 5 12 0,-1-2-4 16,4-3-8-16,-1-3 0 0,-3 3 0 0,6-4 0 15,0 1 0-15,0-1 0 0,-3 1 0 0,6 1 0 0,-3-2 0 0,2-3 0 16,1 4 0-16,2-4 0 0,-3 3 0 0,4-3 0 15,-4 0 0-15,3 0 0 0,-2-3 32 0,-3-1 4 16,2 4 0-16,1-3 1 0,-1-2-15 0,-2-2-3 16,-3 3-1-16,0 1 0 15,-2-1-7-15,0-3-2 0,-1 4 0 0,1-1 0 16,-3-3 3-16,0 4 0 0,-3-2 0 0,0 1 0 16,1 1-4-16,-6 3-8 0,5-4 12 0,-5 4-4 0,0 0-8 0,5 0 10 15,-5 0-10-15,5-3 10 0,-5 3-10 0,6-4 0 16,-4-3 9-16,-2 7-9 15,6 0-17-15,-6 0-8 0,0 0-2 0,5-7 0 0,-2 4 44 0,-1-2 9 0,1-2 2 16,0 3 0-16,-3 4-28 0,2-3 8 16,-2 3-8-16,3-4 0 0,-1 1 0 0,-2 3 8 15,3-4-8-15,-3 4 0 0,3-3 0 0,-3-1 8 16,0 4-8-16,2-3 0 0,1-2 0 0,0 5 0 0,-1-7 8 0,-2 7-8 16,0 0 25-16,3 0 3 0,-3-7 1 0,0 7 0 15,3 0-74-15,-3 0-15 0,0 0-4 0,0 0 0 16,0 0 83-16,0 0 16 0,0 0 3 0,0 0 1 15,0 0-31-15,0 0-8 0,5 0 0 0,-5 0 0 16,0 0 0-16,3 7 0 0,-3-2 0 0,2-3 8 16,-2-2-8-16,3 8 0 0,0-8 0 0,-1 4 0 15,1 3 0-15,2-4 0 0,-2 4 0 0,2-3 0 16,-2 3 0-16,-1 1 0 0,1-4 0 0,0-1 0 0,2 4 0 0,-2-3 0 16,-1-1 0-16,4 4 0 0,-4-3 0 0,3 4 0 15,1-4 0-15,2 3 0 0,-3-4 20 0,3 4 2 16,-3-7 1-16,0 7 0 0,3-7-37 0,0 0-7 15,0 0-2-15,0 0 0 0,0 0 37 0,0 0 7 16,0 0 2-16,0 0 0 0,0-3-35 0,0-1-6 16,-3 1-2-16,3-1 0 0,0 4 20 0,0-3 0 15,-3-1 0-15,1 1 0 0,1-1 8 0,1-4-8 16,-2 4 0-16,2 1 0 0,-3-1 0 0,3 1 8 16,-3-4-8-16,0 3 0 0,3-3 0 0,-5 7 0 15,2-8 0-15,-5 8 0 16,0 0 0-16,3 0 8 0,-3 0-8 0,0 0 0 0,0 0 0 0,0 0 0 15,0 0 0-15,0 0 0 0,0 0 0 0,0 0 0 16,5-4 0-16,-5 4 0 0,0 0 0 0,6 4 0 16,-6-4 0-16,8 0 0 0,-8 0 0 0,5 8 0 0,-5-8 0 0,5 4 0 15,-5-4 0-15,5 3 0 0,-5-3 0 0,6 7 0 16,-1-3 0-16,0 3 0 0,-5-7 0 0,6 7 0 16,-1 1 0-16,0-1 0 15,0 0 0-15,1 0 0 0,-1-3 0 0,3-1 0 0,-3 1 0 0,3 3 0 16,0-7 0-16,5 5-8 0,-2-2 8 0,2-3 0 15,0 4 0-15,1-1 0 0,1-3 0 0,1 0 0 16,0 0 0-16,0 0 0 0,0-3 0 0,3-1 0 16,-4 4 0-16,4-3 0 0,-3-2 0 0,0 5 0 15,0-7 0-15,-6 3 0 0,3-3 0 0,-2 4 0 0,0-4 0 16,2 3 0-16,-5-3 8 0,2-1-8 0,-2 1 0 0,3 3 9 16,-1-6-9-16,1-1 8 0,-3 3-8 0,0 1 8 15,0 0-8-15,-3 0 8 0,0 0-8 0,3 3 0 16,-5-4 9-16,2 6-9 0,1-3 9 0,-4-2-9 15,3 7 12-15,-2-4-12 0,-3 4 9 0,0 0-9 16,0 0 0-16,3 0 9 0,-3 0-9 0,2-3 0 16,1-1 0-16,-3 4 0 0,3 0 0 0,-3 0-9 15,0 0 0-15,0 0 0 0,5 0 9 0,-5 0 9 16,5 0-1-16,-5 0-8 0,0 0-12 0,0 0-10 16,0 0-2-16,0 0-890 15,0 0-178-15</inkml:trace>
  <inkml:trace contextRef="#ctx0" brushRef="#br0" timeOffset="890.564">12232 7324 115 0,'0'0'10'0,"-3"-4"-10"15,3 4 0-15,0 0 0 0,0 0 238 0,-3-3 46 0,1-1 8 0,2 4 3 16,0 0-155-16,0 0-30 0,0 0-6 0,0 0-2 15,0 0-45-15,0 0-9 0,0 0-1 0,0 0-1 16,0 7 5-16,2-3 1 0,1 4 0 0,0-1 0 16,2 4-4-16,-2-4 0 0,2 0 0 0,-2 0 0 15,2 1-12-15,0 3-2 16,3-4-1-16,-3 3 0 0,1 2-33 0,2-1 0 16,0-1 0-16,-1 1 0 0,1-1 49 0,0 2 3 0,3-1 1 0,0-1 0 15,-1-3-33-15,1 2-8 0,2-2 0 0,-2 0-1 16,-1 0-11-16,3 0 0 0,1 1 0 0,-1-1 0 0,0 0 0 0,3 0 0 15,-3-7 0-15,8 7 0 0,0-7 53 0,3 7 9 16,-3-7 2-16,6 5 0 0,-3-5-64 0,0 0-10 16,-1 0-3-16,1 0-1 0,-3 0 22 0,0 0 5 15,-2 0 1-15,0 0 0 0,-1-5 23 0,-2 5 5 16,-3 0 1-16,0 0 0 0,-2-3-18 0,0 3-3 16,-1-4-1-16,-2 4 0 0,0 0-21 0,0 0 0 15,3-3 0-15,-4 3 0 0,1 0 0 0,0 0 0 16,-8 0 0-16,6-4 0 0,-1 4 56 0,3 0 6 15,0 0 2-15,0 0 0 0,0-3-52 0,2-1-12 16,-2 4 0-16,0 0 0 0,-3-3 0 0,3-1 0 16,-2 4 0-16,-6 0 0 0,5-3-15 0,-5 3-5 0,5-4-2 15,-5 4 0-15,0 0 35 0,0 0 7 0,0 0 2 0,0 0 0 16,0 0-34-16,0 0-8 0,0 0 0 0,0 0-1 31,6 0-69-31,-6 0-14 0,5 0-2 0</inkml:trace>
  <inkml:trace contextRef="#ctx0" brushRef="#br0" timeOffset="1359.052">12909 7444 1144 0,'0'0'51'0,"0"0"10"15,0 0-49-15,0 0-12 0,0 0 0 0,0 0 0 0,0 0 81 0,0 0 14 16,0 0 2-16,0 0 1 0,0 0 0 0,0 0 0 16,0 0 0-16,0 0 0 0,0 0-54 0,8 0-12 15,-3-4-1-15,6 4-1 16,-3 4 25-16,2-1 5 0,4-3 0 0,-4 4 1 15,3-1-46-15,1 2-15 0,-4-3 8 0,6 3-8 16,-3-1 0-16,3-1 0 0,0 1 0 0,0-1 0 0,-3 4 55 0,0-3 7 16,1-1 2-16,-1 4 0 0,-3 2-52 0,-2-2-12 0,0 0 0 15,-2 3 0-15,-1-3 48 0,-2 5 6 0,-3-5 2 0,-3 0 0 16,0 4-8-16,1-3 0 0,-1 3-1 0,-2-1 0 16,-6-3-10-16,3 0-1 0,0 0-1 0,0 2 0 15,-5 1-14-15,0-3-2 0,5 0-1 0,-3 0 0 16,-2-2-10-16,5 2-8 0,0-3 9 0,3-1-9 15,0 4 8-15,-3-3-8 16,2-1 0-16,-4 4 0 0,2-7 0 0,0 5 8 0,0-3-8 0,3-2 0 16,-1 5 0-16,1-5 0 0,-3 0 8 0,3 0-8 15,2 0 0-15,3 0-8 0,-2 0 8 0,2 0-13 16,0 0-149-16,0 0-30 0,0 0-5 0</inkml:trace>
  <inkml:trace contextRef="#ctx0" brushRef="#br0" timeOffset="2577.515">13449 7546 1267 0,'0'0'28'0,"0"0"5"0,-6-5 2 0,6 5 1 0,0-3-36 0,0 3 0 16,0 0 0-16,0 0 0 0,0 0 109 0,0 0 15 15,0 0 4-15,0 0 0 0,0 0-52 0,0 0-9 16,0 0-3-16,0 8 0 0,-2 3 0 0,2-1 0 15,0-3 0-15,2 0 0 0,-2-7 11 0,-2 12 1 16,-1-5 1-16,1 0 0 0,2-7-35 0,0 11-7 16,0-11-2-16,0 0 0 0,0 7-12 0,0-7-2 15,0 0-1-15,0 0 0 0,0 0-18 0,0 0 0 16,0 0 0-16,0 0 0 0,0 0 31 0,0 0 2 0,2-4 1 16,-2 1 0-16,0-1-19 0,0-3-4 0,5 0-1 0,-2-5 0 15,2 5 8-15,-2-3 2 0,-3-1 0 0,3 4 0 16,2-5-20-16,-2 5 0 0,2 4 0 0,-2-4 0 15,5 3 0-15,-3-3 0 0,0 0 0 0,0 2 0 16,1 2 0-16,-1-1 0 0,0 4 0 0,1 0 0 16,2 0 0-16,-3 0 0 0,0 4 0 0,3-4 0 15,-3 3 0-15,1 2 0 0,2-1 0 0,-1 3 0 16,-1 0 0-16,-1 0 0 0,3 0 0 0,-3 1 0 16,1-1 0-16,-1 0 0 0,0 4 0 0,0-4 0 15,1 1 0-15,-1-1 0 0,-2 0-13 0,-1 0 5 0,1-3 8 16,-3-4 8-16,3 3-8 0,-3-3 11 15,0 0-3-15,0 0 0 0,0 0 0 0,0 0 0 16,2 7-8-16,-2-7 12 0,0 0-12 0,0 0 12 16,0 0-44-16,0 0-9 0,0 0-2 0,0 0 0 15,0 0-188-15,0 0-37 0</inkml:trace>
  <inkml:trace contextRef="#ctx0" brushRef="#br0" timeOffset="2968.457">13727 7534 1724 0,'0'0'76'0,"0"0"16"16,0 0-73-16,0 0-19 0,0 0 0 0,0 0 0 0,0 0 103 0,0 0 17 15,-3 4 3-15,3-1 1 0,-3 2-61 0,3 2-12 16,0 0-3-16,0 4 0 0,3-4-28 0,-3 1-5 16,0-1-2-16,3 4 0 0,-1-4-5 0,1 0 0 0,2 0-8 0,0 1 12 31,1-4-12-31,2-1 8 0,0 4-8 0,0-7 0 0,0 0 9 0,-1 0-9 15,1 0 8-15,0 0-8 0,0-3 14 0,0-1-2 16,3-3-1-16,-1 2 0 0,1-2 3 0,0 0 1 0,-4 0 0 0,1 0 0 16,0-7 13-16,-2 6 4 0,-4-3 0 0,1 4 0 15,2-7-32-15,1 6 0 0,-6 1 0 0,2 0 0 16,-2 0 57-16,-2 0 6 0,2 7 1 0,0 0 0 16,-3-9-52-16,3 2-12 0,0 7 0 0,0 0 0 15,0 0 0-15,0 0-12 0,0 0 3 0,0 0 0 16,0 0 9-16,0 4 12 0,0 4-2 0,3-8-1 15,2 7-9-15,0 0 0 0,-2 0 0 0,-1 0 0 0,4 0 0 0,-1 2 0 16,0 1 0-16,1-3 0 0,-1 0-9 0,-3 0-4 16,6-2-1-16,-2 2 0 0,-4 0 14 0,1 0 0 15,2-3 0-15,-2-1 0 16,2 1-140-16,1-1-29 0,-6-3-6 0</inkml:trace>
  <inkml:trace contextRef="#ctx0" brushRef="#br0" timeOffset="3592.899">14034 7520 864 0,'0'0'76'0,"0"0"-60"16,0 0-16-16,0 0 0 0,0 0 195 0,0 0 36 15,0 0 7-15,2 4 2 0,1 3-90 0,-1 0-18 16,4 1-3-16,-4-1-1 0,1 0-51 0,0 4-10 16,-1-1-3-16,1-3 0 0,0 2 0 0,-1 1 0 15,1-3 0-15,-3 0 0 0,3-3-51 0,-3-1-13 0,0-3 0 0,0 0 0 16,0 0 0-16,0 0 0 0,0 0 0 0,0 0 0 15,0 0 0-15,0 0 0 0,0 0 0 0,5-3 0 16,0-1 0-16,0 1 0 0,-2-4 0 0,2 0 0 16,1-4 0-16,-4 4 0 0,6-1 0 0,-2 1 0 15,-1-4 0-15,3 1 0 0,0 1 0 0,0 2 0 16,-3 4 0-16,0-1 0 0,1 1 0 0,-6 3 0 16,0 0 0-16,0 0 0 0,5 0 0 0,3 0 0 15,-3 3 0-15,0-3 0 0,1 7 0 0,-1-7 0 16,0 4 0-16,0 4 0 0,1-1 0 0,2 0 0 15,-6 0 0-15,4 0 0 0,-1-3 0 0,-2 4 0 16,-1-6 54-16,1 3 8 0,-3-5 2 0,0 0 0 0,0 0-52 0,0 0-12 16,0 0 0-16,0 0 0 0,8 7 0 0,-3-7 0 15,-5 0 0-15,0 0 0 0,0 0 0 0,0 0 0 16,0 0 0-16,0 0 0 0,0 0 0 0,0 0 0 16,5 4 0-16,-5-4 0 0,0 0 0 0,0 0 0 15,8 3 0-15,-8-3 0 0,0 0 0 0,0 0 0 16,8-7 0-16,3 7 0 0,-1-3 0 0,-2-1 0 15,0 4 0-15,3-7 0 0,-3 7 0 0,2-5 0 16,-4 2 0-16,2-1 0 0,0 4 0 0,2-3 0 16,-2-1 0-16,3 4 0 0,-3 0 0 0,0-3 0 15,0 3 0-15,-1 0 0 0,-1 0 0 0,2 0 0 16,0 0 0-16,-3 3 0 0,0 1 0 0,-2-1 0 16,2 4-9-16,-2-2 9 0,2-5 0 0,-2 7 0 15,-1 0 0-15,1 0 0 0,-3-7 0 0,3 4 0 16,-1 6 10-16,1-6-10 0,0 4 8 0,-3-1-8 0,2-3 0 15,1-1 8-15,-3-3-8 0,3 7 0 0,-1-3 0 0,1-1-11 16,-3-3 11-16,5 0 0 0,-5 0 0 0,3 0 0 16,-3 0 9-16,8 0 4 0,-8 0 1 0,5 0 0 31,-2-3-198-31,2-1-40 0</inkml:trace>
  <inkml:trace contextRef="#ctx0" brushRef="#br0" timeOffset="4295.857">14785 7567 115 0,'11'4'0'0,"-11"-4"10"0,0 0-10 0,0 0 0 15,0 0 0-15,0 0 0 0,0 0 353 0,0 0 69 0,0 0 14 0,0 0 2 16,2 3-261-16,6 1-52 0,-3-1-10 0,1 2-3 16,-1 2-69-16,0 0-15 0,3 4-2 0,0-4-1 15,0-4 19-15,0 4 4 0,0-2 1 0,0 2 0 16,0 0-29-16,2-3-5 15,-2-1-2-15,0-3 0 0,-2 4-13 0,2-4 0 0,-1 3 8 0,1-3-8 16,0 0 0-16,-2-3 0 0,2-1 0 0,-1 4 0 16,-1-7 0-16,2 4 0 0,-3-4 0 0,3-2 0 15,0 2-48-15,-3 0-13 0,0-3-3 0,-2 3 0 16,5-4 0-16,-3 6 0 0,1-5 0 0,-1 3 0 0,0-4 48 16,-2 4 16-16,0-1-12 0,-3 4 12 0,0 1 0 0,0 3 0 15,0 0 0-15,0 0 0 0,0 0 58 0,0 0 5 16,0 0 1-16,0 0 0 15,0 0-7-15,0 0-1 0,0 3 0 0,-3 9 0 0,3-5 14 0,-3 7 2 16,1-3 1-16,-4 4 0 0,1-1-58 0,0 0-15 16,-1 2 0-16,-2 1 0 0,1-3 30 0,-4 5 3 15,3-5 1-15,0 0 0 0,0 5-3 0,3-8-1 16,0 4 0-16,2-4 0 0,-2-1-42 0,-1 1-8 16,4-3-1-16,-1 3-1 15,3-1 35-15,-3-6 7 0,3 3 2 0,0 1 0 16,0-8-69-16,0 0-13 0,0 0-4 0,0 0 0 15,0 0-153-15,6-5-31 0,-1 5-7 0,0-7-666 0</inkml:trace>
  <inkml:trace contextRef="#ctx0" brushRef="#br0" timeOffset="4608.437">15237 7531 1958 0,'0'0'43'0,"0"0"9"0,0-4 1 0,0 4 3 0,0 0-45 0,0 0-11 0,0 0 0 0,0 0 0 15,0 0 53-15,0 0 9 0,0 0 2 0,-2 4 0 16,-6 3 0-16,2 1 0 0,-1-1 0 0,1 0 0 16,1 4-55-16,0-1-9 0,2 2 0 0,0-1 0 15,3-1 0-15,0-3 0 0,3 5 0 0,0-1 0 0,5-4 0 0,0 0-12 16,-1 0 0-16,4-4 1 0,2 2 11 16,-2-5 0-16,2 0 0 0,-2 0 0 0,2 0 0 15,-2 0 0-15,-1-5 0 0,-2-2 0 0,-3 4 8 0,3-4 4 16,-2-4 1-16,-1 4 0 0,-3-1 33 0,1-3 6 15,-3 4 2-15,0-7 0 0,0 2-6 0,-3 5-2 16,1 0 0-16,-1 0 0 0,1-3-16 0,-4-2-3 16,1 5-1-16,0 0 0 0,-3 3-26 0,2-3 0 15,1 7 0-15,0-7 0 16,5 7-97-16,0 0-25 0,0 0-5 0,0 0-649 16,0 0-131-16</inkml:trace>
  <inkml:trace contextRef="#ctx0" brushRef="#br0" timeOffset="4967.582">15473 7550 1436 0,'0'0'32'0,"0"0"6"0,-3 0 2 0,3 0 0 0,0 0-32 0,0 0-8 15,0 3 0-15,-2-3 0 0,-1 4 100 0,0-1 18 16,3 4 4-16,0-3 1 0,0-1-45 0,0 4-9 0,-2 5-1 0,2-5-1 16,2 0-25-16,-2 4-5 0,3-4-1 0,0 1 0 15,2 3-20-15,3-1-5 0,0-3-1 0,2 0 0 16,1-2-10-16,2-3 8 0,0 3-8 0,1-5 8 15,-1 0 5-15,0 0 1 0,3 0 0 0,-3-5 0 16,0 3 23-16,1-3 5 0,-4-2 1 0,1 0 0 16,-1 0 1-16,-2 0 1 0,-2 0 0 0,-1-5 0 15,0 5 11-15,0-3 3 0,1-1 0 0,-4-1 0 0,1 2-42 16,0-1-8-16,-3-3-1 0,2 6-8 0,-2 1 0 16,0 0 0-16,0 3-10 0,0-3 10 0,0 0 0 0,0 7 0 15,0 0 0-15,0 0 0 0,0 0 0 0,0 0 0 16,0 7 0-16,0 0 0 0,3 4 0 0,0-4 0 15,-1 1 0-15,1 6 0 0,0-3 0 0,-1-1 0 16,3 2 0-16,-2 2 0 0,0-7 0 0,2 4 0 16,-2-3 0-16,2-1 0 0,0 0 0 0,-2 0 18 15,2 0-2-15,-5-7 0 16,6 7-102-16,-4-7-21 0,3 5-4 0</inkml:trace>
  <inkml:trace contextRef="#ctx0" brushRef="#br0" timeOffset="5623.67">16121 7586 403 0,'5'-12'17'0,"-5"12"5"0,0-3-22 0,0-1 0 15,0 1 0-15,0 3 0 0,0-4 248 0,0 4 44 16,0 0 10-16,0 0 2 0,0 0-141 0,0 0-28 16,0 7-6-16,0 0-1 0,0 0-36 0,3 9-8 15,-3-6-2-15,3 4 0 0,2 5-26 0,-2-5-6 16,-1 0-1-16,4 5 0 0,-4-1-13 0,3-3-2 16,-5-1-1-16,0 0 0 0,3-2-1 0,0 2 0 15,-3 0 0-15,0-2 0 0,2-5-32 0,-2 4 0 16,0-4 0-16,0-4 0 0,0-3 0 0,0 0 0 15,0 0 0-15,0 0 0 0,0 0 40 0,0 0 13 16,-5-7 3-16,5 0 1 16,-3-7-40-16,-2 2-8 0,3-2-1 0,-1-5-8 0,0-2 15 0,1 0-4 15,2-1-1-15,0-1 0 0,0 2-10 0,2-1-14 0,-2 4 3 16,3-3 1-16,-3 2 10 0,3 5 0 0,2-1 0 0,0 4 0 16,-2-3 0-16,2 2 0 0,3 5 0 0,0 0 0 15,0 4-12-15,2-1 4 0,1 4 0 0,2 0 0 16,0 4 8-16,-2-1 12 0,-3 4-2 0,3-3-1 15,4 4-9-15,-1-1 0 0,-9 0 0 0,0 4 0 16,1-1 0-16,-6 2 0 0,0-5 0 0,-3 7 0 16,-5-7 0-16,0 5 0 0,0-5 0 0,0 4-11 15,-2-4 11-15,-1 0 14 0,6-4-3 0,-1 2-1 16,-2 2-10-16,-2-3-9 0,2-1 9 0,-3-3-13 16,3 0-124-16,1 0-25 0,-1 0-5 0</inkml:trace>
  <inkml:trace contextRef="#ctx0" brushRef="#br0" timeOffset="5967.34">16454 7517 1267 0,'0'0'112'0,"0"0"-89"16,0 0-23-16,0 7 0 0,-2-4 151 0,2 4 25 15,2-3 6-15,1 4 1 0,-3-1-88 0,0 4-18 16,3-4-3-16,-1 3-1 0,4-5-9 0,-1 6-1 15,-2-1-1-15,-1-3 0 0,4 0-30 0,-1 5-7 16,-3-8-1-16,-2 3 0 0,3-4-2 0,-3-3-1 16,0 0 0-16,0 0 0 0,0 0-4 0,0 0-1 15,0 0 0-15,0 0 0 0,0 0-8 0,3-3-8 0,2-1 9 0,-2-3-9 16,-1-5 0-16,1 5 0 0,2-7 0 0,-2 2 0 16,5-2 0-16,-5 4 0 0,2-1 0 0,0-4 0 15,3 8 0-15,-3-4 0 0,-2 4 0 0,2 0 0 16,-2-1 0-16,2 4 0 0,1-3 0 0,-1 4 0 15,-5 3 0-15,5-4 0 0,3 4 0 0,-3 0 0 16,-5 0 0-16,8 0 0 0,0 0 0 0,3 0 0 16,-1 0 0-16,-2 4 0 0,-2-1 0 0,4 1 0 15,1-1-250-15,-1-3-56 0,1 4-11 16,-11-4-3-16</inkml:trace>
  <inkml:trace contextRef="#ctx0" brushRef="#br0" timeOffset="6326.875">16783 7534 1641 0,'0'0'72'0,"0"0"16"0,0 0-70 0,0 0-18 16,0 0 0-16,0 0 0 0,0 0 74 0,5 0 11 15,5 0 3-15,1 0 0 0,-6 0-33 0,6 0-7 16,-1 0 0-16,1-3-1 0,2 3-24 0,-2-4-5 16,-1 1-1-16,1-1 0 0,0 1-4 0,-1-1-1 15,1-3 0-15,-3 7 0 0,-3-8-12 0,0 8-16 16,-5 0 3-16,0 0 1 0,3-4 60 0,-3 4 13 15,0-7 3-15,-3 0 0 0,-2 4-52 0,0-1-12 16,2-3 0-16,-5 7 0 0,3-5 54 0,-3 3 8 16,-3 2 2-16,3 0 0 0,0 0-52 0,0 0-12 0,-2 2 0 15,-1 3 0-15,3-1 0 0,0-1 0 16,-2 4 0-16,-1 0 0 0,6 0 0 0,0-3 0 16,2 8 0-16,-2-2 0 0,2 1 0 0,-2-4 0 0,5 5 0 0,0-2 0 31,0 1-23-31,5-1-7 0,0-5-2 0,3 6 0 15,6-1 0-15,-4-6 0 0,1 3 0 0,2-4 0 16,0 4-29-16,3-2-7 0,-3-1 0 0,3-1-1 0,3-3-146 16,-1 0-29-16,-5 0-5 0,3-3-465 0</inkml:trace>
  <inkml:trace contextRef="#ctx0" brushRef="#br0" timeOffset="6748.414">17171 7524 172 0,'6'-11'8'0,"-6"11"1"15,0 0-9-15,0 0 0 0,-3-3 0 0,3-1 0 16,-3-4 348-16,1 4 67 0,-3 1 13 0,-1-1 4 0,1 4-267 0,-3-3-53 15,0 3-10-15,0-4-2 0,-2 8-46 0,-1-1-9 16,3-3-1-16,0 4-1 0,-5 3-43 0,2 1-14 16,3-1 0-16,0 4 0 0,3-4 23 0,0 3 5 15,0 2 1-15,2-1 0 0,6-1-15 0,-3 2 0 16,-3-5-12-16,6 7 12 0,4-7-11 0,1 0 11 16,3-3-10-16,-3 4 10 0,0-4-9 0,5-1 9 15,3-3-8-15,2 0 8 0,-4 0 0 0,2-3 0 16,-1-1 0-16,1-4 0 0,-2 1 9 0,1 0 4 15,-4-4 1-15,-3-3 0 0,0 2 41 0,-5-2 8 16,2 0 1-16,-3-5 1 0,-2-2-13 0,0 2-4 16,-2-2 0-16,-3 2 0 0,-3 2-8 0,0-2-3 15,0 1 0-15,0-4 0 0,-5 8-18 0,2-4-4 16,0 3-1-16,1 4 0 0,-1-3-5 0,3-1-1 0,6 4 0 16,-4 4 0-16,4 0-8 0,-1 0 0 0,3-1 0 0,0 1 0 15,0 3 0-15,0 4 0 0,0 0 8 0,0 0-8 16,5 4 0-16,3-4 0 0,-2 7 0 0,2 1 0 15,-1-1 0-15,4 4 0 0,0 3 0 0,-1 1 0 16,3-1 0-16,1 0 0 0,-4 5 0 0,1-1 0 16,2 4 9-16,-2-4-9 0,-1-3 10 0,-2 6-10 15,0-2 0-15,0 2 0 0,0-7 0 0,0 2 0 16,-3-2-10-16,1 0 2 0,1 1 0 0,1-1 0 16,-2-7-244-16,2 5-48 0</inkml:trace>
  <inkml:trace contextRef="#ctx0" brushRef="#br0" timeOffset="6951.511">17478 7501 1209 0,'6'-3'108'0,"-1"3"-87"16,-5 0-21-16,0 0 0 0,3 0 212 0,2 0 37 16,0 3 8-16,-5-3 2 0,-5 9-146 0,5-6-29 15,8 4-5-15,-8 0-2 0,-3 0-19 0,3-3-4 16,3 4-1-16,-1-1 0 0,-4-3-36 0,2-1-7 15,2 4-2-15,1-3 0 0,5-1-8 0,-8-3 0 16,0 0 9-16,0 0-9 16,5 0-208-16,-5 0-45 0,0 0-10 0,3-3-649 0</inkml:trace>
  <inkml:trace contextRef="#ctx0" brushRef="#br0" timeOffset="7092.429">17510 7386 288 0,'5'-7'25'0,"-5"7"-25"0,-2-8 0 0,2 8 0 16,5-4 376-16,-5 1 71 0,-3-1 13 0,3 4 4 15,0 0-293-15,0 0-59 0,0 0-11 0,0 0-2 16,0-3-71-16,0 3-13 0,6 0-3 0,-1 0-1 31,-5 0-82-31,0 0-16 0,11 3-3 0,-3 1-1 0</inkml:trace>
  <inkml:trace contextRef="#ctx0" brushRef="#br0" timeOffset="7373.694">17785 7461 1728 0,'0'0'38'0,"0"0"8"0,0 0 2 0,0 0 0 0,0 0-39 0,3-2-9 16,2-6 0-16,-5 8 0 0,-5-4 92 0,5 4 17 16,0 0 3-16,0 0 1 0,-5-3-52 0,-1-1-10 15,-2 4-3-15,0 0 0 0,3 0-17 0,-5 0-4 16,-1 4-1-16,3-1 0 0,0 4-17 0,0-2-9 15,0 2 10-15,-2 4-10 0,2-1 0 0,2-3 0 16,4-3 0-16,-3 8 0 0,2-2 0 0,0 1 0 16,6-4 0-16,0 5 0 0,-1-2 0 0,3 1 0 15,1-4 0-15,2 1 0 0,2-1 0 0,-2 0 0 16,3 0 0-16,2-3 0 0,-2-1 0 0,-1-3-13 16,3 0 1-16,-2 0 0 15,2-3-179-15,0-1-35 0</inkml:trace>
  <inkml:trace contextRef="#ctx0" brushRef="#br0" timeOffset="7592.208">17939 7320 1497 0,'0'0'66'0,"0"0"14"0,0 0-64 0,0 0-16 0,0 0 0 0,0 0 0 15,0 0 92-15,5 4 16 0,-2 4 2 0,5-1 1 16,0 4-75-16,0-1-16 0,-3 1-2 0,3 4-1 15,-3-1 36-15,6 5 7 0,-6-1 2 0,0-4 0 16,-2 8-48-16,2-8-14 0,0 0 0 0,-2 2 8 0,0-2 22 0,-3-4 5 16,2 2 1-16,1 2 0 15,0-7-116-15,-3 0-22 0,0-2-5 0,0-5-1 0</inkml:trace>
  <inkml:trace contextRef="#ctx0" brushRef="#br0" timeOffset="7763.942">17841 7440 1497 0,'0'0'66'0,"0"0"14"0,5 0-64 0,3-3-16 16,-3-1 0-16,6 4 0 0,2 0 54 0,0 0 7 15,-2-3 2-15,2 3 0 0,3 0-50 0,3 0-13 16,-1 0 0-16,1 0 0 0,-3 0 0 0,-1-4 0 16,7 4 0-16,-4 0 0 0,-5 0 0 0,3 0 0 15,-3 0 0-15,1 4-507 0,-4-8-106 0</inkml:trace>
  <inkml:trace contextRef="#ctx0" brushRef="#br0" timeOffset="8123.081">18180 7459 115 0,'0'0'0'0,"0"0"10"0,0 0-10 0,5 0 0 0,0 0 0 0,3 0 0 16,0 0 244-16,0 0 46 0,-3 0 10 0,6 0 1 16,-3 2-177-16,2-2-36 0,-4-2-8 0,2 2 0 15,2 0-28-15,1 0-6 0,-1-5-1 0,-2 2 0 16,-5 3-20-16,2-4-4 0,0 4-1 0,1-3 0 15,-1-1-20-15,3-3 8 0,-3 7-8 0,1-7 0 16,-1 0 45-16,-2 7 5 0,-1-8 1 0,-2 8 0 16,0 0-31-16,0-4-5 0,-2-3-2 0,-1 4 0 0,0-1 34 15,1 1 6-15,-4-1 2 0,1 4 0 0,-3-3-37 0,0 3-7 16,0-4-2-16,0 8 0 0,-2-4 24 0,2 3 5 16,-3 1 1-16,3-1 0 0,-2 4-27 0,2 0-12 15,0-3 10-15,0 8-10 0,3-2 0 0,-1-3 0 16,1 4 0-16,0-1-10 0,2 2 10 0,0-5 0 15,1 7 0-15,2-7 0 0,0 5 0 0,0-5-10 16,2 4 10-16,1-4-10 0,0 1 10 0,5-1 0 16,-3 0 0-16,5 0 0 15,1-7-26-15,0 7-3 0,4-7-1 0,4 4 0 16,0-4-185-16,2 0-37 0,0-4-7 0,0 4-1 16,-2 0-3-16,2-3 0 0,3 3 0 0,-3-4-36 0</inkml:trace>
  <inkml:trace contextRef="#ctx0" brushRef="#br0" timeOffset="8545.032">18582 7510 576 0,'0'-4'51'0,"2"-4"-41"0,-2 8-10 15,0-4 0-15,0-3 207 0,0 0 39 0,3 0 8 0,-6 4 2 16,3-6-116-16,-2 2-22 0,2 7-5 0,0-3-1 16,-3-1-76-16,3-3-16 0,-3 4-4 0,3 3 0 15,0 0 36-15,-5-4 8 0,-3 1 0 0,0 3 1 16,0 0-41-16,-2 3-8 0,-1-3-1 0,1 7-1 16,-4-3-10-16,4 3 0 0,-1 1 0 0,3-1 0 15,0 0 0-15,3 0-9 0,-3 4 9 0,5-1-13 16,3 2 13-16,0-1-11 0,3-1 11 0,0 2-10 15,2-5 10-15,3 0-12 0,3 0 12 0,-1 0-12 16,1 0 12-16,-1-7 0 0,3 5 0 0,-2-5 0 16,2-5 0-16,-2 5 11 0,-3-7-3 0,0 0 0 0,-3-3 26 15,0-1 5-15,-2-1 1 0,0-2 0 0,-3-5 40 0,0 5 9 16,-3-3 2-16,0-6 0 0,1 6-83 0,-1-6-8 16,0 2-17-16,-2 2 4 0,-3-2 13 0,3 2 10 15,-3 2-2-15,0-1 0 0,5-1-8 0,1 5 0 16,-1-5 9-16,0 5-9 0,-2 0 0 0,0 7 0 15,-3-5 0-15,3 5 8 0,2 4 23 0,3-4 5 16,0 3 0-16,0 4 1 0,0 0-18 0,0 0-4 16,3 7-1-16,-3 0 0 0,2 4-14 0,4 4 0 15,-1 3 0-15,3 4 0 0,0-4 0 0,0 4 0 16,0-1 0-16,2 2 0 0,-2 1 13 0,3-1 0 16,-3-6 0-16,2 6 0 0,-2-2-13 0,3-6 0 15,-3 6-9-15,2-7 9 0,-2-2 0 0,3 2 0 16,-6-3 0-16,3-4 10 0,0 1-10 0,-3-4 0 15,-5-4 0-15,0 0-853 0,8-4-171 0</inkml:trace>
  <inkml:trace contextRef="#ctx0" brushRef="#br0" timeOffset="9044.736">19066 7292 1159 0,'0'0'51'0,"0"0"11"0,0 0-50 0,0 0-12 15,5 0 0-15,-5 0 0 0,0 0 120 0,0 0 22 0,0 0 4 0,0 0 1 16,0 0-50-16,0 0-9 16,0 0-3-16,0 0 0 0,5 4-33 0,1 3-8 0,-4 0 0 0,4 3-1 15,2 2-2-15,-3 2 0 0,0 0 0 0,-2-3 0 16,0 8-6-16,-1-2-2 0,1-1 0 0,-1 1 0 16,-2-3-25-16,0 5-8 0,0-8 0 0,0 3 0 15,-2 1 0-15,-1-4 0 0,6-1 0 0,-1 2 0 16,-2-5 31-16,0 0 2 0,0 0 1 0,0 0 0 15,0-7-166-15,0 0-32 0,-5 0-8 0,5 0-784 16</inkml:trace>
  <inkml:trace contextRef="#ctx0" brushRef="#br0" timeOffset="9216.586">18971 7447 576 0,'0'0'51'0,"0"0"-41"0,0 0-10 0,0 0 0 0,2-3 207 0,4-1 39 16,-1 1 8-16,0 3 2 0,0 0-154 0,3 0-30 15,3 0-7-15,0 0-1 0,2 0-17 0,0 0-4 16,0 0-1-16,8 0 0 0,-2-4-28 0,-1 4-6 16,4 0 0-16,-1 0-8 15,0 0-36-15,0 0-13 0,0 4-3 0,0-4-480 16,3 3-96-16</inkml:trace>
  <inkml:trace contextRef="#ctx0" brushRef="#br0" timeOffset="9498.059">19405 7444 1497 0,'0'0'66'0,"0"0"14"0,0 0-64 0,0 0-16 15,0 0 0-15,-6 0 0 0,6 0 88 0,-8 0 15 16,-2 0 2-16,2 0 1 0,3 3-36 0,-1-3-7 0,-2 4-2 0,0-1 0 16,0 4-37-16,3-2-8 0,-3 2-2 0,3 0 0 15,-3-3-14-15,3 3 0 0,5 0 0 0,-3 1 0 16,0-1 0-16,3 0 0 0,6 0 8 0,-1 0-8 16,3 0 0-16,0-2-13 0,0 2 2 0,5-3 1 15,0-1 10-15,0-3 0 0,1-3 0 0,-6-1 0 16,0 4 0-16,-3-7 0 0,5-1 0 0,1 1 0 15,-3 3 11-15,0-3-3 0,-3 0 0 0,3-5 0 16,-3 2 52-16,-2-1 11 0,-3-3 1 0,0 2 1 16,-3 2-35-16,-2-1-7 0,-5 4-2 0,2 0 0 15,-6-1-11-15,4 1-2 0,2 3-1 0,-3-3 0 16,3 7-71-16,-2-7-15 0,2 7-2 0,0 0-999 16</inkml:trace>
  <inkml:trace contextRef="#ctx0" brushRef="#br0" timeOffset="10122.606">19857 7212 1551 0,'0'0'34'0,"0"0"7"0,0 0 2 0,0 0 1 0,0 0-36 0,0 0-8 0,0 0 0 0,0 0 0 15,0 0 91-15,0 0 16 0,0 0 3 0,0 0 1 16,0 11-43-16,0-1-9 0,3 1-2 0,2 4 0 16,-5-4-1-16,5 3-1 0,1 1 0 0,1 3 0 0,-1-3-17 0,-4-1-3 15,4 4-1-15,-6-3 0 0,0-4 11 0,0-1 3 16,0 1 0-16,0 1 0 0,0-2-39 0,0-3-9 15,2 0 0-15,-2 5 0 0,3-5 0 0,-3 0-16 16,0-7 4-16,0 0 1 0,0 0 11 0,0 0 16 16,0 0-4-16,3-3-1 0,2-1-11 0,0-1 0 15,0 3 0-15,3-6 0 0,3-3 0 0,-3 8 0 16,3-4 0-16,4 3 0 0,1-3 0 0,0 2-14 16,0 2 3-16,-3 3 1 0,0-4-3 0,6 4-1 15,-3 4 0-15,0-4 0 0,-6 8 30 0,4-4 7 16,-4 3 1-16,-2 0 0 0,0 0-24 0,-3 0 0 15,1 3 0-15,-1 2 0 0,-2-5 0 0,-3 0 0 16,-3 0 0-16,0-3 0 0,-2 4 0 0,0-1 0 16,-6 0 0-16,1 0 0 0,2-3 0 0,-3-1 0 0,-5 1 0 15,0-4 0-15,0 3 0 0,3-3 0 0,-3-3 0 16,0 3 0-16,1 3 0 0,4-6-13 0,0-1 1 0,3 1-766 16,-2-1-154-16</inkml:trace>
  <inkml:trace contextRef="#ctx0" brushRef="#br0" timeOffset="10497.531">20299 7414 1850 0,'-11'5'82'0,"11"-5"17"16,0 0-79-16,0 0-20 0,0 0 0 0,0 0 0 15,0 0 54-15,0 0 7 0,8 4 2 0,-3-1 0 0,-5-3-39 0,8 0-8 16,6 4-2-16,-1-4 0 0,-3-4-14 0,1 4 9 15,5 0-9-15,0 0 8 0,0-7-8 0,-3 7 8 16,0-8-8-16,0 4 8 0,1 4 1 0,-4-7 0 16,-5 4 0-16,1-1 0 0,-1-3 19 0,0 0 4 15,-5-1 1-15,-2-3 0 0,-1 8-5 0,0-4 0 16,-5 3-1-16,1-3 0 0,-4 0-11 0,0 2-3 16,3 2 0-16,-2-1 0 0,-9 4-4 0,3 0-1 15,3 0 0-15,-3 4 0 0,3-1-20 0,-3 2-4 16,-2 2 0-16,4 4-1 0,7-4 65 0,-4 0 12 15,3 0 4-15,0 1 0 16,3 6-103-16,0-7-20 0,2 4-4 0,0 4-1 0,6-8 52 0,0 7 12 16,-1-7 0-16,9 5 0 0,-3-5 0 0,5 0 0 15,3 0 0-15,2-3 0 0,1-1 0 0,5 1 0 0,2-4 0 16,3 3 0 0,3-3-54-16,0-3-8 0,-3 3-2 0,0-4-947 0</inkml:trace>
  <inkml:trace contextRef="#ctx0" brushRef="#br0" timeOffset="11122.711">20836 7367 1267 0,'0'0'56'0,"5"4"12"0,1-4-55 0,-1 3-13 15,0 2 0-15,0 2 0 0,1 0 104 0,2 0 17 16,-6 4 4-16,6 4 1 0,0-1-30 0,0 0-5 16,0 5-2-16,0-5 0 0,-3 5-38 0,3-5-8 15,-3 4-2-15,1 1 0 0,-4-2 19 0,1-3 3 16,0 2 1-16,-1-2 0 0,-2 1 0 0,0-4 0 0,-2-1 0 0,2-3 0 16,0 5-52-16,0-10-12 0,-3 3 0 0,3-5 0 15,0 0 0-15,0 0 0 0,0 0 0 0,0 0 0 16,-3 0 35-16,-2-7 4 0,2 2 1 0,1-5 0 15,-1-1-27-15,1-8-5 0,-1 5 0 0,0-7-8 16,-2-1 20-16,2-3-2 0,3-1-1 0,-2 4 0 16,2 1-65-16,0-5-12 15,0 8-4-15,5-4 0 0,-2 4 52 0,-1-4 12 0,4 8 0 0,-4-4 0 16,3 3 0-16,1 4 0 0,-1-3 0 0,0 2 0 16,3 2-8-16,0 3 8 0,0-4-13 0,0 4 5 15,3 7-1-15,-3-3 0 0,0-2 0 0,2 5 0 16,1 8 9-16,2-4-10 0,0-1 10 0,-2 4-10 15,-1 0 10-15,4 4 0 0,-6 1 0 0,-1-2 0 0,-4 4 10 0,0-2 1 16,-3-1 0-16,-3-1 0 0,-2-3 6 0,0 4 2 16,-6-3 0-16,3 6 0 0,-5-7-19 0,2 0-12 15,1 0 1-15,2-2 1 0,0 2 30 0,-3-7 7 16,3 7 1-16,0-7 0 16,-2 4-104-16,2-4-20 0,2 3-4 0,-4-3-654 15,5-3-131-15</inkml:trace>
  <inkml:trace contextRef="#ctx0" brushRef="#br0" timeOffset="11481.786">21386 7310 1324 0,'0'0'59'0,"0"0"12"0,0 0-57 0,-2-4-14 0,2 1 0 0,-3-1 0 15,0 4 139-15,1-3 25 0,2 3 4 0,-6-4 2 16,1 4-85-16,-5 0-17 0,2 0-3 0,-3 0-1 15,0 4-37-15,1-1-8 0,-6 1-2 0,3-1 0 16,2 4-17-16,1 0 8 0,-1 5-8 0,0-5 0 16,3 0 0-16,3 4 0 0,3-4 0 0,-1 3 0 15,0 2-12-15,3-5 1 0,6 0 0 0,1 0 0 16,-1 5 11-16,4-5 0 0,4-3 0 0,-1-1 0 16,3 1 0-16,0-1 0 0,-1 1 0 0,4-8-8 15,-6 4 8-15,3-7 0 0,0 4 0 0,-5-1 0 0,-4-3 0 16,-1-1 0-16,2 4 0 0,-3-6 0 15,0 3 88-15,-2-4 12 0,0 3 4 0,-1-6 0 16,1 3-52-16,-6 1-9 0,-2-2-3 0,0 5 0 0,-3-4 7 0,0 4 1 16,0 0 0-16,0 2 0 15,-3 2-64-15,3-1-13 0,-5 1-3 0,5 3 0 16,3 0-104-16,-3 0-20 0,3 0-5 0,5 0-906 16</inkml:trace>
  <inkml:trace contextRef="#ctx0" brushRef="#br0" timeOffset="11856.572">21675 7284 864 0,'0'0'76'0,"0"0"-60"16,5 0-16-16,-2-4 0 0,2 1 156 0,0 3 28 16,-5-4 5-16,3 1 2 0,-6-1-48 0,1-3-10 0,2 7-1 0,-3-7-1 15,-5 4-46-15,3-2-9 16,-1-2-1-16,-2 7-1 0,1 0-30 0,-1 0-7 0,-3 0-1 0,0 0 0 15,1 7-36-15,2-7 0 0,-3 8 0 0,1-4 0 16,2 3 0-16,0 0 0 0,0-4 0 0,3 4 0 16,2 0 0-16,0 5-8 0,3-5 8 0,0 0 0 15,6 0-12-15,-1-3 4 0,3 4 0 0,2-1 0 16,4 0 8-16,-1 0-13 0,0 0 5 0,3-3 8 16,0-1-8-16,-3 4 8 0,0 2 0 0,-2-6 0 15,-3 4 0-15,0 0-9 0,0 0 9 0,-3-3 0 16,3 4 0-16,0-1 0 0,-5-3 0 0,-3-1 0 15,0 4 20-15,-3 0 2 0,-5 0 0 0,3 0 0 16,-3-2 34-16,-3 2 6 0,1-7 2 0,-1 7 0 0,0-7-52 0,-2 4-12 16,0-4 0-16,2 0 0 0,-2 0 0 0,3-4 0 15,-1 1 0-15,3-1-782 16,3-3-159-16</inkml:trace>
  <inkml:trace contextRef="#ctx0" brushRef="#br0" timeOffset="12060.023">21839 7277 1728 0,'0'0'76'0,"0"0"16"0,0 0-73 0,0 0-19 15,0 0 0-15,0 0 0 0,5 3 96 0,-5-3 15 16,3 4 3-16,-1 4 1 0,1-1-43 0,0 0-8 16,2 4-1-16,-2-4-1 0,-1 1-26 0,1 3-4 15,-3-4-2-15,5 3 0 0,-5-6 15 0,3 3 3 0,-3 1 1 16,0-1 0-1,0-7-60-15,0 0-12 0,0 7-2 0,0-7-1 0,0 4 26 0,0-4 0 0,0 0 0 0,0 0-763 16,0 0-147-16</inkml:trace>
  <inkml:trace contextRef="#ctx0" brushRef="#br0" timeOffset="12231.885">21815 7125 864 0,'0'-3'76'0,"0"-2"-60"0,3-2-16 0,-1 3 0 15,1 4 246-15,-1-7 46 0,-2 7 10 0,0 0 2 16,0 0-192-16,0 0-39 0,6 4-7 0,-1-4-2 0,0 0-51 16,1 3-13-16,2-3 0 0,-3 4 0 15,0-4-202-15,0 7-43 0,6-7-9 0,-11 0-2 0</inkml:trace>
  <inkml:trace contextRef="#ctx0" brushRef="#br0" timeOffset="12450.242">22064 7146 1728 0,'0'0'38'0,"0"0"8"0,0 0 2 0,0 0 0 0,0 0-39 0,0 0-9 16,0 0 0-16,2 4 0 0,4 8 53 0,-1-2 9 16,0-3 2-16,0 4 0 0,3-1 0 0,-2 2 0 15,2 2 0-15,-3-3 0 0,3 4-52 0,-3-1-12 16,3-3 0-16,-3 4 0 0,-2-4 44 0,0-1 7 0,2 1 1 15,0-3 0-15,-5 3-32 0,0-4-7 0,0 0-1 0,-2-4 0 16,2 1-12-16,0-4 0 0,0 7 0 0,0-4 0 31,0-3-255-31,0 0-53 0,-16 5-12 0,5-5-1 0</inkml:trace>
  <inkml:trace contextRef="#ctx0" brushRef="#br0" timeOffset="12637.645">22013 7317 806 0,'0'0'72'0,"0"0"-58"0,0 0-14 0,3-4 0 15,2 1 216-15,1-1 40 0,-4 4 8 0,-2 0 1 16,0 0-128-16,3-7-25 0,2 7-6 0,3 0-1 16,0-3-73-16,3-1-16 0,-3 4-2 0,2 0-1 0,3 0-13 0,1 0 0 15,-1 0 0-15,0 0 0 0,-2 0 22 0,5 0 2 16,-3 0 0-16,0 0 0 16,0 4-64-16,-2-4-12 0,5 0-2 0,-6 0-587 15,3 0-118-15</inkml:trace>
  <inkml:trace contextRef="#ctx0" brushRef="#br0" timeOffset="12809.84">22318 7252 288 0,'0'0'12'0,"0"0"4"0,0 0-16 0,0 0 0 15,0 0 0-15,0 0 0 0,0 0 275 0,0 0 52 16,0 0 10-16,5 7 3 0,-5 0-176 0,3 0-34 16,-1-3-7-16,1 3-2 0,-1 1-43 0,-2-1-9 15,3 4-1-15,-3-4-1 0,3 0-27 0,-3 1-4 16,2-1-2-16,-2 4 0 0,3-8-3 0,-3 4-1 15,0-3 0-15,0-4 0 0,0 0-30 0,0 0-16 0,0 0 1 0,0 0 1 32,0 0-226-32,0 0-46 0,0 0-9 0,0 0-1 0</inkml:trace>
  <inkml:trace contextRef="#ctx0" brushRef="#br0" timeOffset="12965.696">22326 7197 921 0,'0'-11'82'0,"0"11"-66"0,0-3-16 0,2-4 0 16,-2 3 204-16,0-3 38 0,0-1 7 0,0 4 2 15,0 4-91-15,0 0-19 0,0 0-3 0,0 0-1 16,0-3-86-16,0 3-18 0,0 0-3 0,0 0-1 16,0 0-29-16,0 0 0 0,5 0 0 0,1 0 0 15,-1 7-104-15,0-2-18 0,1-2-3 0,-1 4-821 16</inkml:trace>
  <inkml:trace contextRef="#ctx0" brushRef="#br0" timeOffset="13340.596">22482 7317 1724 0,'0'0'38'0,"0"0"8"0,0 0 2 0,0 0 0 0,0 0-39 0,0 0-9 16,0 0 0-16,5 3 0 0,-5-3 105 0,5 0 19 16,1 4 4-16,-1 4 1 0,0-4-103 0,0-1-26 15,-2 1 0-15,5-1 0 0,-3 4 49 0,1-3 5 16,2-1 1-16,-1 1 0 0,4-4-39 0,-3 3-7 15,0 1-1-15,0-1-8 0,-3 2 13 0,3-5-4 0,0 0-1 16,0 0 0-16,0-5 3 0,-3 2 0 0,0-1 0 0,3 1 0 16,-5-1 29-16,2 1 5 0,-2-1 2 0,2-3 0 31,-2 4-61-31,0-4-12 0,-1-2-2 0,1 2-1 0,0 4 29 0,2-8 0 0,-3 4 0 0,1 0 10 16,0-1 1-16,-1 1 0 0,-2 3 0 0,3-3 0 15,-3 0 5-15,3 4 2 0,-3-1 0 0,2-4 0 16,-2 4-9-16,3 1-1 0,-3 3-8 0,0 0 12 15,0 0-12-15,3-4-16 0,-3 4 3 0,0 0 1 16,0 0 12-16,2 0 15 0,4 0-3 0,-6 0-1 16,0 0-74-16,5 0-14 0,-3 4-3 0,4-1-668 15,-6-3-134-15</inkml:trace>
  <inkml:trace contextRef="#ctx0" brushRef="#br0" timeOffset="13715.514">22804 7339 460 0,'0'0'41'0,"6"0"-33"16,2 0-8-16,2 0 0 0,-2 0 170 0,3-3 32 16,-1 3 6-16,1-4 2 0,0 4-95 0,2-5-19 15,0 2-4-15,0 3-1 0,0-4-32 0,-2 4-7 16,-3-3 0-16,3-1-1 0,-4 1 61 0,1-1 13 16,0 1 3-16,-2-1 0 0,-1-3-76 0,0 2-14 15,-2 2-3-15,0-1-1 0,-1 1 3 0,1-1 1 16,-3-3 0-16,2 4 0 0,-2-1-12 0,0-3-2 15,0 7-1-15,0 0 0 0,-2 0-11 0,2 0-3 16,-3-8 0-16,3 8 0 0,0 0-9 0,-5 0 0 0,0-4 0 0,-1 4 8 16,-2 4-8-16,0-4 0 0,-5 0 0 0,3 5 0 15,-4-5 0-15,1 3 0 0,-3 1 0 0,0-1 0 16,-2 4 0-16,2 0 0 0,0-3 0 0,0 3 0 16,0 1 0-16,1-1 0 0,4 0 0 0,0 4 0 15,3-4-8-15,6 1 8 0,-4 3-10 0,6-4 10 16,0 3 17-16,6-3 10 0,-1 5 1 0,3-1 1 15,5-4-74-15,-2 3-15 0,2-3-4 0,3 2 0 16,0-2 52-16,0 0 12 0,2 0 0 0,1-4 0 16,-3 1 0-16,2-1 0 0,-2 2 0 0,0 2-1078 15</inkml:trace>
  <inkml:trace contextRef="#ctx0" brushRef="#br0" timeOffset="27120.297">11367 12012 1220 0,'0'0'54'0,"0"0"11"0,0 0-52 0,0 0-13 16,0 0 0-16,0 0 0 0,-3 0 130 0,3 0 23 16,0 0 5-16,0 0 1 0,0 0-61 0,0 0-12 0,-5-3-2 0,5 3-1 15,0 0-26-15,0 0-5 16,0 0 0-16,0 0-1 0,0 0-19 0,0 0-4 0,0 0-1 0,0 0 0 16,0 0 9-16,5 7 1 0,0-4 1 0,0 1 0 15,1 4-18-15,2-1-3 0,0-3-1 0,0 3 0 16,-6-4 4-16,3 4 0 0,3 2 0 0,0-2 0 15,3 0-20-15,0 0 8 0,-1 0-8 0,1 0 0 16,2 0 0-16,-2 1 0 0,2-1 0 0,0 0 0 16,3 0 31-16,0-3-1 0,-3 3 0 0,0-2 0 15,0-2-48 1,1 1-10-16,-1-1-1 0,0-3-1 0,6 0 30 0,-4 0 0 0,4 0 0 0,-3 0 0 16,2-7 27-16,1 7 11 0,2-3 2 0,0-2 1 15,0-2-18-15,1 7-4 0,-9-4-1 0,3 4 0 16,-6-3 1-16,1-1 0 0,-1 4 0 0,-2 0 0 15,0-3-2-15,0-1 0 0,0 4 0 0,0 0 0 16,-5-3-6-16,-3 3-2 0,5-4 0 0,0 1 0 0,1-2-9 0,-4-2 0 16,4 3 9-16,2 1-9 15,-3-1 0-15,0 1 8 0,0-1-8 0,1-3 0 0,2 7 0 16,-3-8 0-16,0 6 0 0,-2-3 0 0,2-2 20 0,-2 7-1 16,-3 0 0-16,0 0 0 0,0 0-19 0,2-4 0 15,1 1 0-15,-3 3 0 0,3-4 0 0,-3 4 0 16,2-3 0-16,-2 3 0 0,0-4 0 0,0 4 0 15,3-7 0-15,-3 7 0 0,0 0 0 0,3-3 0 16,-3-2 0-16,2 1 0 0,-2 4 0 0,0 0 0 16,0 0 0-16,0 0 0 0,0 0 0 0,0 0 0 15,0 0 0-15,0 0 0 0,0 0 8 0,0 0-8 16,0 0 0-16,0 0 0 0,0 0 0 0,0 0 0 0,0 0 0 16,0 0 0-16,0 0 8 0,0 0-8 0,3 4 0 0,2 4 0 15,-2-1 8-15,0 0-8 0,-1 0 0 0,3 4 0 16,-2-4 0-16,2 1 0 0,-2 3 0 0,2-4 0 15,1 0 0-15,2 0 0 0,0 1 0 0,-1-1 0 16,-1 0 0-16,2 0 0 0,0-3 0 0,-3 3 0 16,3 1 0-16,0-1 0 0,0 0 0 0,0 0 0 15,0-3 0-15,0-1 0 0,-3 1 0 0,0 3 0 16,3-7 8-16,-3 5-8 0,1-5 0 0,2 0 0 16,0-5 10-16,-1 5-10 0,1-4 8 0,-2 1-8 15,2 3 8-15,0-4-8 0,0-3 8 0,-1 0-8 16,1 4 0-16,0-4 8 0,-2-5-8 0,2 5 0 15,-1 0 8-15,1-4-8 0,0-4 0 0,0 8 8 16,0-4-8-16,0 4 0 0,0-3 0 0,-3-2 0 16,1 5 0-16,-1 3 0 0,0-6 0 0,1 6 0 0,-1-3-13 15,-2-1-8-15,-1 8-2 0,1-4 0 0,-3 4 36 0,2-3 7 16,-2 3 2-16,0 0 0 0,0 0-22 0,0 0 0 16,0 0 0-16,0 0 0 0,0 0-20 0,6 7 0 15,-6-7 1-15,8 8 0 0,-3-1 27 0,3-3 6 16,-3 3 1-16,0 0 0 0,3 0-15 0,0 0 0 15,0 1 0-15,0-4 0 0,5-1 0 0,1 4 0 16,-1-3 0-16,3-1 0 0,0 1 0 0,2-4 0 16,-2 7 0-16,8-2 0 0,2-2 0 0,-4-3 0 15,1 0 0-15,-2 4 0 0,3-4 0 0,-5 0 0 16,2-4 0-16,0 4 0 0,0-8 0 0,-2 4 0 0,2 1 0 16,-2-4 0-16,-4 0 0 0,-1 3 8 0,-1-3-8 0,0-1 0 15,0 1 0-15,-2-4 11 0,2 4-11 0,-2-3 10 16,-1-2-10-16,1 1 8 0,2-3-8 0,-5-1 8 15,0 4-8-15,0-3 8 0,0 4-8 0,0-2 8 16,-3 5-8-16,-2-4 0 0,-1 4 0 0,1 0 8 16,-3-1-8-16,0 1 0 0,0 3 9 0,0 4-9 15,-3-3 0-15,-2-1 0 0,-3 4 0 0,0 0 0 32,-2 0-75-32,2 4-19 0,-3-4-4 0,-2 7-1242 0</inkml:trace>
  <inkml:trace contextRef="#ctx0" brushRef="#br0" timeOffset="27885.483">12187 12379 1036 0,'0'0'23'0,"0"0"5"0,0 0 0 0,0 0 1 0,5 0-29 0,-5 0 0 15,0 0 0-15,0 0 0 0,8 0 57 0,0 0 6 16,-8 0 1-16,0 0 0 0,0 0 0 0,0 0 0 16,3 4 0-16,-1 3 0 0,1-4-5 0,-1 4-1 15,1-3 0-15,-3 4 0 0,-3-1-6 0,3 4-2 16,3-4 0-16,2 0 0 0,1 0-8 0,-4 8-2 16,1-8 0-16,5 7 0 0,0-2-1 0,0-1-1 15,-3-1 0-15,3 1 0 0,5 4-2 0,-2-1 0 0,-1-7 0 16,1 4 0-16,0 4-1 0,4-1-1 0,1-3 0 0,0-3 0 15,0-1-34-15,3 0 0 0,-4 0 0 0,-1 0 0 16,-1 0 14-16,0-2-1 0,0 2 0 0,3-7 0 16,-2 7-3-16,1-7-1 0,-1 4 0 0,1-1 0 15,1-3-1-15,-5 0-8 0,0 0 12 0,-1-3-4 16,-2-1-8-16,5 4 8 0,-2-3-8 0,-3-1 8 16,0 4-8-16,-3-7-9 0,3 7 9 0,0 0-13 15,-3 0-135 1,0 0-26-16,1-5-6 0,-6 5-454 0,0 0-91 0</inkml:trace>
  <inkml:trace contextRef="#ctx0" brushRef="#br0" timeOffset="28244.817">12525 12541 1465 0,'0'0'64'0,"0"0"15"16,0 0-63-16,0 0-16 0,6 0 0 0,-1 0 0 0,0 0 44 0,3 5 5 16,-3-5 2-16,6 7 0 0,-3-3 13 0,5-1 4 15,0 4 0-15,6 0 0 0,-3-3-40 0,2 4-8 16,-2 3-2-16,3-4 0 0,-1 0 37 0,1 0 7 16,-3 5 2-16,-3-2 0 0,-2-3-40 0,2 0-8 15,-5 5-2-15,0-5 0 0,-3 4 24 0,-2-1 5 0,-1-3 1 0,1 5 0 16,-6-1-7-16,1-1-1 0,-4 1 0 0,1-1 0 15,-6 6-4-15,-2-2 0 0,-3 1-1 0,6-4 0 16,-4-1-11 0,4-3-3-16,-1 0 0 0,1 5 0 0,-1-5-7 0,3 0-2 0,-2 0 0 0,-1 0 0 15,0-2-8-15,4-5 8 0,-1 2-8 0,0 3 8 16,2-5-8-16,-2 0 0 0,6 0-10 0,-4 0 10 31,4-5-129-31,2 5-20 0,0 0-4 0</inkml:trace>
  <inkml:trace contextRef="#ctx0" brushRef="#br0" timeOffset="29010.777">13055 12724 806 0,'0'0'72'0,"0"0"-58"0,0 0-14 0,0 0 0 0,0 0 94 0,0 0 16 0,0 0 3 0,0 0 1 16,0 0-6-16,0 0-2 0,0 0 0 0,0 0 0 15,0 7-19-15,2 0-4 0,-2 0-1 0,3 1 0 16,-1 6-18-16,1-7-3 0,-3 7-1 0,3-7 0 16,-1 5-18-16,1 2-4 0,-3-3-1 0,3-3 0 0,-1 3-19 15,4-1-4-15,-4-3-1 0,1 0 0 0,0 0-4 0,-3-7-1 16,0 0 0-16,0 0 0 0,0 0 1 0,0 0 0 15,0 0 0-15,0 0 0 0,0 0 4 0,0 0 1 16,0 0 0-16,-3-2 0 0,3-3-6 0,0-2 0 16,3 0-8-16,-3-3 12 0,2-1-12 0,1-1 9 15,2 2-9-15,-2-1 8 0,2-3-8 0,3 6 0 16,-3-3 0-16,1 1 0 0,2-1 0 0,-3 3 0 16,3 1-11-16,0 0 11 0,0 3 0 0,0-3-10 15,0 0 10-15,-3 7 0 0,3-5 0 0,0 2 0 16,-3 3 0-16,0 0 0 0,3 3 0 0,0 2 14 15,-3 2-2-15,3-3-1 0,-2 3 7 0,-1 0 2 16,0 3 0-16,1-3 0 0,-4 5 2 0,4 2 1 0,-4-2 0 16,3-5 0-16,-2 7-4 0,0 0-1 0,-3-7 0 0,2 5 0 15,1 2-6-15,0-7-2 0,-3 5 0 0,0-5 0 16,0 0-10-16,0 0 8 0,2 0-8 0,-2-7 8 16,0 0-8-16,0 0 8 0,0 0-8 0,0 0 8 31,0 0-67-31,0 0-13 0,0 0-4 0,0 0-690 0,0 0-138 0</inkml:trace>
  <inkml:trace contextRef="#ctx0" brushRef="#br0" timeOffset="29431.997">13446 12771 1440 0,'0'0'64'0,"0"0"12"0,0 0-60 0,0 0-16 16,0 0 0-16,0 0 0 0,-3 3 141 0,-2 1 26 15,3-1 5-15,-1 4 0 0,3 0-84 0,-3 2-18 16,6-2-3-16,-3 3-1 0,0-3-41 0,0 0-8 16,0 5-1-16,3-5-1 0,-1 4-7 0,1-4-8 15,-3-4 11-15,5 4-11 0,3-2 9 0,0-1-9 16,3-1 0-16,-1-3 9 0,3 0-9 0,-2 0 10 16,2-3-10-16,0-1 10 0,-2-1 0 0,0-2 0 15,-1 4 0-15,-2-4 0 0,0 3 12 0,0-3 2 16,-3-5 1-16,1 5 0 0,-1 0 3 0,-2 0 0 15,-1-3 0-15,1 3 0 0,-3-4-11 0,0 6-1 16,2-2-1-16,-2 0 0 0,0 4-3 0,-2-1-1 0,-1 1 0 16,3 3 0-16,0 0 0 0,0 0 0 0,0 0 0 0,0 0 0 15,0 0-11-15,0 0 0 0,0 0 0 0,0 0 8 16,0 7-8-16,0 0 0 0,3 0 0 0,-1 1 8 16,1-1-8-16,2 4 0 0,-2-1 0 0,2-3 8 15,1 0-8-15,-1-2 0 0,-2 6 0 0,2-4 0 16,-2 0 0-16,4-4 0 0,-4 4 8 0,2-2-8 15,-5-5-11-15,3 7-4 0,2 0-1 0,-5-7 0 32,0 0-252-32,0 0-50 0</inkml:trace>
  <inkml:trace contextRef="#ctx0" brushRef="#br0" timeOffset="29994.36">13745 12788 1382 0,'-8'-7'61'0,"8"7"13"0,0 0-59 0,0 0-15 16,0 0 0-16,0 0 0 0,0 0 196 0,0 0 37 16,0 0 7-16,0 7 2 0,-2-2-136 0,2-3-27 15,5 7-6-15,-3 1-1 0,4-3-40 0,-4 0-9 16,4 0-2-16,-1-2 0 0,0 6-6 0,-2-4-2 16,-3-4 0-16,0 4 0 0,5 0-1 0,-2-7-1 15,-3 0 0-15,0 0 0 0,0 0-3 0,0 0 0 16,0 0 0-16,0 0 0 0,0 0-8 0,0 0 10 15,5 0-10-15,-5 0 10 0,3-3-10 0,-1-4 0 16,1 3 0-16,2-6 0 0,-2 1 0 0,2 2 0 16,-2-3 0-16,2 3 0 0,3-4-10 0,0 4 10 15,-3 0 0-15,3 2-9 0,-2 2 9 0,-1-1 0 0,0 1 0 0,1 3 8 16,-1 0-8-16,3 3 0 0,-3-3 0 0,0 4 8 16,1-1-8-16,-1 4 0 0,3-2 0 0,0 2 0 15,-3 0 0-15,0 0 9 0,1 0-9 0,2 0 10 16,-3-2 6-16,0 2 2 0,-5-7 0 0,5 7 0 15,1-3-6-15,-6-4 0 0,0 0-1 0,0 0 0 16,0 0 4-16,0 0 1 0,0 0 0 0,0 0 0 16,0 0-3-16,8 0 0 0,-8 0 0 0,8-4 0 15,-3-3-5-15,3 2-8 0,0-2 11 0,-6 4-11 16,6-4 0-16,-2 0 0 0,2-4 0 0,0 4 0 16,0 2 0-16,-1-2 0 0,1 7 0 0,3-3 0 15,-3-1 0-15,2 4 0 0,-4 0-10 0,2 0 10 0,2 4 0 16,-2-1 0-16,-2 2 0 0,-1 2 0 0,3 0 0 15,0 0 0-15,-3 0 12 0,3 0-4 0,-3 0-8 16,1 0 0-16,1 2 0 0,-1 1-11 0,-1-6 11 0,0 3 14 16,-2 1-3-16,2-6-1 0,-2 7-10 0,2-6 12 15,-5-3-12-15,0 0 12 16,0 0-12-16,0 0 8 0,0 0-8 0,0 0 8 16,0 0-63-16,0 0-13 0,0 0-2 0,0-3-1205 0</inkml:trace>
  <inkml:trace contextRef="#ctx0" brushRef="#br0" timeOffset="30947.26">14978 12788 230 0,'-3'0'20'0,"-2"-3"-20"0,5 3 0 0,-3 0 0 15,1-4 276-15,-3 4 50 0,-1-3 10 0,1 3 3 16,0-4-219-16,-1 4-43 0,-2 0-9 0,1 0-1 16,1 0-20-16,-2 0-4 0,3 4-1 0,-3-4 0 15,0 3-19-15,3 1-4 0,-3-1-1 0,0 4 0 16,-3-2-1-16,3 2 0 0,-2 0 0 0,5 0 0 16,-1 0-9-16,1 0-8 0,2 0 12 0,3 5-12 15,3-5 0-15,0 0 0 0,2 0 0 0,3-2 0 16,2-3 0-16,1 3 0 0,0 2 0 0,2-7 0 15,0 0 0-15,3 0 0 0,0 0 9 0,0 0-9 16,0 0 16-16,-3-7-2 0,0 2-1 0,-2-2 0 0,2 0 14 16,-5 0 2-16,0-3 1 0,-3-1 0 0,0-1 25 0,-2-2 5 15,0 0 0-15,-3-1 1 0,-3-3-9 0,3-1-1 16,-8 5-1-16,5-3 0 0,-2-6-24 0,2 6-5 16,-2-2-1-16,0 1 0 0,0-1-4 0,2 5 0 15,-2 0-1-15,2-1 0 0,-5 4 8 0,3 4 1 16,2 0 1-16,-2-5 0 0,2 5-6 0,0 0-2 15,1 4 0-15,-1-1 0 0,1 1-9 0,2 3-8 16,0 0 9-16,0 0-9 0,0 0 0 0,0 0 0 16,0 0 0-16,0 0 0 0,0 0 0 0,0 10 0 15,2 2 0-15,-2-5 0 0,0 7 8 0,3-3-8 16,-1 4 11-16,1-1-11 0,0 4 24 0,-1 1-1 0,4-2-1 0,-1 2 0 16,3-1-22-16,-3 4 8 0,1-4-8 0,4-1 0 15,-2 6 0-15,0-6 0 0,0-1 0 0,0-2 0 16,5 0 0-16,-2 1 0 0,-3-4 0 0,0-1 0 15,5 2 0-15,-3-5-12 0,1 0 4 0,0-3 0 32,-4-1-97-32,1 1-19 0,0-4-4 0,3 0-659 0,-3 0-131 0</inkml:trace>
  <inkml:trace contextRef="#ctx0" brushRef="#br0" timeOffset="31400.287">15330 12847 1209 0,'0'0'108'0,"0"0"-87"0,-3-7-21 0,1 2 0 0,-1 5 93 0,0-7 15 16,-2 4 2-16,2-1 1 0,1-3-16 0,-1 7-3 15,-2-7-1-15,2 7 0 0,-2-7-27 0,0 7-6 16,2-5-1-16,-2 3 0 0,-1 2-23 0,1 0-5 16,0 0-1-16,-3 0 0 0,3 2-16 0,-1 3-3 15,-2-5-1-15,3 7 0 0,0-7-8 0,-3 7 0 16,3 0 0-16,2-3 0 0,0-1 8 0,1 4-8 15,-1 0 0-15,3 2 8 0,0-2-8 0,5 0 0 16,-2 0 0-16,2-4 0 0,3 2-8 0,0 2 8 16,0-3 0-16,0-1 0 0,0 1 0 0,2-1 0 15,1-3 0-15,0 0 0 0,-1 0 0 0,-2 0 10 16,0 0-2-16,3 0-8 0,-3-7 20 0,0 7-2 16,-3-7-1-16,-3 7 0 0,4-7 9 0,-1 2 2 0,-2 2 0 0,-3-1 0 15,2-3 1-15,1 4 1 0,0-1 0 0,-3-3 0 16,-3 0-15-16,3 7-3 0,0 0-1 0,0 0 0 15,3-5-11-15,-3 5 0 0,0 0 0 0,0 0 8 16,5 0-8-16,0 0 0 0,-5 0 0 0,3 0 0 16,5 5 0-16,0-3 0 0,-6 3 0 0,6 2 0 15,-2 0 0-15,2-3 0 0,0 3 0 0,-3-4 0 16,0 4 8-16,3 2-8 0,-3-2 0 0,1-4 8 16,-4 4-8-16,1-3 0 0,0-1 0 0,-1 4 0 15,-2-7 0-15,0 0 0 0,0 0 0 0,0 0 0 16,5 0-157-1,-5 0-27-15,0 0-6 0</inkml:trace>
  <inkml:trace contextRef="#ctx0" brushRef="#br0" timeOffset="31634.602">15542 12574 2070 0,'-16'-7'92'0,"13"7"18"0,3 0-88 16,0 0-22-16,0 0 0 0,0 0 0 0,0 0 56 0,0 0 6 15,0 0 2-15,0 7 0 0,0 5 0 0,3 2 0 16,2 0 0-16,0-2 0 0,1 6-44 0,-1-1-9 16,3-1-2-16,-3 1 0 0,3 2-9 0,-5 2 12 15,-1-7-12-15,4 5 12 0,-4-1-12 0,1-3 8 16,-3-4-8-16,0-1 8 16,0 4-63-16,0-7-13 0,-3 5-2 0,-2-5-1 15,0-3-193-15,-3-1-40 0,-5 1-7 0,-1-4-1 0</inkml:trace>
  <inkml:trace contextRef="#ctx0" brushRef="#br0" timeOffset="31790.573">15412 12781 0 0,'0'0'0'0,"0"0"0"0,0 0 0 0,0 0 0 15,0 0 411-15,0 0-83 0,3-3 67 0,-3 3 13 16,5-4-240-16,0-3-48 0,1 7-10 0,1-3-2 16,1 3-48-16,3-4-9 0,-3 4-3 0,5 0 0 15,3 0-34-15,3 0-14 0,-1 0 11 0,3-5-11 16,-2 3 0-16,2 2 0 0,0 0 0 0,-2 0 0 31,-1-5-145-31,1 5-26 0,-3 0-5 0</inkml:trace>
  <inkml:trace contextRef="#ctx0" brushRef="#br0" timeOffset="32251.488">15936 12785 806 0,'0'0'72'0,"0"0"-58"15,-3 0-14-15,3 0 0 0,0 0 171 0,-2 0 31 16,-1 0 6-16,0 0 2 0,1 0-92 0,-1 0-18 16,-2 0-4-16,-1 0-1 0,1 3-39 0,-3-3-8 15,6 0-2-15,-4 5 0 0,1-3-22 0,-3 3-5 16,0-5-1-16,0 7 0 0,3-3-18 0,-3 3 0 0,0-4 0 0,3 4 0 15,-3 0 8-15,2-2-8 0,1 2 0 0,3 0 0 0,-1 0 0 0,0 0 0 16,3 0 0-16,3 0-9 0,0-2 9 0,2 2 0 16,3 0 0-16,0-7-8 0,2 4 8 0,1-4 0 15,-3 0 0-15,2 0 0 0,1 0 0 0,0-4 0 16,-1 4 0-16,1-7 0 0,-3 4 13 0,0-6-1 16,0 7-1-16,-1-6 0 0,-1 4 17 0,-4-3 4 15,1 0 1-15,-3 4 0 0,3-1 14 0,-3 4 2 16,0-7 1-16,0 7 0 0,-3 0-16 0,3 0-3 15,0 0-1-15,0 0 0 0,-5 0-18 0,5 0-3 16,0 0-1-16,0 0 0 0,0 0 0 0,5 7 0 16,-2 0 0-16,5-7 0 0,0 7-8 0,-1-3-11 0,1-1 3 15,3 1 0-15,-3-4-10 0,3 3-2 0,-1-3 0 0,-2 0 0 32,0-3-180-32,0 3-36 0</inkml:trace>
  <inkml:trace contextRef="#ctx0" brushRef="#br0" timeOffset="32860.719">16261 12842 1267 0,'-16'0'112'0,"16"0"-89"16,0 0-23-16,0 0 0 0,0 0 100 0,0 0 15 15,-5 5 3-15,5-5 1 0,3 7-6 0,-3 0-1 16,-6 4 0-16,6-1 0 0,3 6-40 0,2-2-8 16,-2 1-1-16,2-1-1 0,-5 7-27 0,3-2-6 15,8-1-1-15,-6-1 0 0,-8 2-8 0,6 0-1 0,5-5-1 0,-3 0 0 16,0-2 2-16,-5-3 1 0,3 3 0 0,0-5 0 16,2-3 2-16,-8-1 0 0,-5 2 0 0,8-5 0 15,0 0 4-15,-2-5 1 0,-4-2 0 0,1 0 0 16,0-7-11-16,2 2-1 0,-2-2-1 0,0 0 0 15,-3-5-7-15,0-2 0 0,5-1-8 0,-2-3 12 16,2 3-12-16,1-3 0 0,7 3 0 0,-3-1 0 16,4 2 0-16,-1 0-12 0,-2 2 12 0,2 2-10 15,6 1 10-15,-1 2-12 0,-7 0 12 0,5 2-12 16,2 2 12-16,1 3-10 0,-3 0 10 0,2 3-10 16,-2-3 10-16,6 7 0 0,1 0 0 0,-1 4 0 15,-4-1 0-15,1 4 0 0,2 0 0 0,-2 0 0 16,-6 0 0-16,0 5 0 0,-2-5 0 0,0 7 0 15,-1-7 0-15,-2 5 9 0,-8-1 0 0,3-1 0 0,2-3 2 16,-2 0 0-16,-8 5 0 0,2-5 0 0,3 0-11 0,0-3 0 16,3 3 0-16,-6-4 0 0,-4 2-28 0,1-3 3 15,14-2 0-15,-5 0 0 16,-8 5-128-16,5-5-26 0,8 0-5 0,0 0-844 16</inkml:trace>
  <inkml:trace contextRef="#ctx0" brushRef="#br0" timeOffset="33188.766">16637 12760 979 0,'-11'-7'43'0,"11"7"9"0,0 0-41 0,0 0-11 0,0 0 0 0,0 0 0 16,0 0 172-16,-5 0 33 16,-3 2 7-16,-2 3 0 0,-4-1-96 0,4-1-19 0,2 4-4 0,-3 0-1 15,-5 0-48-15,6 0-11 0,2 5-1 0,3-5-1 16,-3 4-19-16,2-1-4 0,4-5-8 0,2 9 12 15,2-7-12-15,4 0 0 0,-4 0-12 0,6 0 12 16,3 2-12-16,-1-6 12 0,1 4-12 0,2-7 12 16,0 0-13-16,6 0 4 0,-3 0 1 0,0-3 0 15,-8-1 8-15,5-3 0 0,5 0 0 0,-4-1 0 16,-12 1 17-16,6-4-1 0,3 4 0 0,-1-5 0 16,-4 2 23-16,-4-1 4 0,4-3 1 0,-6 2 0 15,2-2 0-15,-4 4 1 0,-12-1 0 0,6 3 0 16,6 1 6-16,-3 0 1 0,-9 0 0 0,4 3 0 15,-4 4-44-15,4-3-8 0,2-1 0 0,0 4 0 16,-5 0-151-16,5 4-27 0,8-4-6 16</inkml:trace>
  <inkml:trace contextRef="#ctx0" brushRef="#br0" timeOffset="33438.708">16896 12767 1087 0,'-13'0'48'0,"8"4"10"0,5-4-46 0,0 0-12 15,0 0 0-15,-3 3 0 0,-2-3 56 0,5 0 8 16,0 0 3-16,5 7 0 0,-5-7 22 0,3 7 5 0,2-2 1 0,3 2 0 16,-3 4-2-16,3-1 0 0,-2-3 0 0,-1 0 0 15,3-2-12-15,0 2-2 0,-8 0-1 0,2 0 0 16,4 0-45-16,-1-3-9 0,-5-4-1 0,0 3-1 15,0-3-22-15,0 0 0 0,0 0 0 0,-5 5-695 16,-3-5-145-16</inkml:trace>
  <inkml:trace contextRef="#ctx0" brushRef="#br0" timeOffset="33594.934">16894 12633 57 0,'-8'-7'0'0,"2"7"0"0,4-5 0 0,2 2 0 15,-3-1 448-15,3 4 84 0,0 0 16 0,0 0 4 16,3-7-389-16,-3 7-79 0,0 0-15 0,0 0-3 16,8 0-53-16,-8 0-13 0,0 0 0 0,0 0 0 15,2 4-175-15,6-1-37 0</inkml:trace>
  <inkml:trace contextRef="#ctx0" brushRef="#br0" timeOffset="33985.46">17015 12807 1152 0,'-13'0'102'0,"13"0"-82"0,0 0-20 0,0 0 0 0,0 0 98 0,0 0 15 16,0 0 3-16,0 0 1 0,0 0-16 0,0 0-3 16,0 0-1-16,0 0 0 0,0 0-33 0,5 7-8 15,-5-7 0-15,0 0-1 0,0 0-23 0,3 7-5 0,5-3-1 0,-5-1 0 16,-3-3-4-16,0 7-1 0,5-2 0 0,-5-5 0 15,0 0-5-15,0 0-2 0,5 0 0 0,1 0 0 16,-1 0 2-16,0 0 0 0,-5 0 0 0,5-5 0 16,6-2-6-16,-6 0-1 0,-2 4 0 0,2-4 0 15,3-4-9-15,-3 4 0 0,1-1 0 0,-1-3 8 16,-2 1 5-16,2-1 1 0,6 3 0 0,-4 1 0 16,-1 3-14-16,2-3 0 0,0 4 0 0,0-1 0 15,-3 4 9-15,-5 0-1 0,5 0 0 0,3 0 0 16,3 4 0-16,-3-1 0 0,-8-3 0 0,8 7 0 15,0 0 4-15,2 5 1 0,-5-5 0 0,1 7 0 16,2-7 18-16,-3 5 3 0,0-1 1 0,0-1 0 16,-2-3-22-16,2 0-4 0,-2 0-1 0,0 0 0 0,-3 2-8 0,0-9 8 15,0 0-8-15,0 3 8 16,0-3-29-16,0 0-7 0,0 0 0 0,0 0-773 16,0 0-155-16</inkml:trace>
  <inkml:trace contextRef="#ctx0" brushRef="#br0" timeOffset="34282.259">17362 12531 979 0,'0'0'87'0,"0"0"-70"0,0 0-17 0,0 0 0 15,0 0 135-15,0 0 23 0,0 0 5 0,0 0 1 16,0 0-18-16,5 3-3 0,1 2-1 0,-4 6 0 16,3-1-50-16,1 1-11 0,-1-1-1 0,0 9-1 15,1-5-38-15,-1 5-7 0,0-1-2 0,3 4 0 16,-3-4-17-16,1-4-4 0,-1 8-1 0,0-8 0 16,-2 0-10-16,-3 2 0 0,3-6 0 0,-1 2 0 15,-2-1 0-15,0-4-12 0,-2 0 0 0,2-4 1 16,0-3-206-1,0 0-42-15</inkml:trace>
  <inkml:trace contextRef="#ctx0" brushRef="#br0" timeOffset="34735.301">17317 12694 921 0,'0'0'82'0,"-3"-3"-66"0,1-1-16 0,2 4 0 0,0-7 198 0,0 4 36 16,5-1 7-16,-2-1 2 0,2 3-127 0,0-3-24 15,3 2-6-15,0-1-1 0,5 1-35 0,1 3-7 16,-1-4-2-16,5 4 0 0,1 0-31 0,-1 0-10 15,1 0 0-15,-1-3 0 16,1 3-19-16,-1 0-10 0,1 3-3 0,-1-3 0 16,1 0-60-16,-3 0-13 0,-3 0-3 0,3 0 0 15,0 0-1-15,-6 0-1 0,1 0 0 0,0 0 0 16,-3 0 52-16,-1 4 10 0,-7-4 3 0,8 0 0 0,-8 0 45 0,0 0 0 16,0 0 15-16,0 0-4 0,6-4 62 0,-6 4 13 15,2 0 2-15,-2 0 1 0,0 0 33 0,3-7 6 16,-6 7 2-16,3-7 0 0,-5 7-44 0,2-7-9 0,1 7-1 0,-4 0-1 15,4 0-16-15,-6-5-3 0,3 5-1 0,-3 0 0 16,0 0-38-16,0 5-7 0,0-5-2 0,0 4 0 16,0-1-8-16,0 1 0 0,5-1 0 0,-2 1 0 15,2-1 0-15,-2 1 0 0,5-4 0 0,0 7 0 16,3 1 0-16,-1-1-11 0,1 4 3 0,5-4 0 16,3 3 8-16,-1-3 0 0,1 5 0 0,-1-1 0 15,1-1-13-15,0-3-1 0,2 5 0 0,-5-5 0 16,2 0 14-16,-2 0 0 0,-2 0 0 0,-1 0 0 15,-3 2 0-15,1 1 0 0,-3-3 0 0,0-3 10 16,-3-1 3-16,1 4 1 0,-6-2 0 0,0 2 0 16,0-3 8-16,-5-1 2 0,-3 4 0 0,-3-7 0 0,1 7-24 15,-1-7 0-15,-4 4 0 0,4-1 0 16,0-3-113-16,4 5-18 0</inkml:trace>
  <inkml:trace contextRef="#ctx0" brushRef="#br0" timeOffset="35266.405">18272 12499 288 0,'0'0'25'0,"3"-5"-25"16,-3 2 0-16,0 3 0 0,5-4 204 0,-5 4 35 15,0 0 7-15,0 0 2 0,0 0-92 0,0 0-17 16,0 0-4-16,0 0-1 0,0 0-34 0,8 4-6 15,-3-4-2-15,-2 3 0 0,0 6-24 0,-1 1-6 16,-2-3-1-16,6 7 0 0,-1 2-20 0,3-2-4 16,2 3-1-16,-2 2 0 0,6-1-22 0,-4 1-5 15,1-2-1-15,-1 2 0 0,-2-1 18 0,0-4 3 16,-3 1 1-16,1-1 0 0,-1-7-39 0,-5 5-8 16,0-5-2-16,-3 0 0 15,1 0-138-15,-4-7-28 0,-2 0-6 0</inkml:trace>
  <inkml:trace contextRef="#ctx0" brushRef="#br0" timeOffset="35407.062">18203 12640 1656 0,'0'0'73'0,"0"0"15"0,8-3-70 16,0-1-18-16,3 8 0 0,2-4 0 0,0-4 26 0,3 4 2 0,0 0 0 0,3 0 0 15,2-3-17-15,3-1-3 0,-6-1-8 0,3 2 12 31,-2-1-72-31,-1-3-16 0,1 4-2 0,-3-4-635 0</inkml:trace>
  <inkml:trace contextRef="#ctx0" brushRef="#br0" timeOffset="35813.147">18455 12463 172 0,'0'0'8'0,"0"0"1"0,0 0-9 0,0 0 0 16,0 0 0-16,0 0 0 0,0 0 319 0,0 0 61 15,5 3 13-15,3 4 3 0,0 0-223 0,-3 0-44 16,0 5-9-16,1 2-1 0,2-3-49 0,-3-1-10 16,3 9-1-16,0-5-1 0,-3 5-11 0,3-5-3 15,-5 0 0-15,2 5 0 0,0-5-13 0,-2 0-3 16,0 2-1-16,-3-2 0 0,2-4-15 0,1 6-4 16,-3-6 0-16,0 1 0 0,0-8-8 0,0 4 10 15,0 0-10-15,0-7 10 0,-3 5-10 0,3-1 8 16,0-4-8-16,0 0 8 0,0 0-8 0,0 0 0 15,0 0-12-15,3-11 12 0,0 3-24 0,-1-3 2 0,3 1 1 0,-2-1 0 32,2-1-8-32,3 5-2 0,-2 0 0 0,2 4 0 0,0-4 12 0,-3 3 3 0,0 4 0 0,3-7 0 15,-3 7 16-15,1 0-8 0,-6 0 8 0,8 0 0 16,-3 0 0-16,0 2 0 0,0 3 10 0,3-1-2 16,-2 3 14-16,2-4 3 0,-3 4 1 0,-2 0 0 15,-1-3 4-15,3 4 1 0,-2-1 0 0,2 0 0 16,-5-7-18-16,3 7-3 0,0-3-1 0,-3-4 0 15,0 0-9-15,0 0 8 0,0 0-8 0,2 3 8 32,1 1-126-32,-3-4-26 0,0 0-4 0</inkml:trace>
  <inkml:trace contextRef="#ctx0" brushRef="#br0" timeOffset="36234.93">18883 12621 1152 0,'0'0'51'0,"0"0"10"0,0 0-49 0,0 0-12 15,0-7 0-15,0 0 0 0,0 0 136 0,0 7 24 16,0 0 4-16,0 0 2 0,0 0-55 0,0 0-11 16,0 0-3-16,0 0 0 0,0 0-53 0,0 0-10 15,-8 0-2-15,0 0-1 0,1 0-18 0,-1 4-3 16,-3-1-1-16,-2 1 0 0,0-1-9 0,2 4 0 16,-5-2 9-16,5 2-9 0,1 0 10 0,-1 0-2 15,6 0-8-15,-3 0 12 0,5 5-12 0,1-5-12 16,2 0 3-16,2 4 0 0,6-8-3 0,-2 4 0 15,2 2 0-15,2-6 0 0,3 4 12 0,-2-3 0 16,2-1 0-16,3-3 0 0,0 0 0 0,0 4 0 0,-6-8 0 0,-2 4 0 16,3-3 0-16,-3-1 0 0,0-3 0 0,-3 0 8 15,-5 7 7-15,3-5 1 0,-1-2 1 0,-2 7 0 16,3-7 12-16,-3 7 3 0,0-7 0 0,0 7 0 16,0 0-13-16,0 0-3 0,0 0 0 0,0 0 0 15,0 0-16-15,0 0 0 0,0 0 8 0,0 0-8 16,0 0 0-16,-3 4 0 0,3-1-8 0,3 1 8 15,0 3-8-15,-1 1 8 0,4-1 0 0,-1 0-9 16,3 0 9-16,2 0 0 0,-4 0 0 0,2-2 0 16,2 2 0-16,-2 0 0 0,0-7 0 0,0 7 0 15,0-7 0-15,-3 4 0 0,1-1 0 0,-1-3-719 16,3-3-145-16</inkml:trace>
  <inkml:trace contextRef="#ctx0" brushRef="#br0" timeOffset="36438.03">19031 12451 1094 0,'0'0'97'0,"0"0"-77"15,0 0-20-15,0 0 0 0,0 0 223 0,0 0 41 16,0 0 8-16,0 0 1 0,6 8-178 0,-4-1-36 16,6 4-7-16,0-1-2 0,-2 2-9 0,2 2-1 15,-1 0-1-15,1 5 0 0,0-5-14 0,0 0-2 16,-5 2-1-16,2-2 0 0,3 0-22 0,-5-2-18 15,-1-2 3-15,-2-3 1 0,0 0-4 0,0 0-1 16,-2 0 0-16,-1-2 0 16,-5-1-187-16,3-1-38 0</inkml:trace>
  <inkml:trace contextRef="#ctx0" brushRef="#br0" timeOffset="36594.651">18942 12571 1544 0,'0'0'68'0,"0"0"15"0,0 0-67 0,0 0-16 0,7-4 0 0,1 4 0 15,0 0 74-15,3 0 11 0,2 0 3 0,3 0 0 16,0 4-29-16,0-4-6 0,5 0-1 0,0 0 0 16,0 0-35-16,0 0-7 0,-2-4-2 0,-1 4 0 15,1-3-8-15,-3-1-14 0,-3 4 3 0,0-3-598 16,-2-1-120-16</inkml:trace>
  <inkml:trace contextRef="#ctx0" brushRef="#br0" timeOffset="37344.039">19746 12626 633 0,'0'0'28'0,"0"0"6"0,0 0-34 0,3-8 0 0,-3 4 0 0,0 4 0 16,0-7 153-16,0 7 24 0,0 0 5 0,0-7 1 15,0 4-77-15,0 3-15 0,0-4-3 0,0 4-1 0,0-7-39 0,0 7-7 16,0 0-1-16,0 0-1 0,-6-5-6 0,6 5-1 16,-2-3 0-16,-4 3 0 0,1 0 0 0,-3 0 0 15,0 3 0-15,0 2 0 0,0-1-16 0,0-1-4 16,0 4-1-16,0 0 0 0,0 0-1 0,1 0 0 16,1 5 0-16,1-5 0 0,-3 0-10 0,5 0 0 15,1 0 0-15,2 5 0 0,-3-5 0 0,6 0 0 16,2 4 0-16,0-4 0 0,1 1-10 0,2-4 10 15,-1-1 0-15,4 4-9 0,2-7 9 0,1 0 0 16,-1 0 0-16,0-3 0 0,-2-1 0 0,-1 1 9 16,1-6-9-16,-1 2 10 0,-2 4-2 0,0-4 0 15,-3 3 0-15,1-3 0 0,-4 0 5 0,1-5 1 0,-3 5 0 0,0 4 0 16,0-4 7-16,0 3 2 0,0 4 0 0,0 0 0 16,0 0 5-16,0 0 2 0,0 0 0 0,0 0 0 15,0 0-14-15,0 0-2 0,0 0-1 0,0 0 0 16,-3 7-13-16,3 0 0 0,0-7 0 0,3 7 0 15,2 0 0-15,1 5 0 0,2-5-8 0,0 0 8 16,-1 0 0-16,1 0 0 0,0 2 0 0,3-6 0 16,-3 4 0-16,-3 0 0 0,3-7 0 0,0 4 0 31,0-1-124-31,-3-3-19 0,-5 0-3 0</inkml:trace>
  <inkml:trace contextRef="#ctx0" brushRef="#br0" timeOffset="37656.462">19886 12581 1778 0,'0'0'39'0,"0"0"8"0,0 0 1 0,0 0 3 0,0 0-41 0,5 5-10 15,1-1 0-15,-1-1 0 0,0 1 40 0,1 3 5 16,1 0 2-16,-1 0 0 0,-4 1 1 0,1-1 0 16,0 0 0-16,2 4 0 0,-2-4-9 0,2 1-2 15,-2-1 0-15,-1 0 0 0,1 0-25 0,-3 0-12 16,0 0 10-16,0-3-10 0,0-1 12 0,0-3-3 15,0 0-1-15,0 0 0 0,0 0 0 0,0 0 0 16,0 0 0-16,0 0 0 0,0 0 0 0,0 0-8 16,0-7 12-16,0 0-4 0,0 0-8 0,-3 0 12 15,3-5-12-15,3 2 12 0,0-1-25 0,-3 1-5 16,2-1-1-16,1-1 0 16,2 5-5-16,0-3-2 0,3-1 0 0,-5 3 0 0,5 4 4 0,0-3 1 0,-3 4 0 0,3-1 0 15,-3-3 9-15,3 7 1 0,-2-3 1 0,2-1-618 16,-1 4-123-16</inkml:trace>
  <inkml:trace contextRef="#ctx0" brushRef="#br0" timeOffset="37984.512">20145 12626 1404 0,'0'0'62'0,"0"0"13"0,0 0-60 0,0 0-15 0,0 0 0 0,3 4 0 15,2-1 80-15,-5-3 12 0,6 7 4 0,2-7 0 16,2 0-51-16,-2 0-9 0,5 0-3 0,-2 0 0 15,2-7-17-15,0 4-3 0,1-1-1 0,-4-4 0 16,-2 4 4-16,3-3 0 0,-3 0 0 0,-3 0 0 16,0 0 18-16,0-1 4 0,-2 1 1 0,-3 0 0 0,-3 0 13 0,1 0 4 15,-3-4 0-15,-1 6 0 0,-2-2-14 0,0 4-2 16,-2-1-1-16,-1-3 0 0,1 7-17 0,-1 0-3 16,3-3-1-16,-2 6 0 0,2-3-9 0,-3 0-1 15,0 4-8-15,3-1 12 0,1 4-12 0,1 0 0 16,-2-2 0-16,3 6 0 0,0-1 0 0,-1 4 0 15,4-2 0-15,-1-1 0 0,1 3 0 0,2 1 0 16,0-4-8-16,2 3 8 0,1-4 0 0,-1 2-8 16,1 2 8-16,2-3 0 0,1-4-13 0,-1 1 4 15,3-1 1-15,2 0 0 16,4-3-128-16,4-1-24 0,1-3-6 0,-1-3-1 0</inkml:trace>
  <inkml:trace contextRef="#ctx0" brushRef="#br0" timeOffset="38687.483">20958 12614 849 0,'0'0'37'0,"0"0"9"0,2-3-37 0,1-1-9 16,0-3 0-16,-1 0 0 0,-2 4 64 0,3-1 12 15,0-4 1-15,-3 8 1 0,0-4 18 0,0 4 3 16,0-7 1-16,0 7 0 0,0 0-6 0,0 0-1 16,-6-3 0-16,4-1 0 0,-1 4-25 0,-2 0-4 0,-3 0-2 0,0 0 0 15,2 0-32-15,-4 4-6 0,2-1-2 0,-3 1 0 16,1-1-10-16,-1 1-3 0,1 8 0 0,-1-5 0 15,0 3-9-15,4-3 0 0,-4 0 0 0,3 5 0 16,0-5 0-16,5 0 0 0,-2-3-11 0,5 3 11 16,0 1-10-16,3-1 10 0,-3-7-12 0,8 4 12 15,0 3-11-15,2-4 11 0,1 1-10 0,2-4 10 16,-2 0 0-16,5 0 0 0,-6-4 0 0,3 4 0 16,1-7 0-16,-4 7 0 0,1-7 0 0,-3 0 10 15,0 2-2-15,0-2 0 0,-1 4 0 0,1-1 0 16,-2-3 17-16,-1 0 3 0,-2 0 1 0,2 2 0 15,-2-2-17-15,-3 4-4 0,0 3-8 0,0-4 12 16,0 4 2-16,0 0 0 0,-3-3 0 0,3 3 0 16,0 0 0-16,0 0 0 0,0 0 0 0,0 0 0 15,0 0-14-15,0 0 8 0,0 7-8 0,0 0 0 0,3 1 9 16,-3 3-9-16,5-1 8 0,0-3-8 0,3 5 0 0,0-1 8 16,0-1-8-16,0 1 0 0,2-1 8 0,1 2-8 15,-3-5 0-15,0 4 8 0,0-1-8 0,-3-5 0 16,3 2 0-16,-3-3 8 15,-2-1-61-15,2 1-13 0,1-4-2 0,-1 0-944 16</inkml:trace>
  <inkml:trace contextRef="#ctx0" brushRef="#br0" timeOffset="38984.568">21302 12590 1443 0,'0'0'32'0,"0"0"6"0,-3-4 2 0,3 4 0 0,0 0-32 0,-5-8-8 0,-1 4 0 0,1 4 0 16,0-7 84-16,0 7 16 0,-1-3 2 0,1 3 1 15,-3-4-39-15,0 4-7 0,0 0-1 0,-2 4-1 16,-1-1-27-16,-2-3-6 0,-1 4-1 0,4-1 0 16,-1 1-3-16,3 4-1 0,3-1 0 0,0-3 0 15,2 3 8-15,-2 0 2 0,2 0 0 0,1 1 0 16,2-1-19-16,0 4-8 0,0-4 0 0,5 3 8 15,-5 2-8-15,5-1 12 0,6-1-12 0,-1-3 12 16,1 5-12-16,2-1 0 0,6-1 0 0,-3-3 0 16,2 0 0-16,3-2 0 0,-2 2 0 0,-1 0 0 15,3-7-15-15,-2 0-8 0,-3 0-1 0,0-3-637 16,0-1-127-16</inkml:trace>
  <inkml:trace contextRef="#ctx0" brushRef="#br0" timeOffset="39202.972">21437 12416 1440 0,'0'0'128'0,"0"0"-103"16,0 0-25-16,0 0 0 0,0 0 108 0,0 0 17 16,0 7 3-16,0 0 1 0,2 0-53 0,1 3-10 15,-1 2-2-15,4 6-1 0,-1-4-33 0,0 1-6 0,3 3-2 16,0-3 0-16,-2 6-14 0,1-7-8 0,1 2 10 15,0 1-10-15,-5-6 11 0,0 4-11 0,-1-4 12 16,1-1-12-16,-3-3-8 0,0 5-9 0,0-5-2 0,0-3-636 16,0-4-127-16</inkml:trace>
  <inkml:trace contextRef="#ctx0" brushRef="#br0" timeOffset="39359.184">21394 12564 1483 0,'0'0'65'0,"0"0"15"0,0 0-64 0,6-4-16 0,-6 4 0 0,5 0 0 16,-3-7 72-16,4 7 11 0,-6 0 2 0,8 0 1 16,0-3-58-16,2 3-11 0,-2-4-2 0,0 4-1 15,3 4-14-15,-1-4 0 0,1 0 0 0,-1 0 0 16,4 0-83-16,-4 0-19 0,6 0-4 0,-3-4-1 0</inkml:trace>
  <inkml:trace contextRef="#ctx0" brushRef="#br0" timeOffset="39765.622">21619 12597 1105 0,'0'0'48'0,"0"0"12"0,0 0-48 0,0 0-12 15,0 0 0-15,0 0 0 0,0 0 77 0,3 3 14 16,-6 4 2-16,3 0 1 0,0-7-2 0,-3 4-1 16,3 4 0-16,-2-1 0 0,4-3-29 0,-2-1-6 15,-2 8 0-15,2-8-1 0,2 4-25 0,1-2-5 16,0 2-1-16,-1-7 0 0,4 7-16 0,-4-3-8 15,4-1 8-15,-1-3-8 0,3 0 8 0,-3 0-8 0,3 0 0 0,0 0 8 16,0-3-8-16,0-1-16 0,0-3 4 0,0 2 1 31,0 3-12-31,0-3-2 0,-3-2-1 0,0 0 0 0,1 0 26 0,-4 0-10 0,1-5 10 0,-1 5 0 16,1 0 0-16,-3 0 0 0,3-3 0 0,-3 1 0 16,-3 2 0-16,3 4 8 0,-3-1-8 0,3-3 0 15,-2 7 12-15,-1-3-4 0,1-1-8 0,2 4 12 16,0 0 6-16,0 0 1 0,0 0 0 0,0 0 0 15,0 0 1-15,0 0 1 0,0 0 0 0,0 0 0 16,0 0-10-16,0 0-3 0,5 4 0 0,0-1 0 16,0 4 11-16,1 0 1 0,-1 5 1 0,0-5 0 15,3 0-8-15,-5 0-1 0,2 0-1 0,0 5 0 16,1-5-11-16,-1 0 8 0,-2 0-8 0,-1 0 8 16,4 0-23-16,-4-2-5 0,-2 2 0 0,3 0-976 15</inkml:trace>
  <inkml:trace contextRef="#ctx0" brushRef="#br0" timeOffset="40174.064">21945 12564 345 0,'0'0'15'0,"0"-4"4"0,0 1-19 0,0 3 0 15,0 0 0-15,0-4 0 0,2-3 234 0,-2 7 43 16,0 0 9-16,0 0 2 0,0-7-161 0,0 7-32 15,0 0-7-15,-8 0 0 0,0 0-40 0,-2 0-8 16,2 0-2-16,-3 2 0 0,1 3-13 0,-1-1-2 0,3-1-1 0,0 4 0 16,0-3-5-16,0-1-1 0,0 4 0 0,3 0 0 15,2 5 0-15,1-5-1 0,-1 0 0 0,3 0 0 16,0 5-15-16,3-5 11 0,-1-3-11 0,4-1 10 16,2 8-10-16,-3-8 0 0,3 1 9 0,0-1-9 15,2 2 12-15,4-5-3 0,-4 0 0 0,3 0 0 16,-2 0-1-16,0-5-8 0,-6 5 12 0,-5 0-4 15,0 0-8-15,5-3 10 0,3-4-10 0,-3 3 10 16,1-3-10-16,-4 0 8 0,-2 4-8 0,3-1 8 16,0-4 0-16,-3 8 0 0,0-4 0 0,0 4 0 15,0 0 8-15,0 0 0 0,0 0 1 0,0 0 0 16,0 0-4-16,0 0-1 0,0 0 0 0,-3 4 0 0,0 4-12 0,3-8 8 16,0 0-8-16,0 11 0 0,0-4 0 0,3 0 8 15,2 0-8-15,3 1 0 0,0-6 0 0,0 7 11 16,3-2-11-16,-3-4 10 0,0 4-10 0,0-3 0 15,-3-1 9-15,0-3-9 16,0 0-112-16,-5 0-26 0,6 0-6 0</inkml:trace>
  <inkml:trace contextRef="#ctx0" brushRef="#br0" timeOffset="40439.636">22056 12372 345 0,'0'0'31'0,"-3"0"-31"0,3 0 0 0,0 0 0 16,0 0 318-16,0 0 58 0,0 0 11 0,0 0 2 16,0 0-254-16,0 0-51 0,5 0-11 0,1 7-1 15,2 0 1-15,-3 0 1 0,0 4 0 0,0 1 0 16,1 2-38-16,2 0-8 0,-3 1-2 0,0 3 0 16,1-4-7-16,-4 8-2 0,1-8 0 0,-1 5 0 15,1-1-8-15,-3-4-1 0,3 8-8 0,-3-8 12 16,0-2-12-16,0 2 9 0,-3-7-9 0,3 4 8 15,0-3-20-15,-3-1-5 0,3-7-1 0,0 0 0 16,0 0-200-16,0 0-40 0,0 0-8 0</inkml:trace>
  <inkml:trace contextRef="#ctx0" brushRef="#br0" timeOffset="40689.617">22180 12317 864 0,'0'-11'38'0,"0"11"8"0,3-3-37 0,-3-1-9 15,5-3 0-15,-5 0 0 0,0 7 237 0,0 0 46 16,0 0 9-16,0 0 1 0,0 0-160 0,5 7-32 16,-2 0-6-16,0 4-2 0,2-1-48 0,-3 9-9 15,1-5-3-15,0 5 0 0,2 2-6 0,0-2-2 16,-2 2 0-16,2-3 0 0,-2 4-13 0,2-4-4 16,-2 4 0-16,0-4 0 0,-1 1-8 0,-2-2 0 0,3 2 9 0,-1-5-9 15,-2 0 8-15,3 2-8 0,-3-2 8 0,0-4-8 16,0-3 0-16,3 5 9 0,-3-5-9 15,0 0 0 1,0-7-88-16,0 0-24 0,0 0-4 0,0 0-891 0</inkml:trace>
  <inkml:trace contextRef="#ctx0" brushRef="#br0" timeOffset="41048.861">22386 12491 806 0,'-5'0'36'0,"5"0"7"0,0 0-35 0,0 0-8 0,0 0 0 0,0 0 0 15,0 0 180-15,0 0 35 0,0 8 6 0,5-1 2 16,-5 0-60-16,3 0-12 0,2 0-3 0,1 0 0 16,2 0-148-16,0-2-20 0,-1 2-8 0,1 0-3 0,3-3 31 0,0-1 0 15,-4 4 13-15,4-3-4 0,0-4-9 0,-1 3 0 16,1-3 9-16,-1 5-9 0,1-5 0 0,-3-5 0 16,3 2 0-16,-4-1-12 0,1 4-3 0,-2-7-1 15,2 0 0-15,-3 0 0 0,0 0 16 0,-2 0 0 16,-1-5 0-16,1 5 0 0,2-3 0 0,-2 3 0 15,0-5 0-15,-1 8 0 0,-2-3 23 0,3 4-3 16,-3-1 0-16,0 4 0 0,0 0 45 0,0 0 9 16,0 0 2-16,0 0 0 0,0 0-22 0,0 0-4 15,0 0-1-15,0 7 0 0,-3 4-17 0,3 4-4 16,0-4-1-16,3 3 0 0,-3 5 0 0,0-2 0 16,-3 2 0-16,3 2 0 0,-2-2-12 0,-1 2-3 15,0-7 0-15,-2 5 0 0,2-1-12 0,-2-3 11 0,0-1-11 0,0-3 10 31,-1-1-72-31,1 2-14 0,2-1-4 0,-2-4-696 0,-3-4-140 0</inkml:trace>
  <inkml:trace contextRef="#ctx0" brushRef="#br0" timeOffset="41534.026">21037 12962 864 0,'0'0'76'0,"0"0"-60"15,0 0-16-15,0-3 0 0,-5-1 201 0,5 4 38 16,0 0 7-16,0 0 2 0,-3-7-116 0,3 7-22 16,0 0-5-16,3 0-1 0,2-7-49 0,3 7-11 15,5 0-1-15,0 0-1 0,6 0-16 0,2 0-3 16,0 0-1-16,8 0 0 0,8 4-1 0,0-1 0 16,6-3 0-16,2 0 0 0,8 0-5 0,2 0 0 0,3 0-1 0,3-7 0 15,-2 7-6-15,1-7-1 0,4 2 0 0,2 3 0 16,3-5 3-16,-3-1 0 0,0 4 0 0,-2-3 0 15,-4 4 8-15,-1-1 1 0,-4-3 1 0,-4 7 0 16,-7-5 8-16,1 5 2 0,-10-2 0 0,-1 2 0 16,-5 0-6-16,-2 0-1 0,-3 0 0 0,-1 0 0 15,-4 0-6-15,-1 2-2 0,-4 3 0 0,-1-5 0 16,0 0-5-16,-2 4-2 0,-3-1 0 0,0-3 0 16,-3 0 3-16,-5 0 0 0,0 0 0 0,0 0 0 15,0 0-12-15,0 0 0 0,0 0 9 0,-8 0-9 16,0 0-112-1,-5-3-28-15,-6-1-4 0</inkml:trace>
  <inkml:trace contextRef="#ctx0" brushRef="#br0" timeOffset="42580.689">23260 12684 864 0,'0'0'76'0,"0"0"-60"0,0 0-16 0,2 7 0 15,1 0 130-15,-1 0 23 0,-2 1 5 0,3-1 1 16,2 7-45-16,-2-7-9 0,0 5-1 0,2 2-1 16,0 0-17-16,1 0-3 0,-1 2-1 0,3-2 0 15,-3 1-19-15,0-1-4 0,-2-3-1 0,2-1 0 16,1 2-12-16,-4 2-2 0,1-7-1 0,0 5 0 15,-1-5-16-15,1 0-3 0,-3-7-1 0,2 7 0 16,-2-7-10-16,0 0-1 0,0 0-1 0,0 0 0 16,0 0 5-16,0 0 2 0,0 0 0 0,-5-3 0 15,0-6 5-15,0 2 1 0,-1-3 0 0,4-1 0 16,-4-3-24-16,1-1 0 0,0-3 0 0,2-1 0 0,-2-2 0 16,2 0 0-16,1 2-11 0,-1-7 11 0,0 5-21 0,3-1 1 15,0 4 1-15,0-3 0 0,0 2 8 0,3-2 2 16,0 6 0-16,-1-3 0 0,1-1 9 0,0 9-8 15,2-1 8-15,0-3-8 0,0 2 8 0,3 5-10 16,0-3 10-16,0 3-10 0,3-2 10 0,2 6-13 16,-2-1 5-16,2 4 8 0,3 0 0 0,-3 0 0 15,0 0 0-15,-2 4 0 0,2 4 0 0,-2-4 0 16,-6 3 0-16,0 0 0 0,-2 3 16 0,-1-3-3 16,-4 5 0-16,-1-1 0 0,-2-1 2 0,0 1 0 15,-3 1 0-15,0-2 0 0,0 1-5 0,-3-4-1 16,3 1 0-16,-2 3 0 0,-1-4-9 0,3-4 0 15,-2 1 0-15,2-1 0 16,0 1-24-16,0-1-4 0,-3-3-1 0,3 0 0 16,0 0-105-16,0 0-21 0,3 0-4 0,-3-7-836 0</inkml:trace>
  <inkml:trace contextRef="#ctx0" brushRef="#br0" timeOffset="42924.336">23770 12531 172 0,'0'0'16'0,"0"0"-16"0,0 0 0 0,0 0 0 16,0 0 250-16,0 0 47 0,-5-4 10 0,0 4 1 15,-3-3-135-15,2 3-27 0,-7 0-6 0,0 0 0 16,-3 3-61-16,3 1-12 0,-6-1-3 0,3 2 0 16,-2 2-20-16,2 0-4 0,0 0 0 0,3 0-1 0,0 0-20 0,2 5-4 15,1-5-1-15,4 4 0 0,4-1-2 0,-1-3-1 16,3 5 0-16,3-5 0 0,-1 0-23 0,6 0-4 15,-3 5 0-15,9-5-1 0,4 0 17 0,1 0 0 16,5-3-8-16,-3-1 8 0,0-3 0 0,3 0 0 16,-3 0 0-16,0-3 0 0,-2-1 14 0,-4-3 3 15,4 4 1-15,-6-6 0 0,0 2-18 0,-2 0 8 16,-3-7-8-16,0 7 0 0,-3-8 33 0,-2 4 0 16,-3 1 0-16,-3-1 0 0,0-1 5 0,1 2 1 15,-6-1 0-15,-3-1 0 0,3 5-29 0,-5 0-10 16,0 4 0-16,0-1 9 15,-3 4-113-15,3-3-22 0,-1 3-5 0,-2 0-860 0</inkml:trace>
  <inkml:trace contextRef="#ctx0" brushRef="#br0" timeOffset="43268.274">24040 12524 1036 0,'0'0'92'0,"0"0"-73"0,-5-4-19 0,-1-3 0 16,4 4 92-16,-3-1 16 0,-3-3 2 0,2 7 1 16,-2-8-8-16,0 8-2 0,0-4 0 0,1 4 0 15,-1 0-31-15,0 0-6 0,-3 0-2 0,3 0 0 16,-2 0-42-16,2 4-9 0,2-1-2 0,6-3 0 16,-5 5-9-16,2 2 0 0,-2 0 0 0,5-3 0 0,0 3 0 0,0-4-12 15,0-3 4-15,5 7 8 16,-2 5-8-16,5-5 8 0,3 0 0 0,-3 0 0 0,2 0 0 0,-2 0 0 15,3 2 0-15,-3 1 0 0,-1-3 0 0,1 0 0 16,-2 0 0-16,-4-2 0 0,1 6 15 0,0-4 4 16,-6-4 1-16,3 4 0 0,-3 0 24 0,1-2 4 15,-4 2 2-15,1-3 0 0,0 3-22 0,0-4-4 16,-3 4 0-16,0-3-1 0,-3-1-13 0,3 1-2 16,-2-1-8-16,2 2 12 15,-3-5-32-15,0 4-8 0,4-1 0 0,-1-3-1 16,2 0-169-16,-2 0-34 0</inkml:trace>
  <inkml:trace contextRef="#ctx0" brushRef="#br0" timeOffset="43486.689">24164 12513 403 0,'0'0'17'0,"0"0"5"0,0 0-22 0,0 0 0 0,0 0 0 0,0 0 0 16,0 4 328-16,0 3 62 0,-2 0 12 0,2 1 2 15,2 6-269-15,1-7-55 0,0 7-10 0,-1-2-2 16,-2 2-37-16,3-3-7 0,2-4-2 0,-2 5 0 16,-3-2-13-16,3-3-9 0,-3 0 12 0,2 0-12 15,-2 5 12-15,0-8-4 0,-2-1 0 0,2-3-8 16,0 0-120-16,0 0-32 0,-6 0-5 0</inkml:trace>
  <inkml:trace contextRef="#ctx0" brushRef="#br0" timeOffset="43642.905">24149 12412 1789 0,'-6'-12'79'0,"6"9"17"0,-5-1-77 0,2-3-19 15,1 0 0-15,-1 0 0 0,0-1 41 0,3 4 5 16,0 1 1-16,0 3 0 0,0 0-19 0,0 0-4 16,0 0-1-16,0 0 0 0,0 0-35 0,0 0-8 15,0 0 0-15,0 0-572 16,3 7-115-16</inkml:trace>
  <inkml:trace contextRef="#ctx0" brushRef="#br0" timeOffset="43861.672">24207 12440 172 0,'0'0'16'0,"0"0"-16"0,0 0 0 0,0 0 0 16,0 0 241-16,0 0 46 0,0 0 9 0,0 0 1 15,0 0-149-15,0 0-31 0,2 7-5 0,1 0-2 16,0 5-22-16,-1-5-4 0,4 7 0 0,-1-2-1 15,0 2-25-15,0 0-5 0,1-2-1 0,-1 2 0 16,0 0-24-16,1 0-6 0,-4 2-1 0,-2-6 0 16,3 1-9-16,0 1-1 0,-3-5-1 0,-3 3 0 15,0-3-18-15,3 0-4 0,-2-2-1 0,-4-3 0 16,4 3-211-16,2-5-43 0</inkml:trace>
  <inkml:trace contextRef="#ctx0" brushRef="#br0" timeOffset="44018.224">24180 12553 230 0,'0'0'20'0,"0"0"-20"0,0 0 0 0,0 0 0 0,0 0 204 0,6-3 37 16,-1-1 7-16,0 4 2 0,0-5-122 0,3 3-25 15,0 2-5-15,0 0-1 0,3 0-45 0,-1 0-10 16,1 0-2-16,2 0 0 0,-2 0-30 0,5 0-10 16,-3 0 0-16,3 0 0 15,-8 2-16-15,5-2-11 0,-2 0-1 0</inkml:trace>
  <inkml:trace contextRef="#ctx0" brushRef="#br0" timeOffset="44174.045">24424 12578 1105 0,'0'0'48'0,"-3"0"12"0,0 3-48 16,3 2-12-16,0-5 0 0,0 7 0 0,-2 0 93 0,4 0 17 0,1 0 3 0,2-3 1 16,1 4-36-16,-4-1-7 0,4 0-2 0,-1 0 0 15,-2 0-34-15,-1 0-7 0,-2-7-2 0,3 5 0 16,-1 2-15-16,-2-7-3 0,0 0-8 0,0 0 12 31,0 0-72-31,0 0-16 0,0 0-2 0,0 0-1 0</inkml:trace>
  <inkml:trace contextRef="#ctx0" brushRef="#br0" timeOffset="44315.037">24413 12473 1270 0,'-5'-7'56'0,"2"0"12"0,3 2-54 0,-2 2-14 0,2-1 0 0,0 4 0 16,2-3 145-16,-2 3 27 0,0-4 4 0,0 4 2 15,0 0-102-15,0 0-21 0,0 0-4 0,0 0-1 0,0 0-50 0,8 0 0 16,-8 0-12-16</inkml:trace>
  <inkml:trace contextRef="#ctx0" brushRef="#br0" timeOffset="44595.805">24527 12567 1616 0,'0'0'72'0,"0"0"14"0,0 0-69 16,3 7-17-16,-1-3 0 0,3 4 0 0,-2-1 88 0,2 0 13 16,1 0 3-16,2 0 1 0,0 0-29 0,0-2-7 15,2 2-1-15,-2 0 0 16,0 0-46-16,3-3-10 0,-1-1-1 0,-2 1-1 0,3-1 6 0,-1-3 2 0,1 5 0 0,-3-5 0 16,-3 0 0-16,3-5 0 0,-3 5 0 0,-5 0 0 15,6-3 7-15,-1-1 2 0,0-3 0 0,-2 0 0 16,-1 0 5-16,-2 0 2 0,3-5 0 0,-3 5 0 15,3-3-16-15,-3-1-3 0,-3 3-1 0,0-3 0 16,1 4-14-16,2 0 0 0,-3 0 0 0,1 2 0 16,2 3 10-16,0 2-1 0,0-8 0 0,0 8 0 15,0-4-121 1,0 4-25-16,0 0-5 0</inkml:trace>
  <inkml:trace contextRef="#ctx0" brushRef="#br0" timeOffset="44940.098">24773 12546 982 0,'0'0'44'0,"0"0"8"0,0 0-41 16,0 0-11-16,5 7 0 0,-2-7 0 0,2 0 88 0,0 4 16 16,3-1 4-16,0-3 0 0,0 0-44 0,3 0-8 15,-1-3-1-15,1-1-1 16,0 4-23-16,-1-7-5 0,-2 7-1 0,0-7 0 0,0 7 43 0,-3-8 9 16,1 4 2-16,-4 1 0 0,1-4-3 0,-3 7-1 15,0-4 0-15,0-3 0 0,-3 0-25 0,1 2-5 16,-1 2-1-16,-2-1 0 0,-1-3-16 0,1 7-3 15,-3-3-1-15,3-1 0 0,0 4-15 0,-1-3-9 16,1 3 10-16,-3 0-10 0,0 0 8 0,3 3-8 16,-3-3 0-16,0 4 0 0,0-1 11 0,3 4-11 15,-1-3 12-15,1 4-12 0,-3-1 8 0,3 4-8 0,0-1 0 16,-1 2 0-16,-2-1 0 0,3 6 0 0,2 2 0 16,3-5 0-16,0 0 0 0,0-2 0 0,0 2 10 15,3 0-10-15,5-2 9 0,-5-5-9 0,2 7 10 0,0-7-10 16,3 4 8-16,3-3-8 0,5-1 0 0,-3 0 9 15,5 0-9-15,4 0 0 0,1 0 9 0,1-7-9 32,0 0-106-32,0 0-26 0</inkml:trace>
</inkml:ink>
</file>

<file path=ppt/ink/ink1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40:41.86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44 3 3568 0 0,'0'0'76'0'0,"0"0"16"0"0,0 0 5 0 0,0 0 31 0 0,0 0 107 0 0,0 0 42 0 0,0 0 10 0 0,0 0-26 0 0,0 0-111 0 0,0 0-50 0 0,0 0-11 0 0,0 0 43 0 0,0 0 186 0 0,0 0 88 0 0,0 0 11 0 0,0 0-44 0 0,0 0-205 0 0,0 0-88 0 0,0 0 14 0 0,0 0 108 0 0,0 0 24 0 0,0 0-2 0 0,0 0 1 0 0,0 0 6 0 0,-12-2 586 0 0,10 3-697 0 0,0 1-1 0 0,-1-1 1 0 0,1 1-1 0 0,0 0 1 0 0,0 0 0 0 0,0 0-1 0 0,0 0 1 0 0,0 0-1 0 0,1 1 1 0 0,-1-1-1 0 0,1 0 1 0 0,-1 1 0 0 0,1 0-1 0 0,0-1 1 0 0,0 1-1 0 0,0 0 1 0 0,-1 2-120 0 0,2-4 22 0 0,0 0 66 0 0,0-1 0 0 0,3 22-312 0 0,12 10 2208 0 0,14-26 16 0 0,-8-18-1928 0 0,-17 8-72 0 0,-1-11 0 0 0,-9-2 529 0 0,-17 18 45 0 0,6 12-574 0 0,7-1 0 0 0,8-6 0 0 0,0 1 0 0 0,2 0 0 0 0,9 11 0 0 0,6-11-29 0 0,-13-6 46 0 0,-1-1-1 0 0,1 1 0 0 0,0-1 1 0 0,0 0-1 0 0,0 1 1 0 0,0-1-1 0 0,0 0 0 0 0,0 0 1 0 0,0-1-1 0 0,0 1 1 0 0,0 0-1 0 0,0-1 0 0 0,0 1 1 0 0,-1-1-1 0 0,1 1 1 0 0,0-1-1 0 0,0 0 0 0 0,0 0 1 0 0,-1 0-1 0 0,1 0 1 0 0,0 0-1 0 0,-1 0 0 0 0,1 0 1 0 0,-1-1-1 0 0,0 1 1 0 0,1-1-1 0 0,-1 1 0 0 0,0-1 1 0 0,0 1-1 0 0,0-1 1 0 0,0 0-1 0 0,0 1 0 0 0,0-2-16 0 0,9-13 400 0 0,-17-15-600 0 0,6 31 206 0 0,-1 0 0 0 0,0 0 0 0 0,0 0 0 0 0,0 0 0 0 0,1 1-1 0 0,-1-1 1 0 0,0 1 0 0 0,0-1 0 0 0,1 1 0 0 0,-1-1-1 0 0,0 1 1 0 0,1 0 0 0 0,-1 0 0 0 0,1 0 0 0 0,-1 0 0 0 0,1 0-1 0 0,0 0 1 0 0,-1 1 0 0 0,1-1 0 0 0,0 0 0 0 0,0 1-1 0 0,0-1-5 0 0,-11 24-77 0 0,19-10 26 0 0,26 0 283 0 0,2-29-232 0 0,-23-13 0 0 0,-9 20 0 0 0,-4 0 0 0 0,0 6 0 0 0,0-1 0 0 0,0 0 0 0 0,0 1 0 0 0,0-1 0 0 0,0 1 0 0 0,-1 0 0 0 0,1-1 0 0 0,-1 1 0 0 0,1 0 0 0 0,-1 0 0 0 0,1 0 0 0 0,-1 0 0 0 0,0 0 0 0 0,1 0 0 0 0,-1 1 0 0 0,0-1 0 0 0,0 0 0 0 0,0 1 0 0 0,1-1 0 0 0,-1 1 0 0 0,-2 0 0 0 0,-38 13 0 0 0,30 5 0 0 0,7-13 0 0 0,3 3 0 0 0,-2 15 0 0 0,6-16 0 0 0,16 2 40 0 0,-17-9 9 0 0,0 0-1 0 0,1 0 0 0 0,-1-1 0 0 0,0 1 1 0 0,0-1-1 0 0,0 1 0 0 0,0-1 0 0 0,0 1 0 0 0,0-1 1 0 0,0 0-1 0 0,0 1 0 0 0,0-1 0 0 0,0 0 0 0 0,0 0 1 0 0,0 0-1 0 0,0 0 0 0 0,-1 0 0 0 0,1 0 1 0 0,0 0-1 0 0,-1 0 0 0 0,1 0 0 0 0,-1 0 0 0 0,1 0 1 0 0,-1 0-1 0 0,1-1 0 0 0,-1 1 0 0 0,0 0 0 0 0,1 0 1 0 0,-1-1-1 0 0,0 1 0 0 0,0 0 0 0 0,0 0 1 0 0,0 0-1 0 0,0-1 0 0 0,0 1 0 0 0,-1 0 0 0 0,1 0-48 0 0,0-1 67 0 0,-2 0 10 0 0,-10-4 3 0 0,-9 5-93 0 0,20 1-111 0 0,1 0-249 0 0,0 0-86 0 0,0 0-12 0 0,-2-2-868 0 0,1 2-2139 0 0,1 0 1944 0 0</inkml:trace>
</inkml:ink>
</file>

<file path=ppt/ink/ink1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40:46.92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3768 0 0,'0'0'168'0'0,"0"0"72"0"0,0 0 177 0 0,0 0 79 0 0,0 0 15 0 0,0 0-17 0 0,0 0-72 0 0,0 0-34 0 0,0 0-4 0 0,0 0-38 0 0,0 0-158 0 0,0 0-76 0 0,0 0-14 0 0,0 0 7 0 0,0 0 39 0 0,0 0 15 0 0,0 0 1 0 0,0 0 37 0 0,0 0 159 0 0,0 0 76 0 0,0 0 15 0 0,0 0-17 0 0,0 0-72 0 0,0 0-34 0 0,0 0-4 0 0,0 0-22 0 0,0 0-88 0 0,0 0-40 0 0,0 0-8 0 0,0 0 22 0 0,0 0 100 0 0,18 7 2472 0 0,-16-5-2694 0 0,-1-1 0 0 0,1 1 1 0 0,-1-1-1 0 0,0 1 1 0 0,1-1-1 0 0,-1 1 1 0 0,0 0-1 0 0,0 0 1 0 0,0-1-1 0 0,0 1 1 0 0,-1 0-1 0 0,1 0 1 0 0,0 0-1 0 0,-1 0 1 0 0,0 0-1 0 0,1 0 1 0 0,-1 0-1 0 0,0 0 1 0 0,0 0-1 0 0,0 0 0 0 0,0 0 1 0 0,0 0-1 0 0,-1 1-62 0 0,7 33 1103 0 0,-3-8-819 0 0,4-2-214 0 0,-4-21-49 0 0,-2-4 34 0 0,-1-1 14 0 0,4 3-1632 0 0,-4-3-4552 0 0</inkml:trace>
</inkml:ink>
</file>

<file path=ppt/ink/ink1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40:47.97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6448 0 0,'0'0'141'0'0,"0"0"23"0"0,0 0 13 0 0,0 0 55 0 0,0 0 182 0 0,0 0 76 0 0,0 0 20 0 0,0 0 2 0 0,0 0 0 0 0,0 0 0 0 0,0 0 0 0 0,0 0-70 0 0,0 0-220 0 0,14 11 1754 0 0,-14 26-1240 0 0,-6 10 609 0 0,8-37-897 0 0,2 20 326 0 0,-5-24-694 0 0,0 0 0 0 0,0-1 0 0 0,1-3 0 0 0,1 20 136 0 0,0-16-169 0 0,0-6-2539 0 0,-1 0-2846 0 0</inkml:trace>
</inkml:ink>
</file>

<file path=ppt/ink/ink1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40:53.17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364 82 6448 0 0,'-2'-4'387'0'0,"0"-1"1"0"0,0 1 0 0 0,0 0-1 0 0,0-1 1 0 0,0 1 0 0 0,-1 0-1 0 0,0 0 1 0 0,0 0 0 0 0,0 1-1 0 0,0-1 1 0 0,-1 1 0 0 0,1 0-1 0 0,-1 0 1 0 0,0 0 0 0 0,0 0-1 0 0,0 0 1 0 0,0 1 0 0 0,0 0-1 0 0,-1 0 1 0 0,1 0 0 0 0,-1 0-1 0 0,1 1 1 0 0,-1 0 0 0 0,0 0-1 0 0,-3 0-387 0 0,-47-4 1723 0 0,37 8-1517 0 0,0 0-1 0 0,0 1 1 0 0,0 0-1 0 0,0 2 1 0 0,1 0-1 0 0,-4 2-205 0 0,16-6 49 0 0,1 1 0 0 0,-1 0-1 0 0,0 0 1 0 0,1 0 0 0 0,-1 1-1 0 0,1-1 1 0 0,0 1-1 0 0,0 0 1 0 0,1 0 0 0 0,-1 0-1 0 0,1 1 1 0 0,0-1 0 0 0,0 1-1 0 0,0 0 1 0 0,0 1-49 0 0,-18 45 346 0 0,20-49-338 0 0,0 1-1 0 0,1 0 0 0 0,-1 0 1 0 0,1 0-1 0 0,0 0 0 0 0,0 0 0 0 0,0 0 1 0 0,0 0-1 0 0,1 0 0 0 0,-1 0 1 0 0,1 0-1 0 0,0 0 0 0 0,0 0 1 0 0,0 0-1 0 0,0 0 0 0 0,0-1 0 0 0,1 2-7 0 0,1 2 5 0 0,1-1 0 0 0,-1 0 0 0 0,1 0 0 0 0,-1 0 0 0 0,1-1 0 0 0,1 1 0 0 0,-1-1-1 0 0,1 0 1 0 0,-1 0 0 0 0,1-1 0 0 0,0 1 0 0 0,5 1-5 0 0,94 32-467 0 0,44 13 1045 0 0,-126-39-323 0 0,-13-8-208 0 0,0 1 1 0 0,0 0-1 0 0,0 0 0 0 0,0 1 1 0 0,-1 0-1 0 0,0 1 1 0 0,0 0-1 0 0,-1 0 1 0 0,1 0-1 0 0,-1 1 1 0 0,0 0-1 0 0,-1 1 0 0 0,0-1 1 0 0,0 1-1 0 0,3 7-47 0 0,-7-12 83 0 0,-1 0-1 0 0,0 0 0 0 0,0 0 0 0 0,0 0 0 0 0,0 1 1 0 0,0-1-1 0 0,0 0 0 0 0,-1 0 0 0 0,0 1 1 0 0,0-1-1 0 0,0 1 0 0 0,0-1 0 0 0,0 0 0 0 0,-1 1 1 0 0,1-1-1 0 0,-1 0 0 0 0,0 0 0 0 0,-1 3-82 0 0,-1 4 252 0 0,-1-1-1 0 0,-1 1 1 0 0,1-1-1 0 0,-2 0 0 0 0,1-1 1 0 0,-1 1-1 0 0,-1-1 1 0 0,1 0-1 0 0,-1-1 1 0 0,-1 1-1 0 0,1-1 0 0 0,-1-1 1 0 0,-1 0-1 0 0,0 1-251 0 0,-5 1 118 0 0,0-1-1 0 0,0-1 1 0 0,-1 0 0 0 0,0 0-1 0 0,0-2 1 0 0,0 0-1 0 0,0 0 1 0 0,-1-2 0 0 0,0 0-1 0 0,-4 0-117 0 0,9-2 13 0 0,-1-1 0 0 0,1 0 0 0 0,0 0 0 0 0,-1-1 0 0 0,1-1 0 0 0,0 0 0 0 0,0 0 0 0 0,1-1 0 0 0,-1 0-13 0 0,7 2-226 0 0,0 0 0 0 0,0 0 0 0 0,0-1 0 0 0,0 1 0 0 0,1-1 0 0 0,-1 0-1 0 0,1 0 1 0 0,0 0 0 0 0,0 0 0 0 0,0-1 0 0 0,0 1 0 0 0,0-1 0 0 0,1 1 0 0 0,0-1-1 0 0,-1 0 1 0 0,1 0 0 0 0,1 0 0 0 0,-1-2 226 0 0,-3-9-2039 0 0</inkml:trace>
</inkml:ink>
</file>

<file path=ppt/ink/ink1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40:53.81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23 3 5984 0 0,'-14'-2'30'0'0,"5"1"2758"0"0,13 7 3836 0 0,-1 11-4509 0 0,-2-11-1467 0 0,1 55 1521 0 0,22 12-849 0 0,9-26-731 0 0,-25-39-525 0 0,7 37 306 0 0,-7-11 48 0 0,-7-32-403 0 0,0-1 0 0 0,-1 0 0 0 0,1 0-1 0 0,-1 0 1 0 0,1 1 0 0 0,-1-1 0 0 0,1 0-1 0 0,-1 1 1 0 0,0-1 0 0 0,1 0 0 0 0,-1 1 0 0 0,0-1-1 0 0,0 0 1 0 0,0 1 0 0 0,0-1 0 0 0,0 0-1 0 0,-1 1 1 0 0,1-1 0 0 0,0 0 0 0 0,-1 1-1 0 0,1-1 1 0 0,-1 0 0 0 0,1 1 0 0 0,-1-1 0 0 0,1 0-1 0 0,-1 1-14 0 0,3 19 0 0 0,4-14 0 0 0,3-4 0 0 0,4-33 236 0 0,-11 18-16 0 0,23-73 579 0 0,2 27-1194 0 0,14 11 275 0 0,16 5 36 0 0,-42 30 42 0 0,39-14-113 0 0,-53 25 145 0 0,-1 1 1 0 0,0 0-1 0 0,0-1 1 0 0,1 1-1 0 0,-1 0 1 0 0,0 0-1 0 0,1-1 1 0 0,-1 1-1 0 0,0 0 0 0 0,1 0 1 0 0,-1-1-1 0 0,0 1 1 0 0,1 0-1 0 0,-1 0 1 0 0,1 0-1 0 0,-1 0 1 0 0,0 0-1 0 0,1 0 1 0 0,-1 0-1 0 0,1-1 0 0 0,-1 1 1 0 0,0 0-1 0 0,1 0 1 0 0,-1 1-1 0 0,1-1 1 0 0,-1 0-1 0 0,0 0 1 0 0,1 0-1 0 0,-1 0 1 0 0,1 0-1 0 0,-1 0 0 0 0,0 0 1 0 0,1 1-1 0 0,-1-1 1 0 0,0 0-1 0 0,1 0 1 0 0,-1 1-1 0 0,0-1 1 0 0,1 0-1 0 0,-1 0 1 0 0,0 1-1 0 0,1-1 0 0 0,-1 0 1 0 0,0 1-1 0 0,0-1 1 0 0,1 0-1 0 0,-1 1 1 0 0,0-1-1 0 0,0 0 1 0 0,0 1-1 0 0,0-1 1 0 0,0 1-1 0 0,1-1 0 0 0,-1 0 1 0 0,0 1-1 0 0,0-1 1 0 0,0 1-1 0 0,0-1 1 0 0,0 0-1 0 0,0 1 1 0 0,0-1-1 0 0,0 1 1 0 0,-1-1-1 0 0,1 1 0 0 0,0-1 1 0 0,0 0-1 0 0,0 1 1 0 0,0-1-1 0 0,-1 1 10 0 0,-1 17-770 0 0,-47 21-1612 0 0,18-8 1710 0 0,18-19 672 0 0,13-12 0 0 0,-1 0 0 0 0,0 1 0 0 0,0-1 0 0 0,0 1 0 0 0,0-1 0 0 0,0 1 0 0 0,1-1 0 0 0,-1 1 0 0 0,0 0 0 0 0,1-1 0 0 0,-1 1 0 0 0,0 0 0 0 0,1-1 0 0 0,-1 1 0 0 0,1 0 0 0 0,-1 0 0 0 0,1 0 0 0 0,-1 0 0 0 0,1-1 0 0 0,0 1 0 0 0,-1 0 0 0 0,1 0 0 0 0,0 0 0 0 0,0 0 0 0 0,0 0 0 0 0,0 0 0 0 0,0 0 0 0 0,0 0 0 0 0,0 0 0 0 0,0 0 0 0 0,18 35 0 0 0,11 0 336 0 0,26 8 1166 0 0,19 0 92 0 0,6-5-1818 0 0,-48-26 198 0 0,6-1-2644 0 0,-36-12 1132 0 0,-2 0-20 0 0</inkml:trace>
</inkml:ink>
</file>

<file path=ppt/ink/ink1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40:54.10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4 10136 0 0,'8'-3'918'0'0,"5"7"712"0"0,4 15 3732 0 0,3 16-4353 0 0,-6 13 289 0 0,21 61-108 0 0,-13-34 770 0 0,-15-37-2386 0 0,-12-34-1359 0 0,1-3-3622 0 0,3-1-1430 0 0</inkml:trace>
</inkml:ink>
</file>

<file path=ppt/ink/ink1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40:54.48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21 13704 0 0,'0'0'306'0'0,"2"-7"878"0"0,5 4-976 0 0,0 0 0 0 0,0 1 0 0 0,0 1 0 0 0,0-1 0 0 0,0 1-1 0 0,0 0 1 0 0,1 0 0 0 0,-1 1 0 0 0,0 0 0 0 0,3 1-208 0 0,231 8 1849 0 0,-210-7-1807 0 0,45 12 33 0 0,-49-6-75 0 0,-27-7-276 0 0,1 1-1 0 0,-1 0 1 0 0,0 0-1 0 0,0 0 1 0 0,1-1-1 0 0,-2 1 0 0 0,1 0 1 0 0,0 0-1 0 0,0 0 1 0 0,0 0-1 0 0,-1-1 0 0 0,1 1 1 0 0,-1 0-1 0 0,0 0 1 0 0,1-1-1 0 0,-1 1 1 0 0,0-1-1 0 0,0 1 0 0 0,0 0 1 0 0,0-1-1 0 0,0 1 1 0 0,0-1-1 0 0,0 0 1 0 0,-1 1-1 0 0,0 0 277 0 0,-14 14-2493 0 0</inkml:trace>
</inkml:ink>
</file>

<file path=ppt/ink/ink1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40:54.75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3224 0 0,'46'29'2645'0'0,"0"-9"7482"0"0,28-8-7021 0 0,-57-12-2907 0 0,-1 0 0 0 0,1-2 0 0 0,0 0-1 0 0,0 0 1 0 0,-1-2 0 0 0,1 0 0 0 0,11-5-199 0 0,78-23-2135 0 0,-91 26 807 0 0</inkml:trace>
</inkml:ink>
</file>

<file path=ppt/ink/ink1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40:55.06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0 131 13824 0 0,'0'0'314'0'0,"0"0"46"0"0,0 0 22 0 0,0 0-50 0 0,1 1-220 0 0,5 6 184 0 0,0-1 1 0 0,0 2-1 0 0,-1-1 1 0 0,0 1-1 0 0,-1 0 1 0 0,0 0-1 0 0,0 0 1 0 0,0 0 0 0 0,-1 1-1 0 0,-1-1 1 0 0,1 1-1 0 0,-1 0 1 0 0,-1 0-1 0 0,0 0 1 0 0,1 8-297 0 0,7 39 1603 0 0,2 79 461 0 0,-26-156-1976 0 0,5-5-292 0 0,1 1 0 0 0,1-2 0 0 0,2 1 0 0 0,0-1 0 0 0,2 0 0 0 0,1 0 0 0 0,1-1 0 0 0,1 1 0 0 0,1-1 0 0 0,3-7 204 0 0,-1 19 28 0 0,-2 11-123 0 0,1 0-1 0 0,0 0 1 0 0,0 0 0 0 0,0-1 0 0 0,0 1 0 0 0,1 0 0 0 0,0 0 0 0 0,0 1-1 0 0,0-1 1 0 0,1 0 0 0 0,0 1 0 0 0,0-1 0 0 0,0 1 0 0 0,0 0-1 0 0,1 0 96 0 0,3-2 53 0 0,1 1-1 0 0,0 0 0 0 0,0 1 0 0 0,0-1 0 0 0,1 2 1 0 0,0-1-1 0 0,0 1 0 0 0,0 0 0 0 0,0 1 0 0 0,0 0 1 0 0,0 1-1 0 0,0 0 0 0 0,1 0 0 0 0,-1 1 0 0 0,0 0 1 0 0,1 1-1 0 0,-1 0 0 0 0,0 0 0 0 0,1 1 0 0 0,-1 0 0 0 0,0 1 1 0 0,-1 0-1 0 0,1 0 0 0 0,0 1 0 0 0,-1 0 0 0 0,0 0 1 0 0,8 6-53 0 0,-13-8 52 0 0,-1-1 0 0 0,1 1 0 0 0,-1-1 0 0 0,0 1 0 0 0,0 0 0 0 0,1 0 0 0 0,-1 0 0 0 0,0 1 0 0 0,-1-1 0 0 0,1 0 0 0 0,0 1 0 0 0,-1-1 0 0 0,1 1 0 0 0,-1-1 0 0 0,0 1 0 0 0,1 0 0 0 0,-1 0 0 0 0,-1-1 0 0 0,1 1 0 0 0,0 0 0 0 0,-1 0 0 0 0,1 0 0 0 0,-1 0 0 0 0,0 0 0 0 0,0 0 0 0 0,0 0 0 0 0,-1 0 0 0 0,1 0 0 0 0,-1-1 0 0 0,1 1 0 0 0,-1 0 0 0 0,0 0 0 0 0,0 0 0 0 0,0-1 0 0 0,0 1 0 0 0,-1 0 0 0 0,1-1 0 0 0,-1 1 0 0 0,0 0-52 0 0,-55 51 10 0 0,-66 16-1696 0 0,78-63-3141 0 0,25-6-1651 0 0</inkml:trace>
</inkml:ink>
</file>

<file path=ppt/ink/ink1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40:55.50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80 10136 0 0,'0'0'464'0'0,"0"0"-10"0"0,3 7-276 0 0,19 56 6499 0 0,7 55-3438 0 0,-15-47-2614 0 0,0 32 1073 0 0,-9-70-970 0 0,-5-32-568 0 0,0-1-34 0 0,0 0-20 0 0,0 0-2 0 0,0 0 7 0 0,0 0 28 0 0,-18-34 515 0 0,11-10-627 0 0,0 12-183 0 0,2 1 1 0 0,1-1-1 0 0,2 0 1 0 0,1 0-1 0 0,1 0 1 0 0,4-14 155 0 0,-3 38-73 0 0,0 0 1 0 0,1 1-1 0 0,0-1 1 0 0,0 1-1 0 0,1-1 0 0 0,0 1 1 0 0,0 0-1 0 0,1 0 1 0 0,0 0-1 0 0,0 1 1 0 0,0-1-1 0 0,1 1 1 0 0,0 0-1 0 0,0 0 1 0 0,1 1-1 0 0,0-1 1 0 0,0 1-1 0 0,0 1 1 0 0,0-1-1 0 0,1 1 1 0 0,0 0-1 0 0,0 0 1 0 0,1 1 72 0 0,-1 0-22 0 0,1 0 1 0 0,0 1-1 0 0,0-1 1 0 0,0 2-1 0 0,0-1 1 0 0,0 1 0 0 0,0 1-1 0 0,0 0 1 0 0,0 0-1 0 0,0 0 1 0 0,0 1-1 0 0,2 0 22 0 0,0 1 35 0 0,0 0 0 0 0,-1 0 0 0 0,1 1 0 0 0,0 1-1 0 0,-1-1 1 0 0,0 1 0 0 0,0 1 0 0 0,0 0 0 0 0,0 1-35 0 0,-4-4 21 0 0,0 1 0 0 0,-1 0 1 0 0,0 0-1 0 0,0 1 1 0 0,0-1-1 0 0,0 1 0 0 0,0 0 1 0 0,-1 0-1 0 0,1 0 1 0 0,-1 0-1 0 0,0 0 0 0 0,-1 1 1 0 0,1 0-1 0 0,-1-1 1 0 0,0 1-1 0 0,0 0 0 0 0,0 0 1 0 0,-1 0-1 0 0,1 2-21 0 0,-4-3 64 0 0,1 1 0 0 0,-1-1 1 0 0,0 1-1 0 0,-1-1 0 0 0,1 0 0 0 0,-1 0 0 0 0,0 0 0 0 0,0 0 0 0 0,0-1 0 0 0,0 1 0 0 0,-1-1 0 0 0,1 0 0 0 0,-1 1 0 0 0,0-2 1 0 0,-4 3-65 0 0,-7 4 119 0 0,-1-1 1 0 0,0-1-1 0 0,0 0 1 0 0,0-2-1 0 0,-1 0 1 0 0,-16 3-120 0 0,13-2-593 0 0,7-2-1270 0 0,-1-2-3384 0 0,-4-1-2272 0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3T21:38:42.728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14544 4387 403 0,'-5'7'17'0,"5"-7"5"0,0 0-22 0,0 0 0 0,0 0 0 0,0 0 0 16,0 0 188-16,0 0 34 0,0 0 6 0,0 0 2 15,-3-2-94-15,3 2-18 0,0 0-4 0,6-5-1 16,-4-2-31-16,3 0-6 0,1 2-2 0,-1 3 0 0,-2-5-3 0,5 0-1 16,-3-5 0-16,5 5 0 0,1-5-22 0,-3-2-5 15,0 0-1-15,0 2 0 0,5-2-10 0,3-2-3 16,-3-1 0-16,3-4 0 0,3 2 0 0,-4 3 0 15,4-10 0-15,0 7 0 0,-4-7-13 0,4 5-4 16,-3-5 0-16,0 3 0 0,2-1-12 0,-5 3 9 16,3 0-9-16,0 2 8 0,0 0 0 0,-3 3 0 15,1-3 0-15,-1 7 0 0,0-2 19 0,0 5 3 16,-2-3 1-16,-1 0 0 0,-2 3-31 0,3-3 0 16,-3 5 0-16,0 0 0 0,2 0-18 0,-2 0 3 15,-2 2 1-15,2-2 0 0,-3 0 42 0,0 7 9 16,0-7 2-16,1 7 0 0,-4 0-19 0,-2 0-3 15,3-5-1-15,-3 5 0 0,5-2-8 0,-5 2-8 16,6-5 12-16,-6 5-12 0,2 0 9 0,-2 0-9 16,5 0 0-16,-5 0 9 0,0 0-9 0,0 0 0 0,0 0 9 0,0 0-9 15,0 0 0-15,0 0 9 0,0 0-9 0,0 0 0 16,0 0 8-16,0 0-8 0,0 0 0 0,0 0 0 16,0 0 10-16,0 0-10 0,0 0 8 0,0 0-8 15,0 0 0-15,0 0 8 0,0 0-8 0,0 0 0 16,0 0 0-16,0 0 0 0,0 0 0 0,0 0 0 15,0 0-61-15,0 0-18 0,0 0-3 16,-5 0-736-16,0 5-147 0</inkml:trace>
  <inkml:trace contextRef="#ctx0" brushRef="#br0" timeOffset="671.715">14473 4119 172 0,'0'0'8'0,"0"0"1"0,0 0-9 0,0 0 0 0,0 0 0 0,0 0 0 16,5-7 209-16,-5 7 40 0,3-5 8 0,-1 5 2 15,-2-7-105-15,6 7-21 0,-4 0-4 0,1-7-1 16,0 5-44-16,-3 2-10 0,0 0-2 0,2-5 0 15,-2 5-6-15,0 0-2 0,0 0 0 0,0 0 0 16,0 0-6-16,0 0-2 0,0 0 0 0,0 7 0 16,-2 0-25-16,-1 0-6 0,0 0-1 0,1 5 0 15,-4 0-12-15,1-3-4 0,0 3 0 0,-1 0 0 16,1 4 20-16,0-4 3 0,0 0 1 0,2 2 0 16,-2 0-32-16,-1 0 0 0,4 0 0 0,-4 0 0 15,4 3 0-15,2-3 0 0,0-5 0 0,0 3 0 0,0 0 0 0,2-3 0 16,1-2 0-16,0 5 0 0,2 0 12 0,0-3-3 15,3-2-1-15,0 0 0 0,0-2 4 0,0 2 0 16,3-7 0-16,2 0 0 0,3 0 0 0,0 0 1 16,5 0 0-16,0 0 0 0,5-5 15 0,1-2 2 15,2 0 1-15,-3 0 0 0,3-2-15 0,3-3-4 16,0 0 0-16,-6 3 0 0,-2-3 7 0,-3 0 1 16,-2 5 0-16,-1-2 0 0,-2 2 0 0,-2 0 1 15,-4 2 0-15,-2-2 0 0,3 2-3 0,-3 3-1 16,0-3 0-16,-1 5 0 0,1 0-6 0,-2 0-2 15,-1-2 0-15,-5 2 0 0,5 2-1 0,-5-2-8 16,0 0 12-16,0 0-4 0,0 0-8 0,0 0 8 16,0 0-8-16,0 0 8 15,0 0-97-15,0 0-20 0,-5 5-4 0,0-3-1125 0</inkml:trace>
  <inkml:trace contextRef="#ctx0" brushRef="#br0" timeOffset="1530.886">15581 3688 1177 0,'6'-4'25'0,"-6"-1"6"16,2 3 1-16,-2 2 2 0,3-5-34 0,0-2 0 0,-3 7 0 0,0-7 0 16,0 7 128-16,-3-7 18 0,0 5 4 0,1-3 1 15,-4-2-34-15,4 7-6 0,-6-5-2 0,2 5 0 16,1-2-19-16,-3 2-4 0,-2-5-1 0,2 5 0 0,-3 0-68 0,-5 7-17 15,0-7 0-15,0 5 0 0,3 2 0 0,0 0 0 16,0 7 0-16,2-2 0 0,-5-5 25 0,6 7 2 16,2-2 0-16,-3-3 0 0,3 3-27 0,0 2 0 15,3-2 0-15,2-5 0 0,3 5 0 0,0-3 0 16,6-2-14-16,-1 0 5 0,3-2 9 0,0-3 0 16,2 3-9-16,4-3 9 0,-1-2-17 0,0 0 1 15,0-2 0-15,3 2 0 0,3-5 16 0,-3-2 17 16,-3 5-3-16,3-5-1 0,-6 2-13 0,4-2 9 15,-6 0-9-15,-1 0 8 0,-1 2 6 0,-1-2 1 16,-2 0 0-16,-1 0 0 0,-2 5 17 0,0-8 3 16,3 8 1-16,-6-3 0 0,3-2-4 0,0 7 0 15,0-2 0-15,0 2 0 0,0 0-4 0,0 0 0 0,0 0-1 0,0 0 0 16,0 0-19-16,0 0-8 16,0 0 8-16,0 0-8 0,3 9 0 0,2-4 0 15,-2 7 0-15,2-3 0 0,0-2-8 0,3 5 8 0,-2-10 0 0,2 10 0 16,0-5 0-16,-3 0 0 15,0-2 0-15,3 2 0 0,-3-5 15 0,1 3 4 0,-1 2 1 0,0-7 0 16,1 7-20-16,-1-7 0 0,-5 0 0 0,5 7 0 16,0-7-48-1,-5 0-12-15,0 0-4 0,0 0-771 0,0 0-154 0</inkml:trace>
  <inkml:trace contextRef="#ctx0" brushRef="#br0" timeOffset="1827.985">15875 3665 1094 0,'0'0'48'0,"0"0"11"0,-3-7-47 0,3 7-12 16,0 0 0-16,0-2 0 0,-5-3 194 0,2 3 37 15,1-3 7-15,2 5 2 0,-3 0-95 0,-2 0-18 16,-3 5-4-16,0-3-1 0,0 3-73 0,0-3-14 16,0 5-3-16,-2-7-1 0,-1 12-23 0,0-5-8 15,1 0 0-15,2 0 0 0,0 5 0 0,3-3 0 16,-1-2 0-16,4 5 0 0,-1-5-20 0,3 5-4 15,-5-5-1-15,7 0 0 0,1 5 25 0,2-3 0 16,1-2 0-16,4 0 0 0,1-2 17 0,2 2 9 16,-2 0 2-16,7 0 0 0,1-7-28 0,-1 7 0 15,1-7 0-15,2 0 0 0,0 0 0 0,3 0 0 16,-6 0 9-16,4 0-1 0,-4-7-8 0,1 5 0 16,-4-3-8-16,-1-2 8 15,-1 0-136-15,-2 2-23 0,4-2-4 0</inkml:trace>
  <inkml:trace contextRef="#ctx0" brushRef="#br0" timeOffset="2030.921">16280 3538 230 0,'-29'-7'20'0,"29"7"-20"0,5-2 0 0,-5 2 0 15,-11-5 321-15,6-2 60 0,5 7 12 0,0 0 3 16,0 0-164-16,0 0-33 0,0 0-7 0,0 7 0 16,5 0-86-16,-5 0-17 0,-2 5-3 0,4-1-1 15,6 6-85-15,-2-5 0 0,-6 2-19 0,2 5 3 16,1-5 38-16,0 7 7 0,2-2 2 0,-5-8 0 15,-5 4-31-15,2-1-12 0,8 0 1 0,-2-2 0 16,-11-3 11-16,8 3 0 0,3-5 0 0,-1 0 0 16,1 0-106-16,-3 0-22 0,-5 0-5 0,5-7-920 15</inkml:trace>
  <inkml:trace contextRef="#ctx0" brushRef="#br0" timeOffset="2202.603">16148 3679 864 0,'0'0'76'0,"0"0"-60"15,0 0-16-15,5-2 0 0,5 2 210 0,-2 0 39 16,0-5 8-16,3 3 2 0,2 2-150 0,0 0-29 16,6 2-7-16,-9 3-1 0,-10-5-56 0,16 0-16 15,0 0 0-15,0 0 8 0,-5 0-8 0,2 0 8 16,5 2-8-16,-2 3 8 16,-5-5-135-16,-1 0-27 0,9 0-6 0,5-5 0 0</inkml:trace>
  <inkml:trace contextRef="#ctx0" brushRef="#br0" timeOffset="2608.763">16473 3644 918 0,'11'0'40'0,"-11"0"9"0,0 0-39 0,0 0-10 0,0 0 0 0,5 5 0 15,3-3 120-15,-3-2 23 0,-5 0 4 0,3 7 1 16,2 0-57-16,0-7-11 0,-5 0-3 0,0 12 0 16,0-10-5-16,3 7 0 0,0 1-1 0,-3-3 0 15,-6 0-19-15,6 5-3 0,3 0-1 0,0-3 0 16,-1-2-9-16,1-2-3 0,0 2 0 0,2 0 0 15,0 0-19-15,0 0-4 0,-2-2-1 0,5-3 0 16,8 3-12-16,-3-3 9 16,0-2-9-16,1 0 8 0,-1 0-8 0,-5 0 0 0,-6-2 9 0,4-3-9 0,-1 3 19 0,3-3-1 15,0 3 0-15,-3-3 0 0,-8-2-18 0,6 0 0 16,8 2 0-16,-6-2-9 0,-5 0 17 0,0 0 3 16,3 0 1-16,2 0 0 0,0 2-12 0,-5-4-11 15,-8 4 3-15,8-2 0 0,6 5 57 0,-6 2 12 16,-6-8 3-16,4 4 0 0,2 4-52 0,0 0-12 15,0 0 0-15,0 0 0 0,-8 0 0 0,8 0 0 16,8-5 0-16,-8 5 0 0,0 0 0 0,0 0 0 16,10 5 0-16,1 2 0 0,-3-2 0 0,0-3 0 15,-3 5 0-15,3 0 0 0,5 0-17 0,-8-2-7 16,1 2 0-16,-1 0-1 0,3 0 40 0,-3 0 8 16,-2-2 1-16,2 2 1 0,-5-7-25 0,5 7-17 15,1-2 2-15,-6-5 1 16,0 0-55-16,0 0-11 0,8 2-3 0,-8-2-989 0</inkml:trace>
  <inkml:trace contextRef="#ctx0" brushRef="#br0" timeOffset="3015.25">16976 3670 748 0,'-3'0'67'0,"3"0"-54"0,0 0-13 0,0 0 0 15,0 0 220-15,3-5 42 0,-9-2 8 0,6 7 2 16,0 0-111-16,0 0-21 0,-2 0-5 0,-4-2-1 15,4 2-73-15,-3 2-14 0,-1 5-3 0,-2-7-1 16,0 0-29-16,0 7-6 0,6-2 0 0,-4 2-8 16,-4-3 0-16,2 4 0 0,3-1 0 0,2 2 0 0,0-2 0 0,1 0 0 15,-4 3 0-15,4-3 0 0,4 2 0 0,1-9 0 16,-6 7-10-16,3-7 10 0,8 5 0 0,0 2 0 16,-8-7 0-16,8 7 0 0,0-7 0 0,3 5-12 15,2-5 2-15,-2 0 1 0,-6-5 9 0,5 5 0 16,4-7 0-16,2 7 0 0,-9-7 0 0,1 7 0 15,-2-7 0-15,4 2 0 0,1-2 0 0,-6 0 0 16,-7 0 0-16,4 0 0 0,6 0 13 0,-3 0-1 16,-10 0-1-16,5 2 0 0,3-2 0 0,-3 7 0 15,0 0 0-15,0 0 0 0,-6-7 9 0,6 7 3 16,0 0 0-16,0 0 0 0,0 0-23 0,0 0 0 16,8 7 0-16,3 0 8 0,-3-2-8 0,3-3 0 15,-1 5 0-15,1 0-8 0,2-2-13 0,0 2-3 0,-2 0 0 0,-1-2 0 16,4 4 41-16,-4-9 8 0,1 7 2 0,-3-2 0 15,2-5 8-15,-2 7 1 0,0-7 1 0,-8 0 0 32,0 0-132-32,0 0-26 0,0 0-6 0</inkml:trace>
  <inkml:trace contextRef="#ctx0" brushRef="#br0" timeOffset="3233.915">17253 3434 1663 0,'0'0'73'15,"0"0"16"-15,0-4-71 0,0 4-18 0,0 0 0 0,0 0 0 16,0 0 147-16,0 0 25 0,0 0 6 0,0 0 1 16,0 12-119-16,0-3-23 0,6 5-5 0,-4 3 0 0,1 4 20 15,0-2 4-15,2 4 0 0,3 1 1 0,-3-3-40 0,-2 5-8 16,0-5-1-16,-1 0-8 16,3-2 58-16,-2-5 5 0,0 5 1 0,-1-5 0 0,1 0-64 0,0 0-21 15,-1-2 0-15,1 2 0 0,0-2 21 0,2-5 0 16,-5-5 0-16,3 5 8 15,-3-7-146-15,0 0-30 0,0 0-5 0</inkml:trace>
  <inkml:trace contextRef="#ctx0" brushRef="#br0" timeOffset="3780.354">17873 3364 633 0,'15'-2'56'0,"-15"2"-44"16,0 0-12-16,0 0 0 0,0 0 130 0,0 0 24 16,0 0 5-16,0 0 1 0,0 0-13 0,0 2-3 15,3 5 0-15,0 0 0 0,-1 5-45 0,1-5-10 16,0 12-1-16,-1-5-1 0,4 5-37 0,-4-3-7 16,1 3-2-16,-3 2 0 0,5 3 19 0,1-1 3 15,-1 3 1-15,-3-7 0 0,4 0-18 0,-4 2-3 16,4-2-1-16,-4 2 0 0,1-7-22 0,2 0-5 15,-2 0-1-15,0-2 0 0,2 0-5 0,-2-3-1 16,-1 3 0-16,1-12 0 0,-1 7-8 0,-2-7 0 0,0 0 0 0,0 0-783 16,8 0-158-16</inkml:trace>
  <inkml:trace contextRef="#ctx0" brushRef="#br0" timeOffset="4186.572">18283 3625 748 0,'0'0'67'16,"0"0"-54"-16,0 0-13 0,0 0 0 16,0-7 169-16,0 0 31 0,0 7 7 0,0 0 1 15,-3-2-29-15,3 2-6 0,0-5-1 0,-5 5 0 16,-1 0-121-16,1 0-25 0,-3 0-5 0,0 5-1 0,0-3 16 16,0 5 2-16,-2 0 1 0,5 0 0 0,-3-2-11 0,2 2-3 15,-2 0 0-15,3 7 0 0,2-9-25 0,1 2 0 16,-1 0 0-16,3 0 0 15,0 0-16-15,0 0-9 0,3 0-2 0,2 0 0 0,3 0 27 0,3-2 0 16,-3 2 0-16,2-2 0 0,3-3 0 0,1-2 0 16,-4 0 0-16,1 0 0 0,2 0 0 0,-2 0 0 15,-1 0 0-15,1-7 11 0,-1 5 9 0,-2-3 1 16,-2-2 1-16,-1 2 0 0,-2-2-22 0,-1 0 0 16,3 0 0-16,-2 0 8 0,-6 0 6 0,3 0 2 15,0 7 0-15,0-7 0 0,0 7 2 0,0 0 1 16,0 0 0-16,0 0 0 0,0 0-7 0,0 0-2 0,0 0 0 15,0 0 0-15,8 2-10 0,0 3 0 0,-5-3 0 0,2 3-11 16,3 2 27-16,0 0 4 16,0 0 2-16,0 0 0 0,0 0-22 0,0 0 0 0,0 5 0 0,-3-5 0 15,3 0-10-15,0-7-6 0,0 7-2 0,-3-2 0 32,-5-5-51-32,8 0-11 0,0 0-1 0</inkml:trace>
  <inkml:trace contextRef="#ctx0" brushRef="#br0" timeOffset="4592.668">18516 3416 1440 0,'0'0'128'0,"0"0"-103"0,0 0-25 0,0 0 0 16,0 0 174-16,0 0 30 0,0 0 5 0,0 0 2 0,0 0-120 0,2 7-24 16,-2 4-5-16,5-1-1 0,-2 4 3 15,2-2 0-15,-2 2 0 0,0 5 0 0,5 0-52 16,-3-3-12-16,0 3 0 0,1 2 0 0,-4-7 54 0,3 5 8 15,-2-5 2-15,2-2 0 0,1 2-52 0,-1 0-12 16,-2-2 0-16,2-5 0 0,-2 0 0 0,-1 0 0 16,1-2 0-16,0 2 0 0,-1-7 0 0,-2 2 0 15,3-2 8-15,-1 0-8 0,-2 0 10 0,3-7-1 16,2 0 0-16,1 0 0 0,-1-7-9 0,3 9-16 16,-3-2 4-16,6-2 1 0,-1 2 11 0,4-5 0 15,-4 7 0-15,6-2 0 0,5 5 0 0,-2-3 0 16,-3-2 0-16,2 7 0 15,-2-2-53-15,3 4-9 0,-6-2-2 0,0 7 0 0,-2-2 52 0,-3-3 12 16,2 5 0-16,-5 0 0 0,3 5 0 0,-5-5 0 16,0 5 0-16,-1-5 0 0,-2 0 48 0,0 5 13 0,-5-5 3 15,0 2 0-15,-1-2-64 0,-2-2 0 0,-7 2-12 0,1 0 2 16,1-2 10-16,-3 4 0 0,0-9 0 16,3 5 0-1,0-3-40-15,2 3-13 0,6-10-3 0,-3 5-755 0,5 0-151 0</inkml:trace>
  <inkml:trace contextRef="#ctx0" brushRef="#br0" timeOffset="4967.588">19076 3658 1209 0,'0'0'108'16,"0"0"-87"-16,-2 0-21 0,2 0 0 15,0 0 189-15,0 0 34 0,0 0 6 0,0 0 2 0,0 0-123 0,5 7-25 16,0-2-5-16,3-5-1 0,0 2-46 0,3-2-10 15,-1 5-1-15,1-5-1 0,0-5-10 0,2 3-1 16,-3-3-8-16,4 5 12 0,-6-7-3 0,0 7-1 16,-1-7 0-16,-1 0 0 0,-4 0 6 0,1 2 1 15,-6-4 0-15,3 2 0 0,-2 0-1 0,-4-1 0 16,1-3 0-16,-3 11 0 0,0-12 12 0,0 12 2 16,-5-7 1-16,0 5 0 0,0-3-29 0,-3 5 0 15,0 0 0-15,3 0 0 0,-1 0 0 0,1 0 0 16,-3 0 0-16,6 0 0 0,-1 7 0 0,3 5 0 15,-2-5 0-15,2 0 0 0,2 5-13 0,1-3-9 16,3 5-2-16,2-2 0 0,-3 0 24 0,3 2 0 16,3-5-9-16,2 3 9 0,3 2 17 0,-3-7 7 0,3 5 2 0,5-5 0 15,-2 0-26-15,2 0 0 0,3 0 0 0,0-7 0 16,2 5 0-16,3-5 0 0,1 0 0 0,1-5 0 31,1 5-85-31,0 0-23 0,-3-7-4 0,3 0-604 0,-3-5-122 0</inkml:trace>
  <inkml:trace contextRef="#ctx0" brushRef="#br0" timeOffset="5186.339">19391 3362 1209 0,'-5'0'108'0,"2"0"-87"0,3 0-21 0,-5 0 0 15,0 2 189-15,2-2 34 0,-2 7 6 0,2-2 2 0,3 2-121 16,-2 7-24-16,2-2-5 0,0 2-1 0,0 0-44 0,2 5-8 15,1-1-3-15,2 4 0 0,-2-4-25 0,-1-1 0 16,4 4 0-16,-4-2 0 0,4 0 32 0,-4-8 2 16,1 6 0-16,0-3 0 0,-1-2-19 0,4 2-4 15,-4-2-1-15,1-5 0 0,5 0-10 0,-3 0 0 16,-2-7 9-16,2 7-773 16,0-7-156-16</inkml:trace>
  <inkml:trace contextRef="#ctx0" brushRef="#br0" timeOffset="5514.333">19730 3498 1324 0,'0'0'118'0,"0"0"-94"0,3-7-24 0,-3 7 0 15,2-7 175-15,-2 7 30 0,0-7 7 16,-2 4 0-16,-1-1-45 0,-2 4-10 0,2-5-1 0,-5 5-1 16,0-2-124-16,0 2-31 0,-2 2 0 0,-4-2 0 15,1 0 0-15,0 5 0 0,0-1 0 0,0 4 0 16,-1-6 0-16,4 5 0 0,-1 5 0 0,6-10 0 15,0 7 0-15,-1-1 0 0,6-1 0 0,0 2 0 16,3 3 0-16,2-1 0 0,-2-1 0 0,-1-3 0 16,1 0 0-16,2 0 0 0,1 5 0 0,-1 0 0 15,0-3-8-15,3 3-8 0,-2 2-2 0,-1 0 0 16,0-2 29-16,0 2 5 0,-2 0 2 0,0-2 0 16,-3-3 1-16,-3 3 0 0,0 2 0 0,-2-7 0 15,0-2 21-15,0 2 4 0,-3 0 0 0,0 0 1 16,0-7-35-16,0 5-10 0,2-3 0 0,4 3 0 0,-1-5 0 15,1 0 0-15,-9-5 0 0,3 5-852 16,0-2-172-16</inkml:trace>
  <inkml:trace contextRef="#ctx0" brushRef="#br0" timeOffset="8997.871">14338 5812 831 0,'-3'-4'36'0,"0"1"9"0,1 3-36 0,-1 0-9 15,-2 0 0-15,0 0 0 0,-1-5 65 0,1 5 11 16,0 0 3-16,-1 0 0 0,1 0-18 0,0-2-3 16,0-3-1-16,-1 5 0 0,1 0 4 0,5 0 1 15,0 0 0-15,0 0 0 0,-5-2-10 0,5 2-3 0,0 0 0 0,0 0 0 16,0 0-6-16,0 0-2 0,0 0 0 0,0 0 0 16,0 0-13-16,5 2-2 0,0 5-1 0,1-2 0 15,2 2 23-15,-3 0 4 0,3 0 0 0,2 0 1 16,1 5-33-16,2 0-8 15,0-3 0-15,1 5-1 0,-1 1 42 0,3 1 9 16,0-2 2-16,-3 0 0 0,3 0-52 0,0 0-12 0,-3-2 0 0,0 2 0 16,0 0 41-16,0-2 6 0,1 2 1 0,2-2 0 15,-6-3-18-15,1 3-3 0,2-5-1 0,-2 5 0 16,-4-5-10-16,-1 0-1 0,2 0-1 0,0-4 0 16,-3 1 21-16,0 3 4 0,-2-2 1 15,-3-5 0-15,0 0-53 0,0 0-11 0,0 0-1 0,-8-5-1 16,3 5-112-16,-3-7-22 0,0 3-5 0,2-4-907 15</inkml:trace>
  <inkml:trace contextRef="#ctx0" brushRef="#br0" timeOffset="9294.704">14616 5753 748 0,'0'0'67'0,"-6"0"-54"16,1 0-13-16,5 0 0 0,0 0 169 0,-5-2 31 16,-1 4 7-16,1-2 1 0,0 0-48 0,0 5-8 15,-3 2-3-15,0 0 0 0,0 7-85 0,-3 0-16 0,3 3-4 0,-2-1-1 16,-1 3 17-16,0 2 3 0,-2 1 1 0,3 3 0 16,-1 1-52-16,-2-5-12 0,5 5 0 0,-3-5 0 15,1 3 13-15,2-8 0 0,0 3 0 0,0 0 0 16,0-5-13-16,3 0 0 0,-3 0 8 0,0-2-8 15,0-5-9-15,0 7-5 0,0-7-1 0,3 5 0 16,2-5 15-16,-2-4 0 0,2 6 0 0,0-7 0 16,1-2 0-16,-3 5 0 0,5-5 0 0,0 0 0 15,0 0-54-15,0 0-8 0,0 0-2 0,0 0-614 16,2-7-123-16</inkml:trace>
  <inkml:trace contextRef="#ctx0" brushRef="#br0" timeOffset="10028.894">14208 7811 748 0,'0'0'67'0,"0"0"-54"16,0 0-13-16,0 0 0 0,0 0 133 0,0 0 24 15,0 0 5-15,0 0 1 0,0 0-51 0,0 0-11 16,0 0-1-16,0 0-1 15,5 3-5-15,1 4-1 0,-1 0 0 0,3 0 0 0,0 0-38 0,2 5-8 16,1 2-2-16,2 0 0 0,1-2 15 0,-1 6 4 16,3-3 0-16,-3-1 0 0,3 4 0 0,-3-3 0 15,0 3 0-15,0-1 0 16,1 2-52-16,-4-5-12 0,1 5 0 0,-1-1 0 0,1-3 0 16,0-1 0-16,-4 0 0 0,1 0 0 0,3-2 0 0,-6-1 0 15,3-1 0-15,0 2 0 0,-5-5 0 0,2 0 0 16,-2 0 0-16,-1-7 0 0,1 7 18 0,-3-7 1 15,0 0 0-15,0 0 0 16,0 0-99-16,0-7-19 0,0-5-4 0,0 5-1 16,-3-7-124-16,3 0-26 0,-2-12-5 0,2 0-1 0</inkml:trace>
  <inkml:trace contextRef="#ctx0" brushRef="#br0" timeOffset="10263.244">14555 7814 1440 0,'0'0'128'0,"0"0"-103"0,0 0-25 0,0 0 0 0,-6 4 112 0,1-1 18 16,0 1 3-16,0 3 1 0,-6 3 3 0,3 2 1 16,-3 6 0-16,4-1 0 0,-7 2-110 0,1 2-28 15,0 5 0-15,-6 0 0 0,6-5 0 0,-3 5 0 16,-2 0 0-16,2-1 0 16,0-1 56-16,3-5 7 0,-3 2 1 0,5-2 0 15,1-5-103-15,-1 0-20 0,3 2-4 0,0-1-1 0,-2-6 52 0,4-2 12 16,-2 2 0-16,3-2 0 0,0-4 0 0,0 4 0 15,5-7 0-15,0 0 0 16,0 0-208-16,0 0-38 0,-8-7-8 0,8-7-2 0</inkml:trace>
  <inkml:trace contextRef="#ctx0" brushRef="#br0" timeOffset="20816.634">18973 12416 748 0,'0'0'67'16,"0"0"-54"-16,0 0-13 0,0 0 0 15,0 0 80-15,0 0 12 0,0 0 4 0,0 0 0 16,0 0-2-16,0 0 0 0,0 0 0 0,0 0 0 0,0 0 4 0,8 3 1 16,-8-3 0-16,6 7 0 0,-1-7-15 0,-5 0-4 15,0 0 0-15,8 4 0 0,-3-1-20 16,3-3-4-16,-3 4 0 0,3-1-1 0,3-3-21 0,-3 4-4 15,2-1-1-15,1 1 0 16,2-1-29-16,0 2 0 0,3-5 0 0,-3 0 0 0,6 4 0 0,-1-1 0 16,1-3 0-16,-3 0 0 0,0 0 0 0,0 4 0 15,0-4 0-15,-3 3 0 0,-3-3 8 0,-2 0-8 16,-8 0 0-16,0 0 9 16,0 0-93-16,0 0-18 0,0 0-4 0</inkml:trace>
  <inkml:trace contextRef="#ctx0" brushRef="#br0" timeOffset="21081.86">19031 12574 1814 0,'0'0'80'0,"0"0"17"0,6 4-77 0,-4-4-20 0,4 8 0 0,-4-8 0 16,9 7 47-16,-3-7 5 0,-3 0 2 0,6 7 0 15,-3-7 10-15,5 0 1 0,-2 4 1 0,4-4 0 16,4 0-38-16,-1-4-8 0,1 4-2 0,2 0 0 16,-2 0-3-16,-1 0-1 0,-2 0 0 0,0 0 0 15,0 0-5-15,-3 0-1 0,-2 0 0 0,-1 0 0 16,-2 0 0-16,0 0-8 0,-8 0 12 0,0 0-4 16,0 0-44-16,0 0-8 0,0 0-3 0,0 0-980 15</inkml:trace>
  <inkml:trace contextRef="#ctx0" brushRef="#br0" timeOffset="22422.214">19920 12581 403 0,'0'0'17'0,"0"0"5"0,0 0-22 0,0 0 0 0,0 0 0 0,0 0 0 0,-5 0 196 0,5 0 34 16,0 0 7-16,0 0 2 0,0 0-129 0,0 0-26 16,0 0-4-16,5 5-2 0,-5-5-6 0,0 0-2 15,0 0 0-15,0 0 0 0,8 0-6 0,0 7-2 16,0-7 0-16,3 7 0 0,-1-7-32 0,4 0-6 16,-1 4-2-16,0-4 0 0,3 0-13 0,0 0-9 15,0 0 12-15,2 0-12 0,1 0 10 0,-1 0-10 16,1-4 8-16,-1 4-8 0,4 0 15 0,-1 0-3 0,0 0 0 0,0 0 0 15,0 0 3-15,0 0 0 0,3 4 0 0,0-4 0 16,5 0 0-16,0 3 0 0,-2-3 0 0,-1 4 0 16,3-4-5-16,0 3-1 0,0-3 0 0,-2 4 0 15,2-1-9-15,0-3 0 0,0 5 9 0,3-5-9 16,-3 4 0-16,0-1 0 0,6-3 0 0,-4 0 8 16,-2 0-8-16,1 0 0 0,-4 0 8 0,-2 0-8 15,0-3 8-15,-1-1-8 0,-1 4 10 0,-1 0-10 16,3 0 15-16,-1-5-3 0,1 2-1 0,-3 3 0 15,1-4 9-15,-4 1 3 0,3-1 0 0,0-3 0 16,1 4-23-16,1-1 0 0,-1-3 0 0,-1-1 0 16,0 4 0-16,-3 1 0 0,4-1 9 0,-4 1-9 15,1-1 11-15,2-3-11 0,-3 7 10 0,1-7-10 16,2 7 8-16,3-7-8 0,-3 7 0 0,-3-5 0 16,1 2 10-16,-3-1-10 0,2 4 10 0,1-3-10 0,-1-1 13 0,-2 4-3 15,0-3-1-15,3 3 0 0,-6 0 0 0,3 0 0 16,0 0 0-16,0-4 0 0,-3 4-9 0,0 0 0 15,3 0 0-15,-3 0 8 0,3 0-8 0,-3 0 0 16,3 0 9-16,0 0-9 0,2 0 0 0,1 0 9 16,2-3-9-16,-2 3 0 0,-1 0 14 0,1 0-4 15,-1 0-1-15,-2 0 0 0,3 0-9 0,-3 0 10 16,2 0-10-16,1-4 10 0,-4 4 0 0,1 4 0 16,0-4 0-16,0 3 0 0,-3-3-10 0,3 0 10 15,-3 0-10-15,1 0 10 0,2 0-10 0,-3 0 0 16,-3 0 0-16,4 0 0 0,-1 0 10 0,3 0-10 0,-6 4 12 0,3-4-12 15,1 0 0-15,-1 0 0 0,0 0 0 0,0 3 0 16,1-3 8-16,-1 0-8 0,0 0 12 16,-2 0-12-16,-3 0 8 0,2 0-8 0,-2 0 0 0,3 0 0 15,-3 4 0-15,2-4 0 0,-2 0 0 0,0 0 0 16,3 0 9-16,-3 0-9 0,0 0 0 0,-1 0 9 16,1 0-9-16,0-4 0 0,0 4 0 0,0 0 8 15,0 0-8-15,0 0 0 0,0 0 0 0,0 0 0 16,0 0 0-16,0-3 0 0,2 3 0 0,-2-4 0 15,0 4 0-15,3 0 0 0,-1 0 8 0,1 0-8 16,2 0 0-16,-5 0 0 0,-8 0 0 0,8 0 0 16,3 0 0-16,-1 0 0 0,4 0 0 0,-4 0 0 15,3 0 0-15,1-3 0 0,-1 3 0 0,0 0 0 16,-2 0 0-16,2 0 0 0,-3 0 0 0,-2 0 0 0,3 0 0 16,-3 0 0-16,0 0 0 0,0 0 0 0,0 0 10 0,0 0 0 15,-8 0 0-15,8 0 0 0,0 0-10 0,-1 0 0 16,1 0 0-16,-2-4-11 0,-1 4 11 0,3 0 0 15,-8 0 8-15,0 0-8 0,5 0 0 0,-5 0 8 16,0 0-8-16,0 0 0 0,0 0 0 0,0 0 0 16,0 0 0-16,0 0 8 0,0 0-8 0,0 0-16 15,0 0 4-15,0 0 0 16,-2-7-148-16,-1 7-29 0,-5-5-7 0</inkml:trace>
  <inkml:trace contextRef="#ctx0" brushRef="#br0" timeOffset="25343.682">21003 13119 691 0,'0'0'61'0,"0"0"-49"0,0 0-12 0,0 0 0 16,0 0 175-16,0 0 32 0,0 0 6 0,5-4 2 15,0 4-101-15,1 0-20 0,1-3-4 0,-1 3-1 16,2 0-18-16,2-4-4 0,1 4-1 0,2 0 0 16,0 0-25-16,1 0-5 0,-4-5 0 0,6 5-1 15,0 0-15-15,-3-2-2 0,3 2-1 0,0 0 0 16,-3-5-17-16,3 5 8 0,-5 0-8 0,-1-2 0 16,1-3 8-16,-3 5-8 0,-3 0 0 0,-5 0 0 15,0 0-9-15,0 0-9 0,0 0-2 0,0 0-628 16,-5 0-125-16</inkml:trace>
  <inkml:trace contextRef="#ctx0" brushRef="#br0" timeOffset="25655.793">21138 12952 1292 0,'-6'-4'57'0,"6"4"12"0,0 0-55 0,0 0-14 15,0 0 0-15,0 0 0 0,0 0 91 0,0 0 15 16,0 0 3-16,0 0 1 0,0 0-2 0,0 0 0 16,0 7 0-16,0 0 0 0,3 0-46 0,-3 5-10 15,3-1-1-15,-3-1-1 0,2 2-24 0,1 2-5 16,-6 5-1-16,3-5 0 0,3 4 0 0,-3-1-1 16,5 2 0-16,-2 0 0 0,-1-5-11 0,1 4-8 0,0-1 9 0,-1-1-9 15,1-2 11-15,-3-4-11 0,0 2 12 16,3 2-12-16,-1-7 9 0,1 0-9 0,-3 5 0 15,3-5 9-15,-3-7-9 0,0 0 0 0,0 0 0 0,0 0 0 32,0 0-32-32,0 0-8 0,5 0-1 0,-5 0-659 0,5-5-132 0</inkml:trace>
  <inkml:trace contextRef="#ctx0" brushRef="#br0" timeOffset="29940.897">21709 12891 1188 0,'0'0'52'0,"0"0"12"0,0 0-52 0,0 0-12 0,0 0 0 0,0-4 0 16,0 4 70-16,0 0 11 0,0 0 3 0,5-7 0 16,1 2-2-16,-1-2 0 0,0 4 0 0,3 3 0 15,-3-4-30-15,3 4-5 0,0-3-2 0,0-1 0 16,3 4-4-16,-1 0-1 0,4 0 0 0,-1-3 0 15,3 3-5-15,0 0-2 0,5 0 0 0,-3 3 0 16,1-3-1-16,-1 0-1 0,4 4 0 0,-4-1 0 16,1 1-1-16,-1-1 0 0,-5 4 0 0,1 0 0 0,-1-2-7 15,-5 6-2-15,0-1 0 0,0 2 0 0,-6-3-5 0,1 3 0 16,-6 2-1-16,1 5 0 0,-1-1 2 0,-5-1 1 16,0-1 0-16,-2 1 0 0,2 2-6 0,0-1 0 15,-3-1-1-15,3 2 0 0,0-5 2 0,0 0 1 16,3 2 0-16,0-1 0 0,-3-6-14 0,2 3 0 15,1 2 0-15,0-7 0 0,2 0 0 0,1 5-13 16,-1-5 1-16,6 0 0 0,-3-3 12 0,5 4 10 16,0-6-2-16,3 5 0 0,3-2 4 0,-1-3 1 15,-2 3 0-15,5-5 0 0,1 4 9 0,-1-1 2 16,5-3 0-16,-2 0 0 0,3 0 2 0,-1-3 1 16,-2-1 0-16,3 4 0 0,-3 0-6 0,2 0-1 15,-2 0 0-15,2 0 0 0,-4-5-1 0,2 5-1 0,-3 0 0 0,0 0 0 16,0 5-5-16,-2-5-1 0,-1 0 0 0,-4 4 0 15,4-1-4-15,-2-3 0 0,-2 4-8 0,-4-1 12 16,-2-3-4-16,5 0-8 0,1 0 11 0,-6 0-11 16,0 0 9-16,0 0-9 0,0 0 0 0,0 0 9 15,0 0-9-15,0 0 0 0,0 0 0 0,0 0 0 16,0 0-68-16,0 0-12 0,0 0-2 0,0 0-1243 16</inkml:trace>
  <inkml:trace contextRef="#ctx0" brushRef="#br0" timeOffset="58832.974">8403 6047 1170 0,'-18'0'52'0,"18"0"10"0,0 0-50 0,0 0-12 15,0 0 0-15,0 0 0 0,-8 0 48 0,8 0 8 16,0 0 0-16,0 0 1 0,0 0 3 0,0 0 0 16,8-2 0-16,0 2 0 0,0-5 3 0,-1 5 1 15,-1-2 0-15,2-3 0 0,5 5-11 0,-2-2-1 16,-1 2-1-16,3 0 0 0,6 0-16 0,-1 0-3 15,-2-5-1-15,-3 5 0 0,1 0-15 0,2 0-4 16,7-4 0-16,-4 4 0 0,-3 0-4 0,0-3-8 16,5 3 11-16,-5-5-11 0,0 5 11 0,-6 0-11 15,1-2 10-15,-1 2-10 0,-2 0 11 0,-8 0-11 16,0 0 12-16,0 0-12 16,0 0-77-16,0 0-23 0,-8 0-4 0,3 2-491 0,-3-2-98 0</inkml:trace>
  <inkml:trace contextRef="#ctx0" brushRef="#br0" timeOffset="59207.952">8559 5953 1134 0,'0'0'50'0,"6"0"10"0,2-7-48 0,-3 7-12 0,-5 0 0 0,8-2 0 16,5-3 15-16,-5 5 0 0,-5-7 0 0,2 2 0 15,5 5 21-15,-2-2 4 0,0 2 0 0,-8 0 1 16,6-5 0-16,4 5 0 0,1 0 0 0,-3 0 0 16,2 0 20-16,1 0 4 0,-1 0 1 0,6 5 0 15,-2-3-26-15,-1-2-4 0,3 0-2 0,-3 0 0 0,0 5-20 0,0-5-4 16,-2 3-1-16,0 1 0 0,-1 3 7 0,-2 0 0 16,0-2 1-16,-5 2 0 0,-3-7 29 0,2 9 6 15,1-4 0-15,-3 2 1 0,0 0-9 0,0 5-3 16,-3-3 0-16,-2-1 0 0,2 3-13 0,-2-4-2 15,0 0-1-15,-3 5 0 0,0-5 2 0,0 5 0 16,-3-5 0-16,3 0 0 0,3 2-3 0,0-4 0 16,0 2 0-16,-1 0 0 0,4 0-14 0,-1-2-10 15,0-3 12-15,1 5-12 0,2-7 8 0,0 0-8 16,0 0 0-16,2 5 0 0,-2-5 0 0,0 0-17 16,0 0 3-16,0 0-741 15,0 0-148-15</inkml:trace>
  <inkml:trace contextRef="#ctx0" brushRef="#br0" timeOffset="60582.571">8311 8101 1152 0,'0'0'102'0,"0"0"-82"0,5 0-20 0,0-5 0 16,-5 5 77-16,11 0 11 0,2 0 3 0,3-2 0 15,2-3-37-15,-2 2-7 0,3-1-2 0,2 1 0 16,5-1-20-16,-2-3-4 0,-3 2-1 0,1-2 0 16,7 5-4-16,-3-3-2 0,-2-2 0 0,-3 0 0 15,-2 7 1-15,-1-7 0 0,3 2 0 0,-5 3 0 16,-3-3-7-16,-2 5 0 0,0-7-8 0,-4 7 12 0,1-3-12 16,-8 3 0-16,0 0 8 0,0 0-555 15,0 0-110-15</inkml:trace>
  <inkml:trace contextRef="#ctx0" brushRef="#br0" timeOffset="60910.644">8573 7889 1152 0,'0'0'102'0,"0"0"-82"15,5-2-20-15,-5 2 0 0,-5-5 72 0,5 5 11 16,7-3 1-16,1-4 1 0,-8 7-37 0,3-4-8 15,8 1-2-15,-1-1 0 0,3 1-17 0,-2-1-3 16,0 4-1-16,4 0 0 0,4 0 9 0,0 0 2 0,-6 0 0 0,3 4 0 16,-1-1 2-16,1 1 1 0,0-1 0 0,-3 4 0 15,-2 0 8-15,0 5 1 0,-3-5 1 0,-3 7 0 16,0 0 13-16,-5-2 2 0,-2 6 1 0,-1-1 0 16,-5 2-10-16,-3-5-3 0,1 5 0 0,-1 2 0 15,-2-7-16-15,2 5-3 0,-2-5-1 0,3-2 0 16,4 2-7-16,-4 0-1 0,-1-7-1 0,-2 5 0 15,5-5-7-15,0 0 0 0,3 0-8 0,-1-2 12 16,-2-3-12-16,3 5 0 0,0-7 0 0,-3 0-750 16,-5 0-155-16</inkml:trace>
  <inkml:trace contextRef="#ctx0" brushRef="#br0" timeOffset="61894.875">7837 5833 687 0,'-13'-2'30'0,"13"2"7"0,0 0-29 0,0 0-8 0,-6-5 0 16,1 5 0-16,-3 0 79 0,3-7 14 0,5 7 3 0,-3 0 1 16,-7-7 24-16,2 7 5 15,8 0 1-15,-6-7 0 0,-1 7-31 0,-1-5-5 0,2 3-2 0,1-3 0 16,5 5-24-16,-8 0-5 0,0-2 0 0,0 2-1 15,0-5-42-15,0 5-8 0,0 0-1 0,-2 0-8 16,2 0 8-16,0 0-8 0,-3 0 0 0,3 0 0 16,-2 5 0-16,2-5 0 0,3 2 0 0,-3-2 0 15,0 0 0-15,2 0 0 0,6 0 0 0,0 0 0 16,0 0 0-16,0 0 10 0,-5 0-10 0,5 0 8 16,0 0 4-16,0 0 0 0,0 0 0 0,0 0 0 15,0 0 0-15,0 0 0 0,-3 7 0 0,1-2 0 16,-1 2-3-16,-2 0 0 0,5 0 0 0,-3-2 0 15,-2 2-9-15,5 0 0 0,-3 0 0 0,1 5 0 0,-4-3 53 16,4 3 9-16,2-2 2 0,-3 6 0 0,3-7-64 0,0 3 0 16,0 2-16-16,3-2 3 0,-1-3 26 0,1 6 6 15,-3-4 1-15,5 1 0 0,1-3 1 0,-4 3 1 16,1-5 0-16,2 5 0 0,-2-5-8 0,-3 3-2 16,2-6 0-16,-2 3 0 0,0-2 8 0,0 2 2 15,0-7 0-15,0 2 0 0,0 5-22 0,0-7 0 16,0 0-12-16,0 7 4 0,0-7-8 0,0 5 0 15,0-5-1-15,-2 3 0 16,2-3-121-16,0 0-24 0,0 0-5 0,0 0-491 16,0 0-98-16</inkml:trace>
  <inkml:trace contextRef="#ctx0" brushRef="#br0" timeOffset="62066.592">7559 6007 1177 0,'0'0'52'0,"0"0"11"0,0 0-51 0,0 0-12 0,0 0 0 0,8-2 0 15,-3-3 74-15,3 3 12 0,3-3 2 0,-1 3 1 16,1-3-20-16,2 5-4 0,1-4-1 0,1 1 0 16,1 3-51-16,-2 0-13 0,-1-5 0 0,5 5 0 15,1 0 34-15,-3 0 4 0,-11 0 1 0,6 0 0 16,2 0-99-16,-5 0-20 0,-8 0-4 16,0 0-662-16</inkml:trace>
  <inkml:trace contextRef="#ctx0" brushRef="#br0" timeOffset="62597.712">7916 5812 806 0,'-10'0'36'0,"10"0"7"0,8 0-35 0,-8 0-8 16,0 0 0-16,0 0 0 0,0 0 104 0,0 0 20 15,0 0 3-15,0 0 1 0,0 7 0 0,0 0 0 16,5 7 0-16,-2-2 0 0,-3 0-52 0,0-3-9 16,2 5-3-16,4 3 0 0,-6-1 0 0,2-1-1 15,-2 3 0-15,3-4 0 0,5 1-23 0,-8 3-5 16,0-6-1-16,0 2 0 0,5-7-10 0,-2 7-1 16,-6-7-1-16,3 1 0 0,-3-4-4 0,3-4-1 15,0 0 0-15,0 0 0 0,-5 7-1 0,5-7 0 16,0 0 0-16,0 0 0 0,-5 0 6 0,2-7 1 0,3 3 0 0,-2-4 0 15,-4 1-5-15,1-7-1 0,2 0 0 0,6 0 0 16,2-5-17-16,1 0 0 0,-9-2 0 0,3 2 0 31,3 5-41-31,-1-4-12 0,-2 1-3 0,3-2 0 0,-3 5 39 0,0 2 7 0,8 3 2 0,-6-3 0 16,1 5-16 0,0-5-2-16,7 10-1 0,-2-5 0 0,0 2 16 0,-3 3 11 0,3-3-13 0,3 5 5 15,0 0 8-15,-1 0 0 0,-2 0-9 0,3 5 9 16,5-3 25-16,-6 5 10 0,-2-2 1 0,-3 2 1 15,1 0-29-15,2 5-8 0,-6-3 0 0,1 3 0 16,-6-3 52-16,1 3 10 0,-1-5 2 0,0 5 0 0,-5-3-52 16,3 3-12-16,-3-5 0 0,0 0 0 0,0 5 0 15,0-5 0-15,-2 0 0 0,-1-2 0 0,6-3 0 16,-6 3 0-16,1-3 0 0,2 3 0 0,2-3 0 16,1-2 0-16,-3 0 0 0,0 0 0 15,6 0-151-15,2 0-33 0,0 0-6 0,-3-2-2 0</inkml:trace>
  <inkml:trace contextRef="#ctx0" brushRef="#br0" timeOffset="63550.619">7641 7849 864 0,'0'0'76'15,"0"0"-60"1,0 0-16-16,0 0 0 0,0 0 184 0,0 0 35 16,0 0 6-16,-5 0 2 0,-3-2-71 0,3 2-15 15,-3 0-2-15,0-5-1 0,0 5-67 0,-3 0-14 0,3 0-2 0,-2 0-1 0,-1 0-2 16,1 0 0-16,-4 0 0 0,1 5 0 0,3-5-21 0,-4 2-5 16,1 3-1-16,0-5 0 0,2 0-25 0,-2 4 0 15,2-1 0-15,1 1 0 0,2-1 0 0,0-3 0 16,0 4 0-16,3-1 0 0,-3-3 0 0,3 4 0 15,2-4 0-15,0 3 0 0,3-3 0 0,-2 5 0 16,2 2 0-16,2-3 0 0,1-1 0 0,0 4 0 16,-3 0 0-16,2 5 0 0,3-3 0 0,-5 7 0 15,0-1 0-15,0-1 0 0,0 7 0 0,3-2 0 16,0-1 0-16,-1-1 0 0,1 6 0 0,-3-6-9 16,0 2 0-16,-3 2 0 0,3-2 9 0,0-1 11 15,0-1-3-15,3 2 0 0,-3-5-8 0,0 0 0 16,0 2 0-16,-3-1 0 0,3-6 0 0,0-2 0 15,0 5 0-15,-2-5 0 0,4-2 0 0,-2 2 0 0,0-5 0 16,-2-2 0 0,-1 5-98-16,3-5-25 0,0 0-5 0,-3 0-920 0</inkml:trace>
  <inkml:trace contextRef="#ctx0" brushRef="#br0" timeOffset="63707.079">7400 8122 1267 0,'0'0'56'0,"0"0"12"0,0 0-55 0,0 0-13 0,0 0 0 0,0 0 0 16,0 0 93-16,3-3 16 0,5-1 3 0,0-1 1 16,0 3-41-16,5 2-9 0,-2-5-2 0,5 3 0 15,-1-3-42-15,4 5-9 0,-3-2-2 0,2-3 0 16,1 2-8-16,2-1 8 0,-5 4-8 0,2-3 8 16,-2-1-104-16,0 4-20 0,11-7-5 0,-17 0-1 0</inkml:trace>
  <inkml:trace contextRef="#ctx0" brushRef="#br0" timeOffset="64222.7">7813 7929 1728 0,'0'0'38'0,"0"0"8"0,0 0 2 0,0 0 0 0,-5 5-39 0,5-3-9 16,5 7 0-16,-2 1 0 0,-8-3 53 0,2 7 9 16,8 2 2-16,0 1 0 0,1-3 0 0,-4 5 0 0,-2 0 0 0,6 2 0 15,4-2 0-15,-4-1 1 0,-9-1 0 0,6 2 0 16,2-5-53-16,-3 5-12 0,-2-5 0 0,-2 0 0 16,-3-2 52-16,5-3 9 0,2 0 3 0,-2 1 0 15,-8-3-52-15,3-2-12 0,8-3 0 0,-3-2 0 16,0 0 0-16,-6 0 0 0,1-7 0 0,0 4 0 15,-1-8 54-15,1-1 8 0,0-2 2 0,5 0 0 16,8-5-64-16,-8-2 0 0,-3-5-12 0,1 2 2 16,2-1 10-16,2-1 14 15,-4 0-3-15,-1 0-1 0,-2 2-59 0,2 1-12 16,0 6-3-16,1-1 0 0,-1 3 103 0,8 1 20 0,6-2 4 0,-3 6 1 16,-3-1-103-16,0 4-20 0,3 0-4 0,3 0-1 0,5 2 52 0,0 5 12 15,-3 0 0-15,3 0 0 0,2 5 0 0,1-3 0 16,-3 3 0-16,0 6 0 0,-3-1 0 0,0 2 0 15,-2 2 0-15,-6-3 0 0,0 6 0 0,-2-1 0 16,2 1 0-16,-2-3 0 0,-9 5 48 0,4-5 13 16,-1-2 3-16,-2 2 0 0,-3 0-52 0,0-7-12 15,-3 5 0-15,1-5 0 0,2 4 17 0,-3-3 1 16,-5-6 0-16,6 3 0 0,-1-3-29 0,3-2-5 16,-2 0-2-16,-3-2 0 0,-3-3 18 0,5 3 0 15,6-3 0-15,-6-2-857 16,1 0-168-16</inkml:trace>
  <inkml:trace contextRef="#ctx0" brushRef="#br1" timeOffset="72293.582">8279 5090 1036 0,'0'0'23'0,"5"0"5"0,-5 0 0 0,0 0 1 0,0 0-29 0,0 0 0 0,0 0 0 0,0 0 0 16,0 0 57-16,0 0 6 0,11 0 1 0,-3 0 0 15,-8 0 0-15,5 0 0 0,6 0 0 0,2 0 0 16,-3 0-4-16,1 0 0 0,-3 0 0 0,5 0 0 16,6 0-16-16,2 0-3 15,0 0-1-15,0 0 0 0,3 0-9 0,-3 5-3 16,0-5 0-16,-2 0 0 0,2-5-28 0,-3 5 0 0,4 0-8 0,-4 0 8 15,1 0 0-15,-1 0 0 0,-2 0 0 0,3 0 0 16,-9 0 8-16,-2 0-8 0,-8 0 0 0,0 0 0 16,0 0 0-16,0 0 0 0,-3 0 0 0,1 7-574 15,2-2-121-15</inkml:trace>
  <inkml:trace contextRef="#ctx0" brushRef="#br1" timeOffset="72668.495">8557 4996 748 0,'-16'0'67'0,"10"0"-54"16,1 0-13-16,5 0 0 0,0 0 67 0,0-2 10 15,-8-3 3-15,3 0 0 0,5 5-13 0,0 0-3 16,0 0 0-16,0 0 0 0,0 0 0 0,8 0 0 15,0-2 0-15,-8 2 0 0,0 0-36 0,10 0-7 16,9 0-1-16,2 0-1 0,-2 0 1 0,2 2 1 0,5 3 0 16,3-5 0-16,-2 7 3 0,2-7 0 0,-5 7 0 0,0-2 0 15,-6-3-24-15,3 5 0 16,-5 0 0-16,0-2 0 0,-3 2 56 0,-2 0 6 16,-3 5 2-16,-3-5 0 0,-2 0 0 0,-1 7 0 0,-4-2 0 0,-1 2 0 15,-2 0 0-15,-3 0 0 0,-5 0 0 0,-1 3 0 16,-2-3-17-16,3 0-3 0,-3 0-1 0,-2 0 0 15,2 0-22-15,0-2-4 0,3 0-1 0,0-3 0 16,2-2-16-16,0 0 10 0,-4 3-10 0,4-8 8 16,6 5-8-16,-1-2 0 0,1-3 0 0,2-2 0 15,-2 5-178-15,5-5-28 0</inkml:trace>
  <inkml:trace contextRef="#ctx0" brushRef="#br1" timeOffset="73262.102">8440 7012 1443 0,'-8'0'32'0,"6"0"6"0,2 0 2 0,0 0 0 0,0 0-32 0,0 0-8 16,0 0 0-16,0 0 0 0,5 0 80 0,-5 0 15 16,0 0 2-16,0 0 1 0,13 0-34 0,-5-3-6 15,0-1-2-15,3 1 0 0,-3-1-3 0,5 1-1 16,5-2 0-16,1-2 0 16,-1 3-40-16,-2 1-12 0,0-4 0 0,3 3 0 15,-4 1 0-15,1-1 0 0,3 1 0 0,-6-1 0 16,3 1 0-16,-5-2 0 0,-1 5 0 0,1-4 0 0,-1 4 33 0,-2-3 3 15,-8 3 0-15,0 0 0 16,0 0-87-16,0 0-17 0,0 0-3 0,0 0-573 0,0 0-114 0</inkml:trace>
  <inkml:trace contextRef="#ctx0" brushRef="#br1" timeOffset="73621.395">8639 6856 1036 0,'-6'0'92'0,"6"0"-73"0,0 0-19 0,0 0 0 16,0 0 147-16,0 0 25 0,0 0 6 0,0 0 1 16,3-7-63-16,-3 7-13 0,0 0-3 0,0 0 0 15,3 0-58-15,2 0-12 0,-2 0-2 0,2 3-1 16,0-3-15-16,3 4-2 0,3-4-1 0,2 7 0 16,-2-2 0-16,4-2 0 0,1-3 0 0,0 7 0 15,3 0-1-15,-1-7-8 0,-2 7 12 0,3-3-4 0,-4 3 2 0,1-2 0 16,0 2 0-16,-5-4 0 0,-1 4 15 0,-2 0 3 15,-2-3 1-15,-4 8 0 0,-2-2 15 0,-2-3 4 16,-4 4 0-16,1 3 0 0,0-6 0 0,-1 3 1 16,-4-1 0-16,-1-3 0 0,1 5-3 0,2-1-1 15,-5-4 0-15,2 0 0 0,0 5-36 0,1-2-9 16,-1-6 0-16,3 3 0 0,0-4 0 0,0 4 0 16,-2-3 0-16,2 3 0 0,8-7 0 0,-8 0 0 15,0 0 0-15,0 5 0 16,5-2-100-16,3-3-23 0,0 0-4 0,-5 4-1 0</inkml:trace>
  <inkml:trace contextRef="#ctx0" brushRef="#br1" timeOffset="74215.003">8430 8879 403 0,'0'0'17'0,"0"0"5"0,-8 5-22 0,2-5 0 0,6 0 0 16,0 0 0-16,0 0 297 0,0 0 55 0,0 0 12 16,0 0 1-16,0 0-198 0,8 2-40 15,0 3-8-15,0-5-2 0,-2 0-42 0,1 2-9 16,-1 3-2-16,-1-5 0 0,-5 0-6 0,8 5-2 15,0-5 0-15,0 2 0 0,2-2-14 0,6 0-3 0,5-2-1 0,1 2 0 16,-6 0-28-16,-1 0-10 0,7 2 0 0,-4-2 9 16,1 0-9-16,-1 0 8 0,-5 0-8 0,1 5 8 15,-1-5-8-15,0 0 8 0,-5 0-8 0,0 0 8 16,0-5-8-16,0 5-12 0,-3 0 2 0,0 0 1 16,-2-2-158-16,0-3-31 0,-1 5-6 0,-2 0-798 15</inkml:trace>
  <inkml:trace contextRef="#ctx0" brushRef="#br1" timeOffset="74574.338">8631 8768 1436 0,'-11'0'64'0,"11"0"12"0,0 0-60 0,0 0-16 15,-5-4 0-15,5 4 0 0,0 0 68 0,0 0 10 16,0 0 2-16,0 0 1 0,0 0 14 0,0 0 2 15,0 0 1-15,0 0 0 0,0 0-63 0,8 4-13 16,5-1-2-16,0 2-1 0,0-3-3 0,3 5-1 16,3-2 0-16,2-3 0 0,-2 5-6 0,4-2-1 15,-4 2 0-15,-1-2 0 0,1 2 4 0,-6-5 0 16,3 5 0-16,-3 0 0 0,-2-2 10 0,-3 2 2 16,0 0 1-16,-3 0 0 0,0 0 7 0,-2 5 2 0,0-5 0 0,-1 5 0 15,-2-3 2-15,-2-2 0 0,-4 5 0 0,1 0 0 16,0-3-7-16,-3 3-1 0,0-3 0 0,0 3 0 15,-3-5-7-15,3 0-1 0,0 5-1 0,1-5 0 16,-1 0-10-16,0 0-1 0,0 0-8 0,0-2 12 16,0 2-1-16,0-5-1 0,0 3 0 0,0-3 0 15,0 3-10-15,-3-5 0 0,6 7 0 0,-3-7 0 16,-5 7-42 0,2-7-10-16,4 5-3 0,1-3-756 0,1 3-151 0</inkml:trace>
  <inkml:trace contextRef="#ctx0" brushRef="#br1" timeOffset="75279.489">8366 9888 57 0,'0'0'0'0,"0"0"0"16,0 0 0-16,0 0 0 0,0 0 254 0,0 0 46 16,0 0 8-16,0 0 3 15,0 0-163-15,0 0-32 0,5 0-6 0,3-5-2 0,3 5-28 0,-3 0-7 0,-8 0-1 0,0 0 0 16,8 5-6-16,2-5-2 0,4 0 0 0,4 2 0 16,1-2-6-16,2 5-2 15,0-5 0-15,-5 0 0 0,-3 5-37 0,6-5-8 0,2 2-2 0,-3-2 0 31,-2 0-29-31,0 0-7 0,3 0-1 0,-1 0 0 0,-2 0 59 0,-3 0 11 0,0 0 2 0,-2 0 1 16,0 0-21-16,-6 0-4 0,-5 0 0 0,3 0-1 16,2 0-171-16,-5 0-33 0,0 0-7 0</inkml:trace>
  <inkml:trace contextRef="#ctx0" brushRef="#br1" timeOffset="75623.155">8594 9761 1036 0,'-8'0'92'15,"2"0"-73"-15,6 0-19 0,0 0 0 0,0 0 90 0,0 0 14 16,0 0 4-16,11 0 0 0,0 0-41 0,-3 0-8 16,-8 0-2-16,7 0 0 0,9 0-24 0,-2 5-5 15,-4-5 0-15,3 2-1 0,1 3 12 0,2-3 2 16,2 3 1-16,1-3 0 0,-1 5-16 0,3-2-3 15,-2-3-1-15,-1 5 0 0,1-2 34 0,-1 2 6 16,1 5 2-16,-3-5 0 0,-3 0-52 0,0 0-12 16,-2 5 0-16,-1-5 0 0,-4 2 54 0,-1-2 8 15,-2-2 2-15,-3 9 0 0,-3-7-1 0,-5 7 0 0,3-2 0 0,-6 0 0 16,-2 2-50-16,-3-5-13 0,0 10 0 16,0-5 0-16,-5-2 35 0,3 2 1 0,-4 0 1 15,4-2 0-15,-6-3-27 0,6 3-10 0,2-5 0 0,0 0 9 16,5-2-17-16,-2-3-4 0,-3 3-1 0,8-3 0 15,8-2-165 1,-5-2-33-16</inkml:trace>
  <inkml:trace contextRef="#ctx0" brushRef="#br1" timeOffset="76186.354">7469 9780 403 0,'0'0'36'0,"0"0"-36"16,0 0 0-16,0 0 0 0,0 0 236 0,0 0 40 16,-2 0 8-16,2 0 1 0,0 0-162 0,0 2-33 0,-3 3-6 0,3-3-2 15,0 5 30-15,-3-2 5 16,1 2 2-16,2 7 0 0,0-2-37 0,2-3-7 0,-2 10-2 0,3-5 0 15,-3 0-58-15,0 3-15 0,0-3 0 0,0 0 0 0,-3 0 54 0,3 0 8 16,-5 0 2-16,2 3 0 0,3-3-52 0,-2-7-12 16,-1 5 0-16,-2-3 0 0,2-2-11 0,0 0-5 15,3 0 0-15,-2-7-1 16,-11 5-229-16,7-10-46 0</inkml:trace>
  <inkml:trace contextRef="#ctx0" brushRef="#br1" timeOffset="76373.692">7279 9782 1609 0,'0'0'71'0,"0"0"15"0,0 0-69 0,0 0-17 15,0 0 0-15,5-2 0 0,3-3 96 0,3 5 15 0,2 0 3 0,0 0 1 16,-13 0-47-16,18 0-8 16,6 0-3-16,-3 0 0 0,1 0-57 0,-1 0 0 15,-3-2-15-15,1 2 3 0,-1-5 31 0,-2 5 5 0,3 0 2 0,-3 0 0 31,-3 0-42-31,0 0-8 0,-5 0-1 0,-8 0-1 16,0 0-187-16,0 0-38 0,0 0-7 0,0 0-2 0</inkml:trace>
  <inkml:trace contextRef="#ctx0" brushRef="#br1" timeOffset="76842.332">7694 9754 1821 0,'0'0'40'0,"0"0"8"0,0 7 1 0,-3 0 3 0,1 5-41 0,-1-3-11 16,1 3 0-16,2 2 0 0,0 0 73 0,2 0 13 16,3 3 2-16,1-1 1 15,-4 3-29-15,1 0-7 0,-6-3-1 0,3 8 0 16,0-8-8-16,3 8-1 0,-3-8-1 0,3 3 0 0,2-5-23 0,0 0-5 16,-5 3-1-16,0-8 0 0,0 5-3 0,0-7-1 15,0 3 0-15,0-3 0 0,-5-5-9 0,5-2 8 16,0 0-8-16,0 0 8 0,0 0 10 0,-5 0 2 15,5-7 0-15,-3 0 0 16,0-5 0-16,1-4 0 0,-1-3 0 0,3 0 0 0,3-7-20 0,-3 5 0 16,0-5 0-16,0-2 0 15,-3 2-35-15,0 0-10 0,1 5-3 0,-1 0 0 16,1 2 11-16,2 3 1 0,-3-1 1 0,0 1 0 0,3 4 35 0,3-2 19 16,5 2-3-16,0-2 0 0,0 7-25 15,0-5-6-15,0 5-1 0,-1 5 0 0,1-5 27 0,3 2 5 0,0 5 0 0,4 0 1 16,9 0-3-16,-8 5-1 0,-5-3 0 0,-1 5 0 15,1 0 10-15,-1 5 1 0,-2-5 1 0,-2 5 0 16,-4-3-3-16,4 3-1 0,-4 2 0 0,-2-2 0 16,-8 2-21-16,3-2-15 0,2-3 3 0,-2 5 0 15,-5-2 60-15,-1 0 13 0,0-5 3 0,3 2 0 16,6-2-52-16,-6 0-12 0,-8-2 0 0,5 2 0 16,11-7-18-16,0 0-6 15,-8-2-2-15,-2-3-812 0,-6 0-162 0</inkml:trace>
  <inkml:trace contextRef="#ctx0" brushRef="#br1" timeOffset="77404.698">7355 8851 1036 0,'0'0'46'0,"0"0"10"0,-5 7-45 0,0-2-11 15,5-3 0-15,0 5 0 16,0 0 104-16,0 5 20 0,2-5 3 0,-2 5 1 16,3-3 0-16,0 3 0 0,-1 0 0 0,1 2 0 0,2-5-52 0,1 10-9 15,-1-5-3-15,0 0 0 0,-2 5 0 0,0-5 0 16,-1 5 0-16,1-5 0 0,-3 0-51 0,0 0-13 15,-3 3 0-15,3-3 0 0,0-5 0 0,-2 3 0 16,-1 0 0-16,0-3 0 0,1-2 0 0,-1-2 0 16,-2 2 0-16</inkml:trace>
  <inkml:trace contextRef="#ctx0" brushRef="#br1" timeOffset="77623.405">7247 8905 1566 0,'0'0'69'0,"0"0"15"0,0 0-68 0,0 0-16 15,0 0 0-15,3 0 0 0,2-7 79 0,-5 7 12 0,0 0 2 0,5 0 1 16,0 0-38-16,3-5-8 0,0 5-2 0,0 0 0 16,0 0-34-16,3 0-12 15,-1 0 9-15,4 0-9 0,1-2 0 0,1 2 0 0,-2 0 8 0,4-5-8 16,3 3 0-16,0-3 0 15,1 5 9-15,-1-2-9 0,-3-3-129 0,1 5-31 0,-1-2-5 0</inkml:trace>
  <inkml:trace contextRef="#ctx0" brushRef="#br1" timeOffset="78123.56">7676 8851 288 0,'0'0'25'0,"0"0"-25"16,0 0 0-16,0 0 0 0,0 0 274 0,0 0 50 15,0 7 9-15,-3 0 3 0,0 5-167 0,3-5-33 16,3 0-6-16,0 5-2 16,-1-3-58-16,1 5-12 0,0-2-2 0,-1 7-1 15,1-5-10-15,-1 0-1 0,4 5-1 0,-1-3 0 0,3 3-11 0,0 0-1 16,-3 0-1-16,0-5 0 0,-5 0 27 0,0 0 6 15,-2-2 1-15,-1-3 0 0,1 3-52 0,-1 2-12 16,0-7 0-16,1 0 0 0,2-2 0 0,0-5 0 0,2 2 0 0,-2-2 0 16,0 0 0-16,0-7 0 0,-5 0 0 0,0-2 0 15,-3-8 0-15,2 3 0 0,1-2 0 0,0-3 0 16,2-2 0-16,-5-3 0 0,0 3 0 0,3 0 0 16,-3 0-20-16,3-3-8 0,0 8 0 15,2-3-1-15,-2 0-5 0,2 0-1 0,3 5 0 0,0 0 0 16,0 0 35-16,3 0 0 0,2 0 0 0,3-3 0 15,-3 8 0-15,3-3 0 0,0 3 0 0,0 1 0 16,3-1 0-16,-1 7 0 0,3 2 0 0,1 0 0 16,-1 0 44-16,3 0 16 0,-3 7 4 0,0-3 0 0,-5 4-52 0,3-1-12 15,2 0 0-15,-5 0 0 16,-8 0 0-16,5 0 0 0,0 7 0 0,1-7-10 0,-12 0 10 16,4 0 0-16,-6 3 8 0,5-3-8 0,1 0 17 0,-6 0-1 15,-6 0 0-15,4 0 0 0,4-5-25 0,1 3-6 16,-3 0-1-16,-2-5-1171 15</inkml:trace>
  <inkml:trace contextRef="#ctx0" brushRef="#br1" timeOffset="78685.643">7498 6856 990 0,'0'0'44'0,"0"0"8"0,-2 0-41 0,2 0-11 16,0 0 0-16,0 0 0 0,0 7 90 0,0 1 16 15,0-1 3-15,0 4 1 0,2-4 3 0,-2 8 1 16,3-8 0-16,0 7 0 0,-1-3-34 0,1 4-6 15,-3-1-2-15,3 4 0 0,-1-3-12 0,1-1-4 0,-1 5 0 16,-2-5 0-16,3 0-35 0,0-2-7 0,-3 2-2 0,2 0 0 16,-4-3 2-16,2 1 0 0,2-5 0 0,-2 3 0 15,0-6-6-15,0 3-8 0,0-7 11 0,0 0-11 32,0 0-97-32,0 0-27 0,-5 0-4 0,0-4-2 0</inkml:trace>
  <inkml:trace contextRef="#ctx0" brushRef="#br1" timeOffset="78935.819">7342 6802 57 0,'-2'-4'0'16,"2"4"0"-16,0 0 0 0,0 0 0 0,0 0 396 0,-6 0 73 16,4-7 15-16,2 7 4 0,-3 0-318 0,3 0-63 15,3 0-13-15,-1 4-2 0,4-1-48 0,1-3-10 16,-1 0-2-16,4 0 0 0,1 4-32 0,5-4 0 15,2 3 0-15,1 1 0 0,2-4 0 0,3-4-12 16,0 4 0-16,-1 0 0 0,1 0 4 0,0-3 8 16,0 3-13-16,-3-4 5 0,-5 4 21 0,0 0 5 15,5 0 1-15,-2 0 0 16,-12 0-220-16,1 0-44 0,11-3-9 0,-14 6-2 0</inkml:trace>
  <inkml:trace contextRef="#ctx0" brushRef="#br1" timeOffset="79466.862">7821 6849 1267 0,'11'0'56'0,"-11"0"12"0,2 7-55 0,-2-7-13 0,0 5 0 0,6 2 0 15,-1-4 105-15,5 4 19 16,-4 0 3-16,-1 4 1 0,-2-4-14 0,-3 5-2 0,-3-2-1 0,0 1 0 16,3 4-75-16,3-4-16 0,2 3-2 0,-2 0-1 15,0 1 38-15,-1-1 7 0,-2 2 2 0,3-2 0 16,0 0 0-16,-3 1 0 0,0-1 0 0,0-3 0 16,0-1-52-16,0 2-12 0,0-5 0 0,2 0 0 0,1 0 0 0,0-3-18 15,-6 3 4-15,0-7 1 0,3 0 36 0,0 0 7 16,0 0 2-16,-2 0 0 0,-4 0-20 0,-2-7-3 15,3 3-1-15,0-6 0 16,-3-1-28-16,5-8-5 0,1 5-2 0,-1-8 0 16,3 4 27-16,-5-4 0 0,-1 4 0 0,4-4 0 0,4 1 0 0,1 3 0 15,-8-4 0-15,5 1 0 16,8 2-46-16,-3 1-4 0,-2-1-1 0,-1 5 0 0,3 0 31 0,1-1 5 16,2 4 2-16,0 1 0 0,0 3 13 0,2-5 0 15,1 5 0-15,5 3 0 16,-3 1 0-16,0-1 0 0,-2 8 0 0,-1-1 0 0,3 1 0 0,-2-1 0 15,-3 6 0-15,3-2 0 0,-1 0 29 0,1 3 9 16,-3-3 2-16,-3 4 0 0,0-3-17 0,-5 6-3 16,0-3-1-16,-5 1 0 0,0-2-3 0,-1 1 0 0,1-1 0 0,-3 1 0 15,0 1 0-15,-2-5-1 0,-1-4 0 16,-2 4 0-16,-6-7-15 0,6 4-13 0,3-4 2 0,-1 0 1 31,3-4-94-31,0 4-18 0,-3-3-4 0,6-1-950 0</inkml:trace>
  <inkml:trace contextRef="#ctx0" brushRef="#br1" timeOffset="80185.737">7617 4890 1177 0,'-10'5'25'0,"10"-5"6"0,0 0 1 0,0 0 2 0,0 0-34 0,0 0 0 15,0 2 0-15,5 8 0 0,-2-8 93 0,-1 5 12 16,1 0 3-16,0 0 0 0,2 5-20 0,-2-5-3 16,-1 5-1-16,1-3 0 0,0 3-16 0,-1 2-3 15,1-2-1-15,-3 2 0 0,0 0-6 0,2 5-2 16,1 2 0-16,-3-2 0 0,-3-3-3 0,3 3-1 15,0 2 0-15,0-2 0 0,-2 0-32 0,2 0-6 16,0-3-2-16,-3-2 0 0,3 5 0 0,-2-5 0 16,-4-2 0-16,4 2 0 0,-1-2-3 0,3-3-1 15,-5-2 0-15,2-2 0 0,3 2-8 0,0-7-11 0,0 0 3 16,0 0 0 0,0 0-148-16,0 0-28 0,0-7-7 0</inkml:trace>
  <inkml:trace contextRef="#ctx0" brushRef="#br1" timeOffset="80513.336">7472 4947 403 0,'0'0'36'0,"-5"-5"-36"0,-1-2 0 0,4 2 0 0,-1 3 137 0,0-3 21 15,3-2 4-15,0 0 1 0,-2 5-35 0,-1-3-6 16,3-2-2-16,0 2 0 0,0 5-35 0,0 0-7 16,3 0-2-16,-1-7 0 0,4 7-22 0,-1-2-5 15,-2-3-1-15,4 3 0 0,1-3-19 0,3 5-4 16,2-2-1-16,-2-3 0 0,2 5-3 0,0 0-1 16,6 0 0-16,-3 0 0 0,-3 0-32 0,5 0-6 15,6-2-2-15,-3 2 0 0,3 2 31 0,-5-2 5 16,-3 0 2-16,5 0 0 0,0 0-28 0,-5 0-6 15,-8 5 0-15,0-3-1 16,5-2-89-16,-5 0-18 0,-8 0-3 0,0 0-1 0</inkml:trace>
  <inkml:trace contextRef="#ctx0" brushRef="#br1" timeOffset="81044.474">7808 4890 1497 0,'10'0'32'16,"-4"0"8"-16,-4 0 0 0,-2 0 4 0,0 0-36 0,0 0-8 0,6 5 0 0,-1 2 0 15,-8 0 53-15,6 0 9 0,5 0 2 0,0 5 0 0,-3 0 0 0,-2-3 0 16,-1 5 0-16,6 5 0 0,3-5 0 0,-3 5 0 15,-8-5 0-15,3 5 0 0,4 2 0 0,1-2 0 16,-8-3 0-16,3 3 0 0,-3 0-52 0,3-5-12 16,-1 5 0-16,-2-5 0 0,-2 0 54 0,2-2 8 15,2-3 2-15,-2-2 0 0,-2-2-64 0,2-5-21 16,2 7 0-16,-2-7 0 0,0 0 33 0,0 0 8 16,-8-7 0-16,6 2 1 0,2-4-21 0,-3-3 0 15,-7-2 0-15,4-5 0 0,1 3 0 0,2-8 0 16,-5 3 0-16,3 0 0 15,0 0-47-15,2-3-13 0,3 3-4 0,-3 0 0 16,-2 2 0-16,5 0 0 0,5-2 0 0,1 7 0 0,-4 2 64 0,4-2 0 16,2 0 0-16,2 2 10 0,1 3-10 0,-1 2-9 15,-2 0 9-15,6 0-13 0,-1 2 32 0,3 0 6 16,-8 5 2-16,5-2 0 0,-3 4 1 0,4 3 1 0,-1 0 0 16,-3 2 0-16,-4-5-1 0,2 10-1 0,5-5 0 0,-8 0 0 15,-2 5-2-15,0-3 0 0,4-2 0 0,-1 5 0 16,-4 0-4-16,-4-3-1 0,-1 3 0 0,-2-3 0 15,5 3-20-15,-5 2 0 0,-6-7 0 0,0 5 0 16,6 2 28-16,-6-7 2 0,-2 7 0 0,-3-7 0 31,3 5-48-31,0-5-10 0,0 0-1 0,-1 0-1167 0</inkml:trace>
  <inkml:trace contextRef="#ctx0" brushRef="#br1" timeOffset="89382.204">20243 13014 748 0,'0'0'33'0,"0"0"7"0,-2-5-32 0,2 5-8 15,0 0 0-15,0 0 0 0,-3 0 90 0,3 0 16 16,0 0 3-16,-3-2 1 0,1-3-18 0,2 5-4 16,0 0-1-16,0 0 0 0,0 0-13 0,0 0-2 15,0 0-1-15,0 0 0 0,0 0-4 0,-3-3-1 16,0-1 0-16,3 4 0 0,0 0-6 0,0 0-2 0,0 0 0 0,0 0 0 15,0 0-15-15,0 0-3 0,0 0-1 0,0 0 0 16,0 0-18-16,0 0-3 0,0 0-1 0,0 7 0 16,0 0-17-16,0-2 0 0,0 2 8 0,-2 7-8 15,2-7 28-15,0 5 1 0,-3-1 1 0,3 3 0 16,-3-4-18-16,3 4-3 0,-2-2-1 0,-1 2 0 16,3-2 4-16,-2-5 0 0,2 7 0 0,0-7 0 15,0 5-2-15,2-5 0 0,1 0 0 0,-1 0 0 16,1 0 3-16,0-3 1 0,2-1 0 0,3 2 0 15,-3-3 6-15,3-2 0 0,-2 0 1 0,4 0 0 16,3 0 3-16,-2 0 1 0,-3 0 0 0,0-2 0 16,5-3-5-16,0 2 0 0,-2 3-1 0,5-4 0 15,-3 1-5-15,0-1-1 0,0 4 0 0,3 0 0 16,-5-3-5-16,2-1 0 0,-2 4-8 0,-1 0 12 0,1-5-12 0,-3 5 8 16,-8 0-8-16,8 0 0 15,-8 0 10-15,0 0-10 0,0 0 10 0,0 0-10 0,0 0 0 16,0 0 0-16,0 0 0 0,0 0 0 15,0 0-32-15,0 0-10 0,-3 5-2 0,0-1 0 16,-2-1-168-16,0 1-33 0,-3-1-7 0</inkml:trace>
  <inkml:trace contextRef="#ctx0" brushRef="#br1" timeOffset="89679.024">20450 13009 230 0,'0'-2'20'0,"0"-3"-20"0,2-2 0 0,-2 4 0 16,0-1 314-16,0 1 58 0,0-1 12 0,0 4 3 16,0 0-204-16,0 0-41 0,0 0-8 0,0 0-2 15,0 0-49-15,-2 7-11 0,4 4-1 0,-2-1-1 16,3-3-19-16,0 5-4 0,2 2-1 0,-2 5 0 16,2-5-7-16,-3 7-2 0,4-2 0 0,2 2 0 15,-6-2-5-15,4 2 0 0,-1 2-1 0,0-1 0 16,-2-4-10-16,2 4-1 0,-5-8-1 0,3 7 0 15,-1-2-5-15,1-5-1 0,0 5 0 0,-3-5 0 16,2 0-1-16,-2-2-1 0,3-3 0 0,-3 3 0 16,0-5-3-16,3 0 0 0,-3-7 0 0,0 0 0 15,0 0 3-15,0 0 0 0,0 0 0 0,0 0 0 16,-6-3-57-16,6-4-11 0,-2-4-3 0,-4-1-788 16,4-2-157-16</inkml:trace>
  <inkml:trace contextRef="#ctx0" brushRef="#br1" timeOffset="90741.479">20844 11882 1036 0,'0'0'92'0,"0"0"-73"0,0 0-19 0,0 0 0 16,0 0 113-16,0 0 19 0,0 0 4 0,0 0 1 0,0 0-38 0,0 0-8 15,0 0-2-15,0 0 0 0,0 0-31 0,0 0-6 31,0 0-2-31,0 7 0 0,3 0-6 0,-3 1-2 16,2-1 0-16,1 0 0 0,-1 4 0 0,1-4 0 0,0 0 0 0,-1 5 0 0,4-2-12 0,-4 1-2 16,1 1-1-16,-3-2 0 0,3-3-3 0,-3 4 0 15,0 4 0-15,0-8 0 0,0 7-3 0,0-7-1 32,0 4 0-32,0-3 0 0,0 3-4 0,0-1-2 0,2-6 0 0,-2 3 0 0,3 1-14 0,-3-8 11 15,3 7-11-15,-3-7 10 0,5 7-10 0,0 0 10 16,0-7-10-16,3 4 10 0,0-4-2 0,3 0 0 15,-1 3 0-15,4-6 0 0,-1 3 2 0,3-4 0 0,2 4 0 16,4-3 0-16,-1-1-10 0,0 1 10 0,0-1-10 0,0 4 10 16,3-7-10-16,0 4 0 0,-3-2 0 0,-3-2 8 15,1 7-8-15,-3-4 0 0,-3 1 0 0,3-1 8 16,-5 1 0-16,-3-1 0 0,-3 1 0 0,0-1 0 16,-2 4-8-16,-3 0 0 0,0 0 0 0,0-8 0 31,-3 6-144-31,-2-3-35 0,-3 1-6 0,0 1-875 0</inkml:trace>
  <inkml:trace contextRef="#ctx0" brushRef="#br1" timeOffset="91003.148">21146 11885 1897 0,'0'0'41'0,"0"0"9"0,0 0 2 0,0 0 2 0,0 0-43 0,0 0-11 0,0 0 0 0,0 0 0 16,2 9 81-16,1-2 15 0,-1 3 2 0,1-3 1 16,2 7-34-16,-5 5-6 0,3-5-2 0,2 4 0 15,1 4-24-15,-1 1-5 0,0-2 0 0,3 0-1 16,-3 1-7-16,1 4-2 0,2-1 0 0,-3-3 0 0,0 3 7 0,1 4 2 16,-4-11 0-16,1 8 0 0,-1-4-27 0,1 3 0 15,-3-3 0-15,0-4 0 0,3-4 10 0,-1 5-10 16,-2-5 12-16,3 1-12 0,0-8 8 0,-1 4-8 15,-2-4 0-15,0-7 0 16,0 0-31-16,0 0-13 0,0 0-2 0</inkml:trace>
  <inkml:trace contextRef="#ctx0" brushRef="#br0" timeOffset="97362.364">23310 12487 1224 0,'0'0'54'0,"0"0"11"0,0 0-52 0,0 0-13 0,0 0 0 16,0 0 0-16,0 0 50 0,5 0 7 0,-2-7 2 0,5 7 0 16,0 0-7-16,0-3-2 0,-3 3 0 0,5-4 0 15,4 4-17-15,-4 0-3 0,3 0-1 0,-2 0 0 16,2 0 12-16,1 0 3 0,-1 4 0 0,3-4 0 16,-6 0-20-16,3 3-3 0,1-3-1 0,-4 0 0 15,-2 0-12-15,0 4-8 0,3-4 8 0,-3 3-8 31,0-3-25-31,0 4-10 0,-8-4-1 0,2 3-524 0,3 2-105 0</inkml:trace>
  <inkml:trace contextRef="#ctx0" brushRef="#br0" timeOffset="97580.823">23363 12687 1209 0,'0'0'108'0,"0"0"-87"0,0 0-21 0,0 0 0 0,0 0 118 0,5 4 19 15,3-1 4-15,-3 1 1 0,3-1-45 0,0-3-9 16,0 0-1-16,5 0-1 0,1 0-36 0,-1 0-7 16,3 0-2-16,2-3 0 0,-2 3-29 0,3-4-12 15,-9 1 8-15,6-1-8 0,0 4 0 0,0-7-9 16,-3 7 0-16,0-3 0 16,0-1-176-16,-2 4-35 0,5-12-8 0,-3 5 0 0</inkml:trace>
  <inkml:trace contextRef="#ctx0" brushRef="#br0" timeOffset="98221.271">24111 11925 748 0,'0'0'67'0,"0"0"-54"15,0 0-13-15,0 0 0 0,0 0 84 0,0-3 13 16,0-4 3-16,0 7 1 0,0-4-19 0,0 4-4 15,0 0-1-15,0 0 0 0,0 0 14 0,0 0 2 16,0 0 1-16,0 0 0 0,0 0-54 0,0 0-10 16,0 0-2-16,0 0-1 15,0 0 59-15,3 7 12 0,0-3 2 0,-3 3 1 0,2 0-29 0,-2 0-7 0,3 1-1 0,-3-1 0 16,3 4-51-16,-1-4-13 0,-2 5 0 0,3-2 0 16,0-3 44-16,-1 4 5 0,-2-4 2 0,3 8 0 15,2-8-26-15,-2 4-5 0,0-4 0 0,2 0-1 16,-3 5-19-16,4-5 8 0,-4-4-8 0,4 4 0 15,-1 0 11-15,3-3-11 0,0 1 10 0,0-2-10 16,2-3 11-16,-2 0-11 0,0 0 12 0,3 0-12 16,2-3 12-16,3-2-4 0,-3 5 0 0,3-4-8 15,3 1 10-15,-6-1-10 0,3 1 8 0,-3-1-8 16,0 1 0-16,0-1 0 0,-2 1 8 0,0-1-8 16,-1 1-8-16,-5-2-4 0,3 5-1 0,-5-2 0 15,0-3-264-15,-3 5-53 0</inkml:trace>
  <inkml:trace contextRef="#ctx0" brushRef="#br0" timeOffset="98518.32">24363 11918 1659 0,'0'0'73'0,"0"0"16"0,0 0-71 16,2-3-18-16,1-4 0 0,-3 7 0 0,3-4 83 0,-3 4 13 15,0 0 2-15,0 0 1 0,0 0-5 0,0 0-1 16,0 0 0-16,0 0 0 0,0 0-38 0,2 4-8 16,-4 3-2-16,2 3 0 0,2 1-16 0,1 1-3 15,2 2-1-15,-2 0 0 0,0 1 6 0,2 3 1 0,0-4 0 0,-2 8 0 16,2-4-32-16,-2 1 0 0,2-2 0 0,0 2 0 16,-2-1 0-16,2-4 0 0,1 8 0 0,-1-8 0 15,-2 5 12-15,2-5-3 0,0-3-1 0,-2 4 0 16,2-8-8-16,-2 4 0 0,-1-4 0 0,4 0 0 15,-4 1 0-15,1-4-11 0,-3-4 3 0,3 3 0 32,-3-3-188-32,0 0-38 0</inkml:trace>
  <inkml:trace contextRef="#ctx0" brushRef="#br0" timeOffset="98862.086">23961 12426 1324 0,'0'0'118'0,"5"0"-94"15,0 0-24-15,6-3 0 0,2-1 108 0,8 4 16 16,-2 0 4-16,2 0 1 0,3-3-18 0,2 3-4 15,-2-4-1-15,5 4 0 0,3 0-30 0,2 0-7 16,3-5-1-16,-2 5 0 0,-1-3-24 0,0 3-6 16,-2 0-1-16,-3 0 0 0,-2 0-13 0,-1 0-4 15,-7 0 0-15,-1 0 0 16,1 0 4-16,-3 0 0 0,0 0 0 0,-3-4 0 0,0 4-24 0,-2 0 8 0,-3 0-8 0,-1 0 0 16,-7 0 0-16,8-3 0 0,-8 3 0 0,0 0 0 15,0 0 10-15,0 0-2 0,0 0-8 0,0 0 12 31,0 0-85-31,0 0-18 0,0 0-3 0</inkml:trace>
  <inkml:trace contextRef="#ctx0" brushRef="#br0" timeOffset="99720.915">24355 12640 1119 0,'0'0'24'0,"0"0"6"0,0 0 1 0,0 0 1 0,0 0-32 0,0 0 0 0,0 0 0 0,0 0 0 0,0 0 69 15,0 0 8-15,0 0 2 0,0 0 0 0,0 0-13 16,0 0-2-16,0 0-1 0,-3 7 0 0,-2-3-8 0,0-1-2 16,-1 4 0-16,-2 0 0 0,3 2-14 0,-3 1-3 15,0-3-1-15,0 0 0 0,-2 5-13 0,2 2-2 16,-3 0-1-16,1-2 0 0,2 2-3 0,0 0-1 15,0 0 0-15,0 5 0 0,3-5 1 0,2-2 1 16,-2 6 0-16,2-4 0 0,0 1 0 0,3-1 0 16,-2 0 0-16,4 0 0 0,-2 2 7 0,6-2 0 15,-4-4 1-15,4 6 0 0,-1-6-16 0,0-3-9 16,6 5 10-16,-3-5-10 0,2 0 18 0,4 0-2 16,1 0-1-16,1-2 0 0,3-3 15 0,-3-2 3 0,-3 0 1 15,3-2 0-15,2-3-18 0,1 2-4 0,-1-1-1 0,-2-3 0 16,0 0 7-16,-3-5 2 0,1 5 0 0,-4 0 0 15,-2 0-7-15,-3 0-1 0,3 0 0 0,-5 0 0 16,-3-1 9-16,0 4 2 0,-3-3 0 16,1 4 0-16,-4-1-3 0,-2 1-1 0,-2-1 0 0,2 4 0 15,-5-7-7-15,-1 7-2 0,-4 0 0 0,-1 0 0 16,6 0-10-16,-3 0 0 0,3 0 0 0,2 2 0 16,1 3-18-16,-3-5 1 0,-1 0 0 0,4 4 0 31,-1-1-148-31,1-3-30 0</inkml:trace>
</inkml:ink>
</file>

<file path=ppt/ink/ink1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40:55.95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281 50 14600 0 0,'0'0'330'0'0,"0"0"45"0"0,0 0 20 0 0,0-12 105 0 0,3 9-362 0 0,-7-19 6758 0 0,-3 20-6879 0 0,0-1 0 0 0,1 1 0 0 0,-1 1-1 0 0,0-1 1 0 0,0 1 0 0 0,0 0 0 0 0,0 1 0 0 0,0-1 0 0 0,0 1 0 0 0,0 1-1 0 0,0-1 1 0 0,0 1 0 0 0,0 1 0 0 0,0-1 0 0 0,0 1 0 0 0,-2 1-17 0 0,3-1-1 0 0,-2 0 1 0 0,0 0 0 0 0,0 1 0 0 0,0 1 0 0 0,1-1 0 0 0,-1 1 0 0 0,1 0 0 0 0,0 1 0 0 0,0 0 0 0 0,0 0 0 0 0,1 0 0 0 0,-6 7 0 0 0,-24 62 0 0 0,16 3 0 0 0,16 15 0 0 0,4-79 0 0 0,1-1 0 0 0,1 0 0 0 0,0 0 0 0 0,0 0 0 0 0,1 0 0 0 0,1 0 0 0 0,0 0 0 0 0,1-1 0 0 0,0 0 0 0 0,0 0 0 0 0,2 0 0 0 0,-1 0 0 0 0,1-1 0 0 0,1 0 0 0 0,7 7 0 0 0,-5-11 33 0 0,0 0-1 0 0,0-1 0 0 0,1 0 1 0 0,0-1-1 0 0,0-1 1 0 0,0 1-1 0 0,0-2 0 0 0,1 0 1 0 0,-1 0-1 0 0,1-1 1 0 0,-1 0-1 0 0,1-1 0 0 0,-1 0 1 0 0,10-2-33 0 0,-11 2 8 0 0,149-23 202 0 0,-158 24-224 0 0,0-1 0 0 0,0 0 1 0 0,-1 0-1 0 0,1 1 0 0 0,0-1 0 0 0,0 0 0 0 0,0 0 0 0 0,0 0 0 0 0,0 0 0 0 0,0 0 0 0 0,0 0 1 0 0,0 0-1 0 0,0-1 0 0 0,0 1 0 0 0,-1 0 0 0 0,1 0 0 0 0,0-1 0 0 0,0 1 0 0 0,0-1 0 0 0,0 1 0 0 0,-1-1 1 0 0,1 1-1 0 0,0-1 0 0 0,0 1 0 0 0,-1-1 0 0 0,1 0 0 0 0,0 1 0 0 0,-1-1 0 0 0,1 0 0 0 0,-1 1 1 0 0,1-1-1 0 0,-1 0 0 0 0,1 0 0 0 0,-1 0 0 0 0,0 1 0 0 0,1-1 0 0 0,-1 0 0 0 0,0 0 0 0 0,0 0 1 0 0,1 0-1 0 0,-1 0 0 0 0,0 0 0 0 0,0 0 0 0 0,0 0 0 0 0,0 1 0 0 0,0-1 0 0 0,0 0 0 0 0,0 0 0 0 0,-1 0 1 0 0,1 0-1 0 0,0 0 0 0 0,0 0 0 0 0,-1 0 0 0 0,1 1 0 0 0,-1-1 0 0 0,1 0 0 0 0,-1 0 0 0 0,1 0 1 0 0,-1 1-1 0 0,1-1 0 0 0,-1 0 0 0 0,1 1 0 0 0,-1-1 0 0 0,0 0 0 0 0,0 1 0 0 0,1-1 0 0 0,-1 1 0 0 0,0-1 1 0 0,0 1 13 0 0,-13-9-1634 0 0</inkml:trace>
</inkml:ink>
</file>

<file path=ppt/ink/ink1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45:01.36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1 266 2304 0 0,'0'0'241'0'0,"0"0"175"0"0,0 0 80 0 0,0 0 15 0 0,0 0-2 0 0,0 0-10 0 0,0 0-3 0 0,0 0 0 0 0,0 0-2 0 0,0 0-4 0 0,0 0-2 0 0,0 0 0 0 0,0 0-26 0 0,0 0-106 0 0,0 0-48 0 0,0 0-10 0 0,0 0-26 0 0,0 0-102 0 0,0 0-46 0 0,0 0-10 0 0,0 0-10 0 0,0 0-28 0 0,1 1-7 0 0,81 7 74 0 0,40-21-143 0 0,-26 2 0 0 0,-15 6 350 0 0,-88 4-442 0 0,-1 0-3149 0 0,8 1 40 0 0</inkml:trace>
  <inkml:trace contextRef="#ctx0" brushRef="#br0" timeOffset="1968.295">583 35 4776 0 0,'0'0'216'0'0,"0"0"68"0"0,0 2 158 0 0,-6 31 2480 0 0,6-32-2505 0 0,-15 21 678 0 0,25 16 217 0 0,-9-37-1151 0 0,5 28 470 0 0,-5 48 259 0 0,10 11-44 0 0,-5-20-300 0 0,-5-19 1286 0 0,-1-47-1778 0 0,0-9 265 0 0,-7-46-169 0 0,3-24 295 0 0,-4 7-304 0 0,12-9-141 0 0,11 39-60 0 0,-10 26 48 0 0,4 2 12 0 0,13-16 0 0 0,8 5 0 0 0,-3 13 0 0 0,17-6-64 0 0,-19 6 64 0 0,-22 5 12 0 0,21 4 187 0 0,36 4-186 0 0,-10 8-13 0 0,-39-3 80 0 0,-2 6 36 0 0,-1-1 0 0 0,0 1 0 0 0,-1 1 0 0 0,0 0 0 0 0,-1 0 0 0 0,3 13-116 0 0,-2 5 60 0 0,-4 9 84 0 0,-19 23 65 0 0,8-49-131 0 0,-4 18 71 0 0,6-14-149 0 0,-2 9 246 0 0,-3-17-236 0 0,-14 1-10 0 0,-79 19-98 0 0,52-17-20 0 0,17-7 118 0 0,-32-2 0 0 0,4-9 75 0 0,29 0 96 0 0,29 3-150 0 0,-1-3 32 0 0,-5 0-2 0 0,10 3-120 0 0,1 0-63 0 0,0 0-160 0 0,0 0-50 0 0,0 0-762 0 0,0 0-3193 0 0,0 0-1373 0 0</inkml:trace>
</inkml:ink>
</file>

<file path=ppt/ink/ink17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3T23:07:54.12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12229 5692 748 0,'0'0'67'0,"0"0"-54"0,0 0-13 0,0 0 0 15,0 0 80-15,0 0 12 0,0 0 4 0,0-2 0 16,-3-3 12-16,1 1 4 0,2 4 0 0,-3-3 0 16,0-4-14-16,-2 2-2 0,5 3-1 0,-2-3 0 0,-1-2-3 0,-2 5 0 15,-1-3 0-15,1-2 0 0,0 2-20 0,-1 3-4 0,-2 2 0 0,3-5-1 16,-3 3-1-16,3-3 0 0,-3 3 0 0,0 2 0 16,3-5-66-16,-6 5-16 0,3 0-1 0,-2 0-1 15,2 0 18-15,0 5 8 0,-3-5-8 0,1 2 12 16,2 3-12-16,-3-3 0 0,3 3 0 0,-2 2 0 15,2 0 0-15,0 0 0 16,-3 0 0-16,3 0 0 0,3 0 0 0,0 5 0 16,-3-5-10-16,5 7 10 0,-2-2-9 0,5 0 9 15,0-3-10-15,2 3 10 0,4 2 11 0,-1 0 8 16,3 0 1-16,3-2 1 0,-1 2-21 0,6 0 0 16,0 0 0-16,5 5 0 0,-2-7 0 0,4 2 0 15,1 0 0-15,3 0 0 16,-4-2-20-16,4 2-8 0,-3 0-1 0,2-2-1 0,-2-2 30 0,2 1 0 0,-7 3 0 0,-1-2 0 15,-2 2 23-15,-2-2 4 0,-1-3 1 0,-3 3 0 16,-4-5-4-16,-1 7 0 0,-2-2 0 0,-1-5 0 16,1 0 11-16,-6 0 1 0,3 5 1 0,-2-5 0 0,-4 3-1 0,1-6-1 15,-3 3 0-15,-2 0 0 16,-1 0-9-16,-5 0-2 0,-2 1 0 0,-1-4 0 0,0 3-12 16,1-2-4-16,2-3 0 0,-2 5 0 0,-4-7-8 0,-1 5 0 15,1-3 0-15,4-2 0 0,-1 0 0 0,1 0 0 0,-1-2 0 0,6 2 0 16,-3-5 0-16,3 5 0 0,-3-7 0 0,3 5 0 31,0-3-49-31,-1 1-12 0,1 1-3 0,0-1 0 16,5 1-128-16,0-2-27 0,0-2-5 0</inkml:trace>
  <inkml:trace contextRef="#ctx0" brushRef="#br0" timeOffset="501.784">12666 6052 1440 0,'0'0'128'0,"0"0"-103"0,-3-5-25 0,-2-2 0 0,2 7 69 0,-2-7 9 16,-1 7 2-16,4-2 0 0,-3-3 38 0,2 5 8 15,-5 0 2-15,3 0 0 16,-3 0-69-16,2 0-14 0,-4 7-2 0,2-2-1 16,0 2-23-16,0 0-5 0,0 3-1 0,0 1 0 15,0-4-13-15,0 5 0 0,3-3 0 0,2 3 0 16,-2 2 0-16,2-2 0 0,3 2 0 0,0-7 0 16,3 5 0-16,0-3 14 0,2-1-2 0,0-1-1 15,3-3-23-15,3 3-5 0,2-2-1 0,0-3 0 16,-2 3 29-16,2-5 5 0,0 0 2 0,1 0 0 0,-1-5-30 0,-3 3-5 15,-2-3-2-15,3-2 0 0,-1 3 27 0,-2-3 4 16,0 4 2-16,0-9 0 0,-2 5 22 0,-4 0 4 16,1 0 0-16,-3-5 1 0,0 5-10 0,0 0-3 15,-3 0 0-15,3 0 0 0,-2 3 29 0,-1 1 6 16,3 3 1-16,0 0 0 0,3-5-64 0,-3 5 0 16,0 0 0-16,0 0-10 0,0 0 10 0,0 0 0 0,0 0 0 0,2 8 0 15,-2-8 0-15,3 9 9 0,5-2-1 0,-3 0-8 0,0 0 0 16,3-5-9-16,3 6-1 0,-3-4 0 0,0 3 10 0,0 0 14 15,0-7-3-15,2 7-1 16,-5-7-30-16,3 5-7 0,-2-5-1 0,-1 0 0 16,0 0-211-16,-5 0-42 0</inkml:trace>
  <inkml:trace contextRef="#ctx0" brushRef="#br0" timeOffset="1042.006">12859 6059 403 0,'0'0'36'0,"0"0"-36"0,0 0 0 0,0 0 0 16,0 7 397-16,0-4 73 0,2 6 14 0,-2 0 4 16,3-2-283-16,0 0-56 0,-3 1-11 0,2 3-2 0,-2-4-67 0,3 7-13 15,-3-6-2-15,0 3-1 0,0-4-33 0,0 5-6 16,3-5-2-16,-3 0 0 0,0 0-12 0,0-7 0 16,0 0 0-16,0 5 0 0,0-3 0 0,0-2 0 15,0 0 0-15,0 0 0 0,0 0 0 0,0 0 0 16,2-7 0-16,1 3 0 0,0-3 8 0,2-1-8 0,0-1 11 0,-2-3-11 31,2 1-13-31,0 1-10 16,1-2-1-16,2-2-1 0,2 0 1 0,-2 2 0 0,3 3 0 0,-1-3 0 0,1 5 2 0,2 2 1 15,-5-2 0-15,3 7 0 0,2-2 21 0,-5-3 0 16,-3 10 0-16,-2-3 0 16,5 3 24-16,-3 2 10 0,6 0 2 0,-6 0 0 0,-3 0-4 0,4 5-1 15,2-5 0-15,-3 0 0 0,-2 5-5 0,-3-5-1 16,2 0 0-16,4 0 0 0,-4 0-11 0,1-4-2 15,0 1-1-15,2 3 0 0,-5-7 11 0,0 0 2 0,0 0 1 0,0 0 0 16,0 0-25-16,0 0-19 0,2 0 3 0,4-7 1 16,-1 3 15-16,-2 1 0 0,5-4-10 0,-3 0 10 15,0-5-41-15,1 1-4 16,1 1-1-16,1-2 0 0,3 5 27 0,0-7 6 16,-4 10 1-16,4-6 0 0,0 3 12 0,-3 0 16 15,0 2-3-15,-3 3-1 16,0-3-30-16,-5 5-6 0,0 0-2 0,8 5 0 15,-3-3 26-15,1 5 0 0,-1 0 9 0,0 0-9 0,1 1 26 0,-1 3-2 16,0-4 0-16,-2 5 0 0,2-3 1 0,-2 3 0 16,2 0 0-16,-2-3 0 0,-1-2-13 0,4 5-2 0,-4-5-1 15,3 0 0-15,-2 0-9 0,0 0 0 0,-3-7 9 0,5 8-9 16,-5-8-80-16,0 0-20 0,0 0-4 0</inkml:trace>
  <inkml:trace contextRef="#ctx0" brushRef="#br0" timeOffset="1405.653">13436 6094 1688 0,'0'0'75'0,"0"0"15"0,0 0-72 0,0 0-18 0,0 0 0 0,0 0 0 15,0 0 115-15,5 5 19 0,3-3 4 0,0-2 1 16,0 0-60-16,5 0-12 0,0 0-3 0,0 0 0 16,1 0-25-16,-4-2-6 0,3-3-1 0,1 5 0 15,-4-7-14-15,3 7-3 0,-5-7-1 0,0 5 0 16,0-3-3-16,-2-2-1 0,-1 3 0 0,0-4 0 15,-5 1 0-15,3 0 0 16,-3 0 0-16,-3 0 0 0,3 0-10 0,-3 2 0 16,-2-4 0-16,0 2 0 0,-3 2 0 0,0-2 0 15,-3 3 0-15,3 1 0 0,-5 3 0 0,0 0 0 0,-3 3 0 16,0 1 0-16,6 1 32 0,-4-3 10 0,1 5 2 0,0 5 1 16,2-5-21-16,-2 5-4 0,3-3 0 0,2 3-1 15,0 2-19-15,2 0 0 0,6-2 0 0,-2-3 0 16,-1 8-12-16,1-3-5 0,-1-5-2 0,6 3 0 0,-1 0 31 0,3-3 5 15,1 3 2-15,2-5 0 0,2 0-19 0,1 0-17 16,2-2 3-16,6-3 1 16,4-2-31-16,1 0-5 0,-3 0-2 0,3-2 0 15,0-3-171-15,5-2-34 0,35-12-8 0,-6 3 0 0</inkml:trace>
  <inkml:trace contextRef="#ctx0" brushRef="#br0" timeOffset="2060.534">14846 5979 288 0,'0'0'25'0,"0"0"-25"0,-3-5 0 0,3-2 0 16,-5 5 309-16,0-3 57 0,-1 3 11 0,1-3 3 15,-3 3-186-15,0-3-37 0,0-2-7 0,-2 3-2 16,-1 4-67-16,-2 0-13 0,0-3-4 0,-1 3 0 0,1 3-51 16,-3 1-13-16,3 3 0 0,0-2 0 0,0-3 0 0,2 5 0 15,-2 5 0-15,2-5 0 0,1 7 0 0,-1-7 0 16,3 7 0-16,0-2 0 0,5-5 9 0,1 7-1 0,-1-7 0 0,6 5 0 15,2 0-8-15,3-5-11 0,-3 0 3 16,3 0 0-16,0-5 8 0,3 6 0 0,2-4 0 0,6-4 0 16,-4 5 0-16,4-5 0 0,-1-5 0 0,1 5 0 15,-1-4 17-15,-4 1 6 0,2-2 1 0,-6 3 0 16,1-5 1-16,-3 2 1 0,0-2 0 0,-3 0 0 16,0 0-10-16,0 0-1 15,-2 0-1-15,0-5 0 16,-1 5 18-16,-2 5 3 0,3-3 1 0,-3 5 0 15,0 0-7-15,0 0-1 0,0 0 0 0,0 0 0 0,0 0-41 0,0 0-9 16,0 0-2-16,0 0 0 0,8 7 24 0,-3 0 0 16,3 0-9-16,0 0 9 0,0 1 0 0,0-1 0 15,3 4 0-15,2-4 0 0,0 0 0 0,0 0-8 16,3 1 8-16,-3 1 0 0,1-7 19 0,-1 5 7 0,0-2 2 0,-2-3 0 16,-1 3-125-16,-2-3-25 0,3-2-5 0,-3 5-1025 15</inkml:trace>
  <inkml:trace contextRef="#ctx0" brushRef="#br0" timeOffset="2391.954">15264 5974 979 0,'0'-7'43'0,"0"0"9"0,-3 5-41 0,3-5-11 0,0 2 0 0,-2-2 0 16,2 0 271-16,-3 2 52 0,0-2 10 0,1 5 3 15,-4-3-167-15,1-2-33 0,0 7-6 0,-3-7-2 16,0 7-56-16,-3 0-12 0,-2 0-3 0,0 0 0 15,2 0-34-15,-2 5-7 0,0-3-2 0,0 5 0 16,-1-2-14-16,4 4 0 0,-1-1 0 0,6 3 0 0,0-4 0 0,2 0-10 16,6 0 10-16,2 0-12 0,3 1 12 0,2 3 0 15,4 3 0-15,4-2 0 0,3-5 0 0,0 5 0 16,1-3 0-16,-1-2 0 0,0 1 0 0,-3 3 0 16,-2-4 0-16,-2 0 0 0,-4 0 0 0,-2 5 0 15,-3-5 0-15,1 0 0 16,-4 0-13-16,-2-2-1 0,0-3 0 0,-2 5 0 0,-1 1 29 0,-2-4 5 0,-1 3 2 0,-1 0 0 15,-4-2-2-15,0-3 0 0,-2 5 0 0,0-7 0 16,-3 5-38-16,3-5-8 0,-6 0-2 0,3 3 0 16,1-3-45-16,-1 0-10 0</inkml:trace>
  <inkml:trace contextRef="#ctx0" brushRef="#br0" timeOffset="2777.641">16203 5946 979 0,'29'0'87'0,"-29"0"-70"0,-2 0-17 0,2 0 0 0,0 0 220 0,-3 0 40 15,0 0 8-15,1 7 1 0,-4-2-111 0,6-5-22 16,3 7-5-16,-6 2-1 0,-2-1-53 0,5 3-10 15,5 3-3-15,1-2 0 16,-1 2-51-16,0-2-13 0,-2-5 0 0,-1 3 0 0,1-6 29 0,2 3 3 0,-5 0 1 0,8-2 0 16,0-3-1-16,-2-2-1 0,-6 0 0 0,0 0 0 31,5-7-186-31,-2 5-37 0,-3-7-7 0,-3 2-533 0,-5-1-108 0</inkml:trace>
  <inkml:trace contextRef="#ctx0" brushRef="#br0" timeOffset="2931.33">16216 5784 2116 0,'0'0'47'0,"0"0"9"0,-2-5 3 0,2 5 0 0,0-2-47 0,0 2-12 16,0-5 0-16,0 5 0 0,0 0 66 0,0 0 11 15,0 0 3-15,0 0 0 0,0 0-60 0,0 0-11 16,10 7-9-16,-4 0 12 16,-1 0-80-16,0 0-16 0,6 1-4 0,-1 3 0 0</inkml:trace>
  <inkml:trace contextRef="#ctx0" brushRef="#br0" timeOffset="3279.514">16412 5958 1555 0,'0'0'138'0,"0"0"-110"15,0 0-28-15,0 0 0 0,5 2 107 0,1 5 16 16,-4 0 3-16,1-2 1 0,2 7-11 0,-2-5-3 0,2 2 0 0,-5-2 0 16,0-2-39-16,0 2-8 0,6 0-2 0,-6-7 0 15,0 7-51-15,0-7-13 0,0 0 0 0,5 7 0 16,-5-7 0-16,0 0 0 0,0 0 0 0,0 0 0 15,0 0 0-15,0 0 0 0,0 0 0 0,0 0 0 16,5 0 0-16,0-7 0 0,-2 0 0 0,2-4 0 16,-2 3 0-16,2-6 0 15,3 0 0-15,0 2 0 0,-3 5 15 0,3-2 0 16,6-3 0-16,-4 5 0 0,-2-5-24 0,3 5-5 16,2 0-1-16,3 5 0 0,-3-3 15 0,3 3 0 15,-3-3 0-15,0 10 0 0,-2-3 0 0,2 3 0 16,-2-3 0-16,-1 10 0 0,1-5 48 0,0 7 13 15,-1-7 3-15,1 7 0 0,-6-7-52 0,3 5-12 16,2-5 0-16,-2 5 0 0,-2-3 0 0,-1-4 0 0,3 2 0 0,0 0 0 0,-5 0 0 0,-1 0 0 16,3-2 0-16,1-3-851 15,2 3-173-15</inkml:trace>
  <inkml:trace contextRef="#ctx0" brushRef="#br0" timeOffset="4327.254">17894 5438 345 0,'0'0'31'0,"0"0"-31"15,0 0 0-15,0 0 0 0,2-7 160 0,-2 7 25 16,0 0 6-16,0 0 1 0,0 0-52 0,0 0-9 16,0 0-3-16,0 0 0 0,0 0-12 0,0 0-2 15,0 0-1-15,0 0 0 0,6 7-27 0,-1 5-6 0,-2-5 0 0,-1 7-1 31,1 5-12-31,2-5-3 0,3 7 0 0,-3 5 0 16,1-5-10-16,2 5-2 0,0 0-1 0,0-5 0 0,-3 5-31 0,0-5-5 16,0 0-2-16,1-2 0 0,-4 0 41 0,1-2 8 15,0 1 2-15,-1-4 0 0,-2 3-52 0,0-3-12 16,0-5 0-16,0 3 0 0,3-5 12 0,-3 0 2 16,0-7 1-16,0 0 0 15,0 0 0-15,0 0 0 0,-3-2 0 0,-2-5 0 0,2-3 4 0,-2 1 1 0,0-5 0 0,-3-5 0 16,0 5-20-16,3-5 8 0,-1-2-8 0,1 0 0 15,-6-3 16-15,9-1-3 0,2 1-1 0,0-2 0 16,-3 0-60-16,3 5-13 16,3 2-3-16,-1-2 0 0,4 2 52 0,-1-2 12 0,-2 7 0 0,5-5 0 15,-3 5 10-15,3 0 5 0,2 0 1 0,1 2 0 16,2 0-16-16,0 3 0 0,1-3 0 0,2 5-10 16,-1 2 10-16,1 3-12 0,0-3 12 0,0 5-12 0,-3 0 12 0,1 5 0 15,-1 2 0-15,-5 0 0 0,2 0 0 0,1 0 0 16,-3 7 0-16,0-2 0 0,0 2 0 0,-6 5 11 15,-2 0-3-15,-2-3 0 0,-4 3-17 0,-2 2-4 16,1-2-1-16,-4 0 0 0,0-5 38 0,-2 0 8 0,-3 5 2 0,0-10 0 31,1 8-34-31,-1-8 0 0,0-2-10 0,0 5 10 0,0-5-23 0,0 0 3 16,3-2 1-16,2-3 0 0,1 5 1 0,2-7 0 16,0 5 0-16,3-3 0 0,5-2 7 0,0 0 2 15,0 0 0-15,0 0 0 0,0 0-4 0,0 0-1 16,5 0 0-16,0 5 0 0,6-3 3 0,-1 3 1 15,6-3 0-15,3 8 0 0,-1-8 10 0,1 5 0 16,10 5 0-16,-8-10 0 0,3 5-19 0,-3 5-1 0,3-5-1 0,-3 0 0 16,3 0 40-16,-3 0 8 0,0 1 1 0,3 3 1 15,-3-4-46 1,-2 0-10-16,-6 0-1 0,-3 0-1 0,1-2 74 0,-3 2 15 0,-3-7 4 0,-5 0 0 16,0 0-103-16,0 0-20 0,0 0-4 0,0 0-1 15,0 0-160-15,0 0-32 0</inkml:trace>
  <inkml:trace contextRef="#ctx0" brushRef="#br0" timeOffset="4712.7">18492 5737 1958 0,'0'0'43'0,"0"0"9"0,0 0 1 0,8 2 3 0,-3-2-45 0,3 5-11 16,-3-5 0-16,3 2 0 15,-3-2 49-15,3 0 8 0,0 0 2 0,-2-2 0 0,2 2-43 0,-1-5-16 16,1 5 11-16,3-2-11 0,-3-3 0 0,0-2 0 16,0 0 0-16,-3 2 0 0,0 3 43 0,-2-3 2 15,0-2 1-15,-3 0 0 0,-3 0-10 0,3-5-3 16,-3 5 0-16,-2 0 0 16,-3 0 13-16,3 5 2 0,-3-5 1 0,3 2 0 15,-3 0-33-15,0 3-8 0,0-3 0 0,0 5-8 16,-3 0 0-16,1 0 0 0,2 0-10 0,-3 5 10 15,1-3 44-15,2 3 16 0,-3 2 3 0,3 0 1 16,0 0-76-16,0 0-14 0,3 0-3 0,2 5-1 16,1 2 48-16,-1-2 10 0,3-5 1 0,0 7 1 15,0 0-75-15,3-7-15 0,-1 5-4 0,1 2 0 0,2-7 83 0,1 0 16 16,2 5 3-16,-1-5 1 16,1 0-63-16,3 0-12 0,0-2-2 0,-1-3-1 15,1 3-42-15,5-5-9 0,-1-5-2 0,1 5 0 16,3-7-192-16,5 0-40 0,26-12-7 0,-10 10-1 0</inkml:trace>
  <inkml:trace contextRef="#ctx0" brushRef="#br0" timeOffset="5128.866">18928 5692 403 0,'-10'-2'36'0,"7"-3"-36"0,0 1 0 0,3 1 0 0,-2-4 301 0,2 2 54 15,-6-2 10-15,4 5 3 0,2-3-192 0,-3-2-39 16,-2 7-7-16,2-2-2 0,3 2 0 0,-5 0 0 16,-8-5 0-16,2 10 0 0,1-3-102 0,-1 3-26 15,-2-3 0-15,-3 5 0 0,0 0 0 0,0 5 0 16,6-5 0-16,-1 0 0 15,0 5 0-15,1-3 0 0,5 3 0 0,2 0 0 16,0-5 0-16,3 2 0 0,3-2 0 0,5 5 0 16,8-5 0-16,-3 0 0 0,-3 0 0 0,-2-2 0 15,3-3 0-15,0 3 0 0,2-2 0 0,0 1 0 16,3-4 0-16,0-4 0 0,-3 1 0 0,3-2 0 16,-3 5 0-16,-2-7 0 0,-1 5 0 0,-2-3 0 15,-2-2 0-15,-1 0 0 0,0 0 0 0,0 0 0 0,-2 0 0 0,0 0 0 16,-1 2 0-16,-2-2 0 0,3 0 0 0,-3 7 0 15,0 0 0-15,0 0 0 0,0 0 0 0,0 0 0 16,0 0 0-16,5 7 0 0,-2-7 0 0,5 7 0 0,0 0 0 16,0 5 0-16,-3-5 0 0,3 0 0 0,3 0 0 0,-4 5 0 15,1-3 0-15,0 3 0 0,-2 2 0 0,-1-2 0 16,-2-3 0 0,-1 3 0-16,1 0 0 0,-3-3 0 0,0-2 56 0,-3 5 7 15,-5-7 1-15,3 2 0 0,0 2-52 0,-3-2-12 16,0-2 0-16,3-2 0 0,-6 1 0 0,3 1 0 15,0-3 0-15,-2-2 0 0,-1 0-11 0,0 0-5 16,-2 0 0-16,3-7-1 16,-4 3-127-16,4-4-26 0,-4 1-5 0,7 0-901 0</inkml:trace>
  <inkml:trace contextRef="#ctx0" brushRef="#br0" timeOffset="5467.036">19116 5659 1976 0,'11'-2'44'0,"-6"-3"8"0,-5 5 3 0,5 0 0 0,1 0-44 16,-6 0-11-16,0 0 0 0,0 0 0 0,0 0 99 0,5 5 17 16,0-3 4-16,-2 5 1 0,-1 0-47 0,1 1-10 15,2 1-1-15,1 0-1 0,-1-2-29 0,0 5-5 0,1-5-2 16,-1 0 0-16,0 5-5 0,-2-3-1 0,2-2 0 0,-2 5 0 16,-1-7-7-16,4 2-1 0,-6-7-1 0,0 0 0 15,0 0-1-15,0 0 0 0,0 0 0 0,0 0 0 16,0 0-10-16,0 0 0 15,0-5 0-15,2-2 0 0,-2-5 17 0,0 5-1 16,3-7-1-16,0 7 0 0,2-7-31 0,0 2-7 16,-2-2-1-16,5 0 0 0,2 2 0 0,1 3-1 15,-3-3 0-15,2 0 0 16,4 5-4-16,-1 0-1 0,0 0 0 0,-2 0 0 0,-1 0 30 0,4 0 0 16,-6 2 0-16,2 3 0 0,-2-3 0 0,3 5 0 15,-3 0 0-15,-3-2 0 16,5 2-86-16,1 0-11 0,0 0-3 0,-3 0-977 0</inkml:trace>
  <inkml:trace contextRef="#ctx0" brushRef="#br0" timeOffset="5814.012">19571 5671 1638 0,'0'0'36'0,"0"0"7"0,0 0 1 0,8 0 3 0,3 0-38 0,2 0-9 0,-2 0 0 0,-3 0 0 15,5 0 51-15,0 0 8 0,0-5 1 0,-2 5 1 16,-1 0-26-16,4-2-6 0,-1-3-1 0,0 3 0 16,-5-3 3-16,3 5 0 0,-1-7 0 0,1 5 0 15,-3-3-7-15,-3-2-2 0,-2 2 0 0,2-2 0 0,-2 0-9 0,-3 0-1 16,-3 0-1-16,0 0 0 0,1 0 17 0,-1 2 4 16,-2-2 1-16,-1 0 0 0,1 5-1 0,-3-3-1 15,0 5 0-15,-2-2 0 0,-1 4 26 0,-2-2 6 16,2 5 1-16,1 2 0 0,-6-5-52 0,5 5-12 15,1 5 0-15,2 0 0 0,-3-3-14 0,3 5-6 16,-5-2 0-16,8 2-1 0,5 0 13 0,-3-2 8 0,-2 2-10 0,2 0 10 16,6-2-8-16,2 2 8 0,-2-2 0 0,2-3-9 15,-2 3 30-15,5-5 7 0,5 5 0 0,0-5 1 16,-2-5-74-16,-1 5-15 0,9-7-4 0,-1 0 0 16,1 0-72-16,-1 0-16 0,1-2-2 0</inkml:trace>
  <inkml:trace contextRef="#ctx0" brushRef="#br0" timeOffset="6299.992">20275 5525 1267 0,'0'0'28'0,"-5"-2"5"0,-3-3 2 0,0 5 1 0,-3-7-36 0,6 7 0 16,-3-5 0-16,3 5 0 0,-3-2 58 0,0 2 5 15,3-5 1-15,2 5 0 16,3 0-103-16,0 0-20 0,-5 5-4 0,5-5-1 0,0 0 103 0,0 0 20 16,-8 0 4-16,2 2 1 0,1 3-9 0,0-5-2 15,-3 0 0-15,-3 5 0 0,3-3 7 0,0 5 2 16,-2-7 0-16,2 5 0 16,-5-3-27-16,5-2-6 0,2 0-1 0,-1 5 0 15,-4-3-3-15,3 3-1 0,5-5 0 0,-2 7 0 16,0-7-10-16,-1 7-2 0,1-2-1 0,5-5 0 15,3 2 2-15,-3 5 1 0,-5 0 0 0,2 0 0 16,6 0 10-16,-1 5 1 0,-2-5 1 0,3 0 0 0,-3 0-8 16,5 5-2-16,3-5 0 0,3 5 0 0,-3-3-7 0,0-2-1 15,5 1-8-15,0 3 12 0,0-4-4 0,0 0-8 16,3 0 11-16,3 5-11 0,-3-5 10 0,2 0-10 16,-5 0 8-16,3 0-8 0,3-2 8 0,-6 2-8 0,-2 0 0 0,-3 0 8 15,0-2 0-15,-3 2-8 0,-3 0 12 0,-4-5-4 16,-3 3 41-16,-1-2 8 0,1 1 2 0,-3 3 0 15,-3-2-29-15,1-3-6 0,-1 5 0 0,1-2-1 16,-4-3-9-16,4-2-2 16,-3 0 0-16,-1 5 0 0,-1-5-12 0,1-5 0 15,1 5 8-15,0-2-8 16,5 2-48-16,-3 0-12 0,-2 0-2 0,3-5-725 16,2 5-145-16</inkml:trace>
  <inkml:trace contextRef="#ctx0" brushRef="#br0" timeOffset="6654.024">20606 5652 1324 0,'0'0'59'0,"0"0"12"16,0-7-57-16,0 5-14 0,0-3 0 0,0-2 0 15,0 2 195-15,-3-2 36 0,3 5 7 0,-3-3 2 0,3-2-141 0,-2 0-28 16,-1 7-6-16,-5-7-1 0,0 7 0 0,0 0 0 0,0 0 0 15,-5 0 0-15,-3 2-53 0,0 3-11 0,6 0 0 0,-1-3 0 16,-2 5 0-16,0 0 0 0,0 0 0 0,2 0-8 16,3 5 8-16,3-5 0 0,2 5 8 0,6-5-8 15,5 3-12-15,0 1-8 16,2 1 0-16,3-3-1 0,1 3 9 0,-1 0 3 16,0-3 0-16,3 3 0 0,-3-2 31 0,0 1 6 15,1-4 2-15,-4 5 0 0,-2-5-30 0,0 7 0 16,3-7 0-16,-6 0 0 15,0 0 0-15,-5 5 0 0,0-7 0 0,0 4 0 0,-2-2 0 0,-4 0 0 16,1 0 0-16,-3-2 0 0,-2 2 0 0,-1 0 0 16,-2-2 0-16,0-3 0 0,-1 3 57 0,-2-3 6 15,3-2 1-15,-3 0 0 0,3 0-154 0,0 0-30 16,5 0-7-16</inkml:trace>
  <inkml:trace contextRef="#ctx0" brushRef="#br0" timeOffset="6869.974">20974 5666 1969 0,'-14'0'87'0,"12"0"18"0,2 0-84 0,-3 5-21 0,-2 2 0 0,5-4 0 16,0 8 68-16,0-4 8 0,0 0 3 0,-3 0 0 15,-2 5-22-15,-1 0-4 0,6-3-1 0,0-2 0 16,-7 5 5-16,4 0 1 0,3-3 0 0,5 3 0 15,0-5-67-15,-2 0-14 0,-3-2-2 0,-3-3-1 16,3-2-10-16,0 0-1 0,0 0-1 0,0 0-697 16,0 0-139-16</inkml:trace>
  <inkml:trace contextRef="#ctx0" brushRef="#br0" timeOffset="7016.926">20934 5525 288 0,'8'-7'12'0,"-8"7"4"0,-3-7-16 0,3 2 0 0,-3 3 0 0,3-5 0 16,0 2 425-16,0 5 83 0,0 0 16 0,0 0 3 15,0 0-371-15,0 0-73 0,0 0-15 0,0 0-4 16,6 5-51-16,-1 2-13 0,-2 0 0 0,2 0 0 16,3 0-100-16,3 5-22 0,-4-3-5 0</inkml:trace>
  <inkml:trace contextRef="#ctx0" brushRef="#br0" timeOffset="7371.103">21167 5652 1782 0,'0'0'39'0,"0"0"8"0,0 0 1 0,0 0 3 0,0 0-41 0,0 0-10 0,0 0 0 0,0 0 0 15,0 0 41-15,0 0 7 0,0 0 0 0,-3 7 1 0,-2-2 8 0,-1-3 2 16,1 5 0-16,0 5 0 0,2-5-43 0,-2 5-16 16,2-3 11-16,-2-2-11 0,2 5 43 0,1 0 2 15,-1-3 1-15,0-2 0 0,3 5-22 0,0 2-5 16,3-7-1-16,0 5 0 0,2 0-26 0,3-5-6 15,0 0-1-15,2 0 0 0,1-5 24 0,5 3 5 0,-3-3 1 0,0-2 0 32,-2-2-15-32,2 2 0 0,6-5 0 0,-6 3 0 0,-5-5 0 15,2 2 0-15,6-4 0 0,-2-3 0 16,-4 5 14-16,1-5 0 0,-1 3 0 0,-2-8 0 16,-2 3 6-16,-4-2 2 0,-4-1 0 0,-1 3 0 0,-2 5 16 0,-1-3 3 15,-7 0 1-15,2-2 0 0,-2 7 6 0,0-5 2 16,0 5 0-16,0 5 0 0,2-3-40 0,0 3-10 15,3-3 0-15,8 5 0 16,0 0-120-16,0 0-25 0,-7 5-6 0,1-3-611 0,6-2-122 0</inkml:trace>
  <inkml:trace contextRef="#ctx0" brushRef="#br0" timeOffset="7757.19">21500 5659 1479 0,'0'0'65'0,"0"0"15"0,0 0-64 0,5 5-16 16,-2-3 0-16,0 5 0 0,-1-2 105 0,1 2 19 16,-3 0 3-16,3 0 1 0,-1 0-26 0,1 5-5 15,-3 0-1-15,3-3 0 0,-1 3-32 0,1-5-6 16,-3 3-2-16,2 1 0 0,-2 1-22 0,3-3-5 0,-3-4-1 0,3 7 0 16,-3-10-8-16,0 5-3 0,0-7 0 0,0 0 0 0,0 0-17 0,0 0 0 15,0 0 0-15,0 0 0 16,5-7 28-16,0 0 3 0,3 0 0 0,0 2 0 15,3-4-50-15,-1-3-9 0,4 1-3 0,1 1 0 0,1-2 31 0,3 5 8 16,-1-7 1-16,1 7 0 0,2-5-21 0,0 5-4 16,-2 5 0-16,-1-3-1 0,-2 3 17 0,-3-3-10 15,3 10 10-15,0-3-8 0,-3 5 8 0,3-2 0 0,0 4 0 0,0 3 8 16,0 2 0-16,0-2 1 0,-3 2 0 0,3 0 0 16,-3 5 44-16,0-5 9 0,-2 5 2 0,2-3 0 15,-5 1-52-15,0-1-12 0,-3-1 0 0,1 1 0 16,-4-7 54-16,1 3 8 0,0 2 2 0,-3-2 0 15,-3-5-64-15,3 0 0 0,-3-5-16 0,3-2 3 16,0 0 13-16,-2 5 16 16,-4-5-3-16,1 0-1 15,0-5-167-15,-3-2-33 0</inkml:trace>
</inkml:ink>
</file>

<file path=ppt/ink/ink17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3T23:08:46.02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17330 4361 795 0,'0'0'35'0,"0"0"8"0,0 0-35 0,0 0-8 15,0 0 0-15,0 0 0 0,0 0 107 0,0 0 19 16,0 0 4-16,0 0 1 0,0 0-54 0,0 0-10 16,0 0-3-16,0 0 0 0,3 5 0 0,2-3 0 15,0 3 0-15,-2 2 0 0,-3 0 0 0,3 0 0 16,-1 0 0-16,1 0 0 0,0 0 4 0,2 5 0 15,0-5 0-15,3 5 0 0,0-3-58 0,0 3-10 0,3 2 0 0,-1-2 0 16,3-3 32-16,1 3 13 0,-6 2 3 0,5 0 1 16,0-2-27-16,3-5-6 0,2 7 0 0,-2 0-1 0,0-2-15 0,-3 2 0 15,6 0 0-15,0-2 0 0,-4 0 54 16,4 2 8-16,-3-5 2 0,2 3 0 0,1 2-64 16,-3 0-8-16,2-9-4 0,1 9-1 0,-1-2 21 0,3-3 4 31,-2 3 0-31,2 0 1 0,0-3-13 0,0-2 0 0,-5 0 0 0,3 5 0 15,-3-5 29-15,2 5 3 0,1-3 1 0,-1-2 0 16,1 3-13-16,-1-3-4 0,-2 0 0 0,3 2 0 16,-3-2-2-16,-1-2-1 0,1 2 0 0,0 0 0 15,0 0-13-15,0 0 9 0,-3-2-9 0,-2-3 8 16,-1 3 2-16,1-3 0 0,0 3 0 0,-1 0 0 16,1-3 2-16,-1 3 0 0,1-3 0 0,5 3 0 0,-3-3 22 0,0 3 5 15,-2-5 1-15,2 2 0 0,-2-2-32 0,-1 5-8 16,1-3 0-16,-3-2 0 0,2 0 0 0,-2 0 0 15,0 5 0-15,-3-5 0 0,1 0 0 0,-1 0 0 16,3 0 0-16,-3 0 0 0,3 0 0 0,-3 0 0 16,-5 0 0-16,0 0 0 15,0 0 0-15,0 0 0 0,0 0 0 0,-2 0 0 0,-3-5-50 0,-3 3-11 16,0-5-3-16,-3 0-1254 0</inkml:trace>
  <inkml:trace contextRef="#ctx0" brushRef="#br0" timeOffset="501.712">17280 4413 1267 0,'0'0'28'0,"0"0"5"0,0 0 2 0,0 0 1 0,0 0-36 0,0 0 0 15,0 0 0-15,0 0 0 0,0 0 109 0,0 0 15 16,0 0 4-16,0 0 0 0,0 0 0 0,0 0 0 16,0 2 0-16,-3 8 0 0,1-1-63 0,-1-2-12 0,0 5-2 0,-2-3-1 15,2 3-3-15,-5 2-1 0,1-2 0 0,-1 0 0 16,0 2-25-16,-3-5-5 0,3 3 0 0,0 2-1 15,3 0-15-15,0-2 8 16,2 0-8-16,-2-3 0 0,-1 3 9 0,-2-5-9 0,3-5 8 0,0 5-8 16,0 3-38-1,2-8-13-15,3-2-2 0,0 0-1 0,0 0-75 0,0 0-15 0,0 0-4 0,5-7-779 0</inkml:trace>
  <inkml:trace contextRef="#ctx0" brushRef="#br0" timeOffset="702.544">17338 4387 1728 0,'0'0'38'0,"0"0"8"0,5-7 2 0,-5 7 0 0,0 0-39 0,6-7-9 15,-1 7 0-15,3 0 0 0,-8 0 53 0,8 0 9 16,0 0 2-16,5 2 0 0,-2 3 0 0,2 2 0 16,0 0 0-16,6-2 0 0,2-3-64 0,-3 3-8 15,-4-3-4-15,1 3-1 0,4-3 13 0,-3 3 0 16,0 2 0-16,0-7 10 0,-1 0-10 0,-1 0 12 15,-4 0-12-15,1 0 12 16,-3 5-64-16,0-5-12 0,-8 0-2 0,0 0-835 0</inkml:trace>
  <inkml:trace contextRef="#ctx0" brushRef="#br0" timeOffset="1437.011">18693 4961 1306 0,'0'0'28'0,"0"0"7"0,2-5 1 0,-2-2 1 0,3 5-29 0,0-3-8 0,-1-2 0 0,-2 2 0 15,-2 3 95-15,-1-3 17 0,0-2 4 0,-2 7 1 0,3-2-5 0,-1-3 0 16,-2 3-1-16,2-3 0 0,3 5-75 0,-5 0-16 16,2 0-2-16,0 5-1 0,-5-3 26 0,3-2 5 15,-3 5 0-15,3-3 1 16,-3-2-34-16,3 5-7 0,-3-3-8 0,0 5 11 0,3-7-11 0,-1 7 0 16,1-2 0-16,0 2 0 0,-1 0 0 0,4 0 0 15,2-2 0-15,2 2 0 16,1-5 0-16,0 3-9 0,2 2 9 0,3 0-13 15,0 0 13-15,0-2 0 0,2-3 0 0,4 3 0 16,-4-3-9-16,6 5 9 0,-3-2-8 0,0 2 8 16,-2 0 0-16,0 0 0 0,-1 0 0 0,-2 0 0 0,-3-2 12 15,1 2 7-15,2 0 1 0,-6 0 1 0,-4-2-21 0,-1 2 0 16,0 0 0-16,-2 0 0 0,-3 0 0 0,-2 5 0 16,-1-3 0-16,0-2 0 0,-2-2 56 0,3 2 6 15,-1 0 2-15,0-2 0 0,-2-3-52 0,3-2-12 0,-4 5 0 0,6-5 0 31,-2 0-202-31,2 0-43 0</inkml:trace>
  <inkml:trace contextRef="#ctx0" brushRef="#br0" timeOffset="1853.153">18928 4984 1152 0,'0'0'102'0,"0"0"-82"16,0 0-20-16,0 0 0 0,0 0 137 0,0 0 23 16,0 0 5-16,-2 5 1 0,-4 2-82 0,6 0-17 0,0-7-3 0,0 7-1 15,0 0-30-15,0 0-5 0,3 3-2 0,0-1 0 16,-1-2-11-16,1 0-3 0,0 5 0 0,2-5 0 0,-2 0 8 16,2 0 0-16,0 0 1 0,3-2 0 0,-3-3-30 0,3-2-7 15,3 0 0-15,-3-2-1 0,2 2 27 0,1-5 6 16,-3 3 0-16,2-5 1 0,-2 0-17 0,0 2 0 15,3-2 0 1,-3 2 0-16,0-2 25 0,-3-2-1 0,0 2-1 0,1-5 0 16,-6 5 13-16,2-5 4 0,1 5 0 0,0 0 0 15,-3 0-32-15,-3 0-8 0,3 7 0 0,0 0 0 16,0 0 40-16,0 0 6 0,-3-5 2 0,3 5 0 16,0 0-30-16,0 0-6 0,0 0 0 0,0 0-1 15,6 5-11-15,-4 2 10 0,1 0-10 0,2 0 10 16,-2 0-10-16,5 0-9 0,0 0 9 0,-3-2-13 0,0 2 13 0,3 0 0 15,0 0 0-15,0-2 0 0,-8-5 0 0,5 2-9 16,3 5 9-16,-2-7-8 16,-1 5-193-16,-5-5-39 0,0 0-7 0,16-5-1 0</inkml:trace>
  <inkml:trace contextRef="#ctx0" brushRef="#br0" timeOffset="2238.878">19233 4843 1324 0,'0'0'118'0,"0"0"-94"15,0 0-24-15,0 0 0 0,0 0 145 0,0 0 25 16,0 0 5-16,5 5 1 0,0-3-39 0,0 10-7 16,1-5-2-16,2 0 0 0,-3 0-102 0,3 5-26 15,-3 2 0-15,0-2 0 16,1-3 56-16,-1 3 5 0,0 0 2 0,-2-3 0 16,0-2-50-16,-1 5-13 0,1-5 0 0,-3 5 0 15,3-5 0-15,-3 0 0 0,0-5 0 0,0-2 0 16,0 0 0-16,0 0 0 0,0 0 0 0,0 0 0 15,0 0 0-15,0 0 0 0,5 5 0 0,0-5 0 16,-2-5 0-16,2 5 0 0,3-7 0 0,0 5 0 16,0-3-11-16,-3 5-7 0,1 0-2 0,-1-2 0 0,-3-3 32 0,4 5 7 15,-1 0 1-15,3 0 0 16,0 5-46-16,0-3-9 0,0 3-1 0,0-3-1 16,0 5 8-16,-3-2 1 0,0 2 1 0,-2 0 0 0,0 0 73 0,-1 0 14 15,-2 0 4-15,0 0 0 0,-2 0-52 0,-4 5-12 16,1-5 0-16,0 0 0 0,-6 0 0 0,3-2 0 15,-2-3 0-15,-1 3 0 16,3 0 0-16,0-3 0 0,0-2 0 0,8 0 0 16,-5 0-204-16,0-7-43 0,-9 0-9 15,12-5-663-15</inkml:trace>
  <inkml:trace contextRef="#ctx0" brushRef="#br0" timeOffset="2485.567">19595 4822 1868 0,'0'0'41'0,"0"0"9"0,0 0 2 0,0 0 0 0,0 0-42 0,0 0-10 0,0 0 0 0,0 0 0 15,3 7 73-15,-1 0 13 0,1 0 2 0,2 5 1 16,1-5-27-16,2 7-6 0,-8 0 0 0,5-2-1 16,0 2-13-16,0 0-2 0,-2-2-1 0,-3 2 0 0,3-2-4 0,-1 2-1 15,1-2 0-15,-3 2 0 0,0-5-34 0,0-2 0 16,3 5 0-16,-1-5 0 0,-2 0 0 0,3 0 0 15,-3-7 0-15,3 5 0 0,-3-5 0 0,0 0 0 16,0 0 0-16,0 0 0 16,0 0-116-16,0-7-29 0,-6 2-7 0,4-4-872 0</inkml:trace>
  <inkml:trace contextRef="#ctx0" brushRef="#br0" timeOffset="2623.109">19558 4914 1267 0,'0'0'28'0,"0"0"5"0,0 0 2 0,3 0 1 0,5-5-36 0,-3 5 0 16,0 0 0-16,6 5 0 0,-1-5 160 0,4 0 26 15,-4 2 5-15,3-2 1 0,1 5-103 0,1-3-20 16,-1-2-4-16,2 5-1 0,-6-3-51 0,3-2-13 16,1 0 0-16,-4 0 0 0,1 5 0 0,-3-5 0 15,0 0 0-15,-3 2 0 16,0-2-67-16,1 0-16 0,-4 5-3 0,3-5-1 0</inkml:trace>
  <inkml:trace contextRef="#ctx0" brushRef="#br0" timeOffset="2939.667">19852 4930 1357 0,'13'5'29'0,"-5"-5"7"0,-3 0 0 0,0 0 4 0,-5 0-32 0,0 0-8 16,0 0 0-16,0 0 0 15,0 0 135-15,0 0 25 0,3 7 6 0,-3-2 1 0,3-3-38 0,-1 5-7 16,-2 0-2-16,3 0 0 0,-3-2-38 0,0 2-8 16,3 0-2-16,-3 0 0 0,0 0-44 0,0 0-10 15,0 0-2-15,0-2 0 0,-3 2-25 0,3-2-6 16,0-5-1-16,0 0 0 0,-3 2 16 0,3-2 0 0,0 0 0 0,-2 0 0 15,-1 0 0-15,0 0 0 0,1-2 0 0,-1-3 0 0,1 0 0 0,-1-2 0 16,0 0 0-16,1 0 10 16,2 0-64-16,0-7-13 0,0 7-2 0,2-5-1 15,1 5-9-15,0-7-1 0,2 7-1 0,0 0 0 0,3 0 51 0,0 0 10 16,0 0 3-16,2-3 0 0,1 3 17 0,0 7 0 16,-1-7-8-16,3 7 8 0,-2-2 0 0,0-3 0 0,-1 5 8 0,1 0-8 15,-1 0 8-15,-2 5-8 0,0-3 0 0,0-2 9 31,0 0-34-31,-3 7-7 0,3-7-2 0</inkml:trace>
  <inkml:trace contextRef="#ctx0" brushRef="#br0" timeOffset="3372.202">20235 4963 997 0,'0'0'44'0,"0"0"9"0,8-2-42 0,-2 2-11 16,-6 0 0-16,0 0 0 0,5-5 131 0,-5 5 24 0,0 0 5 16,0 0 0-16,0 0-43 0,-3-2-9 0,-2-3-1 0,0 5-1 0,-1 0-30 0,1-2-7 15,5 2-1-15,-5 0 0 0,-3 2-31 0,0-2-6 16,0 0-2-16,3 7 0 0,-3-7 2 0,2 5 0 16,-2 2 0-16,3-5 0 0,0 5-40 0,2-2-8 15,-2-3-2-15,2 8 0 0,3-10 19 0,0 2-8 16,3 5 8-16,-3 0 0 0,3 0-11 0,-3-7 11 15,0 0-10-15,5 5 10 16,0-3-8-16,0 3 8 0,-5-5 0 0,6 5-9 16,-6-5 9-16,8 0 0 0,2 0 0 0,-2 0 0 15,0 0 0-15,0 0 0 0,0-5 0 0,-3 5 0 16,3-5 8-16,0 3-8 0,-2 2 8 0,-1-5-8 16,0 3 10-16,0-3-2 0,-5 5-8 0,0 0 12 15,0 0-12-15,0 0 0 0,3-7 0 0,-3 7 0 16,0 0 0-16,0 0 0 0,5 0-8 0,-5 0 8 0,0 0 0 0,0 0 0 15,0 0 0-15,6 0 0 0,-1 7-9 0,0-2 9 16,-2-3 0-16,2 3-9 0,-2 2 9 0,2-2 0 16,0-3 0-16,6 5-8 0,-3-2 8 0,2 2 0 15,-4-5 0-15,2 5-687 16,-6-7-140-16</inkml:trace>
  <inkml:trace contextRef="#ctx0" brushRef="#br0" timeOffset="3657.41">20638 4949 1321 0,'15'-7'58'0,"-9"2"13"0,-6 5-57 0,0-2-14 16,2-3 0-16,1 3 0 0,0-3 93 0,-3 5 16 0,-6-2 3 0,1-3 1 16,0 5 1-16,-3 0 0 0,3 0 0 0,-3 0 0 15,0 0-80-15,0 0-16 0,2 5-3 0,-4 2-1 16,-1-5 22-16,3 3 5 0,0 2 1 0,0 0 0 15,3 0-30-15,0 0-12 0,2 0 11 0,3 5-11 16,-2-5 0-16,-1 0 0 0,3 5 0 0,3-3-10 16,2-4 10-16,0 2 0 0,-2 0-9 0,-1 0 9 0,6-2 0 0,0-3 0 15,0 3 0-15,3-3 0 0,-3-2 16 0,2 7 7 16,4-7 1-16,-1 0 1 16,-3 5-71-16,1-10-14 0,0 5-4 0,-4-2-614 0,1-3-123 15</inkml:trace>
  <inkml:trace contextRef="#ctx0" brushRef="#br0" timeOffset="3857.331">20706 4827 1267 0,'0'0'56'0,"0"0"12"0,6-5-55 0,-6 5-13 16,0 0 0-16,8 0 0 0,2 0 144 0,-2 7 27 15,-8-7 5-15,8 7 0 0,0 0-77 0,3 5-16 16,-1 2-3-16,1-2-1 0,-1-3-12 0,-2 3-3 0,0 2 0 0,0 0 0 15,0-2-52-15,-5 0-12 0,-1-3 0 0,-2 3 0 16,6-5 0-16,-6 7 0 0,0-7 0 0,-3-2 0 16,-2 2-63-16,2-5-16 0,3-2-3 0,-8 5-1 15</inkml:trace>
  <inkml:trace contextRef="#ctx0" brushRef="#br0" timeOffset="4010.339">20741 4930 1728 0,'13'0'38'0,"0"0"8"0,0 0 2 0,1 0 0 0,-4 0-39 0,6 5-9 0,0-5 0 16,0 2 0-16,0-2 84 0,-3 5 16 0,0-5 2 0,3 5 1 15,-5-5-63-15,-1 0-12 0,1 0-2 0,-3 2-1 16,0-2-71-16,0 0-14 0,-3 0-4 0,0 0 0 0</inkml:trace>
  <inkml:trace contextRef="#ctx0" brushRef="#br0" timeOffset="5429.996">21534 4848 172 0,'0'0'16'0,"0"0"-16"0,0 0 0 0,0 0 0 15,0 0 253-15,0 0 48 0,0 0 10 0,0 0 1 16,0 7-154-16,6 0-31 0,-6 0-7 0,2 0 0 16,1 0-36-16,2 5-6 0,1 2-2 0,-1 0 0 0,3-2-19 15,0 2-4-15,-3 0-1 0,0 0 0 0,3-2-23 0,0 2-5 32,-5 0 0-32,0-2-1 0,4 0-37 0,-1-3-7 15,-4-2-2-15,1 5 0 0,-6-10 49 0,3 8 10 0,0-3 1 16,-2-5-709-16,-6-2-141 0</inkml:trace>
  <inkml:trace contextRef="#ctx0" brushRef="#br0" timeOffset="5577.116">21468 4994 1152 0,'0'0'102'0,"0"0"-82"0,0 0-20 0,8-5 0 0,-2 5 122 0,1 0 20 16,4 0 4-16,2 0 1 0,-2 0-56 0,2 0-11 15,0 0-3-15,3 0 0 0,5 0-61 0,1 0-16 16,-4 0 0-16,1 0 0 0,2 0 15 0,-5 0 0 15,-1-5 0-15,-1 3-604 16,-1 2-121-16</inkml:trace>
  <inkml:trace contextRef="#ctx0" brushRef="#br0" timeOffset="5930.942">21762 4867 1670 0,'0'0'74'0,"0"0"15"0,-5-5-71 0,5 5-18 16,0 0 0-16,0 0 0 0,-3 7 70 0,0-2 10 15,6 2 3-15,0-5 0 0,-1 10 1 0,1-5 0 16,0 5 0-16,5-3 0 0,2 3-32 0,-2-5-7 0,-3 7-1 0,3-7 0 16,-2 5 14-16,-4-5 2 0,4 5 1 0,-4-3 0 15,1-2-61-15,2 0-23 0,-2 5 1 0,-1-5 0 16,4 0 35-16,-4 0 7 0,-2-7 2 0,3 5 0 16,-3-5-22-16,0 0 0 0,3 0 0 0,2 0 0 15,-2-5 0-15,-1 3 0 0,4-3 0 0,-1 3 0 31,0-5-47-31,0 2-13 0,3-2-4 0,0 2 0 16,0-2 30-16,0 5 6 0,0-3 0 0,-3 5 1 16,3 0-8-16,0 0-1 0,0 0-1 0,-3 0 0 15,3 0 37-15,-2 0 0 0,2 5 0 0,0-3 0 0,-6 5 32 0,4-2 13 16,1 2 3-16,1 0 1 0,-2 0-27 0,-4 0-6 16,4 0 0-16,-4-2-1 0,6-3 39 0,-2 3 8 15,-6-5 2-15,2 7 0 0,6 0-78 0,-3 0-15 0,-5-7-3 16</inkml:trace>
  <inkml:trace contextRef="#ctx0" brushRef="#br0" timeOffset="6231.582">22114 5034 691 0,'0'0'61'0,"0"0"-49"0,0 0-12 0,5 0 0 0,0 0 182 0,3 0 34 0,0 0 6 0,0-5 2 16,-2 5-74-16,2 0-14 0,-1 0-4 0,4-5 0 15,-3 3-79-15,0-3-16 0,0 5-3 0,0-2-1 16,0 2-12-16,-3-5-2 0,-5 5-1 0,5-7 0 15,1 5-6-15,-4-3-2 0,-4-2 0 0,-1 2 0 16,0 3 5-16,-2-3 1 0,0-2 0 0,-3 7 0 16,0-2-8-16,0-3 0 15,0 5-8-15,0 0 12 0,-5 0 3 0,2 5 0 16,3-3 0-16,3 3 0 0,-6-3 3 0,1 5 1 16,2 3 0-16,3-1 0 0,-1-4-11 0,4 4-8 15,-4-2 12-15,6 5-12 0,3 0 0 0,0-3 0 16,-3-2 0-16,5 5 0 0,0-5 0 0,3 5 0 15,0-5 0-15,0 0 0 0,0-5 0 0,0 3 0 16,5 0 0-16,-2-3 0 0,-1-2 0 0,4 0-17 0,4 0 1 0,-2-2-1044 16</inkml:trace>
  <inkml:trace contextRef="#ctx0" brushRef="#br0" timeOffset="6802.248">22656 4996 230 0,'0'0'10'0,"0"0"2"0,0 0-12 0,0 0 0 0,0 0 0 16,0 0 0-16,-2 7 321 0,-1-7 62 0,0 7 12 0,3 0 2 16,0 0-252-16,0 3-50 0,0-3-11 0,0 2-1 0,3 10-15 0,0-5-4 15,-1 0 0-15,1 5 0 0,2-5 1 0,1 5 0 16,-4-5 0-16,1 5 0 0,2-5-21 0,-2 0-4 15,-1-2 0-15,1-3-1 0,-3 3-12 0,3-5-3 16,-3 0 0-16,2 0 0 0,-2-7-6 0,0 0-2 16,0 0 0-16,0 0 0 15,0 0 4-15,0 0 1 0,-2-2 0 0,2-5 0 16,2-5-5-16,-2 0-2 0,0-2 0 0,0 0 0 16,-5-5-52-1,0-2-10-15,-1 0-3 0,-1-5 0 0,4 7 41 0,0-2 10 0,1 2 0 0,4-2 0 16,1 2-53-16,2 3-9 0,0-3-2 0,3 7 0 15,0-2 64-15,0 7 0 0,3 0 14 0,2 0-2 16,0 2-12-16,1 3 0 0,1 2-10 0,1 0 10 0,-2 2 0 0,1-2 0 16,1 7 0-16,-3 5 0 0,1-5 17 0,-6 5 3 15,0-3 1-15,-3-2 0 0,-2 5 11 0,-1-5 3 16,-4 5 0-16,2-3 0 0,-3 1-8 0,-2-1-2 16,-6-4 0-16,0 4 0 0,1-2-9 0,-1 5-3 0,-2-5 0 0,-5-2 0 31,2-3-143-31,2-2-29 0,-1 0-5 0,1 0-908 15</inkml:trace>
  <inkml:trace contextRef="#ctx0" brushRef="#br0" timeOffset="7150.077">23037 5034 1688 0,'0'0'37'0,"0"0"8"0,0 0 2 0,0 0 0 0,8 0-38 0,-5 2-9 0,-3-2 0 0,0 0 0 15,0 0 57-15,0 0 10 0,5 0 1 0,3 0 1 16,-3 0-50-16,3-2-11 0,0 2-8 0,0-5 12 16,-3 5-12-16,1 0 0 0,2-5 0 0,-3-2 0 15,0 5 40-15,-2-5 5 0,0 2 2 0,-3-2 0 16,0 0-31-16,-3 0-7 16,0 2-1-16,-5-2 0 0,3 0 0 0,0 5 0 15,-1-3 0-15,-1 3 0 0,-1-3-8 0,0 5 0 16,-3 0 0-16,1 0 8 0,-1 0-8 0,-2 5 0 15,-1-3 0-15,1 3 0 0,3-3 23 0,-1 3 5 16,3 2 2-16,0 0 0 16,0 0-48-16,3 0-10 0,2 0-1 0,3 7-1 0,0-7 30 0,3 5 0 0,0 2 0 0,2 0 0 15,3-2 0-15,0-5 0 0,0 5 0 0,2-5 0 0,4-5 0 0,-1 5 0 16,3-2 0-16,2 2 0 0,1-7 0 0,-1 5 0 16,-5-5 0-16,6-5-979 15</inkml:trace>
  <inkml:trace contextRef="#ctx0" brushRef="#br0" timeOffset="7451.256">23334 4984 1094 0,'-8'-7'97'0,"5"5"-77"0,3 2-20 0,0 0 0 15,-5-5 170-15,2 3 30 0,0-3 7 0,1 5 1 16,-3 0-90-16,-1 0-18 0,1 0-3 0,0 0-1 16,5 0-15-16,-6 0-3 0,-4 5-1 0,2-3 0 15,3 5-21-15,-1-2-4 0,-4 2 0 0,4 0-1 31,1 0-65-31,0 0-13 0,2 0-2 0,0 0-1 0,3 3 48 0,3-3 10 16,0 0 1-16,5 0 1 0,-6-5-30 0,6 5 0 0,0-2 0 0,3 2 0 16,-3-7 0-16,0 0 0 15,0 5 0-15,0-5 0 0,-3 0 0 0,0-5 0 0,-2 5 0 0,-3 0 0 16,8-5 0-16,-8 5 0 0,0 0 0 0,2-2 0 16,-2 2 0-16,3-5 0 0,0-2 0 0,-3 7 0 15,0 0 0-15,0 0 0 0,0 0 0 0,0 0 0 16,-3 0-45-16,3 0-15 0,0 0-4 0,0 0 0 15,0 0 18-15,0 0 3 0,0 0 1 0,0 0-650 16,-3-7-129-16</inkml:trace>
  <inkml:trace contextRef="#ctx0" brushRef="#br0" timeOffset="7899.754">23207 4968 1267 0,'13'0'56'0,"-13"0"12"0,0 0-55 0,0 0-13 16,5-5 0-16,-5 5 0 0,0 0 139 0,0 0 25 16,5 5 4-16,1-3 2 0,-6-2-55 0,2 7-11 15,4-2-3-15,-4 7 0 0,4-5-41 0,-4 2-9 16,4 3-2-16,-1 0 0 0,0-3-5 0,0 5 0 0,-2-7-1 0,0 5 0 16,-3 0-18-16,5-3-3 0,-2-2-1 0,-3 0 0 15,0-2-21-15,0-5 0 0,0 0 0 0,0 0 0 16,0 7 56-16,0-7 6 0,0 0 2 0,0 0 0 15,0 0-52-15,0 0-12 0,0 0 0 0,0 0 0 16,0-7 0-16,0 0 0 0,0 0 0 0,0-5 0 0,2-2 0 0,4 2 0 16,-4-2 0-16,1 5 0 0,5-8-12 0,0 10-4 15,-3-2-2-15,3-3 0 16,-3 5-22-16,3-5-5 0,3 5-1 0,-3 5 0 0,0-3 37 0,2 3 9 16,1 2 0-16,-1-5 0 0,1 5 0 0,-6 5 0 15,3-5 0-15,0 2 0 0,0 5 0 0,0 0 0 16,-5-2-9-16,5 2 9 15,0 5 0-15,-1-3 0 0,-1-2 0 0,-4 5 0 16,4-5 0-16,-4 5 0 0,1-5 0 0,0 2 0 16,-6-4 0-16,3 2 0 0,5 0 0 0,-2 0 0 0,-6 0 0 0,3-7 0 15,0 0 0-15,0 0 0 0,0 0 0 0,0 0 0 16,0 0 0-16,0 0-780 16,8 0-160-16</inkml:trace>
  <inkml:trace contextRef="#ctx0" brushRef="#br0" timeOffset="8307.541">23855 4996 172 0,'0'0'8'0,"0"0"1"0,0 0-9 0,0 0 0 16,-3-2 0-16,-2-3 0 0,5 5 354 0,-5-7 69 15,-1 7 13-15,1-5 4 0,5 5-308 0,-8 0-60 16,3 0-13-16,0 0-3 0,-3 0-12 0,0 0-4 15,2 0 0-15,-2 5 0 0,-5-5-23 0,5 7-5 16,-2-7 0-16,-1 5-1 0,0 2-1 0,1 0 0 16,-3-5 0-16,5 5 0 0,-3 5-10 0,6-5 12 15,-6 0-12-15,6 0 12 0,2 0-12 0,1 0 0 0,2-2 0 0,2 2 0 16,4 0-10-16,-1 0 10 0,3 0 0 0,-3-2-9 0,6-3 9 0,-1 3 0 16,1-3 0-16,2 3-8 0,0-5 8 0,1 0 0 15,-4 0 0-15,1-5 0 0,-1 5 0 0,-2-2 9 16,0 2-9-16,0-5 0 0,-3-2 0 0,3 5 0 15,-5-5 0-15,2 0 0 0,-2 2 0 0,-3 5 0 16,0 0 0-16,0-7 0 16,3 2 19-16,-3 5-3 0,0 0-1 0,0 0 0 15,0 0-24-15,0 0-5 0,0 0-1 0,0 0 0 16,0 0 23-16,0 0 4 0,2 5 0 0,4 2 1 16,-1 5-13-16,0-5-18 0,-2-5 4 0,2 5 1 15,3-2 13-15,-3 2 0 0,1-2 0 0,-1-3 0 16,0 5 0-16,-5-7 16 0,0 0-3 0,0 0-997 15</inkml:trace>
  <inkml:trace contextRef="#ctx0" brushRef="#br0" timeOffset="8555.687">23932 4801 1861 0,'0'0'40'0,"0"0"9"0,0 0 2 0,0 0 2 0,0 0-42 0,0 0-11 15,2 7 0-15,4 0 0 0,-4 7 75 0,3-2 13 16,1-3 2-16,2 10 1 0,0-5-22 0,0-2-4 16,-1 7-1-16,-1-3 0 0,-1 3-51 0,0 0-13 15,-2-5 0-15,2 7 0 0,-5-7 54 0,3 3 8 16,2-3 2-16,-5-5 0 16,3 5-52-16,-3-2-12 0,0-5 0 0,3 0 0 15,-1 0 0-15,1-2 0 0,-3-5 0 0,0 0-782 16,2 0-159-16</inkml:trace>
  <inkml:trace contextRef="#ctx0" brushRef="#br0" timeOffset="8787.217">24154 4815 1728 0,'0'0'38'0,"0"0"8"0,0 0 2 0,0 0 0 0,8 7-39 0,-6-2-9 0,6 2 0 0,-2 0 0 15,-1 2 100-15,0 3 19 0,1 2 3 0,-1 0 1 16,-3-2-55-16,1 2-12 16,0 0-1-16,-1-2-1 0,-2 2-10 0,3 0-1 15,-3-2-1-15,0 0 0 0,0-3-22 0,-3 5-4 16,3-7 0-16,0 5-1 0,0-5 5 0,-2 0 2 16,2-2 0-16,0-5-797 15,-6 2-159-15</inkml:trace>
  <inkml:trace contextRef="#ctx0" brushRef="#br0" timeOffset="8925.683">24061 4949 1036 0,'13'0'46'0,"-7"0"10"0,2 0-45 0,2 0-11 0,1 0 0 0,2 0 0 16,3 5 150-16,-3-5 28 0,0 2 6 0,1-2 0 16,-1 0-114-16,0 0-23 0,-2 0-5 0,2 0-1 0,-3 0-26 0,1 0-6 31,0 0-1-31,-1 0-560 0,-2 0-113 15</inkml:trace>
  <inkml:trace contextRef="#ctx0" brushRef="#br0" timeOffset="9744.624">24405 4963 1105 0,'0'0'48'0,"0"0"12"0,0 0-48 0,0 0-12 16,0 0 0-16,0 0 0 0,0 0 89 0,5 5 16 16,1-3 3-16,-1 3 1 0,0-3 10 0,1 3 1 15,-1 2 1-15,0 0 0 16,1 0-48-16,-1-2-9 0,0 2-3 0,0 0 0 15,3 0-41-15,-2 0-8 0,2 0-1 0,-3 5-1 16,3-5 43-16,0 0 9 0,0 0 2 0,0-2 0 16,-3-3-64-16,3 3 0 0,0-3-12 0,2-2 2 0,-2 5 10 0,0-5 12 15,0 0-2-15,0-5-1 16,0-2-77-16,0 0-16 0,-3-5-4 0,1 5 0 16,-4 0-12-16,3-2-2 0,1-3-1 0,-4 0 0 15,1 5-21-15,0-2-5 0,-1-3-1 0,1 5 0 16,0 0 82-16,-1 0 16 0,-2 0 3 0,3 2 1 0,-3 5 97 0,0 0 20 0,0 0 4 0,0 0 1 15,0 0 27-15,0 0 6 0,0 0 1 0,0 0 0 16,0 0-52-16,0 0-9 0,3 7-3 0,-3 0 0 16,0 5 14-16,-3 0 2 0,3 2 1 0,-3 0 0 15,1 7-18-15,-4-2-4 16,-2 2-1-16,0 0 0 0,1 5-4 0,-4-5-1 16,0 5 0-16,1 0 0 0,-3-7-30 0,2 2-7 15,0-2 0-15,3-5-1 0,1 0-15 0,-1 0 8 16,0-2-8-16,2 2 0 0,4-7 0 0,-4 5 8 15,1-5-8-15,0 2 0 0,5-4 0 0,-3 2 0 16,1 0 0-16,2-7 0 0,0 0 0 0,0 0-8 0,0 0-1 16,0 0 0-16,5-2-36 0,3-3-7 0,0-2-2 0,0 2 0 15,-3-2-131-15,3 0-27 0,-3 0-4 0</inkml:trace>
</inkml:ink>
</file>

<file path=ppt/ink/ink17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3T23:09:44.91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12867 7811 921 0,'0'0'82'0,"0"-4"-66"0,-3-1-16 0,0 3 0 0,3-6 132 0,-2 4 22 15,-1-3 5-15,0 4 1 0,3-1-77 0,-2-3-15 16,-1 0-4-16,-2 2 0 0,0-2 38 0,-1 4 7 16,4-1 2-16,-4-3 0 0,1 4-29 0,-3-1-6 15,3-3 0-15,-3 7-1 0,0-7-21 0,-3 7-4 0,1-5-1 0,-1 5 0 16,-2 0-22-16,0 0-5 0,-3-3-1 0,0 6 0 15,-3-3-21-15,1 5 0 0,-1-5 0 0,1 7 0 16,2 0 20-16,-2-3-1 0,4 3 0 0,-2 0 0 16,1 3-19-16,4-5 0 0,0 6-8 0,3-4 8 15,6 0 0-15,-3 3 0 0,2-3 0 0,0 5 0 16,1-1-9-16,-1-1 1 16,3 2 0-16,0 6 0 0,0-4 8 0,3-4-13 15,2 9 5-15,3-5 8 0,0 0-8 0,2 2 8 16,4 1 0-16,1-5 0 0,4 2 0 0,5 0-9 15,0-2 9-15,2 6 0 0,3-8 0 0,0 4-8 16,0-2 8-16,3 2 0 0,-3-2 0 0,-5-5 0 16,0 7 0-16,-8-7 0 0,2 0 0 0,-2 5 14 15,0-5-4-15,-3 7-1 0,0-7 8 0,1 5 2 0,-6-3 0 0,-3 7 0 0,0-6 10 16,-2 2 3-16,-3 2 0 0,-3-3 0 0,-2-1 8 16,0-3 3-16,-6 5 0 0,-2-5 0 0,0 5-13 0,-3-5-2 15,2 0-1-15,-4 0 0 0,-1 0-13 0,1 0-2 16,-3 0-1-16,-3 0 0 0,3-2-11 0,-3-3-12 15,-3-2 2-15,4 5 1 0,1-5 9 0,1 0 0 16,-2 0 0-16,7 0 0 16,0 0 0-16,3-5 0 0,-1 5 0 0,4-2 0 31,2 2-156-31,0-5-28 0,3 5-7 0,5 0-999 0</inkml:trace>
  <inkml:trace contextRef="#ctx0" brushRef="#br0" timeOffset="485.306">13385 8242 1706 0,'-10'-7'76'0,"4"2"15"0,-2 5-73 0,1-7-18 16,1 5 0-16,-2-3 0 0,3-2 107 0,-3 7 17 31,0-7 4-31,0 2 1 0,3 3-45 0,-3-3-10 0,0 5-2 0,0 0 0 0,-2 0-31 0,2 0-6 0,-3 0-2 0,3 0 0 15,-5 5-14-15,2 2-3 0,1 0-1 0,-4 5 0 16,1-3-15-16,0 3 9 16,2 2-9-16,1 0 8 0,2-2 1 0,0 2 0 0,3 5 0 15,2-5 0-15,0 0-9 0,3 0 0 0,6-2 0 0,2 2 0 16,0-7 0-16,5 5 0 0,-3-5 0 0,6 0 0 16,0 0 0-16,0-7 0 0,2 0 0 0,1 0 0 31,-3-3-24-31,0-1-8 0,0-3 0 0,-1 0-1 0,-1 0 24 0,-1-5 9 15,0 5 0-15,-5-5-9 0,3 3 29 0,-6-3 5 16,3-2 2-16,-5 2 0 0,-1 3 9 0,-2-3 3 0,0 5 0 0,0 0 0 16,3 0-19-16,-3 2-4 0,0-2-1 0,0 7 0 15,0 0 3-15,0 0 1 0,0 0 0 0,0 0 0 16,0 0-19-16,0 0 0 0,0 0 0 0,0 7 0 0,3 0 0 0,-1 0 0 16,3 2 0-16,-2 1 0 0,0-3 0 0,2 0 0 15,0 0 0-15,1 2 0 0,-1 1 0 0,0-3 0 16,3 0 0-16,0 0 0 0,0-2 0 0,-3-3 0 15,1 3 0-15,-6-5 0 16,8 0-99-16,-1 0-23 0,-1 4-5 0,-1-8-1 16,3 4-204-16,-3-5-42 0,9-4-8 0,-4 2-2 0</inkml:trace>
  <inkml:trace contextRef="#ctx0" brushRef="#br0" timeOffset="986.09">13539 8216 1681 0,'0'0'74'0,"0"0"16"16,0 0-72-16,0 0-18 0,0 0 0 0,0 0 0 0,0 0 116 0,-6 7 20 15,4-2 4-15,2 2 1 0,0 0-10 0,0 0-3 16,2 4 0-16,1-1 0 0,0 2-102 0,-1 2-26 0,1-7 0 0,0 5 0 16,2-5 56-16,-2 0 7 0,-3 0 1 0,2 0 0 15,-2-2-52-15,0-5-12 0,0 0 0 0,0 0 0 16,0 0 0-16,0 0 0 0,0 0 0 0,0 0 0 16,3-5 0-16,0-2 0 15,-1 0 0-15,3-5 0 0,-2 3 0 0,5-3 0 16,-3-2 0-16,3 2 0 0,0-2 0 0,0 0-16 15,3 2 3-15,-1 3 1 0,-2-3-7 0,3 0-1 16,-3 5 0-16,2-2 0 16,-2 4 20-16,-2-2 0 0,-1 7-8 0,3 0 8 15,-6 0 0-15,6 0 0 0,-5 0 0 0,2 4 0 0,1-1 8 0,-1 4 4 16,0 0 2-16,1-2 0 0,-4 6 15 0,3-1 3 16,-2 2 1-16,0-5 0 0,-1 4-5 0,1-1-2 0,0-3 0 0,2 0 0 0,-2 0-16 15,-1-2-10-15,1 2 12 0,-3-7-12 16,0 0 11-16,0 0-11 0,0 0 10 0,0 0-10 15,5 0 17-15,1 0-2 0,-1-5-1 0,0 3 0 0,0-5-24 0,3 0-5 16,0-1-1-16,0 1 0 0,3-4 4 0,-1 4 1 16,1 2 0-16,2-2 0 0,0 0-1 0,-2 4 0 15,0-1 0-15,-1 1 0 0,-2-1 12 0,0 4-10 0,-3 0 10 0,-2 0-10 16,2 4 10-16,1-1 0 0,-1 1 0 0,-3-1 0 16,1 4 0-16,2 0 0 0,1 0 0 0,-4 2 0 15,4 1-20-15,-4-3 0 0,4 5 1 0,-4-5 0 16,4 4 45-16,-4-4 9 0,3 1 1 0,-2-1 1 15,2 0-28-15,-2 0-9 0,0-3 0 0,-1-1 0 16,1 1 27-16,2-1-2 16,-2-3 0-16,2 0 0 15,1 0-276-15,1-3-55 0,1-1-11 0,0 1-3 0</inkml:trace>
  <inkml:trace contextRef="#ctx0" brushRef="#br0" timeOffset="1355.717">14129 8263 1728 0,'0'0'76'0,"0"0"16"0,0 0-73 0,0 0-19 0,0 0 0 0,0 0 0 0,0 0 131 0,5 5 22 16,3-3 5-16,-3-2 1 0,3 0-50 0,0 0-9 16,0 0-3-16,3 0 0 0,-1-2-77 0,-2 2-20 15,3-5 0-15,-1 2 0 0,1-1 0 0,0 1 0 16,-6-1 0-16,3-3 0 0,-3 2 38 0,0 3 4 16,1-3 1-16,-6-2 0 0,-6 5-19 0,6-3-3 15,3-2-1-15,-3 0 0 16,-3 2 0-16,-2-2 0 0,2 0 0 0,-2 5 0 15,0-6-10-15,2 4-2 0,-2-3-8 0,-3 4 12 16,3-6-12-16,-3 7 0 0,2-3 0 0,1 3 0 16,-3-3 8-16,3 5-8 0,0 0 0 0,-1 0 0 15,-2 0-17-15,3 5-10 0,0-3-1 0,0 3-1 16,-1 2 48-16,1 0 9 0,0 0 3 0,-3 5 0 16,2-3-50-16,1-2-9 0,0 9-3 0,0-1 0 0,-1-6 31 0,1 7 0 15,2-1 0-15,1-1 0 0,-1 0 0 0,3-2 0 16,0-3 0-16,0 3 0 0,3 2 0 0,-1-2 0 15,4-5 0-15,-1 0 0 0,3-5 0 0,2 3 0 16,1-1 0-16,5-1 0 0,0-3 0 0,5-3 0 0,0-1 0 16,6-3 0-1,-1 2-160-15,3 3-25 0,0-5-6 0,6 0-1 0</inkml:trace>
  <inkml:trace contextRef="#ctx0" brushRef="#br0" timeOffset="1950.454">15370 8162 864 0,'13'-3'38'0,"-13"3"8"0,0 0-37 0,0 0-9 0,0 0 0 0,-3-4 0 16,-2 4 245-16,0-5 47 0,2 3 10 0,-2-3 2 16,-1 5-141-16,-2-2-28 0,3-3-6 0,-3 2-1 15,3-1-60-15,-3 4-12 16,-3 0-2-16,4-3-1 0,-4 3-33 0,3 0-8 15,-5 3 0-15,0-3-1 0,2 0 11 0,-2 7 2 16,-1-2 1-16,4-3 0 0,-3 5-25 0,2 2 0 16,1 1 0-16,2-3 0 0,2 0-15 0,1 0-8 15,5-2-1-15,0 6-1 0,0-1 25 0,5-3 0 16,1 0 0-16,2 0 0 0,5-2 0 0,0 2 0 16,0 0 0-16,6-7 0 0,-3 0 0 0,-1 0 0 0,1 0 0 0,0 0 0 15,-3-7 0-15,3 4 0 0,0-6 0 0,0 7 0 16,-5-3 0-16,-1-2 0 0,1 0 0 0,-6 0 0 15,-2 4 0-15,-3-1 0 16,2-3 0-16,-2 7 0 0,6-5 0 0,-1 5 0 16,0-2 0-16,-2-3 0 0,-3 5 16 0,0 0 9 0,0 0 2 0,5 7 0 31,3-7-43-31,-5 5-9 0,-3-5-2 0,2 11 0 0,6-4 47 0,0 3 8 16,-2-3 3-16,4 5 0 0,-2-5-21 0,3 4-10 15,-3-1 10-15,2 2-10 16,-2-5-23-16,0 0-10 0,0 0-3 0,0-2 0 0,0 2 80 0,0-5 16 0,-3 3 4 0,3-3 0 31,-3 3-103-31,1-5-20 0,-1-5-4 0,0 5-1153 0</inkml:trace>
  <inkml:trace contextRef="#ctx0" brushRef="#br0" timeOffset="2335.86">15790 8103 864 0,'0'0'76'0,"0"0"-60"15,0-7-16-15,0 5 0 0,-5-6 237 0,5 4 45 0,0 4 9 0,0-3 1 16,0-1-128-16,-3 1-27 0,3 3-5 0,-2-4 0 16,-1 4-48-16,-2-5-10 0,0 5-2 0,-3 0 0 15,0 0-57-15,0 0-15 0,0 0 0 0,0 5 0 16,0-5 0-16,0 4 0 0,0-1 0 0,0 4 0 16,0-3 0-16,3-1 0 0,0 4 0 0,-1 0 0 0,1-2 15 0,2 2 0 31,3 0 0-31,3 4 0 0,0-3-15 0,2-1-10 15,0 0 2-15,3 0 0 0,-3 0 8 0,1 5 0 16,2-5-9-16,2 0 9 0,-2 0 0 0,0 4-11 0,-3-1 11 16,3-3-8-16,-2 5 8 0,-1-1 0 0,0-1 0 0,1 2 0 15,-6-5 0-15,2 0 0 0,-2 4 0 0,-2-3 0 16,2-1 0-16,-6 0 0 0,4 0 0 0,-1 0 0 16,-2 0 0-16,-1 0 0 0,-2 0 0 0,0 0 0 0,1-2 0 0,-7-3 0 15,1 3 0-15,0 2 0 0,-3-7 0 0,0 7 0 16,0-7 0-16,-2 5 0 15,4-3-53-15,1-2-9 0,-3 0-2 0,6-2 0 0</inkml:trace>
  <inkml:trace contextRef="#ctx0" brushRef="#br0" timeOffset="3175.207">16833 7828 115 0,'8'-7'10'0,"-6"0"-10"15,4 7 0-15,-4-7 0 0,4 2 258 0,-6 3 50 0,-3-3 9 0,3 5 3 16,0 0-156-16,0 0-30 0,0 0-6 0,0 0-2 16,0 0 3-16,0 0 1 0,3 7 0 0,-1 5 0 15,4-1-53-15,-4 6-10 0,-2 2-3 0,3 2 0 16,-3-2-51-16,5 9-13 0,-2-2 0 0,-1 0 0 16,1-1 54-16,0 1 8 0,-3-2 2 0,5 2 0 0,0-5-40 0,1 5-8 15,-4-7-2-15,-2-5 0 0,0 5 29 0,-2-10 5 16,-4 3 2-16,4-1 0 0,-1-3-40 0,0-6-10 0,3-2 0 0,0 0 0 15,0 0 0-15,-2-2 0 0,-6-6 0 0,2-3 0 16,-1-1 53-16,-1-5 9 0,0-6 2 0,2 2 0 31,1-5-103-31,2 2-20 0,-2-6-4 0,0 2-1 0,8-1 52 0,-1-1 12 16,-2 2 0-16,3 2 0 0,2 0 0 0,-2 2 0 16,5 1 0-16,-6 2 0 0,4 2 0 0,-1 5 0 15,3 0 0-15,2 2 0 16,1 2 0-16,0-1 0 0,-1 4 0 0,1 0-9 0,2 2 9 0,0 3 0 15,0 2 0-15,3 2 0 0,3 3 0 0,-1 2 0 16,-2 4 0-16,-3-1 0 0,1 2 0 0,-6 2 0 16,0 0 0-16,-3 0 0 0,0 5 0 0,-5 0 0 0,3-5 0 0,-6 4 0 15,-5-1 0-15,3 2 0 0,0-5 0 0,-1 5 0 16,-4-5 56-16,-1 0 6 0,3 5 2 0,0-8 0 16,0-1-103-16,0 2-20 0,-2-1-4 0,2-1-1 0,3-3 52 0,-3 0 12 15,-3-2 0-15,3-3 0 0,0 3 0 0,0 2 0 16,3-7 0-16,0 4 0 0,-3-1 0 0,5-3 0 15,3 0 0-15,0 0 0 0,0 7 0 0,0-7 0 0,8 7 0 16,0-2 0-16,3 2 0 0,2 0 0 0,5 0 0 16,3 0 0-1,3 0-54-15,3 0-8 0,-3 5-2 0,2-5 0 0,-5 0 52 0,-2 0 12 0,-3 0 0 0,2 0 0 16,-2 0 48-16,-5 2 13 0,2-2 3 0,-5 1 0 16,2-6-52-16,-4 5-12 0,-6-7 0 0,8 5 0 15,-8-5-14-15,0 0-6 16,0 0 0-16,0 0-821 15,0 0-164-15</inkml:trace>
  <inkml:trace contextRef="#ctx0" brushRef="#br0" timeOffset="3391.887">17383 8096 2343 0,'0'0'52'0,"0"0"10"0,0 0 2 0,0 0 2 16,0 0-53-16,0 0-13 0,0 0 0 0,0 0 0 15,0 7 64-15,-3 0 9 0,6 5 3 0,-3-5 0 16,0 5-54-16,0-3-10 0,0 3-3 0,0-5 0 0,0 5 20 0,0-5 4 16,0 0 1-16,3 0 0 0,-1-3-3 0,-2-4-1 15,0 0 0-15,0 0 0 32,0 0-126-32,0 0-26 0,0 0-5 0,6-4-649 0,-1 4-131 0</inkml:trace>
  <inkml:trace contextRef="#ctx0" brushRef="#br0" timeOffset="3528.503">17380 7988 979 0,'0'0'43'0,"0"-7"9"0,-2 2-41 0,2-2-11 0,2 5 0 0,-2-6 0 0,0 8 270 0,3-4 52 15,-3 4 10-15,0-3 3 0,0 3-216 0,0 0-43 16,0 0-9-16,0 0-2 31,0 0-103-31,5 0-21 0,3 3-4 0,3-3-1 0,-3 4-102 0,0 4-21 16,8-1-4-16,-3 4-1 0</inkml:trace>
  <inkml:trace contextRef="#ctx0" brushRef="#br0" timeOffset="4040.277">17677 8096 1814 0,'0'0'40'0,"0"0"8"0,0 0 1 0,0 0 3 0,0-7-42 0,2 4-10 15,-2-4 0-15,3 3 0 0,0-3 91 0,-3 2 16 16,0 3 3-16,0-3 1 0,2-2-43 0,-2 7-9 0,-2-3-2 0,-1-1 0 15,3 4 6-15,-5 0 1 0,0-3 0 0,-6 6 0 16,0-3-64-16,1 4-20 0,2-1 0 0,-5 4 0 16,-6 5 20-16,6-5 0 0,5 4 0 0,-3-1 0 15,1 2 0-15,2 2 0 0,3-3 0 0,2-1-10 16,6 2 10-16,-3 2-12 0,0-7 12 0,7 0-12 16,4 5-19-16,2-5-4 0,-5 0-1 0,3-3 0 0,5-1 36 0,0-3 0 15,2 0 0-15,-2 0 0 0,0-7 0 0,0 7 0 16,-3-7 0-16,3 0 0 0,-6 0 0 0,4 0 20 15,-4-5-2-15,1 2-1 0,-3-1-2 0,0-4-1 16,-3 1 0-16,-5 3 0 0,0-8 15 0,0 5 3 16,0-5 1-16,0-2 0 0,-3 2-33 0,1-2 0 15,-1 2 0-15,-2-5 0 16,-3 1 0-16,0 2 0 0,3 7 0 0,-1-5 0 0,-2 5 58 0,3 0 5 16,0 2 1-16,-1-2 0 0,1 7-56 0,3-5-8 15,-4 5 0-15,4 4-10 16,2-4 10-16,0 3 0 0,0 4 10 0,0 0-10 0,0 0 0 0,0 0 0 15,0 0 0-15,0 0 0 0,2 7 0 0,1 0 0 16,2 0 0-16,0 5 0 0,3 2 0 0,0 5 0 16,-2-1 0-16,2-1 0 0,-3 2 0 0,0 2 0 0,0 2 0 0,1-1 0 15,-1-1 0-15,-2-3 0 0,-1-1 0 0,4 2 0 16,-1 0 29-16,-2-5 0 0,2 0 0 0,-3-2 0 16,-2-5-29-16,3 7 0 0,2-7 0 0,1 5 0 15,-4-5-127 1,4 0-25-16,-1 0-4 0</inkml:trace>
  <inkml:trace contextRef="#ctx0" brushRef="#br0" timeOffset="4545.481">18074 8049 1850 0,'0'0'40'0,"0"0"9"0,0 0 2 0,0-3 1 0,-3-1-41 0,0-3-11 0,1 7 0 0,2 0 0 0,0 0 92 0,-3-7 16 15,-2 7 3-15,0-5 1 0,-1 5-44 0,1 0-8 16,-6 5-1-16,3-5-1 0,-2 7-31 0,2-3-7 16,-3 3 0-16,1 1-1 0,-3-6-19 0,2 10 8 15,8-5-8-15,-7 4 0 0,-1-1 0 0,3-3 0 16,6 5 0-16,2-5 0 0,0 4 0 0,2-1-9 16,1-3 9-16,5 5-8 15,2-5 8-15,-2-3-10 0,0-1 10 0,0 4-10 16,5-7-10-16,1 5-1 0,-1-10-1 0,-3 5 0 15,1-2 22-15,0-3 12 0,-1 2-2 0,1-1 0 16,-3-3-10-16,-3 0 12 0,3 2-12 0,-3-2 12 16,-2-3 9-16,0 3 3 0,-1-4 0 0,1 4 0 15,-3 0-3-15,0 0 0 0,0-1 0 0,0 4 0 16,0-3-13-16,0 4-8 0,0 3 8 0,0 0-8 0,0 0 0 0,0 0 0 16,0 0 0-16,0 0 0 0,0 0 0 0,0 0 0 15,2 7 0-15,4 0 0 0,-4 1-10 0,4-1 0 0,-1 0 0 16,3 7 0-16,-3-7 10 0,3 7 16 0,-3-7-4 0,3 5-1 15,-2 2-11-15,2 0 0 16,-6-2-10-16,4 2 10 0,-6-2 0 0,2-5 0 0,-2 7 0 0,3-3 10 16,-3-1-10-16,0-3 0 0,0 0 0 0,-3 5 0 0,1 0 0 0,-4-5 0 15,4 0 0-15,-4-5 0 0,-2 3 53 0,3 2 9 32,-3 0 2-32,0-2 0 0,0-3-64 0,-2-2-28 15,2 0 3-15,-3 0 0 0,1 0 40 0,4-2 8 16,-2-3 1-16,6 2 1 15,-1-4-276-15,0-2-55 0</inkml:trace>
  <inkml:trace contextRef="#ctx0" brushRef="#br0" timeOffset="4928.324">18254 8110 1267 0,'10'-2'112'0,"-5"2"-89"0,3-5-23 0,-2 5 0 16,-6 0 123-16,0 0 20 0,0 0 4 0,2-2 1 0,-2 2-84 0,8-5-16 15,6 3-3-15,-1-3-1 0,0 2 9 0,-2-1 2 0,-1 1 0 0,1-1 0 16,-3 1-27-16,2-1-6 0,-2-1-1 0,0-2 0 16,0 5-1-16,0-3-1 0,-5-2 0 0,2 0 0 15,-2-7 4-15,-3 7 1 0,0-5 0 0,-3 5 0 16,0 0-12-16,-2 0-3 0,-6 0 0 0,1 2 0 16,-3 3 44-16,-1-3 9 15,1 5 2-15,-3 0 0 0,0 0-52 0,1 5-12 16,-1-3 0-16,-3 3 0 0,3 2 0 0,3 0 0 15,0 4 0-15,5-1 0 0,-3 2-16 0,6 2-7 16,0 0-1-16,-1-2 0 0,1 2 24 0,5 5 0 16,0-5-9-16,0 7 9 0,3-7 17 0,2 5 7 15,3-5 2-15,-3 5 0 16,6-5-44-16,-3 5-9 0,2-10-1 0,1 3-1 0,2 2 29 0,-2-7 0 0,2 0 0 0,0-2 0 16,3-3 27-16,-3 3-2 0,1-5 0 0,1-5 0 15,-1 3-25-15,-1 2 0 0,0-5 0 0,0-2-780 16,1 5-160-16</inkml:trace>
  <inkml:trace contextRef="#ctx0" brushRef="#br0" timeOffset="25218.818">16735 12158 1875 0,'0'0'41'0,"0"0"9"0,0 0 2 0,0 0 0 0,8 0-41 0,-8 0-11 0,-3 7 0 0,3 0 0 16,0 0 87-16,0 4 15 0,-2 1 3 0,-4 2 1 15,-2 0-27-15,0 5-6 0,6-2-1 0,-6 9 0 16,-3-8-35-16,3 4-7 0,6-1-2 0,-4-2 0 15,-4-1-16-15,4-1-3 16,1 2-1-16,0-5 0 0,2-3-8 0,1 4 10 16,-4-8-10-16,1 0 10 15,8 4-75-15,-3-8-15 0,-6 2-4 0</inkml:trace>
  <inkml:trace contextRef="#ctx0" brushRef="#br0" timeOffset="25882.444">18230 11515 1094 0,'0'0'97'0,"2"-7"-77"15,1 0-20-15,0 0 0 0,-1 3 128 0,1-3 23 16,-3 4 4-16,0-4 1 0,-3 0-42 0,1 2-8 15,-1-2-2-15,-2 3 0 16,2 1-25-16,-2 3-6 0,0 0-1 0,-3 0 0 16,-3 3-18-16,-2 1-4 0,2 3-1 0,-5 0 0 15,-2 8-21-15,-1-4-5 0,-2 1-1 0,-3 5 0 16,3 1-14-16,-5 3-8 0,-1 1 8 0,3 4-8 16,3-1 8-16,0 1-8 0,0 2 10 0,2-2-10 15,4 3 9-15,1 4-9 0,1-3 8 0,5 1-8 0,3 2 0 16,5-3 8-16,3-2-8 0,7 1 0 0,1-4 10 0,5 4-10 0,2-6 12 15,6-2-12-15,2 1 20 0,3-4-2 0,6-4-1 0,2 1 0 16,0-8-7-16,3 4-2 0,-1-4 0 0,1-2 0 16,0-2-8-16,-3 1 12 0,0-8-12 0,0 4 12 31,-3-3-72-31,1-2-13 0,-9-2-3 0,1 3-688 0,-4-3-136 0</inkml:trace>
  <inkml:trace contextRef="#ctx0" brushRef="#br0" timeOffset="26321.305">18661 11570 2048 0,'0'0'45'0,"0"0"10"0,0 0 1 0,3 0 1 0,-3 0-45 0,0 0-12 0,0 0 0 0,0 0 0 15,5 0 52-15,3 4 9 0,3 3 2 0,-4 5 0 0,1 2-11 0,0 3-1 16,6 1-1-16,1 4 0 0,-1 1-17 0,2-2-3 16,-1 8-1-16,1-4 0 0,3 4-5 0,-6-4-2 0,0 1 0 0,1 3 0 15,-4-4 0-15,1-3 0 0,-1 1 0 0,-4-6 0 16,1 1 3-16,-1-3 1 0,-4-1 0 0,4-3 0 16,-4 1 5-16,4-5 1 0,-4-4 0 0,-2-3 0 15,0 0 0-15,8 0 1 0,-2 0 0 0,-1 0 0 16,3-7 4-16,2-5 1 0,-2 2 0 0,6-8 0 15,-1-4-10-15,5 4-3 16,1-8 0-16,2 2 0 0,5-9-13 0,-2 0-2 16,-5-4-1-16,2 6 0 0,3-7-9 0,-6 6 10 15,1-1-10-15,-3-3 10 0,0 3-10 0,-1 5 0 16,-1-2 9-16,-1 1-9 0,-3 4 12 0,4 1-1 16,-6 0-1-16,0 10 0 0,2-4-10 0,-2 3 0 15,-3 1 9-15,3 0-9 0,-2 2 0 0,-1 5 0 16,0 0 0-16,-2 5 0 15,-1-3-38-15,1 5-12 0,2 0-2 0,3 0-1398 0</inkml:trace>
</inkml:ink>
</file>

<file path=ppt/ink/ink1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44:44.74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109 365 7368 0 0,'15'-29'1780'0'0,"2"11"2450"0"0,-16 17-3506 0 0,-1 1-20 0 0,0 0-61 0 0,0 0-231 0 0,-22 3 902 0 0,-35 54-1051 0 0,47-44-262 0 0,-17 26-1 0 0,26-38-1 0 0,-1 0-1 0 0,1-1 1 0 0,-1 1-1 0 0,1 0 0 0 0,-1 0 1 0 0,1 0-1 0 0,0 0 1 0 0,-1 0-1 0 0,1 0 0 0 0,0 0 1 0 0,0 0-1 0 0,0 1 1 0 0,0-1-1 0 0,0 0 0 0 0,0 1 1 0 0,0-1-1 0 0,0 1 1 0 0,1-1-1 0 0,-1 1 0 0 0,0-1 1 0 0,1 1-1 0 0,-1-1 1 0 0,1 1-1 0 0,0 0 0 0 0,0-1 1 0 0,-1 1-1 0 0,1-1 1 0 0,0 1-1 0 0,0 0 0 0 0,1-1 1 0 0,-1 1-1 0 0,0 0 1 0 0,1-1-1 0 0,-1 1 0 0 0,0-1 1 0 0,1 1-1 0 0,0 0 1 0 0,-1-1-1 0 0,1 1 0 0 0,1 0 2 0 0,4 3-15 0 0,1-1 0 0 0,1 0 0 0 0,-1-1 0 0 0,0 1 0 0 0,1-1 0 0 0,0-1 0 0 0,0 1 0 0 0,-1-1-1 0 0,1-1 1 0 0,1 0 0 0 0,-1 0 0 0 0,0 0 0 0 0,0-1 0 0 0,0 0 0 0 0,0-1 0 0 0,0 0 0 0 0,0 0-1 0 0,2-1 16 0 0,-2 1 35 0 0,0 0-1 0 0,0 0 0 0 0,-1-1 1 0 0,1 0-1 0 0,0-1 0 0 0,-1 0 1 0 0,0 0-1 0 0,0 0 0 0 0,0-1 1 0 0,0 0-1 0 0,0 0 0 0 0,-1-1 1 0 0,0 0-1 0 0,0 0 0 0 0,0 0 1 0 0,-1-1-1 0 0,0 0 0 0 0,0 0 1 0 0,0 0-1 0 0,0-1 0 0 0,-1 0 1 0 0,0 0-1 0 0,-1 0 0 0 0,3-6-34 0 0,9-79 920 0 0,-21 18-272 0 0,-43-55 788 0 0,-1 51-896 0 0,39 53-4 0 0,11 24-368 0 0,0 1-68 0 0,0 0-32 0 0,0 0-4 0 0,0 1 0 0 0,7 4 20 0 0,-1 0-1 0 0,1 1 0 0 0,-2 0 1 0 0,1 0-1 0 0,-1 0 1 0 0,0 1-1 0 0,0 0 0 0 0,0 0 1 0 0,-1 0-1 0 0,0 1 1 0 0,1 5-84 0 0,71 184-346 0 0,-64-171 226 0 0,-5-8-232 0 0,1 0 0 0 0,0-1 1 0 0,2 0-1 0 0,0 0 0 0 0,0-1 1 0 0,12 12 351 0 0,-15-21-1950 0 0</inkml:trace>
</inkml:ink>
</file>

<file path=ppt/ink/ink1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44:45.17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176 278 11920 0 0,'19'-8'1193'0'0,"-19"7"-1063"0"0,0 0-1 0 0,-1 0 1 0 0,1 1 0 0 0,-1-1-1 0 0,1 1 1 0 0,0-1 0 0 0,-1 0 0 0 0,1 1-1 0 0,-1-1 1 0 0,1 1 0 0 0,-1-1-1 0 0,0 1 1 0 0,1-1 0 0 0,-1 1-1 0 0,1 0 1 0 0,-1-1 0 0 0,0 1 0 0 0,1 0-1 0 0,-1-1 1 0 0,0 1 0 0 0,1 0-1 0 0,-1 0 1 0 0,0-1 0 0 0,0 1-1 0 0,1 0 1 0 0,-1 0 0 0 0,0 0 0 0 0,0 0-1 0 0,1 0 1 0 0,-1 0 0 0 0,0 0-1 0 0,0 1 1 0 0,1-1 0 0 0,-1 0-1 0 0,0 0 1 0 0,0 1-130 0 0,-8-1 91 0 0,-1 1-1 0 0,1 1 0 0 0,-1-1 1 0 0,1 2-1 0 0,0-1 0 0 0,-1 1 1 0 0,2 1-1 0 0,-1 0 1 0 0,0 0-1 0 0,1 0 0 0 0,-1 1 1 0 0,1 1-1 0 0,1-1 0 0 0,-1 1 1 0 0,1 0-1 0 0,0 1 1 0 0,0 0-1 0 0,1 0 0 0 0,-3 4-90 0 0,8-9-4 0 0,0 0-1 0 0,1 1 0 0 0,-1-1 1 0 0,1 0-1 0 0,-1 0 0 0 0,1 0 1 0 0,0 1-1 0 0,0-1 0 0 0,0 0 1 0 0,0 0-1 0 0,1 1 0 0 0,-1-1 1 0 0,0 0-1 0 0,1 0 0 0 0,-1 0 1 0 0,1 1-1 0 0,0-1 0 0 0,0 0 0 0 0,0 0 1 0 0,0 0-1 0 0,0 0 0 0 0,0-1 1 0 0,1 1-1 0 0,-1 0 0 0 0,1 0 1 0 0,-1-1-1 0 0,1 1 0 0 0,0-1 1 0 0,-1 1-1 0 0,1-1 0 0 0,0 0 1 0 0,0 0-1 0 0,0 1 0 0 0,0-1 1 0 0,0-1-1 0 0,0 1 0 0 0,0 0 1 0 0,0 0-1 0 0,1-1 0 0 0,-1 1 0 0 0,0-1 1 0 0,0 0-1 0 0,0 0 0 0 0,1 0 1 0 0,-1 0-1 0 0,0 0 0 0 0,1 0 5 0 0,83-9 131 0 0,-63 2-202 0 0,-15 5 69 0 0,0 0 1 0 0,0-1-1 0 0,-1 1 0 0 0,1-2 1 0 0,-1 1-1 0 0,0-1 0 0 0,0 0 1 0 0,0 0-1 0 0,-1-1 0 0 0,1 0 1 0 0,4-4 1 0 0,-5 2 143 0 0,-4 6-59 0 0,0-1 1 0 0,0 0-1 0 0,0 0 1 0 0,-1 0 0 0 0,1 0-1 0 0,-1 0 1 0 0,1-1 0 0 0,-1 1-1 0 0,0 0 1 0 0,1-1-1 0 0,-1 1 1 0 0,-1 0 0 0 0,1-1-1 0 0,0 0 1 0 0,0 1 0 0 0,-1-1-1 0 0,0 1 1 0 0,1-1-1 0 0,-1-2-84 0 0,0 5 347 0 0,0 0 12 0 0,0 0 7 0 0,0 0 2 0 0,0 0-41 0 0,0 0-175 0 0,0 0-79 0 0,-4 20-9 0 0,4-14-70 0 0,1 0-1 0 0,0 0 1 0 0,1 0-1 0 0,0 0 1 0 0,-1-1-1 0 0,2 1 0 0 0,-1 0 1 0 0,1-1-1 0 0,0 0 1 0 0,0 1-1 0 0,0-1 1 0 0,1-1-1 0 0,-1 1 1 0 0,1 0-1 0 0,0-1 0 0 0,1 0 1 0 0,-1 0-1 0 0,1 0 1 0 0,1 1 6 0 0,61 41-210 0 0,-63-43 192 0 0,19 6-1343 0 0,-8-8-4707 0 0,-6-4-542 0 0</inkml:trace>
  <inkml:trace contextRef="#ctx0" brushRef="#br0" timeOffset="359.292">503 0 11976 0 0,'0'0'546'0'0,"0"0"-10"0"0,0 0-202 0 0,9 1 1390 0 0,25 33 2481 0 0,-12 43-2520 0 0,-21-74-1604 0 0,39 182 461 0 0,-30-151-319 0 0,-2-6-621 0 0,-5-9-2697 0 0,-4-20 513 0 0,-2-5-3395 0 0</inkml:trace>
  <inkml:trace contextRef="#ctx0" brushRef="#br0" timeOffset="749.822">471 202 5984 0 0,'0'0'464'0'0,"0"0"-80"0"0,2 0 801 0 0,47 2 4217 0 0,26 5-2218 0 0,63 3-1977 0 0,23-10-2130 0 0,-146 0-628 0 0</inkml:trace>
  <inkml:trace contextRef="#ctx0" brushRef="#br0" timeOffset="750.822">1022 189 6448 0 0,'0'0'498'0'0,"0"0"-87"0"0,0 0 853 0 0,1 9 2165 0 0,8 40 2429 0 0,-4 25-3239 0 0,6-26-3268 0 0,-15-46-1526 0 0,4-2 152 0 0</inkml:trace>
  <inkml:trace contextRef="#ctx0" brushRef="#br0" timeOffset="906.044">1037 57 10136 0 0,'4'-6'1049'0'0,"2"1"-824"0"0,9-9 4762 0 0,-15 14-4469 0 0,0 0-320 0 0,0 0-64 0 0,22 9-70 0 0,-1 7-2373 0 0,-13-9-3149 0 0</inkml:trace>
  <inkml:trace contextRef="#ctx0" brushRef="#br0" timeOffset="1171.605">1476 180 2304 0 0,'-12'-4'497'0'0,"4"2"158"0"0,0 1 0 0 0,0 0 0 0 0,0 1 0 0 0,0 0 0 0 0,0 0 0 0 0,0 1 0 0 0,0-1-1 0 0,0 2 1 0 0,0-1 0 0 0,0 1 0 0 0,0 1 0 0 0,0-1 0 0 0,1 1 0 0 0,-1 1 0 0 0,1-1 0 0 0,-3 3-655 0 0,4-3 2 0 0,0 1 0 0 0,0-1 0 0 0,0 1 0 0 0,1 1 0 0 0,-1-1 0 0 0,1 1 0 0 0,0 0 0 0 0,0 0 1 0 0,1 0-1 0 0,0 1 0 0 0,0 0 0 0 0,0 0 0 0 0,0 0 0 0 0,1 0 0 0 0,0 0 0 0 0,0 1 0 0 0,1 0 1 0 0,0-1-1 0 0,0 1 0 0 0,1 0 0 0 0,-1 0 0 0 0,2 0 0 0 0,-1 0 0 0 0,1 5-2 0 0,0-7 59 0 0,1-1 0 0 0,-1 0-1 0 0,1 0 1 0 0,1 0 0 0 0,-1 0 0 0 0,0 0-1 0 0,1 0 1 0 0,0-1 0 0 0,0 1-1 0 0,0-1 1 0 0,0 1 0 0 0,1-1 0 0 0,-1 1-1 0 0,1-1 1 0 0,0 0 0 0 0,0 0-1 0 0,0-1 1 0 0,0 1 0 0 0,1 0-1 0 0,-1-1 1 0 0,1 0 0 0 0,-1 0 0 0 0,1 0-1 0 0,0 0 1 0 0,0-1 0 0 0,0 1-1 0 0,0-1 1 0 0,0 0 0 0 0,2 0-59 0 0,2 1 11 0 0,1 0 0 0 0,-1-1 0 0 0,1 0 0 0 0,0 0 0 0 0,-1 0 0 0 0,1-1 0 0 0,0-1 0 0 0,-1 0 0 0 0,1 0 0 0 0,-1 0 0 0 0,1-1 0 0 0,-1-1 0 0 0,2 0-11 0 0,-1-2 44 0 0,-4 3 73 0 0,0 0-1 0 0,-1 0 0 0 0,1 0 1 0 0,0-1-1 0 0,-1 0 1 0 0,0 0-1 0 0,0 0 1 0 0,0-1-1 0 0,0 1 1 0 0,0-1-1 0 0,-1 0 1 0 0,1 0-1 0 0,-1 0 1 0 0,0-1-1 0 0,-1 1 0 0 0,1-1 1 0 0,-1 1-1 0 0,1-1 1 0 0,0-4-117 0 0,-2 5 157 0 0,1 0 0 0 0,-1 0 0 0 0,0 0 0 0 0,0 0 0 0 0,-1 0 0 0 0,1 0 0 0 0,-1 0 0 0 0,0 0 0 0 0,0-1 0 0 0,0 1 0 0 0,0 0 1 0 0,-1 0-1 0 0,0 0 0 0 0,0 0 0 0 0,0 0 0 0 0,0 0 0 0 0,-1 0 0 0 0,1 0 0 0 0,-1 0 0 0 0,0 0 0 0 0,0 1 0 0 0,0-1 0 0 0,-1 1 0 0 0,1 0 0 0 0,-2-1-157 0 0,-1-2 78 0 0,-28-13-712 0 0,32 19-774 0 0,1 0-3413 0 0,0 0-1457 0 0</inkml:trace>
  <inkml:trace contextRef="#ctx0" brushRef="#br0" timeOffset="1515.275">1617 214 456 0 0,'4'31'9790'0'0,"6"-3"-4571"0"0,0 6-3494 0 0,27 65 810 0 0,-33-94-748 0 0,-1-19-1820 0 0,0 1 10 0 0,0 1-1 0 0,1 0 1 0 0,1 0 0 0 0,0 0-1 0 0,1 0 1 0 0,0 1-1 0 0,0 0 1 0 0,1 0-1 0 0,1 1 1 0 0,-1 0 0 0 0,2 0-1 0 0,0 1 1 0 0,0 0-1 0 0,7-6 24 0 0,-8 10-44 0 0,0 0 0 0 0,0 0 0 0 0,0 1 0 0 0,1 0 0 0 0,-1 0 0 0 0,1 1 0 0 0,0 0 0 0 0,0 1 0 0 0,0-1 0 0 0,0 2 0 0 0,1 0 0 0 0,7-1 44 0 0,-10 3 9 0 0,0 1 0 0 0,-1 0 0 0 0,1-1 0 0 0,-1 2 0 0 0,0-1 0 0 0,1 1 0 0 0,-1 0 0 0 0,0 0 0 0 0,-1 1 0 0 0,1 0 0 0 0,0 0 0 0 0,-1 0 0 0 0,0 1 0 0 0,3 3-9 0 0,42 55 562 0 0,15 60 1067 0 0,-44-74-1170 0 0,-9 11-427 0 0,-12-59-533 0 0,0-1-186 0 0,0 0-37 0 0</inkml:trace>
</inkml:ink>
</file>

<file path=ppt/ink/ink1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44:44.06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44 112 8288 0 0,'0'0'638'0'0,"5"7"1053"0"0,0 32 4441 0 0,-2 37-1890 0 0,-9-12-3687 0 0,5-48-1198 0 0,2-16-387 0 0,-1 0-61 0 0,0 0-178 0 0,0 0-702 0 0,0 0-299 0 0</inkml:trace>
  <inkml:trace contextRef="#ctx0" brushRef="#br0" timeOffset="234.321">25 52 2760 0 0,'-8'-17'9'0'0,"-8"-17"9199"0"0,15 33-7733 0 0,1 1-335 0 0,0 0-70 0 0,0 0-122 0 0,0 0-461 0 0,0 0-205 0 0,0 0-39 0 0,10 15-4989 0 0,-9-14-794 0 0</inkml:trace>
</inkml:ink>
</file>

<file path=ppt/ink/ink1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44:43.16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 37 6448 0 0,'0'0'498'0'0,"0"0"-200"0"0,-2-4 826 0 0,2 5 6845 0 0,52 114-5231 0 0,-15-45-1830 0 0,14 35 156 0 0,46 52 344 0 0,-43-79-386 0 0,-46-70-996 0 0,0-2 20 0 0,-6-5 183 0 0,-2-1 58 0 0,1 0 7 0 0,4-2-229 0 0,0 0 0 0 0,0 0 0 0 0,0-1 0 0 0,0 0 0 0 0,-1 0 0 0 0,0 0 0 0 0,1-1 0 0 0,-1 1 0 0 0,0-1 0 0 0,-1 0 0 0 0,1 0 0 0 0,-1 0 0 0 0,0-1 0 0 0,0 1 0 0 0,0-1 0 0 0,0 0 0 0 0,-1 1-1 0 0,0-1 1 0 0,0 0 0 0 0,0-1 0 0 0,0-1-65 0 0,2-2-12 0 0,86-204 28 0 0,-34 90-49 0 0,-37 56 354 0 0,0 0-345 0 0,-23 59-2846 0 0,8 15 479 0 0,7 3 804 0 0</inkml:trace>
  <inkml:trace contextRef="#ctx0" brushRef="#br0" timeOffset="468.638">929 360 10136 0 0,'0'0'464'0'0,"-2"-13"168"0"0,0 10-480 0 0,0-1 1 0 0,-1 1 0 0 0,1 0 0 0 0,-1 1-1 0 0,0-1 1 0 0,0 0 0 0 0,0 1-1 0 0,0 0 1 0 0,0 0 0 0 0,-1 0 0 0 0,1 0-1 0 0,-1 0 1 0 0,1 1 0 0 0,-1-1-1 0 0,0 1 1 0 0,1 0 0 0 0,-1 0 0 0 0,0 0-1 0 0,0 1 1 0 0,0-1 0 0 0,0 1-1 0 0,0 0 1 0 0,0 0 0 0 0,1 1 0 0 0,-1-1-1 0 0,0 1 1 0 0,0 0 0 0 0,0 0 0 0 0,1 0-1 0 0,-1 0 1 0 0,0 0 0 0 0,1 1-1 0 0,-1 0 1 0 0,1 0 0 0 0,-2 1-153 0 0,-66 38 230 0 0,23 6-166 0 0,38-30-64 0 0,8-16 0 0 0,1 0 0 0 0,0 1 0 0 0,0-1 0 0 0,0 1 0 0 0,0-1 0 0 0,0 1 0 0 0,0-1 0 0 0,1 1 0 0 0,-1 0 0 0 0,0-1 0 0 0,1 1 0 0 0,-1 0 0 0 0,1 0 0 0 0,0-1 0 0 0,0 1 0 0 0,-1 0 0 0 0,1 0 0 0 0,0 0 0 0 0,0-1 0 0 0,1 1 0 0 0,-1 0 0 0 0,0 0 0 0 0,1-1 0 0 0,-1 1 0 0 0,1 0 0 0 0,-1-1 0 0 0,2 3 0 0 0,2 4-15 0 0,23 19-147 0 0,-15-23 173 0 0,1-1-1 0 0,0-1 0 0 0,0 0 1 0 0,1-1-1 0 0,-1-1 0 0 0,0 0 1 0 0,0 0-1 0 0,0-1 0 0 0,1-1 1 0 0,-1 0-1 0 0,-1-1 0 0 0,1-1 1 0 0,0 0-11 0 0,-9 3 142 0 0,0 0 1 0 0,0-1 0 0 0,0 1-1 0 0,-1-1 1 0 0,1 0 0 0 0,0 0-1 0 0,-1 0 1 0 0,1-1 0 0 0,-1 1-1 0 0,0-1 1 0 0,0 0 0 0 0,0 0-1 0 0,0 0 1 0 0,-1 0 0 0 0,1 0-1 0 0,-1-1 1 0 0,0 1 0 0 0,0-1-1 0 0,0 1 1 0 0,0-1 0 0 0,0 0-1 0 0,0-1-142 0 0,-16-17 1206 0 0,13 21-1060 0 0,1 1 17 0 0,0 0 80 0 0,0 0 39 0 0,0 0 6 0 0,18 29-12 0 0,37 19-496 0 0,-2-13-833 0 0,-46-34-1304 0 0,-5-1 1127 0 0</inkml:trace>
  <inkml:trace contextRef="#ctx0" brushRef="#br0" timeOffset="734.203">1115 78 15664 0 0,'0'0'356'0'0,"0"0"49"0"0,0 0 21 0 0,0 0-42 0 0,1 7-236 0 0,6 39 775 0 0,8 58 1082 0 0,-8 1-1421 0 0,3-9-136 0 0,30 38-401 0 0,-7-117-5124 0 0,-20-16-1052 0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3T21:40:40.170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21915 3437 1260 0,'-5'0'56'0,"5"0"11"0,0 0-54 0,0 0-13 0,0 0 0 0,0 0 0 15,0 0 87-15,0 0 14 0,0 0 3 0,0 0 1 16,0 0-45-16,11 0-8 0,-3-7-3 0,0 4 0 15,0-6 7-15,2 7 2 0,1-10 0 0,2 3 0 16,0-3-26-16,-2 0-6 0,5-2-1 0,-3 0 0 16,3 0 12-16,0 2 3 0,-3-9 0 0,3 7 0 15,0 0-13-15,-1-1-3 0,-1-8 0 0,2 6 0 16,-1-1-12-16,4-1-4 0,2 0 0 0,-2 5 0 16,-1-3 20-16,1 1 3 0,-1-1 1 0,1 6 0 15,-1-3-20-15,-2 2-3 0,3 2-1 0,-3-1 0 16,-1-1 4-16,-1 5 0 0,-1 0 0 0,0 0 0 15,-5 0-12-15,0 4 0 16,0 3 0-16,-3-9 0 0,-5 9 12 0,0 0 0 0,3-2 0 0,-3 2 0 0,0 0-12 0,0 0 0 16,0 0 0-16,0 0 0 0,0 0 0 0,0 0 0 15,0 0 0-15,-5 0 0 16,-1 0-146-16,-2 2-31 0,0-2-7 0</inkml:trace>
  <inkml:trace contextRef="#ctx0" brushRef="#br0" timeOffset="454.751">21913 3253 172 0,'0'0'8'0,"0"0"1"16,0 0-9-16,0 0 0 0,0 0 0 0,2 0 0 0,-2 0 236 0,0 0 46 0,0 0 9 0,0 0 1 16,0 0-148-16,0 0-31 0,0 0-5 0,0 0-2 15,0 0-38-15,0 0-7 16,3 3-1-16,-3 4-1 0,0 0 4 0,-3 0 1 0,3 0 0 0,-2 5 0 0,-1-1-8 0,1-1 0 15,-4 4-1-15,4-2 0 16,-4 2-36-16,4 0-7 0,2 2-2 0,-3 1 0 0,3-5-2 0,0-5 0 16,0 7 0-16,0-7 0 0,3 5 0 0,-1-3 0 15,4-4 0-15,-4 2 0 0,1 0 8 0,2 0 0 16,3-7 1-16,-3 5 0 0,3-3 11 0,3 3 3 16,2-1226 0-16,0 2442 0 0,3-1221-15 0,3-5-4 15,-3 3 0-15,2-3 0 0,1 5-12 0,-3-7 9 16,2 0-9-16,1 4 8 0,-1-1-8 0,-2-3 10 15,-3 2-10-15,3-2 10 16,-3 5-64-16,1-3-13 0,-4 5-2 0</inkml:trace>
  <inkml:trace contextRef="#ctx0" brushRef="#br0" timeOffset="1501.387">22746 2847 1011 0,'0'0'44'0,"0"0"11"0,-2-5-44 15,2 5-11-15,0 0 0 0,2-3 0 0,-2 3 84 0,3-4 14 16,-6-3 3-16,3 7 1 0,0 0-26 0,0 0-4 15,-5-3-2-15,2-1 0 0,-5 4-15 0,3 0-3 16,-3 0-1-16,3 0 0 0,-3 4-21 0,0-1-4 16,0 1-1-16,0-1 0 0,0 4 7 0,0 0 0 15,0 0 1-15,-2 2 0 0,2 1-25 0,0-3-8 0,3 5 0 0,-3-1 0 16,2-4 0-16,1 3 0 0,0-3 0 0,2 5 0 16,0-5 0-16,3 0 0 0,0 0 0 0,0-7 0 15,0 0 0-15,8 7 0 0,-2-7 0 0,2 5 0 16,-3-3 0-16,5-2 0 0,-2 0 0 0,6-2 0 15,-4-3 9-15,3-2-1 0,-2 4-8 0,2-1 12 16,-5-3 6-16,0 0 1 0,-3 0 0 0,-2 2 0 16,0-2 21-16,-1 0 4 0,1 0 0 0,-3 4 1 15,3-1-13-15,-1-3-2 0,-2 7-1 0,0 0 0 16,0 0 3-16,0 0 1 0,0 0 0 0,0 0 0 16,0 0-15-16,0 0-3 0,0 0-1 0,0 0 0 15,0 0-14-15,0 0 0 0,0 0 0 0,0 11 0 16,0-8 0-16,0 1 0 0,0 3 0 0,3-4 0 15,5 4 0-15,-3 0 0 0,0 0-8 0,3-2 8 0,0-1 0 16,3-1 0-16,-3 4 0 0,2 0 0 0,-2-7 0 16,0 5 0-16,3-3 0 0,-3 3 0 0,2-5 0 0,-2 0-13 15,-2 2 4-15,-6-2 1 16,0 0-200-16,0 0-40 0,0 0-8 0,0 0-2 0</inkml:trace>
  <inkml:trace contextRef="#ctx0" brushRef="#br0" timeOffset="1767.272">23019 2799 864 0,'0'0'76'0,"0"0"-60"0,0 0-16 0,0 0 0 16,-3-4 127-16,0 4 22 0,1-7 5 0,2 7 1 16,-3-7-35-16,3 7-6 0,-2 0-2 0,-4 0 0 15,1 0-44-15,0 0-10 0,-1 0-2 16,-2 7 0-16,3 0-25 0,-3-7-6 0,0 12-1 0,0-5 0 15,0 0-12-15,3 4-4 0,-3-1 0 0,3-3 0 16,-3 5 20-16,5-5 3 0,3 7 1 0,0-7 0 16,0 0-32-16,3 5 0 0,2-5 0 0,1 0 0 15,1 0 0-15,4 0 0 0,0-2-10 0,2-3 10 16,3 3 0-16,-3-5 0 0,5 4 0 0,1-4 11 16,0 0-24-16,-1-4-5 0,-2 4-1 0,0-5-637 15,2-2-128-15</inkml:trace>
  <inkml:trace contextRef="#ctx0" brushRef="#br0" timeOffset="2001.261">23225 2654 1324 0,'-3'0'59'0,"3"0"12"0,0 0-57 0,0 0-14 15,-2 4 0-15,-1-1 0 0,1 4 144 0,2 0 25 16,0 0 6-16,0 5 1 0,2 2-39 0,-2-2-7 15,3-1-2-15,-3 3 0 0,2 3-102 0,1-5-26 16,0 9 0-16,-1-9 0 0,-2 2 0 0,3 0 0 16,0 0 0-16,-1-2 0 0,-2-1 9 0,3-1-9 15,0-3 10-15,-1-2-10 16,1 2-115-16,-3-7-29 0,0 0-5 0,0 0-2 0</inkml:trace>
  <inkml:trace contextRef="#ctx0" brushRef="#br0" timeOffset="2501.141">23127 2809 691 0,'0'0'61'0,"0"0"-49"0,0 0-12 0,6-2 0 16,-1 2 182-16,3 0 34 0,0 0 6 0,2-5 2 15,1 2-97-15,2 3-19 0,-2 0-4 0,5 0-1 16,-6-4-79-16,3 4-15 0,1 0-9 0,-1 0 10 16,0 0 1-16,-2 0 0 0,-1 0 0 0,1 0 0 15,-3 0-28-15,2 0-6 0,-2-7-1 0,0 7 0 16,0 0-92-16,-3 0-20 0,-5 0-3 0,0 0-1 15,6-7 29-15,-6 7 6 0,5 0 1 0,-5 0 0 16,0 0 80-16,5-3 16 0,-2-1 8 0,-3 4-8 16,0 0 60-16,0 0 13 0,0 0 3 0,0 0 0 0,0 0 38 0,0 0 8 15,0 0 2-15,0 0 0 0,0 0-1 0,3 7 0 16,-3-7 0-16,2 7 0 0,-2 0-34 0,3 5-6 16,0-5-2-16,-3 0 0 0,0 0-39 0,0 0-8 15,2 0-2-15,-2 0 0 0,3 0 7 0,-1-2 1 16,-2-5 0-16,6 7 0 0,-1 0-32 0,0-7 0 15,3 7 0-15,-2-7 0 0,2 0 0 0,-1 0 0 16,1 0 0-16,0-7 0 0,0 4 0 0,0-1 0 16,-3-3 0-16,3 2 0 0,0-4 0 0,-2-3 11 15,-1 5-2-15,-2-3 0 0,2 1-9 0,0 2 0 16,-2 0 0-16,-1 0 0 0,-2 0 10 0,0 0-10 16,0 7 12-16,0 0-12 0,-2-5 15 0,2 5-4 0,2-2-1 0,1-3 0 15,-3 5-1-15,0 0 0 0,0 0 0 0,0 0 0 16,3 0-9-16,-1 0 0 15,1 5 0-15,-3-5 0 0,3 2 12 0,-1 3 1 0,1 2 0 0,0 0 0 16,-1 0-13-16,1-3 0 0,0 4 0 0,2-1 0 16,-2 0 0-16,2 0 0 0,0 0 0 0,-2-3 0 31,2 4-20-31,-2-6-6 0,-3-2-2 0,5 7 0 0,0-2-211 16,-2-1-42-16</inkml:trace>
  <inkml:trace contextRef="#ctx0" brushRef="#br0" timeOffset="2891.675">23746 2752 1321 0,'0'0'28'0,"0"0"7"0,0 0 1 0,0 0 2 15,0 0-30-15,3-4-8 0,0 1 0 0,2-1 0 0,-5 4 92 0,0-7 16 16,0 7 4-16,0 0 1 0,0 0-39 0,0 0-8 16,0 0-2-16,0 0 0 0,-3 0-13 0,-2 0-3 15,0 4-1-15,-3-1 0 0,2-3-31 0,-1 4-7 16,-4-1-1-16,3 4 0 0,-3 0 0 0,1 0 0 15,2-2 0-15,0 2 0 0,0 0-8 0,3 4-9 16,-1-3 9-16,4 3-13 0,2-8 13 0,0 4 10 16,2 0-2-16,1-3 0 0,5 4-21 0,-3-6-5 15,3 3-1-15,3-3 0 0,-1-2 19 0,1 5 0 16,2-5 0-16,0-5 0 0,-2 5 12 0,0 0 5 16,-1-2 2-16,-2-3 0 0,3-2-31 0,-3 4-5 0,-8 3-2 0,8-4 0 15,-3-3 19-15,0 0 0 0,-2 0 8 0,2 0-8 16,-5 7 16-16,0 0-2 0,0 0-1 15,0 0 0-15,0 0-13 0,3-5 0 0,-1-2 0 0,-2 7 0 16,0 0 0-16,0 0 0 0,0 0 0 0,0 0 0 16,6 7 0-16,-1-2 0 0,0-3 0 0,-5-2 0 15,6 9 0-15,-1-6 0 0,0 4 0 0,-5-7 0 16,8 4 0-16,-3-1 0 0,-5-3 0 0,8 7 0 31,-8-7-45-31,0 0-15 0,0 0-4 0</inkml:trace>
  <inkml:trace contextRef="#ctx0" brushRef="#br0" timeOffset="3126.352">23924 2567 1670 0,'0'0'74'0,"0"0"15"0,0 0-71 0,0 0-18 16,0 0 0-16,0 0 0 0,0 0 116 0,0 0 20 15,5 7 4-15,0-3 1 0,1 6-59 0,1-3-12 16,-1 5-2-16,-1 2-1 0,3 0-3 0,-3 2 0 15,1 1 0-15,1-3 0 0,-1 5-51 0,-4 0-13 16,6-8 0-16,-5 3 0 0,2-4 0 0,-2 4 0 16,2-2 0-16,-2 2 0 0,2-2 0 0,-2-5 0 15,-1 0 0-15,-2 0 0 0,0-7 0 0,0 0 0 16,0 0 0-16,0 0 0 16,0 0-151-16,0 0-33 0,0 0-6 0</inkml:trace>
  <inkml:trace contextRef="#ctx0" brushRef="#br0" timeOffset="3704.013">24310 2513 230 0,'0'0'20'0,"0"0"-20"0,0 0 0 16,0 0 0-16,0 0 184 0,0 0 32 0,5 4 6 0,-2 3 2 16,2 3-74-16,-2-10-14 15,-1 11-4-15,4-8 0 0,-4 9-57 0,4-5-12 0,-4 7-3 0,4-2 0 16,-1-1 4-16,0 6 0 0,0 2 0 0,1-5 0 16,-1 0 0-16,0 5 0 0,1-5 0 0,-4 5 0 15,4-8-25-15,-6-1-5 0,2 1-1 0,1-1 0 16,-3 2-19-16,3-5-4 0,-3 7-1 0,0-14 0 15,0 12 11-15,0-12 1 0,-3 7 1 0,3-7 0 16,0 0-216-16,0 0-43 0</inkml:trace>
  <inkml:trace contextRef="#ctx0" brushRef="#br0" timeOffset="4188.256">24649 2647 946 0,'0'0'20'0,"0"0"5"0,0 0 1 0,0 0 2 0,0 0-28 0,5 0 0 16,0-3 0-16,-5 3 0 0,0 0 76 0,0 0 9 15,0 0 3-15,0 0 0 0,0 0-8 0,0 0-2 16,0 0 0-16,0 0 0 0,0 0-17 0,-2 0-3 15,-4 0-1-15,-2 0 0 0,3 0-13 0,0 3-4 0,-1 1 0 0,1-1 0 16,-3 4-17-16,3-3-4 0,-3 3-1 0,3 1 0 16,-3-1-18-16,5 0 0 0,-2 0 0 0,0 4 0 15,2-3 16-15,0 3-1 0,3-8 0 0,0 1 0 16,0-1-15-16,3 4 9 0,2 0-9 0,-2-2 8 16,-3-5-8-16,8 2 8 0,-3 5-8 0,3-7 8 15,-3 0 0-15,3 0 0 0,0 0 0 0,-3 0 0 31,3-2-31-31,-2-3-6 0,-1-2-2 0,0 7 0 0,-5 0 61 0,6-7 12 0,-6 7 2 0,2-3 1 16,1-1-23-16,-1-3-5 0,1 4-1 0,-3 3 0 16,3-9-16-16,-3 7 8 0,0 2-8 0,0 0 0 15,0 0 0-15,0 0 0 0,0-12 0 0,0 12 0 16,0 0 37-16,0 0 1 0,0 0 0 0,0 0 0 16,0 0-38-16,0 0 0 0,5 7 0 0,0-2-8 15,-5-5-20-15,8 2-4 0,-8-2-1 0,6 9 0 0,2-6 33 0,-3 1 0 16,-5-4 0-16,8 3 0 15,-3 4-31-15,-5-7 1 0,0 0 0 0</inkml:trace>
  <inkml:trace contextRef="#ctx0" brushRef="#br0" timeOffset="4610.301">24699 2513 518 0,'0'0'23'0,"0"0"5"16,5 0-28-16,3-5 0 0,-5 5 0 0,2-2 0 0,-5 2 309 0,3 0 57 0,2 0 11 0,-2 0 3 16,5 2-232-16,-3 3-47 0,0-1-9 0,3-1-1 15,-5 4-42-15,5 4-8 0,-3-4-1 0,0 5-1 16,3-2-7-16,0 1 0 0,0-1-1 0,0 2 0 16,0 2-4-16,-3-3-1 0,1-3 0 0,-1 3 0 15,-3-1-7-15,1-3-2 0,-3 0 0 0,3 0 0 16,-3 0-6-16,0-7-2 0,2 5 0 0,-2-5 0 15,3 7-9-15,-3-7 0 0,0 0 0 0,0 0 0 16,0 0 0-16,0 0 0 0,0 0 0 0,3 0 0 16,2-3 0-16,-2-1 0 0,2-1 0 0,0-2 0 15,3 0 0-15,-3 4 0 0,3-1 0 0,-2-3 0 16,2 7-49-16,0-3-12 0,-1-1-3 0,1 4 0 16,-2 0 52-16,2 0 12 0,-3 4 0 0,0-1 0 15,-5-3 0-15,6 4 0 0,-4 3 0 0,1-4 0 16,-3 4 0-16,2 0 0 0,-2-2 0 0,0 2 0 0,-2 0 0 15,-1 0 0-15,1 0 0 0,-1-2 0 0,-2 2 23 0,2-3 7 16,-5-1 2-16,3 4 0 0,-1-3-21 0,-2-1-11 16,3 1 12-16,0-1-12 15,5-3-66-15,-8 0-20 0,8 0-4 0</inkml:trace>
  <inkml:trace contextRef="#ctx0" brushRef="#br0" timeOffset="5000.881">25109 2731 1465 0,'0'0'32'0,"0"0"6"0,0 0 2 0,0 0 2 0,0 0-34 16,0 0-8-16,0 0 0 0,5-9 0 0,-5 9 60 0,6-2 11 0,-1 2 1 0,0 0 1 15,-5 0-17-15,5-5-4 0,-5 5-1 0,8-3 0 16,-2 3-28-16,2-4-6 0,0 4-1 0,-3 0 0 15,0-7 0-15,3 4-1 0,-3-1 0 0,1 4 0 16,-4-7 5-16,-2 7 2 0,0 0 0 0,6-5 0 16,-4 3 2-16,1-3 0 0,-3 5 0 0,0-7 0 15,0 4-24-15,0 3 0 0,-3-4 0 0,3 4 0 16,-2-7 31-16,-4 7 1 0,1 0 1 0,-3 0 0 16,0 0-14-16,3 7-3 0,-3-7-1 0,0 7 0 15,0-3 1-15,0-1 0 0,3 4 0 0,-1 5 0 16,1-5-16-16,0 0 0 0,2 5 0 0,1-10-10 0,-1 10 10 0,3-1 0 15,-3-1 8-15,3 2-8 0,3-5 0 0,-3 4 0 16,3-1 0-16,2-6 0 0,-2 4 0 0,-1-1 0 16,3-3 0-16,1-1 0 0,-1 4 0 0,3-3 0 15,3-1 0-15,-3 1 0 0,2-4 0 0,-2 0-13 16,3 0 1-16</inkml:trace>
  <inkml:trace contextRef="#ctx0" brushRef="#br0" timeOffset="5297.362">25239 2534 1267 0,'0'0'56'0,"0"0"12"0,0 0-55 15,0 0-13-15,0 0 0 0,0 0 0 0,0 0 105 0,5 11 19 0,-2-11 3 0,2 12 1 16,-3-9 0-16,4 8 0 0,-1-1 0 0,0 2 0 15,1 2-78-15,-1 0-15 0,3-2-3 0,-3 2-1 16,0 0 1-16,1 0 1 0,2 5 0 0,-3-5 0 16,0 0 8-16,1 5 2 0,-1 0 0 0,0-5 0 15,0 0-22-15,1 0-4 0,-4-2-1 0,4-1 0 16,-4-4-7-16,1 3-1 0,2-3-8 0,-2 0 12 16,-3-7-4-16,0 0 0 0,0 0-8 0,0 0 12 15,0 0-12-15,0 0-10 0,0 0 2 0,0 0 0 16,-3-2-180-16,6-3-36 0</inkml:trace>
  <inkml:trace contextRef="#ctx0" brushRef="#br0" timeOffset="12889.573">19275 13183 979 0,'0'0'87'0,"0"0"-70"15,8 0-17-15,-6 0 0 0,4-2 107 0,-4 2 17 16,4 0 4-16,2 0 1 0,-3-5-13 0,3 5-2 15,-3 0-1-15,3 0 0 0,0 0-45 0,0 0-10 0,3 0-2 0,-3-2 0 16,2 4-18-16,-2-2-4 0,3-2-1 0,-3 2 0 16,-1 0-7-16,1 0-2 0,0 0 0 0,0 0 0 15,0 0-14-15,-2 0-10 0,-1 0 12 0,-3 2-12 16,-2-2 0-16,0 0 0 0,6 0 0 0,-6 0-9 31,0 0-139-31,0 0-27 0,0 0-5 0,0 0-2 0</inkml:trace>
  <inkml:trace contextRef="#ctx0" brushRef="#br0" timeOffset="13123.636">19320 13303 403 0,'0'0'36'0,"0"0"-36"0,0 0 0 0,0 0 0 0,10 5 291 0,-2-5 51 15,0 2 10-15,0-2 3 0,0 0-203 0,0 0-40 16,3 0-8-16,-3 0-1 0,2 0-35 0,1 5-6 15,-1-5-2-15,4 0 0 0,-4 2-35 0,3 3-7 16,-2-5-2-16,0 0 0 0,-1 0-8 0,1 0-8 16,-3 0 12-16,0 0-12 0,-3-5 8 0,0 5-8 15,3-2 0-15,-5 2 0 0,-3 0-11 0,0 0-9 16,0 0-1-16,0 0-1002 0</inkml:trace>
  <inkml:trace contextRef="#ctx0" brushRef="#br0" timeOffset="25009.79">22143 3757 403 0,'0'0'36'0,"0"0"-36"16,0 0 0-16,0 0 0 0,0 0 214 0,0 0 36 16,0 0 7-16,0 0 2 0,0 0-138 0,0 0-27 15,0 0-6-15,0 0 0 0,0 0-22 0,8 2-4 0,-3 3-1 16,3-5 0-16,0 0-13 0,0 0-4 0,3 0 0 0,2 0 0 16,0 0-19-16,3 0-4 0,2 0-1 0,4 0 0 15,1 0-6-15,-1-5-2 0,1 3 0 0,4 2 0 16,-3 0-3-16,0-5-1 0,-1 5 0 0,1 0 0 15,-5 0-8-15,2 0-11 0,-3 0 3 0,1 0 0 16,-6 0 32-16,0 0 6 0,1 0 2 0,-4 0 0 16,1 0-32-16,-3 0 0 0,-3 0 0 0,3 0 0 15,-3 0 12-15,0 0-1 0,-5 0 0 0,0 0 0 16,0 0-2-16,0 0 0 16,0 0 0-16,0 0 0 0,-7 0-125 0,1 0-24 0,-2 0-6 0</inkml:trace>
  <inkml:trace contextRef="#ctx0" brushRef="#br0" timeOffset="25415.937">22217 3684 921 0,'0'0'82'0,"0"0"-66"16,0 0-16-16,3-7 0 0,2 7 104 0,-5 0 18 16,0 0 3-16,3-7 1 0,-3 2-18 0,0 5-3 15,5 0-1-15,-5 0 0 0,0 0-38 0,0 0-8 16,0 0-2-16,0 0 0 0,0 0-12 0,0 0-2 16,-8 0-1-16,3 12 0 0,-3-12-23 0,0 7-5 0,-3 5-1 0,1-5 0 15,2 2 16-15,0-2 4 0,-3-2 0 0,3 7 0 16,-2-3-32-16,2-2 0 0,0 5 0 0,3-5 0 15,-3 0 0-15,2 0 0 0,4-2 0 0,-1 2 0 32,0 0-20-32,1 0-9 0,2 5-3 0,0-5 0 0,2-5 32 0,1 5 0 0,0 0 0 0,2-2 0 15,0 2 20-15,1 0 9 0,-1 0 3 0,3 0 0 16,0 0-22-16,2-2-10 0,1-3 10 0,2-2-10 16,0 5 0-16,1-5 0 0,1 2 0 0,1-2 0 15,0 5 12-15,0-5-4 16,-3 0-8-16,1 0 12 0,-4 0-64 0,-2 0-12 0,0 0-4 0,-3 5 0 0</inkml:trace>
  <inkml:trace contextRef="#ctx0" brushRef="#br0" timeOffset="26212.628">22770 5135 806 0,'0'0'72'0,"0"0"-58"16,0 0-14-16,0 0 0 0,-3-5 188 0,-2 5 34 0,5 0 7 15,-8 0 2-15,0 5-83 0,0-5-16 0,3 0-3 0,0 2-1 16,-1-2-48-16,1 0-9 0,-3 0-3 0,0 0 0 15,0 0-22-15,0 0-5 0,-2 0-1 0,-1 0 0 16,-5 0-22-16,0 0-5 0,1 0-1 0,-4 0 0 16,1 0-3-16,-4 0-1 0,-1 5 0 0,1-5 0 15,1 2-8-15,0-2 0 0,-3 0 0 0,3 0 0 16,5 5 0-16,0-3 0 0,3-2 0 0,0 5 0 16,2 2 0-16,1-7-12 0,-1 0 4 0,1 5 8 15,2-3-10-15,0-2 10 0,0 5 0 0,0-3-9 16,0-2 9-16,3 0 0 0,-1 5 0 0,1-3 0 15,0-2 0-15,2 5 0 0,-2-3 0 0,5-2-8 16,-3 0 8-16,3 0-13 0,-5 0 5 0,5 0 8 16,0 0-103-16,0 0-13 0,-3 0-2 0,3 0-869 15</inkml:trace>
  <inkml:trace contextRef="#ctx0" brushRef="#br0" timeOffset="26587.909">22291 5064 806 0,'0'0'72'0,"0"0"-58"16,0 0-14-16,0 0 0 0,5-7 104 0,-5 7 19 15,0 0 3-15,0 0 1 0,0 0 15 0,0 0 3 0,0 0 1 0,-5 5 0 16,0-3-86-16,-3 3-16 0,-3-5-4 0,1 7-1 15,-1 0-11-15,-2 5-3 0,2-5 0 0,1 0 0 16,2 0-25-16,-3 5 0 0,1-5 8 0,2 2-8 16,0-2 0-16,3 5 0 0,-3-5 0 0,2 5 0 15,-2-3 0-15,3-2 0 0,0 5 0 0,-1-5 0 16,4 0 0-16,-1 0 0 16,1 0 0-16,2-2 0 0,-3 2 0 0,3 0 16 15,0 0-2-15,0 0-1 0,0-7 4 0,3 7 1 0,-1-2 0 0,3 2 0 16,-5-7-18-16,11 5 0 0,-3-3 8 0,5 5-8 15,3-7 0-15,0 5 10 0,2-3-10 0,1-2 8 16,2 5-8-16,0-5 0 0,1 0 0 0,-1 0 0 0,-3 2 0 16,3-2 0-16,-2 0 0 0,-3 0-957 15</inkml:trace>
  <inkml:trace contextRef="#ctx0" brushRef="#br0" timeOffset="27259.251">22725 6348 1846 0,'0'0'40'0,"0"0"9"0,0 0 2 0,0 0 1 0,0 0-41 0,-3 5-11 16,1-3 0-16,2-2 0 0,-3 8 93 0,-2-4 17 15,2-1 3-15,-2 1 1 0,5-4-56 0,-3 7-11 16,3-7-3-16,-8 5 0 0,3-3-3 0,-3 5-1 16,3-7 0-16,-3 5 0 0,0-2-22 0,-3-3-5 15,3 0-1-15,-2 0 0 0,-1 0 16 0,1 0 4 16,-4 0 0-16,1-3 0 0,0 3-16 0,-3-5-4 0,-2 5 0 0,2 0 0 15,0-2-12-15,0-3 0 16,0 5 0-16,5-2 0 0,-2 2 0 0,3 0 0 0,-1 0 0 16,1-5 0-16,4 5 0 0,1 0 0 0,0 0 0 0,-1 0 0 15,6 0 0-15,0 0 0 0,-2 0 0 0,2 0 0 16,0 0 0-16,0 0-16 0,0 0 3 0,0 0 1 16,-3 0-144-1,3 0-29-15,0 0-6 0,0 0-825 0</inkml:trace>
  <inkml:trace contextRef="#ctx0" brushRef="#br0" timeOffset="27618.555">22408 6240 1177 0,'0'0'52'0,"0"0"11"0,0 0-51 0,0 0-12 15,0 0 0-15,-6 0 0 0,1 0 113 0,0 0 20 16,5 0 4-16,-6 3 1 0,-2 1 5 0,1 3 1 16,-1 0 0-16,0-2 0 15,2 2-136-15,1-4-28 0,-3 8-4 0,0-4-2 0,3 0 26 0,0 0 14 16,-6 8-2-16,3-8 0 0,0 2-12 0,0-2 0 16,3 2 0-16,0-1 0 0,-3 3 0 0,5-4 0 15,0 0 0-15,1 0 0 0,-4 1 9 0,6-1-1 16,0-3 0-16,0 3 0 0,0-7 1 0,0 7 0 15,3 0 0-15,2 1 0 0,1-4-1 0,2-1 0 0,0 1 0 16,2 3 0-16,3-7-8 0,3 5 12 0,-3-3-12 0,6-2 12 16,0 0-12-16,-1 5 10 0,3-3-10 0,-2-2 10 15,-1 0-10-15,1 0 12 0,-3 0-12 0,0 0 12 16,-3 0-12-16,-3 0 0 0,1 5 0 0,-3-5-680 16,-3 0-134-16</inkml:trace>
  <inkml:trace contextRef="#ctx0" brushRef="#br0" timeOffset="28353.042">22672 7078 1335 0,'0'0'59'0,"0"0"13"0,0 0-58 0,0 0-14 15,0 0 0-15,0 0 0 0,-2-3 80 0,2 3 12 16,-6-5 4-16,1 5 0 0,5 0-4 0,-5 0 0 15,-3 0 0-15,2 0 0 0,1 5-44 0,0-2-10 16,-3-3-2-16,3 0 0 0,-3 0 3 0,-3 4 0 16,0-1 0-16,1-3 0 0,-3 0-28 0,-3 0-11 15,0 7 8-15,0-7-8 0,-2 4 11 0,-1-1-3 16,3 1-8-16,-2-1 12 0,4 1-4 0,-1-4-8 16,1 0 11-16,1 0-11 0,0 7 0 0,5-7 0 15,-3 0 0-15,3 0 0 0,0 0 0 0,3 5 0 16,0-5 0-16,0 3 0 0,2-3 0 0,3 0 0 15,-5 0 0-15,2 4 0 0,-2-4-17 0,2 0 2 16,-2 0 1-16,5 0 0 16,-3 0-43-16,-2 0-9 0,2 3-2 0,3-3 0 15,0 0-152-15,-5 0-30 0,-3 0-6 0,8 0-2 0</inkml:trace>
  <inkml:trace contextRef="#ctx0" brushRef="#br0" timeOffset="28774.682">22352 7012 460 0,'0'0'41'0,"0"0"-33"16,0 0-8-16,0 0 0 0,-3 0 196 0,-2 0 38 15,0 0 7-15,-1 4 2 0,1-1-120 0,0-3-24 16,0 0-5-16,-3 4-1 0,-3-4-21 0,3 3-4 16,0 1 0-16,-2 1-1 0,-1-2-38 0,0 4-7 15,4-3-2-15,-1 3 0 0,-3-4 0 0,0 1 0 16,3 3 0-16,1 5 0 0,-1-5-12 0,-3 3-8 15,3-3 8-15,-2 4-8 0,2 4 0 0,2-4 0 16,1-1 0-16,-3 2 0 0,3 2 0 0,2-3 0 16,3 4 0-16,0-4 0 0,0 3 0 0,3-7 0 0,2 8 0 15,-2-4 0-15,5-1 0 0,0-3 0 0,5 0 0 0,0 2-8 16,6-6 8-16,-1 4 0 0,3-3 0 0,3-1 0 16,0-3 0-16,0 0 0 0,-1 0 8 0,-4-3-8 15</inkml:trace>
  <inkml:trace contextRef="#ctx0" brushRef="#br0" timeOffset="30836.53">22852 3623 1036 0,'0'0'46'0,"0"0"10"0,0 0-45 0,0 0-11 0,0 0 0 0,5 0 0 16,-2-5 53-16,-3 5 9 0,0 0 2 0,0 0 0 16,5-7 0-16,-5 7 0 0,0 0 0 0,3 0 0 15,-3 0-4-15,0 0 0 0,0 0 0 0,8 0 0 16,-8 0-16-16,3 5-3 0,2-3-1 0,-3 5 0 16,1 0-1-16,0 5-1 0,-1-5 0 0,1 7 0 15,0-2 13-15,-3-1 2 0,0-1 1 0,0 4 0 16,2-2-42-16,-2 2-12 0,0 0 0 0,3-2 0 15,-3-5 0-15,0 5 0 0,3-3 0 0,-3-2 0 16,0 0 0-16,0 0 0 0,0 3 0 0,0-10 0 16,0 0-87-16,0 0-18 0,-3 2-4 0,-2-2-1 0</inkml:trace>
  <inkml:trace contextRef="#ctx0" brushRef="#br0" timeOffset="31070.849">22736 3604 1209 0,'0'0'108'0,"0"0"-87"16,0 0-21-16,0 0 0 0,0 0 90 0,0 0 14 15,0 0 2-15,0 0 1 0,0 0-48 0,5 0-10 16,0 0-1-16,3 0-1 0,-3-3-47 0,6 3 0 16,0 0-15-16,-1 0 4 0,3 0 11 0,1 0 0 15,2 0 0-15,-1 0 0 0,4 0 26 0,-3 0 7 0,0 0 2 0,2 0 0 16,-5 0-35-16,3 0 0 0,-2 0 0 0,-1-4 0 31,-5 4-169-31,2 0-28 0,6-7-6 0,-5 7-410 0</inkml:trace>
  <inkml:trace contextRef="#ctx0" brushRef="#br0" timeOffset="31539.501">23069 3597 633 0,'0'0'56'15,"0"0"-44"-15,0 0-12 0,0 0 0 16,0 0 168-16,0 0 31 0,0 0 6 0,0 0 2 16,3 4-105-16,2 4-21 0,0-6-4 0,1 5-1 0,-4 0-19 15,6 0-4-15,-5 0-1 0,2 5 0 0,-2 2-4 0,2-2-2 16,0-5 0-16,-2 7 0 0,2 0-2 0,-2-2-1 16,0 2 0-16,-1 0 0 0,1-2-10 0,-1 2-1 15,4-2-1-15,-4-3 0 0,-4 3-17 0,2-5-3 16,0 0-1-16,0 7 0 0,0-14 17 0,0 0 3 15,0 0 1-15,0 0 0 0,0 0-31 0,0 0-15 16,0 0 2-16,0 0 0 0,-3-7 35 0,0 0 7 16,-2 0 2-16,-3-5 0 15,6 3-50-15,-4-5-9 0,1-3-3 0,0 3 0 16,-1-2-31-16,4-3-6 0,-1 0-2 0,0-2 0 16,6 9 35-16,-3-9 7 0,0 7 2 0,3 2 0 0,-1-2 2 0,1 2 0 15,2 3 0-15,1-3 0 0,2 5 24 0,-6 0 0 16,4 0 0-16,-1 2-8 0,0 3 8 0,3-3 8 0,0 5-8 0,0 0 11 15,0 0 42-15,0 0 9 0,2 5 2 0,-2-3 0 16,3 5-52-16,-3 5-12 0,0-5 0 0,0 0 0 16,-3 5 30-16,0-1 3 0,-2-1 1 0,0-3 0 15,-1 7-20-15,-2-7-4 0,0 5-1 0,0-5 0 16,0 5 1-16,-2-5 0 0,-1 0 0 0,0 0 0 16,1 0 2-16,-1 0 0 0,-2-2 0 0,-1-3 0 15,-2 3-62-15,3-3-12 0,-3-2-2 0,-2 5-615 16,-1-5-122-16</inkml:trace>
  <inkml:trace contextRef="#ctx0" brushRef="#br0" timeOffset="32133.109">23006 4982 403 0,'0'0'36'0,"0"0"-36"0,0 0 0 0,0 0 0 0,0 0 137 0,0 0 21 16,0 0 4-16,0 0 1 0,0 0-35 0,0 0-6 15,0 0-2-15,0 0 0 0,2 2-12 0,1 8-4 16,-1-3 0-16,1 2 0 0,-3-2-48 0,3 5-9 15,-3 2-3-15,2-2 0 0,-2 2 4 0,0-2 0 16,0 2 0-16,3-5 0 0,-3 8-11 0,3-8-1 16,-3 5-1-16,0-7 0 0,2 5-27 0,-2-5-8 15,0 0 0-15,0 5 0 0,0-5 10 0,3-5-2 16,-3-2 0-16,0 0 0 16,0 0-64-16,0 0-12 0,-5 0-4 0,-1-2-872 0</inkml:trace>
  <inkml:trace contextRef="#ctx0" brushRef="#br0" timeOffset="32351.799">22836 5001 1566 0,'0'0'34'0,"0"0"7"0,0 0 2 0,0 0 1 0,0 0-35 0,0 0-9 0,5-5 0 0,1 3 0 16,-1-3 79-16,3 5 13 0,0 0 4 0,3 0 0 15,-1 0-42-15,6 0-8 0,0 0-2 0,0-5 0 16,5 5-28-16,0-2-7 0,0 2-1 0,6-5 0 15,2 5-8-15,-3-7 0 0,-2 5 0 0,0-3 0 16,0 5 0-16,0-2 8 0,-3-3 0 0,-3 5 0 16,-5 0 0-16,-2-2 0 0,0 2 0 0,-6 0 0 15,-2 2-76-15,-3-2-16 0,0 0-4 0,-3 7 0 0</inkml:trace>
  <inkml:trace contextRef="#ctx0" brushRef="#br0" timeOffset="32914.162">23418 5024 990 0,'0'0'44'0,"0"0"8"0,0 0-41 0,-2 0-11 16,2 0 0-16,-6 0 0 0,6 0 79 0,0 0 13 0,0 0 4 0,0 0 0 16,-2 5-21-16,2-5-4 0,0 5-1 0,0 2 0 15,2 0-3-15,-2 2-1 0,0 3 0 0,3 0 0 16,0-3-2-16,-1 5-1 0,-2-2 0 0,3 7 0 16,0-5-5-16,-1 0-1 0,1 0 0 0,0 0 0 15,-3-2-20-15,0 2-4 0,0-7-1 0,0 5 0 16,-3-5 0-16,3 0-1 0,-3 0 0 0,3 0 0 15,0-7-18-15,0 0-3 0,-2 0-1 0,2 0 0 16,0 0 6-16,-6 0 1 0,4-7 0 0,-1 0 0 16,-2 0-7-16,-1-5-1 0,1-2 0 0,0-5 0 15,2 3-32-15,-2-3-6 0,0-2-2 0,2 0 0 16,0 2-25-16,3-2-6 0,0 2-1 0,0 0 0 16,0 5 26-16,3 2 5 0,0-2 1 0,-1 0 0 0,4 2 19 0,-4 5 4 15,3-2 1-15,3 4 0 0,0-2 8 0,0 0 0 16,0 2 0-16,3 3 0 0,-1 2 0 0,4 0 11 15,-4 2-3-15,3 3 0 0,1 2 25 0,-6-2 5 16,0-3 1-16,-1 10 0 0,-1-5-11 0,-4 0-1 16,1 0-1-16,0 7 0 0,-3-7-11 0,0 5-3 15,0 2 0-15,-6-2 0 0,1-3 11 0,0 3 1 16,0 0 1-16,-3-3 0 0,0-2-15 0,0 0-10 16,0 0 12-16,-3 3-12 0,3-3 0 0,0-5 0 15,-2 5 0-15,2-2 0 16,-3-3-188-16,3 3-32 0,-16 2-7 0,6-5-1 0</inkml:trace>
  <inkml:trace contextRef="#ctx0" brushRef="#br0" timeOffset="33461.272">23064 6189 576 0,'0'0'25'0,"0"0"6"0,0 0-31 0,0 0 0 16,0 0 0-16,0 0 0 0,0 0 173 0,0 0 29 0,0 0 6 15,0 0 0-15,0 0-106 0,2 7-22 0,4-3-4 16,-4 8 0-16,-2-5 0 16,3 2 1-16,0-1 0 0,-1 3 0 0,1 3-14 0,-3 1-3 0,0 1-1 0,3-2 0 15,-3 3-14-15,2-6-2 0,-2 3-1 0,0 5 0 16,0-5-18-16,0 0-4 0,0-2-1 0,0 2 0 15,0-7-8-15,0 5-2 0,-2-5 0 0,-1 0 0 16,3-4-9-16,-5 1 0 0,-1 3 0 0,1-7-692 16,0 0-140-16</inkml:trace>
  <inkml:trace contextRef="#ctx0" brushRef="#br0" timeOffset="33648.473">22884 6240 1465 0,'0'0'64'0,"0"0"15"0,2-4-63 0,4 4-16 16,-6 0 0-16,8-8 0 0,-3 8 86 0,3-2 14 16,-3 2 4-16,3 0 0 0,0-5-55 0,3 5-10 15,-1 0-3-15,3-2 0 0,1 2-24 0,-1 0-12 16,5 0 10-16,4-5-10 0,-4 5 14 0,3 0-3 16,-2-7-1-16,2 7 0 15,3-7-52-15,-3 7-10 0,-2-4-3 0,-4 4-789 0</inkml:trace>
  <inkml:trace contextRef="#ctx0" brushRef="#br0" timeOffset="34117.004">23352 6186 1796 0,'0'0'40'0,"0"0"8"0,0 0 1 0,0 0 1 0,0 0-40 0,0 0-10 0,0 3 0 0,-3 4 0 16,1 4 53-16,2 1 9 0,0-3 2 0,0 10 0 16,0-5-36-16,0 1-6 0,0 3-2 0,2 1 0 15,-2-5 20-15,3 7 3 0,0-6 1 0,-3 3 0 16,2-4-26-16,1 1-5 0,-3-4-1 0,3 1 0 16,-3-2 0-16,2-3 0 0,-2 0 0 0,0 2 0 15,0-9-3-15,0 0-1 0,0 0 0 0,0 0 0 16,0 0 20-16,0 0 3 0,-2-5 1 0,-4 5 0 0,1-7-16 0,0-4-4 15,0-4 0-15,-1 1 0 0,-2-5-12 0,3-2 0 16,0 0 0-16,-1-5-10 16,1 5-25-16,3-5-5 0,-1 5 0 0,3-2-1 0,0 8 24 0,0-1 5 15,3 0 0-15,-1 1 1 0,1 1 2 0,2 3 0 16,0 1 0-16,1-2 0 0,-1 5 9 0,0 0 0 16,3 7-9-16,0-4 9 0,-3 4-12 0,6 0 1 15,0 4 1-15,-1-4 0 0,-2 7 10 0,3-2 0 16,-1 2 0-16,1 0 0 0,-3 3 19 0,0-6-1 15,0 8 0-15,-3-3 0 0,-5 3-3 0,0-2-1 16,-3 1 0-16,1 3 0 0,-4 1 21 0,-2-4 4 16,1-4 1-16,-4 5 0 0,3 2-29 0,-5-2-11 15,2-5 8-15,1 0-8 0,-1 3 0 0,0-3-14 16,-2-3 2-16,3 3-731 0,-1-7-145 0</inkml:trace>
  <inkml:trace contextRef="#ctx0" brushRef="#br0" timeOffset="34585.647">22974 6943 518 0,'0'0'46'0,"0"0"-37"0,0 0-9 0,2 5 0 16,4-2 185-16,-4 4 35 16,1 0 8-16,0 0 0 0,2 4-97 0,0 1-20 0,-2-2-4 0,2 4-1 15,-2-3-23-15,-1 8-5 0,1-5-1 0,0 1 0 16,-1-1-17-16,-2 0-3 0,0 5-1 0,3-5 0 15,-3-3-28-15,0 1-7 0,-3-2-1 0,1 4 0 16,2-7-6-16,-3 5-2 0,0-5 0 0,1 4 0 31,-3-4-54-31,-1-4-11 0,1-3-3 0,-3 0-918 0</inkml:trace>
  <inkml:trace contextRef="#ctx0" brushRef="#br0" timeOffset="34773.33">22804 6979 1407 0,'0'0'62'0,"0"0"14"0,6-3-61 0,-4-1-15 16,-2 4 0-16,8 0 0 0,0-3 63 0,0 3 9 15,0-4 3-15,3 4 0 0,-1 0-29 0,4 0-6 16,-1-3 0-16,0 3-1 0,6-4-28 0,-4 4-11 16,1 0 8-16,3-3-8 0,-1-1 12 0,1 4-4 15,2-3 0-15,-2-2 0 16,-4 5-99-16,-1 0-20 0</inkml:trace>
  <inkml:trace contextRef="#ctx0" brushRef="#br0" timeOffset="35241.738">23265 6990 1638 0,'-3'0'72'0,"3"0"16"0,0 0-71 0,0 0-17 0,-2 5 0 0,2 2 0 15,0 0 73-15,2 0 11 0,-2 0 3 0,3 5 0 16,-1-2-18-16,1 4-3 0,0 2-1 0,2-2 0 16,-2 0-20-16,2 0-4 0,-2 5-1 0,2-5 0 15,-2 1 4-15,-1 3 0 0,1-4 0 0,0 1 0 16,-1-1-26-16,-2-3-5 0,3-4-1 0,-3 5 0 16,2-2 0-16,1-3 0 0,-3-3 0 0,0-1 0 15,0-3 0-15,0 0 0 0,0 0 0 0,0 0 0 16,-5-3 13-16,2-4 3 0,-2-4 0 0,2-4 0 15,-5 1-28-15,6-7 0 0,-4 2 0 0,1-6 0 0,0-1 0 16,2 0 0-16,0 2 0 0,1-2 0 16,2 1-30-16,0 6-11 0,2-2-3 0,4-1 0 0,-1 8 26 0,0-5 5 15,1 8 1-15,2-3 0 0,0 7 3 0,-1-3 1 16,1 1 0-16,0 6 0 0,0-1 8 0,0 1 0 16,3 3 0-16,-3 3 0 0,0-3 8 0,2 4 3 15,-2 3 1-15,0 5 0 0,3-5 0 0,-3 3 0 16,-6 4 0-16,4-2 0 0,-6 2 22 0,0-3 5 15,0 3 1-15,0 1 0 0,-6-1-26 0,4-3-5 16,-4 4-1-16,-2-1 0 0,3-3-8 0,-3 4 8 16,-2-4-8-16,2-4 8 0,-3 0-8 0,0 0 0 15,-2 1 0-15,3-4 0 16,-4-1-110-16,1 4-24 0,-3-7-5 0,0 7-948 0</inkml:trace>
  <inkml:trace contextRef="#ctx0" brushRef="#br1" timeOffset="50059.488">22241 9159 288 0,'0'0'25'16,"0"0"-25"-16,0 0 0 0,0 0 0 15,0 0 172-15,0 0 28 0,0 0 7 0,5-5 1 0,0 3-64 16,1 2-13-16,2-5-3 0,2 5 0 0,4 0-102 0,-4-2-26 15,6 2 0-15,0-5 0 0,0 5 56 0,5 0 7 16,0-2 1-16,3-3 0 0,-3 5-40 0,0-2-7 16,3 2-1-16,-3 0-1 0,0-5-24 0,-5 5-5 15,-3 0-1-15,3 0 0 0,-5 0 15 0,-1 0 0 16,1 0 0-16,-3 5 0 0,-3-5 0 0,1 0 0 16,-1 2 0-16,3-2 0 0,-6 0 0 0,1 0 0 15,2 0 0-15,-5 0 0 0,0 0 0 0,0 0 0 16,0 0 0-16,0 0 0 15,0 0-54-15,0 0-8 0,0 0-2 0,0 0 0 0</inkml:trace>
  <inkml:trace contextRef="#ctx0" brushRef="#br1" timeOffset="50496.889">22389 9032 806 0,'0'0'72'0,"0"0"-58"0,0 0-14 0,5-7 0 15,1 7 54-15,-6 0 8 0,0 0 2 0,0 0 0 16,0 0 51-16,0 0 10 0,0 0 3 0,2-5 0 16,4 3-44-16,-6 2-8 0,0 0-1 0,0 0-1 15,0 0 5-15,0 0 1 0,0 0 0 0,-8 2 0 16,-3 3-20-16,0-5-4 0,4 7-1 0,-4-2 0 0,-2 2-7 0,-3 0 0 15,3 0-1-15,-3 0 0 0,-3 0-38 0,6 0-9 16,-3 0 0-16,0 5 0 0,3-5 0 0,0 5 0 16,5-3 0-16,-3-2 0 0,6 5 0 0,-3-5 0 15,5 5 0-15,1-3 0 0,2-2 0 0,0 5 0 16,0-5 0-16,0 5 8 0,2-5-8 0,1 0 0 16,0 0 0-16,2 0 0 0,0 0 10 0,3 0-10 15,0 0 12-15,0 0-12 0,3-2 15 0,-1-3-4 16,3 3-1-16,6 2 0 0,0-2-2 0,-1-3 0 15,-2-2 0-15,2 7 0 0,4-7-8 0,-4 0 8 16,1 5-8-16,-3-5 8 0,-1 0 0 0,-1 0-8 16,-1 0 12-16,0 0-4 15,-2 0-92-15,-3 0-18 0,-3 0-4 0,0 0-923 0</inkml:trace>
  <inkml:trace contextRef="#ctx0" brushRef="#br1" timeOffset="51215.462">22574 11031 691 0,'3'14'30'0,"-3"-14"7"0,0 0-29 0,0 0-8 0,0 0 0 0,0 0 0 15,0 0 232-15,0 0 44 0,0 0 10 0,0 0 2 16,0 0-128-16,0 0-26 0,0 0-5 0,0 0-1 15,-5 2-16-15,-1-2-4 0,1 5-1 0,2-5 0 16,-5 0-51-16,1 2-9 0,-4-2-3 0,0 0 0 0,1 0-22 0,-3 5-5 16,-6-5-1-16,0 0 0 0,1 0-6 0,-3 7-2 15,0-7 0-15,-3 7 0 0,3-7-8 0,-1 7 0 16,4-7 0-16,2 5 0 0,0-3 0 0,0 5 0 16,3-2 0-16,3-2-11 0,-1 1 11 0,3 1 0 15,0-3 0-15,0 5 0 0,5-7 0 0,-2 5-8 16,3-3 8-16,2-2-8 0,0 0 8 0,0 0 0 15,0 0 0-15,0 0 0 0,-6 5-18 0,6-5-2 16,0 0 0-16,0 0 0 16,0 0-138-16,0 0-28 0,0 0-6 0,0 0-823 0</inkml:trace>
  <inkml:trace contextRef="#ctx0" brushRef="#br1" timeOffset="51575.09">22238 10993 1263 0,'0'0'56'0,"0"0"12"0,0 0-55 0,0 0-13 0,0 0 0 0,0 0 0 16,0 0 99-16,0 0 17 0,0 0 3 0,0 0 1 15,-2 5-24-15,-4-3-4 0,1-2 0 0,5 0-1 16,0 0-47-16,-3 7-8 15,1-2-3-15,-4-2 0 0,4 1-2 0,-4 3-1 16,1 0 0-16,0 0 0 0,0 5-6 0,-1-5-2 0,1 0 0 0,0 0 0 16,2 0-8-16,-2 5-2 0,2-5 0 0,1 0 0 15,-4 5 14-15,4-3 2 0,-1-2 1 0,3 5 0 0,0-5-14 0,0 5-3 16,0-3-1-16,3-2 0 0,-3 1-11 0,5-4 8 16,0 3-8-16,3 0 8 0,0-2-8 0,3-3 0 15,-3 3 0-15,5-3 0 0,0-2 0 0,3 0 0 16,0 0 0-16,2 0 0 15,1 0 0-15,-1 0 0 0,-2-2 0 0,3-3 0 16,-3 5-74-16,-1-2-17 0,-1-3-3 0,-1-2-936 0</inkml:trace>
  <inkml:trace contextRef="#ctx0" brushRef="#br1" timeOffset="52355.879">23201 8917 864 0,'8'0'76'0,"-2"0"-60"0,-6 0-16 0,0 0 0 16,2-5 133-16,-2 5 24 0,0 0 5 0,0 0 1 16,-2-7-20-16,2 7-4 0,0-2-1 0,0 2 0 15,-6-5-26-15,1 0-4 0,0 3-2 0,-3 2 0 16,-3 0-41-16,1 0-8 0,2 0-1 0,-6 2-1 16,-4 3-31-16,2-5-7 0,-3 7-1 0,1-2 0 15,-1-3-16-15,4 5 0 0,-1-2 8 0,2-3-8 16,1 3 16-16,0 2 0 0,2 0 0 0,1-2 0 15,2-3-28-15,0 3-7 0,0-3-1 0,3 5 0 16,-1-2 20-16,4-3-10 0,2-2 10 0,-3 7-8 16,1-2 8-16,-1 2 0 0,0-2 0 0,3 2-8 15,0-5 27-15,3 5 5 0,-3-2 2 0,3 2 0 0,-3-2-26 16,2 2 0-16,1 0 0 0,-1 0 0 0,4 0 0 0,-4 0 0 16,4 0 0-16,-4 0 0 0,4 5 0 0,-4-3 0 15,1 3 0-15,0-5 0 0,-3 0 0 0,2 5 0 16,1-5 0-16,-3 0 0 0,0 5 0 0,0-5-17 15,0 0 2-15,0-5 1 0,0 5 14 0,0-2 0 16,-3 7 0-16,1-10 0 16,2-2-81-16,-3 7-23 0,3-7-5 0,0 0-1 15,-3 5-154-15,-2-5-32 0,-6 2-5 0,11-2-2 0</inkml:trace>
  <inkml:trace contextRef="#ctx0" brushRef="#br1" timeOffset="52512.03">22942 9131 1263 0,'0'0'56'0,"0"0"12"0,0 0-55 0,0 0-13 0,5-5 0 0,1-2 0 16,-1 5 84-16,3-3 15 0,2 0 2 0,-2 3 1 16,3-3-60-16,2 5-12 0,-2-2-2 0,-1-3-1 15,4 5 5-15,-1-2 2 0,3-3 0 0,-6 5 0 16,6 0-22-16,-5 5-4 0,2-5 0 0,-5 2-8 31,-8-2-77-31,5 0-23 0,-5 0-4 0,8 0 0 0</inkml:trace>
  <inkml:trace contextRef="#ctx0" brushRef="#br1" timeOffset="53214.992">23469 8912 172 0,'0'0'16'0,"0"0"-16"16,0 0 0-16,0 0 0 0,0 0 296 0,-6 5 56 15,4 2 11-15,-1-5 2 0,-2 3-186 0,-1 7-38 0,1-3-7 0,2 3-2 16,1-3-44-16,-1 3-10 0,3 2-2 0,0 5 0 16,0-5-20-16,0 0-5 0,0 0-1 0,3 3 0 15,-3-8-34-15,0 5-8 0,0-2 0 0,0 2-8 16,0-7 0-16,0 0 0 0,0 0-10 0,0 0 10 16,-3-2 0-16,3 2 0 0,0-7 0 0,0 0 0 15,0 0 44-15,0 0 16 0,-2-7 3 0,-4 0 1 16,4 2-52-16,-4-2-12 0,4-7 0 0,-1 5 0 15,0-3 0-15,1-2 0 0,2 0 0 0,-3-5 0 16,3 5 0-16,0 0 0 0,3 2 0 0,-3 0 0 16,0-2-48-16,2 7-13 0,-2-5-3 0,3 5 0 15,-3 0 52-15,0 7 12 0,0 0 0 0,0 0 0 16,0 0 0-16,0 0 0 0,5-2 0 0,1 4 0 0,2-2 0 0,-3 7 0 16,3-2 0-16,0 2 0 0,2 0 0 0,3 7 0 15,1-7 0-15,-1 5 0 0,-2-5 0 0,2 5 0 16,3-3 0-16,0 3 0 0,2-5 48 0,1 0 13 15,-4 0 3-15,9 0 0 0,-5 0-52 0,2 0-12 16,-3-2 0-16,-2-5 0 0,-2 0 0 0,-1 0 0 16,-3 0 0-16,1 0 0 0,-3-5 0 0,-3 3 0 15,3-5 0-15,-3 0 0 0,-2-5 47 0,2 5 6 16,-2-5 2-16,0-2 0 0,-3 5-26 0,2-8-5 16,-2 8 0-16,0-3-1 0,0-2-9 0,0 0-2 15,0 2 0-15,0-2 0 16,0 2-30-16,-2 3-6 0,2-3-2 0,-3 5 0 0,3 0 46 0,0 0 8 0,0 0 3 0,0 7 0 15,0 0-31-15,0 0 0 0,0 0 0 0,0 0 0 32,0 0-94-32,0 0-18 0,0 0-4 0,-3 7-698 0,3 0-139 0</inkml:trace>
  <inkml:trace contextRef="#ctx0" brushRef="#br1" timeOffset="54012.053">23024 10873 633 0,'0'0'56'0,"0"0"-44"0,5-2-12 0,1-3 0 16,-4 5 143-16,4-2 26 0,-6 2 6 0,0 0 1 16,0 0-90-16,0 0-18 0,5-5-3 0,-5 5-1 15,0 0 57-15,0 0 11 0,0 0 3 0,0 0 0 16,0 0-34-16,0 0-6 0,0 0-2 0,0 0 0 16,0 0-1-16,0 0 0 0,0 0 0 0,0 0 0 0,-5 5-70 0,-3-3-14 15,0-2-8-15,-3 5 8 0,1-3 2 0,-1-2 1 16,0 7 0-16,3-7 0 0,-2 5-11 0,-1-2 0 15,3 1 0-15,-2-4 0 0,2 5 0 0,0-3 0 16,0 3 0-16,0-3 0 0,3-2 0 0,-1 5 0 16,1-3 0-16,0 3 0 0,0-3 0 0,5-2 0 15,-3 0-8-15,0 5 8 0,1-3 0 0,-1 3-11 16,3 2 11-16,-3 0-8 0,3 0 8 0,0 0 0 16,0 0-9-16,3 1 9 0,-3 1 0 0,0 0-11 15,3 3 11-15,-1-5-8 0,-2 5 8 0,3-3 0 16,0 3 0-16,-3-3 0 0,2 8 0 0,1-3 0 15,-1-5 0-15,-2 8 0 0,3-8 0 0,-3 5 0 16,3-2 0-16,-3 2 0 0,0 0 0 0,0-7 0 16,0 5 0-16,0 0 0 0,0-5 28 0,0 2 7 0,0-1 1 0,-3-4 1 15,0-1-37-15,3-3 0 0,0 0 0 0,0 4 0 32,0-4-43-32,0 0-6 0,0 0-2 0,0 0 0 15,0 0-152-15,0 0-30 0,0 0-7 0,-2 0-669 0</inkml:trace>
  <inkml:trace contextRef="#ctx0" brushRef="#br1" timeOffset="54168.159">22876 11134 460 0,'0'0'41'0,"3"-2"-33"0,2-3-8 0,-3 3 0 16,6-3 232-16,-2-2 44 0,-4 5 8 0,6-3 3 15,-2 1-139-15,2 1-27 0,-1 3-5 0,1-5-2 16,0 5-79-16,0 0-16 0,0 0-3 0,3 0-1 16,-3 0 39-16,2 0 8 0,-2 0 2 0,0 0 0 15,-3 5-64-15,3-5 0 0,0 0-9 0,-2 0 0 16,-1 0-104-16,-5 0-21 0,5 3-4 0,-5-3-1 0</inkml:trace>
  <inkml:trace contextRef="#ctx0" brushRef="#br1" timeOffset="54886.542">23297 10920 57 0,'0'0'0'0,"0"0"0"0,0 0 0 0,0 0 0 16,0 0 320-16,0 0 58 0,0 0 12 0,0 0 2 15,0 0-210-15,0 0-42 0,2 7-9 0,1-2-2 16,-3 2-47-16,3 5-10 0,-3-3-1 0,2 3-1 15,-2 0-14-15,0 2-4 0,-2 0 0 0,2 0 0 16,0 5-32-16,-3-5-6 0,3 0-2 0,0 0 0 16,-3 1-12-16,3 1 0 0,-2-2 0 0,2-4 0 15,0 1 0-15,-3 1 0 0,3-5 0 0,-3 0 0 16,3 0 54-16,0-4 8 0,0-3 2 0,0 0 0 16,0 0-64-16,0 0-23 0,0 0 1 0,0 0 0 15,-2-8 22-15,-1 1 8 0,0 0 0 0,1-7 0 16,-1 0 5-16,3-5 1 0,-3 1 0 0,3 1 0 0,-2-2-14 0,2 0 0 15,0 3 0-15,2-3 0 0,-2 7-17 0,0-2-7 16,3 3 0-16,-3 3-1 0,3 1 16 0,-3 0 9 16,2 5-10-16,-2 2 10 0,0 0 0 0,6-5 0 15,2 5 0-15,-3 5 0 0,3-3 20 0,0 5 8 16,0 0 0-16,0-2 1 0,2 9-29 0,-2-2 0 16,3-3 0-16,-3 3 0 0,2 2 0 0,1 0-12 15,-3-2 1-15,2 2 0 0,-2 0 11 0,3-2 16 16,-1 2-4-16,1-7-1 0,0 5-11 0,2-2 0 15,-3-3-10-15,4 4 10 0,-4-4 0 0,1-2 0 16,-6 2 0-16,3-5 0 0,0 3 0 0,0-2 0 16,0 1 8-16,2-4-8 0,-2 0 0 0,3 0 0 0,0 0 0 15,-1-4 0-15,1 1 0 0,-1-4 0 0,1 0 0 0,-1-5 0 16,-2 1 54-16,0-4 7 0,-2 1 2 0,2-4 0 16,-3 3-50-16,0-6-13 0,0 7 0 0,-2-5 0 15,0 1 31-15,-1 1 1 0,1-2 0 0,0 5 0 16,-1 0 0-16,1 0 0 0,-3 2 0 0,0 0 0 15,3 3-42-15,-3-3-8 0,2 5-2 0,1 0 0 16,-3 0 20-16,0 2 0 0,0-2 0 0,3 5 0 16,-3 2 0-16,0-5 0 0,2 1 0 0,-2 4 0 15,3-3 0-15,-3 3 0 0,0 0 0 0,5 0 0 16,0-5-60-16,-5 5-6 0,6 0-1 0,-6 0-792 16,5 0-158-16</inkml:trace>
  <inkml:trace contextRef="#ctx0" brushRef="#br0" timeOffset="64076.842">20167 13263 1328 0,'0'0'59'0,"0"0"12"0,0 0-57 0,0 0-14 0,0 0 0 0,0 0 0 16,-3 5 32-16,3-5 3 0,0 0 1 0,0 0 0 15,0 0 19-15,0 0 4 0,0 0 1 0,0 0 0 16,0 0-3-16,8 0 0 0,-3 0 0 0,3 0 0 15,3-5-4-15,-1 5-1 0,1 0 0 0,2 0 0 0,0 0-15 0,1-2-3 16,1 2-1-16,1 2 0 0,5-2-5 0,1 0 0 16,-1 0-1-16,0 0 0 0,5 5-11 0,1-5-1 15,-3-5-1-15,2 5 0 0,3 0-5 0,-2-2-1 16,2 2 0-16,0-5 0 0,0 5-8 0,3-3 8 16,2 3-8-16,1 0 8 0,-4-4-8 0,1 4 12 15,-3 0-12-15,0 4 12 0,-2-4 1 0,-1 0 1 16,-2 3 0-16,0-3 0 0,0 5 1 0,2-5 0 15,1 2 0-15,-4-2 0 0,4 0 1 0,-3 0 1 16,-3 0 0-16,3 0 0 0,-1 5-3 0,1-5-1 16,0-5 0-16,-3 5 0 0,6 0-4 0,-4 0-1 0,-1 0 0 0,-1 0 0 15,0 0-8-15,-3-2 10 0,4 2-10 0,1 0 10 16,-1-5-2-16,-1 5-8 0,0 0 12 16,0 0-4-16,-2 0 3 0,-1 0 0 0,-2 0 0 0,5 0 0 15,-2 0-3-15,-3 5 0 0,-1-10 0 0,1 5 0 16,-2 0-8-16,1 5 0 0,1-5 0 0,-2 0 0 15,-1 0 0-15,-3 0 8 0,6-5-8 0,-5 5 8 16,-1 0-8-16,4 0 12 0,-4 0-12 0,1 0 12 16,2 0-3-16,-2 0 0 0,-3 0 0 0,2 0 0 15,1 0 5-15,-1 0 1 0,1 0 0 0,-3 0 0 16,0-3-5-16,0 3-1 0,0-4 0 0,0 4 0 16,-6 0 1-16,4 0 0 0,-1 0 0 0,-5 0 0 15,5 0 1-15,-5 0 0 0,3 0 0 0,-3 0 0 16,0 0-3-16,0 0 0 0,0 0 0 0,0 0 0 15,0 0-8-15,0 0 0 0,0 0 0 0,0 0 0 16,-8 0-88-16,0 0-19 0,-3 0-4 0,1 0-713 16,-4 0-144-16</inkml:trace>
  <inkml:trace contextRef="#ctx0" brushRef="#br0" timeOffset="66638.735">20328 13590 345 0,'0'0'31'0,"0"0"-31"16,0 0 0-16,0 0 0 16,0 0 149-16,0-7 24 0,-3 7 5 0,3 0 1 0,0-7-47 0,0 7-8 15,0 0-3-15,0-5 0 0,0-2-21 0,0 7-5 16,0 0-1-16,0 0 0 0,3-2-22 0,-3 2-5 15,0 0-1-15,0 0 0 0,0 0-14 0,0 0-2 16,0 0-1-16,5-5 0 0,-5 5-12 0,0 0-2 16,0 0-1-16,0 0 0 0,6 5-10 0,-1-3-1 15,-5-2-1-15,5 7 0 0,-2 0 4 0,-1 2 1 16,4 1 0-16,-6-3 0 0,2 0-19 0,-2 0-8 16,0-2 0-16,3 6 8 0,-3-1-8 0,5-5 10 15,-2 2-10-15,0 0 10 0,2-5-10 0,3 3 12 16,0 2-12-16,0-7 12 0,-8 0 0 0,13 7 0 0,-3-7 0 15,4 0 0-15,-1 0 2 0,3 0 1 0,0 0 0 0,0 0 0 16,2-2-5-16,-2-3-1 0,0 5 0 16,0-3 0-16,0-1-9 0,-1 4 0 0,-1-5 0 0,-4 5 8 15,1-2-8-15,-1 2 0 0,-2 0 0 0,-2-5 8 16,-1 5-21-16,-5 0-5 0,0 0-1 0,0 0 0 31,0 0-213-31,0 0-42 0</inkml:trace>
  <inkml:trace contextRef="#ctx0" brushRef="#br0" timeOffset="66920.466">20579 13578 633 0,'0'-2'56'0,"0"-3"-44"16,0 5-12-16,0 0 0 0,3 0 259 0,0-2 49 15,-3 2 11-15,0 0 1 0,0 0-164 0,0 0-34 16,0 0-6-16,0 0-2 0,0 0-41 0,2 7-8 15,1 0-1-15,0 4-1 0,-1-1-24 0,1 4-5 16,-3-2-1-16,2 2 0 0,1 0-1 0,0 5-1 16,-1 0 0-16,1-5 0 0,0 5-10 0,-1-3-1 15,4 3-1-15,-4-5 0 0,4 0-11 0,-4 5-8 16,4-5 9-16,-1-2-9 0,-3 2 9 0,4-7-9 16,-4 5 8-16,4-3-8 0,-4-4 0 0,4 2 8 15,-6-2-8-15,2-3 0 0,-2-2 0 0,0 0-12 16,0 0 0-16,0 0 1 15,0 0-176-15,-2-7-35 0,2-5-7 0</inkml:trace>
  <inkml:trace contextRef="#ctx0" brushRef="#br0" timeOffset="67560.391">20839 12574 691 0,'0'0'61'0,"0"0"-49"0,0-3-12 0,-3 3 0 16,0 0 155-16,3 0 28 16,0 0 5-16,0 0 2 0,-2 3-90 0,2-3-17 0,0 0-4 15,0 4-1-15,0 4-3 0,0-1-1 0,0 0 0 0,0 4 0 16,2-1-25-16,-2-1-5 0,0 1 0 0,3-3-1 16,0 4-4-16,-1-3-1 0,1 6 0 0,0-3 0 15,-1-1-2-15,1 2 0 0,-3 2 0 0,2 0 0 16,1 0-1-16,-3-2-1 0,0 2 0 0,0-2 0 15,0-1-10-15,3-1-3 0,-1 1 0 0,1-1 0 16,0-5-12-16,2 2-9 0,-2 0 12 0,2-3-12 16,0-1 12-16,3-3-4 0,0 4 0 0,0-8-8 15,3 4 14-15,2-3-4 0,0-1-1 0,-2-3 0 16,5 2-9-16,-3-2 10 0,5 0-10 0,-2 4 10 16,0-4-10-16,0 0 0 0,-6-4 0 0,4 6 8 15,-4-2-8-15,1 4 0 0,-6 3-12 0,3-4 12 16,-3 1-128-16,-2-1-17 0,-3 4-4 0,0 0-1 0</inkml:trace>
  <inkml:trace contextRef="#ctx0" brushRef="#br0" timeOffset="67857.201">21069 12647 864 0,'0'0'76'0,"-3"-7"-60"15,3 4-16-15,0 3 0 0,-3-7 224 0,3 3 43 16,-2-4 8-16,2 8 1 0,0 0-127 0,0 0-25 0,-3-4-6 16,3 4-1-16,0 0-43 0,0 0-9 0,0 0-1 0,0 0-1 15,0 0-36-15,0 0-7 0,3 7-2 0,2 2 0 16,-2 1 0-16,-1-3 0 0,1 7 0 0,-3-2 0 16,3 6 3-16,-3-1 1 0,5 6 0 0,-5-1 0 15,3-1-4-15,-1 0-1 0,1 2 0 0,2-1 0 16,1-1-7-16,-1-2-2 0,0 2 0 0,3-2 0 15,0-5 1-15,-5 0 0 0,-3 0 0 0,0-2 0 16,5 2-9-16,-2-3 0 0,-1-3 0 0,1-1 8 16,0-5-8-16,-3-2 8 0,0 0-8 0,0 0 8 31,0 0-82-31,0 0-17 0,0 0-3 0</inkml:trace>
  <inkml:trace contextRef="#ctx0" brushRef="#br0" timeOffset="68357.089">20899 13663 691 0,'0'0'61'16,"0"0"-49"-16,0 0-12 0,0 0 0 15,6 0 220-15,-1 2 42 0,-5-2 8 0,5 0 2 16,1 0-134-16,-1 0-26 0,3 0-6 0,0 0-1 0,0-2-50 0,2 2-11 15,-2 0-1-15,3 0-1 16,-1 0-21-16,1-5-4 0,0 5-1 0,-1 0 0 0,-2 0-16 0,3 0 0 16,-1-2 0-16,-2-3 0 15,-3 5-72-15,1 0-11 0,-1-2-2 0,-2 2-829 16</inkml:trace>
  <inkml:trace contextRef="#ctx0" brushRef="#br0" timeOffset="68591.4">21042 13594 518 0,'0'0'23'0,"0"0"5"0,0 0-28 0,0 0 0 0,0 0 0 0,0 0 0 16,0 0 307-16,0 0 56 0,0 0 11 0,0 0 2 16,3 8-219-16,0-1-44 0,-1 0-9 0,1 0-1 15,0 4-47-15,2-1-10 0,0 2-2 0,0-3 0 16,-2 0-29-16,0 1-7 0,-1 2 0 0,1-3-8 15,-3 3 19-15,0-5-3 0,0 0-1 0,0 5 0 32,-3-5-33-32,1 0-6 0,-1 0-2 0,3-7 0 15,-3 7-102-15,3-7-21 0,-2 5-4 0</inkml:trace>
  <inkml:trace contextRef="#ctx0" brushRef="#br1" timeOffset="71515.126">21241 13576 1152 0,'0'0'102'0,"0"0"-82"0,2-5-20 0,1 3 0 15,0-3 129-15,-1-2 22 0,1 5 4 0,2-3 1 16,-2-2-28-16,0 7-6 0,-3 0-1 0,5-7 0 16,-2 2-17-16,-1 5-4 0,3-7-1 0,-2 7 0 15,5-2-32-15,-3-3-7 0,1 5 0 0,2 0-1 16,-1-2-39-16,1 2-7 0,0-5-1 0,3 5-1 16,0 0-3-16,2 5-8 0,0-5 12 0,0 2-4 15,3-2-8-15,3 5 0 0,2-3 0 0,-3-2 8 16,1 5-8-16,-3-3 0 0,2 10 0 0,1-5 0 15,-6 0 0-15,0 5 0 0,-2-3 0 0,-3 3 0 16,-3 2 0-16,0 0 0 0,-7-2 11 0,-1 2-11 16,0 0 14-16,-2 5-3 0,-6-5-1 0,4 0 0 15,-4 2-2-15,0-1 0 0,1-1 0 0,-1 0 0 0,1 0-8 0,-1-2 8 16,0-3-8-16,6 3 8 0,-3-5-8 0,6 5 0 16,-4-5 0-16,6 0 0 0,0-7 0 0,0 0 0 15,0 12 0-15,3-5 0 0,2-5-9 0,1 5 9 16,4-2 0-16,1-3 0 0,2-2-16 0,3 5 4 15,-3-10 1-15,6 5 0 0,2 0 11 0,3-2 0 16,-1 2 0-16,4-5 0 0,-6 3 17 0,3-3-1 16,-3 3 0-16,0-3 0 0,0-2-16 0,-5 4 0 15,0-1 8-15,-3-1-8 0,0 3 0 0,1 2 0 16,-6-5 8-16,0 5-8 0,-3 0 0 0,-5 0 0 0,0 0 0 16,0 0 0-1,0 0-190-15,0 0-32 0</inkml:trace>
  <inkml:trace contextRef="#ctx0" brushRef="#br0" timeOffset="74954.328">22529 13235 1285 0,'0'0'56'0,"0"0"13"0,0 0-55 0,0 0-14 0,0 0 0 0,6-5 0 0,-1 3 82 0,0-3 14 15,0 5 2-15,3-2 1 0,-5-3-5 0,5 5-1 16,-3 0 0-16,3-3 0 0,-3 3-31 0,3-4-6 16,0 4-2-16,0-3 0 0,3-1-16 0,-3 4-3 15,2 0-1-15,-2 0 0 0,3 0-20 0,-3 0-4 16,2 0-1-16,-2 0 0 0,3 0-9 0,-3 4 0 0,-3-4 0 0,3 3 0 15,-3-3-12-15,3 4 3 0,0-1 0 0,0-3 0 32,-8 0-137-32,3 5-27 0,-3-5-6 0,0 0-1 0</inkml:trace>
  <inkml:trace contextRef="#ctx0" brushRef="#br0" timeOffset="75157.54">22609 13435 57 0,'0'0'0'0,"0"0"0"0,0 0 0 0,0 0 0 0,0 0 0 0,0 0 0 15,0 0 411-15,5 0 77 0,3 0 15 0,0 0 3 16,0 0-342-16,2 0-68 0,1-5-13 0,2 3-3 16,3-3-44-16,0 5-9 0,0-7-2 0,-3 4 0 0,3-1-25 0,-3-3-14 15,0 2 2-15,3 3 0 16,-3-3-84-16,-2-2-17 0,-3 0-3 0</inkml:trace>
  <inkml:trace contextRef="#ctx0" brushRef="#br0" timeOffset="76156.912">23167 12607 345 0,'0'0'31'0,"0"0"-31"0,0 0 0 0,0 0 0 15,0 0 161-15,0 0 27 0,0 0 4 0,0 0 2 16,0 0-78-16,0 0-15 0,0 0-3 0,0 0-1 16,0 0-10-16,0 0-3 0,0 0 0 0,0 0 0 15,5 0-3-15,-5 0-1 0,0 0 0 0,3 7 0 16,2-3-20-16,-2 4-4 0,2-4 0 0,-2-1-1 15,-3-3-15-15,2 7-4 0,-2-7 0 0,3 7 0 16,0 0-11-16,2 0-2 0,0-2-1 0,1 2 0 16,-1 0-10-16,0-3-1 0,3-1-1 0,0 4 0 15,0-7-10-15,3 4 8 0,-6-1-8 0,5-3 8 16,-2 4-8-16,3-1 0 0,-3-3 0 0,2 0 8 16,1 0-8-16,-3 0 0 0,0-3 0 0,0 3 8 15,0-4-8-15,0 4 0 0,-3 0 0 0,0-3-11 16,-2-1-33-16,-3 4-8 0,5-3 0 0,1-1-1 15,-4-3-127-15,1 7-24 0,2-7-6 0,-2 2-1 16,2 3 27-16,-2-3 4 0,-3 5 2 0,2-3 0 16,4-1 50-16,-4-3 9 0,1 0 3 0,-3 4 0 15,0-1 42-15,0-3 9 0,0-1 1 0,0 1 1 0,-3 3 133 0,1-3 26 16,2 4 6-16,0-1 1 0,-3-3 21 0,0-1 5 16,1 4 1-16,2 1 0 0,0 3-17 0,0 0-3 15,0-4-1-15,0 4 0 0,0 0 16 0,0 0 3 16,0 0 1-16,0 0 0 0,0 0-46 0,0 7-10 15,0-3-1-15,2 11-1 0,1-8-26 0,-3 7-5 16,0-2 0-16,0 2-1 0,0 0-6 0,3 5-1 16,2-1 0-16,0-1 0 0,-2 2-4 0,2-1-2 0,0-3 0 15,1 3 0-15,2-3-6 0,-3-1 0 0,0 0-1 0,1 0 0 16,1-2-8-16,-1 2-2 0,-1-7 0 0,0 0 0 16,1 5-9-16,-1-5 8 0,0-3-8 0,1-1 8 15,-4 1-8-15,-2-4-12 0,0 0 2 0,0 0-762 16,0 0-152-16</inkml:trace>
  <inkml:trace contextRef="#ctx0" brushRef="#br0" timeOffset="76531.678">23114 13155 345 0,'0'0'31'0,"3"-3"-31"15,5-1 0-15,-3-1 0 0,5 3 312 0,-2 2 57 16,3-5 11-16,0 5 3 0,2-2-234 0,3-3-46 15,0 5-10-15,5 0-1 0,-3 0-41 0,6 0-8 16,-3 0-2-16,3 0 0 0,-3 0-23 0,3 0-5 0,-5-3-1 16,4 3 0-16,1-4-12 0,0 4 8 0,-3-3-8 0,-5-1 0 15,3 4 10-15,-6 0-10 0,3-3 10 0,-6 3-10 16,1-4 0-16,-3 4 8 0,0 0-8 0,0 0 0 31,-8 0-20-31,0 0-8 0,5 4 0 0,-5-4-1 16,0 0-163-16,0 0-32 0,0 0-6 0,-5 10-2 0</inkml:trace>
  <inkml:trace contextRef="#ctx0" brushRef="#br0" timeOffset="77312.731">23376 13369 403 0,'0'0'17'0,"0"0"5"0,5-5-22 0,-2 3 0 0,0-3 0 0,-1-2 0 15,-2 7 230-15,3 0 42 0,-3 0 8 0,0 0 1 16,0 0-146-16,0 0-30 0,0 0-5 0,0 0-2 16,0 0-25-16,0 0-5 0,0 0 0 0,0 0-1 15,0 0-16-15,-3 7-3 0,1 0-1 0,-4 5 0 16,1 0-23-16,0-3-4 0,-3 3 0 0,0 7-1 15,0-3-11-15,0 3-8 0,0 0 12 0,0-5-12 16,3 7 8-16,-3-2-8 0,0 0 0 0,3-3 0 0,2-4 0 0,0 7 0 16,1-5 0-16,2-5 0 0,0 3 0 0,0 0 0 15,2-3 8-15,4-2-8 0,-4 2 0 0,4-1 0 16,1-1 8-16,4-5-8 0,0 3 8 0,-1-3-8 16,1-2 12-16,2 5-12 0,-2-5 9 0,2-5-9 15,0 5 0-15,-2-2 9 0,2-3-9 0,-3 5 12 16,1-7-12-16,-3 7 12 0,3-7-3 0,-6 4 0 15,-3-6 0-15,4 7 0 0,-4-5 4 0,1 0 1 16,-3 7 0-16,-3-5 0 0,3-2 0 0,0 7 0 16,0 0 0-16,-5-7 0 0,5 7-2 0,-3 0 0 15,-4-5 0-15,1 5 0 0,1 0-12 0,-3 5 0 0,3-5 8 16,-3 7-8-16,3-7 0 0,-1 7 0 0,-2-7 0 0,3 5-10 16,0-3-2-16,-1 3-1 15,1-3 0-15,0-2 0 16,2 0-20-16,-2 5-4 0,0-5-1 0,5 0 0 15,-6 0-101-15,1 0-20 0,0 0-4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3T21:44:06.63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13856 7553 1494 0,'0'0'66'0,"0"0"14"0,0 0-64 0,0 0-16 0,0 0 0 0,0 0 0 15,0-7 86-15,0 7 14 0,0-5 4 0,-2 2 0 16,-1-1-14-16,0-3-2 0,-2 4-1 0,2-1 0 0,-2 1-19 0,2-1-3 15,-5 1-1-15,3-1 0 0,0-4-12 0,2 4-4 16,-5-3 0-16,3 4 0 0,0-1-5 0,-1 1-2 16,-1-1 0-16,1-3 0 0,-4 0-13 0,2-1-4 15,2 1 0-15,-2 0 0 0,-2 0-8 0,2 0-3 16,-3-5 0-16,-2 8 0 0,0-6-13 0,0-1 9 0,-1-1-9 0,-4-2 8 16,-3 7-8-16,0-7 0 0,-3-1 0 0,0-3 0 15,0-1 0-15,0 5 0 0,3-3 0 0,-3-2 0 16,1 1 27-16,-1-4 3 0,0 1 1 0,0-5 0 15,3 8-23-15,-3-4-8 0,0 1 0 0,-2-2 0 16,2 2 0-16,-5-1 8 0,0 1-8 0,0-2 0 16,0 2 0-16,2-1 0 15,-5-3 0-15,3-1 0 0,0 4 0 0,0-3 8 16,0-4-8-16,0 4 0 0,0 3 25 0,2-4 3 16,-4 1 0-16,-1 1 0 0,-3-2-28 0,1 0 0 15,2 0 0-15,1 1 0 16,-1-4-16-16,0 4-8 0,3-4-1 0,2 3-1 0,1-6 26 0,0 3 0 15,-1 8 0-15,-2-9 0 0,-3 1 0 0,1 8 0 16,-7-5 0-16,4 0 0 0,5 5 0 0,0 0 0 0,0-5 0 0,0 5 0 0,5-2 0 16,0 1 0-16,-2-4 0 0,2 3 0 0,0-1 0 0,0 3 0 15,-2-5 0-15,-1-2 0 0,1 9 0 0,-3-6 0 16,2 3 0-16,-2-6 0 0,5 2 0 0,3 0 0 16,-5-2 0-16,2 2 0 0,5 0 0 0,-2 3 0 15,3-8 0-15,4 10 0 0,-1 2 0 0,-1-2 0 16,0-5 0-16,-3-2 0 15,3 2 0-15,-2 0 0 0,-1-2 0 0,-10 0 0 16,5 2 0-16,1 0 0 0,-4 0 0 0,3-2 0 16,6 7 0-16,-1-10 0 0,-5 8 0 0,6-8 0 15,-1 3 0-15,1 0 0 0,-1-3 0 0,4 5 0 16,1-2 0-16,-2 2 0 0,1-2 0 0,-1 2 0 16,0 5 0-16,0 2 0 0,-3-2 0 0,4 2 0 15,1-2 0-15,-2 0 0 0,-2-3 0 0,-1 3 8 0,4-5-8 0,-1 5 0 16,-3-5 0-16,1 5 0 0,4-5 0 0,1 5 8 15,0 2-8-15,2-2 0 0,1 2 20 0,-1 3-1 16,-2-8 0-16,0 10 0 0,2-2-19 0,1-1-17 0,2 3 3 0,-3 0 1 16,3-5 13-16,0 5 0 0,3 5 0 0,0-8 10 15,-6 8-10-15,3-5 10 16,3-3-10-16,-1 8 10 0,1-5-10 0,0 0 10 0,0 2-10 0,-1 0 10 0,4 3-10 0,-4-3 8 16,1 0-8-16,0 5 8 0,2-2-8 0,0 2 0 15,-2 0 0-15,0 2 0 0,2-2 0 0,1 2 0 16,-1-2 8-16,-2 5-8 0,2-3 0 0,-2 5 0 15,2 0 0-15,-2 0 0 0,2 0-21 0,-2 0-3 16,0 0-1-16,-1 5 0 31,1-3-155-31,0 5-32 0,-3-2-5 0</inkml:trace>
  <inkml:trace contextRef="#ctx0" brushRef="#br0" timeOffset="448.777">10734 4361 1180 0,'0'0'52'0,"-2"-2"12"0,2-3-52 0,0-2-12 16,-3 0 0-16,0 0 0 0,3 2 80 0,0 3 12 16,0-3 4-16,0 5 0 0,0 0 7 0,0 0 1 15,0 0 1-15,0 0 0 0,0 0-25 0,0 0-4 0,0 0-2 0,6 5 0 16,-6 2-13-16,2 0-2 0,-2 7-1 0,0-7 0 15,0 7-18-15,-2 3-4 0,-1-3-1 0,0 0 0 16,-2 7-15-16,2-7-4 0,-2 5 0 0,2 0 0 16,-2-5-16-16,2 7 10 0,-2-7-10 0,0 5 8 15,2 0-8-15,3 0 0 0,-2-3 0 0,2 3 0 0,0 0 0 16,0-3 0 0,0-4-11-16,2 2 11 15,-2-2-36-15,3-3-3 0,-3 3 0 0,5 0 0 16,-2-5-122-16,-1 2-25 0,1-4-5 0,0 2-410 0,-3-2-83 0</inkml:trace>
  <inkml:trace contextRef="#ctx0" brushRef="#br0" timeOffset="702.915">10832 4380 982 0,'0'0'44'0,"0"0"8"0,0 0-41 0,3-7-11 15,-3 2 0-15,2 5 0 0,-4-7 136 0,2 7 24 16,5-2 6-16,0-3 1 0,-2 5-51 0,0-7-9 15,2 7-3-15,3-2 0 0,0-3-34 0,0 5-7 16,0-2-2-16,0-3 0 0,5 5-46 0,0 0-15 0,-2 0 8 0,-1-5-8 16,6 5 55-16,-3 0 7 0,1-2 2 0,-4 2 0 15,6-5-64-15,-3 5 0 0,-2-2-14 0,-1-3 2 16,1 3 12-16,0-3 16 0,-4 3-4 0,1-3-1 0,0-2-11 16,-2 7 0-16,-6 0 0 0,2-7 0 15,1 2-152-15,0-2-32 0,-9-2-6 0,6 9-2 0</inkml:trace>
  <inkml:trace contextRef="#ctx0" brushRef="#br0" timeOffset="2631.659">8565 3176 1267 0,'10'-7'28'0,"-5"7"5"0,-10 0 2 0,5 0 1 0,13-3-36 0,-7 3 0 16,-9 0 0-16,3 0 0 0,0 0 109 0,11-4 15 15,2-1 4-15,0 3 0 0,0 2-72 0,6 0-13 16,2-5-3-16,5 3-1 0,-2 2-9 0,0-5-2 15,0 5 0-15,0 0 0 0,0-7-19 0,-3 7-9 16,0-3 8-16,0-1-8 0,-5 4 0 0,0 0 0 16,-6 0-12-16,1 0 12 0,-6 0 8 0,-5 0 8 0,0 0 3 0,0 0-909 15</inkml:trace>
  <inkml:trace contextRef="#ctx0" brushRef="#br0" timeOffset="2832.377">8453 3329 1818 0,'19'-5'80'0,"-8"5"17"0,-1 0-77 0,1 0-20 0,-1 0 0 0,9 0 0 16,10 0 86-16,-5 0 14 0,-3-2 2 0,0 2 1 16,8 0-83-16,-2 0-20 0,-4 0 0 0,4-5 0 0,-3 5 33 0,0 0 3 15,-3-7 0-15,-3 7 0 0,1-3-36 0,-6-1-9 16,0 1-1-16,-5-1-671 15,0-1-135-15</inkml:trace>
  <inkml:trace contextRef="#ctx0" brushRef="#br0" timeOffset="3079.375">8649 3049 1638 0,'0'0'72'0,"-2"7"16"0,-6-2-71 0,2 2-17 16,9 4 0-16,-3-4 0 0,-8 3 67 0,5 4 9 15,6-2 3-15,5 9 0 0,-5-7-15 0,2 9-2 16,-2-6-1-16,5 9 0 0,-1-7-31 0,1 2-6 0,-5-2-2 0,2-1 0 16,3-1-22-16,-5-3-10 0,0 2 1 0,-3-6 0 15,0 4 9-15,0-7 0 0,0 2 0 0,-3-1-651 16,-5-6-128-16</inkml:trace>
  <inkml:trace contextRef="#ctx0" brushRef="#br0" timeOffset="3264.641">8774 3039 979 0,'0'0'87'0,"0"0"-70"16,0 0-17-16,0 0 0 0,0 0 257 0,0 0 48 15,5 3 10-15,3 11 1 0,-6-7-167 0,4 5-33 16,-4 2-8-16,4 0 0 0,-4 5-55 0,1 2-10 15,-3-7-3-15,5 5 0 16,-2 2-32-16,0-2-8 0,-3 0 0 0,2-1 0 0,1-3 21 0,0-1 3 16,-1-5 0-16,1 3 0 15,2 2-88-15,-2-9-18 0,-1 2-3 0,-2-7-1045 16</inkml:trace>
  <inkml:trace contextRef="#ctx0" brushRef="#br0" timeOffset="3865.864">9329 3148 979 0,'0'7'87'0,"0"-5"-70"15,0 7-17-15,0 1 0 0,3 4 119 0,0 0 20 16,2 2 4-16,-3 6 1 0,1-8-3 0,2 7 0 16,-2-2 0-16,2 2 0 0,-2-7-66 0,2 5-14 0,-2-5-2 0,0 5-1 15,-1-5-13-15,-2 0-2 0,3-2-1 0,-1 2 0 16,-2-7-22-16,0 0-4 0,0-7 0 0,0 7-1 16,0-7 29-16,0 0 7 0,0 0 1 0,0 0 0 15,-5-7-32-15,3 0-7 0,-4-3-1 0,1-6 0 16,-3 2 25-16,3-12 5 0,-3 5 1 0,0-5 0 31,5 2-69-31,1-1-14 0,-1-4-2 0,3-1-1 0,3 9 35 0,-1-5 8 16,4 5 0-16,-1 2 0 0,0 5-22 0,3 0-2 15,-3-1-1-15,3 4 0 0,3-1 14 0,2 10 11 16,-2-5-13-16,-1 2 5 0,3 5 8 0,3 0 0 0,-2 0 0 0,1 0 0 16,-1 7 19-16,2-2-1 0,-3 6 0 0,-5-1 0 15,0 2-5-15,-3-3-1 0,-2 7 0 0,-6-6 0 16,0 9 20-16,-5-12 4 0,-2 4 1 0,-1-1 0 0,1 2-8 0,-4-3-1 15,-1 3-1-15,-1-5 0 0,2 0-27 0,1-2 0 16,0 2 0-16,0-7 0 16,2 0-157-16,1 0-37 0,2 0-7 0</inkml:trace>
  <inkml:trace contextRef="#ctx0" brushRef="#br0" timeOffset="4252.158">9771 3166 1958 0,'-3'3'43'0,"1"-3"9"16,-1 4 1-16,3-4 3 0,0 0-45 0,0 0-11 0,0 0 0 0,0 0 0 15,0 0 104-15,0 0 20 0,0 0 3 0,5 10 1 0,1-5-103 0,-1-3-25 16,3-2 0-16,0 0 0 0,0 0 0 0,0 0 0 0,0-2 0 0,0-6 0 16,-6 4 56-16,4-3 7 0,2 4 1 0,-1-6 0 15,-1 2-64-15,-1-7-28 0,0 0 3 0,1 7 0 16,-1-5 25-16,-2 5 0 0,-3 0 0 0,0 0 0 15,0 0 0-15,-3 0 0 0,-2 2 0 0,-3 3 8 16,2-3 0-16,-4 5 0 0,-1 0 0 0,-2 0 0 16,-6 5 4-16,4-3 0 15,-4 3 1-15,3-3 0 0,0 7-13 0,0-2 0 16,3 3 0-16,0-3 0 0,2 7 0 0,3-9 0 16,1 6 0-16,1-1 0 0,4 4 0 0,2-2 0 15,0 7 0-15,2-10 0 0,1 3 0 0,2 2 0 16,8-2 0-16,1-3-10 0,2 3-1 0,2-5 0 15,3-2 0-15,0 2 0 16,-2-5-81-16,5 5-17 0,2-7-3 0,1 5-1 0,-4-5-126 0,4 0-25 0,21-12-4 16,-11 10-2-16</inkml:trace>
  <inkml:trace contextRef="#ctx0" brushRef="#br0" timeOffset="4521.995">10208 3150 1436 0,'0'0'64'0,"-3"-2"12"15,0-3-60-15,1-2-16 0,-4 4 0 0,1-1 0 0,0 4 166 0,-3-3 30 16,0 3 7-16,0 3 1 0,0-3-108 0,-3 4-22 15,1 6-4-15,-1-5-1 0,1 2-55 0,-3-5-14 0,2 10 0 0,3-1 0 16,-3-1 0-16,3-3 0 0,-2 5 0 0,5-1 0 16,-1-1 0-16,1 2 0 0,5-10 0 0,0 10 0 15,0-5 15-15,5 0 0 0,-5-7 0 0,8 7 0 16,3-2-15-16,2-3 0 0,3-2-12 0,0 5 12 16,2-10-14-16,1 5 4 15,-1-2 1-15,-2-5 0 0,-3 0 9 0,-2-1 0 16,0 1 0-16,-1-4 0 0,-2 4 0 0,-3-5 0 15,1 2 0-15,-4 1 0 0,-2-5 49 0,-2 4 12 16,2-1 3-16,-6 4 0 0,-1-5-52 0,1 5-12 16,-2 0 0-16,3 4 0 0,2-1 0 0,3 4 0 15,0 0 0-15,0 0 0 0,-5 0 0 0,5 0 0 16,-5-3 0-16,5 3-782 0,0 0-159 0</inkml:trace>
  <inkml:trace contextRef="#ctx0" brushRef="#br0" timeOffset="4939.471">10398 3143 1728 0,'0'0'76'0,"0"0"16"0,0 5-73 0,0 2-19 0,0 4 0 0,0-1 0 16,0 4 106-16,0 0 18 0,0-2 3 0,3 7 1 16,-1-1-56-16,4-3-12 0,-4 1-1 0,4 0-1 15,-4 1-19-15,4-3-4 0,-1 5-1 0,-2-5 0 16,2 0-10-16,-3-2-1 0,1 2-1 0,0-2 0 15,-3-10-7-15,2 10-2 0,1-8 0 0,-3-4 0 16,0 8-13-16,0-8 0 0,0 0 0 0,0 0 0 0,0 0 57 0,-5-5 6 16,2-2 1-16,0 0 0 0,-2 0-52 0,0-5-12 15,2-9 0-15,1 2 0 0,-4-2 0 0,4 0 0 16,-1-5-9-16,3 0 9 0,0-2 0 0,3 2 0 16,-3 0 0-16,2 5 10 15,4 7-43-15,-4-5-9 0,6 5-2 0,-3 2 0 0,1 3 20 0,2-3 3 0,0 5 1 0,0 4 0 31,0-6 20-31,2 7 10 0,1 2-1 0,-3 0 0 16,2 7-9-16,-2-3-12 0,0 6 2 0,0-3 1 0,-3 5 9 16,1-3 0-16,-6 3 0 0,0 2 0 0,0-7 49 0,-3 0 12 15,0 5 3-15,-2-1 0 0,2-3-52 0,-2 1-12 16,-3-2 0-16,3-2 0 0,-3 2 0 0,0 0 0 16,0 0 0-16,-3-7-10 15,4 5-69-15,-1-3-13 0,0-4-4 0,2 2-695 0,1-5-139 0</inkml:trace>
  <inkml:trace contextRef="#ctx0" brushRef="#br0" timeOffset="5171.611">10599 2952 1958 0,'0'0'87'0,"-2"-4"17"0,-4 4-83 0,4 0-21 16,2 0 0-16,0 0 0 0,0 0 74 0,0 0 10 15,0 7 3-15,5 7 0 0,-2-7-39 0,2 9-7 0,-2-6-1 0,4 9-1 16,4 2-30-16,-3-2-9 0,0 2 0 0,0-2 0 31,0-3 58-31,0 0 5 0,-3 6 1 0,0-8 0 0,-2 5-54 0,2-3-10 16,1-4 0-16,-6 2 0 0,0-2 0 0,2-1 8 16,1-8 0-16,-3-3-795 15,0 0-158-15</inkml:trace>
  <inkml:trace contextRef="#ctx0" brushRef="#br0" timeOffset="5504.021">10872 3096 1893 0,'0'0'41'0,"5"0"9"0,-2 5 2 0,2-3 2 0,0-2-43 0,1 0-11 0,-1 5 0 0,0-3 0 16,0-2 68-16,3 5 11 0,0-3 2 0,0-2 1 15,3 0-34-15,-1 0-6 0,1 0-2 0,0 0 0 16,2-2-12-16,-3-3-4 15,1-2 0-15,-3 5 0 0,0-3-24 0,-3 2 0 16,0-1 0-16,-2-3-11 0,-3 4 11 0,0-6 0 16,-3 7 10-16,-2-5-10 0,-3 2 36 0,3 5 2 0,0-7 0 15,-3 4 0-15,0 3-18 0,-3 0-4 16,1 0-1-16,-1 0 0 0,3 0-15 0,-3 3 0 0,1-3 0 0,2 7 0 16,-3-2 0-16,3 2 0 0,0 4 0 0,3-1 0 15,0 2 0-15,0-3 17 0,2 3-3 0,0 2-1 0,1 0-22 0,2 2-5 16,0-6-1-16,0 2 0 0,0 2 15 0,2-7 0 15,1 7 0-15,5-7 0 0,-3 5 0 0,3-5 0 16,5-3 0-16,6-1 0 16,-1 4-100-16,6-7-13 0,0 5-3 0</inkml:trace>
  <inkml:trace contextRef="#ctx0" brushRef="#br0" timeOffset="6258.436">11538 3101 230 0,'0'0'10'0,"0"0"2"16,6-5-12-16,-4 2 0 0,-2-1 0 0,3 1 0 0,-3-1 222 0,3 1 42 15,-3 3 8-15,0 0 1 0,0 0-156 0,0 0-31 16,0 0-6-16,0 0-2 0,0 0 38 0,0 0 7 0,0 0 1 0,0 0 1 15,0 3-46-15,-3 8-10 0,0-3-1 0,3 1-1 16,-2-2-54-16,2 5-13 0,-3-5 0 0,0 5 0 16,6-5 0-16,0 4 0 0,-1-8 0 0,4 4 0 15,-1 0 0-15,3 0 0 0,3-2 0 0,-1-3 0 16,6-2 32-16,-3 0 4 16,0 0 1-16,3-7 0 0,0 5-15 0,-3-3-3 15,1-2-1-15,-6 0 0 0,0 4-7 0,-3-6-2 16,0 2 0-16,0 0 0 0,1 0-9 0,-4 0 0 15,-2 0 0-15,0-5 0 0,3 5 53 0,-3 5 9 16,0-6 2-16,0 4 0 0,0 4-64 0,0 0 0 16,0 0-14-16,0 0 2 0,0 0 12 0,5 4 16 15,1-1-4-15,2 4-1 0,-1-2-23 0,4 2-4 0,2 0 0 0,3-3-1 16,0-1 27-16,0 4 6 0,2 0 0 0,1-7 1 16,-3 5-27-16,2-3-6 0,-2-2 0 0,-3 0-1 15,1-2 27-15,-4 2 6 0,-2-5 0 0,3 5 1 16,-3 0-17-16,0-7 0 0,-6 4 0 0,1-1 0 15,0-3 14-15,-3-5 2 0,-3 5 1 0,0-3 0 0,-2-1-26 16,-3 4-6-16,3-5-1 0,-1 5 0 16,1-3-89-16,-3-1-19 0,6 6-3 0</inkml:trace>
  <inkml:trace contextRef="#ctx0" brushRef="#br0" timeOffset="6627.607">12044 2922 2228 0,'0'0'49'0,"-3"0"11"0,1 0 1 0,-4 0 1 0,6 0-50 16,0 0-12-16,-2 4 0 0,2-4 0 0,0 8 45 0,0-1 7 15,0 4 0-15,2-1 1 0,4 2 9 0,-4-5 2 16,1 4 0-16,2-1 0 0,-2 2-52 0,2-3-12 16,0 3 0-16,1 2 0 0,-1 0 0 0,-2 2 0 15,2-6 0-15,-2 2 0 0,-1-3 0 0,1 3 0 0,-1-8 0 0,1 3 0 16,0 3 0-16,-3-10 0 0,0 0 0 0,0 0 0 15,0 0 0-15,0 0 0 0,0 0 0 0,0 0 0 16,5-7 0-16,-2 4 0 0,2-4 0 0,3-2 0 16,-3 2 0-16,1 0 0 0,1 0 0 0,4 0 0 15,-3-3-48-15,0 6-13 0,2-1-3 0,1 3 0 0,-3-3 52 0,0 3 12 32,-3 4 0-32,3-2 0 0,5 5 0 0,3-5 0 15,-2 2 0-15,1 7 0 0,-4-6 0 0,2 4 0 0,-2-3 0 16,-1 4 0-16,-2 1 0 0,0-2 0 0,0-2 0 0,0 2 0 15,-3 0 48-15,1 0 13 0,-4-7 3 0,4 7 0 16,-4-2-52-16,1 6-12 0,-3-11 0 0,3 3-782 16,-1 1-159-16</inkml:trace>
  <inkml:trace contextRef="#ctx0" brushRef="#br0" timeOffset="6943.312">12684 3061 1440 0,'-5'-5'128'0,"0"5"-103"16,-3-7-25-16,0 4 0 0,-6-1 223 0,4 4 39 0,-1-7 8 0,1 7 2 16,2 0-198-16,0 7-39 31,0-7-8-31,0 7-2 0,0 0 11 0,0-2 3 0,0 2 0 0,-2 0 0 0,4 0-31 0,-2 7-8 0,0-7 0 0,3 7 0 16,2-2 0-16,3 2 0 0,0-2 0 0,3-5 0 15,2 0-50-15,3 0-11 0,0-3-3 0,3-1 0 0,2 2 52 0,3-5 12 16,2 0 0-16,1 0 0 15,0-5 0-15,-1-2 0 0,3 0 0 0,-2 4 0 16,-3-6 0-16,-1 7 0 0,-4-10 0 0,0-2 0 16,-3 2 48-16,-3 5 13 0,-2-2 3 0,-1-3 0 15,-4 5-3-15,-1-5 0 0,0 5 0 0,-5 0 0 16,0 0-46-16,-5 0-15 0,0 4 8 0,-3-1-8 31,0 4-46-31,0-5-13 0,3 5-2 0,-5 5-1 0</inkml:trace>
  <inkml:trace contextRef="#ctx0" brushRef="#br0" timeOffset="7977.568">8662 3764 864 0,'0'0'76'0,"0"0"-60"15,0 0-16-15,0 0 0 0,0 0 111 0,0 0 19 16,0 0 4-16,0 0 1 0,0 0-40 0,0 0-8 16,0 0-2-16,-2 7 0 0,2-7-13 0,0 7-4 15,0 5 0-15,-3-5 0 0,1-5-41 0,-1 10-9 0,3-5-2 0,0 5 0 16,0-3 8-16,0-4 2 0,0 2 0 0,3-5 0 16,2 3-17-16,0 2-9 0,0-7 10 0,6 5-10 0,0-5 12 0,2 0-3 15,0-5-1-15,0 5 0 0,0-7 4 0,3 2 0 16,-5 3 0-16,0-3 0 15,-1 3 16-15,-2-3 3 0,0-4 1 0,0 2 0 0,-3-3-32 0,1 3 0 16,-1 0 0 0,0 0 0-16,-2 0 0 0,-1 0-20 0,1 5 4 0,-3-3 0 15,0 5 35-15,0-7 7 0,0 7 2 0,0 0 0 16,0 0-16-16,0 0-4 0,0 0 0 0,0 0 0 16,0 0-8-16,0 7 8 0,0 0-8 0,0 0 8 15,3 0-8-15,-1 5 0 0,1-5 0 0,5 0-11 16,-3 0 11-16,3 0 0 0,0 0 0 0,0 0 0 15,5-7 0-15,-2 5 0 0,-1-5 0 0,6 0 0 0,-2 0 0 0,-4 0 0 16,3-5 8-16,1 3-8 0,-1-3 21 0,-3 5 0 16,1-9 0-16,2 2 0 0,-2-3 39 0,-3 1 7 15,-3 2 1-15,0-5 1 0,-2 5-21 0,0-5-5 16,-3 5-1-16,-3 0 0 0,3-7-22 0,-3 2-4 16,1 5 0-16,-4 0-1 0,4 0-15 0,-4 0 0 0,1 0 8 15,2 4-8-15,1-1 0 0,2 4 0 0,0 0 0 0,0 0 0 16,0 0-76-16,0 0-11 0,-8-5-2 0,8 5-708 15,0 0-142-15</inkml:trace>
  <inkml:trace contextRef="#ctx0" brushRef="#br0" timeOffset="8325.138">9173 3752 1324 0,'3'0'118'0,"-1"0"-94"0,4 0-24 0,-1 0 0 15,0 0 94-15,3-7 14 16,-2 7 4-16,4 0 0 0,-2 0-55 0,3-2-10 0,-1-3-3 0,1 5 0 16,-1-2-29-16,4-3-7 0,-1 5 0 0,0-7-8 15,-2 7 32-15,-1-5-1 0,-2-2 0 0,0 5 0 0,-3-3-8 0,1 3-2 16,-4-3 0-16,1-2 0 0,-3 0 31 0,0 2 7 16,-3 3 1-16,-2-3 0 0,0-2-4 0,-3 7 0 15,0-7 0-15,0 7 0 0,-3 0-28 0,1-2-7 16,2 2-1-16,-3 2 0 0,1-2-12 0,2 7-8 15,-3-2 10-15,3 2-10 0,0 0 0 0,3 0 0 0,-3 5 0 0,3-3 0 32,-1-2 0-32,4 5 0 0,-1 2-10 0,3-7 10 15,0 5-11-15,0 2 11 0,3-2-13 0,2-3 5 0,0-2 8 0,3 5-10 16,0-5 10-16,0-2-10 0,3-3 10 0,-1 5 0 16,4-2-9-16,1-3 9 15,-1-2-42-15,2 0-4 0,-3 0-1 0,3-2 0 16,-3-3-168-16,0-4-33 0,0 2-8 0</inkml:trace>
  <inkml:trace contextRef="#ctx0" brushRef="#br0" timeOffset="8594.051">9443 3691 806 0,'0'0'72'0,"0"0"-58"0,0 0-14 0,0 0 0 15,0 0 201-15,0 0 38 0,0 0 7 0,0 0 2 16,0 0-116-16,5 0-24 0,-5 0-4 0,8 5 0 16,-2-3-35-16,-1 5-6 0,3 0-2 0,0 0 0 15,-3-2-20-15,3 7-4 16,-3-3-1-16,0 3 0 0,1-5-4 0,-1 5-2 15,0-3 0-15,-2-2 0 0,0-2-16 0,-1 2-3 16,-2-7-1-16,0 0 0 0,0 0 1 0,0 0 0 16,0 0 0-16,0 0 0 0,0 0 1 0,0 0 1 15,0 0 0-15,0 0 0 0,0-7-5 0,0 0 0 16,0-5-8-16,0 5 12 16,3 0-35-16,0-5-7 0,-1-2-2 0,1 2 0 0,5-2-6 0,0 5-2 0,-3-3 0 0,6 0 0 15,-3 10 20-15,0-5 4 0,-1 2 1 0,4-2 0 0,-3 7 15 16,0-7-11-16,2 7 11 0,-2 0-10 15,0 0-129-15,3 0-25 0,-3 0-6 0</inkml:trace>
  <inkml:trace contextRef="#ctx0" brushRef="#br0" timeOffset="8910.369">9737 3726 0 0,'0'0'0'0,"0"0"0"0,8 5 0 0,0-5 0 0,-1 0 0 0,1 5 0 15,3-5 386-15,-3 0-78 0,-3 0 63 0,3 0 12 16,3-5-249-16,-1 5-50 0,1 0-9 0,2-5-3 15,-2 3-35-15,-1 2-7 0,4-5-2 0,-4 5 0 16,-2-7 0-16,3 5 0 16,-6-3 0-16,0 3 0 0,1-3 2 0,-4-2 0 15,1 0 0-15,-3 2 0 0,-3 3 12 0,1-5 2 16,-1 2 1-16,-2-2 0 0,-1 0-9 0,-4 5-3 16,-1-3 0-16,1 5 0 0,-4 0-3 0,-2 0-1 15,6 7 0-15,-3-2 0 0,-3 4-17 0,0-4-4 0,0 2-8 16,3 4 12-16,2-1-12 0,1 4 0 15,-1-7 8-15,3 5-8 0,5 2 0 0,3-2 0 0,0-5 0 0,3 5-10 16,2-3 10-16,3 5-8 0,3-7 8 0,2 5-8 0,0-5 8 16,1 0-13-16,-1 0 5 0,3 0 8 15,0-7-37-15,2 5 0 0,1-5 0 0,-1 0-959 16</inkml:trace>
  <inkml:trace contextRef="#ctx0" brushRef="#br0" timeOffset="9433.964">10268 3578 1497 0,'0'0'32'0,"0"0"8"0,0 0 0 0,0 0 4 0,0 0-36 0,0 0-8 16,0 0 0-16,0 0 0 0,6 5 90 0,-4 2 16 16,-2 0 3-16,6 0 1 0,-1 7-74 0,0 0-14 15,1-2-3-15,2 9-1 0,-3-9 38 0,3 2 7 16,0 0 1-16,0 0 1 0,-3 3-23 0,3-1-5 15,-3-4-1-15,0-5 0 0,-2 0-3 0,0 5-1 16,-1-5 0-16,1 0 0 16,-3-7-8-16,0 0-1 0,0 0-1 0,0 0 0 15,0 0-5-15,0 0-1 0,0 0 0 0,0 0 0 16,0 0 4-16,5-5 1 0,-2-2 0 0,0 0 0 16,2 0-21-16,-2 0-15 0,2 0 3 0,0-5 0 15,3 5-1-15,-3 0 0 16,1 5 0-16,2-3 0 0,0-2 4 0,-1 2 1 0,1-2 0 0,0 5 0 15,3 2 8-15,0-5-8 0,-1 5 8 0,1 0-8 0,-1 0 8 0,1 5 0 16,2-3 0-16,-2 5 0 0,-3-2 0 0,2-3 0 16,-2 8 0-16,0-3 8 0,-3 2 10 0,1-9 2 0,-1 12 1 15,-2-12 0-15,-3 7-3 0,0-2-1 0,-3-3 0 0,3 5 0 16,0-7-17-16,0 0 8 0,0 0-8 0,0 0 0 31,0 0-152-31,0 0-38 0,0 0-7 0,0 0-2 0</inkml:trace>
  <inkml:trace contextRef="#ctx0" brushRef="#br0" timeOffset="9797.301">10774 3691 2156 0,'0'0'48'0,"0"0"9"0,0 0 3 0,0 0 0 0,0 0-48 0,0 0-12 0,5 5 0 0,3-3 0 15,-5-2 9-15,5 0 0 0,-3 5 0 0,3-5 0 16,0 0 18-16,-3 0 3 0,0-5 1 0,1 5 0 15,-1 0-23-15,0 0-8 0,1-7 0 0,-4 7 9 16,4-3 0-16,-4-1 0 0,1-3 0 0,-1 7 0 16,1-7-1-16,-3 2-8 0,0-2 12 0,-3 0-4 15,1 0-8-15,-1 0 0 0,1 2 0 0,-4 5 0 16,1-7 31-16,-3 7 1 0,0 0 0 16,0 0 0-16,0-2-41 0,0 2-8 0,0 2-2 0,-2-2 0 15,2 7 19-15,2-2 0 0,-1-5 0 0,1 7 0 16,1 0 9-16,0 0-9 0,-1 0 8 0,1 0-8 15,0-2 0-15,2 9 0 0,1-2 0 0,2-3-11 16,0-2 11-16,0 5 0 0,2-5 0 0,1 7-8 16,2-9 8-16,0 2 8 0,1 0-8 0,4 0 11 0,-2 0 1 0,3-2 1 15,2-3 0-15,-5 3 0 16,3-3-13-16,2-2 0 0,0 5 0 0,-2-5 0 16,2 0-146-16,0-5-32 0</inkml:trace>
  <inkml:trace contextRef="#ctx0" brushRef="#br0" timeOffset="10237.3">11210 3688 1976 0,'0'0'44'0,"0"0"8"0,0 0 3 0,0-4 0 0,-2-3-44 0,-1 7-11 0,-2 0 0 15,2-5 0-15,-2 3 63 0,0 2 10 0,-1-5 3 16,-2 5 0-16,0 0-24 0,-2 0-4 0,2 0 0 0,-3 5-1 16,1 2-47-16,-1-7 0 0,1 2 0 0,-1 3 0 15,0 2 0-15,1 0 0 0,2 0 0 0,0 0 0 16,3 0 0-16,-1-2 0 0,4 2 0 0,-1 0 0 16,3-7 0-16,5 7 0 0,-2 0 0 0,5 5 0 0,0-12-9 0,2 7 9 15,1 0 0-15,0-7-9 0,2 5 9 0,0-5 0 16,0 0 0-16,-2 0 0 0,-1 0 0 0,1-5 0 15,-3 5 0-15,0 0 0 0,0-2 0 0,-3-3 0 16,0 0 0-16,-5 5 0 0,3-2 0 0,-3-3 0 16,0-2 0-16,0 7 8 0,0-7-8 0,0 7 9 15,0 0-9-15,0 0 10 16,0 0-10-16,0 0 0 0,0 0 0 0,0 0 0 16,0 0 0-16,0 0-11 0,0 0 11 0,8 7-8 15,-3-7 8-15,1 5-10 0,-1 2 10 0,3-5-10 0,-3 3 10 16,0 2 0-16,3-2 0 0,3-3 0 0,-3 5 0 15,0-2 14-15,0-3-2 0,2 3 0 16,-2-5-51-16,3 2-10 0,-3 3-3 0,2-5-971 16</inkml:trace>
  <inkml:trace contextRef="#ctx0" brushRef="#br0" timeOffset="10469.528">11369 3538 2188 0,'0'0'48'0,"0"0"11"0,0 0 1 0,0 0 1 0,0 0-49 0,3 7-12 15,-1 0 0-15,1-2 0 0,2 2 39 0,1 7 5 16,-1-2 0-16,-2 2 1 0,2 0 3 0,0 0 1 0,-2 3 0 0,-1-1 0 0,-4-4-22 0,2 7-5 31,2-5-1-31,1 0 0 0,0-2-12 0,-1-3-9 0,4 3 12 0,-1-5-12 16,0 0 10-16,-2 0-10 0,-3-7 8 0,0 0-8 15,8 7 0-15,-3-7 8 0,-5 0-8 0,0 0-780 16,3 0-159-16</inkml:trace>
  <inkml:trace contextRef="#ctx0" brushRef="#br0" timeOffset="10686.172">11573 3503 1612 0,'0'0'144'0,"0"0"-116"0,0 0-28 0,0 0 0 15,0 0 134-15,3 2 21 0,-1 7 4 0,1 1 1 16,-1-3-88-16,1 5-18 0,0 2-3 0,-1 0-1 16,4 5-18-16,-4-5-4 0,1 0-1 0,0 0 0 15,-1 3-11-15,-2-1-1 16,3-4-1-16,-3-1 0 0,0-1-6 0,0 2 0 16,0-5-8-16,0 0 12 0,-3-5-12 0,3 3 11 15,-5 2-11-15,2-7-751 16,1 0-156-16</inkml:trace>
  <inkml:trace contextRef="#ctx0" brushRef="#br0" timeOffset="10832.984">11509 3637 1497 0,'0'0'32'0,"0"0"8"0,8 2 0 0,3-2 4 0,-1 5-36 0,1-5-8 16,2 0 0-16,1 7 0 0,-1-7 63 0,0 7 10 16,0-7 3-16,-5 7 0 15,3-7-76-15,-1 0 0 0,1 0-14 0,-1 0 2 16,-2 0-42-16,0 0-8 0,0 0-2 0,0 0 0 0</inkml:trace>
  <inkml:trace contextRef="#ctx0" brushRef="#br0" timeOffset="11187.722">11703 3491 1209 0,'0'0'53'0,"0"0"12"0,0 0-52 0,0 0-13 16,0 0 0-16,0 0 0 0,2 0 169 0,1 7 31 0,-1 0 7 0,1 2 1 0,0 1-116 0,-1 2-22 15,4-3-5-15,-1 7-1 0,0 1-22 0,1 2-5 0,2-5-1 0,-3 5 0 16,0 0 7-16,-2-3 1 0,2-4 0 0,-2 2 0 16,-1-2-22-16,1-3-4 0,0-2-1 0,-1 5 0 15,-2-5-5-15,0-7 0 0,0 0-1 0,0 0 0 16,0 0-11-16,0 0 8 0,0 0-8 0,0 0 8 16,0 0 3-16,0 0 0 0,0 0 0 0,6-2 0 0,-1-3-11 0,0 0 0 31,-5 3 0-31,5-3 0 15,1-2-31-15,2 0-1 0,0 5-1 0,0-5 0 0,2 2 12 0,1 2 2 16,2-1 1-16,-5 4 0 0,2 0 18 0,-2 0 0 0,0 0 0 0,3 4 0 0,-3-1 0 0,0 4 0 16,-3-2 0-16,3 2 0 0,0-5 0 0,-3 5 0 15,3-2 0-15,-5 2 0 16,2 0 15-16,0 0 0 0,-2 0 0 0,2-7 0 16,-2 12 21-16,-3-12 4 0,3 0 0 0,-3 0 1 15,0 0-59-15,0 0-12 0,0 0-2 0,0 0-1113 16</inkml:trace>
  <inkml:trace contextRef="#ctx0" brushRef="#br0" timeOffset="11520.298">12046 3684 1094 0,'0'0'48'0,"0"0"11"0,0 0-47 0,0 0-12 0,6 7 0 0,-4-2 0 16,4-3 202-16,-1-2 38 0,0 5 8 0,1-3 2 15,2 3-162-15,-1-5-32 0,-1 2-6 0,4 3-2 16,-2-3-33-16,0-2-7 0,3 0-8 0,-3 0 11 15,2 0-11-15,-2 0 0 16,0-7 0-16,0 7 0 0,-3-2 11 0,1-3 0 16,-1-2 0-16,0 5 0 0,-2-3-11 0,0-2 12 15,2 0-12-15,-5 2 12 0,3-2-4 0,-3 7-8 16,0-7 12-16,0 0-4 0,0 0-8 0,0 7 12 16,0 0-12-16,0 0 12 0,0 0 17 0,0 0 4 15,0 0 1-15,-3 7 0 0,-5 0-10 0,5 0-3 16,-2 0 0-16,2 5 0 0,-2 2 1 0,0 0 0 15,-1-2 0-15,1 7 0 0,0-5-1 0,0 0 0 0,-3 5 0 0,2-5 0 16,1 0-21-16,-3 7 0 0,3-7 0 0,0 5 0 16,-1-7 0-16,1-3 0 0,0 3 0 0,2 0 0 15,0-3 0-15,3-9 0 0,-2 5 0 0,2-5-780 16,0 0-161-16</inkml:trace>
  <inkml:trace contextRef="#ctx0" brushRef="#br0" timeOffset="12074.913">12716 3764 115 0,'0'0'10'0,"0"0"-10"15,0 0 0-15,0 0 0 0,0 0 426 0,0 0 83 16,0 0 17-16,-3 0 3 0,3-5-314 0,-2-2-63 16,-1 0-13-16,-2 0-3 0,2 0-78 0,-2-5-16 0,-3 5-3 0,-3-7-1 15,-2 0 21-15,2 2 4 0,1-2 1 0,-6-5 0 16,5 5-52-16,-2-2-12 0,0-3 0 0,2 0 0 16,1 5 0-16,2 0 0 0,0-5 0 0,3 0 0 15,2 5 0-15,3 0 0 0,0 2 0 0,3-2 0 0,-3 5 0 0,0-3-13 16,2 5 2-16,1 0 1 0,-1-5 10 0,1 3 0 31,2-3 0-31,1 7 0 0,-1 5-9 0,0-2 0 0,3-3 0 16,3 5 0-16,-3 5 9 0,2-3-10 0,-2 3 10 0,6 2-10 15,-4 0 10-15,3 0 0 0,-2 0-9 0,-1 0 9 16,-2 5 17-16,0 0 8 0,-2 2 2 0,-4 0 0 16,-4 0-27-16,-4-2 0 0,-4 2 0 0,-1 0 0 15,-5 0 0-15,0 0 0 0,-2 3 0 0,-3-1 0 16,2 0 0-16,1-1 0 0,-1-1 0 0,3 0 0 0,3 0 0 0,3 0 0 15,-1-2 0-15,3 0 0 0,3-3 0 0,2-2 0 16,0 5 0-16,6-5 0 0,2 0-11 0,3 0-7 16,0 5-2-16,5-5 0 0,3-7 20 0,3 7-12 15,5-7 12-15,-1 7-10 0,7-7 10 0,-4 0 8 16,6 0-8-16,-3 0 11 0,0 0-11 0,0 0 10 16,-2 0-10-16,-1 0 10 15,-5 0-10-15,0 0 0 0,-5-2 9 0,-3-3-9 16,-2 0 0-16,-3 3 0 0,-3 2-12 0,-5 0-1245 15</inkml:trace>
  <inkml:trace contextRef="#ctx0" brushRef="#br0" timeOffset="12910.091">8829 4159 1270 0,'0'0'56'0,"0"0"12"0,0 0-54 0,0 0-14 16,0 0 0-16,0 7 0 0,0 0 83 0,3 0 13 15,-1 0 4-15,4 5 0 0,-4 2-12 0,4-2-1 16,2 2-1-16,-3 0 0 0,3 0-22 0,0 0-5 16,0 5-1-16,2 0 0 0,-2-5-38 0,0 5-7 15,-3-3-1-15,3 3-1 0,-2-5 41 0,-4 0 9 0,4-2 2 0,-4 0 0 16,1-3-34-16,2-2-6 0,-2-2-2 0,-3 2 0 0,0-7-1 0,0 0-1 16,0 0 0-16,0 0 0 0,0 0 9 0,-5-7 3 15,-3 0 0-15,0-7 0 0,0 0-15 0,0-5-2 16,0 0-1-16,-3-2 0 15,3 0-36-15,-2-3-7 0,2 3-2 0,3 0 0 16,-1-5-10-16,4 7-2 0,-1-2-1 0,0 2 0 0,3 3 26 0,3-3 6 16,0 5 1-16,-1 0 0 15,4-5 12-15,-1 7-11 0,3 5 11 0,0-7-10 16,2 7 10-16,1 0 0 0,-1 0 0 0,4 2 0 16,-4-2 12-16,4 7-3 0,-1 0 0 0,3 5 0 15,-1-3 44-15,1 5 9 0,-2-2 2 0,-1 2 0 16,-3 5-52-16,-2-3-12 0,-2 3 0 0,-1-5 0 15,-5 7 0-15,-3-2 0 0,-2-3 0 0,-3 3 0 16,3 2 32-16,-6 0 3 0,-5-7 1 0,3-2 0 0,2 2-24 0,-2 0-4 16,-3 0 0-16,1-2-8 15,1-5-70-15,1 0-21 0,-3 0-4 0,3 0-1 16,2-5-105-16,1 3-22 0,-14-10-4 0,13 5-1 0</inkml:trace>
  <inkml:trace contextRef="#ctx0" brushRef="#br0" timeOffset="13264.219">9120 4079 1728 0,'0'0'38'0,"0"0"8"0,0 0 2 0,0 0 0 0,0 0-39 0,5 7-9 16,1 0 0-16,-1 0 0 0,0 0 69 0,1-2 12 15,-1 7 3-15,0-3 0 0,1-2-28 0,-1 0-6 0,0 0-1 0,0 5 0 16,1-5-12-16,-4 0-2 15,4 0-1-15,-4-2 0 0,4 2-18 0,-4-5-3 0,1 3-1 0,0 2 0 16,-1-7 16-16,-2 7 4 0,0-7 0 0,0 0 0 16,0 0-20-16,0 0-3 0,0 0-1 0,3-7 0 15,-6 7-8-15,3-7 8 0,0 0-8 0,0 0 8 0,0 2-8 0,0-9-17 16,0 5 4-16,0-3 1 16,0 0-26-16,3-2-5 0,-1 2-1 0,4 5 0 0,-4 0 28 0,4-7 6 15,-4 7 1-15,6 0 0 0,-2 0 9 0,-1 0-12 16,0 2 12-16,0 3-12 0,3-3 3 0,-2 3 0 0,2-3 0 15,0 5 0-15,-3 0 9 0,3 0-8 0,-3 0 8 0,3 0-8 32,-3 0-176-32,1 0-36 0,-1 7-6 0,0-7-2 0</inkml:trace>
  <inkml:trace contextRef="#ctx0" brushRef="#br0" timeOffset="13564.643">9401 4100 403 0,'0'0'17'0,"0"0"5"0,5 0-22 0,3 0 0 16,0 0 0-16,2 5 0 0,1-3 196 0,0-2 36 0,-1 0 6 0,1 0 2 16,-1 0-135-16,1 0-26 0,-1 0-6 0,-2 0-1 15,0 0-40-15,0-2-9 0,-2-3-2 0,-6 5 0 16,8 0 4-16,-8 0 1 0,2 0 0 0,1-7 0 16,-1 0 18-16,-2 7 3 0,0-7 1 0,-2 2 0 15,-3 3-4-15,-1-5-1 0,1 2 0 0,0 3 0 0,-3-3-35 0,0 3-8 31,0-3 0-31,-3 3 0 0,3-3 9 0,-2 5 0 16,-1 0 0-16,1 0 0 0,-1 0 23 0,3 5 4 16,-3-3 0-16,1 3 1 0,-1-3-37 0,6 5 0 15,-3-2-14-15,3 2 4 0,-3 0 10 0,5 5-8 0,-2-3 8 16,2-2-8-16,3 0 8 0,3 5-8 0,0-5 8 0,-1 5-8 16,3-5 8-16,3 0-10 0,0 0 10 0,3 5-10 15,2-3-18-15,-2-4-3 0,5-3-1 0,-3 3-573 16,3 2-115-16</inkml:trace>
  <inkml:trace contextRef="#ctx0" brushRef="#br0" timeOffset="14011.776">9750 4072 633 0,'0'0'56'0,"0"0"-44"0,0 0-12 0,0 0 0 16,5-5 168-16,-5 5 31 0,0 0 6 0,0 0 2 15,0 0-65-15,0 0-13 0,0 0-2 0,-5 5-1 16,-6-3-45-16,3 3-9 0,0 2-1 0,1 0-1 15,-4 0-40-15,3 0-8 0,0 0-2 0,0 5 0 16,0-5-20-16,3 5 0 0,-3-5 0 0,5 0 0 0,1 0 0 0,-1 0 0 31,3 7 0-31,3-14 0 0,-3 0 0 0,5 7-8 16,3-2 0-16,0 2 0 0,2-2 0 0,1-3 0 16,2 3 0-16,0-5 0 0,3 0 8 0,-2-5 0 15,-7 5 0-15,1-7 0 0,3 2 0 0,-3 3 0 16,-3-5 8-16,1 2-8 0,-1-4 12 0,0-3-1 0,-5 0-1 0,0 3 0 15,0-3 1-15,-3-2 0 0,1-5 0 0,-1 5 0 16,3 0 2-16,0 0 1 0,-2 0 0 0,-4-5 0 0,-2 7 2 0,3-2 0 16,0 2 0-16,-1 3 0 0,1 2 29 0,0 0 7 15,-3 2 0-15,0-2 1 0,3 5-17 0,2-3-3 16,-2 0-1-16,5 5 0 0,0 0-15 0,0 0-3 16,0 5-1-16,2 2 0 0,1 0-13 0,5 0 0 15,-3 0 0-15,3 5 0 0,3 2 23 0,-1 0 1 16,1 5 1-16,0 0 0 15,-1-5-40-15,1 0-8 0,-1 0-1 0,1 0-1 16,-1-2 35-16,-2 2 7 0,0-2 2 0,0-5 0 16,-2 0-29-16,-1 5-6 0,-3-3 0 0,-2-9-780 15,0 0-155-15</inkml:trace>
  <inkml:trace contextRef="#ctx0" brushRef="#br0" timeOffset="14196.54">9975 4105 1602 0,'0'0'71'0,"0"0"14"0,2 2-68 0,1 5-17 0,2-2 0 0,-2 2 0 16,0 5 108-16,-1-5 17 0,1 0 4 0,2 0 1 15,-5 0-62-15,3 0-13 0,0 7-3 0,-3-14 0 16,2 7-35-16,-2-2-7 0,3 2-2 0,-3-7 0 0,0 0-8 0,0 0 0 16,0 0 0-16,0 0 0 15,0 0-209-15,0 0-44 0,-13-5-9 16,2-2-490-16</inkml:trace>
  <inkml:trace contextRef="#ctx0" brushRef="#br0" timeOffset="14327.964">10004 3992 1378 0,'0'0'61'0,"0"0"13"0,0 0-59 0,0 0-15 0,0 0 0 0,0 0 0 16,0 0 49-16,0 0 7 0,5 0 2 0,0 7 0 15,-2 0-128-15,0 0-26 0,-3-7-4 0,8 7-2 0</inkml:trace>
  <inkml:trace contextRef="#ctx0" brushRef="#br0" timeOffset="14597.617">10332 4020 403 0,'0'0'36'0,"0"0"-36"0,-5-2 0 0,-3-3 0 16,0 5 301-16,0 0 54 15,-3 0 10-15,1 0 3 0,-4 5-244 0,4-3-49 16,-3 3-10-16,-1 2-1 0,1-2-51 0,5-3-13 16,3 5 0-16,0 5 0 0,-1-5 16 0,-2 2-3 15,6 3 0-15,-1-5 0 0,3 5-13 0,3-5 0 16,-3 0 0-16,2 5-10 0,-2-5 10 0,6 2-8 16,-4-4 8-16,9 2-8 0,-3 0 8 0,5-7 0 15,0 5 0-15,1-3 0 0,1 3 0 0,1-3 0 0,3-2 0 0,-3 0 0 16,-3-2-18-16,0-3-2 0,0 5 0 0,1-7-553 15,-4 5-111-15</inkml:trace>
  <inkml:trace contextRef="#ctx0" brushRef="#br0" timeOffset="14766.598">10446 3987 1728 0,'0'0'76'0,"0"0"16"0,0 0-73 0,0 0-19 0,0 0 0 0,0 0 0 15,0 0 106-15,0 0 18 16,0 0 3-16,0 0 1 0,2 5-52 0,1 7-9 0,0-3-3 0,-1-2 0 15,1 5-54-15,0 2-10 0,2-2 0 0,-2 2 0 16,2 0 0-16,-2 0 8 0,2-2 2 0,0 2 0 16,-2-7-2-16,-1 5-8 0,1-5 12 0,0 5-4 15,-1-10-8-15,-2-2 8 0,0 0-8 0,0 0-728 16,0 0-152-16</inkml:trace>
  <inkml:trace contextRef="#ctx0" brushRef="#br0" timeOffset="14898.343">10411 4079 633 0,'6'0'56'0,"-1"0"-44"0,3-5-12 0,0 10 0 16,0-5 143-16,0-5 26 0,2 5 6 0,1 0 1 15,-1 0-116-15,1 5-24 0,0-5-4 0,-1 0-626 16</inkml:trace>
  <inkml:trace contextRef="#ctx0" brushRef="#br0" timeOffset="15229.607">10631 4093 1036 0,'0'0'46'0,"5"0"10"0,6 0-45 0,-3 7-11 0,0-7 0 0,2 0 0 16,-2 0 113-16,3 0 21 0,-1 0 4 0,1 0 1 16,0 0-74-16,-1 0-14 0,-2 0-3 0,3 0-1 15,-3 0-34-15,-3 0-13 0,-5 0 11 0,8 0-11 0,-8 0 17 0,2-7-2 16,-2 7-1-16,0 0 0 0,0 0 30 0,0 0 5 15,0-7 2-15,-5 0 0 0,0 2-11 0,0 3-3 16,-3-3 0-16,0 5 0 0,-3-2-18 0,1 2-4 16,2 0-1-16,-3 0 0 0,-2 0-5 0,2 0-1 15,-2 0 0-15,2 2 0 0,1 3-8 0,-1-3 0 16,1 3 0-16,2 2 0 16,2-2 0-16,1 4 10 0,0-9-10 0,2 7 10 15,1-2-18-15,-1 2-4 0,0 0-1 0,3 0 0 16,8 0-3-16,-2 0-1 0,1 0 0 0,1 3 0 15,0-3-28-15,3-5-6 0,-3 5-1 0,2 0 0 16,1-7-97-16,2 7-20 0,-5-7-4 0</inkml:trace>
  <inkml:trace contextRef="#ctx0" brushRef="#br0" timeOffset="15652.374">10914 4107 172 0,'0'0'16'0,"0"0"-16"0,3-7 0 0,-3 7 0 0,5 0 195 0,-5-7 36 0,3 5 7 0,-3 2 2 15,0 0-48-15,-3-5-8 0,-2 3-3 0,2-3 0 16,3 5-75-16,-3 0-15 0,-5 0-3 0,1 0-1 0,4 0-50 0,-2 5-9 16,2-3-3-16,-5 5 0 0,0 0-25 0,0-2 0 15,0 2 0-15,3 0 0 16,0 0-24-16,2 0-11 0,0 0-1 0,1 0-1 0,2-2 37 0,2 2 18 16,-2-7-2-16,6 7 0 0,2-2-25 0,0-3-6 15,-1-2-1-15,1 5 0 0,3-5 16 0,0 0 0 16,-1-5 0-16,1 5 0 15,2-2 0-15,0-3 0 0,0-2 0 0,-2 2 0 16,-3-2 9-16,0 0 5 0,-3 0 1 0,3 0 0 16,-3-7 20-16,1 2 4 0,-6 3 1 0,0-8 0 15,-3 3 16-15,3 0 4 0,-3-5 1 0,-2 5 0 0,-3-2 12 16,-2-1 3-16,-4 8 0 0,4-3 0 0,-1-2-61 0,1 7-15 16,-1 2 0-16,3-2 0 0,3 7 54 0,-1-7 8 15,1 5 2-15,5 2 0 0,0 0-52 0,0 0-12 16,0 0 0-16,3 2 0 0,-1 5 0 0,6 0 0 0,-2 5 0 0,4 0 0 15,4-3 0-15,-1 5 0 0,0 3 0 0,8-1 0 16,-2-2 0-16,-1 3 0 0,-2-3 0 0,-3-5 0 16,-2 3 0-16,-1 2 0 0,1-7 0 0,-3 0 0 15,-3-2-48 1,1 2-13-16,-1 0-3 0</inkml:trace>
  <inkml:trace contextRef="#ctx0" brushRef="#br0" timeOffset="16369.115">11557 3893 806 0,'0'0'36'0,"0"0"7"0,0 0-35 0,0 0-8 0,3 5 0 0,-1-5 0 16,-2 0 156-16,3 2 28 0,0 3 7 0,-1 0 1 15,1 4-59-15,2-2-11 0,-2 0-2 0,2 5-1 0,-2 2-51 0,2 5-9 16,0-5-3-16,1 7 0 0,-4-2-19 0,4 2-4 16,-1-2-1-16,0 2 0 0,0-2-1 0,-2-5-1 15,2 0 0-15,1-2 0 0,-1 2-9 0,-2 0-1 32,2-7-1-32,0 5 0 0,-2-5 6 0,-1 0 2 0,-2-7 0 0,0 0 0 15,3 7 8-15,-3-7 1 0,0 0 1 0,5-2 0 16,-2-3-37-16,2 3 0 0,-2-10 0 0,2 7 0 15,-2-2 0-15,2 0 0 0,-2-2 0 0,5 2 8 16,-3-3-23-16,0 3-4 0,3 5-1 0,3-3 0 16,-3 3 8-16,0-3 2 0,2 5 0 0,-2-2 0 15,3 2 10-15,-3 0-8 0,0 0 8 0,2 2-8 0,1-2 8 0,-3 5 0 16,0-3 0-16,0-2 0 0,0 7 0 0,-3-2 0 16,3-3 0-16,-3 3-8 0,1 2 35 0,-1 0 7 15,0 0 2-15,0 0 0 0,1 5-36 0,-4-5 0 16,1 0-15-16,0 5 5 15,-3-3 10-15,2-4 12 0,1 2-2 0,0 0-1 0,-3 0-9 0,0 0 0 16,0-7 0-16,2 5 0 16,-2 2-49-16,0-7-12 0,0 0-3 0</inkml:trace>
  <inkml:trace contextRef="#ctx0" brushRef="#br0" timeOffset="16769.92">12121 4147 1958 0,'0'0'87'0,"0"0"17"0,0 0-83 0,0 0-21 0,0 0 0 0,0 0 0 15,0 0 56-15,0 0 6 0,0 0 2 0,0 0 0 16,0 0-42-16,2 0-8 0,4 5-2 0,1-5 0 16,-1 0-12-16,2 0-16 0,2 0 3 0,-2 0 1 15,0 0 20-15,3 0 5 0,-1 0 1 0,-2 0 0 0,0-5-22 0,-3 5-5 16,1-2-1-16,-1 2 0 0,-5 0 28 0,3-5 6 15,-3-2 0-15,0 7 1 0,0-2-9 0,-3-3-3 16,-2-2 0-16,2 7 0 0,3 0-9 0,-3-5 12 16,-2 3-12-16,0-3 12 0,-3 5-4 0,-5-2-8 15,2-3 12-15,1 5-4 0,-1 0-8 0,0 0 12 16,3 0-12-16,1 7 12 16,-1-7 2-16,0 5 1 0,0-3 0 0,0 3 0 15,2 2-15-15,1-2 0 0,0-3 0 0,2 5 0 0,-2 0 0 16,2 0 0-16,1 3 0 0,-1-1 0 0,3 5 0 0,0-7 0 15,0-2 0-15,3 7-10 0,-1-5 10 0,4 0 0 16,-1 0 0-16,3-5 0 0,-3 5-18 0,6-2 2 16,-3 2 0-16,5-2 0 15,0-5-176-15,0 2-34 0,3-2-7 0,-5 0-2 0</inkml:trace>
  <inkml:trace contextRef="#ctx0" brushRef="#br0" timeOffset="17170.337">12404 4147 518 0,'0'0'46'0,"0"0"-37"0,2-7-9 0,-2 7 0 15,0 0 174-15,0 0 33 0,6-7 6 0,-6 7 2 16,0 0-104-16,0 0-21 16,0 0-4-16,0 0-1 0,0 0-8 0,-3-2-1 15,0-3-1-15,-2 5 0 0,0 0-17 0,-1 0-3 16,-1 0-1-16,-1 7 0 0,-3-7-29 0,0 7-5 16,1-2-2-16,2-3 0 0,-3 5-9 0,3-2-1 15,0 2-8-15,3-2 12 0,2 2-12 0,1 2-8 16,-1-9 8-16,6 7-13 0,-1-2 13 0,4 2-9 15,-1 0 9-15,0 0-8 0,1-2 8 0,2-3-8 0,0-2 8 0,2 5-8 16,-2-5 8-16,0 0 0 0,0-5 0 0,3 5 0 0,-4 0 18 0,1-2 6 16,0-3 0-16,-2 5 1 0,2-7-37 0,-1 7-8 15,-1-7-2-15,-1 2 0 0,-5 5 22 0,3-2 16 16,-1-5-2-16,-2 2-1 0,3-2 15 0,-3 7 4 16,-3-7 0-16,3 5 0 0,0 2 7 0,0 0 1 15,-5-5 1-15,5 5 0 0,0 0-11 0,0 0-2 16,-3 5-1-16,3-5 0 15,0 2-43-15,-2 5-9 0,2 0-2 0,2-2 0 0,1-3 38 0,0 3 7 16,2 2 2-16,0 0 0 0,6-2-32 0,-3-3-7 0,-3 5-1 0,3-2 0 16,0-3 20-16,3 3 0 0,-3-3 0 0,-1-2 0 15,1 5 0-15,3-5 0 0,-3 0 0 0,-3 0-1079 32</inkml:trace>
  <inkml:trace contextRef="#ctx0" brushRef="#br0" timeOffset="17385.924">12676 3992 1267 0,'-5'-7'112'0,"2"7"-89"0,-2 0-23 0,5 0 0 16,0 0 158-16,0 0 27 0,-3 7 6 0,3 5 1 16,3-3-103-16,0-2-20 0,2 5-4 0,0 2-1 0,-2-2 0 0,2 2-1 15,3 0 0-15,0 0 0 16,0-2-50-16,0 2-13 0,-3 0 0 0,-2 0 0 0,-1-2 36 0,4 2 1 15,-4-2 1-15,4-5 0 0,-4 5-22 0,1-3-5 16,-3-2-1-16,0-7 0 16,3 7-2-16,-3-7-8 0,0 0 12 0,0 0-4 31,0 0-35-31,0 0-7 0,0 0-2 0,0 0-1091 0</inkml:trace>
  <inkml:trace contextRef="#ctx0" brushRef="#br0" timeOffset="17602.142">12856 3999 806 0,'0'0'36'0,"0"0"7"0,0 0-35 0,0 0-8 15,0 0 0-15,0 0 0 0,3 7 271 0,-1 0 52 16,4 0 10-16,-1 0 3 0,-2 5-231 0,2 2-45 16,0-2-10-16,-2 2-2 0,2 0-4 0,0 0 0 15,-2-2-1-15,0 0 0 0,-3-3-19 0,0 3-4 0,0-5-1 0,0 0 0 16,-3 0-7-16,3 0 0 0,0-7-1 0,0 0 0 15,0 0-67-15,0 0-14 0,0 0-2 0,-5 0-945 16</inkml:trace>
  <inkml:trace contextRef="#ctx0" brushRef="#br0" timeOffset="17749.414">12840 4105 576 0,'0'0'51'0,"8"0"-41"0,0 0-10 0,0 0 0 16,3 0 239-16,-3 0 45 0,2 0 10 0,-2 0 2 15,3 2-167-15,-3-2-33 0,-3 0-6 0,3 0-2 16,-3 0-60-16,0 0-12 0,3-2-2 0,0-3-1 16,0 5-97-16,0 0-19 0,-3-7-4 0</inkml:trace>
  <inkml:trace contextRef="#ctx0" brushRef="#br0" timeOffset="18117.962">13044 3964 1497 0,'0'0'66'0,"0"0"14"0,0 0-64 0,0 0-16 15,5 2 0-15,1 3 0 0,-4-3 127 0,1 5 21 16,-3-2 5-16,2 7 1 0,4-3-63 16,2 3-13-16,-3-3-2 0,3 8-1 15,3-3-11-15,-6-5-3 0,-3 10 0 0,4-5 0 0,-4-2-25 16,1 2-4-16,0-2-2 0,-1-3 0 0,-2 3 10 0,0 0 3 16,6-3 0-16,-6-2 0 0,0-7-27 0,0 7-6 15,0-2-1-15,0-5 0 0,0 0-1 0,0 0-8 16,0 0 12-16,0 0-4 0,8 0 3 0,-3-5 0 15,0 3 0-15,3-3 0 0,0-2-11 0,-3 0 0 0,3 0 0 0,0 5 0 16,0-8 0-16,0 8 0 0,3-3 0 0,-3 3 0 16,0-3-14-16,-1 3 5 0,1-3 1 0,0 5 0 15,0-2 8-15,-2 2 0 0,2 0 0 0,-3 0 0 16,3 2 0-16,-3-2 0 0,-5 0-9 0,5 5 9 16,-2-3 0-16,2 3 0 0,-2-3 0 0,0 5 0 15,-1 3 0-15,3-3 0 0,-5-5 0 0,3 5 0 0,0 0 0 0,-3-2 0 16,5-3 0-16,-5-2 0 0,0 0 0 0,3 5 0 15,-1 2 0-15,4-2 0 16,-6-5-47-16,0 0-8 0,5 2-1 0,-5-2-1156 0</inkml:trace>
  <inkml:trace contextRef="#ctx0" brushRef="#br0" timeOffset="18471.882">13422 4093 403 0,'19'0'36'0,"-19"0"-36"0,0 0 0 0,0 0 0 0,0 0 334 0,0 0 60 16,0 7 12-16,2 0 2 0,6-2-240 0,0 2-49 16,3 0-10-16,-3-7-1 0,2 7-49 0,1-2-10 15,0-3-1-15,-3 3-1 0,0-3-23 0,-1-2-4 0,4 5 0 0,0-3-1 16,-1 3 18-16,-2-5 4 0,3 0 1 0,-3-5 0 16,2 5-34-16,-2-2-8 0,0-3 0 0,0 5 0 15,0-7-15-15,0 5-5 0,0-3 0 0,-3-2-1 16,3 5 21-16,-3-3 0 0,-2-2 8 0,0 2-8 15,-1-2 0-15,1 7 8 0,0-7-8 0,-3 7 0 16,0 0 14-16,0 0-2 16,0 0-1-16,0 0 0 0,0 0-11 0,0 0 0 15,0 0 9-15,0 12-9 0,0-5 51 0,-3 5 5 16,0-3 2-16,-2 3 0 0,2 2-26 0,1 0-6 16,-1 0-1-16,-2-2 0 0,0 0-4 0,2 2-1 15,0-5 0-15,1 3 0 0,-1 2 4 0,-2-7 1 16,2 5 0-16,0-5 0 0,1 0-25 0,-1-2 0 15,3-3 0-15,0 5 0 0,0-7-148 0,0 0-36 0</inkml:trace>
  <inkml:trace contextRef="#ctx0" brushRef="#br0" timeOffset="21098.188">22019 7560 1173 0,'0'0'52'15,"0"0"11"-15,0 0-51 0,0 0-12 0,5-7 0 0,0 0 0 16,3-1 24-16,0 4 1 0,3-10 1 0,-1 7 0 0,3-8 30 0,1 1 7 31,-1 0 1-31,0-2 0 0,6-1 0 0,-3-1 0 16,-3 3 0-16,0-3 0 0,3-1 0 0,0 2 0 0,-3-1 0 0,3-1 0 15,-3 5-52-15,0-5-12 0,3 2 0 0,0-2 0 16,-5 1 54-16,5 1 8 0,-3-2 2 0,3-2 0 16,0-2-64-16,-3 2-8 0,3 2-4 0,0 2-1 15,-1-6 21-15,1 6 4 0,0-2 0 0,0 1 1 16,-3-4-13-16,0 4 0 0,1-3-9 0,-1 2 9 0,-2-2 0 0,-1-1 0 15,3 1 0-15,-2-5 0 0,-3 0 0 0,0 5 0 16,2-5 8-16,-2 1-8 0,0-1 0 0,0 5 8 16,-3-1-8-16,3 4 0 0,0-4 16 0,-2 1-4 15,-4-2-1-15,4 2 0 0,-1-1 6 0,-2 4 2 16,2-4 0-16,-3 1 0 0,1-5 1 0,2 5 0 16,1-5 0-16,-1-2 0 0,0-3-8 0,1 3 0 0,-1 2-1 0,3 1 0 15,-3 3-11-15,0-4 10 0,1 5-10 0,-1 0 10 16,0-5-2-16,-2 7-8 0,0-2 12 0,-1 2-4 15,1-2 5-15,-1 3 1 0,-2-4 0 0,6 1 0 16,-6-5 5-16,2 7 1 0,-2-2 0 0,0-5 0 0,3 5-3 0,-3 2 0 16,0-2 0-16,0 2 0 0,0 3-3 0,0-3-1 31,-3-2 0-31,3 2 0 0,-2 0-2 0,-1-2-1 0,3 2 0 0,0-2 0 16,-3-5 2-16,1 5 0 0,2-7 0 0,-3 2 0 15,6-2-1-15,-3 2 0 0,-5-5 0 0,2 8 0 16,0-3-3-16,-2 0 0 0,-3 0 0 0,3 5 0 15,-1-5-8-15,1 5 8 0,2-5-8 0,1-2 8 16,-6 0-8-16,3-5 0 0,2 2 0 0,0-4 0 16,-2 2 0-16,2 5 0 0,3-5 0 0,-2 7 0 0,-1 0 0 0,0-2 0 15,1 0 0-15,-3-5 0 0,5 2 0 0,-3-4 0 16,-2 2 0-16,-3-7 0 0,2 0 0 0,1 0 0 16,-3 7 0-16,3-2 0 0,-6 2 0 0,3 0 8 15,0 0-8-15,0-2 0 0,-2 2 0 0,2 5 0 16,-3-5 8-16,-2 0-8 0,5 0 0 0,-2 5 0 15,-1-3 0-15,0 3 8 16,-2 0-8-16,3-3 0 0,-1 3 0 0,0 2 8 16,-2-2 8-16,3 2 0 0,-1 5 1 0,-2-5 0 15,0 0-17-15,2-2-14 0,0 7 2 0,-2-3 1 16,5 3 11-16,-2 0 0 0,-1 0 10 0,-2-3-10 0,2 10 8 16,1-7-8-16,2 2 0 0,-3-2 9 0,1 7-9 0,2-5 0 15,0 0 9-15,0 5-9 0,0-2 0 0,-3-3 0 16,3 7 0-16,0-9 0 0,0 7 0 0,3-5 0 0,-3 0 0 0,3 5 0 15,2 0 0-15,-2 2 0 0,0-4 0 0,2-3 0 16,-2 5 0-16,-1 2 0 0,1-9 0 0,-3 2 0 16,-2-2 0-16,2 7 8 0,-3-5-8 0,1 0 0 15,-1 5 8-15,0-3-8 0,1-1 10 0,-3-1-10 16,2 5 8-16,0 0-8 0,1-5 0 0,-3 5 0 16,-1-5 8-16,6 9-8 15,-2-6 0-15,2 2 0 0,0 4 0 0,0-4 8 16,-3 3-8-16,3-8 0 0,3 5 0 0,-3 0 0 15,0-1 0-15,0 1 0 0,3-2 0 0,-3 2 0 16,0 0 0-16,3 2 0 0,0 3 0 0,-1-3 0 16,-2 2 0-16,3-1 0 0,0 4 0 0,0-5 0 15,-1 5 0-15,1 0 0 0,0 2 0 0,-1-2 0 16,1 5 8-16,0-3-8 0,-3-2 0 0,0 4 0 0,8-1 8 0,-3-3-8 16,-2 7 0-16,2-3 0 0,1-1 0 0,2 4 0 15,0 0 0-15,-3-7 0 0,0 7 0 0,3 0 0 16,0 0 0-16,0-7 0 0,-2 2 0 0,-1-2 0 0,3 7 0 15,0-7 0-15,-3 0 0 0,3 7 0 0,0-5 0 0,0 5 0 16,0 0 0-16,-2-2 0 0,-1-3 0 0,3 5 0 16,0 0 0-16,-2-7 0 0,-1 7 0 0,3 0 0 0,0 0 0 0,0 0 0 15,-3-7 0-15,3 7 0 0,0-7 0 0,0 7 0 16,0-3 0-16,0 3 0 0,0 0 0 0,-2-4 0 16,2 1 0-16,0 3 0 0,0 0 0 0,0 0 0 15,-3-9 0-15,3 9 0 0,0 0 0 0,0 0 0 16,-3-2 0-16,3 2 0 0,0 0 0 0,0 0 0 15,0 0 0-15,0 0 0 16,-5 2 0-16,0 7 0 0,2-6 0 0,-2 8 0 16,-3-1-8-16,3-3 8 0,-3 9 0 0,0 1-8 15,-3-5 8-15,0 2 0 0,1-3 0 0,2 4-8 16,0-1 8-16,0 0 0 0,0 0 0 0,0 2-8 16,3-6 8-16,-3 4 0 0,5 0-19 0,-2-2 3 15,0 2 1-15,-1-2 0 16,4 2-21-16,-3-3-5 0,-1-1-1 0,4 4 0 0,-1-2-100 0,0-5-20 0,-2 0-4 0,2 0-550 15,3-2-111-15</inkml:trace>
  <inkml:trace contextRef="#ctx0" brushRef="#br0" timeOffset="21314.531">21736 2821 864 0,'0'0'76'0,"0"0"-60"0,0 0-16 0,0 0 0 15,2-3 92-15,1-1 16 0,2-3 4 0,0 7 0 16,3-5 12-16,0 2 4 0,0-1 0 0,3 4 0 16,2 0-68-16,3 0-14 0,-3 0-2 0,6 4-1 15,2-4-18-15,-5 3-3 0,0 2-1 0,-6-5 0 16,3 7-21-16,1-3 0 0,-1-4 0 0,0 3 0 0,-2-3 0 0,-1 0 0 16,1 0 0-16,-1 0 0 15,-2 0-98-15,0-3-24 0,6-6-5 0,-4 2-1 0</inkml:trace>
  <inkml:trace contextRef="#ctx0" brushRef="#br0" timeOffset="22445.822">19121 1355 1267 0,'0'0'56'0,"0"0"12"0,0 0-55 0,0 0-13 0,0 0 0 0,8 0 0 16,3 0 54-16,-3-2 8 0,2 2 2 0,4-5 0 0,-4 5 40 0,1 0 9 16,2 0 2-16,3 0 0 0,0-2-59 0,2-3-12 15,-2 5-3-15,3 0 0 0,-1-4-25 0,3 4-6 16,1-3-1-16,-4-1 0 0,1 4-1 0,-3-3-8 16,-3-1 12-16,0 1-4 0,0-2 10 0,-5 5 2 15,0 0 0-15,-8 0 0 16,0 0-119-16,0 0-23 0,0 0-5 0</inkml:trace>
  <inkml:trace contextRef="#ctx0" brushRef="#br0" timeOffset="22646.409">19119 1548 864 0,'0'0'76'0,"0"0"-60"15,0 0-16-15,13 0 0 0,-5 0 144 0,5-4 25 16,0 1 6-16,1 3 1 0,2 0-39 0,-3 0-7 0,3 0-2 0,2 0 0 15,-5-4-51-15,3 4-10 0,3 0-3 16,-1-8 0-16,-2 6-51 0,3-3-13 16,-1 3 0-16,1-3 0 0,-1 1 0 0,-2-3 0 15,0 4 0-15,-3-1 0 0,-2-3 0 0,-1-1 0 0,-2 6 0 0,-5-3-646 16,-6 3-132-16</inkml:trace>
  <inkml:trace contextRef="#ctx0" brushRef="#br0" timeOffset="22925.158">19103 1268 1497 0,'0'0'32'15,"0"0"8"-15,0 0 0 0,0 0 4 0,0 0-36 0,5 7-8 0,1 1 0 0,-4-1 0 16,1 4 104-16,2 3 20 0,0 1 3 0,-2 3 1 15,0 1-52-15,2 0-9 0,0-3-3 0,-2 6 0 0,2-4 0 16,-2 1 0-16,2 2 0 0,0-2 0 0,1-5-51 0,-4 0-13 16,1 1 0-16,0-4 0 0,-1 1 0 0,1-2 0 15,-3 1 0-15,0-8 0 16,0-3-56-16,0 0-13 0,0 0-3 0,0 0-1 16,0-3-88-16,3-8-18 0,-1 3-3 0,1-1-1 0</inkml:trace>
  <inkml:trace contextRef="#ctx0" brushRef="#br0" timeOffset="23110.271">19288 1327 1749 0,'0'0'38'0,"0"0"8"0,0 0 2 0,0 0 2 0,0 0-40 0,0 0-10 15,0 0 0-15,0 0 0 0,0 0 95 0,3 3 17 16,2 1 3-16,0 3 1 0,3 7-38 0,0-2-7 16,-2-2-2-16,-1 6 0 0,-3-2-27 0,4 0-6 15,2 0 0-15,-3 5-1 0,0-9-18 0,1 1-3 0,-1 4-1 0,0-4 0 16,-2-1 3-16,2 1 1 0,-2 4 0 0,-1-11 0 15,4 3-17-15,-4-4 0 0,-2 1 0 0,6 1 0 16,-6-5-252-16,0 0-55 0,0 0-10 16,0 0-540-16</inkml:trace>
  <inkml:trace contextRef="#ctx0" brushRef="#br0" timeOffset="23596.109">20082 1320 1285 0,'0'0'28'0,"0"0"5"0,-5-5 2 0,2 5 2 0,-5-7-29 0,3 7-8 0,-3 0 0 0,2 0 0 15,-1 0 92-15,-1 0 18 0,0 0 3 0,-3 7 1 16,1-2-49-16,-1 2-9 0,0-4-3 0,-2 4 0 0,3 4-22 0,-1 4-5 16,3-4-1-16,0 1 0 0,3-3-25 15,-1 3 0-15,4-2 0 0,-1 1-11 0,3 3 51 0,3-2 9 16,-1-5 3-16,6 5 0 15,3-10-32-15,0 5-7 0,-3 1-1 0,5-1 0 16,3-3 42-16,0-4 8 0,-1 0 2 16,4 0 0-16,-6-7-52 0,3 3-12 0,-3 4 0 0,0-8 0 15,-2 1 0-15,0 5 0 0,-3-7 0 0,0-1 0 16,-3 6 54-16,-3-11 8 0,4 4 2 0,-6 4 0 16,0-3-52-16,-3 5-12 0,-2-9 0 0,0 3 0 15,-3 4 0-15,0 0 0 0,0-1 0 0,0 1 0 0,0 0 0 0,0 3 0 16,-3 1 0-16,1-1 0 15,4 1-180-15,-2 3-40 0,-2-7-7 0,10 7-1 0</inkml:trace>
  <inkml:trace contextRef="#ctx0" brushRef="#br0" timeOffset="23866.101">20423 1125 1576 0,'-2'-12'70'0,"2"5"14"0,-3 2-67 0,3-2-17 16,-3-2 0-16,3 0 0 0,-5 2 140 0,2 4 24 15,-5-2 4-15,6-2 2 0,-6 7-85 0,3-7-17 16,-6 5-3-16,3 2-1 0,-3 0 0 0,1 2 0 31,-1-2 0-31,1 0 0 0,2 7-51 0,2 0-13 0,-2 1 0 0,1-1 0 16,-1 4 0-16,2 3 0 16,1-2 0-16,5 2 0 0,0 5 0 0,0-2 0 0,5-6 0 0,1 11 0 15,-1-4 0-15,3 1 0 0,2 2 0 0,1 0 0 16,2-2 0-16,0 2 0 0,1-6 0 0,-4 3 0 0,1 1 0 15,-1-9 0-15,-2 1 0 0,0 3 0 0,-5-6 0 0,2-1 0 16,-2 0 0-16,-3-7 0 16,-3 4-169-16,-5 3-37 0,0-7-7 0</inkml:trace>
  <inkml:trace contextRef="#ctx0" brushRef="#br0" timeOffset="24013.261">20241 1334 1267 0,'0'0'56'0,"5"-7"12"0,0 7-55 0,3-12-13 0,5 5 0 0,-5 5 0 31,0-3 105-31,3 3 19 0,5-7 3 0,2 6 1 16,1 3-52-16,2 0-9 0,0-4-3 0,0 1 0 0,0 3-24 0,-2 0-6 16,-1 0-1-16,-2 0 0 15,0 0-92-15,-5 0-18 0,13 0-4 0,-24 0-1 0</inkml:trace>
  <inkml:trace contextRef="#ctx0" brushRef="#br0" timeOffset="24799.454">20981 1337 345 0,'0'0'31'0,"0"0"-31"15,3-7 0-15,-3 4 0 0,0 3 211 0,0-12 36 16,0 12 7-16,0 0 2 0,0 0-154 0,0 0-30 16,0 0-7-16,0 0-1 0,0 0 52 0,0 0 9 15,0 0 3-15,3 5 0 0,2 2-56 0,-2 3-12 16,2 1-1-16,3 4-1 0,-3-1 10 0,3-3 1 16,-3 8 1-16,3-2 0 0,-2-1-6 0,2-2 0 15,-3 5-1-15,-2-2 0 0,-1-3 1 0,3-3 1 0,-2 11 0 0,0-11 0 16,-1-4-52-16,1 0-13 0,-3-2 0 0,3 5 0 0,-3-10 0 0,0 4 0 15,0-4 0-15,0 0 0 0,0 0 34 0,0 0 4 16,-3-12 1-16,0 3 0 0,-2-7-24 0,0 1-5 16,0-3-1-16,-1-3 0 0,-2 4-9 0,0-6-9 15,3-3 9-15,-3 4-13 32,0-3-23-32,6-4-4 0,-1 8 0 0,0-5-1 0,3 5 33 0,3 2 8 0,0 5 0 0,2-5 0 31,0 5-53-31,6 0-9 0,-3 7-2 0,5 2 0 0,0-9 52 0,0 14 12 0,1-2 0 0,4-3 0 15,1 5 0-15,2 5 0 0,-5-3 0 0,2 12 0 16,-2-2 0-16,0 0 0 0,-5-3 0 0,-6 3 0 16,0-2 48-16,0 6 13 0,-7-7 3 0,-1 6 0 15,-5-4-64-15,3 1 0 0,-6-3 0 0,1 3-10 0,-9-5 10 0,6 0 9 16,5 0-1-16,-3-2-8 16,-4-3-44-16,-1 6-16 0,2-8-4 0,4 0-751 15,-3 0-150-15</inkml:trace>
  <inkml:trace contextRef="#ctx0" brushRef="#br0" timeOffset="25168.771">21452 1247 1965 0,'-10'3'43'0,"10"-3"9"0,0 0 1 0,0 0 3 0,0 0-44 0,0 0-12 16,0 0 0-16,0 0 0 0,0 0 85 0,0 0 15 15,2-3 4-15,4-1 0 0,-4 1-75 0,6 3-14 16,0-7-3-16,3 2-1 15,-3 5-11-15,2-7 0 0,1 0 0 0,-3 5 0 16,3-7 0-16,-4 6 12 0,4-4-12 0,-6 2 12 16,1-2-12-16,-1 0 10 0,-2 0-10 0,-3 3 10 15,0-3-10-15,0 7 0 0,-3-3 0 0,0-2 0 16,-2-2 0-16,0 7 0 0,-1-7 0 0,-2 7 0 16,1 0 53-16,-4 0 9 0,0 0 2 0,1 0 0 15,-1 0-52-15,1 7-12 0,2-7 0 0,0 5 0 0,0 2 0 0,0-4 0 16,0 8 0-16,0-4 0 0,0 7 0 0,3 1-16 15,-1-4 3-15,4 8 1 0,-1-9 12 0,3 8 0 16,0-4 0-16,0 1 0 0,3-4 0 0,-1 3 15 16,1-2-2-16,2-2 0 0,3 1-24 0,0-4-5 15,5 5 0-15,1-9-1 16,4 1-17-16,-2-1-3 0,3 1-1 0,-1-4 0 16,3 0-180-16,8-4-36 0</inkml:trace>
  <inkml:trace contextRef="#ctx0" brushRef="#br0" timeOffset="25470.718">21796 1247 1267 0,'-10'-7'56'0,"10"7"12"0,-3-4-55 16,-2-4-13-16,2 8 0 0,-2-7 0 0,2 0 156 0,1 7 29 15,-4-2 6-15,-2 2 1 0,3 0-63 0,0 0-12 0,-3 0-2 0,0 2-1 16,3-2-29-16,-3 7-5 0,0 0-2 0,2 1 0 16,1-1-91-16,0 0-19 0,0 4-3 0,2 3-1 15,0-2 36-15,3 0-8 0,0-3 8 0,3 3 0 16,0-2 0-16,2 1-8 0,3-4 8 0,0 0 0 15,0 1-9-15,5-4 9 0,-2-4 0 0,2 7-9 16,0-11 9-16,-2 4 0 16,-1-3 0-16,1-1 0 0,-1-4 0 0,1 6 9 15,-1-3-9-15,1-2 0 0,-3 0 37 0,0 0 1 16,0-5 0-16,-3-2 0 0,-2 3-38 0,-3 1 0 16,0-2 0-16,-3-2-8 0,1 10 8 0,-4-3 0 15,-2-3 10-15,0 5-10 0,0-2 57 0,0 0 6 0,1 7 1 0,-1-2 0 16,0 2-52-16,2-5-12 0,4 10 0 0,2-5 0 15,0 0-151-15,0 0-33 0,0 0-6 0,0 0-898 16</inkml:trace>
  <inkml:trace contextRef="#ctx0" brushRef="#br0" timeOffset="25871.614">21931 1243 1868 0,'0'0'41'0,"0"0"9"0,0 7 2 0,3 2 0 0,0-2-42 0,-1 2-10 0,1-4 0 0,0 5 0 15,4 6 73-15,-1 1 13 0,2-3 2 0,-3 4 1 16,0 1-20-16,3-5-4 0,3 0-1 0,-3 5 0 16,2-5-2-16,-2 5-1 0,0-9 0 0,0 1 0 0,0 4-28 0,-3-4-5 15,-2-4-2-15,0 0 0 0,2 0-9 0,-5-7-1 32,0 0-1-32,0 0 0 0,0 0 9 0,-3-7 1 15,1 3 1-15,-4-3 0 0,1-7-10 0,-3 4-3 16,0-9 0-16,0 0 0 0,-2-6-13 0,-1 3-10 0,3 1 2 15,0-12 0 1,0 7-49-16,3 1-10 0,0-4-1 0,5 8-1 16,5 2 4-16,0-2 1 0,1 2 0 0,2 5 0 0,2 3 51 0,1 1 13 0,-1-2 0 0,1 5 0 15,2 5-15-15,0-7 0 0,1 6 0 0,-1 3 0 0,-3 3 24 0,4 6 5 16,-4-7 1-16,1 5 0 16,-3 0-15-16,0 5 0 0,2-5 0 0,-4 0 0 0,-4 7 54 0,1-2 8 15,-1-5 2-15,-4 7 0 0,-3 0-52 0,-1-2-12 16,-4-2 0-16,-1 1 0 0,-5 3 54 0,0-9 8 15,0 2 2-15,1 0 0 16,-4-2-76-16,3-3-16 16,0-2-2-16,0 0-805 0,1-2-161 0</inkml:trace>
  <inkml:trace contextRef="#ctx0" brushRef="#br0" timeOffset="26087.765">22180 951 1890 0,'0'0'84'0,"0"0"16"0,0 0-80 0,0 0-20 0,0 0 0 0,5 2 0 16,1 3 102-16,-1 4 16 0,3-4 3 0,-3 2 1 15,3 3-26-15,0 1-6 0,0 3-1 0,-3 1 0 16,3 3-71-16,0 1-18 0,0-5 0 0,0 12 0 16,0-7 0-16,-3-3 0 0,1 3 0 0,-4 0 0 15,1-5 0-15,-1-4 0 16,-2 6 0-16,3-7 0 15,0 3-36-15,-1-5-12 0,1-4-1 0,0 1-1 0</inkml:trace>
  <inkml:trace contextRef="#ctx0" brushRef="#br0" timeOffset="26404.384">22455 1127 1695 0,'3'-2'75'0,"-3"2"16"15,5 0-73-15,3-5-18 0,0 1 0 0,3 4 0 16,-3 0 114-16,2 0 19 0,3 0 4 0,1 0 1 0,-4-3-60 0,3 3-12 15,1 0-2-15,1-4-1 0,-4 1-51 0,2-2-12 16,1 5 0-16,-4-7 0 0,3 0 0 0,-10 7 0 16,-3-7 0-16,0 3 0 0,0 4 0 0,0 0 0 15,0-7 0-15,0-1 0 0,-3 6 32 0,-2-3 4 16,-3-4 1-16,0 4 0 0,-2 3-37 0,2 2-23 0,-6-5 3 0,4 5 1 16,-3 0 1-16,-1 0 0 0,1 5 0 0,3-3 0 15,-1 3 18-15,0-3 0 0,3 5 0 0,-2 5 0 16,5-2 0-16,-1-6 0 0,4 10 0 0,2-2 0 15,0-2 0-15,0 1 0 0,2 3 0 0,1-2 0 16,0 2 0-16,5 7 0 16,-6-9 0-16,6 2 0 0,-3 0 27 0,6-2 9 15,0-2 1-15,2 1 1 16,3-4-101-16,5 0-20 0,26-2-4 0,-4-5-1 0</inkml:trace>
  <inkml:trace contextRef="#ctx0" brushRef="#br0" timeOffset="27119.962">23315 1019 1497 0,'0'0'32'0,"0"0"8"0,0 0 0 0,0 0 4 16,0 0-36-16,0 0-8 0,0 0 0 0,0 0 0 0,0 0 108 15,0 0 20-15,0 7 4 0,-3-4 1 0,3-3-59 0,-2 4-12 16,-1 3-2-16,1 0-1 0,-1 0 4 0,3 5 1 15,-3-5 0-15,3 0 0 0,3 5-52 0,0-3-12 32,-1-4 0-32,1 2 0 0,2-4 54 0,3 6 8 0,3-9 2 0,-1 2 0 15,1-2-52-15,2 0-12 0,3 0 0 0,0-2 0 16,0-7 0-16,0 6 0 0,-1-1 0 0,1-4 0 16,0 1 0-16,-5 0 0 0,2-4 0 0,-2 4 0 15,2 4 0-15,-5-9 0 0,-6 5 0 0,1 0 0 16,2 0 8-16,-2 0 0 0,-6 0-8 0,1 2 12 15,-4 5 3-15,6 0 0 0,0 0 0 0,-5 0 0 0,0 0-30 0,5 0-5 16,0 0-2-16,0 5 0 0,0-5 41 0,0 7 8 16,8 0 1-16,-3-2 1 0,0-3-29 0,3 5 0 15,3 0-8-15,-1-2 8 0,4 2-25 0,-1-7 1 16,3 0 1-16,5 3 0 0,-3-3 23 0,1 0 0 16,-6-3 0-16,3-2 0 0,0 3 14 0,-3-3 7 15,-2-2 2-15,-3 0 0 16,-3 0-37-16,-2 0-7 0,2 0-2 0,-8-5 0 15,1-2 56-15,-4 3 11 0,-2 3 3 0,0-6 0 16,-2 7-33-16,-1-4-6 0,-2 3-8 0,0 1 11 16,0 0-159-16,2 0-31 0</inkml:trace>
  <inkml:trace contextRef="#ctx0" brushRef="#br0" timeOffset="27505.129">23815 765 1958 0,'0'0'87'0,"0"0"17"0,0 0-83 16,0 0-21-16,0 0 0 0,0 0 0 0,0 0 129 0,0 0 22 0,0 0 4 0,5 2 1 15,-2 10-96-15,0 2-18 0,2-2-4 0,3-2-1 0,-3 8-9 0,3 4-1 16,0-4-1-16,0 1 0 0,0-5 9 0,-3 7 1 16,1-9 1-16,2 0 0 0,-3 4-29 0,-3-9-8 15,1 1 0-15,2-1 0 0,-2-3 20 0,0 3 2 16,-1 0 1-16,-2-7 0 0,0 0-12 0,0 0-3 15,0 0 0-15,3 0 0 0,5 0-8 0,-3 0 12 16,1-2-12-16,1-3 12 16,1-2-12-16,0 3-17 0,3-3 4 0,2 4 1 15,-2-4-28-15,2 2-4 0,-2-2-2 0,2 0 0 16,-3 7 16-16,1-2 3 0,-3-3 1 0,2 5 0 0,-2-4 26 0,0 8 0 16,-5 1 0-16,2-5-8 0,1 0 8 0,-1 2 0 15,-3 3 8-15,4 4-8 0,-4-4 18 0,1 2-1 16,0-4 0-16,-1 4 0 0,1 2 2 0,0-7 0 15,-1 5 0-15,1 0 0 0,2-2-9 0,-2 2-2 0,2-4 0 0,0-3 0 32,3 9-57-32,0-9-12 0,3 0-3 0,0 0-751 0,-1-5-150 0</inkml:trace>
  <inkml:trace contextRef="#ctx0" brushRef="#br0" timeOffset="27790.697">24371 902 172 0,'0'0'16'0,"0"-3"-16"16,2-4 0-16,-2 0 0 0,0 2 336 0,-2-2 64 15,2 7 12-15,0-7 4 0,0 7-213 0,0 0-43 16,0 0-8-16,0 0-1 0,-6 0-72 0,-1 7-15 16,-1 0-2-16,0 5-1 0,0-5-51 0,0 0-10 15,0 5 0-15,3 2 0 0,-1-4 10 0,6-1 7 0,-2 0 2 16,2-2 0-16,0 5-31 0,5-2-5 0,0-6-2 0,3 3 0 16,0 0 67-16,3 0 12 0,2-7 4 0,0 5 0 15,0-10-64-15,1 5-21 0,-1-7 0 0,3 7 0 16,-3-7 30-16,0 0 7 0,-2 3 0 0,-1-3 1 0,-2-1 8 0,0 1 2 15,0-7 0-15,-5 3 0 0,-1 1-3 0,-2-2 0 16,-2-2 0-16,-1 2 0 0,-2-2-8 0,-3 0-1 16,-3 3-1-16,-2 3 0 0,-3 1-14 0,0-2 0 15,-2 4 0-15,-1 5-851 0,1 0-168 0</inkml:trace>
  <inkml:trace contextRef="#ctx0" brushRef="#br0" timeOffset="28640.144">19256 2033 115 0,'0'0'10'0,"-2"0"-10"16,2 0 0-16,0 0 0 0,0 0 297 0,0 0 58 16,0 0 11-16,-3 4 2 0,0 1-198 0,1-2-40 15,2 4-8-15,-3 0-2 0,1 0-40 0,-1 0-8 16,0 5-1-16,-2 2-1 0,5-3-28 0,-3-1-6 15,3-1 0-15,3 1-1 0,0 1-35 0,-1-4-22 16,1 0 3-16,5 1 1 0,0-1 46 0,0 0 8 16,0-7 3-16,5 0 0 0,-3 0-22 0,6 0-4 0,-2-7-1 0,1 4 0 15,1-4 23-15,0-2 4 0,0-1 1 0,-3-1 0 16,3-3-23-16,-5 6-4 0,-1-3-1 0,1 4 0 16,-3-7-2-16,-3 6-1 0,-2-3 0 0,-6 4 0 15,3-3 27-15,0 3 6 0,-3-2 1 0,1 6 0 16,2 3-27-16,0 0-4 0,0 0-2 0,0 0 0 15,0 0-10-15,0 0 12 0,-5 3-12 0,2 6 12 0,0-2-12 0,6 3 0 16,0-6-12-16,-1 6 12 0,6-6-8 0,3 4 8 16,-1-1 0-16,4 0 0 15,-1-3-33-15,0-1-3 0,0-3 0 0,6 0 0 0,-1-3 36 0,1-1 0 0,-3 4 0 0,-3-7 0 16,0 0 0-16,0-1 0 0,1 4 0 0,-4-6 0 16,-2 6 44-16,-3-10 16 0,1 6 4 0,-4 1 0 31,1 0-52-31,-3-4-12 0,0 1 0 0,-3-2 0 0,1 8 0 0,-4 1 0 15,4-4 0-15,-4 3 0 0,1-3 0 0,0 7 0 16,0 0 0-16,-1-3 0 16,1-1-48-16,5 4-13 0,0 0-3 0,0 0 0 15,-3 4-94-15,3-4-19 0,0 0-4 0,0 0-1 0</inkml:trace>
  <inkml:trace contextRef="#ctx0" brushRef="#br0" timeOffset="29257.112">19852 2016 115 0,'0'0'10'0,"0"0"-10"0,0 0 0 0,8 0 0 16,0 3 309-16,2-3 60 0,-2-3 12 0,3 3 3 16,-3-4-205-16,0 4-41 0,-1 0-8 0,4 0-2 15,0-7-51-15,2 0-10 0,0 4-3 0,0-2 0 0,1-2-51 0,-4 0-13 16,3 3 0-16,-2-6 0 0,-3 3 0 0,0-2 0 0,-3 6 0 15,-2-4 0-15,-1-4 54 0,-2 4 8 16,-5 4 2-16,2-4 0 0,1-2-53 0,-6 6-11 0,-3-4 0 0,1 7 0 16,-1 0 11-16,1 0 5 0,-4-4 0 0,-2 4 1 15,3 4-5-15,3-4 0 0,2 7-1 0,-3-4 0 32,-2 6-30-32,5-2-5 0,-3 3-2 0,3-3 0 0,1 0 39 0,-1 4 8 0,5 1 2 0,-2 2 0 0,2-4-37 0,3 9-7 15,0-8-2-15,3 3 0 0,2 1 23 0,0-1 0 16,6-3 0-16,-1 1 0 0,1-2 0 0,2-3 10 15,3 0-1-15,0-3 0 0,2-1-9 0,1-3-14 16,0 4 3-16,-1-8 1 16,1 1-145-16,-1-1-29 0,1-3-5 0,-1 0-2 0</inkml:trace>
  <inkml:trace contextRef="#ctx0" brushRef="#br0" timeOffset="29564.455">20222 1936 1713 0,'0'0'76'0,"0"0"16"0,0 0-74 0,0 0-18 16,5 3 0-16,-5-3 0 0,6 0 109 0,2 4 19 16,0 3 3-16,0 5 1 0,-3-2-55 0,3-3-10 15,0 0-3-15,0 5 0 0,-3-5 0 0,-2 0 0 16,-1 4 0-16,3-4 0 0,-2 0-51 0,0-2-13 0,-1 2 0 0,-2-7 0 16,0 0 54-16,0 0 8 0,0 0 2 0,0 0 0 15,0 0-52-15,0 0-12 0,0 0 0 0,0 0 0 16,3-4 0-16,0-4 0 0,-9-3 0 0,6 8 0 15,3-8 0-15,0-3 0 16,-1 2 0-16,-2 5 0 16,3-7-48-16,2 4-13 0,1 1-3 0,-1-1 0 0,3-1 52 0,0 4 12 15,0-1 0-15,2 1 0 16,-2 3-39-16,0 1-5 0,3-4 0 0,-1 3-1 0,1-3 21 0,-1 7 4 16,-2 0 0-16,6 0 1 0,-4-3 19 0,1 6 17 15,-1-3-3-15,-2 0-1 16,0 7-72-16,0-3-14 0,0-1-3 0,-3 1-944 0</inkml:trace>
  <inkml:trace contextRef="#ctx0" brushRef="#br0" timeOffset="29880.681">20595 1946 57 0,'0'0'0'0,"0"0"0"0,3 0 0 0,5 0 0 0,-6 0 274 0,6 0 50 16,-2-3 9-16,4-1 3 0,-2 4-167 0,3 0-33 0,2-3-6 0,0-1-2 15,3-3-51-15,-3 0-10 0,1 7-3 16,-1-8 0-16,0-3-51 0,0 8-13 0,-5-4 0 0,0 7 0 15,-8 0 47-15,8-11 6 0,-3 4 2 0,-2 4 0 16,-3-2-10-16,-3 1-1 0,1-3-1 0,-4 4 0 16,-2-1-9-16,1 1-2 0,-1-1 0 0,0-3 0 15,-3 7-8-15,-2 0-3 16,0 0 0-16,-1 0 0 0,4 7 16 0,-1-7 3 16,-2 7 1-16,2 0 0 15,1 0-50-15,-1 5-11 0,1-5-1 0,-1 4-1 0,3-1 22 0,0 1 0 16,0 4 8-16,3-1-8 0,0 5 19 0,5-1-2 15,2-8 0-15,1 9 0 0,2-8-17 0,3 3 0 16,3-7 0-16,-1 8 0 16,4-4-26-16,-1-8-9 0,3 1-1 0,0-1-1 0,2-3 20 0,3 4 4 0,0-8 1 0,3 4-727 15,-3-3-145-15</inkml:trace>
  <inkml:trace contextRef="#ctx0" brushRef="#br0" timeOffset="30429.135">21336 1704 1659 0,'0'0'36'0,"0"0"8"0,0 0 2 0,0 0 1 0,0 0-38 0,0 0-9 16,0 0 0-16,0 0 0 15,3 11 68-15,-1-4 12 0,-2 0 3 0,6 8 0 16,-1-8-15-16,0 7-4 0,0-3 0 0,3 4 0 15,3 3-51-15,-3-11-13 0,3 8 0 0,-4-1 0 16,-1-3 46-16,-1-4 6 0,-2 8 2 0,2-4 0 0,0-1-35 0,-2-6-7 16,2 3-2-16,0 1 0 0,-2-1 43 0,0-3 9 15,-1-1 2-15,-2-3 0 0,0 0-52 0,6-3-12 16,-4-1 0-16,4 4 0 0,-4-15 0 0,4 8 0 0,-1 3 0 0,0-6 0 16,0-1 0-16,3 1 0 0,0 1 0 0,0 9 0 15,3-7 0-15,-1 4 0 0,4 3 0 0,-1-7 0 16,0 7 0-16,0-4 0 0,-2 4 0 0,7 0 0 15,-4 0 0-15,-1 0-12 0,-2 7 3 0,-1-3 0 16,1 3 9-16,-3 0 12 0,-3 1-2 0,3-1-1 16,-3 0-9-16,0 0 0 0,-2 0 0 0,0 4 0 0,-1-6 0 0,1 5 0 15,-3-10 0-15,3 0 0 0,-1 11 32 0,-2-8 4 16,0-3 0-16,0 0 1 16,3 4-59-16,-3-4-12 0,0 0-2 0,8 3-767 15,-3-3-153-15</inkml:trace>
  <inkml:trace contextRef="#ctx0" brushRef="#br0" timeOffset="30768.148">21857 1863 1497 0,'0'0'66'0,"0"0"14"0,8-4-64 0,0-3-16 16,-3 7 0-16,6 0 0 0,2-3 106 0,-5-4 18 15,0 7 3-15,-3 0 1 0,6-4-46 0,0 4-9 16,-1 0-1-16,1-7-1 0,-1 4-41 0,-2-4-8 0,0 2-2 0,0 1 0 15,0 1 2-15,-5-4 0 0,-1 3 0 0,-2-6 0 16,0 3 2-16,0 2 1 0,-5-2 0 0,0 3 0 16,-1 1-25-16,-1-4-11 0,-7 3 1 0,1-3 0 15,0 7 30-15,5-3 7 0,8 3 1 0,-8 0 0 16,-5 3-20-16,2-3-8 0,1 7 8 0,2-7-8 16,-6 4 0-16,4 3 0 15,-1-4 0-15,3 4 0 0,-2 2 0 0,4 1 0 16,1-3 0-16,-3 4 0 0,6-4 0 0,-1 0 0 15,3 8 0-15,0-4 0 0,3-1 26 0,-1 2 6 16,3-5 2-16,1 4 0 16,-1-4-78-16,3-4-16 0,0 6-4 0,0-2 0 0,2 3 52 0,4-10 12 0,-1 4 0 0,8 3 0 31,-2-7-129-31,-1 0-23 0,3-4-5 0</inkml:trace>
  <inkml:trace contextRef="#ctx0" brushRef="#br0" timeOffset="31163.637">22302 1812 748 0,'-3'-3'67'0,"3"3"-54"16,0-7-13-16,0 3 0 0,0-3 245 0,-3 7 47 16,-2-8 8-16,5 6 3 0,0-3-129 0,0 5-26 0,-8-4-4 0,3 4-2 31,-3 0-58-31,3 0-12 0,-3 0-3 0,2 0 0 16,-1 0-39-16,-4 4-8 0,3-4-2 0,-5 7 0 0,2 1-20 0,3-1 0 0,-2 0 0 0,2 0 0 15,0-3 0-15,3 8 0 0,-1-2 0 0,6-6 0 16,0 6-15-16,3-3-1 0,0 2 0 0,2-2 0 31,0 3-28-31,3-6-7 0,0 3-1 0,-3-4 0 16,6-3-9-16,-3 4-3 0,0-4 0 0,0-4 0 0,2 4 64 0,1 0 0 0,-3-3 16 0,2-1-3 15,-2 1-13-15,0-1-16 0,0-3 3 0,-3 0 1 16,1 4 12-16,-1-2 0 0,0-2 0 0,-2 3 0 16,0-6 28-16,-1 6 8 0,-2-3 1 0,3 7 1 15,-3-8-18-15,0 8-4 0,0 0-1 0,0 0 0 16,0 0 4-16,0 0 1 0,3 0 0 0,-3 0 0 0,0 0-11 0,5 0-1 15,3 8-8-15,-3-8 12 0,6 7-22 0,-3-3-5 16,5 3-1-16,0-4 0 16,-2 4 64-16,-1-3 13 0,1 4 3 0,-1-4 0 0,4-1-52 0,-4 4-12 15,-2-7 0-15,0 4 0 16,3-4-20-16,-3 7-8 0,0-7 0 0,-8 0-740 16,0 0-147-16</inkml:trace>
  <inkml:trace contextRef="#ctx0" brushRef="#br0" timeOffset="31402.767">22513 1581 1612 0,'0'0'144'0,"0"0"-116"16,0 0-28-16,0 0 0 0,0 0 124 0,0 0 18 0,0 0 4 0,8 7 1 16,-2 3-49-16,2 6-10 0,0-2-1 0,-1 0-1 15,4 0-41-15,-3 5-8 0,0-5-1 0,0 8-1 16,-3-4-7-16,3-3-2 0,0 3 0 0,-3-4 0 15,-2 1-26-15,2 3 0 0,1-11-9 0,-1 8 9 16,-3-8 14-16,1 4 10 0,2-4 1 0,-2-4 1 31,0 6-42-31,-3-9-8 0,0 0-1 0,0 0-1 16,0 0-216-16,5-5-43 0,-2-9-9 0,-3-4-2 0</inkml:trace>
  <inkml:trace contextRef="#ctx0" brushRef="#br0" timeOffset="31618.806">22712 1588 1728 0,'-19'-4'76'0,"14"1"16"16,5 3-73-16,0 0-19 0,0 0 0 0,0 0 0 15,0 0 118-15,5 7 20 0,1 0 4 0,2 0 1 0,-3 5-75 16,3 2-16-16,-3-4-2 0,3 1-1 0,-3 4 1 0,1-1 0 16,-1-3 0-16,0 4 0 0,0 3-26 0,1-6-4 15,-4 5-2-15,4-10 0 0,-1 0-10 16,0 4-8-16,1-4 9 0,-1 8-9 0,-2-8 10 0,2 0-10 15,-3-3 10-15,1 3-10 16,-3-7-76-16,0 0-22 0,0 0-4 0,0 0-1 0</inkml:trace>
  <inkml:trace contextRef="#ctx0" brushRef="#br0" timeOffset="31765.441">22699 1762 1094 0,'10'-7'48'0,"-5"3"11"0,1 4-47 0,-1 0-12 15,3 0 0-15,3-7 0 0,-6 4 206 0,3-2 39 16,0 3 8-16,2-3 2 0,4 1-163 0,-1 4-32 16,-3-3-6-16,4-4-2 0,-1 7-38 0,-3-4-14 0,4-3 9 0,-1 4-662 31,-3-2-133-31</inkml:trace>
  <inkml:trace contextRef="#ctx0" brushRef="#br0" timeOffset="32166.667">22942 1541 864 0,'0'0'38'0,"0"0"8"0,0 0-37 0,0 0-9 16,0 0 0-16,0 0 0 15,0 0 281-15,0 0 55 0,5 3 10 0,-2 1 2 16,2-1-212-16,1 8-42 0,-1-4-9 0,-3 5-1 16,4 5-30-16,-1-6-6 0,0 8 0 0,1 0-1 15,-1-2-15-15,-2-6-4 0,-1 3 0 0,1 1 0 16,2-4-5-16,-2-1-2 0,-1 1 0 0,1 4 0 15,-3-8-5-15,3 0-2 0,-3-3 0 0,2 3 0 16,-2-2-14-16,0-5 8 0,0 0-8 0,0 0 0 0,0 0 13 0,0 0-3 16,0 0-1-16,0 0 0 0,6-5-9 0,-1 1 0 15,-2-3 0-15,-1 0 0 16,1 0-28-16,2-3-4 0,1-2 0 0,-1 8-1 16,0 1-9-16,-2-4-2 0,-1 7 0 0,4-4 0 0,-1-3 25 0,0 7 5 0,3-3 1 0,-3 3 0 15,3 0 13-15,0 0 0 0,0 3 0 0,0-3 0 31,-2 7 0-31,1-3 0 0,-1-4 0 0,2 7 0 16,-3-4 24-16,0 1 7 0,1 3 1 0,-1 1 1 0,0-1-33 16,-2 0 0-16,2-3-15 0,-2-1 5 0,2 4 10 0,-2-3 8 15,-1 3-8-15,4-7 11 0,-4 8-11 0,4-8 0 16,-1 7 9-16,3-3-791 16,0-4-158-16</inkml:trace>
  <inkml:trace contextRef="#ctx0" brushRef="#br0" timeOffset="32521.114">23320 1689 1630 0,'0'0'36'0,"0"0"7"0,0 0 1 0,0 0 3 0,8 0-38 0,0 5-9 0,-2-5 0 0,1 2 0 16,1 3 111-16,0-2 20 0,0 4 4 0,0-7 1 0,0 4-43 0,0-1-8 16,0 1-1-16,0-4-1 0,3 0-70 0,-1 0-13 15,-2 0 0-15,5 0 0 0,-2 0 0 0,-1-4 0 16,1 1 8-16,0-1-8 0,-1-3 14 0,-2 4-3 15,0-4-1-15,0-2 0 0,-3 2-10 0,3 0 10 0,-2 0-10 0,-4-8 10 16,4 8-10-16,-4 0 8 0,3 0-8 0,-5 3 8 31,0-3-8-31,0-1 0 0,-2 1 9 0,2 7-9 16,0 0 0-16,0 0 8 0,0 0-8 0,0 0 0 0,2 7 14 0,-4 1-2 16,-1 3 0-16,1-1 0 0,-1 8 11 0,-2 1 1 15,-1-5 1-15,1 1 0 0,0 6-1 0,-1-2-1 16,4-1 0-16,-4-4 0 0,-4 8 15 0,5-8 3 15,-1 5 1-15,4-1 0 0,-4-4-34 0,4 1-8 16,-1-1 0-16,3-3 0 0,0-4 0 0,0 1 0 0,3-1 0 0,-1 0 0 31,4-3-120-31,-6-4-27 0,0 0-5 0,0 0 0 0</inkml:trace>
  <inkml:trace contextRef="#ctx0" brushRef="#br0" timeOffset="33006.684">23992 1374 230 0,'0'0'10'0,"0"0"2"0,0 0-12 0,0 0 0 15,0 0 0-15,0 0 0 0,0 3 348 0,0 6 66 16,0-2 14-16,3 2 2 0,0 6-267 0,2-4-54 16,-2 3-10-16,5 5-3 0,0-5-63 0,-1 8-13 15,4-4-2-15,-3 4-1 0,-3-8 38 0,3 4 7 16,-2 4 2-16,1-6 0 0,-1 1-23 0,-1-3-4 0,0-3-1 0,-2-4 0 16,0 1 1-16,-1 3 0 0,-2-11 0 0,0 0 0 15,0 0-10-15,0 0-3 0,0 0 0 0,0 0 0 16,0-7-4-16,3 3-2 0,2-4 0 0,0-1 0 31,-2 0-18-31,2-1 0 0,1-4 0 0,2 2 0 16,2 1-43-16,-2 1-5 0,3-2-2 0,-1 5 0 15,4 5-5-15,-4-3-1 0,1 5 0 0,-1 0 0 0,-2-4 36 0,0 4 8 16,0 4 0-16,0 1 1 0,-3-3 11 0,1 5 0 0,-4 1 8 16,1-1-8-16,0 0 0 0,-1 4 0 15,1 1 0-15,-3 2 0 0,0-7 48 0,-3 5 6 16,1-5 1-16,-4 3 0 0,-2-3-37 0,-2 0-7 0,-1 0-2 15,1-3 0-15,-1 3-9 0,-2 1 0 0,-3-1 0 0,3-3 0 16,-1-1 24-16,4 1 2 0,-3-4 1 0,2 0 0 16,3 0-146-16,3 0-29 0,0 3-5 0</inkml:trace>
  <inkml:trace contextRef="#ctx0" brushRef="#br0" timeOffset="33392.652">24368 1537 1497 0,'0'0'32'0,"5"4"8"0,1-4 0 0,-1 0 4 0,0 3-36 0,3-3-8 0,-2 4 0 0,-1-4 0 16,3 3 108-16,-3 1 20 0,0 1 4 0,1-3 1 16,4 5-45-16,-2 1-10 0,0-8-2 0,-3 7 0 15,1-3-22-15,-1 3-5 0,0-4-1 0,3 6 0 0,3-7-20 0,-3 6-5 16,-3-8-1-16,6 7 0 0,-3-7-11 0,-1 0-3 0,1 0 0 0,0-7 0 15,3 7 3-15,-3-8 0 16,2 6 0-16,1-7 0 0,-3 2 9 0,0 4 1 0,-3-8 1 16,0 3 0-16,1-1-22 0,-4 0 0 0,4 6 0 0,-4-8 0 15,4 3 0-15,-4-1 0 0,-2 0 0 0,3 2 0 16,0 7 0-16,-3 0 0 16,0 0 0-16,0 0 0 0,0 0 0 0,0 0 0 15,0 0 0-15,0 0 0 0,0 0 0 0,2 7 0 16,1 2 0-16,0 0 0 0,-1-1 0 0,1-1 0 15,2 0 0-15,-2 4 0 0,-1-4 0 0,1 5 0 16,0-5 0-16,2 3 0 0,-2-6 12 0,2 1-1 16,-2-3-1-16,2 6 0 15,0-8-46-15,0 0-8 0,1-3-3 0</inkml:trace>
  <inkml:trace contextRef="#ctx0" brushRef="#br0" timeOffset="33555.144">24725 1320 864 0,'0'0'76'15,"0"0"-60"-15,-2-5-16 0,2 5 0 0,0 0 196 0,0 0 36 16,0 0 7-16,2 12 1 0,6-9-105 0,0 8-22 0,0 1-4 0,3 2-1 16,-3 5-71-16,2-3-14 0,-2-1-3 0,3 10-1 15,-6 1 26-15,0-4 6 0,-2-1 1 0,-3-3 0 16,-3 1-28-16,1-5-4 0,-1 1-2 0,-5-4 0 31,5-1-150-31,-4-6-29 0</inkml:trace>
  <inkml:trace contextRef="#ctx0" brushRef="#br0" timeOffset="33693.494">24643 1527 172 0,'11'-5'16'0,"-6"10"-16"16,3-3 0-16,3 6 0 0,5-8 283 0,2 4 53 16,1-4 12-16,2 3 1 0,0 1-214 0,-3-1-43 15,1-3-9-15,-6 4-2 0,0-4-54 0,-2 5-11 0,-11-5-3 0</inkml:trace>
  <inkml:trace contextRef="#ctx0" brushRef="#br0" timeOffset="34495.381">19428 2611 1177 0,'0'0'52'0,"0"0"11"0,0 0-51 0,0 0-12 0,6 3 0 0,-4 4 0 16,1-7 94-16,2 12 16 0,1-10 3 0,1 10 1 15,-1 2 12-15,2-7 2 0,2 12 1 0,1-5 0 0,-3 7-50 0,0-2-11 16,0 2-1-16,0 2-1 0,-6-6-24 0,4-1-5 15,-1-2-1-15,0 1 0 0,-2-1-1 0,2-7-1 16,-2 7 0-16,-1-2 0 0,-4-10-3 0,2 7-1 16,0-9 0-16,0 0 0 0,0 0-19 0,-6-9-11 15,1 7 12-15,-3-10-12 0,6 2 0 0,-6-6 0 16,2 2 0-16,1 0-12 16,-6 0 24-16,4-5 6 0,-1-2 1 0,2-1 0 15,1 1-47-15,0-2-10 0,5 2-2 0,0 2 0 0,0-2 26 16,2 7 5-16,1-5 1 0,2 0 0 0,6 5 0 15,-3 0 0-15,-3 0 0 0,3-1 0 0,3 4 8 0,2 4-8 16,0 0 8-16,0-5-8 0,1 9-12 0,1-1-3 16,4 4 0-16,-3 0 0 0,-3 0 50 0,3 0 9 15,-3 7 3-15,-2 0 0 0,-3-2-7 0,0 6-2 16,0-1 0-16,-6 1 0 0,-2 1 2 0,-2-2 0 0,-4 4 0 0,1 0 0 16,-3-2-8-16,-3 2-2 0,1-2 0 0,-3-1 0 15,2-1-14-15,-2-3-8 0,0 0 8 0,-3 0-8 16,0-2-22-1,3 2-9-15,2-7-1 0,-2 0-1 0,5 0-100 0,0-5-20 0,0 5-4 16,3-7-1 0,2 0-78-16,-2 0-16 0</inkml:trace>
  <inkml:trace contextRef="#ctx0" brushRef="#br0" timeOffset="34842.501">19791 2534 1378 0,'0'0'61'0,"0"0"13"16,0 0-59-16,0 0-15 0,0 0 0 0,5 11 0 0,0-8 112 0,1 9 19 16,-1-8 4-16,0 6 1 0,1-3-48 0,-1 0-10 15,3 5-2-15,0-1 0 0,-3-1-11 0,3-6-2 16,3 4-1-16,-6-6 0 0,-2 7-16 0,2-6-3 16,0 1-1-16,0-1 0 0,-2-3-21 0,-3 0-4 15,0 0-1-15,0 0 0 0,5 0-8 0,-2 0-8 0,-3 0 12 0,0 0-12 16,0-7 34-16,0 4 0 0,0-6 0 0,0 7 0 15,0-10-34-15,-3 5 0 0,6 0 0 0,-3-5 0 32,0 2-34-32,-3-1-10 0,6 4-3 0,0-3 0 0,-1-2 10 0,4 5 1 15,-4-4 1-15,6 4 0 0,3 0 12 0,-1 2 3 0,-4-5 0 0,2 6 0 16,2-3 10-16,1 0 10 16,-3 7-13-16,-8 0 5 0,8-7 8 0,-8 7 0 15,10 0 0-15,-10 0 0 0,0 0 0 0,8 0 0 16,-8 0 0-16,0 0 0 15,0 0-188-15,0 0-32 0,0 0-6 0,8 21-2 0</inkml:trace>
  <inkml:trace contextRef="#ctx0" brushRef="#br0" timeOffset="35180.742">20116 2545 1800 0,'0'0'40'0,"0"0"8"0,0 0 1 0,0 0 1 0,0 0-40 0,0 0-10 15,3 3 0-15,2 2 0 0,-2-5 84 0,5 0 14 16,0-5 3-16,2 5 1 0,1-3-58 0,-1 3-11 15,1 0-2-15,0-4-1 0,-1-3-14 0,1 7-2 32,-1-7-1-32,1 0 0 0,-3 0-3 0,0 2-1 0,0 3 0 0,0-3 0 15,-6-2 3-15,4 7 0 0,-6-7 0 0,2 4 0 16,-2 3 0-16,-2-4 0 0,-4-3 0 0,1 4 0 16,0-6-12-16,0 6 0 0,-1 3-12 0,-2 0 12 15,0 0 0-15,0 0 0 0,-2 3 0 0,-1 6 0 16,3-6 20-16,-2 8 11 0,-1-1 2 0,1-3 1 15,-1 5-24-15,3-1-10 0,0-1 8 0,0 1-8 0,3 1 0 0,0-2 0 16,2-3 0-16,0 4 0 0,-2-1 0 0,5-1 0 16,-3 1 0-16,6 1 0 0,-3-3 0 0,3-6 0 15,-1 7 0-15,4-6 0 0,-1 4 0 0,0 0 0 16,3-3 0-16,0-1 8 16,5 1-99-16,6-1-20 0,-1-6-4 0,1-1-906 0</inkml:trace>
  <inkml:trace contextRef="#ctx0" brushRef="#br0" timeOffset="35596.872">20569 2498 1465 0,'0'0'64'0,"0"0"15"0,0 0-63 0,-3-4-16 15,0-3 0-15,1 4 0 16,-4-1 144-16,1 4 25 0,0-3 6 0,0 3 1 16,-1 3-80-16,-2-3-16 0,0 4-4 0,-5 6 0 15,3-10-40-15,-4 7-8 0,1 0-1 0,3 5-1 16,2-5-18-16,2 0-8 0,1 4 0 0,2-8 8 15,3 6-8-15,3-2 0 0,0 0-12 0,5-4 12 16,0 4-12-16,0-3 12 0,-1-1-10 0,1 4 10 16,3-7-20-16,0 0 1 0,-1 0 1 0,3 0 0 15,-2-2 18-15,0-3 0 0,-1-2 0 0,1 0 0 0,-3 0 22 0,0 0 8 16,-3-5 2-16,3 5 0 0,-6-7-20 0,1 4-3 16,-3-1-1-16,0-1 0 0,-3-2 13 0,1-5 3 15,-1 5 0-15,-2 0 0 0,0-1 16 0,2 4 3 0,-2-3 1 16,-1 2 0-16,4 2-9 15,-6-1-2-15,0 1 0 0,3-1 0 0,-1 6-15 0,4 2-3 0,-4-1-1 0,1-3 0 32,5 7 0-32,0 0 0 0,0 0 0 0,0 0 0 15,-5 7-14-15,2-3 11 0,3 4-11 0,0-1 10 0,3 7-10 16,2-3 0-16,0-1 0 0,1 9 0 16,2 2-32-16,-1-2 2 0,1-1 0 0,6-3 0 0,-4-1 30 0,-2 0 0 15,3 5 0-15,-1-5 0 0,-2-3 19 0,0 4 9 16,0-8 3-16,0 4 0 15,-3-1-139-15,3-3-27 0,-2-2-5 0</inkml:trace>
  <inkml:trace contextRef="#ctx0" brushRef="#br0" timeOffset="35759.628">20796 2477 1904 0,'0'0'42'15,"0"0"9"-15,0-4 1 0,6 4 1 0,-4 0-42 0,3 4-11 16,-5-4 0-16,3 3 0 0,2-3 65 0,1 7 11 15,-1 0 3-15,0-3 0 0,-2-1-12 0,0 4-3 16,-1 2 0-16,4-2 0 0,-6 3 0 0,2-10 0 16,1 11 0-16,-3-11 0 15,0 0-76-15,0 0-16 0,0 0-4 0,0 0-733 0,0 0-147 0</inkml:trace>
  <inkml:trace contextRef="#ctx0" brushRef="#br0" timeOffset="35913.186">20796 2353 2188 0,'0'0'48'0,"0"0"11"0,0 0 1 0,0-7 1 0,0 0-49 0,0 2-12 16,0 5 0-16,0 0 0 0,0 0 54 0,0 0 8 16,0 0 2-16,0 0 0 0,0 0-52 0,8-3-12 15,0 3 0-15,0 3 0 16,0 2-75-16,0-5-17 0,0 7-4 0,0-3-883 0</inkml:trace>
  <inkml:trace contextRef="#ctx0" brushRef="#br0" timeOffset="36182.792">21003 2414 979 0,'0'0'87'0,"0"0"-70"15,2-7-17-15,1 7 0 0,-3 0 170 0,0 0 30 16,0-7 7-16,0 7 1 0,0-7-68 0,0 7-14 16,0 0-2-16,0 0-1 0,0 0-43 0,-8 0-9 15,0 0-2-15,3 7 0 0,-1 0-69 0,-1-3 0 0,-4 3-10 0,3 1 0 16,0-1 10-16,3 7 0 15,-3-10 0-15,3 3 0 0,-1 8 0 0,4-8 0 0,-1 7 0 0,0-10-8 0,3 6 8 0,0-1 0 16,3 1-9-16,2-3 9 0,-2 4 0 0,2-8-11 16,3 6 11-16,0-6-8 0,3 4 8 0,-1-7 0 15,1 4-9-15,2-1 9 0,3-3 0 0,-3-3 0 16,3-1 0-16,0 4 0 0,-6-7-17 0,1 4 1 16,0-1 0-16,2-4-1008 15</inkml:trace>
  <inkml:trace contextRef="#ctx0" brushRef="#br0" timeOffset="36361.23">21167 2310 1440 0,'0'0'128'0,"0"0"-103"0,-6-4-25 0,1 4 0 16,5 0 208-16,0 0 37 0,0 0 7 0,0 0 2 16,0 0-189-16,8 7-37 0,-3 0-8 0,1 4-2 0,2 1 37 0,-1-2 7 15,1 8 2-15,0-3 0 0,0-1-52 0,-2 0-12 16,-1 5 0-16,0-5 0 0,0 5 0 0,-2-5 0 15,0 0 0-15,-1-2 0 0,1-1 54 0,0-1 8 16,-1 1 2-16,-2-4 0 16,0 1-144-16,0-4-29 0,-5-1-6 0,2-3-1049 0</inkml:trace>
  <inkml:trace contextRef="#ctx0" brushRef="#br0" timeOffset="36483.24">21143 2458 1497 0,'0'0'32'0,"0"0"8"0,8 0 0 0,2-4 4 0,-4 4-36 0,2-3-8 16,2-1 0-16,1 4 0 0,-1 0 53 0,1-7 9 15,2 7 2-15,0-3 0 0,1 3-52 0,-1-4-12 16,-3 4 0-16,4 0-509 16,-4 0-105-16</inkml:trace>
  <inkml:trace contextRef="#ctx0" brushRef="#br0" timeOffset="37616.22">22355 2172 1497 0,'-3'0'66'0,"0"0"14"0,-2 0-64 0,2 0-16 15,3 0 0-15,-2 0 0 0,-4 0 127 0,6 0 21 16,0 0 5-16,3 7 1 0,-3 0-70 0,3 4-13 16,-1-1-3-16,4-5-1 0,2 9-21 0,0-3-4 0,-3-1-1 0,0 9 0 15,3-5-41-15,0 0 0 0,0 2 0 0,0-6-11 16,-3 4 60-16,3-2 12 0,-3 2 3 0,-2-3 0 15,0-1-52-15,-1-1-12 0,-2 1 0 0,0-3 0 16,0-7-100-16,-2 7-22 0,2-7-5 0,-3 0-922 16</inkml:trace>
  <inkml:trace contextRef="#ctx0" brushRef="#br0" timeOffset="37748.196">22265 2371 172 0,'0'-7'16'0,"0"7"-16"15,0 0 0-15,0 0 0 16,0 0 297-16,5-4 57 0,3-3 11 0,3 4 3 15,2-1-244-15,3 4-48 0,-1-3-9 0,-1-1-3 16,4 4-10-16,-2 0-2 0,5 0-1 0,0-5 0 16,1 5-39-16,-4-3-12 0,-2-1 0 0,0 4-563 15,0 0-117-15</inkml:trace>
  <inkml:trace contextRef="#ctx0" brushRef="#br0" timeOffset="38048.114">22677 2303 1267 0,'0'0'56'0,"0"0"12"0,0 0-55 0,0 0-13 0,0 0 0 0,0 0 0 16,0 0 146-16,-2 3 26 0,-3 1 6 0,2-1 1 16,-2 4-82-16,-1-3-16 0,1 3-3 0,0 1-1 15,-1-1-61-15,1 0-16 16,2 0 0-16,1 4 0 0,2-3 54 0,0-1 8 16,2 0 2-16,1 0 0 0,2 0-64 0,1 0-28 15,2 0 3-15,-3-2 0 0,-5-5 25 0,5 0 0 16,6 4 0-16,-1-4 0 0,1-4 0 0,2 4 0 15,3 0 0-15,5-5 8 0,-2-2 10 0,-3 0 2 16,0 7 1-16,-1-10 0 0,-1 6-21 0,-4-3 0 16,-2 2 0-16,0-2 0 0,-3 4 56 0,-2-8 6 0,-3 4 2 0,0 4 0 15,-3-8-52-15,3 6-12 0,0-2 0 0,-2 4 0 16,-6-1 0-16,0-3 0 0,-3 0 0 0,1 4 0 16,-1-1-190-16,-5-1-41 0</inkml:trace>
  <inkml:trace contextRef="#ctx0" brushRef="#br0" timeOffset="38866.073">23318 2002 1407 0,'5'-4'31'0,"-5"4"6"0,5 0 2 0,-5 0 1 0,0 0-32 0,0 0-8 15,0 0 0-15,0 0 0 0,0 0 72 0,0 0 14 16,0 0 2-16,6 7 1 0,-4 0 14 0,4 4 2 15,-4-1 1-15,1 6 0 16,2-2-35-16,0 0-7 0,1 8-2 0,-1-8 0 16,0 5-30-16,3-1-7 0,-2-4-1 0,-1 8 0 15,3-11 32-15,-3 4 7 0,0-4 1 0,-2-1 0 16,2 4-52-16,-2-5-12 0,0-2 0 0,-1 3 0 0,1-6 0 16,0 3 0-16,-3-7-9 0,0 0 9 0,0 0 0 0,0 0 0 15,0 0 0-15,0 0 10 0,0 0-10 0,2-7 0 16,-2 7 0-16,5-4 0 0,-2-3 0 0,0 0 0 15,2 0 0-15,-2 2 0 0,-3-2 0 0,5 0 0 0,0-3 0 16,1 3-11-16,1 3 11 0,1-1 0 0,3-2 8 0,0 4-8 16,-1-1-12-16,-2 1-8 0,-3 3 0 0,1-4-1 15,2 4 21-15,0 4-11 0,2-4 11 0,-2 0-8 16,0 3 26-16,0 1 6 0,3-4 0 0,-4 7 1 16,-1-4-39-16,-1-3-8 0,0 5-2 0,-5-5 0 0,3 7 24 0,2-3 0 15,-2 6 0-15,-3-10 0 0,3 0 0 0,-1 4 0 16,1-1 0-16,0 1 0 15,-1-1-80-15,3-3-22 0,-2 5-4 0,2-5-931 0</inkml:trace>
  <inkml:trace contextRef="#ctx0" brushRef="#br0" timeOffset="39250.989">23871 2164 806 0,'0'0'72'0,"0"0"-58"0,0-4-14 0,0 4 0 0,0 0 105 0,0 0 19 16,-3-3 3-16,3 3 1 0,0 0 0 0,-5-4 0 16,2 4 0-16,-2 0 0 0,-3 0-20 0,0 0-3 0,3 4-1 0,-3-1 0 15,2 1-48-15,-1 1-9 0,-4-2-3 16,6 4 0-16,-3 0-21 0,5-3-5 0,0 3-1 0,1-4 0 16,-1 4 8-16,6-2 2 0,-1 2 0 0,1 0 0 31,2 0-73-31,1-7-14 0,2 4-4 0,0-1 0 0,2 1 52 0,1-1 12 0,-1-3 0 0,3-3 0 15,1-1 0-15,-1 4 0 16,-2-3 0-16,-1-1 0 0,1 4 48 0,-1-7 13 16,-4 0 3-16,-1 0 0 0,0 2-52 0,-5-2-12 15,3 4 0-15,-3-8 0 0,-3 4 0 0,1 0 0 16,-1-1 0-16,0 4 0 0,-2 1 0 0,0-1 0 16,-1 1 0-16,1 3 0 0,5 0 0 0,0 0 0 15,0 0 0-15,0 0 0 0,0 0 0 0,0 0 0 16,0 0 0-16,3 3 0 0,-1 4 0 0,4-3 0 0,2 4 0 0,0-1 0 15,-1 0 0-15,1 0 0 0,3-3 0 0,0-1 0 16,2 4 0-16,-3-2 0 0,-2-5-9 0,3 4 9 16,-3-1-156-16,2-3-24 0</inkml:trace>
  <inkml:trace contextRef="#ctx0" brushRef="#br0" timeOffset="39504.367">24080 2125 1209 0,'0'0'108'0,"0"0"-87"0,0 0-21 0,0 0 0 15,0 0 120-15,5 0 19 0,0 0 4 0,3 7 1 16,0-7-13-16,0 7-3 0,3-7 0 0,-1 11 0 16,1-8-60-16,2 4-12 0,0-3-2 0,-2-1215-1 15,0 2434-33-15,-1-1220-8 16,-2 4 0-16,0-7-1 0,0 4 42 0,-3-1 9 16,3-3 2-16,-8 0 0 0,5-3-52 0,1 3-12 15,-1-4 0-15,0 4 0 0,-2-7 20 0,-3 0 2 16,3-1 0-16,-1 4 0 0,-2-3-5 0,0 4-1 15,0-8 0-15,0 4 0 0,0-5 8 0,0 5 2 16,0 0 0-16,3 0 0 16,-3-3-57-16,3 3-11 0,-1 2-2 0,1 1-1 0,-1-3-164 0,4 4-33 0,-4-1-6 15</inkml:trace>
  <inkml:trace contextRef="#ctx0" brushRef="#br0" timeOffset="39805.301">24363 2085 1450 0,'0'0'32'0,"0"0"6"0,0 0 2 0,0 0 1 0,0 0-33 0,8 0-8 15,0 0 0-15,0-3 0 16,2-2 115-16,1 5 21 0,-1-4 4 0,4 4 0 16,-1-3-97-16,3 3-20 0,0-7-4 0,-3 7-1 15,3-4 0-15,-3-3 0 0,-2 0 0 0,2 7 0 16,-5-8 13-16,0 4 2 0,-6-3 1 0,4 4 0 16,-6-4 10-16,-3 3 3 0,0-3 0 0,-2 0 0 15,0 4-29-15,-3-2-6 0,-3 1 0 0,1 4-1 16,-4 0 42-16,4 0 9 0,-1 0 2 0,-2 4 0 0,2-4-52 0,-2 8-12 15,3-4 0-15,-4 6 0 0,4 1 0 0,2-4-15 16,-3 5 3-16,3-2 1 0,0 4 11 0,3-3 0 16,0 4 0-16,-1-4 0 0,4 3 0 0,2-2 0 15,2 5 0-15,4-10 0 0,-4 4-8 0,6 1 8 16,0-2-8-16,0-6 8 0,3 3 0 0,-1 0 0 0,1-4 0 16,2 2 0-16,3-5-22 0,-3 4 1 0,3-1 0 0</inkml:trace>
  <inkml:trace contextRef="#ctx0" brushRef="#br0" timeOffset="40586.122">24098 2480 115 0,'0'0'10'0,"0"0"-10"16,0 0 0-16,0 0 0 0,-2-3 267 0,2-1 51 0,-3 1 10 0,3-6 3 15,-3 6-148-15,-2 3-30 16,2-7-5-16,1 3-2 0,2 4-58 0,-3-7-11 16,-2 4-2-16,0-1-1 0,5 4-28 0,-3-3-6 0,-2-1 0 0,-1 4-1 15,-2-5 9-15,-2 5 1 0,2-7 1 0,-3 7 0 16,3 0-40-16,-5 4-10 0,2-4 0 0,1 3 0 0,-1 2 32 0,1-5 5 16,-1 7 1-16,1-3 0 0,2-1-10 0,-3 4-1 15,3 4-1-15,3-8 0 0,0 9-26 0,-1-5 0 16,1 7 0-16,2-7 0 0,3 5 0 0,0 2 0 15,0-3 0-15,0-1 0 0,3 6 0 0,2-6 0 16,1 4 0-16,-1-2 0 0,3 2 0 0,0 5-9 16,0-5 0-16,2 0 0 0,1-7 9 0,-1 7 12 0,4-2-2 0,-1 2-1 15,-3-2-9-15,4-1 0 0,-4-1 0 0,-2 1 0 16,0-3 0-16,-3-1 0 0,-2-5 0 0,2 7 0 16,-2-6 53-16,-3-3 9 0,0 0 2 0,0 0 0 15,-5 7-103-15,-3-7-20 0,0 0-4 16,0-3-1153-16</inkml:trace>
  <inkml:trace contextRef="#ctx0" brushRef="#br0" timeOffset="40740.184">23820 2654 172 0,'0'0'16'0,"0"0"-16"16,0 0 0-16,0 0 0 0,3 0 325 0,2-7 63 0,-2 7 12 0,5-3 2 15,0 3-247-15,2-4-50 0,4-1-9 0,2 5-3 16,-1-2-41-16,7 2-9 0,1 0-2 0,4 0 0 0,-1-5-28 0,1-2-5 15,-3 7-8-15,-1-7 11 0,-1 7-11 0,-1-7 0 16,-8 7-10-16,3-7-932 16</inkml:trace>
  <inkml:trace contextRef="#ctx0" brushRef="#br0" timeOffset="40994.054">24241 2470 2181 0,'0'0'48'0,"0"0"9"0,0 0 3 0,0 3 2 0,3 4-50 15,-3 0-12-15,0 0 0 0,2 5 0 0,1-5 56 16,0 7 8-16,-1-7 1 0,1 7 1 0,0-2-9 0,2 2-1 16,-2-3-1-16,-1 4 0 0,1-1-21 0,0-3-4 0,-1-3-1 0,1 3 0 15,-1-1-39-15,-2-3-8 0,0 0-2 0,3 5 0 16,0-5 68-16,-3-3 12 0,0-4 4 0,0 0 0 31,0 0-74-31,2 3-14 0,-2-3-4 0,0 0 0 16,8 0-160-16,-2 0-32 0,-1-3-6 0,0-1-2 0</inkml:trace>
  <inkml:trace contextRef="#ctx0" brushRef="#br0" timeOffset="41342.351">24376 2593 1267 0,'0'0'56'0,"0"0"12"0,0 0-55 0,0 0-13 15,0 0 0-15,0 0 0 0,5 2 148 0,-5-2 28 16,6 0 4-16,-1 5 2 0,0 2-86 0,1 0-18 0,-4-7-3 0,3 7-1 16,1 0-10-16,-1-2-3 0,0-5 0 0,1 7 0 15,2-3-46-15,-3-1-15 0,3 1 8 0,2-1-8 16,-2-3 0-16,3 0 0 0,-3 0 0 0,5 0 0 0,-5-3 0 16,3-1 0-16,-1 1 0 0,-2-1 0 0,3-3 25 0,-1 7 2 15,-2-12 0-15,-2 5 0 0,-1 0-11 16,-3 0-3-16,1-5 0 0,-3 5 0 0,3 0 13 0,-3 0 2 0,0 0 1 0,0 0 0 15,-3-1-9-15,3 8-3 0,0 0 0 0,0 0 0 16,0 0 0-16,0 0 0 0,0 0 0 0,0 0 0 16,0 0-8-16,0 0-1 0,3 3-8 0,-1 6 12 15,1 1-4-15,2-3-8 0,-2 7 11 0,2-7-11 16,1 5 19-16,-1-5-3 0,3 4-1 0,0-3 0 16,-3 3-3-16,3-8 0 15,-3 8 0-15,3-4 0 0,0-4-21 0,0 1-5 16,-3-1-1-16,3 4 0 0,0-7 24 0,-2 0 5 15,-6 0 1-15</inkml:trace>
  <inkml:trace contextRef="#ctx0" brushRef="#br0" timeOffset="48638.926">22810 12480 1094 0,'0'0'48'0,"0"0"11"0,0 0-47 0,-8-3-12 0,-3 3 0 0,1-4 0 16,2 4 269-16,0-3 52 0,2-1 11 0,1 4 1 15,-3-3-257-15,3-1-51 0,2 4-10 0,3 0-3 16,-5 0 0-16,2 0-1 0,3 0 0 0,-5-5 0 16,0 2-11-16,5 3 0 0,-3 0 0 0,-2-4 0 0,0 4 0 0,-1 0 0 15,1-3 0-15,2 3 0 16,-2-4 10-16,0 1 0 0,-1-1 0 0,-1 4 0 15,1-3 10-15,1-1 1 0,-3-3 1 0,0 4 0 16,3-1 0-16,-3-4 0 0,0 4 0 0,0 1 0 0,-3-1-5 0,3-3-1 16,-2 0 0-16,2 4 0 0,-5-6-4 0,2 2 0 15,1 0-1-15,-1 0 0 0,0 0-1 0,-2 0 0 16,-3-1 0-16,3-3 0 0,0 4 2 0,0 0 1 16,-1-3 0-16,-2-2 0 0,3 5 3 0,-3-4 0 15,3 1 0-15,-3-2 0 0,3 1 1 0,-3 1 1 16,3-1 0-16,-3-1 0 0,0 2-10 0,3-1-8 15,0-3 12-15,-1 2-12 0,-1 2 14 0,1-1-4 16,-2-4-1-16,3 4 0 0,0-3 0 0,-3-1 0 16,0 1 0-16,3 3 0 0,-3-3-1 0,0-1-8 0,-2 4 12 0,-1-3-4 15,1-1 1-15,2 1 0 0,-3 0 0 0,3-2 0 16,-5 2-9-16,0 0 12 0,3-1-12 0,-4-3 12 16,1 3-12-16,0 1 0 0,5 0 0 0,-2-5 8 15,-1 5-8-15,1 0 0 0,2 0 0 0,-3-2 0 16,1 2 0-16,-6-3 0 0,3 1 0 0,0 1 0 15,-1 1 0-15,1-4 8 0,0 3-8 0,-3 1 0 0,0-4 10 0,3 3-10 16,-2-3 12-16,1 3-12 0,-1 1 12 0,1-4-12 0,1 3 12 0,0-3-12 16,0 4 10-16,0-1-10 0,0-3 8 0,-1 3-8 15,4 1 0-15,-3-4 0 0,0 3 8 0,-1 1-8 16,1 0 0-16,0 2 0 0,2-2 0 0,-2 0 0 16,0 0 0-16,3 0 0 0,-4 2 0 0,1-2 0 15,0 2 0-15,3-2 0 16,-1 3 0-16,3-4 0 0,-2 1 0 0,-1 3 0 15,1-4 0-15,-4 1 0 0,4 0 0 0,-3 2 0 16,0-2 0-16,-1-4 0 0,1 3 0 0,0 1 0 16,-3 0 9-16,3 2-9 0,3-2 9 0,2 0-9 15,-5 0 12-15,2 2-12 0,3-2 10 0,0 2-10 16,0-2 8-16,1 5-8 0,-4-3 0 0,3-2 0 16,0 2 8-16,0-2-8 0,1 2 0 0,-1-2 0 0,-3 0 0 0,3 0 0 15,-2 2 0-15,-1-2 0 0,3 0 9 0,-2 0-9 16,-1 0 0-16,1-3 9 0,2 8-9 0,0-5 0 15,-2-3 10-15,-1 8-10 0,0-5 8 0,-2-5-8 16,5 7 8-16,-2-2-8 0,-1 0 0 0,4 2 8 16,-4-2-8-16,3 0 0 0,0 2 0 0,0 3 0 15,-2-10 0-15,2 5 0 0,0 2 8 0,-2 3-8 16,-1-3 0-16,1-2 0 0,-1 2 0 0,1-2 0 16,2 0 0-16,-3 0 0 0,1 2 0 0,-1-2 0 15,1 0 8-15,-1 2-8 0,1-2 0 0,2 2 8 16,-3-4-8-16,6-1 10 0,-6 3-10 0,3 5 10 15,1-10-10-15,-1 5 0 0,3 0 9 0,-6-5-9 16,3 7 0-16,0-2 0 0,3 0 0 0,-3 0 0 16,0 0 0-16,3-3 0 0,-5 3 0 0,2 0 0 0,5 0 0 0,-5 2 0 15,0-2 0-15,0 0 0 0,1 0 0 0,-1 0 0 16,0-5 0-16,0 7 0 0,0-4 0 0,0-3 8 16,3 7-8-16,-3-4 0 0,0-3 8 0,0 5-8 15,3-5 10-15,-3 7-10 0,0-4 8 0,0 2-8 16,3-3 0-16,-3 3 9 0,0 0-9 0,3 2 0 15,0-2 0-15,-3 0 8 16,0 2-8-16,0-2 0 0,-2 0 0 0,2 0 0 16,0 2 0-16,0-2 0 0,0 0 0 0,-2 2 0 15,2-2 0-15,0 0 0 0,3 2 0 0,-3-2 0 0,3 0 0 16,-3-5 0-16,3 5 0 0,-1 0 0 0,4 0 0 0,-3 0 0 16,-1-5 0-16,1 5 0 0,0 0 0 0,0-5 0 15,-1 7 0-15,1-2 0 0,0 0 0 0,0 0 0 16,-3 2 0-16,0-7 0 0,0 5 0 0,0 0 0 0,0 0 0 0,1 2 0 15,-1-2 0-15,0 0 0 0,3-5 0 0,-3 5 0 16,-3 0 0-16,3 2 8 0,-2-2-8 0,2-5 0 16,0 5 0-16,-2 0 8 0,2 0-8 0,0 0 0 15,3 0 0-15,-6-5 0 0,3 7 8 0,0-2-8 16,0 0 0-16,1 0 0 0,-4 0 0 0,0-3 0 16,1 3 0-16,-1 0 0 0,-2 0 0 0,3 2 0 0,-1-2 0 0,1 0 0 15,-1 2 8-15,1-2-8 0,-1 0 0 0,1 2 0 16,2-2 0-16,-3 5 0 0,3-8 0 0,0 8 0 15,1-3 8-15,-1-2-8 0,-3 2 0 0,3-2 0 16,-2 0 0-16,-1 0 0 0,1 2 0 0,2 3 0 0,-3-8 0 0,1 3 0 16,-1 5 0-16,1-6 0 0,2-1 0 15,-3 7 0 1,1-3 0-16,-1-2 0 0,1 2 0 0,-1 3 0 16,3-3 0-16,-2 0 0 0,2 3 8 0,-2-3-8 15,4 2 0-15,-2-1 0 0,1-1 0 0,-1 5 0 0,2-3 0 0,-1-1 0 16,-4-1 0-16,3 3 0 0,0-3 0 0,-2-2 0 15,-1 7 0-15,3-5 0 0,-5-2 0 0,5 2 0 16,-2 3 0-16,-1-3 0 0,1-2 0 0,-1 2 0 16,1 5 0-16,-1-7 0 0,1 7 0 0,-3-7 0 0,2 2 0 0,0 2 0 15,1-1 0-15,2-1 0 0,-2-2 0 0,-1 4 0 16,-2-1 0-16,0-1 0 0,2 5 8 0,1-7-8 16,-3 7 0-16,-1-5 0 0,1 3 0 0,3-3 0 15,2 5 0-15,0-7 0 0,-5 7 0 0,2-5 0 16,6-2 0-16,-3 2 0 0,-2 3 0 0,-1-3 0 15,1 2 0-15,-1-1 0 16,1-1 0-16,-4 5 0 0,-1-7 0 0,1 2 0 16,6 2 0-16,-5-1 0 0,0-3 0 0,-3 2 0 15,8 2 0-15,1-1 0 0,-4-1 0 0,-2 5 0 16,0-7 0-16,2 4 0 0,3-1 0 0,0-1 0 0,-5 2 0 16,5-1 0-16,-2-3 0 0,2 7 0 0,-2-5 0 0,-4 5 0 15,4-7 0-15,2 7 0 0,-3-1 0 16,-2-3 0-16,-3 4 0 0,3 0 0 0,3-5 0 0,-1 5 0 0,-7 0 0 15,5 0 0-15,-1 0 0 0,4-5 0 0,-3 5 0 16,-3 4 8-16,3-8-8 0,0 4 0 0,2 0 0 0,1 0 0 16,-4 2 0-16,4-2 0 0,-1 0 0 0,-2-3 0 15,3 3 8-15,-1-2-8 0,-2 2 9 0,2 0 0 16,-2 0 0-16,3 0 0 0,-3 0-9 0,-1 0 0 16,4-1 0-16,-1 1 0 0,4 0 0 0,-4 0-11 0,0-4 3 0,1 3 0 15,-1 4 8-15,4-6 0 0,-4 3 0 0,6 0 0 31,-3-2 0-31,0 2 0 0,3 4 0 0,0-4 0 0,-3 0 0 0,0-4 0 0,3 4 0 0,-3-1 0 16,3 4 0-16,-1-3 0 0,-4 0 0 0,5 0 0 16,-3 0 0-16,0-1 0 0,-3 4 0 0,3-3 0 15,1 4 0-15,-1-1 0 16,0-6 0-16,0 1 0 0,0 6 0 0,0-4 8 16,0 3-8-16,0-3 0 0,1 0 0 0,-1 0 0 15,0 0 0-15,3 2 0 0,-3 2 0 0,2-4 0 16,-1 0 0-16,-1 3 0 0,2-3 0 0,-1 0 0 0,-4-1 0 0,3 4 0 15,-2-3 0-15,-1 4 0 0,-2-4 0 0,2 0 0 16,1 0 0-16,-1 2 9 0,1-2-9 0,-1 3 0 16,1 1 0-16,-1-1 0 0,1-3 0 0,-1 4-9 0,1-4 9 0,-1 3 0 15,1-4 0-15,2 4-8 0,-3 1 8 0,1-1-8 16,-1-3 8-16,3 4-8 0,-2-1 8 0,-1-3 16 16,-2-1-4-16,0 4-1 0,3 1-11 0,-4 3 0 15,4-4 0-15,-1 4 0 0,-2-3-12 0,0-1 0 16,0 1-1-16,0-1 0 0,-1 1 13 0,4-1 0 15,-3 8 0-15,2-1 0 16,1-3 0-16,-3 0 0 0,-1 4 0 0,4-1 0 16,-3-3 0-16,0 4 0 0,-1-1 0 0,4 1-9 15,-1-4 9-15,1 3 0 0,-1 1 0 0,1-4 0 16,-1 8 0-16,1-4-10 0,-1-1 10 0,3 1 0 16,-2-1 0-16,2 1 0 0,0-1 0 0,0 1 0 0,-2-4 0 0,2 3 0 15,0 1 0-15,0 4 0 0,3-8 0 0,0 7 0 16,-3-3 0-16,0-1 0 0,3 1 0 0,-1-1 0 15,-1 1 0-15,4-1 0 0,-2 1-9 0,-1 3 9 16,1-7 0-16,0 8-9 0,2-4 9 0,-2-1 0 0,3 4 0 0,-4-3 0 16,4-1 0-16,-1 1 0 0,-2 3 0 0,5-4 0 15,-3 2 0-15,1 2-8 0,2 0 8 0,-3 0 0 16,3-3 0-16,1-1 0 0,-1 1 0 0,2 4 0 16,1-4 0-1,0-1-8-15,-1 1 8 0,1-1 0 0,0 4 0 0,0 0 0 16,-3 0 0-16,5-3-8 0,-2 4 8 0,2-1 0 15,0 0-9-15,-2 0 9 0,2 0 0 0,-5 0 0 16,6 5 0-16,-3-5 0 0,-1 0-8 0,4 4 8 16,-4-1 0-16,4 2 0 0,-4-1 0 0,4-1 0 15,-4 2 0-15,4 2 0 0,-1-3-9 0,3-1 9 16,-2 2 0-16,2 2 0 0,0-7 0 0,-3 5-8 0,3-1 8 0,3-1 0 16,-3-3 0-16,2 0-8 0,1 5 8 0,-1-1 0 15,-2-4-11-15,0 3 11 0,3-3-10 0,2 5 10 16,-2-5 0-16,0 4-9 0,2-4 9 0,-2 1 0 15,2-1 0-15,-2 4 0 0,2-4 0 0,-3 3-8 16,6-3 8-16,-5 0 0 0,2 5 0 0,1-5 0 16,-1 0 0-16,-2 0 0 0,2 5 0 0,-2-5-8 0,2 0 8 0,0 4 0 15,0-1 0-15,1-5 0 0,-4 2 0 0,1 4 0 0,5-4 0 16,-3 3 0-16,1-5 0 0,-1 2 0 0,0 4 0 0,0-4 0 16,3-4 0-16,-2 4 0 0,-1 0 0 0,3-2-8 15,0 2 8-15,-3 0 0 0,3 0 0 0,0 0 0 16,-3 0 0-16,1 0 0 0,1-2 0 0,-1 6 0 15,2-4 0-15,0 0 0 16,0 3 0-16,0-5 0 0,-1 2 0 0,1 4 0 16,0-4 0-16,0 1 0 0,0-1 0 0,0 0 0 15,0 4 0-15,0-4 0 0,0 3 0 0,0-3 0 16,2-2 0-16,-2 6 0 0,3-4 0 0,-3 0 0 16,0 1 0-16,0-6-8 0,0 5 8 0,0 2 0 15,0-6 0-15,0 8 0 0,-1-3 0 0,1-1 0 16,0 0 0-16,0 0 0 0,0 0 0 0,0 0 0 0,0 0 0 0,0 5 0 15,3-5 0-15,-3 0 0 0,2 4 0 0,-2-1 0 16,3-3 0-16,2 5 0 0,-5-1 0 0,2-1 0 16,4-3 0-16,-1 5 0 0,-3-5 0 0,4 5 0 15,2-3 0-15,-3-2 0 0,0 5 0 0,0-1 0 16,0-1 0-16,1-3 0 0,2 5 0 0,-3-5 0 0,3 5 0 16,-6-3 0-1,4-2 0-15,-1 5 0 0,-3 2 0 0,4-7 0 0,-1 5 0 16,0-5 0-16,0 7 0 0,3-7 0 0,-3 7 0 0,3-7 0 15,-3 5 0-15,6 0 0 0,-3-3 0 0,2 3 0 16,1 2 0-16,-1-2 0 0,1-3 0 0,-3 3 0 16,2 2 0-16,3-2 0 0,-2-5 0 0,2 7 0 15,-2 0 0-15,-3 0 0 0,2-2 0 0,1 2 0 16,-1-2 0-16,1-3 0 0,-3 8 0 0,2-3 0 0,1-5 0 0,-1 3 0 16,1 2 0-16,-1 0 0 0,1-2 0 0,-1 2 0 15,3 0 0-15,-2-2 0 0,-1 2 0 0,4 0 0 16,-1-2 0-16,3 0 0 0,-6-3 0 0,6 5 0 15,-6-2 0-15,4 0 0 0,-4-3 0 0,3 5 0 16,-2-2 0-16,-1 2 0 0,3-7 0 0,1 5 0 16,-4 2 0-16,3 0 0 0,0-2 0 0,1-3 0 0,-6 8 0 0,2-8 0 31,3 3 0-31,0 2 0 0,-2 0 0 0,2-2 0 0,0 2 0 0,-2-2 0 0,2-3 0 0,-3 3 8 16,4 0-8-16,-4-3 0 0,1 3 0 0,2-3 0 15,-3-4 0-15,1 7 0 0,-3-5 0 0,2 2 0 16,3-2 0-16,-2 0 0 0,2 3 0 0,-2-3 0 0,-1 2 0 0,-2-2 0 15,3 0 0 1,2 5 0-16,-5-5 0 0,-1 5 0 0,1-5 0 16,0 0 0-16,3 0 0 0,-1 5 0 0,-2-3 0 0,0-2 0 15,0 0 0-15,2 5 0 0,-2-5 0 0,-3 0 0 16,1 5 0-16,2-5 0 0,-1 0 0 0,1 5 0 16,-5-5 0-16,2 0 0 0,8 0 0 0,-2 0 0 15,-3 0 0-15,0 0 0 0,-6 0 0 0,6 5 8 16,3-5-8-16,-4 0 0 0,-4 0 0 0,2 5 0 0,3-5 0 0,0 0 0 15,-5 0 0-15,2 0 0 0,-3 0 0 0,6 5 0 16,-2-5 0-16,-4 0 0 0,-2 0 0 0,3 0 0 16,4 0 0-16,-1 5 8 0,-6-5-8 0,2 0 0 15,3 0 0-15,3 5 0 0,0-5 0 0,-5 2 0 16,-1-2 0-16,9 5 0 0,-1 0 0 0,-2-5 0 16,-2 2 0-16,-1-2 0 15,5 5 0-15,-2 0 0 0,-3-3 0 0,1 3 0 16,-4 0 0-16,3-3 0 0,9 3 0 0,-7-5 0 15,-4 7 0-15,5-2 0 0,0-3 0 0,2 3 0 16,-4 0 0-16,1-3 0 0,-1 5 0 0,2-2 0 16,2 2 0-16,-2 0 0 0,-3-2 0 0,3 0 0 0,5-3 0 15,-5 5 0-15,-3-2 0 0,3 2 0 0,3 0 0 0,2 3 0 16,3-3 0-16,-1 0 0 0,-1 0 0 0,1 0 0 0,1 0 0 0,-3 3 0 16,1-3 0-16,-1 2 0 0,0 1 0 0,0-1 0 15,-2-2 0-15,2 5 0 0,-3 2 0 0,3-4 8 16,1-1-8-16,-1-2 0 0,0 5 0 0,3 0 0 15,0 0 0-15,-3-3 0 0,0 3 0 0,3-5 0 16,-3 0 0-16,3 5 0 0,-6-5 0 0,3 5 0 16,3-5 0-16,-5 0 8 15,2 5-8-15,0-5 0 0,0 0 0 0,0 5 8 16,1 0-8-16,1-3 0 0,1 3 0 0,-3-5 8 16,-2 5-8-16,2 0 0 0,0-3 0 0,0 3 0 15,1 0 0-15,-1 0 8 0,0-3-8 0,3 3 0 16,-3-5 0-16,-3 5 0 0,4-5 0 0,-1 5 0 15,-3-5 0-15,1 5 0 0,2-3 0 0,0-1 0 16,0 3 0-16,0-4 0 0,3 5 0 0,-5-5 0 0,-1 5 0 0,3-5 0 16,-2 0 0-16,2 1 0 0,0 3 0 0,0-4 0 15,1 5 0-15,-4 0 8 0,1-2-8 0,-1 1 0 16,1-4 0-16,-1 5 0 0,-2 0 0 0,3-5 8 16,-1 5-8-16,3-3 0 0,-2-1 0 0,5 3 0 0,-1 1 0 15,-4-5 0-15,0 5 0 0,-1-2 0 0,3 1 0 0,0-3 0 16,1 3 0-16,1-4 0 0,-1 5 0 0,-1 0 0 0,0-2 0 0,0-1 0 15,-2 0 0-15,-1 3 0 0,3-5 0 0,-2 8 0 16,2-6 0-16,0 1 0 0,-2-3 0 0,-1 4 0 16,6 1 0-16,-3-5 0 0,0 5 0 0,-2-2 0 15,2 1 0-15,0-3 0 0,-2 3 0 0,2 1 0 16,-5-2 0-16,5 1 0 0,-3 1 0 0,1 0 8 16,-1-2-8-16,1 1 0 15,-1 1 0-15,-2-2 8 0,3 1-8 0,-1-3 0 16,4 3 0-16,-1-3 8 0,-3 3-8 0,1-4 0 15,2 5 0-15,0-2 0 0,-2-1 0 0,-1 1 0 16,1-3 0-16,-3 5 8 0,2-5-8 0,1 4 0 16,-1 1 0-16,1-5 0 0,-4 8 0 0,1-8 0 15,3 5 0-15,-3-1 0 0,2-4 0 0,-2 8 0 16,0-8 0-16,0 0 0 0,2 5 0 0,1-5 0 0,-3-2 0 0,2 2 0 16,4 0 0-16,-1 0 0 0,-3 2 0 0,-2-2 0 15,3 1 0-15,-1-1 0 0,1 0 0 0,2-2 0 16,-3 2 0-16,3 0 0 0,-2 5 0 0,-3-5 0 0,2 0 0 15,1 5 0-15,-1-5 0 0,1 0 0 0,-1 5 0 0,1-5 0 16,0 0 0-16,-1 5 0 0,6-5 0 0,-3-2 0 16,0 6 0-16,0-4 0 15,1 1 0-15,1-1 0 0,1 0 0 0,0 0 0 16,-3 2 0-16,0-2 0 0,0 1 0 0,1-1 0 16,-4 0 0-16,3 0 0 0,0 2 0 0,-2-2 0 15,0 1 0-15,2 3 0 0,-3-3 0 0,3-1 0 16,1 0 0-16,-1 0 0 0,0 5 0 0,0-5 0 15,3 0 0-15,0 2 0 0,-3-2 0 0,3 1 0 16,-3-1 0-16,0 0 0 0,0 0 0 0,-2-2 0 0,2 2 0 0,0 0 0 16,-2-2 0-16,2-1 0 0,-3-1 0 0,6 4 0 15,-3-2 0-15,0-5 0 0,-2 7 0 0,-1-2 0 16,6 2 0-16,0-3 0 0,-3-1 0 0,3 2 0 16,-3 2 0-16,0-2 0 0,1-3 0 0,1 3 0 15,-4-5 0-15,2 5 0 0,0-3 0 0,0-2 0 0,-2 5 0 0,2-5 0 16,0 5 0-16,3-5 0 0,0 0 0 0,-3-5 0 15,-2 7 0-15,2-2 0 0,2 1 0 0,1-6 0 0,-3 5 0 16,-2-2 0-16,2-3 0 0,0 5 0 0,-2 2 0 16,-1-1 0-16,-2-6 0 0,3 5 0 0,-1-2 0 0,1-3 0 15,-1 3 0-15,1-3 0 0,2 3 0 0,0-5 0 16,-2 4 0-16,2-1 0 0,-3-3 0 0,4 4 0 31,-1-1 0-31,3-3 8 0,-3 0-8 0,0 0 0 0,0 0 0 0,0 0 0 16,-2 0 0-16,2 0 0 0,-3-3 0 0,4 3 0 15,-4 0 0-15,1-4 0 0,-4 4 0 0,4 0 0 16,0-3 0-16,-1-1 0 0,3 4 0 0,-5 0 0 16,3 0 0-16,-1 0 0 0,-2 0 0 0,0-5 0 15,2 3 0-15,-4 2 0 0,2-5 0 0,2 5 0 16,-2-2 0-16,-3-3 0 0,3 3 0 0,0-3 0 0,-3-2 0 0,3 4 0 16,-3-1 0-16,0-3 0 0,3 2 0 0,0-2 0 15,0 0 0-15,0 0 0 0,-3 0 0 0,3 0 0 16,0 0 0-16,0 2 0 0,-3-4 0 0,6 1 0 15,-4-3 0-15,1 4 0 0,-2 0 0 0,-1 0 0 0,0-5 0 16,3-2 0-16,-6 7 0 0,1-5 0 0,2 5 0 0,0-3 0 31,-2-1 0-31,0 4 8 0,-1-5-8 0,1 5 8 16,-3-3-8-16,0 1 0 0,0 0 0 0,0 2-8 0,0-5 8 16,-3 5 0-16,3-5 0 0,-3 5 0 0,0-3 0 0,1 3 0 15,-1-4 0-15,0 4 0 0,-2-5 0 0,-1-2 0 16,4 2 0-16,-4 5 0 0,1-7 0 0,0 7 0 15,-1-3 0-15,4-1 0 0,-6-1 0 0,2 5 0 16,1-7 0-16,0 2 8 0,-1 5-8 0,1-3 0 0,-3-1 0 0,3 4 0 16,-1 0 0-16,1-5 0 0,-3 5 0 0,0-3 0 15,2 1 0-15,-2 2 0 0,0 0 0 0,0 0 0 16,0-3 0-16,0 3 0 0,0-2 0 0,0 2 0 16,0 0 0-16,0 0 0 0,0 0 0 0,0 0 8 15,0 0-8-15,0 2 0 0,0-5 0 0,-2 3 0 16,2 0 0-16,0-4 0 15,-3 4 0-15,3-1 0 0,0 1 0 0,-2-4 0 16,-1 4 0-16,3 0 0 0,0-5 0 0,-3 5 0 16,3 0 0-16,0-7 0 0,-2 7 0 0,-1-1 0 15,0-3 0-15,3 4 0 0,-2-5 0 0,-4 5 8 0,4 0-8 16,-1 0 0-16,0-3 0 0,3 3 0 0,-2-2 0 16,-4 2 8-16,4 0-8 0,-3 0 0 0,2 0 0 0,-2-5 8 15,-1 5-8-15,4 0 0 0,-4 0 0 0,4 0 0 16,-4-3 0-16,1 1 0 0,3 2 0 0,-1 0 0 0,-5 0 0 15,3 0 0-15,-1 0 0 0,1-1 0 0,0 4 0 0,-1-3 0 16,-1 4 0-16,1-1 8 0,1-3-8 0,0 0 0 16,-3 2 0-16,0 3 8 0,2-6-8 0,1 4 0 15,0 1 0-15,-3-1 0 0,5-3 0 0,-5 4 0 16,3-1 0-16,0-3 0 0,0 7 0 0,2-8 0 0,-2 4 0 0,2 4 0 16,-2-7 0-16,2 7 0 0,0-7 0 0,-2 4 0 15,2-1 0-15,-2 1 0 0,0-1 0 0,5 4 0 16,-3-8 0-16,1 8 0 0,-4-4 0 0,6 4 0 15,-5-3 0-15,2-1 0 0,-2 4 0 0,5 0-8 16,0 0-2-16,0 0 0 0,0 0 0 0,-8-3 0 31,3 3-66-31,5 0-14 0,0 0-2 0,-6-4-1296 0</inkml:trace>
  <inkml:trace contextRef="#ctx0" brushRef="#br0" timeOffset="51084.668">23106 12882 460 0,'0'0'41'0,"0"0"-33"0,0 0-8 0,0 0 0 15,3-2 200-15,-1-3 37 0,-2 5 8 0,6-7 2 16,-4 4-143-16,-2 3-29 0,6-4-6 0,-6 4-1 15,2 0 4-15,-2 0 1 0,0 0 0 0,0 0 0 16,0 0-14-16,0 0-3 0,6 0-1 0,-6 0 0 16,0 0-25-16,5 0-5 0,0 4-1 0,-5-4 0 0,0 0 7 0,5 3 1 15,-5-3 0-15,8 0 0 0,-2 0-17 0,2 0-3 16,0 0-1-16,5 0 0 0,-3 0 11 0,6-3 2 16,0-1 1-16,5 4 0 0,0-3-6 0,3-1-2 15,-3 1 0-15,3-1 0 0,5 4-17 0,-2-7 10 16,2 2-10-16,0 2 8 0,3-1-8 0,-3 1 0 15,0-1 0-15,0 1 0 0,0-1 0 0,-2 1 0 0,-1-1 9 0,1 1-9 16,-6-1 0-16,-3 4 0 0,3-5 0 0,-2 3 8 31,-3-3 0-31,0 5 0 0,-3-3 0 0,0 3 0 0,3 0-8 0,-5-4 0 0,2 1 8 0,-3-1-8 16,1 4 10-16,0 0-2 0,-1-3-8 0,1-1 12 16,-3 4-1-16,0 0-1 0,5-3 0 0,-5 3 0 0,-3 0-2 15,3 0-8 1,3-4 12-16,-4 4-4 0,-1 0-8 0,-6 0 12 15,2 0-12-15,-2 0 12 0,0 0-4 0,0 0 0 0,0 0 0 0,0 0 0 16,0 0-8-16,0 0 10 0,0 0-10 0,0 0 10 16,0 0-10-16,0 0-16 0,0 0 4 0,0 0 1 15,0 0-8-15,0 0-1 0,0 0-1 0,0 0 0 32,0 0-6-32,0 0-1 0,0 0 0 0,0 0 0 0,0 0-4 0,0 0-2 0,0 0 0 0,0 0 0 15,0 0-20-15,0 0-4 0,0 0-1 0,0 0 0 16,0 0-93-16,0 0-20 0,0 0-3 0,0 0-347 15,0 0-70-15</inkml:trace>
  <inkml:trace contextRef="#ctx0" brushRef="#br0" timeOffset="51556.039">23884 12633 1094 0,'0'0'97'0,"0"0"-77"0,0 0-20 0,0 0 0 15,0 0 83-15,0 0 13 16,0 0 2-16,0 0 1 0,0 0-4 0,0 0-1 16,0 0 0-16,5-3 0 0,1-1-42 0,1 8-8 15,1-4-1-15,3 3-1 0,2 1-8 0,0-1-2 16,1 4 0-16,2-7 0 0,2 4-11 0,1-1-2 16,-1 1-1-16,-2-1 0 0,3 4-2 0,-4-2 0 15,-1 2 0-15,-1 0 0 0,0 0 12 0,-2 0 3 16,-1 0 0-16,-4 2 0 0,-1 1 10 0,-3-3 3 0,1 0 0 0,0 5 0 15,-6-5-8-15,0 7-2 0,-2-3 0 0,0-1 0 16,-3 2-13-16,0-1-2 0,-3-1-1 0,1 2 0 0,-1 2-8 16,-2-3-2-16,2-1 0 0,1-3 0 0,-1 5-8 0,3-5 0 15,-2 0 9-15,2 0-9 0,0 0 9 0,0-2-9 16,0-3 12-16,0 3-12 0,-3-1 0 0,6-1 0 16,0-3 0-16,5 0 0 15,-3 0-64-15,-2 0-19 0,5 0-4 0,0 0-659 0,5-7-132 0</inkml:trace>
  <inkml:trace contextRef="#ctx0" brushRef="#br0" timeOffset="51988.14">24228 12574 1166 0,'0'0'52'0,"0"0"10"0,0 0-50 0,0 0-12 0,5 0 0 0,3-3 0 16,0-1 64-16,3 4 11 0,-1 0 1 0,3 0 1 16,1 0-1-16,2 0-1 0,-1-3 0 0,1 3 0 15,0 0-35-15,5 0-8 0,-5 0 0 0,3 0-1 16,-3 0-18-16,0 0-3 0,-1-4-1 0,-4 4 0 0,0 0-1 0,-1 0 0 15,-5 0 0-15,-5 0 0 0,0 0-8 0,0 0-11 16,0 0 3-16</inkml:trace>
  <inkml:trace contextRef="#ctx0" brushRef="#br0" timeOffset="52204.136">24254 12760 460 0,'0'0'20'0,"0"0"5"16,0 0-25-16,0 0 0 0,0 0 0 0,8 0 0 0,-2 0 280 0,-1 0 52 16,3-5 9-16,-3 3 3 0,6 2-177 0,-3 0-35 15,5-5-8-15,0 5 0 0,-2-7-55 0,2 7-10 16,0-3-3-16,3-1 0 0,0 4-32 0,2-7-8 0,-2 7 0 0,0-3-1 16,3-1-15-16,-6 4 11 0,0-3-11 0,-2-1 10 15,-1 4-10-15,-2-5 0 0,-8 5 0 0,0 0 0 31,0 0-206-31,0 0-34 0</inkml:trace>
  <inkml:trace contextRef="#ctx0" brushRef="#br0" timeOffset="52473.604">24305 12440 1440 0,'-3'0'128'0,"0"0"-103"0,1-3-25 0,-4 3 0 15,6 0 63-15,-2-4 7 16,-4 4 2-16,1 4 0 0,5-4 4 0,0 0 0 16,-2 3 1-16,2 8 0 0,0 1-28 0,2-2-5 15,-2 8-2-15,3-3 0 0,-1 6-3 0,1-2-1 16,5 6 0-16,-3-3 0 0,3-1-18 0,-2-2-3 16,-1 2-1-16,0 5 0 0,0-8-6 0,1-3-2 15,-4 6 0-15,4-7 0 0,-4-2 0 0,4 2 0 16,-6-7 0-16,2 5 0 0,-2-5-24 0,0-7-4 0,0 0-2 0,0 0 0 31,0 0-198-31,0 0-40 0,6-5-8 0,-1 3-2 0</inkml:trace>
  <inkml:trace contextRef="#ctx0" brushRef="#br0" timeOffset="52658.009">24426 12499 1558 0,'0'0'69'0,"0"0"15"0,0 0-68 0,0 0-16 16,0 0 0-16,0 0 0 0,0 0 84 0,0 0 12 15,0 0 4-15,8 7 0 0,-2 0-23 0,-1 4-4 16,0-1-1-16,3 2 0 0,0 6-28 0,-3-4-7 0,1 1-1 0,-1-1 0 16,0 5-21-16,-2-5-5 0,-1 0-1 0,1-2 0 15,-3 2-9-15,0-3 0 0,3 3 9 0,-3-2-9 16,0-2-126-16,0 4-30 0,-3-7-5 0</inkml:trace>
  <inkml:trace contextRef="#ctx0" brushRef="#br0" timeOffset="53360.016">24236 13075 1335 0,'0'0'59'0,"0"0"13"0,0 0-58 0,0 0-14 0,0 0 0 0,0-7 0 16,-3 0 65-16,1 2 11 0,2 5 1 0,-3-2 1 15,0-3-6-15,-2 5-2 0,5 0 0 0,-3 0 0 16,-2 0-28-16,0 0-6 0,-1 0 0 0,4 0-1 15,-3 7-16-15,-1-2-3 0,1-5-1 0,2 0 0 16,-5 7-15-16,3-3 8 0,0-1-8 0,-3 4 0 16,3 0 0-16,-1 0 8 15,-2 0-8-15,3 2 0 0,2-2 0 0,-5 0 0 16,6 3 0-16,-4-3 0 0,4 2 0 0,-1 1 0 16,1-6 0-16,2 4 0 0,0-1 0 0,2 0 0 15,-2-7 0-15,5 7 0 0,3 0 0 0,0-3-8 16,0-1 8-16,0 1 0 0,3 4 0 0,2-6 0 15,0-2 0-15,1 5 9 0,-1-5-9 0,3 0 8 16,-1 0-8-16,4 0 8 16,0-5-152-16,-1 5-32 0</inkml:trace>
  <inkml:trace contextRef="#ctx0" brushRef="#br0" timeOffset="53692.013">24514 13056 806 0,'-11'-2'36'0,"6"2"7"0,-1-5-35 0,1 5-8 0,-3 0 0 0,3 0 0 16,-6 5 124-16,3-5 24 0,1 2 4 0,-1 3 0 15,0-5-100-15,0 7-21 0,0 0-4 0,0 4-1 16,5-3 10-16,-2-1 1 0,2 0 1 0,1 4 0 16,2-4-19-16,2 3-4 15,1-5-1-15,0 2 0 0,2 0-14 0,3 0 0 16,0-3 0-16,0-1 0 0,0 4 13 0,2-7-3 15,1 5-1-15,-1-5 0 0,-2-5 10 0,3 5 1 16,2-2 1-16,-5-3 0 0,0-2-4 0,3 4-1 16,-6-1 0-16,3-3 0 0,-3 0 7 0,-2 0 1 15,2-1 0-15,-2 4 0 0,-3-3 20 0,0-5 4 16,-3 5 0-16,0 0 1 0,1 0-24 0,-1 4-5 0,-2-1 0 0,-3-3-1 16,3 0-19-16,-3 7 0 0,2 0 0 0,1-5 0 15,0 3-134-15,-1 2-21 0,1 0-4 16</inkml:trace>
  <inkml:trace contextRef="#ctx0" brushRef="#br0" timeOffset="54008.01">24635 13014 288 0,'0'0'25'0,"0"0"-25"0,0 0 0 0,0 0 0 16,-2 7 216-16,2 0 39 0,0-7 7 0,2 7 2 15,1 5-130-15,-3-5-26 0,3 0-4 0,-3 0-2 16,2 0-15-16,-2 0-3 0,0 0-1 0,3 0 0 0,0-2-23 0,-1 2-5 16,1 0-1-16,0 0 0 0,-3-7-12 0,2 7-2 15,-2 0-1-15,3-2 0 0,-3-5-13 0,0 0-2 16,0 0-1-16,0 0 0 0,0 0-10 0,0 0-1 16,0 0-1-16,0 0 0 0,0 0 0 0,0 0 0 15,0 0 0-15,2-5 0 0,1-2-11 0,-3 0 0 16,0 0 0-16,3 0 0 0,-1 0-8 0,1-5-4 0,0 5-1 0,-3 0 0 15,5 0-8-15,0 0-2 0,-2 2 0 0,2 3 0 16,-5 2-1-16,3-5-1 0,2-2 0 0,-5 7 0 16,0 0-7-16,0 0-2 0,5-3 0 0,1-1 0 15,-6 4-130-15,0 0-27 0,0 0-5 0</inkml:trace>
  <inkml:trace contextRef="#ctx0" brushRef="#br0" timeOffset="54346.624">24797 13021 633 0,'-19'7'28'0,"19"-7"6"0,0 0-34 0,0 0 0 0,0 0 0 0,0 0 0 16,0 0 220-16,0 4 38 0,-2-1 7 0,-1 1 2 0,3 4-147 0,-3-6-30 16,6 5-6-16,-3-2 0 0,3 2-38 0,-1 0-7 15,1 0-2-15,0 0 0 0,-1 0-13 0,3-2-4 16,-5-5 0-16,0 2 0 0,0-2-4 0,3 5-2 15,-3-5 0-15,0 0 0 0,0 0-2 0,0 0-1 16,0 0 0-16,0 0 0 0,0 0-11 0,0 0 12 16,0 0-12-16,0 0 12 15,-3-5-12-15,3 3 0 0,-2-5 0 0,-1-1 0 16,3 1 0-16,0 3 0 0,0-6 0 0,0 1 0 16,0 2-23-16,3 5 3 0,-1-6 1 0,4 4 0 15,-4-3 9-15,4 0 2 0,-1 0 0 0,0 7 0 0,1-5 8 0,-6 5 0 16,5 0-9-16,-5 0 9 0,5-2 0 0,0 2 0 15,-5 0 0-15,0 0 0 16,6 0-120-16,-6 0-16 0,0 0-3 0</inkml:trace>
  <inkml:trace contextRef="#ctx0" brushRef="#br0" timeOffset="54709.814">24969 13148 172 0,'0'0'16'0,"0"0"-16"0,0 0 0 0,8 0 0 0,0 0 229 0,-3-5 43 15,0 5 9-15,3 0 2 0,0 0-184 0,3 0-37 16,-3-2-7-16,0 2-2 0,-3 0-12 0,0 0-2 16,3-5-1-16,-3 5 0 0,-5 0-3 0,6-2-1 15,-1-3 0-15,0 2 0 0,-5 3 8 0,0 0 2 16,3-4 0-16,2-3 0 0,-2 4-2 0,-3 3 0 16,0 0 0-16,0 0 0 15,-3-9-19-15,1 7-4 0,-1-3-1 0,-2 5 0 16,2-2-18-16,3 2 10 0,-5-5-10 0,-1 5 8 15,-2 0-8-15,3 0 0 0,0 0 0 0,0 5 0 16,-3-3 0-16,0 3 0 0,0-5 0 0,0 2 0 0,2 3 0 0,-1 2 0 16,-1-7 0-16,0 7 0 0,2-7 0 0,1 7 0 15,0 0-9-15,0-2 9 0,2-3 0 0,-2 3 0 16,5 2 0-16,-3 0 0 0,3-7-9 0,0 0 9 0,3 4 0 0,-1 4-9 16,4-6-1-16,-1 5 0 0,3-7 0 0,0 5 0 31,0-3-197-31,2 3-39 0</inkml:trace>
  <inkml:trace contextRef="#ctx0" brushRef="#br0" timeOffset="54963.679">25180 13089 460 0,'0'0'41'0,"0"0"-33"15,-5 0-8-15,2 0 0 0,-4 0 133 0,1 0 25 16,1 5 5-16,2-3 1 0,-2-2-65 0,0 0-13 0,-1 5-2 0,1-5-1 16,2 7-23-16,1 0-5 0,-3 0-1 0,2-3 0 15,-2-1-22-15,2 4-5 0,0 0-1 0,3-2 0 0,-2 2-15 0,-1 0-3 16,0-3-8-16,3 4 12 0,0-1-12 0,0 0 0 16,3-5 0-16,0 3 0 0,-3-5 0 0,2 7 0 15,4-3 0-15,-6-4 0 31,5 3-20-31,3-3-8 0,-3 0 0 0</inkml:trace>
  <inkml:trace contextRef="#ctx0" brushRef="#br0" timeOffset="55226.628">25215 12999 806 0,'0'0'36'0,"0"0"7"16,0 0-35-16,0 0-8 0,0 0 0 0,0 0 0 0,2 3 176 0,4 4 34 0,-4-2 6 15,4 2 2-15,-1 0-121 0,-2 0-24 0,2 7-5 0,-2-2 0 16,2-1-21-16,-3-1-4 0,4 4-1 0,-4-2 0 16,-2-5-11-16,3 4-3 0,-3-1 0 0,0 2 0 15,0 2-12-15,0-7-4 0,0 0 0 0,-3 5 0 0,3-5-3 16,-2 0-1-16,2-7 0 0,-3 4 0 15,0 3-152-15,3-7-32 0,0 0-5 0</inkml:trace>
  <inkml:trace contextRef="#ctx0" brushRef="#br0" timeOffset="55380.116">25183 13136 57 0,'0'0'0'0,"0"0"0"0,-3-7 0 0,3 7 0 0,0 0 296 0,0 0 53 0,0-3 11 0,0 3 3 15,3-4-195-15,2 1-38 0,1-1-8 0,-1 1-2 16,3-1-45-16,0-1-10 0,2 3-1 0,1 2-1 15,0-5-34-15,2 5-6 0,0-2-2 0,0-3 0 16,0 5-21-16,1 0 0 0,-4 0 0 0,1-3 0 16,-3 6-85-16,0-3-22 0,-3 0-4 0,3 0-1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1T21:38:34.851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context xml:id="ctx1">
      <inkml:inkSource xml:id="inkSrc23">
        <inkml:traceFormat>
          <inkml:channel name="X" type="integer" max="9600" units="cm"/>
          <inkml:channel name="Y" type="integer" max="7200" units="cm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T" name="resolution" value="1" units="1/dev"/>
        </inkml:channelProperties>
      </inkml:inkSource>
      <inkml:timestamp xml:id="ts1" timeString="2022-07-11T21:38:41.515"/>
    </inkml:context>
  </inkml:definitions>
  <inkml:trace contextRef="#ctx0" brushRef="#br0">21995 5330 979 0,'0'0'87'0,"0"0"-70"16,0 0-17-16,0 0 0 0,0 0 120 0,0 0 21 15,0 0 4-15,0 0 1 0,0 0-29 0,0 0-5 16,2-5-2-16,-2 5 0 0,0 0-34 0,0 0-8 16,0 0 0-16,0 0-1 0,6 5-12 0,-1 2-3 15,-2 5 0-15,-1-3 0 0,4 3-21 0,-4 2-5 16,1 0-1-16,0 5 0 0,-3 2 22 0,2 0 4 15,-2 3 1-15,0-3 0 0,0 5-32 0,0-5-7 16,3 5-1-16,-3-5 0 0,3 0-12 0,-3-2 0 0,2 2 0 0,-2-7 0 16,0 5 24-16,0-5 3 0,0-2 0 0,0 2 0 15,3-7-8-15,-1 5-2 0,-4-10 0 0,2-2 0 16,0 0-1-16,0 0-1 0,0 0 0 0,0 0 0 16,-5 0-15-16,-1-7 11 0,1-7-11 0,0 0 10 15,-1 0 43-15,1-5 9 0,0-2 2 0,-3-10 0 16,5 3-52-16,-2 2-12 0,2-2 0 0,1 0 0 15,2 2-16-15,-3 0-7 0,0 5-1 0,3-5 0 16,3 7 24-16,0-2 0 0,-1 2-9 0,4 3 9 16,-1-3 0-16,0 5-10 0,0 0 10 0,1 2-8 15,2 0-21-15,0-2-4 0,0 7-1 0,2-5 0 16,1 5 34-16,-1 5 0 0,1-3 0 0,2 5 0 16,0-2 0-16,1 4 0 0,-1-2 0 0,0 7 0 0,-2-2 0 0,2 2 0 15,0 0 0-15,0 5 0 0,-2-3 0 0,-3-2 0 16,0 5 0-16,-3 2 0 0,0 0 10 0,-2-2 9 15,0 0 1-15,-6-3 1 0,3 3-9 0,-5 2-3 16,-1-2 0-16,1-3 0 0,-3-2 3 0,3 5 0 16,-6-5 0-16,3 0 0 0,-2 0-4 0,-1 0-8 15,-2-7 12-15,0 5-4 0,2-3-8 0,-2 3 8 16,0-5-8-16,2-5 8 0,-2 3-20 0,2-3-4 16,-2 3 0-16,2-3-1 15,1-2-80-15,5 5-16 0,-1-3-3 0,4-2-706 16,-1 0-141-16</inkml:trace>
  <inkml:trace contextRef="#ctx0" brushRef="#br0" timeOffset="406.08">22423 5297 1893 0,'0'0'41'0,"0"0"9"0,0 0 2 0,0 0 2 0,0 0-43 0,-2-7-11 0,-3 7 0 0,2-5 0 15,-2 3 68-15,5 2 11 0,0 0 2 0,0 0 1 16,-3 2-24-16,3-2-5 0,-5 5-1 0,-1 0 0 16,1-3-32-16,0 3-6 0,-1 2-2 0,-1 0 0 15,4 0 1-15,-5 0 0 0,3 5 0 0,-1-3 0 16,4 3-13-16,-1-3-18 0,3 3 4 0,-3 2 1 0,3-2 13 0,3-3 0 16,-3 3 0-16,5 0 0 0,1-5 0 0,7 0 0 15,-3-7 0-15,6 7 0 0,0-7 0 0,3-5 0 16,-1 3 0-16,3-3 0 0,-2-2 0 0,-1 0 16 15,1 0-3-15,-3 0-1 0,0 0-12 0,-3-5-16 16,-2 5 3-16,-4 0 1 0,1-2 60 0,-2-3 12 16,-1 0 2-16,-2 5 1 0,-1-2-18 0,-4-1-3 15,-1 3-1-15,0 0 0 0,-2 0-12 0,0 5-2 16,-1-3-1-16,-4-2 0 0,2 5-12 0,-3-3-2 16,-2 0-1-16,3 3 0 0,-4 2-19 0,4 0-4 15,2 0-1-15,0 0 0 0,-3 0-5 0,3 0-1 16,0 0 0-16,6 7 0 15,2-7-141-15,-3 0-28 0,0 7-5 0</inkml:trace>
  <inkml:trace contextRef="#ctx0" brushRef="#br0" timeOffset="780.72">22844 5290 1324 0,'0'0'59'0,"0"0"12"0,0-7-57 0,0 2-14 0,0-2 0 0,0 0 0 16,0 0 180-16,3 5 32 0,-3-8 8 0,2 8 0 16,-2 2-124-16,0-5-24 0,0-2-6 0,0 7-1 15,0 0-27-15,0 0-6 0,0 0 0 0,-5-2-1 16,-3 2-11-16,3 0-3 0,-3 2 0 0,0-2 0 16,-3 7-17-16,1-7 10 0,5 5-10 0,-3 2 8 0,0 0-8 0,2 0 0 15,1-2 0-15,2 2 0 0,-2 0 0 0,3-5 0 16,2 8 0-16,-3-8 0 0,0 5-12 0,-2-2 3 15,5 2 0-15,5-5 0 0,1 5-11 0,1 0-3 16,4-2 0-16,5 2 0 0,0 0 23 0,0 5 10 16,0-10-1-16,-1 5 0 0,-1 3-9 0,-1-8-12 15,-3 10 2-15,1-5 1 0,-3-5 9 0,0 5 0 16,-3 0 0-16,1 3 0 0,-4-8 27 0,-2-2 7 16,0 7 2-16,0-2 0 0,-2-3-7 0,-1 5-1 15,-2-2 0-15,-1 2 0 0,-2-2-28 0,-2-3 0 16,-3 3 0-16,-1-3 0 0,1-2-10 0,0 5-8 15,2-10-2-15,-2 5-1137 0</inkml:trace>
  <inkml:trace contextRef="#ctx0" brushRef="#br0" timeOffset="999.8">23095 5238 2109 0,'-5'0'46'0,"0"0"10"0,2 5 1 0,-2-5 3 0,0 0-48 0,2 0-12 0,0 7 0 0,3-2 0 16,-2 2 64-16,2 0 11 0,0 2 1 0,0-2 1 15,0 5-50-15,0 0-11 0,0-3-1 0,2 3-1 16,-2-5-6-16,3 7 0 0,0-7-8 0,-1 5 12 16,-2-5-1-16,3 0-1 0,0 0 0 0,-1-2 0 0,-2 2-10 15,0-5 0-15,0-2 0 0,0 0-1111 16</inkml:trace>
  <inkml:trace contextRef="#ctx0" brushRef="#br0" timeOffset="1171.26">23109 5123 1036 0,'-6'-12'46'0,"4"10"10"0,-4-3-45 0,4 3-11 16,-6-3 0-16,5-2 0 0,-2 5 258 0,2-3 50 15,1 3 9-15,2 2 3 0,-3-5-205 0,3 5-41 16,0 0-8-16,0 0-2 0,0 0-51 0,0 0-13 15,0 0 0-15,0 0 0 16,8 5-202-16,-3-3-43 0,3 10-9 0,-8-12-2 0</inkml:trace>
  <inkml:trace contextRef="#ctx0" brushRef="#br0" timeOffset="1389.96">23278 5097 1267 0,'0'0'112'0,"0"0"-89"0,0 0-23 0,0 0 0 15,-5-2 209-15,5 2 38 0,0 0 7 0,0 0 2 16,0 0-154-16,0 0-30 0,0 9-7 0,0-2-1 16,2 5-51-16,1 2-13 0,0 0 0 0,2 5 0 15,0 0 54-15,1 0 8 0,-4-3 2 0,6 3 0 16,-3 2-64-16,1-7-21 0,-4 3 0 0,1-3 0 16,2 2 33-16,-2-4 8 0,0 2 0 0,-3-2 1 15,0-5-21-15,0 0 0 0,0 0-12 0,0 0 4 16,-3 0-92-16,3-7-19 0,0 0-3 0,-5 5-922 15</inkml:trace>
  <inkml:trace contextRef="#ctx0" brushRef="#br0" timeOffset="1546.158">23201 5271 1699 0,'0'0'75'0,"0"0"16"0,6-2-73 0,-4-3-18 16,6 3 0-16,0-3 0 0,0 5 124 0,0-2 20 15,3-3 5-15,2 5 1 0,0 0-92 0,0 0-18 16,1 0-4-16,1 0-1 0,-1 0-26 0,1 0-9 15,-1 0 0-15,-1 0 9 0,0 0-9 0,0 0 0 16,1 0-12-16,-1 5 12 16,-3-5-249-16,1-5-43 0</inkml:trace>
  <inkml:trace contextRef="#ctx0" brushRef="#br0" timeOffset="1718.04">23545 5250 1324 0,'0'0'118'16,"0"0"-94"-16,0 0-24 0,0 0 0 0,0 0 143 0,0 0 24 0,0 0 5 0,0 0 0 15,0 7-36-15,-2 0-7 0,-1 0-1 0,0 0-1 16,3-2-64-16,3 7-13 0,-3-5-2 0,3 0-1 16,-3 0-24-16,0 2-5 0,2-4-1 0,1 2 0 15,-3 5-7-15,3-5-2 0,-3 0 0 0,0-7 0 16,0 0-122-16,0 0-25 0,0 0-5 0</inkml:trace>
  <inkml:trace contextRef="#ctx0" brushRef="#br0" timeOffset="1874.46">23545 5130 345 0,'0'0'31'0,"0"-7"-31"0,0 5 0 0,0-3 0 0,0-2 354 0,0 2 65 15,3 3 13-15,-3-3 2 0,0 5-256 0,0 0-51 16,0 0-11-16,0 0-1 0,0 0-85 0,0 0-17 16,0 0-3-16,5 5-1 15,1-3-95-15,-1 5-19 0,3 10-4 0,0-3-1 0</inkml:trace>
  <inkml:trace contextRef="#ctx0" brushRef="#br0" timeOffset="2171.55">23662 5271 1886 0,'0'0'41'0,"0"0"9"0,0 0 2 0,0 0 1 0,0 0-42 0,5 5-11 0,0-3 0 0,1-2 0 15,2 5 88-15,-3 2 15 0,3-7 3 0,0 7 1 16,-3 0-55-16,3-2-10 0,2 2-2 0,-2 0-1 15,0 0-15-15,-2 0-2 0,2 0-1 0,0-2 0 16,-1 2-5-16,-1-5 0 0,2 5-1 0,-3-2 0 16,0-5-5-16,1 2-1 0,-1 3 0 0,0-5 0 15,0 0 10-15,1 0 1 0,-1-5 1 0,0 3 0 16,-2-3-4-16,2 3-1 0,1-3 0 0,-1-2 0 16,-3 0 0-16,1 0 0 0,2-5 0 0,1 5 0 15,-4-7-4-15,4 5 0 0,-1-3-1 0,-2 0 0 16,2-2-11-16,-2 2 0 0,-1 5 9 0,1-2-9 15,-1 2 19-15,1 0-1 0,-3 0 0 0,0 2 0 0,3-2-18 0,-3 7 0 16,0 0 0-16,0 0 0 16,0 0-260-16,0 0-55 0</inkml:trace>
  <inkml:trace contextRef="#ctx0" brushRef="#br0" timeOffset="2514.67">23990 5278 1875 0,'0'0'41'0,"0"0"9"0,5 0 2 0,0 0 0 0,3 0-41 0,0-2-11 16,3-3 0-16,-1 3 0 0,1-3 45 0,2-2 7 16,0 5 2-16,1-3 0 0,2 0-17 0,-3 3-3 15,3-3-1-15,-3-2 0 0,-3 5-33 0,4-5 0 0,-4 2-12 0,-2-2 3 16,-2 0 9-16,-1 2 11 0,-3-2-3 0,1 5 0 16,-3-5 45-16,-3 0 9 0,1 0 2 0,-3 2 0 15,-1-2 0-15,-2 7 0 0,-2-5 0 0,-4 5 0 16,1 0-52-16,-3 0-12 0,0 0 0 0,-2 5 0 15,2 2 0-15,-2 0 0 0,-1 5 0 0,3-3 0 16,0 3 0-16,3 2 0 0,5 0 0 0,0-2 0 16,3 7 0-16,2-3 0 0,3-4 0 0,3 7 0 15,2-5 0-15,0 0 9 0,6 0-9 0,0-2 8 16,2-3-8-16,3 3 0 0,2 0 0 0,-2-3-11 16,5-2 11-16,-2-2 0 0,2 2 0 0,3-7 0 15,-6 7 0-15,4-7 0 0,-4 5 0 0,1-5 0 16,-1 0-53-16,-2-5-9 0,0 5-2 0,-3-7-1049 15</inkml:trace>
  <inkml:trace contextRef="#ctx0" brushRef="#br0" timeOffset="3139.53">22286 5986 1036 0,'0'0'46'0,"0"0"10"0,0 0-45 0,0 0-11 0,0 0 0 0,-3-4 0 16,-2 1 104-16,0-2 20 0,-3 5 3 0,2-2 1 15,1-3 8-15,-3 5 3 0,0-7 0 0,3 7 0 16,-3 5-76-16,0-5-15 0,0 2-4 0,0-2 0 0,0 0-28 0,3 7-5 16,-3-7-2-16,0 5 0 0,3 2-9 0,0 0 0 15,-3 0 0-15,2 0 0 0,1 0 0 0,0-2 0 16,-1 2 0-16,1 0 0 0,5 5 0 0,-3-5 0 16,1 0-10-16,2-7 10 0,5 7-12 0,-2 0 3 15,2 5 1-15,6-5 0 0,-1 0 16 0,3-5 4 16,1 6 1-16,4-4 0 0,1 1-30 0,2-3-7 15,0 5 0-15,3-7-1 0,-6 7 25 0,1-2 0 16,-1-3 0-16,-2 6 11 0,-2-4 7 0,-4-1 2 16,-2 1 0-16,-3 3 0 0,-2 0 35 0,-3 0 7 15,-3-2 2-15,-2 2 0 0,-3 0 0 0,-2 0 0 16,-1-2 0-16,-5 2 0 0,0 0-52 0,-2 3-12 16,-1-6 0-16,-2-1 0 0,2 1 0 0,1 1 0 15,-3-3 0-15,5-2 0 0,0 0 0 0,0 0 0 0,3-7 0 16,2 3-782-16,1 1-159 0</inkml:trace>
  <inkml:trace contextRef="#ctx0" brushRef="#br0" timeOffset="3530.08">22524 6085 1497 0,'0'0'133'0,"0"0"-106"0,0 0-27 0,-5 2 0 16,2-2 152-16,3 0 24 0,-3 5 6 0,3-5 1 15,0 0-87-15,0 7-18 0,3-5-3 0,2 6-1 16,1-4-50-16,2 1-11 0,0-3-1 0,-1 3-1 16,4-5-11-16,0 2-17 0,-1-2 4 0,3-2 1 0,-2-3 12 0,2 5 0 15,0-7 0-15,-5 3 0 0,-5 1 21 0,0-2 7 16,-1-2 2-16,4 0 0 0,-4 0-10 0,1 0-3 16,-3 0 0-16,-3-5 0 0,3 5 0 0,-2-2 0 15,-4-3 0-15,1 5 0 0,0 2-17 0,-1-2 0 16,-1 0 0-16,-4 5 0 0,3-3 0 0,-3 5 0 15,1 0 0-15,-3 5 0 0,-1-3 0 0,-1 3 0 16,-1 2 0-16,2 0 0 0,-1 0 0 0,1 5 0 16,-2-3 0-16,8-2 0 0,3 5 0 0,0 2 0 15,2-2 0-15,1-3 0 0,2 3 0 0,5 2 0 16,-2 0 0-16,7-2 0 0,3 7 0 0,1-10 0 16,1 3 0-16,4 0 0 0,2-5 0 0,0-5 0 15,3 3 0-15,0-3 0 16,2-4-114-16,1 2-26 0,-1-5-6 0,-2 3-1 15,-5-5-72-15,-3-2-14 0,-1 2-3 0,1-3-250 0,-5-2-50 0</inkml:trace>
  <inkml:trace contextRef="#ctx0" brushRef="#br0" timeOffset="3874.16">22773 6022 1681 0,'0'0'36'0,"0"0"8"0,-6-3 2 0,6 3 2 0,0 0-38 0,0 0-10 0,0 0 0 0,0 0 0 16,0 0 108-16,-5 0 19 0,0 3 4 0,0 1 1 15,-1 3-48-15,6 0-8 0,0-2-3 0,0 2 0 16,0 0-9-16,0 0-3 0,3 7 0 0,0-7 0 15,2 5-46-15,-3-2-15 0,1-1 8 0,0 0-8 16,-1-4 44-16,-2 2 6 0,3 0 1 0,0-4 0 16,-3-3-31-16,0 0-5 0,0 0-2 0,0 0 0 0,0 0-5 0,5 4 0 15,0-4-8-15,-2 0 12 0,2-4-12 0,-2-4-8 16,0 6 8-16,-1-5-13 0,1-5 13 0,2-2 0 16,0 2 0-16,3-2 0 15,0 0-54-15,3 2-8 0,-6-2-2 0,3 0 0 0,3 2 52 0,-1 5 12 16,-2 0 0-16,3 0 0 0,-3 0 0 0,2 0 0 15,1 2 0-15,-1 5 0 16,-2 0-54-16,3 5-8 0,0 2-2 0,-1-2 0 0,1 2 103 0,-1 0 20 16,-2 0 4-16,3 0 1 0,-1 0-52 0,1 7-12 15,-3-7 0-15,-3 5 0 0,-2-5 0 0,2 0 0 16,-2 5 0-16,-1-5 0 0,-2 0 54 0,6 0 8 16,-4 0 2-16,1 0 0 0,0 0-64 0,-3 0-12 15,0-7-2-15,0 0-1 16,0 7-88-16,0-7-17 0,0 0-4 0</inkml:trace>
  <inkml:trace contextRef="#ctx0" brushRef="#br0" timeOffset="4108.35">23185 5819 2188 0,'0'0'48'0,"0"0"11"0,-5 0 1 0,5 0 1 0,0 0-49 0,5 12-12 0,-5-5 0 0,3 0 0 15,0 5 54-15,2 2 8 0,3 0 2 0,-3 0 0 16,-2 7-52-16,2-6-12 0,6 3 0 0,-6 3 0 16,0-4 54-16,1-1 8 0,-1 3 2 0,0 0 0 15,1-10-52-15,-4 6-12 0,1-4 0 0,-1 1 0 0,4-3 0 0,-1-4 0 16,-5 2 0-16,0-7 0 16,0 0-115-16,0 0-25 0,-8 0-6 0,5-4-1 0</inkml:trace>
  <inkml:trace contextRef="#ctx0" brushRef="#br0" timeOffset="4249.96">23130 5935 1958 0,'0'0'43'0,"5"4"9"0,6-4 1 0,-1 5 3 0,-10-5-45 0,8 2-11 16,8-2 0-16,3 0 0 0,-3 5 53 0,2-5 9 16,3 2 2-16,-2-2 0 0,2 5-52 0,-5-5-12 15,0 0 0-15,0 0-646 0,-1 2-132 0</inkml:trace>
  <inkml:trace contextRef="#ctx0" brushRef="#br0" timeOffset="4437.41">23466 5986 1958 0,'0'0'43'0,"0"0"9"0,0 0 1 0,3 7 3 0,-3-7-45 0,2 7-11 0,1 5 0 0,-1-5 0 15,-2 0 104-15,3-2 20 0,2 2 3 0,-2-5 1 16,-3 5-68-16,0 0-14 0,3 1-2 0,-1-4-1 15,1 3-28-15,-3-7-6 0,0 0-1 0,5 7 0 16,3-7-8-16,-8 0 0 0,0 0-10 0,0 0-759 16,6 0-152-16</inkml:trace>
  <inkml:trace contextRef="#ctx0" brushRef="#br0" timeOffset="4578.03">23471 5831 691 0,'0'0'61'0,"0"0"-49"16,0 0-12-16,0 0 0 0,0 0 285 0,0 0 55 15,0 0 10-15,0 0 2 0,0 0-231 0,8 0-46 16,-3 2-10-16,3 3-1 0,-2 2-52 0,-1 0-12 16,3 0 0-16,0 0-970 0</inkml:trace>
  <inkml:trace contextRef="#ctx0" brushRef="#br0" timeOffset="5093.55">23630 5993 1728 0,'0'0'76'0,"0"0"16"0,0 0-73 0,3 5-19 0,-3-5 0 0,2 7 0 16,4-5 106-16,-4 5 18 0,3 1 3 0,-2-4 1 15,2 3-52-15,-2 0-9 0,0-2-3 0,-1 2 0 16,1-5-2-16,0 3-1 0,-3-5 0 0,0 0 0 16,5 3-46-16,-5-3-15 0,0 0 8 0,0 0-8 15,0 0 0-15,0 0 0 0,0 0 0 0,0 0 0 16,0 0 35-16,0 0 3 0,3-3 1 0,2-4 0 15,-2 0-11-15,-1-5-3 0,3 5 0 0,-2-5 0 16,5-2-71-16,-3 0-14 0,3 2-4 0,0 3 0 16,3-3 52-16,-3 5 12 0,0-4 0 0,2 3 0 15,-2 1-39-15,-3 5-5 0,3-3 0 0,-2 5-1 0,-1 0 21 0,3 0 4 16,-3 0 0-16,1 5 1 0,-1-3 67 0,-3 5 12 16,4 1 4-16,-1 3 0 0,-2-6-52 0,2 4-12 15,-2-2 0-15,-1 0 0 0,1 1 0 0,0 1 0 16,-3-2 0-16,2 0 0 0,1 0 54 0,-3-7 8 15,0 2 2-15,0-2 0 0,0 0-52 0,0 0-12 16,0 0 0-16,0 0 0 0,0 0 0 0,0 0 0 16,2-2 0-16,4-3 0 0,-4-2 0 0,4 0 0 15,-1 0 0-15,3-5 0 0,0 5 0 0,2-2 0 16,-2-3 0-16,3 5 0 16,-3 0-48-16,3 2-13 0,-4-2-3 0,1 5 0 0,3-3 64 0,-3-2 21 0,-3 7 0 15,0 0 0-15,3 0-33 0,-5 0-8 0,2 7 0 16,-2-2-1-16,2-3 21 0,-2 5 0 15,2-2 0-15,-2 2 0 0,0 5 0 0,2-5 0 0,-3 0 0 0,4 2 0 16,-4-1 47-16,1 3 13 0,0-4 4 0,2 0 0 16,0 0-52-16,-2-2-12 0,2 2 0 0,1 0 0 15,-1-2 0-15,0-3 0 0,0-2 0 0,3 5 0 32,0-5-192-32,-2-5-40 0</inkml:trace>
  <inkml:trace contextRef="#ctx0" brushRef="#br0" timeOffset="5476.81">24254 5946 2188 0,'0'0'48'0,"0"0"11"0,0 0 1 0,8 0 1 0,-2 5-49 0,-1-3-12 16,0 3 0-16,0-3 0 0,3-2 54 0,-2 0 8 0,-1 5 2 0,0-5 0 16,-5 0-52-16,8 0-12 0,0 0 0 0,-3 0 0 15,1 0 0-15,-1 0 0 0,0-5 0 0,1 5 0 16,-6 0 0-16,2-7 0 0,1 0 0 0,2 0 0 15,-5 7 0-15,3-7 0 0,-3 0 0 0,0 0 0 16,-3 0 0-16,1 0 0 0,-1-2 0 0,0 1 0 16,-5 1 0-16,3 5 0 0,0-3 0 0,-3-2 0 15,0 5 0-15,0-3 0 0,3 5 0 0,-3 0 0 16,0 0 0-16,0 5 0 0,0-3 0 0,0 5 0 16,0-2 0-16,3 2 0 0,-3 0 0 0,2 0 0 15,4 0 0-15,-1 7 0 0,1-7 0 0,2 10 0 0,-3-8 0 16,3 5 0-16,3-2 0 0,-3 2 0 0,2-2 0 15,-2-3 0-15,3 3 0 0,2 0 0 0,-2-3 30 16,2-2 3-16,0 1 1 0,1-4 0 0,2 3-23 0,0 0-11 16,-1-2 10-16,1-3-10 0,6-2 8 0,-4 0-8 15,1 0 0-15,2 0 9 16,0-2-194-16,0-3-39 0,-2-2-8 0,0 0-2 0</inkml:trace>
  <inkml:trace contextRef="#ctx0" brushRef="#br0" timeOffset="5851.49">24381 5873 1497 0,'0'0'66'0,"0"0"14"0,0 0-64 0,0 0-16 0,0 0 0 0,0 0 0 16,0 0 157-16,0 0 28 0,8 5 6 0,-2-3 1 15,-1 5-103-15,0 1-20 0,-2 3-4 0,2-4-1 16,0 5 0-16,1-2 0 0,-1 1 0 0,-2 3 0 16,-1-2 0-16,1-2 0 0,0 1 0 0,-1 1 0 15,-2-3-52-15,3-1-12 0,-3 1 0 0,0-2 0 16,0-5 0-16,0-2 0 0,0 0 0 0,0 0 0 15,0 0 14-15,0 0-1 0,0 0 0 0,0 0 0 16,5 0-13-16,0-7 0 0,-2 0 0 0,2-5 0 16,1 3 0-16,-1-5-16 0,0-3 1 0,1 3 1 15,-1 0-50-15,3 3-11 0,2 1-1 0,1-2-1 16,0 5 77-16,-1-4 0 0,-2 8 16 0,3-2-3 16,-3-2-13-16,0 7 0 0,-1 0 0 0,1 0 0 15,-2 5 0-15,2-3 0 0,0 6 0 0,-3 1 0 16,0-2 0-16,3 0 0 0,-5 2 0 0,2-1 0 15,0 3 54-15,-2 3 8 0,0-7 2 0,-1 5 0 0,-2 0-52 0,3-3-12 16,0-2 0-16,-1 0 0 0,-2 1 8 0,3 1-8 16,-3-2 11-16,0-7-11 0,0 0 8 0,0 0-8 15,0 0 0-15,0 0 0 16,0 0-172-16,0 0-37 0,8-7-8 0</inkml:trace>
  <inkml:trace contextRef="#ctx0" brushRef="#br0" timeOffset="6054.57">24736 5706 288 0,'0'0'25'0,"0"0"-25"16,0 0 0-16,0 0 0 0,0 0 376 0,0 0 71 0,0 0 13 0,-3 7 4 15,1-2-281-15,-1 7-56 0,3-3-11 0,0 5-3 16,0 1-47-16,3 3-10 0,-3 1-1 0,2 2-1 16,4 0-30-16,-4 5-7 0,1-7-1 0,-1 7 0 15,1-9-5-15,0 1-2 0,-1 3 0 0,1-2 0 16,0-5-1-16,-1-2-8 0,1 2 12 0,-3-7-4 15,3 0-8-15,-3 0 10 0,0 1-10 0,0-8 10 32,0 0-187-32,-3-3-38 0,-10-4-7 0,0-5-2 0</inkml:trace>
  <inkml:trace contextRef="#ctx0" brushRef="#br0" timeOffset="6195.3">24670 5840 2188 0,'0'0'48'0,"0"0"11"0,5 0 1 0,3 0 1 0,3 0-49 0,2 5-12 0,0-3 0 0,6 3 0 15,-1 0 54-15,3-3 8 16,-2 3 2-16,2-3 0 0,0 5-52 0,0-2-12 0,0-3 0 0,1 5 0 0,-4-2 30 0,-2-2 3 16,0 6 1-16</inkml:trace>
  <inkml:trace contextRef="#ctx1" brushRef="#br0">23143 11671 0,'0'0'15</inkml:trace>
  <inkml:trace contextRef="#ctx0" brushRef="#br0" timeOffset="7506.9">22151 9279 57 0,'0'0'0'0,"0"0"0"16,0 0 0-16,0 0 0 0,0 0 0 0,0 0 0 0,0 0 219 0,0 0 38 15,0 0 8-15,0 0 2 0,0 0-168 0,0 0-34 16,0 0-6-16,0 0-2 0,0 0 15 0,0 0 4 15,0 0 0-15,3 7 0 0,-3-7-4 0,0 5 0 0,2-3 0 0,1 5 0 16,-3 0-12-16,3 0-4 0,-3 5 0 0,2-5 0 16,-2 5 9-16,3-3 2 0,-1 3 0 0,1 2 0 15,0-2-19-15,-1 2-3 0,1-2-1 0,0 2 0 16,-1-5-21-16,1 3-5 16,0-5-1-16,-1 5 0 0,-2-5-17 0,3 0 0 0,-3-7 0 0,0 0 0 15,-3 2 55-15,3-2 7 0,0 0 2 0,-2-2 0 16,-1-3-64-16,0-2-15 0,1 0-1 0,2 0-1 15,-3-5 17-15,0 5 0 0,1-7 0 0,2 5 9 16,0-3-9-16,0-2 0 16,2 2 0-16,1-2 0 0,0 2-12 0,2 5 12 15,-2-7-12-15,2 7 12 0,-2-5-11 0,4 5 11 0,-1 0-8 0,2 0 8 16,0 0-11-16,2 0 11 0,-2 2-13 0,3 3 5 16,-3-3 8-16,2 3-8 0,1-3 8 0,-1 5-8 15,1 0-16-15,0 0-2 0,-1 0-1 0,-2 0 0 0,3 5 73 0,-3-3 14 16,0 5 4-16,2-2 0 0,-2 2-64 0,0 0-15 15,-3 7-1-15,1-2-1 0,2 2 25 0,-3 0 4 16,-2 0 2-16,2-2 0 0,0 7 3 0,0-5 1 16,-2 0 0-16,0 0 0 0,2 0-8 0,-2-2-2 15,-1 0 0-15,1-3 0 0,-3-2-24 0,3-2-6 16,-1-3-1-16,-2-2 0 0,0 0 70 0,0 0 13 16,0 0 4-16,0 0 0 15,0 0-103-15,0 0-20 0,0-2-4 0,3-5-752 0,-1-5-150 16</inkml:trace>
  <inkml:trace contextRef="#ctx0" brushRef="#br0" timeOffset="7928.68">22606 9347 1555 0,'0'0'138'0,"0"0"-110"0,0 0-28 0,0 0 0 15,0 0 116-15,0 0 17 0,0 0 4 0,0 0 1 16,0 0-80-16,3 7-16 0,-1-2-3 0,4-3-1 15,-1 3-19-15,0-3-4 0,0 3-1 0,1-5 0 16,-6 0-22-16,5 0-5 0,0 5-1 0,3-5 0 16,0-5 28-16,3 5 6 0,-3-5 0 0,2 3 1 15,1-3-12-15,-1 3-9 0,-2-5 12 0,0 2-12 16,-2-2 36-16,-1 0 1 0,-5 0 0 0,3 2 0 0,-3-2-37 0,0 0 0 16,-3 0-14-16,0 0 4 0,-2 0 10 0,5 2 12 15,0 3-2-15,0-3-1 0,-3-2-9 0,-2 7 0 16,-3-7 0-16,-2 7 0 0,-1-2 0 0,-2 2 0 15,2-5 0-15,1 5 0 0,2 5 0 0,-3-3 0 16,3-2 0-16,-2 7 0 0,-1-2 0 0,3-3 0 16,0 5 0-16,3 5 0 0,-3-5 0 0,3 5 0 15,-1-5 0-15,1 7 0 0,2-2 0 0,1-3 0 16,-1 3 0-16,3 2 0 0,0-2 0 0,3-3 0 16,-1 3 0-16,1 0 0 0,2-3 0 0,3-2 0 15,0 5 0-15,3-5 0 0,2 0 0 0,5 0 0 16,4-2 0-16,-1-3 0 15,0-2-100-15,3 0-23 0,2-7-4 0,1 5-1 16,-1-3-102-16,3-2-21 0,-2-5-4 0,-3 5-359 0</inkml:trace>
  <inkml:trace contextRef="#ctx0" brushRef="#br0" timeOffset="8380.83">23043 9314 1270 0,'0'0'56'0,"0"0"12"0,-3 0-54 0,0-7-14 0,1 5 0 0,-4-3 0 15,1 3 136-15,0-3 24 0,-1-2 4 0,1 7 2 16,0-5-62-16,0 3-12 0,-3 2-2 0,2-5-1 15,-2 5-29-15,3 0-7 0,-3 0-1 0,0 0 0 16,-2 5-32-16,-1-5-6 0,1 2-2 0,-4 3 0 16,4 2 3-16,-4-2 0 0,4 2 0 0,2 0 0 15,0 0-24-15,3 0-5 0,-1 0-1 0,6 0 0 0,0 7 15 0,3-7 0 16,2 5 0-16,6-5 0 16,0 0 0-16,2 5 0 0,0-5-13 0,0-5 5 15,0 3 8-15,3 2 0 0,0-7 10 0,-3 0-10 0,1 0 0 0,-4 0-8 16,1 0-1-16,-1-7 0 0,-2 7 9 0,-2-5 0 15,-1 3 10-15,0-3-10 0,1-2 9 0,-4 5-9 16,1-3 8-16,-3 5-8 0,0-7 32 0,0 7 2 16,0 0 0-16,0 0 0 0,0 0-22 0,0 0-12 15,0 0 12-15,0 0-12 0,0 0 0 0,0 0 0 16,2 0 0-16,4 7-9 0,-1 0 30 0,0 0 7 16,3 0 0-16,0 3 1 15,-3-1-74-15,1-2-15 0,4 7-4 0,-2-2 0 0,0-5 52 0,-2 5 12 16,-1-3 0-16,0 3 0 0,0-5 48 0,-2 7 13 15,-3-2 3-15,0 2 0 0,0-2-64 0,-3-3-26 16,-2 3 2-16,0-5 0 0,-3 7 24 0,0-7 19 16,-3 0-3-16,-2 5-1 0,0-5-5 0,0 0-1 0,-1-2 0 15,1-3 0-15,3 3-9 0,-4-3 0 0,1-2 0 0,3 0 0 32,-4-2-72-32,4-3-16 0,2-2-3 0,-3 0-638 0,3-5-128 0</inkml:trace>
  <inkml:trace contextRef="#ctx0" brushRef="#br0" timeOffset="8865.07">23281 9326 57 0,'0'0'0'16,"0"0"0"-16,0 0 0 0,5-5 0 16,-5 5 384-16,3-2 72 0,-1-3 15 0,-2 5 2 15,0 0-272-15,0 0-54 0,3-2-11 0,-3 2-3 0,-3-5-45 0,3 5-8 16,0 0-3-16,0 0 0 0,-5-2-29 0,0-3-5 15,-3 5-2-15,0 0 0 0,3 0-20 0,-6 5-4 16,0-3-1-16,1 3 0 0,2-3-29 0,-3 5-7 16,-2-2 0-16,2 7-1 0,4-3 33 0,1-2 8 15,1 5 0-15,0 0 1 0,-3-3-33 0,2 5-8 16,6-2 0-16,0 2-1 0,-2-2 21 0,2-3 0 16,2 3 0-16,4 0 0 0,-4-5 0 0,4 0 0 15,2-5 0-15,0 3 0 0,2-3 0 0,1-2 0 16,-1 0 0-16,1 0 0 0,-1-2 0 0,4-3 0 15,-1-2 0-15,0 0 0 0,-2-2 0 0,-1-3 0 16,1 5 0-16,-1-5 0 0,-4 3 0 0,2-3 0 16,-6 0 0-16,4 5 0 0,-4 0 0 0,1-2 0 15,-3-1 0-15,-3 8 0 0,3-3 16 0,0 5 8 16,-5-7 2-16,5 7 0 16,0 0-42-16,-5 0-8 0,5 0-1 0,0 0-1 0,0 0 36 0,0 0 7 0,0 0 2 0,2 7 0 15,1 0-31-15,0 3-5 0,5-3-2 0,-3 2 0 16,3-2 19-16,0 0 0 0,0 5 0 0,0-5 0 15,0 0 0-15,-1 0 0 0,-1 0 0 0,2 0 0 16,0 3 0-16,-3-8 0 0,-2 5 0 0,2-2 0 16,3-3 48-16,-3 3 12 0,0-3 4 0,-5-2 0 15,6 0-154 1,-1-2-30-16,0-3-7 0,1-2-649 0,-6 0-131 0</inkml:trace>
  <inkml:trace contextRef="#ctx0" brushRef="#br0" timeOffset="9068.14">23437 9124 1911 0,'0'0'42'0,"0"0"9"0,0 0 1 0,0 0 2 0,0 0-43 0,0 0-11 16,0 0 0-16,0 7 0 0,5 2 64 0,-5 3 10 16,3 2 2-16,-1 0 1 0,4-2-17 0,2 7-3 15,0-3-1-15,-3 3 0 0,0 0-28 0,-2-5-7 16,5 7-1-16,-3-7 0 0,-2 3-4 0,-1-1 0 15,4-4-1-15,-4 2 0 0,-2-2-3 0,0-3-1 16,3-2 0-16,2 5 0 16,-2-5-90-16,-1-2-17 0,-4-3-4 0,2-2-936 0</inkml:trace>
  <inkml:trace contextRef="#ctx0" brushRef="#br0" timeOffset="9240.04">23410 9279 1544 0,'0'0'68'0,"-2"0"15"0,2 0-67 0,0 0-16 0,-3-5 0 0,3 5 0 15,3-7 132-15,2 7 22 0,0-2 5 0,1 2 1 16,2 0-92-16,-1 0-17 0,7 0-4 0,-1 0-1 16,0 2-32-16,-2-2-6 0,2 0-8 0,0 0 11 15,0 5-11-15,1-5 12 0,-1 2-12 0,0-2 12 16,0 0-83-16,3 0-16 0,-3 0-3 0,1 5-1 16,-1-5-170-16,-3 0-35 0</inkml:trace>
  <inkml:trace contextRef="#ctx0" brushRef="#br0" timeOffset="9380.6">23717 9300 288 0,'0'0'12'0,"0"0"4"0,0 0-16 0,0 0 0 15,0 0 0-15,0 0 0 0,0 0 314 0,0 0 60 16,3 7 12-16,-3-7 2 0,5 5-210 0,-2-3-42 16,-1 5-9-16,1-2-2 0,0 2-39 0,-1-2-8 15,1-3-2-15,0 5 0 0,-3 0-31 0,2-2-6 16,-2-3-2-16,0 5 0 0,0-7-22 0,0 5-5 16,-2 2-1-16,2-7 0 0,0 0-9 0,0 0-11 15,0 0 3-15,-6 0-752 16,1 0-149-16</inkml:trace>
  <inkml:trace contextRef="#ctx0" brushRef="#br0" timeOffset="9537.09">23678 9131 2214 0,'0'0'48'0,"0"0"11"0,0 0 1 0,0 0 3 0,0 0-51 0,0 0-12 0,0 0 0 0,0 0 0 15,0 0 34-15,0 0 4 0,0 0 1 0,0 0 0 16,0 0-39-16,5 2 0 0,0 3 0 0,0-3-696 15,-2 3-138-15</inkml:trace>
  <inkml:trace contextRef="#ctx0" brushRef="#br0" timeOffset="9849.22">23810 9279 1623 0,'0'0'72'0,"0"0"15"16,0 0-70-16,0 0-17 0,3 7 0 0,-1 0 0 15,1-2 103-15,-1 2 17 0,1 0 3 0,2 0 1 16,-2 0-22-16,2 0-4 0,-2 0-1 0,2 0 0 0,-2 0-52 0,2 5-10 16,0-5-3-16,1 0 0 0,2 0 0 0,0 0-1 15,-3 0 0-15,6-2 0 0,-4-3-19 0,1 3-4 16,0 0-8-16,0-3 12 0,-2-2 9 0,2 0 2 16,-3 0 0-16,3 0 0 0,-3-7-6 0,3 7-1 15,-3-7 0-15,1 0 0 0,-1 0 1 0,3 0 0 16,-6-5 0-16,4 5 0 0,-1-5-7 0,0 5-2 15,-2-2 0-15,2-3 0 0,-2 5-8 0,0-5 0 16,2 5 0-16,-3 0 8 0,-2 0-8 0,3 0 0 16,0 2 0-16,-1 3 8 15,-2-5-64-15,3 2-12 0,-3-2-4 0,3 7-748 16,-1-7-151-16</inkml:trace>
  <inkml:trace contextRef="#ctx0" brushRef="#br0" timeOffset="10177.56">24119 9298 633 0,'0'0'56'0,"8"0"-44"0,3 0-12 0,0 0 0 16,-4 0 187-16,1 0 35 0,3-5 7 0,-3 5 2 15,3-2-97-15,-4-3-19 0,4 0-4 0,-3 3-1 16,0-3-43-16,0 3-9 0,0-3-2 0,0-2 0 16,-3 0 2-16,0 0 0 0,1 5 0 0,-1-8 0 15,-2 3-4-15,-1 5-1 0,-2-5 0 0,0 0 0 16,0 0-11-16,-2 2-2 0,-1-2-1 0,-2 2 0 15,-1-2-21-15,-2 7-4 0,0-2-1 0,3 2 0 0,-3 0-13 0,0 0 0 16,-2 0 0-16,-4 2 0 0,4 5 16 16,-6-2 1-16,3 2 0 0,0 7 0 0,-1-7-17 15,4 5 0-15,-4 2 0 0,4 0 0 0,2-2 0 0,5 2 0 16,-2 0-11-16,5 0 11 0,0 5-11 0,3-5 11 16,2 0-10-16,0 3 10 0,1-8-11 0,-1 5 11 15,3-2-12-15,0-5 12 0,2 5 0 0,4-5 0 16,1-5 0-16,-1 5 0 15,-1-2-58-15,3-5-5 0,0 2-1 0,-1-2-682 16,-1-2-137-16</inkml:trace>
  <inkml:trace contextRef="#ctx0" brushRef="#br0" timeOffset="10770.849">22418 9923 1497 0,'0'0'66'0,"0"0"14"0,0-7-64 0,0 0-16 15,-2 5 0-15,-1-3 0 0,3-2 101 0,-3 2 17 16,-2 3 3-16,2-3 1 0,-2 3-42 0,0-3-8 15,-1 5-1-15,-2 0-1 0,1-2-5 0,-1 4-1 16,0-2 0-16,0 0 0 0,2 5-64 0,-2-3-16 16,-2-2-1-16,2 5-1 0,0 2 29 0,0 0 5 15,0-2 2-15,3 2 0 0,0 0-18 0,-1 0 0 16,4-5 0-16,-1 8 0 0,0-1 0 0,1-2 0 16,2 0 0-16,2 0 0 15,1-2-48-15,2 2-12 0,3 0-4 0,0 0 0 0,5 0 52 0,1 0 12 16,1-2 0-16,4 2 0 0,-3 0 24 0,5 0 8 15,6-2 2-15,-4-3 0 0,-2 3-12 0,1-3-2 0,-6 5-1 16,-1-2 0-16,-1 2 17 0,-6 0 4 0,0-2 1 0,-1 2 0 16,-4-5 11-16,-3 5 3 0,0-2 0 0,-3 2 0 15,-2 0-19-15,0 0-3 0,-3 0-1 0,-3 0 0 16,-2 0-16-16,0-2-4 0,-3-3-1 0,-3 3 0 16,1 0 5-16,-1-3 2 0,1-2 0 0,2 0 0 15,0-2-31-15,3-3-7 0,0 5 0 0,2-7-1 16,3 2-237-16,0-2-47 15</inkml:trace>
  <inkml:trace contextRef="#ctx0" brushRef="#br0" timeOffset="11161.64">22630 9970 1958 0,'0'0'43'0,"0"0"9"0,0 0 1 0,0 0 3 0,0 0-45 0,2 5-11 16,1 2 0-16,0-2 0 0,2-3 84 0,-5-2 16 15,0 5 2-15,0-3 1 0,5 3-63 0,1-3-12 16,2-2-2-16,0 5-1 0,-3-5-25 0,5 0 0 16,1 0 0-16,0-5 0 0,-4 3 0 0,4-3 0 15,0 3 0-15,-1-3 0 0,-4-2 0 0,-1 2 0 16,0 3 0-16,-2-3 0 0,-3-2 56 0,0 0 7 16,-3 0 1-16,0 5 0 0,3-3-52 0,0 3-12 15,-2-3 0-15,-3-2 0 0,-3 7 0 0,-6-5 0 16,-2 5 0-16,3 0 0 0,-3 0 0 0,6 5 0 0,-3-5 0 15,2 2 0-15,-2 3 0 0,0 2 0 16,-1 0 0-16,4 0 0 0,-1 0 0 0,3 0 0 16,0 5 0-16,0-5 0 0,3 5 0 0,2-3 0 0,-2 3 0 0,5 0 0 15,0-3 0-15,3 5 0 0,-1-2 0 0,4-5 0 16,-1 5 0-16,3-3 0 0,2-2-9 0,1 5 9 16,2-5 0-16,1 0 0 0,-1-2 0 0,8 2 0 15,0-5-12-15,0-2 3 0,-2 5 1 0,2-10 0 16,-3 5-135-16,4-7-26 0,-4 5-6 15,1-5-490-15,-1 0-99 0</inkml:trace>
  <inkml:trace contextRef="#ctx0" brushRef="#br0" timeOffset="11520.69">22908 9982 1267 0,'-8'-7'56'0,"8"7"12"0,0 0-55 0,-6 0-13 16,1-5 0-16,0 5 0 0,5 0 156 0,0 0 29 16,0 0 6-16,0 0 1 0,0 0-52 0,0 0-9 15,0 0-3-15,0 5 0 0,2 2-102 0,1 0-26 16,2 0 0-16,-2 5 0 0,2-5 56 0,-2 0 7 15,2 5 1-15,1-3 0 0,-4-2-52 0,1 0-12 16,0 0 0-16,2 3 0 0,-5-8 54 0,0-2 8 16,2 7 2-16,-2-7 0 0,0 0-52 0,0 0-12 15,0 0 0-15,0 0 0 0,0 0 0 0,0 0 0 16,0 0 0-16,0 0 0 0,0-2 0 0,0-5 0 16,0-5 0-16,3 0 0 15,0 3-48-15,2-5-13 0,-2 2-3 0,2-2 0 0,3 2 52 0,0 0 12 16,0 3 0-16,0-3 0 0,0 5 0 0,-3 0 0 15,3 0 0-15,0 2 0 16,0 5-54-16,0-2-8 0,0 2-2 0,-3 0 0 0,0 0 52 0,1 2 12 0,-4 3 0 0,1 2 0 16,5-2 48-16,-3 2 13 0,0 0 3 0,3 0 0 15,-2 0-52-15,1 7-12 0,1 0 0 0,-2-7 0 16,2 5 0-16,-6-5 0 0,4 5 0 0,-4-5 0 16,1 0 54-16,-3-5 8 0,3 3 2 0,-1 2 0 15,-2-7-52-15,0 0-12 0,0 0 0 0,0 0 0 16,0 0-132-1,0 0-28-15,0 0-7 0,0 0-1 0</inkml:trace>
  <inkml:trace contextRef="#ctx0" brushRef="#br0" timeOffset="11739.449">23180 9801 1936 0,'0'0'86'0,"0"0"18"0,0 0-84 0,0 0-20 15,0 0 0-15,0 0 0 0,3 2 88 0,2 3 12 16,-5 7 4-16,3-5 0 0,5 2-60 0,-6 3-11 15,1 0-2-15,0 2-1 0,2 0 27 0,0 7 6 16,3-7 1-16,-3 5 0 0,-2-7-52 0,0 2-12 16,2 0 0-16,0-2 0 0,-5-3 0 0,3 3 0 15,0-5 0-15,-1 0 0 0,1 0 0 0,-3 0 0 16,0-7 0-16,0 0 0 16,0 0-85-16,0 0-20 0,-5 0-4 0,-3 0-959 0</inkml:trace>
  <inkml:trace contextRef="#ctx0" brushRef="#br0" timeOffset="11879.97">23148 9923 1728 0,'0'0'38'0,"0"0"8"0,0 0 2 0,0 0 0 0,6 0-39 0,-6 0-9 0,0 0 0 0,8 0 0 15,2 0 104-15,1 0 20 0,-1 5 3 0,1-5 1 16,2 2-103-16,-2-2-25 0,5 5 0 0,0-5 0 16,-6 0 0-16,3 5 0 0,1-5 0 0,-4 0 0 31,3 0-156-31,-2 0-26 0,5-5-6 0,-3 5 0 0</inkml:trace>
  <inkml:trace contextRef="#ctx0" brushRef="#br0" timeOffset="12051.868">23394 9947 1497 0,'0'0'66'0,"0"0"14"15,0 0-64-15,0 0-16 0,0 0 0 0,0 0 0 16,6 2 136-16,-4 3 24 0,1 2 5 0,0-5 1 16,-1 5-53-16,1-2-10 0,-3 2-3 0,3-2 0 0,-1 2-44 0,1 0-8 15,-3 0-3-15,-3 0 0 0,6-5-21 0,-3 8-5 16,3-8-1-16,-3 5 0 0,0-2-5 0,0-5-1 15,0 0 0-15,0 0 0 16,-3 2-161-16,3-2-33 0,0 0-6 0,0 0-2 0</inkml:trace>
  <inkml:trace contextRef="#ctx0" brushRef="#br0" timeOffset="12192.62">23402 9801 921 0,'0'0'82'0,"0"0"-66"16,0 0-16-16,0 0 0 0,3 0 238 0,-3 0 44 15,5-5 9-15,1-2 1 0,2 7-186 0,-8 0-38 0,0 0-7 0,5 0-1 32,3 0-91-32,-3 5-17 0,0-3-4 0,1 3-1 0</inkml:trace>
  <inkml:trace contextRef="#ctx0" brushRef="#br0" timeOffset="12739.15">23516 9921 633 0,'0'0'28'0,"0"0"6"0,0 0-34 0,0 0 0 0,3 2 0 0,-1 3 0 16,-2-5 301-16,0 2 54 0,3 3 10 0,0 2 3 15,2-7-196-15,-2 7-38 0,-3 0-8 0,2 0-2 16,4 0-68-16,-1-2-13 0,-5-3-3 0,0-2-1 16,0 5-11-16,0-5-3 0,0 0 0 0,0 0 0 15,-5 7-17-15,5-7-8 0,0 0 8 0,0 0-8 0,0 0 0 0,0 0 0 16,0 0 0-16,5-7 0 0,-2 2 0 0,2 3 0 15,0-5 0-15,0 0 0 0,1-5 0 0,2 3 0 16,-3-3 0-16,6 0 0 0,-1-2 0 0,-2 7 0 16,3-5 0-16,-3 5 0 0,2 0 0 0,-2 0 0 15,0 5 0-15,3-3 0 0,-3 3 0 0,0-3 0 16,-1 5 0-16,-1 0 0 0,-1 0-12 0,-2 7 12 16,2-7-10-16,0 7 10 0,1 0 0 0,-4 0 8 15,3 0 1-15,-2-2 0 0,2 2-9 0,-2 0 0 16,0 0 0-16,-1 5 0 0,1-10 53 0,0 5 9 15,-3 3 2-15,2-8 0 0,-2-2-52 0,0 0-12 16,0 0 0-16,0 0 0 0,3 7 0 0,-3-7 0 0,0 0 0 0,8 0 0 16,-5 0 0-16,4-7 0 15,-4 5 0-15,5-8 0 0,-3 3 15 0,3 5 0 0,-2-10 0 0,2 5 0 16,-3 0-24-16,0 2-5 0,3 3-1 0,-3-3 0 16,1 3 15-16,-1-3 0 0,-5 5 0 0,0 0 0 15,0 0 0-15,5 0 0 0,0 5 0 0,-5-5 0 16,6 2 0-16,-4 3-9 0,4 2 9 0,-4-2 0 15,1-3 0-15,2 5 0 0,-5 0 0 0,3 0 0 16,0-2 0-16,2 2 0 0,-2 0 0 0,-1 0 0 16,1-2 0-16,-1-3 0 0,-2-2 0 0,3 7 0 15,2 0 0-15,-5-7 0 0,0 0 0 0,0 0 0 16,6 0-47-16,-1 0-13 0,3 0-4 0,-3 0-751 16,1-7-150-16</inkml:trace>
  <inkml:trace contextRef="#ctx0" brushRef="#br0" timeOffset="13114.15">24011 9874 1954 0,'0'0'43'0,"0"0"9"0,0 0 1 0,0 0 3 0,0 0-45 0,8 0-11 16,0 0 0-16,0 2 0 0,-3-2 54 0,3 0 9 16,3 0 1-16,-1 0 1 0,1-2 6 0,-3 2 1 15,2 0 0-15,-2-5 0 0,3 5-64 0,-1 0-8 16,-2-2-12-16,0-3 4 0,3 3 57 0,-3-3 12 15,-3-2 3-15,0 2 0 0,-2 3-64 0,2-3-15 16,-2 5-1-16,-3-7-1 0,0 5 17 0,0-3 17 0,-3-2-3 0,-2 5-1 16,0-8-13-16,-1 8 9 0,-2-3-9 0,1 3 8 15,1-3 5-15,-4 5 1 0,2-2 0 0,-3 2 0 16,3 0-22-16,-5 2-5 0,2-2-1 0,1 7 0 16,-1-2 14-16,-2-3 0 0,2 3 0 0,-2 7 0 15,3-5 0-15,-1 2 0 0,3 3 0 0,0-5 0 16,3 7 0-16,0-2 0 0,2-3 0 0,3 8 0 15,0-8 0-15,0 3 0 0,0 2 0 0,5-7 0 16,0 7-9-16,1-7 1 0,-1 5 0 0,3-5 0 16,0 0 8-16,3-2 0 0,-1-3 0 0,1 5 0 15,2-7 0-15,3 0-8 0,-3 0 8 0,6-2-12 16,-1-3-184-16,-2 3-38 0,0-5-7 0,2-5-384 16,-7 5-77-16</inkml:trace>
  <inkml:trace contextRef="#ctx0" brushRef="#br0" timeOffset="13488.97">24233 9796 1958 0,'0'0'43'0,"0"0"9"0,0 0 1 0,0 0 3 0,0 0-45 0,0 0-11 16,0 0 0-16,0 0 0 0,0 0 93 0,3 5 17 15,2 2 3-15,0 0 1 0,-2 0-29 0,2 5-5 16,-2-5-2-16,0 0 0 0,-1 7-62 0,1-7-16 16,0 5 0-16,-1-5 0 0,1 5 54 0,-3-3 8 15,3-2 2-15,-1 0 0 0,1 0-52 0,-3 3-12 16,0-8 0-16,2 5 0 0,-2-7 0 0,0 0 0 15,0 0 0-15,0 0 0 0,0 0 0 0,0 0 0 16,0 0 0-16,3-7 0 0,0 0 0 0,-1 0 0 16,1 0 0-16,0-5 0 0,-1 5 0 0,4-5 0 0,-1-2 0 0,0 5 0 15,3-3 0-15,-3-2 0 0,6 2 0 0,-3 5 0 16,0-2-25-16,2-3 1 0,-2 5 1 0,0 2 0 31,0-2-12-31,-2 7-2 0,2-2-1 0,-3 2 0 0,3 0 53 0,-3 0 10 0,0 2 3 0,3 5 0 31,-2 0-45-31,-1-2-9 0,0 2-2 0,0 0 0 0,1 0 28 0,-4 5 0 0,4-5 0 0,2 0 0 16,-3 5 31-16,0-5 11 0,-2 0 2 0,2 0 1 16,0 0-23-16,-2 0-5 0,0 0-1 0,-1 0 0 15,4 0-16-15,-6-2 0 0,2-3 8 0,-2-2-8 16,0 0 0-16,0 0 0 0,0 0 0 0,0 0 0 16,0 0-44-16,0 0-16 0,6-7-4 0</inkml:trace>
  <inkml:trace contextRef="#ctx0" brushRef="#br0" timeOffset="13708.05">24561 9613 691 0,'0'0'30'0,"0"0"7"16,0 0-29-16,0 0-8 0,0 0 0 0,6 2 0 0,-6-2 319 0,5 5 62 16,3 2 13-16,0 0 2 0,-3 0-238 0,0 5-48 15,1-3-10-15,2 8-1 0,-3-3-51 0,0 0-9 16,-2 0-3-16,2 0 0 0,-2 0-18 0,2 5-4 15,-5-5-1-15,3 0 0 0,-1-2-13 0,-2 2 0 16,3-2 0-16,-3-3 0 0,3 3 20 0,-3-5 2 16,0 0 0-16,0-2 0 15,0-3-86-15,0-2-18 0,0 0-3 0,0 0-1 16,-6-7-136-16,4 0-27 0,-4 5-6 0</inkml:trace>
  <inkml:trace contextRef="#ctx0" brushRef="#br0" timeOffset="13879.56">24543 9749 691 0,'0'0'30'0,"0"0"7"0,0 0-29 0,0 0-8 0,0 0 0 0,0 0 0 15,5 0 283-15,0 0 55 0,1 0 11 0,4 0 3 16,-2 0-208-16,0 5-42 0,3-3-8 0,5 3-2 16,-6 0-32-16,6-3-6 0,-3 3-2 0,3-3 0 15,0 3-3-15,0-3-1 0,0-2 0 0,0 0 0 16,2 5-48-16,1-3 0 0,-1-2-12 0,-2 0 3 16,0 5 9-16,-5-5-8 0,-4-5 8 0</inkml:trace>
  <inkml:trace contextRef="#ctx0" brushRef="#br0" timeOffset="44818.75">22963 6762 460 0,'0'0'41'0,"0"0"-33"16,0 0-8-16,0 0 0 0,0 0 192 0,0 0 36 16,0 0 7-16,0 0 1 0,0 0-104 0,0 0-20 15,0 0-5-15,0 0-1 0,0 0-26 0,5 0-6 16,3 0-1-16,0 0 0 0,0 0-7 0,3 0-2 16,-3 0 0-16,2 3 0 0,4-3-24 0,-1 4-4 15,5-8-2-15,1 1 0 0,2 3-22 0,0 0-12 16,-5 0 12-16,3 0-12 0,-1-4 11 0,-2 4-11 15,3-3 10-15,-1 3-10 0,-5-4 10 0,1 4-10 16,-4 0 10-16,1 0-10 0,-3 0 0 0,0 0 0 16,-8 0 0-16,0 0 0 15,0 0-139-15,0 0-30 0,0 0-7 0,-6 0 0 0</inkml:trace>
  <inkml:trace contextRef="#ctx0" brushRef="#br0" timeOffset="45131.159">23098 6624 1094 0,'0'0'97'0,"0"0"-77"15,0 0-20-15,0 0 0 0,0 0 144 0,0 0 26 16,0 0 5-16,0 0 1 0,0 0-90 0,0 0-18 15,0 4-3-15,0 3-1 0,0 0 0 0,0 8 0 16,3-1 0-16,-3 4 0 0,0-6-8 0,2 2-3 16,-2 5 0-16,3-2 0 0,0 1-27 0,-3 1-6 15,2-5 0-15,4 5-1 0,-4-5-11 0,-2 0-8 16,0 0 9-16,3 1-9 0,0-4 12 0,-1-4-4 16,1 5-8-16,-3-5 12 0,3 0-12 0,-1 0 0 15,1-4 0-15,-3-3 0 16,0 0-174-16,8 0-28 0,0 0-6 0</inkml:trace>
  <inkml:trace contextRef="#ctx0" brushRef="#br0" timeOffset="45474.57">23543 6555 1958 0,'0'0'43'0,"0"0"9"0,0 0 1 0,0 0 3 0,0 0-45 0,0 0-11 0,5-2 0 0,-5 2 0 15,0 0 105-15,0 0 19 0,3 7 4 0,-3 3 1 16,0 1-59-16,0-1-12 0,2 6-2 0,-2-2-1 16,0 5-38-16,3 2-7 0,0 0-2 0,-1 1 0 15,1 3 31-15,-1 4 5 0,4 1 2 0,-1-2 0 0,-2-6-24 0,2 3-5 16,-5-3-1-16,3-4 0 0,2 1-16 0,-5-5 0 15,3 5 8-15,-1-5-8 0,-2 0 0 0,3-7 0 16,-3 1 0-16,2 3 0 0,-2-4 0 0,0-4 0 16,0-3 0-16,0 0 0 15,0 0-48-15,0 0-12 0,0 0-4 0,6-7-1152 16</inkml:trace>
  <inkml:trace contextRef="#ctx0" brushRef="#br0" timeOffset="46442.85">22934 10713 1497 0,'0'0'32'0,"0"0"8"0,0 0 0 0,5 5 4 0,-5-5-36 0,8 0-8 15,0 0 0-15,3 0 0 0,-6 0 53 0,6-5 9 16,-3 5 2-16,2-2 0 0,3 2-4 0,1-5-1 16,2 3 0-16,-1-3 0 0,1 3-12 0,0-3-3 15,0 5 0-15,3-2 0 0,-4-3-15 0,-1 5-3 0,-4-2-1 0,1 2 0 16,2-5-25-16,-2 5 0 0,-3 0 0 0,-3 0 0 15,0 0 0-15,0 0 0 0,1 0 0 0,-1 0 0 16,-2 5 0-16,2-3 0 0,-5-2 0 0,0 0-644 16,0 0-133-16</inkml:trace>
  <inkml:trace contextRef="#ctx0" brushRef="#br0" timeOffset="46817.77">23474 10483 1695 0,'0'0'37'0,"0"0"8"0,0 0 2 0,0 0 1 0,0 0-39 0,0 0-9 16,0 0 0-16,0 0 0 0,0 0 60 0,0 0 11 15,2 2 1-15,1 5 1 0,0 0-7 0,-1 5-2 16,1 2 0-16,0-2 0 0,-1 7 0 0,1-3 0 0,2 10 0 0,1 0 0 16,-4 2 0-16,4-2 0 0,-4 2 0 0,3-2 0 15,-2 0-55-15,-3-5-9 0,3 5 0 0,-1-5-10 16,-2-2 18-16,0 0 3 0,3-3 1 0,-6-4 0 15,3 2-4-15,-2 0 0 0,2-7 0 0,0 5 0 16,0-5-18-16,-3 0-4 0,3-2-1 0,0-5 0 31,0 0-141-31,0 0-29 0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1:05.62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24 338 2760 0 0,'2'0'20'0'0,"0"-1"-61"0"0,0 2 59 0 0,2 2 104 0 0,-2 0 47 0 0,23 12 344 0 0,24-12 837 0 0,-33-4-1173 0 0,79-14 1871 0 0,-86 13-2048 0 0,-2-3 0 0 0,4-6 0 0 0,-11 9 75 0 0,1 0 0 0 0,0 1 1 0 0,-1-1-1 0 0,1 0 0 0 0,-1 0 1 0 0,1 0-1 0 0,-1 0 0 0 0,0 0 1 0 0,0 0-1 0 0,0 0 0 0 0,0 0 0 0 0,0 1 1 0 0,-1-1-1 0 0,1 0 0 0 0,0 0 1 0 0,-1 0-1 0 0,0 0 0 0 0,1 0 1 0 0,-1 1-1 0 0,0-1 0 0 0,0 0 0 0 0,0 0 1 0 0,0 1-1 0 0,0-1 0 0 0,-1 0-75 0 0,-32-10 166 0 0,30 10-86 0 0,1 1 0 0 0,-1-1 0 0 0,0 1 0 0 0,0 1 0 0 0,0-1 0 0 0,0 0 0 0 0,0 1 0 0 0,0 0 0 0 0,0 0 0 0 0,0 0 0 0 0,0 0 0 0 0,0 0 0 0 0,0 1 0 0 0,0 0 0 0 0,0 0 0 0 0,0 0 0 0 0,0 0 0 0 0,-2 2-80 0 0,-55 35 608 0 0,24 26-608 0 0,9 10 0 0 0,25-32 0 0 0,13-17 0 0 0,-10-24 5 0 0,1 0 1 0 0,0 0 0 0 0,-1 0-1 0 0,1 0 1 0 0,0-1 0 0 0,-1 1-1 0 0,1 0 1 0 0,0 0 0 0 0,0-1-1 0 0,-1 1 1 0 0,1 0 0 0 0,0-1-1 0 0,0 1 1 0 0,0-1 0 0 0,0 1-1 0 0,0-1 1 0 0,0 0 0 0 0,0 1-1 0 0,0-1 1 0 0,0 0 0 0 0,0 0-1 0 0,0 0 1 0 0,0 1 0 0 0,0-1-1 0 0,0 0 1 0 0,0-1 0 0 0,1 1-1 0 0,-1 0 1 0 0,0 0 0 0 0,0 0-6 0 0,8-1 14 0 0,54-14-94 0 0,-44 8 80 0 0,-13 4 0 0 0</inkml:trace>
  <inkml:trace contextRef="#ctx0" brushRef="#br0" timeOffset="680.163">558 271 4608 0 0,'0'0'101'0'0,"-7"-4"257"0"0,0 1-337 0 0,-10-3 909 0 0,13 4-730 0 0,1 0 0 0 0,0 1 0 0 0,-1-1 0 0 0,1 1 0 0 0,-1 0 0 0 0,0 0 0 0 0,1 0 0 0 0,-1 1 0 0 0,0-1 0 0 0,0 1 0 0 0,1 0 0 0 0,-1 0 0 0 0,0 0 0 0 0,1 1 0 0 0,-3 0-200 0 0,-22 15 166 0 0,-26 39-166 0 0,45-43 0 0 0,7-9 0 0 0,0 0 0 0 0,0 0 0 0 0,0 0 0 0 0,0 0 0 0 0,1 0 0 0 0,-1 0 0 0 0,1 1 0 0 0,0-1 0 0 0,0 0 0 0 0,0 1 0 0 0,0-1 0 0 0,1 1 0 0 0,-1-1 0 0 0,1 1 0 0 0,0 2 0 0 0,11 23 0 0 0,-1-13 0 0 0,5-6 0 0 0,13-7 0 0 0,16-20 0 0 0,-41 15 82 0 0,1 0 0 0 0,-1 0-1 0 0,0 0 1 0 0,0 0 0 0 0,0-1 0 0 0,0 1 0 0 0,-1-1 0 0 0,1 0 0 0 0,0 0 0 0 0,-1 0 0 0 0,0 0 0 0 0,0 0 0 0 0,0 0 0 0 0,0-1-1 0 0,0 1 1 0 0,-1-1 0 0 0,0 1 0 0 0,1-1 0 0 0,-1 0 0 0 0,-1 1 0 0 0,1-1 0 0 0,0 0 0 0 0,-1 0 0 0 0,0 0 0 0 0,0-2-82 0 0,1-51 0 0 0,-12-14 442 0 0,0-2 1164 0 0,-3 12-1606 0 0,0-19 0 0 0,14 79 0 0 0,4 18 0 0 0,9 31 0 0 0,-4 51 0 0 0,11-9 0 0 0,-2-22 1440 0 0,5 11-1464 0 0,-4-36 205 0 0,-9-27 32 0 0,-5-13-126 0 0,-4-1-4015 0 0,-1-2-905 0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3T21:48:04.802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2858 3075 1785 0,'-16'-5'79'0,"8"3"17"0,-6 2-77 0,1 0-19 15,0 0 0-15,-6 2 0 0,4 3 320 0,-1 2 60 16,-5 4 12-16,-3 4 2 0,-5-1-313 0,-6 12-62 16,-2 2-19-16,-2 5 8 0,-6 0-8 0,-6 2 0 0,-2 5 0 15,-5 5 0-15,-5 2 0 0,2 2 0 0,-3 3 0 0,1 2 0 16,-9 0 0-16,1 5 0 0,-1-12 0 0,1 7 0 15,5-7 8-15,2 5-8 0,4-10 8 0,4 5-8 16,0-7 14-16,4-2-2 0,7-8-1 0,0 3 0 16,8-7-11-16,2-5 8 0,9 3-8 0,-1-8 8 15,6-4-8 1,5 2 0-16,0-2 0 0,6-5 0 16,2 0-104-16,0-7-17 0,8 0-3 0</inkml:trace>
  <inkml:trace contextRef="#ctx0" brushRef="#br0" timeOffset="316.559">1355 3183 3243 0,'-11'-3'72'0,"3"3"14"0,8 0 3 0,0 0 2 0,3 3-73 0,13 4-18 0,0 7 0 0,2 5 0 31,9 0-30-31,2 9-10 0,5 5-1 0,3 7-1 0,8 0 34 0,0 7 8 0,0 7 0 0,8 0 0 16,-5 5-8-16,2 0 0 0,-3-3 0 0,-2 3 0 16,-2 2 8-16,-4-2 14 0,4 2-3 0,-4-7-1 15,4 0-2-15,-6-2 0 0,-3 0 0 0,3-5 0 16,-8-5-8-16,6-2 12 0,-9 0-12 0,1-7 12 0,-6-7-12 0,3-5 0 15,-11 0 9-15,8-9-9 16,-8-3-46-16,3-2-14 0,0-2-2 0,-5-5-1280 0</inkml:trace>
  <inkml:trace contextRef="#ctx0" brushRef="#br0" timeOffset="1391.579">2847 2545 1591 0,'0'0'35'0,"0"0"7"0,0 0 2 0,0 0 0 0,0 0-35 0,0 12-9 16,3-5 0-16,-1 3 0 0,4-3 86 0,-6 7 15 15,2-2 3-15,3 2 1 0,6 0-20 0,-8 5-4 16,2-5-1-16,3 5 0 0,2 2-31 0,-7-7-6 16,-3 5-2-16,5 0 0 15,-2-5-29-15,5 7-12 0,-5-9 8 0,2-1-8 16,-5-1 56-16,3 4 7 0,2-7 1 0,0 5 0 16,-5-5-52-16,0-7-12 0,0 0 0 0,0 0 0 15,0 0 54-15,0 0 8 0,0 0 2 0,-2-3 0 16,-1-1-52-16,3-3-12 0,-8-5 0 0,8 2 0 15,-8-4 18-15,5 3 1 0,-5-8 0 0,3-2 0 16,-3-5-19-16,3 5 0 0,5-5 0 0,-8 0 0 0,8 5 0 0,-5-5 0 16,5 5 0-16,5-1 0 0,-5 4 0 0,3 3 0 15,2-3 0-15,0-1 0 0,3 9-14 0,0-1-3 0,0-3-1 0,3 2 0 16,4 5 18-16,4 0 0 16,-8 0 0-16,7 4 0 0,1-1 0 0,-1 4 0 0,-2 0 0 0,3 4 0 15,-4-1-14-15,-4 4 1 0,0 0 0 0,2 0 0 16,-8 5 21-16,0-1 4 0,-2-1 0 0,-6 4 1 0,3-2-13 0,-5 2 0 15,-5-3 0-15,2 4 0 0,-6-4 0 0,1-1 0 16,0 2 0-16,-6-1 0 0,3-1 0 0,1-3 0 16,-4 0 0-16,1-2 0 0,-1 2 0 0,8-3 0 15,1-1 0-15,-6 1 0 0,5-4 24 0,3 0 1 16,-2 0 1-16,5 0 0 16,2 0-155-16,3 0-31 0,0 0-7 15,0 0-986-15</inkml:trace>
  <inkml:trace contextRef="#ctx0" brushRef="#br0" timeOffset="1839.941">3342 2687 748 0,'0'0'67'0,"0"0"-54"0,-6-5-13 0,4 5 0 15,2-2 201-15,0-3 38 0,-6 5 7 0,4 0 2 16,2-7-89-16,-5 7-18 0,2 0-3 0,0-3-1 15,3 3-53-15,-5-4-12 0,-3 4-1 0,3 0-1 16,-3 0-17-16,0 4-3 0,0-1-1 0,-3 4 0 16,1 0-27-16,-3-2-6 15,5 2 0-15,-3 7-1 0,3-7-15 0,3 5 0 16,-3-1 0-16,0-1-10 0,3-3 10 0,2 5 0 16,0-5 0-16,3 0 0 0,0 0 0 0,3 4 0 15,0-8 0-15,2 2 0 0,3-3-8 0,0 7 0 16,2-9 0-16,-2 0 0 0,3 0 8 0,-1-9-8 15,6 7 8-15,-8-3-8 0,3-2 8 0,-3 0 0 16,0 4 0-16,-3-1 0 0,3-3 0 0,0 2 0 0,0-2 0 0,0 0 0 16,-6-3 0-16,4 3 0 0,-4 0 0 0,1 3-8 15,2-3 8-15,-5 2 8 0,0 5-8 0,0 0 11 0,3-7 1 0,-3 7 0 16,0 0 0-16,0 0 0 0,0 0-3 0,0 0 0 16,0 0 0-16,0 0 0 0,0 0-9 0,5 4 0 15,1 4 0-15,1-8 0 0,-1 7 19 0,2 0 1 16,2 0 1-1,-2 0 0-15,3 0-33 0,-3 0-8 0,-3-2 0 0,8 2-1 16,-5 0 37-16,3 0 7 0,-3 0 1 0,-3-7 1 31,3 7-66-31,0-2-14 0,-3-5-2 0,6 0-720 0,-3 0-144 0</inkml:trace>
  <inkml:trace contextRef="#ctx0" brushRef="#br0" timeOffset="2156.761">3564 2661 288 0,'0'0'25'0,"0"0"-25"15,0 0 0-15,0 0 0 0,0 0 315 0,0 0 57 16,0 0 12-16,3 4 3 0,-3-4-175 0,2 3-36 16,1 4-6-16,2 0-2 0,-2-2-64 0,2 6-12 0,-5-1-4 0,5 2 0 15,1-5-28-15,-6 0-7 16,8 4-1-16,-8-4 0 0,2 1-32 0,1-1-6 0,0 0-2 0,-1-3 0 0,1-1-12 16,2 1 0-16,-5-1 0 0,0-3 0 15,0 0-24-15,3 7-8 0,-3-7-2 0,0 0 0 16,5-7-99-16,-5 0-20 0,5 4-4 0,1-6-1 15,-6 2 71-15,0 0 15 0,0-3 2 0,0-1 1 16,-8-3-95-16,5 2-18 0,-5-2-4 0,0 2-1 31,0-2 129-31,6 7 26 0,-6-7 4 0,0 2 2 0,5 5 42 0,-5 0 8 0,8-7 1 0,-8 7 1 16,6 2 80-16,2-2 16 0,0 0 3 0,0 0 1 16,0 4-38-16,0-1-7 0,0 1-1 0,5-1-1 15,-5 1-21-15,0 3-4 0,5 0-1 0,-5 0 0 16,8 0-33-16,-5 0-8 0,5 0 0 0,0 3-656 15,-3-3-130-15</inkml:trace>
  <inkml:trace contextRef="#ctx0" brushRef="#br0" timeOffset="2542.508">3760 2654 864 0,'0'0'76'0,"0"0"-60"0,0 0-16 0,0 0 0 0,0 0 160 0,0 0 28 16,5 7 7-16,-5-3 1 0,5-1-40 0,1 1-7 16,-4-1-1-16,4 4-1 0,-1-2-47 0,0 2-8 15,-2 0-3-15,2 0 0 0,-2 0-20 0,2-2-4 16,-5-5-1-16,0 2 0 0,3 7-51 0,-3-9-13 16,2 3 0-16,-2-3 0 0,0 0 0 0,0 0 0 15,0 0 0-15,0 0 0 0,0 0 0 0,0 0 0 0,0 0 0 0,0 0 0 16,0 0 0-16,0 0 0 0,0-3 0 0,0-8 0 15,6 6 0-15,-6-2 0 0,0-7 0 0,0 2 0 16,2-2 0-16,4 7 0 0,-6-7 0 0,0 0 0 16,2 2 0-16,1 5-15 0,2-7 3 0,3 9 1 15,-8-5 11-15,5 6-10 0,1-3 10 0,2 4-10 16,0-1 10-16,-3 1 0 0,3-1 0 0,0 4 0 0,2 0 0 0,3 0 0 16,-7 0 0-16,2 0 8 31,0 0-8-31,2 0 0 0,-2 0 0 0,0 0 0 15,0 4-64-15,0-4-18 0,0 3-3 0,-5-3-1 0</inkml:trace>
  <inkml:trace contextRef="#ctx0" brushRef="#br0" timeOffset="106664.75">20619 3216 1148 0,'0'0'51'0,"0"0"10"0,0 0-49 0,0 0-12 15,0 0 0-15,0 0 0 0,3 4 123 0,-1-1 21 16,-2 4 5-16,3-2 1 0,0 2-35 0,-3 4-7 15,2-4-2-15,1 3 0 16,5-3-26-16,-3 7-6 0,0-2-1 0,1 2 0 0,-4-2-14 0,6 2-3 16,0 0-1-16,-5 0 0 0,2 5-3 0,0-5 0 15,1-2 0-15,2 2 0 0,-3 0-35 0,0 0-7 16,-2-2-2-16,0 2 0 16,2-7-28-16,-5 5-5 0,0-10-2 0,0 7 0 0,5-6 73 0,-5-3 14 15,0 0 4-15,0 0 0 0,-3 7-52 0,3-7-12 16,0 0 0-16,0 0 0 15,-7 0-85-15,-1-7-20 0,0 4-4 0,-3-6-1061 0</inkml:trace>
  <inkml:trace contextRef="#ctx0" brushRef="#br0" timeOffset="106928.008">20399 3253 1497 0,'0'0'66'0,"0"0"14"0,8-4-64 0,-2-1-16 16,-1 5 0-16,3 0 0 0,0 0 55 0,2 0 7 0,1-2 2 15,2 2 0-15,-2 0 33 0,2 0 7 16,3 0 2-16,0 0 0 0,2 0-52 0,1 0-10 0,2-5-3 0,3 3 0 0,0 2-31 0,-1-5-10 16,-1 5 0-16,1 0 0 0,1 0-10 0,-3 0-9 15,-2-7-1-15,-1 7-1 0,-4 0 21 0,-1 0 0 16,0-3 0-16,-2 3 0 15,-3-4-114-15,-3 4-18 0,-5 0-4 0,0 0-1 0</inkml:trace>
  <inkml:trace contextRef="#ctx0" brushRef="#br0" timeOffset="107344.651">20931 3148 2026 0,'0'0'44'0,"0"0"10"0,0 0 2 0,3 7 1 16,-1 4-45-16,-2-4-12 0,3 3 0 0,0 4 0 0,2 2 79 0,-2 1 13 16,2-3 4-16,-2 5 0 0,2 2-33 0,0-5-7 15,1 1 0-15,-4 2-1 0,3-5-37 0,-2 0-7 16,0 0-2-16,2-2 0 0,-2 2 19 0,2-7 3 0,0 5 1 16,1-5 0-16,-4 0-20 0,4-2-3 0,-4-3-1 0,3 3 0 15,-5-5-8-15,0 0 8 0,0 0-8 0,3 0 8 16,2-5 0-16,1 3 0 0,-1-3 0 0,0-5 0 0,1-1-8 0,-4 4 8 15,3-7-8-15,3-3 8 0,3 3-8 0,-3 5 8 16,-5-3-8-16,5-2 8 0,2 7-8 0,-5-5-11 16,1 5 3-16,2 0 0 0,0 2 8 0,0 3 0 15,-3-3 0-15,5 5-8 0,-2 5 8 0,3-3 0 16,-3 3-9-16,2 2 9 0,1 0 0 0,-3 5 0 16,3-5 0-16,-1 4 0 15,-2-1 27-15,0 2 0 0,0-3 0 0,-3-2 0 16,1 5-27-16,1-5 0 0,-1 0-9 0,-1 0 9 15,-2-2 0-15,2 2 0 0,-2 0 10 0,-3-7-2 16,0 0 4-16,0 0 0 0,0 0 1 0,0 0 0 16,0 0-25-16,0 0-6 0,0 0-1 0,0 0 0 15,0 0-189-15,2-7-39 0,-2 0-7 0</inkml:trace>
  <inkml:trace contextRef="#ctx0" brushRef="#br0" timeOffset="107529.659">21407 3244 1324 0,'0'0'118'15,"0"0"-94"-15,0 0-24 0,0 0 0 0,0 9 212 0,3-6 37 0,-3 4 8 0,0 5 2 16,3-3-123-16,-1 3-25 0,1-1-5 0,2-1-1 16,-2 2-49-16,2-1-11 15,-2-1-1-15,0 2-1 0,2-3-25 0,0-2-5 16,-2 5-1-16,2-5 0 0,0 0-4 0,-2-2-8 16,2-3 11-16,-5-2-11 15,0 0-51-15,0 0-17 0,0 0-3 0,0 0-1 16,3-7-145-16,2 0-30 0,-5 0-5 0,3-5-2 0</inkml:trace>
  <inkml:trace contextRef="#ctx0" brushRef="#br0" timeOffset="107668.223">21479 3204 1328 0,'0'0'59'0,"-3"-7"12"0,3 0-57 0,0 0-14 0,0 4 0 0,0 3 0 15,-2-4 179-15,-1-3 33 0,0 4 6 0,3 3 2 16,0 0-110-16,0 0-22 0,0 0-4 0,0 0 0 16,0 0-68-16,0 0-16 0,0 0 0 0,0 0 0 0,0 0 0 15,0 7 0-15,3-4 0 0,2 4 0 31,-5 0-150-31,3 0-34 0,-3 5-6 0,-3 2-2 0</inkml:trace>
  <inkml:trace contextRef="#ctx0" brushRef="#br0" timeOffset="108054.247">21587 3253 1324 0,'0'0'59'0,"0"0"12"0,0 0-57 0,0 0-14 0,3 3 0 0,-3 4 0 0,0 0 144 0,3 0 25 16,-1 0 6-16,1 5 1 0,0-5-40 0,-1 7-7 15,4-2-1-15,-1-5-1 0,-3 0-69 0,4 5-14 16,-4-3-2-16,4-2-1 0,-4 5-16 0,4-5-3 16,-1 0-1-16,0 0 0 0,-2-2-21 0,0 2 9 15,-3-7-9-15,0 0 0 0,0 0 0 0,0 0 0 16,0 0 0-16,5 0 0 0,-5 0 0 0,5-7 0 0,0 2 0 0,-2-2 0 16,2 0 28-16,-2-5 0 0,0 3-1 0,2-3 0 15,0 2-27-15,-2-1 0 0,5-1 0 0,-3-2 0 16,0 7 0-16,3-5-14 0,-2 5 5 0,2 0 1 0,-1 0-8 0,1 0 0 15,0 0-1-15,0 7 0 0,0 0 17 0,0 0 0 16,-3 0 0-16,3 0 0 0,0 7 0 0,0-2 11 16,3-3-2-16,-1 5 0 15,1 5-9-15,0-5 12 0,-1 4-12 16,1-1 12-16,-3 2 7 0,0-5 1 0,0 0 1 0,-3 5 0 16,-2-3-6-16,2-2-2 0,-3 0 0 0,1 2 0 15,0-6 2-15,-1 4 0 0,-2-7 0 0,0 0 0 16,0 0-15-16,0 0 0 0,0 0 0 0,0 0 0 15,0 0-53-15,0 0-7 0,0 0-2 16,0-2-752-16,0-3-150 0</inkml:trace>
  <inkml:trace contextRef="#ctx0" brushRef="#br0" timeOffset="108402.212">22035 3089 345 0,'0'0'31'0,"0"0"-31"0,0 0 0 0,0 0 0 31,0 0 364-31,0 0 68 0,0 0 12 0,2 12 4 16,3-3-264-16,-2-2-53 0,2 5-11 0,1 2-1 16,-4-2-36-16,4 2-7 0,-1 0-2 0,-2 5 0 0,-1-5-59 0,1 0-15 15,-1 0 0-15,1 5 0 0,0-7 18 0,2-3 1 16,-2 3 0-16,-1-1 0 0,1-1-31 0,0-5-5 16,-1 2-2-16,-2-7 0 0,0 0 39 0,6 2 8 15,-6-2 2-15,0 0 0 0,2 5-17 0,-2-5-3 0,8-5-1 0,-3 3 0 16,1 2 13-16,2-12 2 0,-3 5 1 0,3-7 0 15,0 2-25-15,0-2 0 0,0 0-12 0,2 2 12 16,1-2 0-16,-1 0 0 0,4 2 9 0,-1 3-1 16,-2-3-8-16,-1 2 0 0,1 3 0 0,-1-2 0 15,-2 7 0-15,3-3 0 0,-3 3 0 0,0-3 0 16,-6 5 0-16,-2 0 0 16,0 0 0-16,0 0 0 15,0 0-101-15,0 0-22 0,-8 0-4 0,-2 5-1 16,-1 2-153-16,1-7-31 0,-14 11-7 0,5-1-1 0</inkml:trace>
  <inkml:trace contextRef="#ctx0" brushRef="#br0" timeOffset="108534.209">22172 3223 1112 0,'0'0'49'0,"0"0"11"0,3 7-48 0,-1-2-12 0,1 2 0 0,2 0 0 15,-2 0 140-15,2 0 25 0,1 0 6 0,-1 0 1 0,0 0-36 16,0 0-8-16,1 2 0 0,2-2-1 0,2-4-60 0,-2 4-12 16,0 0-3-16,3-2 0 0,-3 2-32 0,0-3-6 15,2-1-2-15,1 4 0 0,-3-2 7 0,-3-3 1 16,-2-2 0-16,5 5-749 15,-8-5-150-15</inkml:trace>
  <inkml:trace contextRef="#ctx0" brushRef="#br0" timeOffset="108935.245">22648 3242 1209 0,'0'0'53'0,"0"0"12"0,-5 2-52 0,2 7-13 0,1-6 0 0,-1 4 0 16,3-7 220-16,-3 7 42 0,3-2 8 0,-2-3 2 15,-1 5-155-15,1 0-30 0,2-2-7 0,-3 2 0 16,0-3-66-16,3-4-14 0,-2 3 0 0</inkml:trace>
  <inkml:trace contextRef="#ctx0" brushRef="#br0" timeOffset="109589.137">20611 3684 1209 0,'0'0'108'0,"0"0"-87"0,8 0-21 0,3 4 0 15,-1-4 102-15,1 3 16 0,5-3 3 0,-1 0 1 16,4 5-16-16,2-5-3 16,3 2-1-16,2-2 0 0,1 0-34 0,2 5-6 15,-3-5-2-15,4 0 0 0,-1 2-16 0,2-4-4 16,9-3-1-16,2 5 0 0,1-2-21 0,2-3-4 15,2 5-1-15,4-7 0 0,2 2 17 0,2 3 3 16,6-5 1-16,8 2 0 0,-6-4-18 0,1 2-3 16,-1-5-1-16,6 5 0 0,-3 0-12 0,-2-5 8 15,-1 5-8-15,1 0 0 0,-9 0 18 0,-4 0-2 0,1 2-1 0,1-2 0 16,-5 0-15-16,0 0 0 16,-6 0 0-16,0 0 0 0,-5 2 54 0,-2-2 8 0,-6 5 2 0,0-3 0 15,-3-2-52-15,-2 7-12 0,-3 0 0 0,-2 0 0 16,-1-3 0-16,-10-1 0 0,-8 4 0 0,0 0 0 15,8 4 54-15,-2-4 8 0,2 0 2 0,-3 0 0 16,-5 0-52-16,0 0-12 0,0 0 0 0,0 0 0 0,0 0-11 0,0 0-5 16,5-4 0-16,-5 4-1 15,0-5-127-15,0 3-24 0,-5-3-6 0</inkml:trace>
  <inkml:trace contextRef="#ctx0" brushRef="#br0" timeOffset="112225.777">21542 3870 403 0,'-2'0'36'0,"-1"0"-36"16,0-5 0-16,3 5 0 0,0 0 185 0,0 0 31 15,0 0 5-15,0 0 2 0,0 0-114 0,8 0-22 0,0-2-5 0,3 2-1 16,-1 0-65-16,-2 0-16 0,3 0 0 0,2-5 0 16,-2 5 44-16,2 0 6 0,0 0 1 0,1-7 0 15,-1 7 1-15,-3 0 0 0,4 0 0 0,-4-5 0 16,1 5-32-16,-3 0-7 0,2 0-1 0,1 0 0 15,-6 0 23-15,3 0 4 0,-3 0 1 0,3 5 0 16,-5-5-16-16,2 7-4 16,-5-2 0-16,0 2 0 0,3-5 20 0,-3 10 3 15,-3-3 1-15,-2 3 0 0,2-5-16 0,1 7-4 16,-4-2 0-16,4 2 0 0,-6 0 13 0,5 0 3 16,0 3 0-16,1-1 0 0,-1-4-29 0,3 0-11 15,0-3 8-15,0 3-8 0,3-5 15 0,-3 2-3 16,0 1 0-16,0-1 0 0,2-2-3 0,-2-2-1 15,3-3 0-15,-3-2 0 0,0 0 20 0,0 0 3 0,0 5 1 0,0-5 0 16,0 0-20-16,0 0-3 0,0 0-1 0,0 0 0 16,-3 0-147-16,-2-5-29 0,0-2-7 0,-3-2-1 0</inkml:trace>
  <inkml:trace contextRef="#ctx0" brushRef="#br0" timeOffset="112741.913">21900 3886 576 0,'0'0'25'0,"0"0"6"0,0 0-31 0,0 0 0 15,0 0 0-15,5-2 0 0,0-3 77 0,-5 5 10 16,0 0 1-16,0 0 1 0,8-2-34 0,-3-3-7 15,1 5-2-15,-1-2 0 0,3-3 9 0,-3 5 1 16,3-7 1-16,-3 7 0 0,3 0-11 0,0-5-2 16,0 3-1-16,3 2 0 0,-3-5-4 0,2 5-1 0,-2 0 0 0,0 0 0 15,3 5-3-15,-3-5-1 0,-8 0 0 0,8 2 0 16,-3 3 8-16,0 2 2 0,-2 0 0 0,0 0 0 16,-1 0-20-16,-2 0-3 0,-2 5-1 0,-1-5 0 0,-2 7 16 0,2-9 4 15,-2 2 0-15,-1 0 0 0,1-7-20 16,0 7-3-16,0 0-1 0,-1-2 0 0,4-3-6 0,-4 3-2 15,1-3 0-15,2 3 0 0,1-3 20 0,2-2 3 32,0 0 1-32,-3 0 0 0,3 0-32 0,0 0 0 0,0 0 0 15,0 5 0 1,0-5-20-16,5 7-9 0,1-2-3 0,2-3 0 0,0-2 32 0,2 7 0 0,1-7 0 0,-1 7 0 16,1-7 0-16,2 0 0 0,-2 7 0 0,-3-7 0 15,0 5 0-15,-3-3 0 0,0 3 0 0,0 2 0 16,-2-2 0-16,0-3 0 0,-3 5 0 0,0 0 0 15,-3 0 20-15,-2 5 9 0,-1-5 3 0,-1 0 0 0,-1 0-10 0,-3-2-2 16,-2-3 0-16,0 3 0 0,-1 2-20 0,4-7 8 16,-3 5-8-16,2-3 0 0,-2-2 11 0,5 0-3 15,2 0 0-15,-1 0 0 0,1 0-20 0,1 0-5 16,0-7-1-16,2 7-672 16,0 0-134-16</inkml:trace>
  <inkml:trace contextRef="#ctx0" brushRef="#br0" timeOffset="113143.173">22328 3813 345 0,'0'0'31'0,"0"-2"-31"0,0 2 0 0,0-5 0 16,-2-2 198-16,2 5 34 0,-3-5 6 0,3 7 2 15,0 0-95-15,0 0-18 0,-3-5-4 0,-2 5-1 16,5 0-36-16,-5 0-7 0,-3 0-2 0,2 0 0 16,-4 7-29-16,2 0-7 0,-3-2-1 0,1 2 0 15,2 5-12-15,0-3-4 16,3-2 0-16,-3 5 0 0,2 0-24 0,4-3 0 16,-1 3 0-16,0-3 0 0,6 3 0 0,-3-5 0 15,3 7-14-15,2-9 5 0,0-3 1 0,3 3 0 16,0-5 0-16,3 0 0 0,2 2 8 0,0-2 0 15,0 0 0-15,-2-2-8 0,0-3 8 0,-1 3 0 16,1-3 0-16,-3-2 0 0,0 0 14 0,0 0-2 0,-3 0 0 0,0-5 0 16,-2 5 24-16,-1 0 5 0,-2 0 1 0,0-5 0 15,-2 5 8-15,-1 0 2 0,-2 0 0 0,0 5 0 16,-3-3-52-16,2 3-17 0,-2 2 0 0,0 0 0 0,1 0 26 0,-1 0 6 16,0 0 1-16,2 2-743 15,1 5-148-15</inkml:trace>
  <inkml:trace contextRef="#ctx0" brushRef="#br0" timeOffset="113465.371">22569 3957 1677 0,'0'0'74'0,"0"0"16"0,-3-5-72 0,-2 5-18 0,5 0 0 0,0 0 0 15,0 0 94-15,-3-2 15 16,-2 2 3-16,5 0 1 0,0 0-52 0,-8 0-10 15,3 2-3-15,-3-2 0 0,3 5-38 0,-3-3-10 16,0 5 0-16,0 0 0 0,0 0 0 0,0 5 0 16,3-5 0-16,2 0 0 0,0 0 0 0,1 0 0 15,2-2 0-15,0 7 0 0,2-5 0 0,1 0 0 16,2-5 0-16,3 5 0 0,3-2-14 0,-1-3-5 16,1 3-1-16,5-3 0 0,-6-2 10 0,6 0 2 0,-2 0 0 0,-1-2 0 0,0 2 8 15,0-7 0-15,0 2 0 0,-2 3 0 0,0-5 20 16,-3 2 7-16,5-2 1 0,-5 0 0 0,0-5 11 0,-3 5 2 15,-2 0 1-15,-1 0 0 0,1-5 0 0,-3 5 0 16,0 0 0-16,-3 0 0 0,1 0-24 0,-4 0-5 16,1 0-1-16,0 0 0 31,-3 2-51-31,3 5-10 0,-3-2-3 0,0-3-1052 0</inkml:trace>
  <inkml:trace contextRef="#ctx0" brushRef="#br0" timeOffset="113744.056">22529 3752 1728 0,'0'0'38'0,"0"0"8"0,-5 0 2 0,5 0 0 0,0 0-39 0,0 0-9 16,-5 0 0-16,-1 0 0 0,4 5 104 0,-4 2 20 0,1 0 3 0,0 0 1 15,-3 0-68-15,3 7-12 0,-3-2-4 0,0 2 0 16,-3 5-19-16,1-5-4 0,-1 5-1 0,0-3 0 15,1 3 36-15,-3 2 6 0,2-2 2 0,0 0 0 0,1-3-64 0,-3 3-8 16,2-5-4-16,3 5-1 0,0-5 13 0,3-2 0 16,-3-3 0-16,3 3 0 0,-1 2 0 0,4-14 0 15,-1 7 0-15,0-2 0 16,3-5-28-16,0 0-4 0,0 0 0 0,0 0-1092 16</inkml:trace>
  <inkml:trace contextRef="#ctx0" brushRef="#br0" timeOffset="114568.775">23217 3858 230 0,'0'0'20'0,"0"0"-20"15,-2-7 0-15,2 7 0 0,0 0 286 0,0-5 53 16,-3 3 10-16,0-3 3 0,1 5-194 0,2 0-38 0,-8 0-8 0,0 0-2 16,2 0-49-16,-1 5-9 0,-1-3-3 0,0 3 0 15,0 2-26-15,-3 0-6 0,3 0-1 0,-2 0 0 16,2 0-16-16,2 5 10 0,-2 0-10 0,6-3 8 0,-1 3 19 0,0-5 3 15,3 5 1-15,0-3 0 0,3 3-31 0,2-5-12 16,1 0 1-16,2 0 0 0,5 0 11 0,-3-7 0 16,-2 7 0-16,3-7 0 0,2-2 0 0,-2-3-13 15,-1-2 5-15,1 0 8 0,0 2 0 0,-1-2 0 16,-2 0 0-16,-3-2 0 0,3-3 44 0,-2-2 16 16,-1 0 3-16,-2-5 1 0,-1 5 0 0,-2-5 0 0,0 0 0 0,-2 5 0 15,-1-7-52-15,0 7-12 0,1-5 0 0,-4 5 0 16,1-5 20-16,-3 5 0 0,0-5 1 0,0 5 0 15,0 0-3-15,0 7-1 0,0-5 0 0,3-2 0 16,0 7 7-16,0 0 2 0,2 0 0 0,0 2 0 16,-2-2-6-16,5 7 0 0,0 0-1 0,0 0 0 0,-5 5-19 0,5-5 0 15,0 0 0 1,0 2 0-16,0 10 0 0,2-5 0 0,1 7 0 0,0 0 0 16,2-2-13-16,0 2-3 0,3 0-1 0,-3 5 0 15,6-5 17-15,0 5 0 0,-4-5 0 0,4 5 0 16,0-5 0-16,-3 0 0 0,2 5 0 15,1-5 0-15,-3 5 0 0,2-5 0 0,-2 0 0 0,0-2 0 16,-3-3 0-16,1-2 0 0,-1 5 0 0,0-5 0 16,1 0-160-16,-1 0-26 0,0-2-5 0</inkml:trace>
  <inkml:trace contextRef="#ctx0" brushRef="#br0" timeOffset="114947.709">23670 3844 1728 0,'-11'0'76'0,"6"0"16"15,2-5-73-15,-2 5-19 0,-3 0 0 0,3 0 0 16,-3 0 106-16,0 0 18 0,-3 5 3 0,3-3 1 16,-2 3-103-16,2-3-25 0,-3 8 0 0,3-3 0 0,0 0 0 15,0 2 0-15,0-2 0 0,3 5 0 0,0-5 0 16,2 0 0-16,0 5 0 0,3-5 0 0,0 0 0 0,3 0 0 0,0 0 0 15,2 0 0-15,3 0 0 0,3-2 0 0,-1 2 0 0,1-5 0 16,5 3 0-16,2-5 0 0,-2 0 0 0,0 0 0 16,2 0 0-16,-2-5 0 0,-2 5 0 15,1-2 0-15,-4-3 0 0,-3 3 0 0,0-5 0 0,-3 0 0 16,0-5 56-16,-2 5 7 0,-3-5 1 0,0 5 0 16,0-7 0-16,-3 7 0 0,-2-5 0 0,-3 5 0 0,3 0 0 0,-3 0 0 15,-3 0 0-15,3 5 0 0,-2-3-52 0,2-2-12 16,-3 7 0-16,3 0 0 15,3 0-68-15,-3-5-16 0,6 5-3 0,2 0-713 16,0 0-144-16</inkml:trace>
  <inkml:trace contextRef="#ctx0" brushRef="#br0" timeOffset="115418.157">23871 3872 172 0,'0'0'16'0,"-3"-2"-16"0,3 2 0 0,-3-5 0 0,3-2 348 16,-2 0 68-16,-1 7 12 0,3 0 4 0,-3-5-244 0,3 5-49 16,0 0-10-16,-2-2-1 0,-1-3-88 0,3 5-16 0,0 0-4 0,0 0-1 15,-5 0-30-15,0 0-5 0,-3 5-2 0,2-3 0 16,1 3 18-16,-3 2 0 0,3 0 0 0,0 0 0 16,-1 0 0-16,1 0 0 0,2 0 0 0,3 5 0 15,-2-5 0-15,2 0 0 0,2 0 0 0,1 0 0 16,0 0 0-16,5 3 0 0,-3-3 0 0,0-5 0 15,3 3 0-15,-3-5 0 16,3 2 0-16,0-2 0 0,0-2 0 0,0 2 0 16,-3-5 0-16,3 3 0 0,-2-3 0 0,-1 5 0 15,0-7 0-15,1 2 0 0,-4 3 0 0,1-3 0 16,-3-2 0-16,2 0 0 0,-2 0 0 0,0 5 0 16,0-8 0-16,0 8 0 0,0-3 0 0,0 5 0 15,0-2 0-15,0 2 0 0,0 0 0 0,0 0 0 16,0 0 0-16,0 0 0 0,0 0 0 0,8 0 0 0,0 7 0 0,0-5 0 15,-2 3 0-15,-1 2 0 0,3-2 0 0,-3 4 0 0,3-4 0 16,-3 2 0-16,3 5 0 0,-2-3 0 0,1 3 0 0,1-5 0 16,-5 2 0-16,2 3 0 0,3 2 8 0,-5-7-8 15,0 5 0-15,-1-5 9 0,-2 5-9 0,0-3 0 16,-2-2-12-16,-4 0 12 0,1 3 19 0,-3-3 11 16,-3 2 2-16,4-4 1 15,-7-3-9-15,1 3-1 0,0 2-1 0,-3-2 0 16,3-3-11-16,0-2-3 0,2 5 0 0,0-3 0 31,1-2-52-31,2-2-10 0,3-3-2 0,-1 3-961 0</inkml:trace>
  <inkml:trace contextRef="#ctx0" brushRef="#br0" timeOffset="115904.391">24281 3839 1324 0,'-11'-14'118'0,"6"14"-94"0,2-7-24 0,-5 7 0 16,3-7 182-16,-3 7 32 0,0-5 6 0,0 5 2 16,0-2-126-16,-2 2-26 0,2 2-5 0,-3-2-1 0,-2 5-36 0,2 2-8 15,-2-2-2-15,3-3 0 0,-1 5-18 0,3-7-19 16,0 7 4-16,0-2 1 0,0 2 14 0,3-5 0 16,2 3 0-16,1 2 0 0,2-7 0 0,2 7-17 15,-2-7 3-15,3 7 1 16,5-2-21-16,-3-3-4 0,3 3-1 0,0 2 0 0,3-7 39 0,-1 2 0 15,1 3 0-15,-1-5 0 16,1 0 0-16,0 0 0 0,-3 0 0 0,-1-5 0 16,1 3 0-16,0 2 0 0,-2-5 0 0,-1 3 0 15,-5 2 8-15,5-5 10 0,-2 3 2 0,-1-3 0 16,4-2-32-16,-4 7-7 0,-2-7-1 0,0 7 0 16,3-2 20-16,-3 2 0 0,0 0 0 0,0 0 0 15,0 0 0-15,5 0 0 0,3 2 0 0,-2-2 0 16,-1 7 0-16,3 0 0 0,-3-2 0 0,3 2 0 0,0 0 0 0,0 7 0 15,0-7 0-15,-3 5 0 0,0-5 0 0,1 5 0 16,-4-3 0-16,1 3 0 0,-3-5 17 0,-3 7 7 0,1-2 2 0,-4-3 0 16,1-2 0-16,-3 5 0 0,0-5 0 0,-2 0 0 15,-1 0-4-15,1 0-1 0,-4-2 0 0,4 2 0 16,-1 0-9-16,1-7-1 0,-1 0-1 0,0 5 0 16,1-5-10-1,-1-5 8-15,1 5-8 0,2-5 8 16,2 3-64-16,1-3-14 0,2-2-2 0</inkml:trace>
  <inkml:trace contextRef="#ctx0" brushRef="#br0" timeOffset="116236.228">24461 3844 1774 0,'0'0'79'0,"-8"-5"16"0,3 5-76 0,-1 0-19 0,-2 5 0 0,3-3 0 15,0-2 96-15,-3 5 15 0,2 2 3 0,1-2 1 16,0 2-63-16,2 0-12 0,1 2-2 0,-1-2-1 16,0 0-59-16,6 5-12 0,0-5-2 0,-1 0-1 0,6 0 52 0,-3 0 10 15,3-2 3-15,3 2 0 0,2 0-28 0,-2-7 0 0,2 5 0 0,0-5 0 16,0 0 0-16,1-5 0 0,-1 3 0 0,0-3 0 16,-5-2-27-16,3 2 3 0,-6-2 0 0,3 0 0 31,-3 0 61-31,-2 0 13 0,0-5 2 0,-1 3 1 0,-4-3 18 0,-1-2 3 0,0 2 1 0,-2 3 0 15,0-3-60-15,-3 5-15 16,0 0 0-16,0 0 0 0,0 0 32 0,-3 2 3 16,3-2 1-16,-2 5 0 0,-1-3-36 0,3 5 0 15,-2-2 0-15,-1 2 0 16,-2 0-183-16,5 2-33 0,-13-2-8 0,2 0 0 0</inkml:trace>
  <inkml:trace contextRef="#ctx0" brushRef="#br0" timeOffset="117912.715">21638 4413 518 0,'0'0'46'0,"0"0"-37"0,0 0-9 0,0 0 0 0,2-5 152 0,1-2 28 16,0 0 5-16,2 0 2 0,3 7-67 0,-3-7-12 16,3 0-4-16,-3 2 0 0,6-2-50 0,-1 5-10 15,-2-3-3-15,6 5 0 0,-4-7 8 0,1 7 2 0,2-7 0 0,0 12 0 16,-2-3-6-16,2-2-1 0,0 7 0 0,-2-2 0 16,-1-3 8-16,-2 5 2 0,0 0 0 0,0 5 0 15,-2 2-33-15,-4 5-6 0,-2-5-2 0,-2 5 0 16,-1-5 10-16,-2 5 1 15,-1-5 1-15,-2 5 0 0,0-3-9 0,3-4-1 16,-3 7-1-16,0-5 0 0,0 0-3 0,0-2-1 16,3-3 0-16,0 3 0 0,2-5-10 0,-2 0 8 15,5 0-8-15,0 0 8 0,0 0-8 0,3 0 0 16,-1-2 0-16,6-3 0 0,3 3 0 0,-1-5 0 16,1 5 0-16,5-5 0 0,2-5 0 0,1 5 0 15,-3-7 0-15,0 2 0 0,5-2 0 0,0 0 12 0,0 0-2 0,-2 0-751 16,-1 0-151-16</inkml:trace>
  <inkml:trace contextRef="#ctx0" brushRef="#br0" timeOffset="118297.651">22095 4340 1843 0,'-5'7'81'0,"5"-7"18"0,-3-2-79 0,3-3-20 0,0 5 0 0,0 0 0 16,0 0 51-16,0 0 6 0,6 0 2 0,2 0 0 16,0-2-47-16,2 2-12 0,1 0 0 0,-1 0 0 15,-2 0 0-15,3-5 0 0,-1 5 0 0,4 0 0 0,-4 0 0 0,3 0 0 16,1 0 0-16,-4 0 0 0,-2 0 0 0,3 0 0 16,-6 0 0-16,0 0 0 0,3 5 8 0,-5-5 0 15,-3 0 0-15,0 0 0 0,0 0 31 0,3 2 5 16,-6 5 2-16,3 0 0 0,-3 5-16 0,1-5-3 15,-1 7-1-15,-2-2 0 0,2 2 4 0,-2 0 1 16,2-2 0-16,1 4 0 0,-4-4 0 0,4 2 0 0,-1 0 0 0,3 5 0 16,-3-7 9-16,3 2 1 0,-2 0 1 0,-1-2 0 15,6-3-27-15,-1 3-6 0,-2 2-1 0,0-2 0 16,0-3-8-16,3-2 0 0,0 0 9 0,-3 3-9 16,0-3 0-16,0 0 0 0,0-5 0 0,0-2 8 15,0 0 0-15,0 0 0 0,0 0 0 0,0 0 0 31,0 0-149-31,0 0-30 0,0-2-5 0,0-5-2 0</inkml:trace>
  <inkml:trace contextRef="#ctx0" brushRef="#br0" timeOffset="118661.052">22595 4326 1566 0,'0'0'69'0,"-5"-5"15"0,0 5-68 0,0-2-16 16,-1-3 0-16,1 3 0 0,0-3 105 0,-3 5 18 16,2-2 3-16,-1-3 1 0,-1 5-82 0,2 0-16 15,-2 5-3-15,0-3-1 0,0 5-13 0,1-2-4 16,-1-3 0-16,0 3 0 16,0 2-8-16,2 0 0 0,1-2 0 0,2 2 0 15,-2 0 0-15,3 2-11 0,2-4 3 0,0 7 0 16,0-5 8-16,5 0 0 0,0 0 0 0,0-5 0 15,3 5 0-15,3-2-8 0,-3 2 8 0,2-7-8 16,1 5 8-16,2-5 0 0,-2-5 0 0,-1 5-8 16,1-2 8-16,-3-3 0 0,0-2 0 0,0 2 8 0,-6-2 8 0,-2 0 3 15,3 0 0-15,-3 0 0 0,-3 0 16 0,1-5 3 16,-1 5 1-16,-2 0 0 0,0 0-18 0,-1 5-3 0,-2-3-1 0,3 0 0 16,0-2-17-16,0 7 0 0,-1-2 0 0,1 2 0 31,5 0-68-31,0 0-16 0,-5 0-4 0,5 0-562 0,0 0-112 0</inkml:trace>
  <inkml:trace contextRef="#ctx0" brushRef="#br0" timeOffset="118983.688">22783 4448 1591 0,'0'0'70'0,"0"0"15"0,0 0-68 0,0 0-17 0,0 0 0 0,0 0 0 0,0 0 126 0,0 0 22 16,0 0 4-16,0 0 0 15,0 0-72-15,0 0-14 0,0 0-3 0,0 0-1 16,-5 7-23-16,0-7-5 0,-1 5-1 0,-2 2 0 16,-2 0-21-16,2 0-12 0,-3-2 12 0,3 4-12 15,-2-4 0-15,2 2 0 0,0 5-10 0,5-5 10 0,-2 0-9 0,5 0 9 16,-3-5 0-16,3 5 0 0,3-2-12 0,2 2 4 16,1-7 8-16,2 5-13 0,-1-3 1 0,4-2 0 15,0 0 0-15,-1-2 0 0,3-3 12 0,-2 5 0 16,2-7 0-16,-2 7-9 0,-1-7 1 0,1 2 0 0,0-2 0 0,-3 0 0 15,-1 0 8-15,1 0 0 0,0 0 0 0,-5 2 0 16,2-2 27-16,-2 5 4 0,0-3 1 0,-3-2 0 16,0 5-32-16,-3-3 0 0,3-2 0 0,-3 2 0 15,-2 3-50 1,2-3-10-16,-2 5-1 0,0-7-637 16,-1 5-127-16</inkml:trace>
  <inkml:trace contextRef="#ctx0" brushRef="#br0" timeOffset="119256.976">22791 4241 1566 0,'0'0'69'0,"0"0"15"0,0 0-68 0,0 0-16 0,0 0 0 0,0 0 0 16,0 0 116-16,0 0 19 0,-5 5 4 0,0 2 1 15,-1-2-49-15,-2 2-10 0,0 2-1 0,1-2-1 0,-4 5-24 0,0 2-5 16,-2-2-1-16,0 7 0 0,0-3-18 0,-1 3-4 15,-1 2-1-15,1 0 0 0,-2-2-8 0,1 2-2 32,1-2 0-32,1 2 0 0,0-4-8 0,2-1-8 0,1-2 12 0,-1 3-12 15,1-3 8-15,-1-5-8 0,3-2 0 0,0 5 0 16,0-5 9-16,6-2-9 0,-1-3 0 0,3-2 9 16,0 0-18-16,0 0-4 0,0 0-1 0,3-2-1182 15</inkml:trace>
  <inkml:trace contextRef="#ctx0" brushRef="#br0" timeOffset="120181.089">23175 4368 1191 0,'5'-2'52'0,"-5"2"12"15,0 0-51-15,0 0-13 16,0 0 0-16,0 0 0 0,0 0 115 0,3 2 20 15,2-2 4-15,-2 5 1 0,-1-3-55 0,1 8-10 16,2-3-3-16,1 0 0 0,-1 2-16 0,0 3-3 16,0-5-1-16,1 5 0 0,-1-5-6 0,0 2-2 0,1-2 0 0,-1 5 0 15,-2-5-19-15,-3-7-4 0,0 0-1 0,0 0 0 16,0 0 10-16,0 0 2 0,0 0 0 0,0 0 0 16,0 0-20-16,0 0-3 0,0 0-1 0,-3-7 0 0,3 5 4 0,-3-8 0 15,1 3 0-15,-1 0 0 0,3-7-12 0,-3 7-14 16,3-5 3-16,0 3 1 15,3-3-26-15,0 5-4 0,2 0-2 0,0 0 0 0,1 0 18 0,-1 2 3 16,0 3 1-16,3-3 0 0,-3 5 20 0,3-2-11 16,-8 2 11-16,6-5-8 0,2 10 0 0,-3-3 0 15,0 3 0-15,0-3 0 0,3 5 8 0,-2-2 0 0,-1 2 0 0,0 0 0 16,0 0-15-16,1 0-1 0,-1 5 0 0,-2-5 0 16,-1 0 32-16,1 0 7 0,0 0 1 0,-1-2 0 15,-2-5-16-15,3 2-8 0,-3-2 8 0,0 0-8 16,3 7-31-16,-3-7-10 0,0 0-3 0,0 0-611 15,5 5-122-15</inkml:trace>
  <inkml:trace contextRef="#ctx0" brushRef="#br0" timeOffset="120466.221">23519 4361 1364 0,'0'0'60'0,"0"0"13"0,0 0-58 0,0 0-15 0,0 0 0 0,-5 0 0 16,-1 0 116-16,4 0 21 0,-6 5 4 0,2-3 1 15,-4 3-64-15,4-3-13 0,4 8-2 0,-3-1-1 0,-3-2-43 0,2 0-9 16,1 0-2-16,2 5 0 0,1-5-8 0,2 0 0 16,0 5-10-16,0-5 10 0,5 0-9 0,0-2 9 15,-5-5-8-15,8 2 8 0,5 5-11 0,-5-7 11 16,3 0-13-16,0 0 5 0,-3 0 8 0,-1 0 0 16,4-7 0-16,-3 7 0 0,3-7 0 0,-3-5 0 15,2 5 8-15,-5 0-8 16,1-2 14-16,-1-3-2 0,-5 5 0 0,3-5 0 15,-6 5 25-15,3-2 5 0,-5-3 1 0,-1 7 0 16,1-2-15-16,-3 5-4 0,3-3 0 0,0 3 0 16,-3-3-12-16,2 5-4 0,1 0 0 0,2 0 0 15,1 0-158-15,2 0-32 0</inkml:trace>
  <inkml:trace contextRef="#ctx0" brushRef="#br0" timeOffset="120751.605">23871 4328 691 0,'0'0'61'0,"0"0"-49"0,0 0-12 0,0 0 0 0,0 0 172 0,0 0 31 15,0 5 6-15,0 2 2 0,0 0-86 0,0 5-17 16,2-5-3-16,1 0-1 16,0 0-39-16,-1 5-8 0,1-5-1 0,0 2-1 15,-3-4-27-15,2 2-6 0,-2 0-1 0,3 0 0 16,-3-7-4-16,0 0-1 0,0 5 0 0,0-5 0 16,0 0-88-16,0 0-19 0,0 0-3 0,-5 0-1 15</inkml:trace>
  <inkml:trace contextRef="#ctx0" brushRef="#br0" timeOffset="120890.193">23828 4234 1335 0,'0'0'59'0,"0"0"13"0,0 0-58 0,0 0-14 0,0 0 0 0,0 0 0 16,0 0 28-16,0 0 4 0,0 0 0 0,6 0 0 16,-6 0-32-16,5 5 0 0,3-5 0 0,-3 2-641 31</inkml:trace>
  <inkml:trace contextRef="#ctx0" brushRef="#br0" timeOffset="121423.715">23966 4347 1958 0,'0'0'43'0,"0"0"9"15,0 0 1-15,0 0 3 0,-3 0-45 0,3 0-11 0,0 0 0 0,0 0 0 0,0 0 53 16,-2 5 9-16,2-5 2 0,2 2 0 0,1 5-52 0,2 0-12 15,-2-2 0-15,5 2 0 0,-3 0 0 0,0 0 0 16,-2-2 0-16,2 2 0 0,-2-5 30 0,2 3 3 16,-2-3 1-16,-3-2 0 0,0 0-18 0,0 0-3 15,0 0-1-15,0 0 0 16,0 0 2-16,0 0 0 0,0 0 0 0,0 0 0 16,0-2-14-16,3-5 0 0,-3 0 0 0,2 0 0 31,-2 0-45-31,3-5-12 0,0 5-3 0,2-5 0 0,0 10 12 0,0-5 3 0,1 0 0 0,-1-3 0 15,-5 10 20-15,8-7 4 0,0 5 1 0,-8 2 0 16,0 0 20-16,0 0 0 0,5-5 0 0,-5 5 0 16,11 0 18-16,-11 0 8 0,8 0 2 0,-3 5 0 0,3-3 7 0,-3 3 1 15,-2-3 1-15,2 8 0 0,-2-8-29 0,-1 5-8 16,1 0 0-16,0 0 0 0,-1 0 52 0,-2-2 10 16,3 2 2-16,-3-2 0 0,3-3-52 0,-1 5-12 0,-2-2 0 0,0-5 0 15,0 0 0-15,0 0 0 0,0 0 0 16,0 0 0-16,0 0 0 0,0 0 0 0,0 0 0 15,0 0 0-15,0 0 0 0,6-12 0 0,-1 5 0 0,0 2 0 16,-5 5 0-16,5-7 0 0,1 0 0 0,-6 7 0 31,0 0-48-31,8-2-13 0,-8 2-3 0,0 0 0 0,0 0 52 0,0 0 12 0,0 0 0 0,0 0 0 0,0 0 0 0,8 2 0 16,0-2 0-16,-3 7 0 0,-2-2 0 0,2 2 0 16,-3 0 0-16,1 0 0 0,0-7 48 0,-3 7 13 15,2-2 3-15,1-3 0 16,0 3-64-16,-3-5-13 0,2 2-3 0,-2 3 0 31,0-5-78-31,0 0-16 0,0 0-3 0</inkml:trace>
  <inkml:trace contextRef="#ctx0" brushRef="#br0" timeOffset="121840.718">24289 4211 230 0,'-11'-5'20'0,"11"5"-20"16,0 0 0-16,0 0 0 0,0 0 286 0,0 0 53 0,0 0 10 0,0 0 3 15,0 0-180-15,3 7-35 0,2-2-7 0,0 2-2 16,-2 0-51-16,2-5-10 0,-2 5-3 0,0 5 0 16,2 0 0-16,-2 2 0 0,-1-5 0 0,1 8 0 15,0-8 0 1,-1 3 0-16,-2-5 0 0,3 7 0 0,-1-7-51 0,1 0-13 0,-3 5 0 0,3-5 0 16,-3 0 0-16,2-2 0 0,1-3 0 0,-3-2 0 15,0 0 0-15,0 0 0 0,0 0 0 0,0 0 0 16,0 0 0-16,0 0 0 0,0 0 0 0,0 0 0 15,5-7 0-15,1 0 0 0,-1 0 0 0,3 2 0 32,-8 5-48-32,8-7-13 0,0 0-3 0,0 5 0 0,2-3 52 0,-2 3 12 0,-8 2 0 0,8 0 0 15,-8 0-10-15,11 2 1 0,-3-2 0 0,0 5 0 16,-3-3 9-16,0 5 12 0,-2 0-2 0,2-2-1 16,-5 2-19-16,3-2-4 0,-3 4-1 0,-3-4 0 15,3 2 15-15,-5 0 8 0,2-5 0 0,-2 8-8 16,0-3 18-16,-3-5-3 0,0 5-1 0,-3 0 0 15,1 0-2-15,-1-2-1 16,0-5 0-16,-2 7 0 0,3-7-26 0,2 0-5 16,-3 0 0-16,0 0-1 15,6 0-206-15,0 0-41 0,-6-5-8 0,6 3-1 0</inkml:trace>
  <inkml:trace contextRef="#ctx0" brushRef="#br0" timeOffset="122357.485">24564 4328 460 0,'0'0'41'0,"0"0"-33"16,0 0-8-16,5 0 0 0,-5 0 130 0,0 0 24 16,0 0 5-16,0 0 1 0,6 0-46 0,-6 0-9 0,0 0-1 0,0 0-1 15,0 0-31-15,0 0-7 0,0 0-1 0,0 0 0 16,0 0-31-16,0 0-6 0,0 0-2 0,0 0 0 15,0 0-25-15,0 0 0 0,0 0 0 0,0 0 0 16,0 0 0-16,0 0 0 0,0 0 0 0,0 0 0 16,0 0 41-16,-3 0 3 0,-2 5 1 0,2-5 0 0,-2 7-27 15,-1 0-6 1,4-7 0-16,-4 7-1 0,1-7-3 0,-3 7 0 16,3 0 0-16,0-2 0 0,-1 2-8 0,4 0 0 0,-1-2 0 0,3 2 0 15,0 0 0-15,-3-5 0 0,6 3 0 0,0-3 0 16,-1 3 0-16,1 2 0 0,2-2 0 0,-2-3 0 15,2 3 0-15,3-3 0 0,-3 3 0 0,1-5 0 16,2 2 18-16,0-2 2 0,-3 0 0 0,0 0 0 16,3-2-12-16,-3 2-8 0,1-5 12 0,-1 3-12 0,-2-3 15 0,2-2-4 15,-2 5-1-15,-1-8 0 0,1 3 14 0,-3 0 4 16,2 5 0-16,1-5 0 0,-3 2-28 0,0 5-20 16,0 0 3-16,0 0 1 0,0-7 25 0,3 0 6 15,-3 7 1-15,0 0 0 0,0 0-32 0,0 0-7 16,0 0-1-16,0 0 0 31,0 0-12-31,0 0-4 0,0 0 0 0,0 0 0 0,0 0 62 0,5 7 12 0,-5-7 2 0,5 5 1 16,1-3-28-16,-1 5-9 0,-5-7 0 0,3 5 0 15,-3-5 12-15,2 7-12 0,-2-7 12 0,0 0-12 16,0 0-81-16,0 0-23 0</inkml:trace>
  <inkml:trace contextRef="#ctx0" brushRef="#br0" timeOffset="122620.235">24688 4173 691 0,'-18'-2'61'0,"18"2"-49"0,0 0-12 0,0 0 0 16,0 0 175-16,0 0 32 0,0 0 6 0,0 0 2 0,0 0-63 0,5 2-12 15,-2 5-2-15,2 0-1 0,-5 0-81 0,3-2-16 16,-1 2-3-16,4 5-1 0,-4-3-6 0,1 5-2 15,2 3 0-15,-2-3 0 0,2 0 5 0,-2 0 1 32,-1 0 0-32,1-2 0 0,0 2-20 0,-1 0-4 15,1-7-1-15,0 5 0 0,-3-5 1 0,0 0 0 0,-6 0 0 0,4-2 0 16,-1-3-45-16,0 3-9 0,3-5-1 0</inkml:trace>
  <inkml:trace contextRef="#ctx0" brushRef="#br0" timeOffset="123028.874">24839 4272 230 0,'0'0'20'0,"0"0"-20"0,0 0 0 0,0 0 0 0,0 0 235 0,0 0 42 0,0 0 9 0,0 0 2 16,0 0-128-16,0 0-26 0,0 0-5 0,0 0-1 16,-5 2-68-16,0-2-13 0,-1 5-3 0,1-3-1 15,0 3-18-15,2-3-3 0,-2 3-1 0,-1 0 0 16,1-3-21-16,2 3-16 0,-2-3 2 0,3 3 1 15,-4 2 13-15,4 0 0 16,2 0 0-16,-3-2 10 0,3 2-10 0,0-5-12 16,0-2 2-16,3 7 1 0,-1 0 9 0,1-2-10 15,2-3 10-15,0 3-10 0,1 2 10 0,2-7 0 16,0 7 0-16,2-7-8 16,-2 5 8-16,0-5 0 0,0 0 0 0,-3-5 0 0,1 5 8 0,2-7-8 15,-6 7 10-15,3-7-10 0,-2 7 12 0,-3 0-4 16,3-5-8-16,-1-2 12 0,-2 5-2 0,0-5-1 0,0-5 0 0,-2 10 0 15,2 2 3-15,-3-5 1 0,0-2 0 0,1 2 0 16,-1-2-13-16,3 7-15 0,0 0 3 0,0 0 1 16,-2-2 11-16,2 2 0 0,0 0 0 0,0 0 0 0,0 0 0 15,0 0 0-15,0 0 0 0,0 0 0 0,0 0 0 0,0 0 0 16,5 2 0-16,-3 3 0 0,-2-5 0 0,6 2 0 16,-1 3 0-16,-2 2 0 15,2 0 0-15,-2 0 11 0,-3-7-3 0,2 5 0 31,-2-5-68-31,0 0-15 0,0 0-2 0</inkml:trace>
  <inkml:trace contextRef="#ctx0" brushRef="#br0" timeOffset="123377.277">24998 4321 172 0,'0'0'16'0,"0"0"-16"0,0 0 0 0,0 0 0 0,0 0 246 0,0 0 46 16,2 7 10-16,-2-2 2 0,3 2-141 0,-3 5-28 15,3-5-6-15,-1 2-1 0,-2-2-51 0,3 5-10 16,-3-5-3-16,3 0 0 0,-1 0-21 0,-2-2-5 0,0 2-1 0,0 0 0 16,0-7-19-16,0 7-4 0,0-7-1 0,0 0 0 15,0 0-1-15,0 0-1 0,0 0 0 0,0 0 0 0,0 0-11 0,0 0 0 16,0 0 9-16,0 0-9 0,0-7-11 0,3 5-6 16,-3-8-2-16,3 3 0 15,-1 0-31-15,1 0-6 0,2-2-2 0,1-1 0 16,-1 8-46-16,0-3-8 0,3-4-3 0,-3 4 0 0,3-2 85 0,-2 5 17 15,2-3 3-15,-6-2 1 16,-2 7 9-16,8 0 12 0,-8 0-2 0,0 0-1 16,5 0-9-16,1 7-9 0,-1-7 9 0,-5 0-13 15,3 7 13-15,2-7 8 0,0 7 0 0,-2 0-8 16,-3-7 0-16,5 5 0 0,-2 2 0 0,-3-7 0 16,0 0 58-16,0 0 5 0,2 7 1 0</inkml:trace>
  <inkml:trace contextRef="#ctx0" brushRef="#br0" timeOffset="123662.613">25204 4328 57 0,'0'0'0'0,"0"0"0"15,0-2 0-15,0 2 0 0,0 0 0 0,0 0 0 0,0 0 304 0,-2-5 56 16,2 5 12-16,0 0 1 0,-6 0-277 0,6 0-56 15,-5-2-12-15,5 2-1 0,-3 2 3 0,3-2 1 16,-5 0 0-16,5 0 0 0,-5 0-20 0,5 0-11 16,-6 5 12-16,6-5-12 0,-2 2 0 0,-3 3 0 15,2 2 0-15,3 0 0 0,-3 0 12 0,3-2-4 16,-2-3 0-16,4 5-8 0,1 0 10 0,0-2-10 0,-1 2 8 0,1 0-8 16,-3-7 0-16,5 5 0 0,0 2 8 0,-2 0-8 15,2-5 0-15,-5-2 0 0,8 5 0 0,-2-5 8 16,-1 0-8-16,3 0 0 0,-3 5-10 0</inkml:trace>
  <inkml:trace contextRef="#ctx0" brushRef="#br0" timeOffset="124000.835">25331 4333 806 0,'0'0'17'0,"0"0"4"0,3 7 1 0,5-7 2 0,-3 0-24 15,3 0 0-15,-3 5 0 0,3-3 0 0,0-2 93 0,-3 0 15 0,-5 0 2 0,8 0 1 16,-2 0-75-16,-4 0-16 0,-2 0-2 0,0 0-1 0,0 0 38 0,0 0 7 16,0 0 2-16,0 0 0 0,0 0-52 0,0 0-12 15,0 0 0-15,0 0 0 0,0 0 0 0,0 0 0 16,0 0 0-16,0 0 0 0,0 0 0 0,0 0 0 16,0 0 0-16,0 0 0 0,0 0 54 0,0 0 8 15,0 0 2-15,0 0 0 0,0 0-64 0,0 0-13 16,0 0-3-16,0 0 0 0,0 0 26 0,-2-21 5 0,-6 23 1 0,2 3 0 15,-4 2 31-15,2 0 6 0,3-2 2 0,-1 2 0 16,1-5-19-16,0 5-3 0,0-2-1 0,2 2 0 16,0 0 4-16,3 0 0 0,0 0 0 0,3 0 0 15,0 0-8-15,2 5-2 0,0-5 0 0,3 0 0 16,3 0-11-16,-1 0-3 0,3-2 0 0,-5 2 0 16,-8-7 16-16,0 0-28 15</inkml:trace>
  <inkml:trace contextRef="#ctx0" brushRef="#br0" timeOffset="125003.832">20847 5170 633 0,'0'0'56'0,"0"0"-44"16,0 0-12-16,0 0 0 0,0 0 143 0,0 0 26 0,0 0 6 0,2 7 1 15,1 0-39-15,-3 0-7 0,5 0-2 0,-2 5 0 16,-1-5-51-16,4 7-10 0,-4-2-3 0,1 2 0 15,2 0 4-15,-2 0 0 0,2 3 0 0,-2-1 0 16,2-4-14-16,-2 2-2 0,-1 0-1 0,4-2 0 16,-1 2-12-16,-2-2-3 15,-1-3 0-15,1-2 0 0,0 0-19 0,-1-2-4 16,-2-5-1-16,0 7 0 0,0-7-12 0,0 0 9 16,0 0-9-16,0 0 8 0,0 0 26 0,0-7 5 15,-2 0 1-15,2-5 0 0,-6 3-32 0,4-3-8 16,-4-2 0-16,1-5 0 0,0 5 0 0,0-5 0 15,2-2 0-15,0 0 0 16,1 0-24-16,-4-3-7 0,6 3-1 0,-2 2 0 0,2 5 16 0,0-7 4 0,2 7 0 0,1 0 0 16,0-3-22-16,-1 8-4 0,4-3-1 0,-1-2 0 15,0 7 39-15,0 0 0 0,6-5 0 0,0 5 0 16,-1 0 0-16,1 0 0 0,2 7 0 0,0-5 0 16,3 3 8-16,0 2 8 0,0 0 3 0,0 2 0 0,0 3-9 15,-3 2-2-15,-5 0 0 0,0 0 0 0,0 5 24 0,-3-3 4 31,-2 3 0-31,-1 2 1 0,-2-2-37 0,-2 2-18 0,-4-2 2 16,-4 2 0-16,-1 0 39 0,-2-2 8 0,-3-3 1 0,3 3 1 16,0 0-18-16,-3-3-4 0,2-2-1 0,1 0 0 15,3 0-10-15,-4-2 0 0,4-5 0 0,-1 7 0 16,3-7 0-16,0 0-11 0,3 0 3 0,0-5 0 31,-1 5-151-31,6 0-29 0,0 0-7 0,0 0-1 0</inkml:trace>
  <inkml:trace contextRef="#ctx0" brushRef="#br0" timeOffset="125467.344">21389 5283 1868 0,'-3'-5'41'0,"1"5"9"0,-1-2 2 0,0-3 0 0,-2 5-42 15,0 0-10-15,-1-2 0 0,4-3 0 0,-6 3 88 0,3-3 16 16,-3 5 4-16,2 0 0 0,-2 0-61 0,-2 0-12 31,2 0-3-31,0 0 0 0,-3 7-32 0,3-7 0 16,-2 7 0-16,2 0 0 0,-3-2 0 0,3 2 0 0,-2 0 0 0,2 0 0 16,0 0 0-16,0 0 0 0,3 0 0 0,-1 0 0 15,4 5 0-15,-1-5 0 0,0 0 0 0,6 0 0 16,2-2 0-16,-2 2-11 0,5 0 11 0,0-2-13 15,3-3 13-15,-1 3 0 0,1-5-10 0,-1 2 10 16,4-4 0-16,-7 2 0 0,4-5 0 0,0 5 0 0,-3-7 0 0,-1 7 0 16,1-7 0-16,-5 2 0 0,2 3 0 0,-2-3 0 15,-3-2 0-15,3 5 8 0,-3 2 0 0,0 0 0 16,-3-7 0-16,3 7 0 0,0 0-8 0,0 0 0 16,0 0 0-16,0 0 0 0,0 0 0 0,0 0 0 15,0 0 0-15,0 0 0 0,0 0 0 0,0 0 0 16,3 7 0-16,-1-5 0 15,4 5 0-15,-1-2 0 0,0-3 0 0,3 8 0 16,-3-8 0-16,6 5 0 0,-3-2 0 0,3-3 0 16,-1 3 0-16,3-3 0 0,-5 3 11 0,3-3-715 15,-1-2-142-15</inkml:trace>
  <inkml:trace contextRef="#ctx0" brushRef="#br0" timeOffset="125651.904">21466 5285 1868 0,'0'0'41'0,"0"0"9"0,0 0 2 0,5 10 0 0,0-3-42 0,-2 0-10 0,5 0 0 0,-3 0 0 15,0 0 71-15,-2 0 12 0,2 0 2 0,-2 0 1 16,2 0-66-16,-2 0-20 0,2-2 8 0,-5-5-8 0,3 2 0 0,-3-2 0 31,0 0 0-31,0 0 0 0,0 0-11 0,0 0-6 16,-3 5-2-16,-2-5-618 0,2-5-124 0</inkml:trace>
  <inkml:trace contextRef="#ctx0" brushRef="#br0" timeOffset="125783.519">21392 5156 1094 0,'0'0'97'16,"0"0"-77"-16,0 0-20 0,2-5 0 16,-2-2 130-16,0 5 22 0,0 2 5 0,0 0 1 15,0 0-82-15,0 0-17 0,0 0-3 0,6 0-1 0,-6 0-43 16,5 0-12-16,0 2 0 0,0-2-547 15,3 5-115-15</inkml:trace>
  <inkml:trace contextRef="#ctx0" brushRef="#br0" timeOffset="126137.196">21614 5264 1677 0,'0'0'74'0,"0"0"16"0,0 0-72 0,0 0-18 16,2 7 0-16,4 0 0 0,-4-2 56 0,4 2 7 16,-1 0 1-16,0 0 1 0,-2 0-2 0,2 0-1 15,-2 0 0-15,2-2 0 0,-2 2-16 0,-3-7-3 16,0 0-1-16,2 5 0 0,-2-5-21 0,0 0-4 16,0 0-1-16,0 0 0 0,0 0 20 0,0 0 3 15,0 0 1-15,-2 2 0 0,-3-2-32 0,2 0-8 0,0-7 0 0,1 7 0 16,-1-7 0-16,0 2 0 0,3-2 0 0,0-2 0 15,3-3-44-15,0 0-11 0,-1 5-1 0,4-7-1 16,1 5-2-16,1-3 0 0,0 0 0 0,0 3 0 0,3-3 38 0,-1 5 7 16,-2 0 2-16,3 0 0 0,2 2 12 0,-2 3 0 15,-1-3 0-15,1 5 0 0,2 0 0 0,-2 0 0 32,5 0 0-32,-3 5 0 0,-3-3-12 0,1 3 0 0,0 2 0 15,-3-5-582-15,-3 3-116 0</inkml:trace>
  <inkml:trace contextRef="#ctx0" brushRef="#br0" timeOffset="126500.352">20844 5666 1209 0,'3'0'108'0,"2"0"-87"15,0 0-21-15,3 0 0 0,0-2 112 0,3 2 19 16,4 0 3-16,4-5 1 0,2 5-40 0,6-2-8 16,7-3-2-16,3 5 0 0,0-7-37 0,5 7-7 15,1-7-1-15,4 0-1 0,-2 2-1 0,3-2 0 31,8 0 0-31,4-2 0 0,4-3-19 0,-3 5-4 0,0-5-1 16,-1 5 0-16,-1-2-14 0,-9-1 8 0,0 3-8 0,-5 0 0 16,-8 5 13-16,-5-3-3 0,-3-2-1 0,-2 5 0 15,-6-3 19-15,-3 0 3 0,-2 3 1 0,-3-3 0 16,-5 3-52 0,0-3-9-16,-5 5-3 0,-3 0-685 0,0 0-138 0</inkml:trace>
  <inkml:trace contextRef="#ctx0" brushRef="#br0" timeOffset="126753.497">22196 4937 1706 0,'0'0'37'0,"0"0"8"0,0 0 2 0,0 0 1 0,0 0-38 0,0 0-10 15,0 0 0-15,0 0 0 0,0 0 58 0,5 5 10 0,0 0 1 0,3 2 1 16,3 0-56-16,0 0-14 0,-1 2 0 0,3 3 0 16,-2 0 0-16</inkml:trace>
  <inkml:trace contextRef="#ctx0" brushRef="#br0" timeOffset="126906.731">22278 5290 1882 0,'0'0'84'0,"0"7"16"0,-3 0-80 0,3-7-20 16,-2 5 0-16,2 2 0 0,-3-5 106 0,3-2 17 16,0 0 3-16,0 0 1 0,-3 5-69 0,3-5-14 15,0 0-2-15,0 0-1 16,0 0-74-16,0 0-15 0,0 0-4 0</inkml:trace>
  <inkml:trace contextRef="#ctx0" brushRef="#br0" timeOffset="131089.204">21423 5826 345 0,'0'0'31'0,"0"0"-31"16,0 0 0-16,0 0 0 0,0 0 213 0,0-7 37 15,0 0 7-15,0 7 2 0,0 0-159 0,0 0-31 16,0-4-6-16,0 4-2 0,0 0 3 0,0 0 0 16,0 0 0-16,0 0 0 15,0 0 14-15,0 0 3 0,0 0 1 0,3 4 0 16,2 3-29-16,-2 5-5 0,-3-5-2 16,3 2 0-16,-1 3 14 0,1-5 4 0,-3 7 0 0,2-7 0 0,-2 5-52 0,0 2-12 15,3-2 0-15,0-5 0 0,-1 7 0 0,1-7 0 16,2 0 0-16,1 0 0 15,-1 0 0-15,0-2 0 0,1-2 0 0,1 1 0 0,1-4 34 0,3 0 4 16,-3 0 1-16,3 0 0 0,-4-7-11 0,1 7-3 16,3-5 0-16,0-2 0 0,2 5-25 0,0-3 0 15,0-2 0-15,-2 7 0 0,-1 0 0 0,1 0 0 0,-3 0 0 0,0 5 0 16,0-3 0-16,-3-2 0 0,0 5 0 0,1-3 0 16,-4 5 0-16,-2 5-9 0,0-5 0 0,0 0 0 15,-2 0 9-15,-1 0 12 0,-2 1-2 0,-3 1-1 16,0-2-1-16,-3 2-8 0,1-4 12 0,-1 2-4 0,1 0 0 0,2-7-8 15,-3 7 12-15,6-7-4 16,-3 5-27-16,0-5-5 0,-5 0-2 0,2 0 0 16,-2-5-198-16,0 1-39 0</inkml:trace>
  <inkml:trace contextRef="#ctx0" brushRef="#br0" timeOffset="131274.1">21460 5824 1404 0,'0'0'62'0,"0"0"13"0,0 0-60 0,0 0-15 16,6-5 0-16,-6 5 0 0,2-2 75 0,-2 2 12 15,8-5 2-15,-2 1 1 0,1 1-30 0,1-2-7 16,0 5-1-16,3 0 0 0,0 0-38 0,-1 0-14 0,-5-7 9 0,3 7-9 16,3-2 11-16,-1-3-3 0,4 10-8 0,-1-5 12 15,-2 0-26-15,2 0-6 0,-5 0 0 0,2 0-828 16</inkml:trace>
  <inkml:trace contextRef="#ctx0" brushRef="#br0" timeOffset="131628.611">21781 5772 748 0,'0'0'67'0,"0"0"-54"0,0 0-13 0,0 0 0 16,0 0 155-1,0 0 28-15,0 0 5 0,0 0 2 0,0 0-47 0,0 0-10 0,0 0-1 0,5 7-1 16,-3 0-42-16,4 0-8 0,-1 5-1 0,0-5-1 0,3 7-11 0,-2-7-1 16,-1 5-1-16,0 0 0 0,-2-3-30 0,-1-2-7 15,4 0-1-15,-4 0 0 0,1 1-8 0,0-4-3 16,-1 3 0-16,1-7 0 0,-3 0 0 0,3 7 0 16,-3-7 0-16,5 0 0 15,-5 0-17-15,8 0 0 0,0-2 0 0,0-3 0 16,0 5 8-16,2-2-8 0,1-3 9 0,-1 1-9 15,-2 1 0-15,0 3 0 0,3 0 0 0,2 3-10 16,0 1 10-16,1 3 0 16,-7 0 0-16,4 5 0 0,-6-5 0 0,1 5 0 0,-6-3 0 0,2 3 0 15,-2-3 0-15,-5 3 0 0,0 2 0 0,-3-2 0 16,-3-2 12-16,3 1-1 0,-2-4-1 0,-1 0 0 16,0 0-22-16,-2-2-4 0,0-2 0 0,0-3-1 15,-3 0-239-15</inkml:trace>
  <inkml:trace contextRef="#ctx0" brushRef="#br0" timeOffset="131822.587">21802 5746 1440 0,'0'0'128'0,"0"0"-103"0,0 0-25 0,0 0 0 0,2-2 98 0,1-3 14 16,2 3 4-16,-2-3 0 0,2 5-56 0,0 0-12 15,1-7-1-15,4 7-1 0,-2-5-29 0,3 3-5 16,-1 2-2-16,1 0 0 0,2 0-10 0,-2-5 0 15,2 5 0-15,0 0 0 16,3-2-174-16,-5-3-37 0,13 3-7 0,-9-3-2 0</inkml:trace>
  <inkml:trace contextRef="#ctx0" brushRef="#br0" timeOffset="132208.435">22143 5645 1497 0,'0'0'32'0,"0"0"8"0,0 0 0 0,0 0 4 16,0 0-36-16,0 0-8 0,-5 0 0 0,-1 0 0 0,6 0 53 0,-5 5 9 15,0-3 2-15,2 3 0 0,1-3-52 0,-4 3-12 16,6 2 0-16,-2 0 0 0,-4 0 54 0,6 0 8 0,0 0 2 0,3 0 0 16,-3 5-64-16,3-5-15 0,-1 0-1 0,4 0-1 15,-1 5 17-15,0-10 0 0,3 5-8 0,0-2 8 31,0 2 0-31,0-7 9 0,0 0-1 0,0 0 0 0,2 0 3 0,1 0 0 16,-3-4 0-16,0 1 0 0,0-2 42 0,0 3 9 16,0-3 2-16,-3-2 0 0,0 5-36 0,-5 2-6 15,3-5-2-15,-1-2 0 0,4 0 10 0,-6 0 2 16,2 0 0-16,-4 2 0 16,2-2-10-16,-3 0-2 0,-2 5 0 0,0-3 0 0,-3-2-5 0,5 7-2 15,-2-5 0-15,2 5 0 0,-2-2-13 0,-3 2 0 0,2 2 0 0,-1-2 0 16,-1 0-23-16,0 5-4 0,0-2-1 0,0 1 0 15,0 3-26-15,3-2-6 0,-1-3 0 0,4 5-1 16,-1-2-101-16,0-3-20 0,1 3-4 0,2 2-345 16,0-2-69-16</inkml:trace>
  <inkml:trace contextRef="#ctx0" brushRef="#br0" timeOffset="132710.25">22408 5880 1522 0,'0'0'68'0,"5"-7"13"0,-5 7-65 0,0 0-16 15,3 0 0-15,-1-7 0 0,-2 5 100 0,3-3 17 16,-1-2 3-16,-2 7 1 0,3-5-46 0,-3 5-10 0,0 0-1 0,0 0-1 16,0 0-50-16,-3 0-13 0,-2-2 0 0,0 4 0 0,-3 3 56 0,3 0 7 15,-1-3 1-15,1 10 0 0,-6-5-52 0,4 2-12 16,-4 3 0-16,3 0 0 0,0 2 0 0,3 0 0 16,2 0 0-16,0-2 0 15,3-3-48-15,3 3-13 0,0 2-3 0,2-7 0 0,6 0 52 0,-1 1 12 16,-4-4 0-16,4-4 0 15,1 7 0-15,2-7 0 0,0 0 0 0,3 0 0 16,-5-7 34-16,4 3 10 0,-1-4 1 0,-1 1 1 16,-5 0-22-16,2 0-5 0,1 0-1 0,-3-5 0 15,0 5-18-15,-3-2 0 0,-2-3 0 0,2 1 0 16,-2 3 0-16,-3-1 0 0,-3-3 0 0,3 5 0 16,-2 0 0-16,-4-5 0 0,-2 5 0 0,0 0 0 15,0-2-43-15,0-3-12 0,-2 7-2 0,2-2-1 16,-3 0 0-16,3 0 0 0,0 5 0 0,1-3 0 15,-1 1 19-15,0 1 4 0,2 3 1 0,1-5 0 16,5 5-19-16,-3 0-4 0,-2 0-1 0,5 0 0 16,0 0 8-16,0 0 2 0,0 0 0 0,0 0-419 15,0 0-83-15</inkml:trace>
  <inkml:trace contextRef="#ctx0" brushRef="#br0" timeOffset="133064.711">22434 5638 1267 0,'0'0'56'0,"0"-5"12"0,0 5-55 0,0 0-13 0,3-2 0 0,-3 2 0 15,0 0 139-15,0 0 25 0,0 0 4 0,0 0 2 16,0 0-67-16,0 0-14 16,-6 7-2-16,-2 0-1 0,3 5-10 0,-5-3-3 15,-1 6 0-15,-2 3 0 0,5-4-45 0,-3 3-8 16,-2-3-3-16,-3 2 0 0,3 3-17 0,0 2 10 16,-1-2-10-16,-1 0 8 0,4-5 0 0,3 0-8 15,0 0 12-15,0-2-4 0,0 2 16 0,3-2 2 16,0 2 1-16,2-7 0 15,-2 5-58-15,-1-3-11 0,4-2-2 0,-1 0-1 0,3-7-82 0,0 0-16 0,0 0-3 0,0 0-502 16,0 0-101-16</inkml:trace>
  <inkml:trace contextRef="#ctx0" brushRef="#br0" timeOffset="134283.898">23450 5690 1036 0,'0'0'92'0,"0"0"-73"0,0 0-19 0,0 0 0 16,-3-5 122-16,-2 1 21 0,0 1 4 0,0 3 1 16,-1 0-45-16,-2 0-9 0,3 7-2 0,-3-2 0 15,0-3-44-15,3 5-10 0,0-2-2 0,-1 2 0 16,4-5-26-16,-1 5-10 0,3-2 0 0,0 2 9 0,0-7-9 0,3 7 0 16,-3-7 0-16,5 5 0 0,0-3 0 0,3 3 0 31,0-10 0-31,0 5 0 0,-3 0-19 0,3-2-2 0,0-3-1 15,3 5 0-15,-3-7 66 0,0 0 14 0,0 0 2 0,-3 2 1 16,0-2-35-16,-2 5-7 0,5-3-2 0,-3-2 0 16,-5-4 7-16,0 3 0 0,3 1 1 0,-3 5 0 15,-3-3-9-15,0-2-1 0,-2 5-1 0,2-3 0 16,1 3-2-16,-4-3-1 0,1 5 0 0,-3-5 0 16,6 5-11-16,-4-2 0 0,1 2 0 0,0 0 8 0,-3 0-20 0,5 0-5 15,-2 2-1-15,5-2 0 16,-3 5-66-16,3-5-12 0,0 0-4 0,0 0-540 15,-2 5-108-15</inkml:trace>
  <inkml:trace contextRef="#ctx0" brushRef="#br0" timeOffset="134869.905">23783 5681 1044 0,'0'0'46'0,"3"-8"10"0,2 6-45 0,1-5-11 32,-1 0 0-32,-2 2 0 0,2-2 94 0,-5 0 17 0,3 0 3 0,-3 2 1 15,0-2-32-15,-3 5-7 0,3-3 0 0,-5-2-1 16,2 7 29-16,-2-7 7 0,-1 7 1 0,-2-5 0 16,0 5-53-16,-2 0-11 0,2 0-1 0,-3 0-1 15,-2 5-29-15,0 0-5 0,0-3-2 0,-1 5 0 16,4 0-10-16,-3 0 0 0,-1 5 0 0,1-5 0 15,3 5 0-15,2-3 0 0,0-2 0 0,5 1 0 0,0 3-12 0,3-4 12 16,0 0-12-16,6 0 12 16,-1 0-32-16,3 3 0 0,0-8 1 0,5 5 0 0,-2 0 39 0,2-2 7 15,0-3 1-15,3-2 1 0,-3 0-17 0,3 0 0 16,-3-2 0-16,1-3 0 0,-4 3 8 0,1-3-8 16,-3-2 12-16,0 0-12 0,-3 0 15 0,0 2-4 15,1-2-1-15,-4 5 0 16,-2-5 2-16,3 0 1 0,-1-2 0 0,-2 1 0 15,-2 1-3-15,-1 0-1 0,3 5 0 0,-2-3 0 16,-1-2-1-16,3 7 0 0,-5 0 0 0,5 0 0 0,0 0-8 0,0 0 8 16,0 0-8-16,0 0 8 0,0 0-8 0,0 0-11 15,0 0 3-15,5 7 0 0,-2-2 8 0,2 2-13 16,0-5 5-16,3 5 8 0,-3 1-10 0,3 1 10 16,0-2 0-16,0 0-9 0,0 0 9 0,0 0-8 0,5 0 8 0,-2 5-8 15,2-3 8-15,3-2 0 0,0 5 0 0,0 2-8 16,0-2 8-16,-1-3 0 0,-1 3 0 0,-4 2 0 15,-2-7 15-15,-3 0 5 0,-5 5 0 0,0-5 1 16,0 5-21-16,-2-5 0 0,-3 2 0 0,-1-4 0 16,-2 2 0-16,-2-2 0 0,-4-3 0 0,4 3 0 15,-6-5 0-15,3 2-13 0,0-2 1 0,-3-2 1 16,0-3-136-16,3-2-27 0,-3 3-6 0,0-4-696 0</inkml:trace>
  <inkml:trace contextRef="#ctx0" brushRef="#br0" timeOffset="135418.166">24093 5633 1688 0,'0'-2'37'0,"3"-3"8"0,-1 3 2 0,1-3 0 0,0-2-38 0,-1 5-9 16,-2-3 0-16,3-2 0 0,-3 7 62 0,0-7 10 15,-3 2 3-15,3 5 0 0,-2-2 7 0,-1-3 2 0,-2 3 0 0,-1 2 0 16,-2 0-44-16,0 0-8 0,1 0-1 0,-1 2-1 16,-3-2-17-16,0 5-3 0,3-3-1 0,-2 3 0 15,2 2-9-15,3 0 0 0,-1 0 0 0,1-2 0 16,0 2 0-16,5 0-11 0,-3 0 11 0,3 0-12 16,0 0 12-16,3-2-12 0,2 2 12 0,0-5-12 15,3 5 12-15,0-2-12 16,3-2 12-16,-1 1-12 0,1-4 12 0,2 5 0 15,0-3-9-15,1-2 9 0,-4 0 0 0,1 0 0 16,-1-2 0-16,1-3 0 0,0 5 0 0,-3-7 0 16,-3 7 0-16,3-7 12 0,-6 2-4 0,4 3-8 0,-6-5 12 15,2 2-4-15,-2 3-8 0,0 2 12 0,0-5-12 0,0 5 12 16,0 0-12-16,0 0 0 0,3-7 9 0,-3 7-9 16,0 0 0-16,5 0 0 0,1 0 0 0,2 7 0 0,-3-7-9 15,3 7 9-15,2-2-10 0,-2 2 10 0,0 0 0 0,-3 0 0 16,3 0 0-16,0 0 0 0,-2 0 0 0,-1 0 15 15,0 0-2-15,1-2 0 0,-4 7-13 0,3-3 0 16,-2-2 0-16,0 0 0 0,-3 0 57 0,-3 5 6 16,3 0 1-16,-3-3 0 0,1-2-52 0,-3 5-12 15,-1-5 0-15,-2 0 0 16,0 5 0-16,0-5 0 0,-2 0 0 0,-1 0 0 16,1 0 0-16,-4-2 0 0,1-3 0 0,0 3 0 15,0-3 0-15,-3-4 0 0,0-3 0 0,5 5 0 16,1-7-48-16,-1 5-13 0,3-3-3 0,3-2-682 15,0-5-137-15</inkml:trace>
  <inkml:trace contextRef="#ctx0" brushRef="#br0" timeOffset="135741.08">24416 5558 633 0,'0'0'56'0,"0"-2"-44"0,0-3-12 0,0 5 0 15,0 0 143-15,0 0 26 0,-3-7 6 0,3 7 1 0,0 0-39 0,0 0-7 16,0 0-2-16,0 0 0 0,-5 0-51 0,0 2-10 16,-1 3-3-16,-2 2 0 0,3 0-8 0,0 0-3 15,-3 0 0-15,5 5 0 0,-2 0-33 0,2-3-8 16,3 3 0-16,0-5-1 0,3 5-11 0,2-3 0 16,0-2 0-16,3 0 0 0,0-2 8 0,3-3-8 15,2 3 12-15,0-5-4 16,1 3 13-16,1-3 3 0,-1-3 0 0,2 3 0 15,-3-7 3-15,3 2 1 0,-6-2 0 0,1 0 0 16,-1 0-7-16,-2 0-1 0,-2 0 0 0,-1 2 0 16,-2-2 1-16,-1 0 0 0,-4-2 0 0,-1-3 0 15,0 5-11-15,-5 2-2 0,-2-2-8 0,-3 0 12 16,-3 7-146-16,2 0-30 0</inkml:trace>
  <inkml:trace contextRef="#ctx0" brushRef="#br0" timeOffset="136474.203">21603 6283 1173 0,'0'0'52'0,"0"0"11"0,0 0-51 0,0 0-12 15,0 0 0-15,0 0 0 0,0 0 75 0,0 0 12 16,0 0 2-16,-2 4 1 0,-1 3-21 0,0-2-4 16,3-3-1-16,0 5 0 15,-2 1-8-15,2-1-1 0,-3-3-1 0,3 8 0 16,0-3-35-16,0-2-7 0,0 1-2 0,0 3 0 0,0-11 27 0,5 7 6 16,-2 0 1-16,2-2 0 0,1 2-27 0,1-4-5 15,1 1 0-15,0-4-1 0,3-4 10 0,0 4 3 16,2-3 0-16,0-4 0 0,3 2-7 0,-3-4-1 0,-2-3 0 0,2 5 0 15,-5-5-6-15,2 3-2 0,-2-3 0 0,-2 5 0 16,-1 0 0-16,0-5-8 0,-2 5 12 0,-3 0-4 16,0 3 1-16,0-3 0 0,0 4 0 0,-3-2 0 0,1-2 0 15,-1 5 0 1,3 2 0-16,-5-5 0 0,5 5-9 0,-3 0 0 16,3 0 0-16,0 0 8 0,0 0-8 0,-3 5 8 15,1 2-8-15,2-5 8 16,0 6-8-16,0-1 0 0,2 2 9 0,1 0-9 0,0-2 0 0,-1 8-10 0,4-4 1 15,-1 3 0-15,0 1 9 0,0-4 0 16,1 3 0-16,-1-2 0 0,0 2 0 0,1-7 0 16,-4 7 0-16,4-2 0 0,-1-5 29 0,-3 0 8 0,1 0 2 0,-3-7 0 15,0 0-151-15,0 0-29 0,0 0-7 0</inkml:trace>
  <inkml:trace contextRef="#ctx0" brushRef="#br0" timeOffset="136806.267">21863 6268 1728 0,'0'0'76'0,"0"0"16"15,0 0-73-15,0 0-19 0,0 0 0 0,0 0 0 16,0 0 55-16,5 8 7 0,0-8 2 0,-5 0 0 16,3 7 0-16,2 2 0 0,0-7 0 0,3 10 0 0,-2-5 0 0,-4 0 0 15,4 0 0-15,-1 0 0 0,3 0-52 0,0 0-12 16,-3 0 0-16,0 1 0 0,3-4 0 0,-8-4-10 15,0 0 2-15,0 7 0 0,0-7 8 0,8 7 0 0,0-7 0 0,3 7 8 16,-1-7-8-16,-2 5 0 0,3-5 0 0,-1 2 0 16,1 3 0-16,-3-5 0 0,0 0 0 0,0 3 0 15,0-3 0-15,0 7 0 0,-8-7 0 0,5 4 0 16,-2-1 8-16,-1 6-8 0,-2-2 8 0,-2 0-8 16,-4 0 0-16,1-4 0 0,-3 8 0 0,-3-4 0 0,1 0 25 0,-1 0 1 15,1 1 0-15,-1-4 0 16,-2-1-54-16,2 1-10 0,9 3-2 0,-4-7-1 15,-4 0-160-15,2 0-32 0,-3-4-7 0,1 1 0 0</inkml:trace>
  <inkml:trace contextRef="#ctx0" brushRef="#br0" timeOffset="136991.146">21908 6247 633 0,'5'0'56'16,"-3"-4"-44"-16,4 1-12 0,2-1 0 15,2 4 242-15,-2 0 46 0,-8 0 10 0,5-3 2 0,3-2-186 0,0 5-37 16,3 0-7-16,2 0-2 0,-2 0-54 0,-1 0-14 16,4 0 0-16,-4 0 0 0,1 0 31 0,-3 0 3 15,0 0 1-15,0 0 0 16,-1 0-166-16,-1 0-33 0,-6 0-6 0,0 0-2 0</inkml:trace>
  <inkml:trace contextRef="#ctx0" brushRef="#br0" timeOffset="137360.972">22230 6207 403 0,'0'0'36'0,"0"0"-36"16,0 0 0-16,0 0 0 0,3-7 186 0,-3 7 30 16,0 0 7-16,0 0 1 0,0 0-62 0,0 0-12 15,0 0-2-15,0 0-1 0,0 0-43 0,0 0-8 16,-5 0-1-16,2 0-1 0,-2 7-50 0,5-7-11 0,0 0-1 0,-6 7-1 15,4 0-31-15,-1 0 0 0,0 1 0 0,3-1 0 16,0 4 0-16,0-4 0 0,0-2 0 0,3 5 0 16,2-6 0-16,1 3 0 0,2-2 0 0,0-3 0 0,0 3 0 0,2-5 0 15,1 0 0-15,-3-5 0 0,2 3 0 0,-2-3 0 16,0-2 0-16,3 3 0 0,-6-4 51 0,3 1 4 16,-3-2 1-16,0 0 0 0,-2 2-39 0,0-1-7 0,-1 6-2 0,-4-5 0 15,-1 2 45-15,0-2 9 0,-2 5 2 0,0-3 0 16,0-2-64-16,-1 3-16 0,-2 1-2 0,-2-2 0 15,-1 3 29-15,3 2 5 0,-2 0 2 0,4 0 0 32,1 2-44-32,2-2-9 0,-2 5-1 0,0-2-1 0,5-3-43 0,-3 0-9 15,1 4-2-15,-1 3-600 16,3 0-120-16</inkml:trace>
  <inkml:trace contextRef="#ctx0" brushRef="#br0" timeOffset="137708.637">22516 6316 403 0,'0'0'36'15,"8"0"-36"-15,0-3 0 0,0-4 0 16,2 2 250-16,-2 3 43 0,0-3 9 0,-2-2 2 0,2 3-161 0,-1 1-32 16,-1-1-7-16,-1 1 0 0,-2-2-28 0,-3 5-4 15,2-2-2-15,-2 2 0 0,0 0 10 0,0 0 3 16,0 0 0-16,0 0 0 0,-8 0-67 0,0 2-16 31,-2-2 0-31,2 5 0 0,-3-5 55 0,3 3 7 0,-2 4 2 0,-1 2 0 16,3-2-52-16,0 0-12 0,-2 0 0 0,5 0 0 31,-1 0-48-31,4 5-13 0,-1-3-3 0,6 3 0 0,-3-5 52 0,5 0 12 0,3 0 0 0,0 0 0 16,-3 0 0-16,6 1 0 0,-3-4 0 0,2-1 0 0,-2-3 0 0,0 4 0 15,0-4 0-15,0-4 0 0,0 4 48 0,-3-3 13 16,3-1 3-16,-3 1 0 0,3-4-52 0,-2 2-12 15,-1-2 0-15,-2 0 0 0,2 0 0 0,-3 3 0 16,-2 1 0-16,3-4 0 16,-3 2-48-16,0 5-13 0,0 0-3 0,-3-7-1049 0</inkml:trace>
  <inkml:trace contextRef="#ctx0" brushRef="#br0" timeOffset="137962.672">22611 6174 1756 0,'0'0'39'0,"0"0"8"0,0 0 1 0,0 0 1 0,0 0-39 0,0 0-10 15,0 0 0-15,0 0 0 0,0 0 94 0,0 0 17 16,0 0 3-16,-5 5 1 0,0 2-37 0,-3 0-7 0,0 0-2 0,0 0 0 16,-3 5-4-16,-2-3-1 0,3-1 0 0,-9 8 0 15,-2 0-51-15,0-4-13 0,2 2 0 0,1 0 0 16,-4 1 0-16,7 3 0 0,-1-4 0 0,0 1 0 15,3-4 0-15,-1 1 0 0,4-2 0 0,-1-3 0 16,1-3 0-16,2 3-12 0,2 0 3 0,4 0 0 16,-1-2-88-16,3-5-18 0,0 0-3 0,0 0-926 15</inkml:trace>
  <inkml:trace contextRef="#ctx0" brushRef="#br0" timeOffset="138680.178">23217 6193 633 0,'0'0'28'0,"0"0"6"0,0 0-34 0,0 0 0 15,0 0 0-15,0 0 0 0,0 0 199 0,0 0 33 16,0 0 6-16,0 0 2 0,3 7-102 0,-1 5-20 15,1-3-4-15,0-2-1 0,2 5-36 0,-2-5-7 16,-1 0-2-16,4 5 0 0,-4-5-45 0,6 0-10 16,-5 0-1-16,2 0-1 0,-5-7 42 0,0 0 9 0,0 0 2 0,0 0 0 15,0 0-52-15,0 0-12 0,0 0 0 0,0 0 0 16,0 0 0-16,0 0 0 0,0 0 0 0,-2-7 0 16,-1 3 54-16,0-3 8 0,1 4 2 0,-1-4 0 15,3-5-96-15,3 5-20 0,-3 0-3 0,2 0-1 16,4 0-12-16,-1-5-4 0,0 5 0 0,3 0 0 15,0 0 58-15,3 3 14 16,-3 1 0-16,2-2 0 0,-2 5-16 0,3-2-1 16,-3-3 0-16,-1 5 0 0,1 0 27 0,3 5 6 15,-3-3 0-15,0 3 1 0,0-2-17 0,0 1 0 16,0-1 0-16,-3 1 0 0,0 3 55 0,3 0 7 16,-2 0 2-16,-4 0 0 0,3 1-52 0,-2-1-12 0,0 2 0 0,-3-2 0 15,5-5 0-15,-5-2 0 0,0 0 0 0,0 7 0 16,0 1 0-16,0-4 0 0,3 3 0 0,-3-7 0 15,0 0-228-15,0 0-49 0,0 0-10 16,0 0-499-16</inkml:trace>
  <inkml:trace contextRef="#ctx0" brushRef="#br0" timeOffset="138980.925">23603 6205 1418 0,'0'0'63'0,"0"0"13"0,0 0-61 0,0 0-15 0,0 0 0 0,0 0 0 15,0 0 71-15,-5 0 11 0,0 2 2 0,0-2 1 16,-3 5-26-16,2-3-6 0,-2 3-1 0,1 2 0 16,-1 3-32-16,0-6-8 0,0 3 0 0,2 5-1 15,1-5-11-15,0 3 0 0,2-3 0 0,3 2 8 16,0-2-8-16,0 0 0 0,0-7 0 0,5 7 0 0,1-4 0 0,2 1 0 16,0-1 0-16,2 1 0 0,1-8 0 0,2 4 0 15,0-7 0-15,0 4 0 0,3-2 53 0,0-2 9 16,-3 0 2-16,1 0 0 0,-1 0-52 0,-2-5-12 15,-4 5 0-15,-1 0 0 0,-4-7 47 0,1 10 6 0,-3-6 2 0,0 3 0 16,-3 0-37-16,-2 2-7 0,0-2-2 0,-3 3 0 16,0 1-9-16,-3-1 0 15,1 4 0-15,-1 0 0 16,3 0-159-16,-2 0-33 0,4 0-8 0,1 4 0 0</inkml:trace>
  <inkml:trace contextRef="#ctx0" brushRef="#br0" timeOffset="139250.43">23932 6181 1692 0,'0'0'37'0,"0"0"8"0,0 0 2 0,0 0 0 0,0 0-38 0,0 0-9 16,0 0 0-16,0 0 0 0,0 0 61 0,0 0 11 0,0 0 1 0,0 0 1 16,2 8-8-16,1-1-2 0,0-3 0 0,-1 3 0 15,1 0-51-15,-3-7-13 0,2 5 0 0,-2 2 0 16,0 0 0-16,0-7 0 0,0 0 0 0,0 0-646 31,0 3-132-31</inkml:trace>
  <inkml:trace contextRef="#ctx0" brushRef="#br0" timeOffset="139428.784">23900 6087 403 0,'0'0'36'0,"0"0"-36"16,-3-7 0-16,3 7 0 0,-2 0 338 0,2 0 61 0,0 0 12 0,0 0 2 16,0 0-265-16,0 0-52 0,0 0-12 0,0 0-1 15,0 0-67-15,0 0-16 0,0 0 0 0,2 7 0 16,3-2-99-16,-2 2-23 0,2-5-5 0,-2 6-1 15</inkml:trace>
  <inkml:trace contextRef="#ctx0" brushRef="#br0" timeOffset="139945.652">24022 6179 1497 0,'0'0'66'0,"0"0"14"0,0 0-64 0,0 0-16 0,0 0 0 0,0 0 0 16,5 2 106-16,0 3 18 0,0-2 3 0,-5-3 1 0,3 4-48 0,-3-4-10 16,5 3-2-16,-2 1 0 0,2 1-57 0,-5-5-11 15,0 0 0-15,3 2 0 0,2 5 44 0,-5-7 16 16,0 0 3-16,0 0 1 0,0 0-55 0,0 0-9 16,0 0 0-16,0 0 0 0,0 0 0 0,0 0 0 15,0 0 0-15,0 0 0 0,0 0-12 0,3-7-7 16,2 7-1-16,0-7-1 0,1 3-23 0,-1-3-4 0,0 4 0 0,3-2-1 15,-2-2-7-15,-1 0-2 0,-3 0 0 0,4 3 0 16,2 1 46-16,-6-1 12 0,1 4 0 0,-3 0 0 16,5-3 44-16,-5 3 12 0,0 0 1 0,6 3 1 15,-1-3-13-15,0 0-2 0,-2 4-1 0,2-1 0 16,0 1-5-16,1 3-1 0,-4-7 0 0,6 7 0 0,-5-2-11 0,0-3-2 16,2 3-1-16,-5-5 0 15,3 3-22-15,-3-3 0 0,0 0 0 0,0 0 8 16,0 0-8-16,0 0 9 0,0 0-9 0,5 0 10 15,-5 0-10-15,0 0 12 0,0 0-12 0,5 0 12 16,0-3-12-16,3-2-17 0,-2 3 4 0,-1-3 1 31,3-2-14-31,-3 7-2 0,0-7-1 0,1 3 0 0,-1 1 13 0,0-1 2 0,1 4 1 0,-4-3 0 16,-2 3 13-16,0 0 0 0,8 3 0 0,-8-3-9 0,0 0 9 0,0 0 8 16,3 0-8-16,-3 0 11 0,0 0 9 0,0 0 3 15,5 4 0-15,-5-4 0 0,3 7-23 0,-1 0-20 16,-2-7 4-16,0 0 1 0,0 0 31 0,3 5 7 15,-3-5 1-15,0 0-756 16,0 0-150-16</inkml:trace>
  <inkml:trace contextRef="#ctx0" brushRef="#br0" timeOffset="140353.221">24331 6000 1465 0,'0'0'64'0,"0"0"15"0,0 0-63 0,0 0-16 16,0 0 0-16,0 0 0 0,0 0 61 0,0 0 10 0,0 0 1 0,0 0 1 16,0 0 44-16,0 0 9 0,0 0 2 0,0 0 0 15,3 7-103-15,-3 0-25 0,2 1 0 16,-2 1 0-16,3 0 56 0,0 3 7 0,-1-5 1 0,4 0 0 16,-4 0-54-16,1 5-10 0,2-5 0 0,-2 2 0 15,2-4 0-15,-2-2 0 0,-1 1 0 0,-2-4 0 16,0 0 0-16,0 0 0 15,0 0 0-15,0 0 0 0,3 7 0 0,-3-7 0 16,0 0 0-16,0 0 0 0,0 0 0 0,0 0 0 16,5 0 0-16,-5 0 0 0,6-2 0 0,2-3 0 15,-3 5 0-15,0-7 0 16,0 2-54-16,3 5-9 0,-2-2-1 0,2-3-1 16,0 5 24-16,0 0 5 0,-1 0 0 0,-1 0 1 0,2 0 24 0,0 0 11 15,-3 0-10-15,3 5 10 0,-3-3 0 0,0 6 0 0,-2-4 13 0,2 3-4 16,-2 0 21-16,0 0 4 0,-3 0 1 0,0-2 0 15,0 2 23-15,-6 0 5 0,4 0 1 0,-4 0 0 0,-2-2-52 0,3-3-12 16,-3 3 0-16,-2-2 0 16,2 4 0-16,0-3 0 0,0-4 0 0,0 5 0 15,3-3-202-15,-3-2-43 0,2-2-9 0,4-3-2 0</inkml:trace>
  <inkml:trace contextRef="#ctx0" brushRef="#br0" timeOffset="140885.974">24654 6078 810 0,'0'0'36'0,"0"0"7"0,0 0-35 0,0 0-8 15,0 0 0-15,0 0 0 0,0 0 104 0,0 0 18 0,0 0 4 0,0 0 1 16,0 0-40-16,0 0-8 0,0 0-2 0,0 0 0 16,0 0-20-16,0 0-4 0,0 0-1 0,0 0 0 0,0 0-5 0,0 0-2 15,0 0 0-15,0 0 0 0,0 0 3 0,0 0 1 16,0 0 0-16,-5 2 0 0,-1-2-13 0,1 0-2 16,-3 5-1-16,0-3 0 0,0 3-9 0,0-3-3 15,-2 5 0-15,2-2 0 0,0-2-33 0,0 1-8 16,3 3 0-16,-1 0-1 15,4-2 30-15,-4 2 7 0,6-5 0 0,0 6 1 16,3-1-27-16,0-3-6 0,-1 3 0 0,4-2-1 16,-1-3 27-16,0 5 6 0,3-2 0 0,-3-2 1 15,3-3-27-15,-2 0-6 0,-1 0 0 0,0 0-1 16,0-3 38-16,1 3 8 0,2-5 2 0,-3 3 0 16,-2-3-20-16,-1 3-11 0,4-3 12 0,-4 3-12 15,1-3 0-15,0-2 0 0,-3 0-10 0,2 2 10 0,-2 5 0 0,0 0 0 16,0-7 0-16,3 0 0 0,-3 7-9 0,0 0 9 15,0 0 0-15,0 0 0 0,0 0-8 0,0 0 8 16,0 0 0-16,0 0 0 0,0 0 0 0,0 0 0 0,0 0 0 0,8 0 0 16,-3 5 24-16,0-3-2 15,1 3 0-15,-1-3 0 0,-5-2 2 0,5 5 0 0,1-2 0 0,-6-3 0 16,5 4-13-16,0-1-3 0,-5-3 0 0,3 4 0 0,-3-4-8 0,0 0 0 16,8 5 9-16,-8-5-9 15,0 0-219-15,0 0-48 0</inkml:trace>
  <inkml:trace contextRef="#ctx0" brushRef="#br0" timeOffset="141149.014">24784 5982 979 0,'0'0'87'0,"0"0"-70"0,0 0-17 0,5-3 0 15,-3-2 68-15,1-2 9 0,0 5 3 0,-3 2 0 16,2-5 38-16,-2 5 8 0,0 0 2 0,0 0 0 15,0 0-7-15,0 0-1 0,0 0 0 0,0 0 0 16,3 5-55-16,0 4-11 0,-1-4-2 0,1 9-1 0,0-2-18 0,-3-3-3 16,2 3-1-16,1 2 0 0,0-2 22 0,-3-2 4 15,2 1 1-15,-2 1 0 16,0-3-68-16,3-2-14 0,-3 5-2 0,0 0-1 0,0-5 29 0,3 2 0 0,-3-1 0 0,-3-4 0 31,3-4-180-31,0 0-40 0,0 7-8 0</inkml:trace>
  <inkml:trace contextRef="#ctx0" brushRef="#br0" timeOffset="141572.152">24942 6141 691 0,'0'0'61'0,"0"0"-49"15,6 0-12-15,-1-2 0 0,0-3 110 0,-5 5 19 0,5 0 4 0,1-2 1 16,-1-3-65-16,-5 5-13 0,0 0-2 0,0 0-1 15,0 0-13-15,0 0-2 0,0 0-1 0,0 0 0 16,0 0 22-16,0 0 4 0,0 0 1 0,0 0 0 16,0 0-52-16,-5 5-12 0,2-3 0 0,-2 5 0 15,2-7 54-15,-2 8 8 0,2-4 2 0,1-1 0 16,2-3-56-16,-3 4-8 16,3-4 0-16,0 7-10 0,0 0 10 0,0-7 0 15,0 0 10-15,3 7-10 0,-1 1 0 0,1-4 0 16,2-1 0-16,0 1 0 0,-5-4 0 0,6 0 0 0,-1 0 0 0,0 0 0 15,1 0 36-15,-1-4 0 0,0 4 1 0,3-3 0 16,-3-1-21-16,-2 1-5 0,2-2-1 0,-2 3 0 16,2-3-10-16,-2-2 12 0,-3 5-12 0,0-3 12 15,0-2-12-15,3 3 0 0,-6-4 9 0,3 8-9 0,-3 0 0 0,1-7 8 16,2 5-8-16,0 2 0 0,0 0 0 0,0 0 0 16,0 0 0-16,0 0 0 0,0 0 0 0,0 0 0 15,0 0-9-15,0 0 9 0,0 0 0 0,0 0 13 16,0 0-1-16,5 2-1 0,3 3-20 0,-5-3-4 15,-3-2-1-15,5 8 0 0,0-8 22 0,0 4 5 16,-5-4 1-16,3 7 0 16,-3-7-126-16,5 5-24 0,-5-5-6 0</inkml:trace>
  <inkml:trace contextRef="#ctx0" brushRef="#br0" timeOffset="141919.82">25101 6101 633 0,'0'0'28'0,"0"0"6"0,0 0-34 0,0 0 0 0,0 0 0 0,0 0 0 16,0 0 234-16,0 0 40 0,0 0 8 0,5 5 2 15,1-5-138-15,-4 3-27 0,4 1-6 0,-4 3-1 16,1-2-44-16,-1-3-10 0,1 5-2 0,0-2 0 16,-1 2-18-16,-2-4-4 0,3 4-1 0,-3-3 0 15,0-4-13-15,0 0-4 0,0 7 0 0,0-7 0 0,0 0-6 0,0 0-2 16,0 0 0-16,0 0 0 0,0 0-8 0,0 0 0 15,0 0 0-15,0 0 0 16,0 0-36-16,0 0-5 0,0 0-2 0,0 0 0 16,0 0-43-16,0 0-9 0,3-7-1 0,-1 3-1 15,1 1 53-15,0-1 12 0,2-4 1 0,-2 6 1 32,2-5-8-32,0 2-2 0,0-2 0 0,1 5 0 0,-1-3 28 0,0 1 12 0,-2 4-10 0,-3 0 10 15,8-3 0-15,-8 3 16 0,5 0-1 0,-5 0-1 16,0 0 12-16,0 0 2 0,6 0 1 0,-6 0 0 15,0 0-12-15,0 0-2 0,0 0-1 0</inkml:trace>
  <inkml:trace contextRef="#ctx0" brushRef="#br0" timeOffset="142289.691">25281 6087 57 0,'0'0'0'15,"0"0"0"-15,0 0 0 0,0 0 0 0,0 0 157 0,0 0 27 16,0 0 4-16,0 0 2 0,0 0-103 0,0 0-21 16,0 0-4-16,0 0-1 0,0 0-1 0,0 0-1 15,3 5 0-15,-3-5 0 0,0 0-3 0,0 0 0 16,0 0 0-16,-3 7 0 15,3-7-4-15,0 0 0 0,-3 2-1 0,1 3 0 16,2-5-12-16,-6 7-3 0,4-7 0 0,-1 7 0 16,0 0 0-16,1-2-1 0,2-5 0 0,-6 2 0 15,4 5-18-15,-1 1-3 0,1-4-1 0,-1-1 0 16,3 6-13-16,-3-7 0 0,3 5 8 0,0-7-8 0,0 0 0 0,0 7 0 16,0-7 8-16,0 8-8 0,0-8 0 0,0 0 0 15,0 0 0-15,6 0 0 16,-1 4-30-16,3-4-9 0,-3 0-1 0</inkml:trace>
  <inkml:trace contextRef="#ctx0" brushRef="#br0" timeOffset="142474.599">25379 6149 460 0,'0'0'41'15,"8"-3"-33"-15,-6-2-8 0,4 5 0 0,-6 0 124 0,2 0 24 16,-2 0 4-16,0 0 0 0,0 0-72 0,0 0-16 16,0 0-2-16,0 0-1 0,0 0-41 0,0 0-8 15,0 0-1-15,0 0-1 0,0 0 43 0,0 0 9 0,0 0 2 0,0 0 0 16,0 0-22-16,0 0-42 0</inkml:trace>
  <inkml:trace contextRef="#ctx0" brushRef="#br0" timeOffset="142638.028">25397 6127 1936 0,'0'0'14'0,"-5"7"0"0,2 0-1 0,-2 1 0 0,0-4 0 0,2 3 0 15,1 0 5-15,-1 0 1 0,3 0 0 0,0 1 0 16,3-1 1-16,-1 2 0 0,3-7 0 0,3 5 0 16,-2 0-20-16,-4-7 0 0,-2 0 0 0,0 0 0 15,0 0 32-15,0 0 2 0,0 0 1 0,0 0-35 16</inkml:trace>
  <inkml:trace contextRef="#ctx0" brushRef="#br0" timeOffset="166538.21">11483 11219 633 0,'0'0'56'0,"0"0"-44"16,0 0-12-16,-5 0 0 0,5 0 100 0,0 0 17 0,0 0 4 0,0 0 1 15,0 0-12-15,0 0-2 0,0 0-1 0,0 0 0 16,0 0-38-16,0 0-7 0,0 0-2 0,0 0 0 15,5 2-16-15,0-2-4 0,-5 0-1 0,3 8 0 16,2-8 1-16,0 4 0 0,1 3 0 0,-1-7 0 16,0 7 24-16,1 0 6 0,-1 0 1 0,0 1 0 15,0-4-31-15,3 3-5 0,0 0-2 0,0 0 0 0,0 5-11 0,0-2-2 0,3-3-1 0,-1 4 0 16,1-4-11-16,2 0-8 0,0 1 9 0,1-1-9 16,-1 2 0-16,3-2 0 0,0 0 0 0,-1 0 0 15,4-4 0-15,2 1 0 0,0-1 0 0,3-3 0 16,3-3 57-16,-1-1 6 0,3 1 1 0,3-2 0 15,-3-2-56-15,3-2-8 0,-3-3 0 0,0 5-10 16,-5-5 10-16,0 3 16 16,-3-3-4-16,0 5-1 0,-3-5-11 0,-2 5 0 15,0-2-12-15,-3 0 12 0,-2 2 44 0,-3-3 16 16,0 5 3-16,-3-2 1 0,0 0-52 0,-2 0-12 16,2 3 0-16,-5 4 0 0,3-8 0 0,-3 8 12 15,3-2-3-15,2-5-1 0,-2 2-8 0,2-2 0 16,-2 5 0-16,2-3 0 0,0 1 0 0,3 1 0 15,-3 3 0-15,3-5 0 0,3 3-8 0,-6 2 8 0,3-5-10 0,-3 5 10 16,3-2 0-16,-2 2 0 0,2 0 0 0,-3-5 0 16,-2 5 0-16,2 5 0 0,0-5 0 0,-5 0 0 15,3 0 0-15,-1 2 18 0,1 3-2 0,2-3-1 16,-5 3-24-16,3-2-5 0,0 1-1 0,-3 1 0 0,2-3 15 0,1 5 0 16,0-2 0-16,-1-3 0 15,1 5 14-15,0-2 6 0,-1 2 0 0,3 0 1 16,-2-2-21-16,2 2 0 0,-2-5 0 0,2 5 0 15,-2 1-12-15,2-4-8 0,-2 3 0 0,2-2-1 16,0-3 21-16,3 5 0 0,-5-2 0 0,2-3 0 16,1 3 16-16,-1-3 8 0,0 6 2 0,-2-8 0 15,0 4-26-15,2-1 0 0,-3 1 8 0,1-4-8 16,2 5 0-16,-2-3 0 0,2-2 0 0,-2 0 0 16,2 5 0-16,1-3 8 0,-1-2-8 0,0 0 0 0,0-2 0 0,3 2 0 15,0-5 8-15,0 5-8 0,0-2 0 0,0-3 0 16,0 1 0-16,3 1 0 0,-3-1 0 0,0 4 0 15,-1-8 0-15,1 6 8 0,0-3-8 0,-2-2 0 16,-1 7 0-16,3-7 8 0,-5 7-8 0,2-7 0 16,0 7 0-16,0-4 0 0,-5 4 0 0,3-3 0 15,-3 3 0-15,5-4 0 16,-2 1 0-16,2-2 0 0,1-2 8 0,-1 7-8 16,0-2 0-16,0-3 0 0,1 5 0 0,-1-2 0 15,3-3 0-15,-3 5 0 0,-5 0 0 0,0 0 0 16,6 0 0-16,-1 0 0 0,0 0 0 0,0 0 0 15,-2 5 0-15,2-3 0 0,-2-2 0 0,0 7 0 0,-1-7 0 0,1 7 0 16,0-2 0-16,2-2 0 0,-2 1-8 0,2-1 8 16,0 1 0-16,0 1 0 0,1-3 0 0,-1 3 0 0,3-3 0 0,0 3 0 15,-3-3 0-15,3-2 0 0,3 5 0 0,-3-3 0 16,0 3 20-16,-1-2 9 0,4-3 2 0,0 4 0 31,-3-4-50-31,0 3-9 0,2-3-3 0,1 4 0 0,-1-4 31 0,3-4 0 0,1 4 0 0,2-3 0 16,-3 3 0-16,3 0 0 0,-3-4 0 0,3 4 0 15,0-3 0-15,0-2 0 0,2 3 0 0,-2-5 0 16,2 2-30-16,4-2-3 0,1-4-1 0,-1 4 0 0,-1 4 56 0,-5-4 11 16,0 0 3-16,-1-5 0 0,1 5-36 0,0 3 0 15,0-6 0-15,-3-2 0 0,3 5 29 0,5-7-1 16,-2 2 0-16,-1 3 0 0,-2-3-42 0,0 1-9 16,0 3-1-16,-3 1-1 0,0 0 25 0,1 0 0 15,-4 0 0-15,1 0-8 16,-1 2 8-16,-2 3 0 0,3-3 0 0,0 3 8 15,-6-3 12-15,3 5 2 0,0-2 1 0,0-3 0 16,0 5-23-16,-3 0 0 0,3 0 0 0,0 0 0 16,0-2 0-16,0 2 0 0,0-5 0 0,-1 5 0 0,1-4 0 0,0 1 0 15,3 3 0-15,-3 0 0 0,-3-5 0 0,-5 5 0 16,5 0 0-16,-5 0 0 0,0 0 0 0,0 0 0 16,0 0 0-16,0 0 0 0,0 0 0 0,0 0 0 0,0-2 0 0,-2-3 0 31,-1 3-98-31,-2-3-24 0,-3-2-5 0,-3 5-1127 0</inkml:trace>
  <inkml:trace contextRef="#ctx0" brushRef="#br0" timeOffset="167409.276">8861 11450 748 0,'0'0'33'0,"0"0"7"0,0 0-32 0,0 0-8 0,-3 4 0 0,3 3 0 31,-2-2 117-31,-1 2 22 0,3 0 4 0,-3 3 1 16,3-3-13-16,0 4-3 0,3 4 0 0,-3-1 0 0,0 2-72 0,3-2-16 15,-1 0-2-15,1 0-1 0,0 5 9 0,-1-5 2 16,1-2 0-16,-1-2 0 0,1 4-7 0,0-7-1 16,-3 4 0-16,2-4 0 0,4-2-29 0,-6 2-11 15,0-7 0-15,0 0 9 0,0 0-9 0,0 0 0 16,0 0 0-16,0 0 0 15,0 0-100-15,0-7-23 0,0 0-4 0</inkml:trace>
  <inkml:trace contextRef="#ctx0" brushRef="#br0" timeOffset="167672.335">8681 11414 1728 0,'0'0'38'0,"0"0"8"0,0 0 2 0,0 0 0 0,3 0-39 0,-3 0-9 15,5-7 0-15,0 7 0 0,1 0 46 0,-1 0 7 0,0 0 2 0,6 0 0 16,-1 3-25-16,1-3-5 0,2 4-1 0,3-4 0 16,0 0-16-16,0 0-8 0,2 0 8 0,-2 0-8 31,0 0 0-31,2 0 0 0,1-4 8 0,2 4-8 0,-2 0 0 0,2-3 0 16,-3 3 0-16,1 0 0 0,-1 0 0 0,1 0 8 15,-3 0-8-15,-3 0 0 16,0 0-17-16,-2 0-9 0,-3 0-2 0,0 0-560 15,-8 0-112-15</inkml:trace>
  <inkml:trace contextRef="#ctx0" brushRef="#br0" timeOffset="168111.049">9176 11607 1036 0,'0'0'46'0,"0"0"10"0,0 0-45 0,0 0-11 0,0 0 0 16,0 0 0-16,0 0 104 0,0 0 20 0,0 0 3 0,0 0 1 16,0 0-103-16,0-5-25 0,0 5 0 0,0 0 0 15,-3 0 56-15,3 0 7 0,-5-2 1 0,2 2 0 16,-5 2-52-16,0-2-12 0,0 5 0 0,0 2 0 0,-2-4 0 0,2 8 0 15,-3-4 0-15,1 5 0 0,2-2 22 0,-3-3 2 16,3 0 0-16,3 4 0 0,0-4-24 0,2 1 0 16,0-1 0-16,3-3 0 0,3 3 0 0,0-2 0 15,-1-3 0-15,6 5-8 0,0-7 8 0,3 5 0 16,-1-5 0-16,6-5 0 0,0 5 0 0,-3-2 0 16,6-3 0-16,-3 3 0 0,0-7 12 0,-3 2-1 0,-3 4-1 0,1-9 0 15,-3 5 15-15,0 0 3 0,-3-4 1 0,-2 4 0 16,-1 0 23-16,-2-1 4 0,-2 1 0 0,-1 0 1 15,1 0-37-15,-6 3-8 0,0 1-2 0,-3-4 0 16,-2 2 29-16,-3 5 5 0,0-2 2 0,3-3 0 16,0 5-74-16,-1 0-14 0,1 5-3 0,3-5-1 31,2 0-168-31,2 2-34 0,-7-2-6 0,13 0-2 0</inkml:trace>
  <inkml:trace contextRef="#ctx0" brushRef="#br0" timeOffset="168411.838">9303 11523 806 0,'0'0'36'0,"5"-3"7"0,0-2-35 0,1 5-8 15,-1-2 0-15,0-3 0 16,-2 10 104-16,-3-5 20 0,5 2 3 0,0-2 1 16,-2 5 0-16,2 2 0 0,-2 0 0 0,2 7 0 15,-2-7-52-15,0 5-9 16,-1-2-3-16,4 1 0 0,-4 3-24 0,1 1-4 0,-3-4-2 0,2 3 0 16,1 1-18-16,0 3-4 0,-1-4-1 0,1 1 0 15,-3 1-11-15,3-2 10 0,-3-4-10 0,-3-3 10 16,3 4-112-16,-5-4-22 0,2 1-5 0,-5-4-1 0</inkml:trace>
  <inkml:trace contextRef="#ctx0" brushRef="#br0" timeOffset="168574.673">9295 11607 1267 0,'0'0'56'0,"0"0"12"0,0 0-55 0,8 0-13 16,0-5 0-16,2 5 0 0,1 0 52 0,2-2 8 15,-2 2 2-15,2-5 0 0,0 5-48 0,-2 0-14 16,2 0 0-16,3 5 8 0,0-5-8 0,2 0 0 16,-2 0 0-16,0 2-443 15,0-2-89-15</inkml:trace>
  <inkml:trace contextRef="#ctx0" brushRef="#br0" timeOffset="168975.634">9697 11610 1231 0,'0'0'54'0,"0"0"12"16,0 0-53-16,0 0-13 0,0 0 0 0,0-3 0 0,0 3 100 16,0 0 18-16,-3-5 3 0,3 5 1 0,-2 0-50 0,-1-2-9 0,0 2-3 0,-2 0 0 15,0 0-22-15,-3 2-5 0,0 3-1 0,0-2 0 16,-3 4-19-16,-2-3-4 0,-3 3-1 0,3 5 0 16,3-2-8-16,-1-3 0 0,3 0 0 0,0 4 0 15,0-4 0-15,5 0 0 0,1 1 0 0,2-4 0 16,2 3-19-16,4-4 1 0,-1 1 0 0,3 3 0 15,0-7 18-15,3 7 0 16,-1-7 0-16,3 0 0 0,1 0 32 0,-4 0 11 16,1-2 1-16,-1-3 1 0,1 5-23 0,-6-7-5 15,3 7-1-15,-3-7 0 0,1 3 5 0,-1 1 1 16,-2-4 0-16,-1 2 0 0,1-2-8 0,-3 5-2 16,0-3 0-16,0-2 0 0,-3 3 2 0,3 4 0 15,0-3 0-15,0 3 0 0,0 0 4 0,0 0 1 16,0 0 0-16,0 0 0 0,0 0-19 0,0 0 8 0,0 0-8 0,-2 3 0 15,2 4 0-15,0 2 0 0,0-2 0 0,0 0 0 16,5 0 0-16,0-4 0 0,1 4 0 0,-4-3 0 16,3 3 0-16,1 0 0 0,-1-2 0 0,0-2 0 15,-5-3 0-15,3 7 0 0,2-7 0 0,-5 0 0 16,0 0-172-16,0 0-28 0</inkml:trace>
  <inkml:trace contextRef="#ctx0" brushRef="#br0" timeOffset="169213.868">9821 11468 1440 0,'0'0'64'0,"0"0"12"0,0 0-60 0,0 0-16 0,0 0 0 0,0 0 0 0,0 7 154 0,0 1 28 16,0-1 6-16,3 4 0 0,-3 1-99 0,3-2-20 15,2 1-4-15,-2 3-1 0,2 0-31 0,0 1-6 16,0 3-2-16,1-3 0 0,-1-4-5 0,0 3-2 15,-2 1 0-15,2-1 0 0,1 2-6 0,-4-2-2 16,3-4 0-16,-2-3 0 0,0 2-10 0,-1-2 10 16,-2-5-10-16,0 6 10 0,0-8-74 0,0 0-14 0,0 0-3 0,0 0-975 15</inkml:trace>
  <inkml:trace contextRef="#ctx0" brushRef="#br0" timeOffset="169715.118">10017 11621 982 0,'0'0'44'0,"0"0"8"16,0 0-41-16,0 0-11 0,5-4 0 0,-5 4 0 0,6-3 69 0,-1-1 12 0,0 1 3 0,3-2 0 16,-2 5-24-16,1-2-5 0,4-3-1 0,2 5 0 15,-2-2 9-15,2-3 1 0,3 5 1 0,0 0 0 16,0 0-4-16,2 0-1 0,3 0 0 0,1 0 0 15,1 0-36-15,-1 0-7 0,-1 0-1 0,0 5-1 16,0-5-15-16,0 2 11 0,-2-2-11 0,-3 0 10 16,-3 5-10-16,-3-5 8 15,1 2-8-15,-11-2-591 16,0 0-123-16</inkml:trace>
  <inkml:trace contextRef="#ctx0" brushRef="#br0" timeOffset="169900.018">10126 11711 1472 0,'0'0'65'0,"0"0"14"15,0 0-63-15,8 0-16 0,2-3 0 0,1 3 0 0,-3 0 76 0,2-4 12 16,-4 4 2-16,4 0 1 16,3 0-44-16,1 0-9 0,1-3-2 0,1 3 0 0,3-4-26 0,-3 4-10 15,-3 0 0-15,0-3 9 0,0-2-9 0,1 5 0 16,-4-2 0-16,-2-3-578 0,-3 3-110 0</inkml:trace>
  <inkml:trace contextRef="#ctx0" brushRef="#br0" timeOffset="170178.925">10110 11520 1497 0,'0'0'32'0,"0"0"8"0,0 0 0 0,0 0 4 15,0 0-36-15,5 3-8 0,-2 1 0 0,-1-1 0 0,-2 4 53 0,3 2 9 0,0 0 2 0,-1-2 0 16,1 8 12-16,2-4 2 0,0 8 1 0,1-2 0 16,-4 1-42-16,4-3-8 0,-1-4-1 0,-2 8-1 0,2-5-4 15,-2 0-1-15,-1-2 0 0,1-2 0 0,-3-3-22 0,3 4 0 16,-3-4 0-16,2 0 0 15,-2 1-118-15,0-8-28 0,0 0-6 0,0 0 0 0</inkml:trace>
  <inkml:trace contextRef="#ctx0" brushRef="#br0" timeOffset="170363.699">10245 11567 1497 0,'-14'0'66'0,"14"0"14"0,0 0-64 0,0 0-16 0,0 0 0 0,6 3 0 15,-1-3 84-15,0 7 14 0,1-3 2 0,-1 3 1 16,0 0-9-16,0 0-3 0,1 5 0 0,2 2 0 0,-6-2-69 0,4-2-20 16,-4 4 0-16,1-3 8 0,-3 1 45 0,0-2 9 15,-3-3 2-15,3 4 0 16,-2-4-256-16,2 0-52 0</inkml:trace>
  <inkml:trace contextRef="#ctx0" brushRef="#br0" timeOffset="171366.444">8797 12089 864 0,'0'0'76'0,"0"0"-60"0,0 0-16 0,0 0 0 15,0 0 76-15,0 0 13 0,0 0 3 0,0 0 0 16,0 0-11-16,0 0-1 15,0 0-1-15,8 3 0 0,-5 1 4 0,5-1 1 16,-3 1 0-16,1 3 0 0,-1-2-14 0,0-2-2 16,0 4-1-16,1-3 0 0,-1-1-44 0,-5-3-9 15,3 7-2-15,-1-7 0 0,-2 0 2 0,0 0 0 0,0 0 0 0,3 4 0 16,-3-4-6-16,0 0 0 0,0 0-8 0,0 0 12 16,0 0 0-16,0 0-1 0,0 0 0 0,0 0 0 15,0 0 6-15,0 0 2 0,0 0 0 0,0 0 0 0,3-4-19 0,-3 4 0 16,0-7 0-16,0 4 0 0,2-4 0 0,1 3 0 15,-3-4 0-15,2 1 0 0,4 3 0 0,-4-3 0 16,4 0 8-16,-1 4-8 0,0-1 0 0,1-4 0 16,2 1 0-16,-3 7 0 0,0-7-20 0,0 7 1 15,1-4 1-15,-1 1 0 0,0-1 18 0,1 4 0 16,2 0 0-16,-3 0 0 0,3 0 0 0,-6 4 0 0,4-1 0 0,-1-3 0 16,-5 0 12-16,3 4 7 0,2 3 1 0,0 0 0 15,0 1-10-15,-2-1-2 0,0 0 0 0,-1 0 0 16,6-3 5-16,-5 3 1 0,-3-7 0 0,5 8 0 15,-2-1-14-15,-3-7 11 0,0 0-11 0,0 0 10 16,0 0-10-16,0 0 8 0,0 0-8 0,0 0 8 16,0 0-8-16,0 0 12 15,0 0-12-15,0 0 12 0,0 0-12 0,0 0 10 16,8-7-10-16,-3 7 10 0,-2-8-10 0,2 1 0 16,0 3 0-16,1-3 0 0,2 4 0 0,0-4 0 0,0 3 0 0,2-4-11 15,1 6 11-15,-1-3-12 0,-2 1 12 0,0 1-12 16,0 3 12-16,3 0 0 0,-3 0 0 0,-8 0-8 15,5 0 8-15,3 7 0 0,0-7-9 0,0 7 9 16,-6-2 0-16,4-2 0 0,-4 4 0 0,4 0 0 0,-1-3 0 0,-2 3 0 16,-1 0 8-16,1-2-8 0,-1 2 12 0,1 0-2 15,-3-7-1-15,3 7 0 0,-3-4-9 0,0-3 0 16,0 0 0-16,0 0 0 16,0 0-186-16,0 0-39 0</inkml:trace>
  <inkml:trace contextRef="#ctx0" brushRef="#br0" timeOffset="171751.79">9459 12049 1263 0,'-8'-4'28'0,"3"4"5"0,-3 0 2 0,0 0 1 0,0 0-36 0,0 4 0 16,-3-4 0-16,1 0 0 0,-4 3 52 0,4-3 3 0,-3 4 1 0,2-1 0 15,-2 1-22-15,2 3-4 0,1-2-1 0,2-2 0 16,0 4-18-16,3 0-11 0,-1 0 12 0,1-3-12 16,2 3 12-16,3-2-4 0,-2 2 0 0,4-4-8 15,4 4 0-15,-1 0 0 0,3-7 0 0,0 4 0 16,8-1 0-16,-6 1 0 0,3-4 0 0,1-4 0 0,-4 1 0 0,6 3 0 16,0-4-10-16,-3 1 10 0,3-4 0 0,-3 3 0 15,1-3 0-15,-1-1 0 0,0 1 8 0,-5 0 10 16,3 0 2-16,-4 0 0 0,-4 0 49 0,2 2 11 15,-2-2 1-15,-3 0 1 0,3 3-2 0,-6 4-1 16,-5-3 0-16,3-1 0 0,-3 4-33 0,0 0-6 16,-5 0-2-16,2 4 0 15,-2-1-38-15,2-3-18 0,-2 4 2 0,3-1 0 16,-1 1-173 0,6 3-35-16,5-7-6 0,-8 8-2 0</inkml:trace>
  <inkml:trace contextRef="#ctx0" brushRef="#br0" timeOffset="172183.998">9713 12092 1389 0,'0'0'61'0,"0"0"14"0,0 0-60 0,0 0-15 0,-3-3 0 0,3 3 0 16,-2-7 111-16,2 7 19 0,-3-4 4 0,-2-4 1 16,-1 8-47-16,1-7-10 0,0 7-2 0,-1 0 0 15,-1 0-28-15,-1 0-5 0,0 5-2 0,0-3 0 16,-3 6-22-16,1-4-5 15,2 3-1-15,0 0 0 0,0 0-13 0,2 0 0 16,1 1 0-16,5-1 0 0,0 0 0 0,3 0-8 16,-1-3 8-16,-2-4-13 0,6 3 4 0,4 1 1 15,-10-4 0-15,11 0 0 0,2 0-8 0,0 0 0 16,1-7-1-16,-4 3 0 0,3 1 17 0,1-8 0 16,-1 4 11-16,-3-5-11 0,-2 5 15 0,-2-3-4 15,2-1-1-15,-3-4 0 0,0 4 30 0,0 1 5 0,-5-1 2 0,3-4 0 16,-6 4 5-16,3-3 2 0,-5-1 0 0,0 4 0 15,-3 1-22-15,0-2-4 0,0 5 0 0,0 0-1 16,0 3-3-16,-2 1-1 0,2-1 0 0,0 4 0 16,2 0-13-16,-1 0-2 0,4 0-8 0,3 0 12 0,-5 7-12 0,2-7 0 15,3 0-9-15,0 7 9 0,0 4-13 0,3-3 3 16,2-1 1-16,0 0 0 16,3 4 9-16,3-4-10 15,-3 5 10-15,5-2-10 0,-3 1 10 0,1 1 0 0,-3-2 0 0,0 1 0 16,0-4 0-16,0 5 0 0,-3-2 0 0,3-3 0 31,-5 0-68-31,2 0-19 0,-2 4-3 0,-3-3-1 16,2-1-130-16,1-3-27 0</inkml:trace>
  <inkml:trace contextRef="#ctx0" brushRef="#br0" timeOffset="172484.734">9906 12099 1094 0,'0'0'48'0,"0"0"11"0,0 0-47 0,0 0-12 16,0 0 0-16,0 0 0 0,8-7 116 0,-8 7 20 15,5 0 5-15,3-3 1 0,0-1-73 0,0 1-14 16,0-1-3-16,3 1-1 0,-3-2-27 0,-1-2-6 0,1 7-1 0,0-7 0 16,0 3-1-16,-8 4-1 0,6 0 0 0,-6 0 0 15,0-7 20-15,2 0 4 0,-2 7 1 0,-2-3 0 16,-1-1 8-16,-2 1 1 0,-1-2 1 0,-2 5 0 16,-2 0-24-16,2 0-5 0,-3 5-1 0,-2-2 0 0,2-3-20 0,1 7 0 15,-1 0 0-15,1-3 0 0,-1 3 0 0,1 0 0 16,2 0 0-16,2 1 0 15,-2 3 0-15,3-4-8 0,2 0 8 16,3 0 0-16,0 5 0 0,3-2-10 0,2-3 10 0,3-3 0 16,0 3-11-16,3 1 11 0,2-4-10 0,0-1 10 15,3-3-24-15,3 0 0 0,-3-3 1 0,2-1-631 16,3-4-126-16</inkml:trace>
  <inkml:trace contextRef="#ctx0" brushRef="#br0" timeOffset="172685.235">10200 11904 1324 0,'0'0'118'0,"-6"-3"-94"16,6 3-24-16,-5-5 0 0,-3 5 174 0,3 0 30 15,0 5 7-15,2-2 1 0,-2 4-116 0,2 0-24 0,3 4-4 16,0-4 0 0,0 8-33-16,3-1-7 0,-1 2 0 0,1-2-1 15,2 0-8-15,-2 0-2 0,0 1 0 0,2-1 0 16,-3-3-7-16,4 4-2 0,-6-1 0 0,2-7 0 15,1 4-8-15,0 1 0 0,-3-5 0 0,2 0-11 16,-2-7-172-16,0 0-34 0</inkml:trace>
  <inkml:trace contextRef="#ctx0" brushRef="#br0" timeOffset="173409.101">8914 12459 1065 0,'0'0'47'0,"0"0"10"0,0 0-45 0,0 0-12 0,5 7 0 0,-2-3 0 16,2-1 96-16,-2 4 18 0,-1 0 3 0,4 5 1 15,-4-5 2-15,4 7 0 0,-1-3 0 0,-2 8 0 16,4-2-37-16,-1 2-7 16,-1-1-2-16,0-1 0 0,-2 2-22 0,2-1-5 15,-2-3-1-15,2 3 0 0,-2-4-20 0,-1 5-4 16,1-5-1-16,0-4 0 0,-3 2-5 0,-3 2-2 15,3-7 0-15,-3 0 0 0,3-2-5 0,0-5-1 16,0 0 0-16,0 0 0 0,0 0-8 0,0 0-12 0,-7-5 2 16,1-5 1-1,4-1-27-15,-1-3-6 0,-2 2-1 0,2-5 0 0,-2-2 27 0,-1 1 4 0,4-8 2 0,-1 9 0 16,1-6 10-16,2 6-13 0,0-1 5 0,0-1 8 0,2 5-14 0,1 0 5 16,2-1 1-16,0 4 0 0,3-3-1 15,-5 6 0-15,2-3 0 0,1 4 0 0,1 0 9 0,1 0-10 16,3-1 10-16,2 1-10 0,-2 3 10 0,2 4 0 15,0 0 0-15,1 0 8 0,-4 4 15 0,3-1 3 16,-2 1 1-16,-3 4 0 16,0-1 8-16,0 0 1 0,-6 0 1 0,1 4 0 15,0 1-11-15,-3-2-2 0,-6-3-1 0,1 4 0 16,0-3-10-16,-3 6-1 0,0-7-1 0,-3 0 0 16,-2 0-11-16,0 5 0 0,0-8-10 0,-1 3 10 31,4-4-41-31,-3 1-3 0,5-1 0 0,0 1 0 0,-3-4-82 0,-2 0-17 0,2 0-3 0,1 0-467 15,-3-4-94-15</inkml:trace>
  <inkml:trace contextRef="#ctx0" brushRef="#br0" timeOffset="173756.748">9329 12499 1969 0,'0'0'43'0,"0"0"9"0,0 7 1 0,-2 0 3 0,-1 0-44 0,0 0-12 16,1 0 0-16,2 5 0 0,0-5 46 0,0 0 7 16,0 0 2-16,2 4 0 0,4-3-39 0,-4 3-7 15,1-4-1-15,2-4-8 0,-2 4 9 0,2-3-9 16,-5-4 0-16,0 0 9 16,0 0 1-16,0 0 0 0,0 0 0 0,0 0 0 15,0 0-10-15,0 0 0 0,0 0 0 0,0 0 0 16,-3-4-23-16,3-6 0 0,0 3 0 0,0-4 0 15,0-1 3-15,3 2 0 0,0-1 0 0,-1-3 0 16,4 6 1-16,-4-3 1 0,4 4 0 0,-4 0 0 16,1 0 8-16,0-1 2 0,2 4 0 0,0 1 0 15,-5 3 8-15,5-4-8 0,1 1 8 0,2 3-8 0,-3-4 16 0,3 4 3 16,0 0 1-16,0 0 0 0,2 0-12 0,1 0 0 16,0 0 0-16,-4 4 0 15,4-4-126-15,0 3-27 0</inkml:trace>
  <inkml:trace contextRef="#ctx0" brushRef="#br0" timeOffset="174104.403">9575 12527 460 0,'0'0'41'0,"0"0"-33"16,0 0-8-16,0 0 0 0,0 0 259 0,8 4 49 15,3-4 11-15,-3 0 1 0,0 0-217 0,0 0-44 16,2 0-9-16,3 0-2 0,-2-4-22 0,-3 4-5 15,3-3-1-15,-1 3 0 0,-2-4-6 0,0 1-2 0,0-1 0 0,-3 4 0 16,1-7-1-16,-4 7-1 0,-2 0 0 0,0 0 0 16,0 0 23-16,0 0 5 0,-5-7 1 0,0 2 0 15,-3 2-9-15,0 3-2 0,0 0 0 0,0 0 0 16,-3-4-15-16,1 8-3 0,2-4-1 0,-3 0 0 16,3 3-9-16,0 2 8 0,-2-1-8 0,2-1 8 15,0 4-8-15,-3-3 12 0,3 3-12 0,0 0 12 0,3 1-12 0,-3-1 8 16,0 0-8-16,6 0 8 0,-4 4-8 0,4-4 0 15,-1 1 0-15,0 3 0 0,1-1 0 0,2-3 0 0,5 0 0 0,-2 2 0 32,2-6-77-32,3 4-8 0,0-3-2 0,5-1 0 15,0-3-102-15,3 0-21 0</inkml:trace>
  <inkml:trace contextRef="#ctx0" brushRef="#br0" timeOffset="174527.599">9988 12520 864 0,'0'-3'76'0,"-3"-1"-60"16,3 4-16-16,-2-7 0 0,-4 4 203 0,4-1 37 16,-3-1 8-16,-1 2 2 0,-2 3-119 0,-2 0-24 15,-1 0-5-15,1 0-1 0,-4 8-51 0,-2-4-10 0,-2-1-3 0,2 4 0 16,-2 4-26-16,2-4-11 0,0 3 8 0,0 2-8 16,0-1 0-16,3-1-9 0,2 2 0 0,6 2 0 15,-3 0 0-15,5-7 0 0,1 5 0 0,4-5 0 16,1 4-14-16,2-4-2 0,3 1-1 0,0-6 0 15,5 3 0-15,1-1 0 0,-4-1 0 0,3-3 0 16,-2 0 2-16,2-3 1 16,0-1 0-16,1-3 0 0,-1 2 23 0,0-2 0 15,0 0 0-15,-2-7 0 0,0 2 27 0,-4-2 3 0,1 0 1 0,0-1 0 16,0 4 11-16,-5-3 2 0,2-5 1 0,-2 2 0 16,0-1-3-16,-3-1-1 0,0 5 0 0,0-5 0 15,-3 5-9-15,0 0-3 0,1-1 0 0,-1 4 0 16,-2 1 2-16,-1-1 0 0,4-1 0 0,-1 5 0 15,-2 0-7-15,-1 4-2 0,4-1 0 0,-1 1 0 0,3 3-4 0,0 0-1 16,0 0 0-16,0 0 0 0,0 0-17 0,0 0 10 16,-2 7-10-16,-1 0 8 0,3 0-8 0,3 3 0 15,-3 2-12-15,2 2 12 0,1-3-10 0,-1 4 10 16,4 3 0-16,-4-4-9 0,1 1 9 0,5-1 0 16,-3 0 0-16,1 2 0 0,2-2 0 0,-3-4 0 15,3 6 0-15,-3-6 0 31,0 4-79-31,1-2-13 0,-1-5-4 0,-2 0-648 0,2 4-131 0</inkml:trace>
  <inkml:trace contextRef="#ctx0" brushRef="#br0" timeOffset="174728.082">10131 12517 1746 0,'0'0'77'0,"0"0"16"0,0 0-74 0,0 0-19 0,0 0 0 0,0 0 0 15,0 0 60-15,0 0 9 0,0 0 2 0,3 7 0 16,-1 0-12-16,1 1-3 0,-1-1 0 0,4 0 0 16,-4 4-32-16,1-4-6 0,-3 0-2 0,0 1 0 15,3-1-16-15,-1 0 8 0,-2-7-8 0,0 7 0 16,0-7-177-16,0 0-43 0</inkml:trace>
  <inkml:trace contextRef="#ctx0" brushRef="#br0" timeOffset="174875.19">10179 12430 1152 0,'0'0'51'0,"0"0"10"0,-3-4-49 0,3 4-12 0,0 0 0 0,0 0 0 16,0 0 160-16,0 0 28 0,0 0 7 0,0 0 1 16,0 0-164-16,0 0-32 0,0 0-8 0</inkml:trace>
  <inkml:trace contextRef="#ctx0" brushRef="#br0" timeOffset="175276.165">10493 12487 403 0,'0'0'36'0,"0"0"-36"16,0-7 0-16,0 7 0 0,0-3 183 0,0-1 29 16,0 4 7-16,-2-3 1 0,-4-1-81 0,4 1-16 0,-3-1-3 0,-1 4-1 15,1 0-31-15,0 0-7 0,-1 0-1 0,1 0 0 16,0 0-22-16,-3 7-5 0,3-7-1 0,-1 7 0 15,-2-3-28-15,-2 3-7 0,2-4-1 0,-3 4 0 16,1 5-16-16,-1-5 10 0,0 0-10 0,1 4 8 0,2-3-8 0,0 6 0 16,3-3 0-16,-3-1 0 0,5 2 0 0,0-5 0 15,3 4-8-15,0-1 8 0,6-3-10 0,-1 5 10 0,0-5-13 0,3 0 5 16,0-3-12-16,3-1-3 0,-1-3 0 0,1 4 0 31,2-1-83-31,0-3-17 0,1-3-3 0,2-1-658 0</inkml:trace>
  <inkml:trace contextRef="#ctx0" brushRef="#br0" timeOffset="175476.65">10560 12329 1940 0,'0'0'43'0,"0"0"9"0,0 0 1 0,0 0 1 0,-3 3-43 0,0 4-11 16,1 0 0-16,-1 0 0 0,3 0 50 0,0 5 8 15,0-1 2-15,3-1 0 0,-1 4-26 0,1 2-5 0,2-2-1 0,0 0 0 16,1 1-28-16,-1-1 0 0,0-3 0 0,-2 4 0 16,0-4 0-16,-1-1 0 0,1-3 0 0,-3 5 0 15,-3-5-121-15,3-7-27 0,0 0-6 0,-2 4-1 0</inkml:trace>
  <inkml:trace contextRef="#ctx0" brushRef="#br0" timeOffset="175645.892">10499 12459 345 0,'0'0'15'0,"0"0"4"0,0 0-19 0,0 0 0 0,0 0 0 0,0 0 0 16,0 0 306-16,5 0 58 0,0-5 11 0,3 2 2 15,0 3-231-15,3-4-46 0,-3 4-10 0,2-3-2 16,3 3-63-16,1 0-13 0,-4 0-2 0,1 0-1 16,2 0-9-16,-2 0 8 0,2 3-8 0,0-3 8 15,-2 4-33-15,-3-4-7 0,0 0-2 0,0 0-559 16,-1 0-112-16</inkml:trace>
  <inkml:trace contextRef="#ctx0" brushRef="#br0" timeOffset="175993.485">10729 12473 403 0,'0'0'36'0,"0"0"-36"15,0 0 0-15,0 0 0 16,0 0 225-16,3 0 39 0,-1-7 7 0,3 7 1 16,1-3-154-16,-1-1-31 0,0 4-7 0,1-5 0 15,2 2-32-15,-1 3-7 0,1-4-1 0,3 1 0 16,-3-1-20-16,3 4-4 0,-4-3 0 0,1-1-1 0,0 1-15 0,0-1 0 15,0 4 0-15,-2-7 0 0,-1 7 0 0,0-3 0 16,-5 3 0-16,0 0 9 0,3-4 32 0,-3 4 7 16,0 0 0-16,0 0 1 0,0 0 6 0,-3-8 1 0,0 8 0 0,-2-4 0 15,3 1-32-15,-4 3-7 0,1-4-1 0,-3 4 0 16,3 0-16-16,-1 0 8 0,1 0-8 0,0 0 0 16,0 0 10-16,-1 4-10 0,1-1 8 0,-3-3-8 15,0 4 22-15,0 4-1 0,0-4 0 0,0-1 0 16,-2 4-9-16,2 0-1 0,0 0-1 0,0 0 0 15,0-3 1-15,3 8 0 0,-3-5 0 0,5 0 0 0,-2 0-19 0,5 0-4 16,-3 1-1-16,3-1 0 0,0-7 13 0,3 7-9 16,2-3 9-16,0 3-8 15,-5-7-23-15,8 3-4 0,3 1-1 0,-1-1 0 16,1 2-113-16,0-5-23 0,-1 0-5 0,1 0-1 16,-3 0-39-16,2 0-8 0</inkml:trace>
  <inkml:trace contextRef="#ctx0" brushRef="#br0" timeOffset="176447.845">10988 12473 345 0,'0'0'31'0,"5"-3"-31"0,-2-1 0 0,2-3 0 0,-2-1 216 0,2 4 38 15,-2-3 7-15,2 4 2 0,1-4-99 0,-1 3-20 16,-3-3-4-16,-2 7-1 0,0 0-43 0,0 0-9 16,-2-7-2-16,-3 7 0 0,2-5-12 0,3 5-2 0,-5 0-1 0,-3 0 0 15,0 5-42-15,-3-5-9 0,3 7-2 0,0-3 0 16,-2 3-17-16,-1 0 0 0,3 0 0 0,-2 0 0 15,2 1 0-15,-3-1 0 0,3 4 0 0,0-4 0 16,3 0 0-16,0 5 0 0,2-2 0 0,3-3-9 16,0 0 0-16,3-3 0 0,2 4 0 0,0-1 0 31,3 0-19-31,3-7-3 0,-1 7-1 0,4-7 0 16,-4 0-8-16,3 0-1 0,3 0-1 0,0-3 0 0,-3-1 31 0,1-3 11 15,-4 0 0-15,3 2-9 0,-2-2 9 0,0 0 12 16,-4-3-2-16,1-1-1 0,-2-1 31 0,-4 2 5 15,1-1 2-15,-6-4 0 0,3-3 15 0,-2 4 3 0,-4-5 1 0,-2 2 0 16,-2-2-9-16,2 1-1 0,3 1-1 0,-6 1 0 16,0 6-8-16,-2-1-2 0,3-4 0 0,-1 8 0 15,1 0-18-15,2 0-4 0,-3 0-1 0,6 3 0 0,-3-4-22 0,2 8 0 16,4-4 0-16,2 4 8 0,0 0-8 0,0 0-8 16,0 0 8-16,-3 9-12 0,3 1 12 0,3 1-12 15,-1-1 12-15,6 2-12 0,-2 6 12 0,2-4 0 16,5 5 0-16,-3-2-8 0,1-3 8 0,2 5 0 15,-5-5 0-15,3-2 0 0,-1-1 0 0,-4-1 0 0,2-3 0 0,-3 4 8 32,3-3-121-32,-3-1-24 0,-5 0-5 0</inkml:trace>
  <inkml:trace contextRef="#ctx0" brushRef="#br0" timeOffset="176917.823">9139 12851 1101 0,'0'0'48'0,"0"0"12"16,0 0-48-16,0 0-12 0,0 0 0 0,0 0 0 0,2 7 95 0,-2 0 17 15,0 0 3-15,3 1 1 0,-3-1-4 0,3 7-1 16,-1-3 0-16,1 4 0 0,0-1-34 0,-1 4-6 16,1-3-2-16,2 6 0 0,-2-2-25 0,-1 2-6 0,-2-7-1 0,3 5 0 15,-3 2-20-15,3-7-4 0,-3 2-1 0,0-1 0 16,0-8-12-16,-3 4 11 0,3-4-11 0,-3 0-692 31,3-7-145-31</inkml:trace>
  <inkml:trace contextRef="#ctx0" brushRef="#br0" timeOffset="177096.19">9086 13047 460 0,'0'0'20'0,"0"0"5"0,0-5-25 0,0 5 0 16,0 0 0-16,0 0 0 0,5-3 297 0,0-1 55 0,3 4 10 0,0 0 2 15,3 0-216-15,-3-3-44 0,2-1-9 0,1 4-2 16,2 0-58-16,0 0-12 0,3 0-3 0,0 0 0 16,0 0-20-16,3 0 8 0,-1 0-8 0,1 0 0 15,-1 0-56-15,3 0-15 0,0 0-3 0,1 0-530 16,-4 0-105-16</inkml:trace>
  <inkml:trace contextRef="#ctx0" brushRef="#br0" timeOffset="177419.063">9491 13089 1422 0,'0'0'31'0,"0"0"6"0,0 0 2 0,-3 0 1 0,-2 5-32 0,-3-3-8 16,2-2 0-16,1 0 0 0,0 5 57 0,0-3 10 16,-1 3 1-16,1-5 1 0,0 7-22 0,-1 0-5 15,1-3-1-15,2 4 0 0,1-1-16 0,-1 0-3 16,1 0-1-16,2-3 0 0,0-4-13 0,0 0-8 15,2 7 10-15,1 1-10 0,-3-8 0 0,8 2 0 16,-3 3 0-16,3-3 0 0,0-2 8 0,3 0-8 16,-4 0 0-16,4-2 0 0,-3-3 11 0,3 5-11 0,-4-7 12 0,-1 4-12 15,-1-1 16-15,3-3-3 0,-3 0-1 0,1 0 0 16,-4 0 20-16,1-1 4 0,0 4 1 0,-3-3 0 16,0 0-11-16,-3 0-2 0,3 7-1 0,-5-5 0 15,2 5-5-15,-5-2-1 0,0-3 0 0,0 5 0 16,0 0-74-16,0 0-15 0,0 0-4 0,-2 0-548 31,2 5-109-31</inkml:trace>
  <inkml:trace contextRef="#ctx0" brushRef="#br0" timeOffset="178020.535">9914 12922 864 0,'0'0'76'0,"0"0"-60"0,0 0-16 16,0 0 0-16,0 0 135 0,0 0 24 0,0 0 5 0,3 7 0 15,2 5-56-15,0-5-11 0,-2 4-2 0,2-3-1 16,0 6-33-16,3 0-6 0,0 0-2 0,0 2 0 15,-2-2-17-15,1 1-3 0,1 3-1 0,0-1 0 16,-2-5-11-16,-1-1-2 0,3-1-1 0,-6 2 0 16,4-5-6-16,-4 0-2 0,1 0 0 0,0-3 0 0,-3-4 1 0,0 0 0 15,0 0 0-15,0 0 0 0,0 0 1 0,2-4 1 16,1-3 0-16,-3 2 0 0,5-2-13 0,-2 0-18 16,0 0 4-16,2-3 1 0,-2-1 4 0,4 4 1 15,1-1 0-15,0 4 0 0,0-3-1 0,0 4 0 16,0-1 0-16,3 4 0 0,-1 0 9 0,1 4-12 15,2-4 12-15,-2 3-12 16,2 4 12-16,-5-3 0 0,2 4-9 0,-2-1 9 16,-2 0 0-16,-1 0 10 0,-2 0-1 0,-3-3 0 15,-3 6 17-15,-2-3 3 0,-3 5 1 0,0-5 0 16,-3 5-6-16,-5-5-2 0,0 0 0 0,1 4 0 16,-4-1-22-16,1-3 8 0,-1 0-8 0,3-2 0 15,3 2-19-15,-3 0-8 0,5-7-1 0,1 0-659 16,-1 4-131-16</inkml:trace>
  <inkml:trace contextRef="#ctx0" brushRef="#br0" timeOffset="178436.819">10372 13101 576 0,'0'0'51'0,"0"0"-41"16,0 0-10-16,2 7 0 0,4 0 203 0,-6-7 38 15,2 4 8-15,4-1 2 0,-1-3-127 0,0 4-24 16,0-4-6-16,1 0-1 0,2 0-26 0,0-4-6 16,0 1-1-16,2-1 0 0,-2-3-17 0,3 0-4 15,-3 2-1-15,0-2 0 16,-1 0-4-16,-1-3-1 0,2 3 0 0,-6-2 0 16,4 0-1-16,-6-3 0 0,0 5 0 0,-3 0 0 15,0 0 9-15,-2 2 2 0,0-2 0 0,-3 7 0 16,-3 0 2-16,1 0 1 0,-6-3 0 0,3 6 0 15,-1 4-31-15,-2-2-7 0,3 2 0 0,-5 0-8 16,2 0 10-16,3 0-10 0,-1 0 8 0,4 5-8 0,-1-1 0 0,1-1 0 16,4 4-9-16,-2-2 9 0,6-1 0 0,2 4 0 0,0-6 0 0,2 3 0 15,1 2-16-15,2-2 4 0,1-5 1 0,-1 7 0 16,5-7 11-16,-2 5 0 0,6-5 0 0,-1 0 0 16,-3-3 0-16,6-1 0 0,3 4 0 0,-3-7 0 15,5 0 0-15,-3 0 0 0,4 0-12 0,-1 0 4 31,-3 0-88-31,1-3-16 0,-3-1-4 0,0 4-608 16,-3-7-122-16</inkml:trace>
  <inkml:trace contextRef="#ctx0" brushRef="#br0" timeOffset="178884.357">9218 13343 1137 0,'0'0'50'0,"0"0"11"0,0 0-49 0,0 0-12 16,0 0 0-16,0 7 0 0,-3-2 89 0,1 2 15 15,-1-5 4-15,3 7 0 0,-2 1-3 0,-1-3 0 16,3 5 0-16,0-5 0 0,0 7-27 0,0 0-6 16,0 5 0-16,3-5-1 0,-3 5-16 0,0 2-3 0,2-7-1 0,-2 5 0 15,0 0-18-15,0-5-3 0,0 0-1 0,0 0 0 16,0 0-19-16,0-2-10 0,0-5 10 0,0 5-10 16,0-5-37-16,0 0-14 0,-2-5-2 0,2-2-989 15</inkml:trace>
  <inkml:trace contextRef="#ctx0" brushRef="#br0" timeOffset="179069.194">9133 13522 633 0,'0'0'56'0,"0"0"-44"0,0 0-12 0,6 0 0 15,-1 0 187-15,0 0 35 0,3 0 7 0,0 0 2 16,-3 0-148-16,3 0-30 0,0 0-5 0,0 0-2 0,0 0-10 0,0-5-3 15,3 5 0-15,-3 0 0 0,2-2-25 0,-2 2-8 16,3-5 0-16,-3 5-515 16,0 0-108-16</inkml:trace>
  <inkml:trace contextRef="#ctx0" brushRef="#br0" timeOffset="179470.05">9438 13369 1843 0,'-3'0'81'0,"3"0"18"0,0 0-79 16,-3 0-20-16,3 0 0 0,0 0 0 0,0 0 69 0,0 0 11 15,0 4 1-15,3 3 1 0,-3 3-14 0,3-3-2 16,2 5-1-16,-2 2 0 0,-1 0-17 0,6-2-4 0,-2 2-1 0,-1 0 0 16,0 5-18-16,0-5-3 0,3 0-1 0,-2 0 0 15,-4 3-9-15,1-3-1 16,0-5-1-16,-3 3 0 0,2-5 10 0,-2 5 1 0,3-3 1 0,-3-4 0 15,2 2-22-15,-2 0 0 16,0-7 0-16,0 0 0 0,0 7 0 0,0-7 0 16,-5 0 0-16,5 0 0 0,0 0-21 0,0 0-9 0,3-7-2 0,-3 0 0 15,2 0-21-15,4 2-5 0,-1-2-1 0,3 0 0 0,0 0 27 0,-3 0 6 16,6 7 1-16,-1-3 0 0,-2-1 17 0,3-1 8 16,-6 3-8-16,6 2 8 0,-3 2 0 0,0-2 0 15,0 5 0-15,0-1 0 0,-1-1 26 0,-1 4 7 16,-1-2 2-16,-2 2 0 0,-1 0 1 0,4 0 0 15,-4 0 0-15,1 0 0 16,-3-2-15-16,3-3-2 0,-3 5-1 0,0 0 0 16,0-7-10-16,0 0-8 0,0 5 12 0,0-5-12 15,0 0-10-15,0 0-9 0,0 0-1 0,0 0-748 16,0 0-148-16</inkml:trace>
  <inkml:trace contextRef="#ctx0" brushRef="#br0" timeOffset="179839.595">9914 13571 1036 0,'0'0'92'0,"0"0"-73"16,0 0-19-16,-3-2 0 0,3 2 154 0,-5-5 27 15,0 3 6-15,-1-3 1 0,-2 5-95 0,1-2-18 0,-4-3-4 0,3 5-1 16,-3 0-18-16,1 0-3 0,-1 5-1 0,1-3 0 16,-4 3-26-16,4-3-6 15,-1 3 0-15,3 2-1 0,0-5 0 0,0 7 0 16,3-6 0-16,3 4 0 0,2-7-31 0,-3 5-7 15,3-5-1-15,5 7 0 0,0-5 9 0,3 5 2 16,3-7 0-16,0 5 0 0,-1-5-6 0,3 0-1 16,1 0 0-16,2-5 0 0,-3 3 20 0,0-3-8 15,-2 3 8-15,-1-3 0 0,1 3 0 0,-6-3 14 16,3 2-1-16,-5-1 0 0,5-3 19 0,-8 7 4 0,2-5 1 0,-2 5 0 16,0 0 2-16,0 0 0 0,0 0 0 0,0 0 0 15,0 0-3-15,0 0-1 0,0 0 0 0,0 0 0 0,3 9-24 16,-1-6-11-16,1 4 10 0,2 0-10 0,-2 0 0 0,2 0 0 15,1-2 0-15,-1 2 0 0,3 0 0 0,-3-7 0 16,0 7 0-16,3-7 0 31,-2 5-55-31,-1-5-10 0,-5 0-3 0,0 0-628 0,0 0-125 0</inkml:trace>
  <inkml:trace contextRef="#ctx0" brushRef="#br0" timeOffset="180002.335">10081 13416 979 0,'0'0'87'0,"0"0"-70"0,0 0-17 0,0 0 0 0,2 7 244 0,-2-7 46 16,0 7 9-16,3 0 1 0,0 5-204 0,-1-5-42 15,1 7-8-15,0 0-2 0,-1-7-20 0,3 5-5 16,-5 2-1-16,3-2 0 0,-3-3-18 0,0 3 0 16,0 2-11-16,0-7 11 15,-3 0-224-15,-2 2-39 0</inkml:trace>
  <inkml:trace contextRef="#ctx0" brushRef="#br0" timeOffset="180140.368">10004 13531 748 0,'0'0'33'0,"0"0"7"15,8 0-32-15,-3 0-8 0,3-7 0 0,0 7 0 0,3 0 172 0,-1-2 32 16,3-3 6-16,3 3 2 0,-2-3-102 0,4 2-20 16,1-1-4-16,-4 4-1 15,-1-7-53-15,-1 7-10 0,0-5-2 0,-2 5-570 16,2-2-114-16</inkml:trace>
  <inkml:trace contextRef="#ctx0" brushRef="#br0" timeOffset="180788.79">9792 13952 1418 0,'0'0'63'0,"0"0"13"0,0 0-61 0,0 0-15 0,0 0 0 15,0 0 0-15,0 0 85 0,0 0 15 0,0 0 2 0,0 0 1 16,0 0-30-16,0 0-5 0,0 0-2 0,0 0 0 31,-5 0-27-31,0 0-6 0,-1-2-1 0,1 2 0 0,-3-5-6 16,3 5-2-16,0 0 0 0,-3 5 0 0,0-5-16 0,2 2-8 15,-2 3 8-15,3-3-8 0,-3 3 0 0,0 2 0 16,0 0 0-16,3 0 0 0,0 5 0 0,-1-3 0 16,1-2 0-16,3 5 0 0,-1 0-8 0,0-3 8 15,1-2-10-15,-1 5 10 0,3-5-8 0,3 5 8 16,-1-5 0-16,1 0-9 0,2 0 9 0,3 0 0 0,0-2-9 0,3-3 9 16,2 3-12-16,0-5 1 0,6 0 1 0,2 0 0 31,3-5-90-31,2 5-19 0,-7-7-3 0,4 0-714 0</inkml:trace>
  <inkml:trace contextRef="#ctx0" brushRef="#br0" timeOffset="181042.728">10009 13851 1713 0,'0'0'76'0,"0"0"16"0,0 0-74 0,0 0-18 16,0 0 0-16,5 7 0 0,-2-2 72 0,2-3 10 15,-2 5 2-15,0 0 1 0,-1-2-12 0,1 2-2 16,2 5-1-16,-2-5 0 0,-3 2-27 0,5-2-6 16,-2 5-1-16,0 2 0 0,-3-2-11 0,2 2-2 15,1 0-1-15,-3-2 0 0,0 2-10 0,0-7-3 16,0 7 0-16,0-7 0 15,0 5-21-15,2-5-5 0,-4 7-1 0,2-7-716 16,2 0-143-16</inkml:trace>
  <inkml:trace contextRef="#ctx0" brushRef="#br0" timeOffset="181474.992">10340 13997 57 0,'0'0'0'0,"-3"-5"0"0,1 5 0 0,-1 0 0 0,0-7 0 0,-2 7 0 16,0 0 383-16,-3-2 71 0,3-3 14 0,-3 5 4 15,0 0-304-15,-6 0-60 0,6 0-12 0,-2 0-2 16,2 5-56-16,-3-3-11 0,6 3-3 0,0-3 0 0,-3 5-16 0,0-2-8 16,0 2 0-16,3 0 8 0,-3 0-8 0,0 0 0 15,3 0 0-15,2 0 0 0,0 0-12 0,1 0 12 16,4-2-10-16,-2 2 10 0,3 0-11 0,2 0 11 15,0-2-12-15,1-3 12 16,4 3-31-16,-2-3 1 0,-2 3 0 0,-1-5 0 0,3 0 6 0,0 0 0 16,2-5 1-16,-2 3 0 15,0 2 23-15,-3-5 12 0,3 5-2 0,-2-7 0 16,-4 5 22-16,4-3 4 0,-6 5 0 0,5 0 1 16,-5 0 5-16,0 0 1 0,0 0 0 0,0 0 0 15,0 0-7-15,0 0 0 0,0 0-1 0,0 0 0 16,0 0-11-16,0 0-3 0,0 0 0 0,5 5 0 15,1 2-21-15,-1 0 0 0,-3-5 0 0,4 8 0 16,-6-10 0-16,5 2 0 0,3 5 0 0,-3 0 0 0,-5-7-8 0,6 5 8 16,-1-3-8-16,-5-2 8 15,0 0-101-15,0 0-15 0,0 0-4 0</inkml:trace>
  <inkml:trace contextRef="#ctx0" brushRef="#br0" timeOffset="181844.812">10557 13978 633 0,'0'0'28'0,"-3"0"6"0,-2-7-34 0,0 2 0 16,-1 3 0-16,1 2 0 0,-3-5 183 0,0 3 29 0,3-3 7 0,0 5 1 15,-1 0-111-15,-2-2-21 0,3 2-5 0,0 0-1 16,0 0-42-16,-1 2-9 0,-2-2-2 0,3 0 0 15,0 5 3-15,-1-3 0 0,1 3 0 0,0-3 0 16,2 3-10-16,-2 2-2 0,2-2 0 0,3-3 0 16,-2 5-9-16,4 0-3 0,-2 0 0 0,6-2 0 15,-1 2-8-15,0 0 0 0,3 0 0 0,3 0 0 0,-3 0-9 0,2-2 9 16,1-3 0-16,-1 5 0 0,4-2 0 0,-4 2 0 16,1-7 0-16,-1 7 0 0,-2-2 0 0,0-3 11 0,-3 3 0 15,-2-3 0-15,-3-2 36 0,3 5 7 0,-6 2 2 0,3 0 0 16,-3 0 4-16,-2-2 2 0,3 2 0 0,-4-5 0 15,-2 5-36-15,3-2-7 0,-3 2-2 0,0 0 0 16,0-7-17-16,-2 7 0 0,2-7 0 0,-3 5 0 31,3-3-71-31,0-2-17 0,0-2-4 0,3-3-948 16</inkml:trace>
  <inkml:trace contextRef="#ctx0" brushRef="#br0" timeOffset="182176.838">10816 13964 57 0,'8'-5'0'0,"-8"5"0"0,3-2 0 0,-3 2 0 15,5-5 370-15,-5 5 69 0,0 0 13 0,0 0 4 16,-3-2-242-16,1-3-48 0,-4 5-10 0,1-2-1 16,0-3-63-16,-3 5-12 0,-3 0-2 0,1 5-1 0,-1-3-48 0,1 3-9 15,-4-3-3-15,1 3 0 0,3-3-17 0,2 5 8 16,-3-2-8-16,6 2 0 15,-3 0 0-15,5 0 0 0,1 0 0 0,2 0-9 16,2 0 9-16,1 3-13 0,-1-1 5 0,6-4 8 16,0 2-17-16,0-5 4 0,0 5 1 0,0-2 0 15,3 2 1-15,-3 0 1 0,0 0 0 0,2-2 0 16,-2 2 10-16,-3-5 0 0,1 3 0 0,-6-5 0 16,0 0 0-16,0 7 0 0,0-7 8 0,0 7-8 15,-3 0 16-15,-2-2 0 0,-1 2-1 0,-1-5 0 0,-1 3-15 0,-3-5 0 16,0 2 0-16,-2-2-10 15,3 0-112-15,-4 0-22 0,-1 0-5 0</inkml:trace>
  <inkml:trace contextRef="#ctx0" brushRef="#br0" timeOffset="186182.98">12314 11755 932 0,'0'0'41'0,"0"0"9"0,0 0-40 0,0 0-10 16,0 0 0-16,0 0 0 0,0 0 92 0,0 0 16 15,0 0 3-15,0 0 1 16,0 0-36-16,0 0-8 0,0 0 0 0,5 0-1 15,3 3 0-15,3-3 0 0,-4 4 0 0,1-4 0 16,6 0-4-16,-1 0-1 0,3 0 0 0,0 0 0 16,-1 0-30-16,4 0-7 0,0 0-1 0,-1-4 0 15,3 1-9-15,0 3-3 0,1-4 0 0,-1 4 0 16,0 0-12-16,-3-3 8 0,1-1-8 0,-3 4 0 16,-3 0 11-16,-2 4-11 0,-6-1 12 0,0-3-12 0,0 4 33 0,-2 3 0 15,-3 0 0-15,0 1 0 0,-3 6 12 0,1-3 3 16,-1 3 0-16,-2 1 0 0,2 3-28 0,-2-3-4 15,2 3-2-15,-2 1 0 0,2-2-6 0,1 6 0 16,-4-6-8-16,4 1 12 0,-3 1 1 0,2-2 0 16,0 2 0-16,1-5 0 0,-1 4 11 0,-2-3 1 15,-1 3 1-15,4-4 0 0,-1 1-26 0,-2-1 0 0,2-3 0 0,0 4 0 32,3-1 0-32,-2-3 0 0,-1-4 9 0,1 5-9 0,2-5 0 0,2 0 8 0,-2 0-8 0,0-7 0 15,0 0 10-15,0 0-2 0,0 0-8 0,0 0 12 16,0 0-12-16,5 0 0 0,-2 0-12 0,0-4 12 31,-1 1-163-31,1-4-25 0,0-4-6 0</inkml:trace>
  <inkml:trace contextRef="#ctx0" brushRef="#br0" timeOffset="186452.807">12446 12002 2005 0,'0'0'88'0,"0"0"20"0,0 0-87 0,0 0-21 16,0 0 0-16,0 0 0 0,0 0 26 0,0 0 1 15,0 0 0-15,0 0 0 0,5 3 0 0,1 1 0 16,-1-1 0-16,3 1 0 0,2-1-27 0,1 1 0 16,2-4 0-16,0 8 0 0,6-8 14 0,-1 0-2 0,6 4-1 0,-3-4 0 31,3 0 1-31,0 0 0 0,0 0 0 0,0 0 0 15,-6 0-12-15,3 0 8 0,-5 3-8 0,0-3 8 16,-3 0-8-16,-2 4 8 0,-3-4-8 0,0 3 8 16,0-3-120-16,-8 0-25 0,0 0-5 0</inkml:trace>
  <inkml:trace contextRef="#ctx0" brushRef="#br0" timeOffset="188375.845">14560 11269 1108 0,'0'0'49'0,"0"0"11"0,0 0-48 0,0 0-12 0,0 0 0 0,0 0 0 15,0 0 51-15,0 0 8 0,-5 0 1 0,-1 0 1 16,1 4-15-16,5-4-3 0,0 0-1 0,0 3 0 16,-2 6-8-16,2-7-2 0,2 10 0 0,1-5 0 0,2 3-13 0,0-6-3 15,1 8-1-15,2-3 0 0,2-2 19 0,1 1 4 16,2 3 1-16,0-4 0 0,3 5-15 0,0-2-4 16,3-3 0-16,-1-3 0 15,3 3 8-15,3 0 2 0,-3-2 0 0,3-3 0 16,-5 5-10-16,2-2-1 0,-3-2-1 0,1-3 0 15,-1 4-4-15,-2-1-1 0,0-3 0 0,0 0 0 16,-3 0 0-16,3 0 0 0,2 0 0 0,-2-3 0 16,0 3-4-16,-3-4-1 0,-2 4 0 0,0 0 0 15,5-3 0-15,-6-2-8 0,3 3 12 0,-2-3-4 16,-3-2 0-16,2 5 0 0,1-7 0 0,2 6 0 0,-5-4 0 0,3 3 0 16,-1-4 0-16,1 1 0 0,0 0 1 0,-4 5 0 15,1-3 0-15,3-2 0 0,-3 3-9 0,-3 4 0 16,0-8 0-16,3 6 0 0,-5-3 13 0,-3 5-2 15,0 0-1-15,5-2 0 0,1-3 3 0,-6 5 1 16,0 0 0-16,0 0 0 0,2-7-5 0,1 3-1 16,-3 4 0-16,0 0 0 0,3-3-8 0,-3 3 8 0,2-4-8 0,-2 4 8 15,0 0-8-15,0 0 10 0,3-8-10 0,-3 8 10 16,0 0-2-16,0 0-8 0,0 0 12 0,0 0-4 0,0 0 4 16,0 0 0-16,0 0 0 0,0 0 0 0,0 0-12 0,0 0 12 15,0 0-12-15,0 0 12 0,0 0-12 0,8 8 0 16,0-4 0-16,0 3 0 0,-3-7 0 0,0 7 0 15,3 0 0-15,-2 0 0 16,4 1 0-16,-2-1 0 0,0 2 0 0,3-2 0 16,2 0 0-16,-3 3 0 0,4-3 0 0,-1-3 0 15,3 3 0-15,-3 0 0 0,0 0 0 0,0 0 0 16,6-2 0-16,-3-2 0 0,0-3 12 0,0 4-4 16,-3-4-8-16,3 0 0 0,-3-4 0 0,0 4 0 15,-2 0 0-15,-1-3 0 0,-2-2 9 0,3-2-1 16,-3 5 4-16,-3-3 0 0,3-2 1 0,-3 0 0 0,1 3-1 0,-1-3-1 15,-3-1 0-15,4 1 0 0,-1 5-11 0,-2-5 8 16,-1-2-8-16,4 2 8 0,-4 4-8 0,4-4 0 16,-4 2 0-16,1-2 0 0,2 0 0 0,-2 3 0 15,-1 1 0-15,1-1 0 0,0-4 0 0,-1 8 0 16,1-2 0-16,0-3 0 0,-3 5 0 0,0 0 0 0,0 0 0 0,2-2 0 31,-2 2 0-31,0 0 0 0,0 0 0 0,0 0 0 16,6-5 0-16,-6 5 0 0,0 0 0 0,0 0 0 0,2 0 0 15,-2 0 0-15,0 0 0 0,0 0 0 0,0 0 0 0,0 0 0 16,0 0 0-16,0 0 0 0,0 0 0 0,6 0 0 16,-1 5 0-16,0-3 8 0,0 3 0 0,1-3 0 15,-4 6 0-15,4-4 0 0,2 3-8 0,-3 0 0 16,0-2 0-16,3 2 8 0,3 0-8 0,-1-4 0 0,-2 4 0 0,5 4 0 16,-2-4 8-16,2 0 0 0,-2 1 0 0,5-1 0 15,2-3-8-15,1-1 0 0,-1 1 0 0,3 1 0 16,1-3-9-16,-4-2 9 0,3 0 0 0,0 0 0 15,-2 0 0-15,2-2 0 0,0-3 0 0,-2 1 0 16,-1 1 0-16,1-1 0 0,5-3 0 0,0-1 0 16,-6 6 8-16,1-3 0 0,-4-2-8 0,4-4 12 0,7 4-2 0,-4-1-1 15,-4-1 0-15,3-3 0 0,3 5-9 0,-3-5 10 16,-2 5-10-16,-1 0 10 0,-2-2-10 0,3-3 0 16,-3 8 0-16,-1-6 8 0,-4 3-8 0,0-5 0 15,4 5 0-15,-7 0 8 0,-2 0 4 0,2 0 0 0,2 0 0 0,1 2 0 16,2-2 8-16,-5 0 1 0,-8 2 1 0,3 3 0 31,5-5-6-31,-6 2 0 0,-2 5-1 0,3-2 0 16,2-3-15-16,0-2 11 0,-5 7-11 0,0 0 10 0,0 0-10 0,0 0 0 15,-2-4 0-15,-1 1 8 0,-2-1-8 0,5 4 0 16,0 0 0-16,0 0-11 16,-5-8-129-16,5 8-27 0,-6-2-5 0</inkml:trace>
  <inkml:trace contextRef="#ctx0" brushRef="#br0" timeOffset="191807.196">15311 11814 518 0,'11'-5'46'0,"-8"5"-37"16,2-2-9-16,-2-3 0 15,2 5 62-15,3-4 10 0,0 4 3 0,0-3 0 16,-3 3-7-16,3-4-2 0,3 4 0 0,-4 0 0 16,1-3 31-16,0 3 7 0,0 0 0 0,0-4 1 15,-5 4 15-15,2-3 4 0,-5 3 0 0,0 0 0 16,0 0-4-16,0 0 0 0,-5-4 0 0,0 1 0 15,2-2-59-15,-5 3-12 0,0-3-2 0,-5 5-1 0,0 0-22 0,-1 0-5 16,-2 0-1-16,1 0 0 0,-1 0-3 0,-3 7-1 0,3-7 0 16,0 5 0-16,-2-2-6 0,5 4 0 0,-1 0-8 0,1 0 12 15,0 2-12-15,2-2 0 0,4 3 0 0,-4-3-10 16,6 0 10-16,-1 0-8 0,1 4 8 0,5-3-8 16,0-1 8-16,5 4-13 0,3-4 5 0,0 8 8 15,5-8-14-15,3 4 5 0,5-4 1 0,3 7 0 16,3-6 8-16,-1 6 0 15,6-3-9-15,-3 1 9 0,-5-2 0 0,0 4 0 16,-6-3 0-16,1-3 0 0,-3 6 0 0,-3-7 0 16,-8 4 0-16,0-4 0 0,-2 1 9 0,-6 3 0 15,-2-4 0-15,-3 0 0 0,-2 0 15 0,-1 1 4 16,-5-1 0-16,-2-3 0 0,-4-1-4 0,1 1-1 16,0-1 0-16,0-3 0 0,0 0-23 0,0 0 0 15,-1 0 0-15,4 0-8 0,-1 0 8 0,1-3 0 0,2-1 0 0,3 1 8 16,2-1-8-16,3 1 0 0,-2-1 0 0,4-4 0 15,4 1 0-15,-1 3 0 0,0-3 0 0,6 0 0 16,0 0-18-16,2-8-8 0,3 8-2 0,0-4 0 16,3-3 17-16,2-1 11 0,-3 1-13 0,6-5 5 15,-3 5 8-15,1 0 0 0,2-5 0 0,-1 8 0 0,1-3 0 16,-5-1 8-16,-1 1 0 0,4 3 0 0,-4 1 20 0,1-2 5 16,-3 5 1-16,0 0 0 0,0 0-10 0,-3 0-3 0,-2 2 0 0,-1-2 0 15,-2 7-13-15,3 0-8 0,-3-7 10 0,0 7-10 31,0 0-45-31,0 0-15 0,0 0-4 0,0 0 0 16,0 0-142-16,0 0-29 0</inkml:trace>
  <inkml:trace contextRef="#ctx0" brushRef="#br0" timeOffset="192191.645">15621 11842 633 0,'0'0'56'0,"3"-4"-44"0,-3-3-12 0,2 0 0 15,4-1 236-15,2 1 46 0,-3 0 9 0,5 3 1 16,1-3-196-16,0 0-39 0,-1 0-8 0,3 7-1 16,1-8 4-16,-1 8 0 0,0 0 1 0,-2 0 0 15,-1 0-8-15,3 5-1 0,-5-2-1 0,0 4 0 0,-2 0-11 0,-1 0-3 16,-5 4 0-16,-3 1 0 15,1-2 1-15,-4 4 0 0,-2 5 0 0,0-1 0 16,-5 1-4-16,3-2-1 0,2 1 0 0,0 4 0 16,-3-4-14-16,6 1-3 0,-3-2-8 0,3 2 12 15,2-5-12-15,-2 0 11 0,2 2-11 0,3-6 10 16,3 4-10-16,2-3 12 0,0-3-12 0,3 3 12 16,0-4-12-16,5 0 8 0,3 0-8 0,0-2 8 15,5-2 0-15,1 1-8 0,4-4 12 0,-2 0-4 0,5-4 2 0,-3 4 0 16,1-8 0-16,-3 4 0 0,-6 1-10 0,1-1 12 15,-3 1-12-15,-6-4 12 0,-2 3-12 0,0-3-14 16,-5 4 3-16</inkml:trace>
  <inkml:trace contextRef="#ctx0" brushRef="#br0" timeOffset="194499.291">17029 11200 864 0,'-16'-7'38'0,"16"7"8"0,0 0-37 0,0 0-9 16,-8 0 0-16,8 0 0 0,0 0 76 0,0 0 12 15,-6 0 4-15,1 0 0 0,0 0-36 0,5 0-8 16,0 0 0-16,0 0-1 0,-5 0 8 0,5 0 1 16,5 0 1-16,-5 0 0 0,0 0 5 0,0 0 1 15,8 0 0-15,2 0 0 0,4 5-17 0,-4-3-3 16,-4-2-1-16,1 7 0 0,9-2-14 0,-2 2-4 15,-9-5 0-15,3 10 0 0,5-5-4 0,0 5-2 0,-2-5 0 0,-1 3 0 16,4 1-7-16,2 1-2 0,-1-3 0 0,4-2 0 16,-3 5-9-16,2-5 10 0,3 0-10 0,1 0 10 15,-4 0-10-15,3-2 10 0,1-2-10 0,-1 1 10 16,5-8 4-16,-2 4 1 0,0 0 0 0,2 0 0 16,-2-3 3-16,2-2 1 0,-2 3 0 0,0-3 0 0,0-2 1 15,-3 5 1-15,0-7 0 0,-5 6 0 0,0-1-1 0,0-4 0 16,0 1 0-16,-6 5 0 0,4-5-7 0,-4 2-1 0,3-2-1 0,-2 3 0 15,2-3-11-15,-2 4 8 0,-1-2-8 0,1-2 8 16,0 7-8-16,-1-7 0 0,1 7 9 0,-1-2-9 16,-2-3 8-16,0 1-8 0,-3 1 8 0,3 3-8 15,0-4 8-15,-5 4-8 0,-3 0 8 0,0 0-8 16,5 0 11 0,-5 0-3-16,3-3 0 0,-3 3 0 0,0 0-8 0,0 0 8 15,5-5-8-15,-2 3 8 0,-1-3 1 0,-2 5 0 16,0 0 0-16,3-2 0 0,-3 2 2 0,3-5 0 15,-1-2 0-15,4 5 0 0,-6 2-11 0,0 0 10 16,0 0-10-16,2-5 10 0,4 1 1 0,-6 4 0 16,0 0 0-16,0 0 0 0,0 0-11 0,0 0 0 15,-3 0 0-15,3 0 0 0,0 0 0 0,0 0 0 0,0 0 0 0,0 0 0 16,0 0 0-16,8 4 0 0,-3 3 0 0,1 0 0 16,-1-2-8-16,3-3 8 0,-3 5 0 0,3-2 0 15,-3-2 0-15,3 4 0 0,-2-3 0 0,1 3 0 16,1 0 0-16,0 0 0 0,0-2 0 0,0 2 0 15,0-4 0-15,-3 6 0 0,1-7 0 0,-1 5 0 0,0-2 0 16,3-3 0 0,-2 5 0-16,-1-2 0 0,-5-5 0 0,0 0 0 0,5 3 0 15,-2 1 8-15,-3-4-8 0,5 3 0 0,-5-3 0 0,3 4 8 16,-3-4-8-16,0 0 0 0,0 0 9 0,5 0-9 16,-5 0 0-16,0 0 8 0,0 0-8 0,5 5 0 15,1-5 0-15,-1-5 8 0,0 5-8 0,0 0 0 16,1-4 0-16,-4 1 0 0,4-1 0 0,2 4 8 15,-6-8-8-15,4 6 0 0,-1-3 0 0,3-2 0 0,-3 5 0 0,0-5 0 16,3-2 0-16,-2 6 8 0,-1-4-8 0,0 2 0 16,0-2 0-16,1 0 0 0,-4 0 0 0,4 3 8 15,-4 1-8-15,4-1 0 0,-4-4 0 0,4 6 0 16,-4-3 0-16,1 5 0 0,0-7 0 0,-3 7 0 16,2 0 0-16,-2 0 0 0,0 0 0 0,5 0 0 15,-2-2 0-15,-3 2 0 16,0 0 0-16,0 0 0 0,8 0 0 0,-5 2-8 15,5-2 8-15,-6 5 0 0,4-3 0 0,-1-2 0 16,3 5 0-16,0-3 0 0,-3 6 0 0,-2-4-8 16,5-1 8-16,-6 1 0 0,6 3 0 0,-3 0-8 15,1 0 8-15,2-2 8 0,0 2-8 0,0-4 11 0,0 1-11 16,-3 3 0-16,-5-7 0 0,13 7 0 0,-5-2 0 0,0-3 0 16,2 5 0-16,-2-7 0 0,3 8 0 0,-3-4 0 0,3-4 0 15,-4 3 0-15,4 1 0 0,0-4 0 0,-1 0 0 0,1 0 0 16,-1 0 0-16,4 0 0 0,-4-4 0 0,3 1 0 15,1 3 0-15,-1-4 0 0,3 4 0 0,0-8 0 16,-3 6 0-16,5-3 0 0,1-2 0 0,2 5 0 16,-2-3 0-16,2-2 0 0,0 0 0 0,0 3 0 15,3-4 0-15,0 1 0 0,-6 5 0 0,1-5 0 0,-1-2 0 0,3 2 0 16,-5-1 0-16,3 1 0 0,-3 0 0 0,0 0 0 16,-1 0 0-16,1-5 0 0,0 5 0 0,0 0 0 15,0-2 0-15,0-3 8 0,-3 8-8 0,3-6 0 16,-3-2 0-16,3 5 8 0,-3 0-8 0,-2-5 10 15,-1 10-10-15,1-5 10 0,0 0 0 0,-3 0 0 16,-3-2 0-16,0 1 0 16,0 1-2-16,1 5 0 0,-4-3 0 0,4-2 0 15,-6 5-8-15,0 2 0 0,0 0 0 0,0-5-11 16,0-2 11-16,0 7 0 0,0 0 0 0,0 0 0 16,-3 0-54-16,0-4-9 0,3 4-1 0,-8 0-736 15,3 0-148-15</inkml:trace>
  <inkml:trace contextRef="#ctx0" brushRef="#br0" timeOffset="197652.102">17878 11720 0 0,'0'0'0'0,"0"0"0"16,0 0 0-16,0 0 0 15,0 0 304-15,0 0-61 0,0 0 49 0,0 0 9 16,0 0-193-16,0 0-40 0,0 2-7 0,-3 5-1 16,1 1 9-16,2-1 3 0,2 0 0 0,1 0 0 15,-3 4-9-15,3 1-2 0,-1 2 0 0,1 0 0 16,-3 1 5-16,2-1 1 0,-2-3 0 0,3 4 0 15,2-1-24-15,1 2-5 0,-6-2-1 0,2 0 0 16,1 0 3-16,0 1 1 0,-3-1 0 0,0-3 0 0,2 1-11 0,-2-2-2 16,3 1-1-16,-3-4 0 0,-3 0-6 0,3 1-1 15,0-1 0-15,0-7 0 0,0 0-7 0,0 0-1 16,0 4-1-16,0-4 0 0,0 0-11 0,0 0 0 0,0 0 0 16,0 0 0-16,0 0-8 0,0 0 8 0,0 0 0 0,0 0 0 31,0 0-108-31,0-4-18 0,0-3-3 0,0 4-535 15,0-2-106-15</inkml:trace>
  <inkml:trace contextRef="#ctx0" brushRef="#br0" timeOffset="198131.008">18338 11737 1209 0,'0'0'108'0,"-2"0"-87"0,-1 0-21 0,-2-3 0 16,2-2 91-16,-2 5 13 0,2 0 4 0,-2 0 0 0,0 5-38 0,-1-5-7 16,6 0-2-16,-5 3 0 0,-3 4-3 0,0 0-1 15,0 4 0-15,0 1 0 0,0 2-45 0,3 0-12 0,-3 0 0 0,3 5 0 16,-1 0 8-16,1 2-8 0,0-2 8 0,5 2-8 15,-3 0 9-15,3-2-9 0,3 2 10 0,2-2-10 16,0-2 0-16,3-1 8 0,3-2-8 0,2 0 0 16,0-7 9-1,1 8-1-15,-1-8 0 0,0-3 0 0,6-1 16 0,-3 1 2 16,-1-4 1-16,1-4 0 0,3 4 17 0,-6-7 3 16,0 0 1-16,0-1 0 0,1-3 2 0,-4 1 1 15,4-4 0-15,-7-2 0 0,1 2 1 0,-2-3 1 16,2-2 0-16,-6 1 0 0,1-1-14 0,0 2-3 15,-3-2-1-15,0 5 0 0,-3-4-10 0,0 3-1 16,1 4-1-16,-6-3 0 0,2 6-6 0,1-6-1 0,-5 7 0 0,2 0 0 16,0 0-16-16,-3 3 10 0,-2-4-10 0,2 1 8 15,1 3-8-15,-1 1 0 0,3-1 0 0,-2 4 0 16,2-3-34 0,0-1-12-16,0 4-2 0,5 0-1 0,-2 0-167 0,2-3-32 0</inkml:trace>
  <inkml:trace contextRef="#ctx0" brushRef="#br1" timeOffset="210219.163">19706 6113 230 0,'0'0'20'0,"0"0"-20"0,0 0 0 0,0 0 0 16,0 0 133-16,0 0 23 0,0 0 4 0,5-4 0 16,-5 4-119-16,6-3-24 0,-1-2-5 0,-5 5 0 0,0 0 0 0,0 0 0 31,5-2 0-31,1 2 0 0,-6 0 27 0,5-5 5 0,-5 5 2 0,5 0 0 0,3 0 12 0,-8 0 2 16,0 0 1-16,5 0 0 0,-5 0-5 0,6 0-2 15,-1 0 0-15,0 0 0 0,-5 0-15 0,8 0-3 16,0 5-1-16,0-5 0 0,0 2-10 0,0-2-1 15,0 0-1-15,3 5 0 16,-4-2 4-16,1 1 1 0,0-4 0 0,6 7 0 16,-4-2-1-16,-2-3 0 0,-3 5 0 0,1 0 0 15,2 1-6-15,-3-4-1 0,-2 3 0 0,-1 5 0 16,-2-3 0-16,3-1 0 0,-1 3 0 0,1 1 0 16,-3-3-5-16,3-2-2 0,-3 5 0 0,2 2 0 15,1-2-1-15,-3 2-1 0,3-2 0 0,-1-3 0 0,1 3-11 16,0-2 12-16,-1-3-12 0,1 4 12 0,-3 1-1 0,0-2 0 0,-3 1 0 0,1 1 0 15,2-3 17-15,-3 3 3 16,-2-5 1-16,2 5 0 0,-2-3-12 0,2-1-1 0,0 3-1 16,1-4 0-16,-1 0-6 0,3 0-2 0,0-2 0 0,0-5 0 15,-2 7-10-15,2 0 10 0,0 0-10 0,0-7 10 16,0 7-10-16,0-7-12 0,0 0 2 0,0 5 1 16,2 2 31-16,-2-5 6 15,-2 6 2-15,2-1 0 0,0-7-22 0,0 0-8 16,-3 4 0-16,3-1 0 0,0 6 0 0,-3-7 0 15,3-2 0-15,0 7 0 0,-2-2-10 0,2-5-2 16,0 0 0-16,2 7 0 0,1-4 12 0,-3 4 0 16,0-3 0-16,0-4 0 0,0 0 8 0,3 7 3 15,-6 0 1-15,3-7 0 0,0 7-12 0,0-7-17 16,0 0 4-16,0 5 1 0,0-2 20 0,0-3 4 0,0 0 0 0,0 0 1 16,0 0-13-16,0 0 0 0,0 0 0 0,0 0 0 15,0 0 0-15,3 4 0 0,-3-4 0 0,5 3 0 16,0-3 0-16,0 4 0 0,1-8 0 0,2 4 0 15,0 0 0-15,0 0 0 0,-3 0-12 0,3 0 12 16,0 0 0-16,0 4 0 0,0-4 0 0,-3 3 0 0,3 1 0 0,-3 3 0 16,3-2 0-16,-3 2 0 15,1-4 0-15,-1 4 0 0,-2-3 0 0,2 3 0 16,-3-4 0-16,1 6 0 0,-3 1 10 0,0-3-2 16,3-3-8-16,-3 3 0 0,-3 0 0 0,3 5 0 15,0-10 0-15,-3 6 0 0,1-1 0 0,-3 0 8 16,2 4-8-16,-2-4 11 0,-3 1-11 0,2-1 12 15,1 0-12-15,0 0 10 0,0 4-10 0,-1-3 10 16,1-4-10-16,0 3 0 0,2 3 0 0,0-6 8 0,-2 3-8 0,0 0 0 16,2 1 0-16,0-1 0 0,1-3 0 0,-1-1 0 15,1 4 0-15,-1-3 0 0,3-4 0 0,-3 7 0 16,1-2 8-16,-1-2-8 0,3-3 0 0,-3 7 0 16,1 0 0-16,2-7 8 0,-3 4-8 0,3-4 0 15,0 0 0-15,0 0 0 0,0 0 0 0,0 0 0 16,0 0 0-16,0 0 0 15,0 0 0-15,0 7 0 0,3-4 0 0,-3-3 0 16,2 9 0-16,1-6 0 0,-3 4 0 0,5 0 0 0,1-3 0 16,-1-1 0-16,0 1 0 0,3 3 0 0,-3-2-8 0,3-3 8 15,0-2 0-15,0 8 0 0,3-4 0 0,-1-1 0 0,1 1 0 0,-1-1 0 0,-2-3 0 16,0 7 0-16,3-3 0 0,0-1 0 0,-6 1 0 0,0 4 0 16,3-1 0-16,-5 0 0 15,2 0 0-15,-2 0 0 0,-1 5 0 0,-2-1 0 16,0-4 0-16,0 3 0 0,-2 1 0 0,-4-3 8 15,4 6-8-15,-4-7 0 0,4 4 0 0,-4-3 8 16,-1 3-8-16,1-4 8 0,1 0-8 0,-3 0 8 16,0 1 0-16,0-1 0 0,-2 0 0 0,-1 0 0 15,-2-3 9-15,0 3 2 0,-1 0 0 0,1 1 0 16,-3-1-1-16,3-3 0 0,-6 3 0 0,1 0 0 0,2 0-3 0,-2 1-1 16,-1-1 0-16,3 0 0 0,0 0 1 0,0 0 0 15,6-3 0-15,-3 4 0 0,2-1-7 0,3-3 0 16,0-1-8-16,3 1 12 0,0-4-12 0,5 0 0 0,0 0 0 0,0 0 0 15,0 0 0-15,0 0 8 0,0 0-8 0,0 0 0 16,-3 0 0-16,-2-4 0 0,2 1 0 16,-2-1 0-1,2 4-152-15,0-7-23 0</inkml:trace>
  <inkml:trace contextRef="#ctx0" brushRef="#br1" timeOffset="-214196.632">19714 7715 1094 0,'0'0'97'0,"0"0"-77"16,0 0-20-16,0 0 0 0,0 0 71 0,0 0 10 15,0 0 3-15,0 0 0 0,0 0-68 0,0 0-16 16,0 0 0-16,0 0 0 0,0 0 19 0,0 0 0 16,0 0 0-16,5 5 0 0,1 2 21 0,2-3 5 15,2-1 1-15,1 4 0 0,-1-3 6 0,1-1 2 16,2-3 0-16,0 4 0 16,1-1-26-16,-1-3-6 0,3 5-1 0,0-5 0 15,-3 2-2-15,0 3-1 0,-5-5 0 0,0 7 0 16,0 0-6-16,-3-3 0 0,-2 3-1 0,-1 1 0 15,1-1 16-15,-3 0 3 0,0 4 1 0,-3-1 0 16,1 2 6-16,-1-1 2 0,3-1 0 0,-2 4 0 0,-1-7-26 0,-2 5-5 16,5-1 0-16,0-1-8 0,-3 2 0 0,3-1 0 15,-3-1 0-15,1 2-12 0,2-5 12 0,-3 4 0 0,0-1 0 0,3 1 0 16,-2-3 0-16,-1-1 8 0,0 0-8 0,-2 4 10 16,3-4-2-16,-1 1-8 0,0-1 12 0,1-5-4 15,-4 7-8-15,6-9 0 0,0 0 9 0,3 3-9 16,-3-3 0-16,0 0 0 0,0 7 0 0,0-7 0 15,3 4 0-15,2 4 0 0,0-6 0 0,3 3 8 16,3-3-8-16,-1 3 0 16,-4-3 0-16,1 3 0 0,1-1 0 0,3-1 0 15,-3 4 0-15,0-7 0 0,2 7 0 0,1-2 0 16,-3 2 0-16,0 0 0 0,0-3 0 0,-3 3 0 16,3 0 0-16,-3 3 8 0,1-3-8 0,-4 0 8 15,1 5-8-15,0-5 8 0,-3 5-8 0,0-3 11 16,-3 0-11-16,0 1 12 0,3 2-1 0,-5-3 0 0,0 3 0 15,-1-5 0-15,-1 0-2 0,1 5 0 0,1-5 0 0,-3 4 0 16,3-1-9-16,-1-3 0 0,-2 0 9 0,3 5-9 0,3-5 0 16,-1 0 0-16,-2 0 0 0,-1 0 0 0,4 0 0 15,-1 5 0-15,0-5 0 0,3 0 0 0,0 0 0 0,0 0 0 16,0 0 0-16,3 0 0 0,5 2 0 0,0-1-8 16,-3-1 8-16,3 0-8 0,0 0 8 0,0 0 0 15,0 0 0-15,0 0 0 16,-3-2 0-16,3 4 0 0,-3-2 0 0,1-2 0 15,-4 2 0-15,1 5 0 0,-3-3 0 0,0 3 0 16,0-1 0-16,-3-1 0 0,-5 4 0 0,3-2 8 16,-3 2 2-16,-2 0 1 0,-1-2 0 0,-2 2 0 15,2-2 4-15,1-3 1 0,-4 3 0 0,4 0 0 16,-1-3-8-16,-2 3 0 0,2-3-8 0,-2 3 12 16,3-5-12-16,-1 5 8 0,-2-3-8 0,2-4 0 0,-2 2 8 0,0 0-8 15,2 0 0-15,-2 0 0 0,0 0 0 0,-3-2 0 16,0 2-8-16,0 0-753 15,-2 0-151-15</inkml:trace>
  <inkml:trace contextRef="#ctx0" brushRef="#br1" timeOffset="-213256.113">19669 9552 403 0,'-10'-5'36'0,"4"5"-36"0,-2-5 0 0,3 3 0 31,0 2 284-31,2 0 49 0,3-5 11 0,-3 5 1 0,1-2-270 0,2 2-55 15,0 0-10-15,0 0-2 0,0 0 4 0,0 0 0 16,0 0 1-16,0 0 0 0,0 0 1 0,8 0 0 16,0-5 0-16,0 10 0 0,0-5 1 0,2 0 0 15,1 0 0-15,2 0 0 0,-2 2 5 0,2-2 2 16,0 5 0-16,0 2 0 0,-2-2 4 0,2 2 1 16,-5 0 0-16,0 0 0 0,0 0-2 0,0 5 0 0,-6-3 0 0,1 3 0 15,0-3 15-15,-3 3 4 0,0 2 0 0,-3 0 0 16,3-2 1-16,-3 2 1 0,1 0 0 0,-1 0 0 15,0-2-21-15,-2 2-4 0,3-2-1 0,-1 2 0 16,0 0-20-16,1-2 0 0,2-3 0 0,-3 3 0 16,0 2 0-16,1-2 0 0,2-5 0 0,0 5-8 15,-3-3 8-15,3-2 0 0,0 0 0 0,0 5 0 0,0-5 12 0,0 0-1 16,3 0-1-16,-1 0 0 0,4-7-10 0,-1 7 0 16,0-2 0-16,3 2 0 0,0-7 0 0,3 7 0 0,2-7 0 0,3 5 0 15,2-3 0-15,-2 3-11 0,-3-3 3 16,1 3 0-16,1-3 8 0,4 3 0 0,0 2 0 15,2 0 0-15,-3 0 0 0,1 5 0 0,-3-5 0 0,-1 0 0 16,-4 5 0-16,2-3 0 16,-2-2 0-16,-3 5 0 0,-3 0 0 0,0-3 8 15,-2 3-8-15,-3-3 11 0,-3 3-2 0,3 0 0 16,-8-3 0-16,6-2 0 0,-3 5 3 0,-3 2 1 16,2-7 0-16,-2 5 0 0,0 2-4 0,0-2-1 15,3-3 0-15,0-2 0 0,-3 5 0 0,3-5 0 16,-3 7 0-16,2-7 0 0,1 0-17 0,3 5-4 15,-4-5-1-15,4 0 0 0,-1 0 22 0,0 0 5 0,3 0 1 0,0 5 0 16,0-5-22-16,3 0-5 0,0 0-1 0,2-2 0 16,0 7 14-16,3-5 0 0,-3 2 0 0,3-2 0 15,0 0 0-15,0 0 0 0,0 5-8 0,0-5 8 16,-3 0 0-16,-2 0 0 0,2 0 0 0,-2 5 0 16,-3-5 0-16,0 0 0 0,0 0 0 0,-3 5 0 15,1-5 9-15,-4 5-9 16,1-3 0-16,-3-2 9 0,0 5-9 0,-2 0 8 0,-4-3-8 0,1 3 8 15,0-3 0-15,0 3-8 0,-1 0 12 0,-1 2-4 16,1-2 9-16,-2-3 2 0,6 5 0 0,-3-7 0 16,-3 5-19-16,5-5-16 0,1 7 4 0,-1-7 0 15,3 0 12-15,0 3-9 0,3-3 9 0,-3-5-8 32,3 5-154-32,-3 0-30 0</inkml:trace>
  <inkml:trace contextRef="#ctx0" brushRef="#br1" timeOffset="-210347.286">23482 7785 403 0,'0'0'17'0,"0"0"5"0,0 0-22 0,0 0 0 0,0 0 0 0,0 0 0 15,0 0 160-15,0 0 28 0,2-4 6 0,-2 4 1 16,3-7-92-16,-3 7-19 0,0 0-3 0,0 0-1 16,0 0-7-16,0 0-1 0,0 0-1 0,0 0 0 0,0 0-16 0,3 0-3 15,2 4-1-15,-2-1 0 0,2 1 9 16,-2-1 1-16,2 4 1 0,0 5 0 0,0-1-1 0,-2-1 0 15,-3 4 0-15,3 2 0 0,-1-2-4 0,1 1-1 16,0-1 0-16,-3 4 0 0,5-3-30 0,-5-1-6 0,0 5-2 0,0-5 0 16,0-3-5-16,0-1-1 0,3 2 0 0,-3-3 0 15,2 3-4-15,-2-5-8 0,0-7 11 0,0 0-11 16,3 4 10-16,-3-4-10 0,0 0 8 0,0 0-8 31,-8-4-76-31,3 4-20 0,-3-7-4 0,2-5-964 0</inkml:trace>
  <inkml:trace contextRef="#ctx0" brushRef="#br1" timeOffset="-210109.19">23368 7760 1558 0,'0'0'69'0,"0"0"15"0,0 0-68 0,0 0-16 0,0 0 0 0,0 0 0 16,0 0 108-16,5 0 17 0,-5 0 4 0,6-5 1 0,-1 5-78 0,3 0-16 15,0 0-4-15,2 0 0 0,1 0 0 0,2 0 0 16,3-3 0-16,3 3 0 0,2 0-32 0,-3 0 0 16,1-4 0-16,2 4 0 0,3 0 0 0,-3 0-19 15,0 0 3-15,0-3 0 0,0 3 16 0,3 0 0 16,-3 0 0-16,-5 0 0 16,-3 3 0-16,-2-3 0 0,-3 0 0 0,-3 4 0 31,-5-4-101-31,0 0-27 0,0 8-4 0</inkml:trace>
  <inkml:trace contextRef="#ctx0" brushRef="#br1" timeOffset="-209723.143">23807 7969 403 0,'0'0'36'0,"0"0"-36"0,0 0 0 16,0 0 0-16,0 0 179 0,0 0 29 0,0-7 5 15,0 0 2-15,0 4-71 0,0 3-15 16,-2-4-2-16,2 4-1 0,-6 0-38 0,6 0-8 0,0 0-2 0,-5 0 0 0,0 0-52 0,-1 4-10 16,1-1-3-16,-3 4 0 0,3 0 21 0,0 0 4 15,-3 2 1-15,5 1 0 0,0-3-27 0,1 5-12 16,2-3 10-16,2 3-10 0,-2-5 0 0,6 0 0 16,-1 0 0-16,0 0 0 0,1-2 0 0,1 2 0 15,1-3 0-15,0-1 0 0,-2-3 0 0,2 0 0 16,0 0 0-16,-1-3 0 15,1-1 9-15,-2-3-1 0,2 2 0 0,-3-2 0 16,0 0 18-16,0 0 3 0,-2-7 1 0,0 7 0 16,-1-5-6-16,-2 5 0 0,-2 0-1 0,-1-3 0 15,0 1 0-15,-2 2 0 0,0 0 0 0,-3 0 0 16,0 4-23-16,0-1 0 0,0 1 0 0,0-1 8 16,-2-1-8-16,-1 3-13 0,3 2 3 0,-2 0 1 15,4 0-191-15,1 0-37 0,-3 0-8 0,8 0-2 0</inkml:trace>
  <inkml:trace contextRef="#ctx0" brushRef="#br1" timeOffset="-209491.877">23963 7781 1497 0,'0'0'66'0,"0"0"14"0,0 0-64 0,0 0-16 15,0 0 0-15,3 7 0 0,-3 0 88 0,3 0 13 16,-1 5 3-16,-2-1 1 0,3-1-28 0,0 2-5 16,2 6-2-16,-3-4 0 0,1-4-42 0,2 2-9 15,-2 2-2-15,0 0 0 0,-1-2 1 0,-2 2 0 0,3-7 0 0,-3 5 0 16,0-5-10-16,0 4-8 0,0-4 9 0,0-4-9 16,0-3-64-16,0 0-18 15,0 0-4-15</inkml:trace>
  <inkml:trace contextRef="#ctx0" brushRef="#br1" timeOffset="-209337.808">23916 7922 1378 0,'0'0'30'0,"0"0"6"0,0 0 2 0,0 0 2 0,5 0-32 16,3 0-8-16,0 5 0 0,2-5 0 0,4 2 79 0,-1-2 14 15,3 0 3-15,0-2 1 0,2 2-77 0,1-5-20 0,-3 5 0 0,2 0 0 16,1-3 0-16,-1-1 0 0,1 4 0 0,2 0-508 15,-5 0-106-15</inkml:trace>
  <inkml:trace contextRef="#ctx0" brushRef="#br1" timeOffset="-208943.331">24315 7941 1497 0,'-5'-5'32'0,"0"5"8"0,5 0 0 0,0 0 4 0,-6-2-36 0,4 2-8 0,-4 0 0 0,4-5 0 16,-1 5 53-16,3 0 9 15,-5 0 2-15,2 0 0 0,3 0 0 0,-2 0 0 0,-4 5 0 0,1-5 0 16,0 2-20-16,-1 3-4 0,1 2-1 0,0 0 0 16,-1 0-24-16,4 0-5 0,-3 5-1 0,2-5 0 15,0 0-9-15,3 4 0 0,-2-1 0 0,2-3 8 16,2 5-8-16,1-5 0 16,0 0 0-16,-1 0 0 0,3-2 0 0,1 2 0 0,2-7 0 15,-3 7 0-15,3-7 0 0,0-3 12 0,0-1-12 0,0-1 12 16,0 3 4-16,0-5 0 0,0-1 1 0,0 1 0 15,-3-4 4-15,0 4 1 0,0 0 0 0,-2-5 0 16,0 5 8-16,-3 0 2 0,0 0 0 0,0 7 0 16,0-5-32-16,0 5 8 0,-3-7-8 0,3 7 0 15,0 0 54-15,0 0 8 0,0 0 2 0,-3 5 0 16,3-5-103-16,0 2-20 0,0 3-4 0,0-1-1 0,6-1 52 0,-4 4 12 16,1-3 0-16,2 3 0 0,1-4 12 0,-1 4 6 15,3-2 1-15,0 2 0 0,-3 0-19 0,3-3 0 16,0-1 0-16,0 1 0 0,0-1-11 0,-3-3-5 15,-5 0-2-15</inkml:trace>
  <inkml:trace contextRef="#ctx0" brushRef="#br1" timeOffset="-208704.558">24540 7760 1940 0,'0'0'86'0,"0"0"18"0,0 0-84 16,0 0-20-16,0 0 0 0,0 0 0 0,3 7 76 0,2 0 12 16,-2 0 1-16,-1 0 1 0,4 5-10 0,-4-1-1 0,4 3-1 0,-4 1 0 15,1-1-39-15,2 11-8 0,-2-6-2 0,-1-2 0 16,1 4-29-16,-3-2 0 0,3 0 0 0,-1-5 0 16,1 4 36-16,0-8 0 0,-3 6 1 0,2-6 0 15,1 4-29-15,0-7-8 0,-1 2 0 0,4-2 0 16,-4-4-64-16,-2-3-16 0,0 0-4 0</inkml:trace>
  <inkml:trace contextRef="#ctx0" brushRef="#br1" timeOffset="-207715.486">23424 8336 806 0,'0'0'36'0,"0"0"7"16,0 0-35-16,0 0-8 0,0 0 0 0,0 0 0 15,0 0 53-15,0 0 9 0,0 0 2 0,0 0 0 16,0 0 51-16,0 0 10 0,0 0 3 0,0 0 0 0,0 0-52 0,2-3-9 15,4-1-3-15,-1 4 0 0,3-5 38 0,0 3 7 16,-3 2 2-16,3 0 0 0,2 0-46 0,1 0-9 0,0 0-1 16,-3 0-1-16,5 0-25 0,0 0-5 15,3 0 0-15,-3 0-1 0,6 0-15 0,-3 0-8 0,-1-5 8 0,4 5-8 16,-1 0 0-16,-4 0 0 0,-4 0 0 0,1 0 0 16,-6 0 0-16,-5 0 0 0,0 0 0 0,0 0 0 31,0 0-200-31,-2 7-45 0,-12 5-9 0,1 2-2 0</inkml:trace>
  <inkml:trace contextRef="#ctx0" brushRef="#br1" timeOffset="-207499.58">23392 8503 1209 0,'0'0'108'0,"0"0"-87"0,0 0-21 0,0 0 0 16,0 0 137-16,10 0 23 0,-2 0 5 0,0 0 1 15,6 0-55-15,-4-5-11 0,3 5-3 0,1-2 0 16,-1 2-53-16,0 0-12 16,0 0-1-16,3-5-1 0,-3 5-19 0,3-2-11 0,-3-3 12 0,1 3-12 15,-1-3 0-15,0-2 0 16,-2 4 0-16,-3-1 0 16,0-3-171-16,-6 2-37 0,1-4-8 0,-6-3-2 0</inkml:trace>
  <inkml:trace contextRef="#ctx0" brushRef="#br1" timeOffset="-207214.051">23482 8277 806 0,'0'0'36'0,"0"0"7"0,0 0-35 0,0 0-8 15,0 0 0-15,0 0 0 0,0 0 206 0,0 0 39 16,0 0 8-16,0 0 2 0,0 0-152 0,0 5-31 15,2 2-5-15,-2 0-2 0,3 0-1 0,0 5 0 0,-1-5 0 0,1 7 0 16,0 0 0-16,2 5 0 0,-2-1 0 0,5-1 0 16,-6-5-51-16,1 7-13 0,-1-5 0 0,4 0 0 15,-1-2 0-15,-2-3 0 0,-1-2 0 0,1 5 0 16,-3-5 0-16,0 0 0 0,0-7 0 0,0 0 0 0,0 0 0 0,0 0 0 16,0 0 0-16,0 0 0 31,0 0-192-31,-5-7-40 0,-6-7-9 0,1 0-2 0</inkml:trace>
  <inkml:trace contextRef="#ctx0" brushRef="#br1" timeOffset="-206982.065">23561 8296 1497 0,'0'0'66'0,"0"0"14"0,0 0-64 0,0 0-16 0,0 0 0 0,0 0 0 0,0 0 106 0,5 7 18 15,1-2 3-15,-1 2 1 0,-2 2 0 0,2 3 0 16,3 2 0-16,-3-2 0 0,0 2-103 0,-2 0-25 15,5 0 0-15,-3-2 0 0,1 2 45 0,-1 0 4 16,0-2 1-16,1 2 0 0,-1-2-29 0,0-3-5 16,-2-2-2-16,-1 2 0 0,4 1-14 0,-4-3 0 15,1 0 0-15,0-2 0 16,-3-5 0-16,5 2 0 0,-5-2 0 0,0 0 0 16,3 5-20-16,-3-5-4 0,5-5-1 0,0 3 0 15,-5-3-198-15,3-2-39 0</inkml:trace>
  <inkml:trace contextRef="#ctx0" brushRef="#br1" timeOffset="-206528.143">24027 8376 1728 0,'0'0'38'0,"0"0"8"0,0 0 2 0,0 0 0 0,0 0-39 0,0 0-9 16,0 0 0-16,2 7 0 0,-2 0 94 0,3 0 17 0,-3 0 3 0,3 5 1 15,-1-5-38-15,1 7-7 0,2-7-2 0,-2 5 0 16,-3-5-26-16,3 5-6 0,-1-5 0 0,1 0-1 15,-3 0-21-15,3-5-4 0,-3-2-1 0,0 0 0 32,0 0-37-32,0 0-7 0,-6 0-1 0,1-2-1 0,2-3-239 0,-5 3-48 0,-5-17-10 15,5 5-2-15</inkml:trace>
  <inkml:trace contextRef="#ctx0" brushRef="#br1" timeOffset="-206381.025">23998 8263 1695 0,'0'0'75'0,"0"0"16"0,-3-7-73 0,3 7-18 16,0-3 0-16,0 3 0 0,0 0 57 0,0 0 8 0,0 0 2 16,0 0 0-16,0 0-43 0,0 0-9 0,0 0-2 0,0 0 0 15,0 0-169-15,-3 7-35 0,3 3-6 0,6-3-2 16</inkml:trace>
  <inkml:trace contextRef="#ctx0" brushRef="#br1" timeOffset="-206048.991">24257 8444 979 0,'0'0'43'0,"0"0"9"0,-3 7-41 0,-2-2-11 0,5-5 0 0,-3 2 0 15,1 3 182-15,2 2 34 0,0-7 8 0,-3 7 0 16,0-2-97-16,3 2-20 0,-2 0-4 0,2-5-1 16,0-2-53-16,0 5-10 0,2 2-3 0,-2-7 0 15,0 0-13-15,0 7-3 0,0-7-1 0,0 0 0 16,0 0-8-16,0 0-2 0,0 0 0 0,0 0 0 0,0 0 1 0,0 0 0 15,6-3 0-15,-1-1 0 0,0-3-10 0,-2 2 10 16,2-2-10-16,-2 0 10 0,2 0-10 0,1-7 0 16,-1 7 0-16,3-5 8 0,-3 5-8 0,3 0-12 15,0 0 2-15,0 0 1 0,0 2 9 0,0 3-10 16,0-3 10-16,0 5-10 0,-3 0 10 0,5 0 0 0,-2 5-9 16,0 2 9-16,0-3 11 0,0 3 6 0,0 1 2 0,0 1 0 15,0-2 13-15,-3-2 4 0,3 6 0 0,0-1 0 16,-5-3-24-16,2 0-4 0,-2-2 0 0,-1 2-8 0,1-3 12 0,0 3-12 15,-3-4 12-15,0-3-12 16,0 0-38-16,0 0-14 0,0 7-4 0</inkml:trace>
  <inkml:trace contextRef="#ctx0" brushRef="#br1" timeOffset="-205209.444">23603 8957 57 0,'0'0'0'0,"0"0"0"0,0 0 0 0,0 0 0 15,-2-5 274-15,-1-2 50 0,1 7 9 0,2 0 3 16,-3-7-167-16,0 2-33 0,1 3-6 0,-1-3-2 16,-2 3-26-16,2-3-6 0,0 3 0 0,-2-3-1 0,2-2-28 0,-2 7-6 31,0-2-1-31,2-3 0 0,-2 5-20 0,-3-5-4 15,3 3 0-15,-3 2-1 0,2 2-16 0,-1 3-3 0,-1-5-1 0,0 5 0 0,0-3-15 0,0 5 0 0,-3-2 8 0,3 2-8 16,0 0 0-16,3 0 0 0,-3 0 0 0,3 5 0 16,0-3 0-16,-1 3-10 0,1-5 10 0,2 7-8 31,-2-2 8-31,5-5 0 0,-3 5 0 0,3-3 0 16,3 3 0-16,-3-5-8 0,3 0 8 0,2 0 0 0,0 0-10 0,3-2 10 15,0-3-12-15,0-2 12 0,3-2 0 0,-1-3 0 16,3-2 0-16,1 0 0 0,-4 0 12 0,3-5 10 15,-2 3 2-15,0-3 0 0,-1-2-2 0,-2 2 0 16,0-7 0-16,-3 5 0 0,1 0-3 0,-4-7-1 16,1 7 0-16,-3-5 0 0,0 0-18 0,0 5 0 0,-3-7 0 0,1 2 0 15,-1 5 0-15,0-5 0 0,1 5 0 0,-4 4 0 16,1-6 0-16,3 7 0 0,-4-3 0 0,1 5 0 16,0-5 0-16,2 5 0 0,0 5 0 0,1-5 0 15,-1 2 55-15,0 3 7 0,3 2 2 0,0 0 0 16,0 0-52-16,0 0-12 0,0 0 0 0,0 0 0 15,0 0 0-15,0 0 0 16,0 0 0-16,3 2 0 0,2 10 0 0,1-5 0 16,-1 0 0-16,0 7 0 0,3-2 0 0,0 2 0 15,0 0 0-15,3 0 0 0,-3 0 0 0,5 5 0 16,-3-5 0-16,4-2 0 0,-4 7 0 0,1-5 0 0,-1 0 0 16,1 0 0-16,0 0 0 0,-4-2 0 0,1-5 0 0,3 7 0 15,-6-7 0-15,3 5-8 0,-3-5 8 0,-2 0-13 16,2 0-145-16,3 0-29 0,-2 0-5 0</inkml:trace>
  <inkml:trace contextRef="#ctx0" brushRef="#br1" timeOffset="-204792.942">23897 8924 518 0,'0'0'46'0,"0"0"-37"0,0 0-9 0,0 0 0 16,-2-7 271-16,2 7 52 0,0-5 10 0,0 5 3 15,-3 0-187-15,3 0-37 0,-5-2-7 0,-1 2-1 16,1 2-40-16,-3-2-7 0,3 5-1 0,-1-3-1 16,1 3-29-16,0-3-6 0,0 3 0 0,-1 2-1 15,1 0-19-15,0 0 0 0,2-2 0 0,0 2 0 16,-2-5 0-16,5 5 0 0,0-2 0 0,0 2 0 0,0 0 0 0,3-2-9 16,2-3 9-16,0 3-12 0,1-3 28 0,2 3 4 15,0-5 2-15,-1 2 0 0,1-2-22 0,3-2 0 0,-3-3 0 0,3 5 0 16,-4-7-12-16,4 7-8 0,-6-7 0 0,3 5-1 15,-5-8 29-15,2 8 7 0,-2-5 1 0,-3 0 0 16,0 0 10-16,-3 2 2 0,1-2 1 0,-1 0 0 16,-2 2 9-16,2 3 2 0,0-3 0 0,3 5 0 0,0 0-40 0,0 0-18 15,0 0 2-15,0 0 0 0,-5 5 16 0,5-5 0 16,-3 7 0-16,3 0 0 0,0 0 0 0,3 0 0 16,2 0 0-16,1 0 0 0,-1 0 0 0,0 5 20 15,3-5-2-15,-3 0-1 0,3-2-17 0,0 2 0 16,-2-5 0-16,2 3 0 0,-3 2 0 0,0-7 0 15,0 5 0-15,-5-5 0 32,8 0-109-32,-8 0-26 0,6-5-5 0,-1 3 0 0</inkml:trace>
  <inkml:trace contextRef="#ctx0" brushRef="#br1" timeOffset="-204592.151">24053 8778 2188 0,'0'0'48'0,"0"0"11"0,0 0 1 0,0 0 1 0,3 5-49 0,2-3-12 0,-2 5 0 0,0 0 0 16,-1 5 54-16,3 2 8 0,-2-2 2 0,2 2 0 16,-2 0-3-16,0 0 0 0,-1-2 0 0,1 2 0 15,2 0-46-15,-2-2-15 0,0 2 8 0,-1-2-8 16,-2-3 16-16,3 3-1 0,-3 2 0 0,-3-7 0 16,3-2-24-16,0 2-5 15,-2-5-1-15,2-2 0 16,-3 5-177-16,-2-5-36 0,-1 2-8 0,1-4-704 15</inkml:trace>
  <inkml:trace contextRef="#ctx0" brushRef="#br1" timeOffset="-204445.002">23969 8938 518 0,'0'0'46'0,"0"0"-37"15,-6 0-9-15,6 0 0 0,0-5 244 0,0 5 48 16,0 0 8-16,0 0 3 0,0 0-149 0,0 0-30 0,6 0-5 0,2 0-2 16,2 0-69-16,3 0-15 0,1 0-2 0,-1 0-1 15,0 0-22-15,3 0-8 0,0 0 0 0,2 0 9 16,-4 0-18-16,-1-2-4 0,0 2-1 0,0 2 0 15,-2-2-183-15,-1 5-37 0,1-5-7 0</inkml:trace>
  <inkml:trace contextRef="#ctx0" brushRef="#br1" timeOffset="-204075.589">24249 8957 1159 0,'0'0'51'0,"0"0"11"0,0 0-50 0,0 0-12 0,0 0 0 0,0 0 0 16,0 0 126-16,0 0 22 0,0 0 5 0,0 0 1 15,0 0-42-15,0 0-9 0,0 0-2 0,0 0 0 16,0 0-56-16,0 0-11 0,0 0-2 0,0 0-1 15,-3 0 26-15,-2 0 6 0,0 0 1 0,0 2 0 16,2 3-42-16,-2-3-8 0,-1 3-2 0,1-3 0 0,2 3-12 0,-2 2 8 16,2 0-8-16,1 0 0 0,2 0 0 0,0 0-18 15,0 5 2-15,2-5 1 0,-2 0 15 0,6-2 0 16,-6 2 0-16,5-5 0 0,-2 3 0 0,-3-5 0 16,8 2 0-16,-3 3 0 0,3-5 0 0,0-5 0 15,-3 3 0-15,3 2 0 0,0-5 0 0,0 3 0 16,-3-3 0-16,3-2 0 0,-3 0 0 0,1 0 0 0,-1 0 0 0,-2 2 0 15,-1-2 48-15,1 0 13 0,2 0 3 0,-2 0 0 16,-3 2-76-16,0 5-14 0,0 0-3 0,0 0-1 16,0 0 30-16,0 0 0 0,0 0 13 0,0 0-4 15,0 0 11-15,0 0 1 0,0 0 1 0,0 0 0 16,0 0-22-16,0 5-13 0,0-5 1 0,0 7 1 0,3 0 11 16,-1 0 0-1,1 0 0-15,2-2-8 0,-2-5 8 0,5 7 0 16,-6-2 0-16,4-3 0 0,-6-2-12 0,5 0-1 0,0 5 0 0</inkml:trace>
  <inkml:trace contextRef="#ctx0" brushRef="#br1" timeOffset="-203758.914">24508 8926 1209 0,'0'0'108'15,"0"0"-87"-15,0 0-21 0,3-2 0 0,-3 2 197 0,3-5 35 16,-3-2 8-16,0 7 0 0,0 0-111 0,-6 0-22 15,6 0-5-15,-2-7-1 0,-4 7-51 0,1-2-10 16,0-3-3-16,0 5 0 0,-3 0-15 0,0 5-3 16,0-3-1-16,0-2 0 15,-3 7-10-15,3-2-8 0,3-3 9 0,-3 5-9 16,3-2 0-16,2 2 0 0,-2 0 0 0,5 0 0 16,0-2 0-16,5 2-8 0,-5 0 8 0,5 0-10 15,3 0 10-15,3 0-13 0,0 0 5 0,2 0 8 16,-3 0-9-16,4 5 9 0,-4-5 0 0,1 0 0 0,-1 0 0 0,1 0 0 15,-3 5 0-15,-3-5 0 0,0 0 0 0,-2 0 0 16,0 0 11-16,-3 0-11 0,-3-2 12 0,0 2-4 0,1 0 0 16,-6 0-8-16,3-2 0 0,-6 2 0 0,0-5 0 0,3 3 0 15,-2-5 0-15,2 2 0 0,-3-4 0 0,3 2 0 32,3-5-160-32,-3 3-38 0</inkml:trace>
  <inkml:trace contextRef="#ctx0" brushRef="#br1" timeOffset="-203426.778">24593 8980 230 0,'0'0'10'0,"0"0"2"0,0 0-12 0,0 0 0 16,0 0 0-16,5 5 0 0,1-5 387 0,2 0 74 15,-3 5 15-15,3-5 4 0,0 2-333 0,0-2-67 16,0-2-12-16,-3 2-4 0,0-5-11 0,3 5-2 16,0-5-1-16,0 3 0 15,-3 2-27-15,3-5-6 0,-2 3-1 0,-1-3 0 16,0 3 7-16,-2-3 1 0,-3-2 0 0,0 7 0 15,0-7 0-15,0 5 0 0,-3-3 0 0,0-2 0 16,-2 7-8-16,3-5 0 0,-4 5-1 0,-2-2 0 0,3 2-5 16,-3 2-1-16,0-2 0 0,0 5 0 0,0 2-1 0,3 0-8 15,0 0 12-15,-1 0-4 0,1 0-8 0,-3 5 0 16,3 0 0-16,2-3 0 0,1 3-12 0,2-3-4 0,-3 8 0 0,3-8-1 16,3 3 17-16,-3-3 0 0,2 3 0 0,3 0 0 15,-2-5 0-15,5 0 0 0,-3 0 0 0,3-2 0 16,0-3 0-16,0 3 0 0,3-3 0 0,2-2 0 15,0-2 0-15,0-3 0 0,1 5 0 0,-1-7 0 32,0 0-208-32,0 2-39 0,-2-2-7 0</inkml:trace>
  <inkml:trace contextRef="#ctx0" brushRef="#br1" timeOffset="-203241.634">24940 8926 921 0,'0'0'82'0,"0"0"-66"16,0 0-16-16,0 0 0 0,0 0 204 0,0 0 38 15,0 0 7-15,0 0 2 0,0 7-109 0,0 5-22 0,2-5-4 0,-2 5 0 16,3-5-46-16,-3 7-9 0,0 0-1 0,3 0-1 16,-3-2-26-16,0 2-5 0,0 0 0 0,0-2-1 15,0 2-15-15,0 0-2 0,0-7-1 0,-3 5 0 0,3-5 8 0,0 0 2 16,0 0 0-16,0-7 0 16,-5 5-227-16,5-5-46 0,0 0-9 0,-6 0-1 0</inkml:trace>
  <inkml:trace contextRef="#ctx0" brushRef="#br1" timeOffset="-203119.389">24794 9025 115 0,'0'0'10'0,"0"0"-10"0,5-7 0 0,1 2 0 16,4 5 258-16,1-2 50 15,-1-3 9-15,4 3 3 0,-1-3-128 0,0 3-26 0,3 2-5 0,0 0-1 16,-6 0-66-16,1 0-14 0,2 0-2 0,-2 0-1 16,-1 0-50-16,-2 0-11 0,-2 2-1 0</inkml:trace>
  <inkml:trace contextRef="#ctx0" brushRef="#br1" timeOffset="-202339.166">23532 9380 939 0,'0'0'41'0,"0"0"10"0,3-2-41 16,-3 2-10-16,0 0 0 0,0 0 0 15,0 0 116-15,0 0 20 0,0 0 5 0,0 0 1 0,0 0-21 0,0 0-4 16,0 0-1-16,0 0 0 0,0 0-32 0,0 0-6 16,0 0-2-16,2 2 0 0,-2 3-16 0,3 2-4 15,-3-5-1-15,0 5 0 0,0 0-27 0,0 3-4 16,0-1-2-16,0-2 0 0,0 0-22 0,0 0 0 16,0 5 0-16,3-5 0 0,2-2 0 0,-2-3 0 15,2 3 0-15,0-3 0 0,3-2 0 0,3 0 0 0,-1 0 0 0,3-2 0 16,-2-3 0-16,2 3 0 0,1-5 0 0,-4-3 0 15,3 3 0-15,-2 0 0 0,0 5 0 0,-4-5 0 16,1 0 29-16,-2 0 2 0,-6 7 0 0,2-10 0 16,-2 10-18-16,0 0-3 0,0 0-1 0,0 0 0 15,-5-2-9-15,5 2 12 0,-5-5-12 0,-1 5 12 16,1 5 4-16,3-3 2 0,-1 3 0 0,0 2 0 0,3 0-34 0,3 0-6 16,0-2-2-16,2 2 0 0,3 0 39 0,2 0 7 15,4 0 2-15,-1-2 0 16,0-3-43-16,3 3-8 0,-3-3-1 0,0 3-1 0,1-5 46 0,-1 0 10 15,0-5 1-15,-2 3 1 0,2-3-40 0,-3 3-8 0,1-3-1 0,-3-2-1 16,3 0 21-16,-4 0 8 0,-1 0 0 0,-1 0 0 16,-2 0 4-1,-1 0 1-15,-2-3 0 0,0 3 0 0,-2 0 12 0,-1 0 3 16,-2 0 0-16,-1 0 0 0,-1 0-15 0,-1 2-2 16,2 3-1-16,1-3 0 0,0 3-10 0,-1-3 0 15,6 5-10-15,0 0 10 16,-5 0-42-16,5 0-2 0,0 0-1 0,0 0 0 15,0 0-227-15,0 0-44 0</inkml:trace>
  <inkml:trace contextRef="#ctx0" brushRef="#br1" timeOffset="-202153.999">24019 9380 460 0,'0'0'41'0,"0"0"-33"0,0 7-8 0,-3 0 0 15,1-2 335-15,2 2 65 0,-3 0 12 0,3 0 4 16,0 5-258-16,3-5-51 15,-1 0-11-15,1 0-1 0,0 0-49 0,-1-2-10 16,1-3-1-16,-1 5-1 0,1-2-34 0,0 2 0 0,-3-7 0 0,0 0 0 16,0 0 58-16,0 0 5 0,0 0 1 0,0 0 0 31,0 0-216-31,0 0-42 0,0 0-9 0</inkml:trace>
  <inkml:trace contextRef="#ctx0" brushRef="#br1" timeOffset="-202000.656">23982 9265 2426 0,'0'0'53'0,"0"0"11"0,0 0 3 0,0 0 1 0,0 0-54 0,0 0-14 16,0 0 0-16,0 0 0 0,0 0 36 0,0 0 4 15,0 0 0-15,0 0 1 0,5 0-33 0,-5 0-8 16,5 0 0-16,1 0 0 16,-6 0-65-1,8 2-12-15,-3 3-3 0</inkml:trace>
  <inkml:trace contextRef="#ctx0" brushRef="#br1" timeOffset="-201799.453">24170 9307 1497 0,'0'0'133'0,"0"0"-106"0,0 0-27 0,0 0 0 16,0 0 108-16,5 7 16 16,-2-2 3-16,2 2 1 0,0 0-12 0,-2 0-3 0,2 0 0 0,-2 0 0 15,2 5-78-15,-2-5-16 0,-1 7-3 0,4-7-1 16,-4 5 39-16,4 0 8 0,-4-3 2 0,1-2 0 15,0 5-52-15,-3-5-12 0,2 0 0 0,-2 0 0 16,0-2-48-16,0 2-13 0,0-7-3 0,0 0-682 16,0 0-137-16</inkml:trace>
  <inkml:trace contextRef="#ctx0" brushRef="#br1" timeOffset="-201652.46">24101 9418 806 0,'0'0'36'0,"0"0"7"0,0 0-35 0,0 0-8 16,8-5 0-16,0 0 0 15,-3 3 258-15,3-3 50 0,5 5 9 0,0 0 3 16,-2 0-209-16,2-2-42 0,1 2-8 0,-1 0-1 16,-3-5-44-16,1 5-16 0,-1-2 11 0,1 2-11 15,0-5-29-15,-3 5-12 0,0 0-3 0,-1-2-884 16</inkml:trace>
  <inkml:trace contextRef="#ctx0" brushRef="#br1" timeOffset="-201298.204">24334 9307 748 0,'0'0'33'0,"0"0"7"0,0 0-32 0,0 0-8 0,0 0 0 0,0 0 0 16,0 0 277-16,0 0 54 0,0 0 10 0,0 0 3 16,0 7-186-16,2 0-37 0,1-2-7 0,0 7-2 15,-1-5-48-15,4 2-9 0,-4 3-3 0,1-5 0 16,0 7-25-16,-1-2-6 16,1-3-1-16,-3 3 0 0,2 2-20 0,1-7 0 15,-3 0 0-15,0 0 0 0,3 5 0 0,-3-5 0 16,0-7 0-16,0 0 0 0,0 0 0 0,0 0 0 15,0 0 0-15,0 0 0 0,0 0 0 0,0 0 0 16,0 0 0-16,0 0 0 0,5-7 0 0,3 0 0 16,-3 0 0-16,3 2 0 0,-2-2 0 0,1 5 0 15,-1-3 0-15,2-2 0 0,0 7-47 0,0-7-13 0,-3 7-4 0,0 0 0 16,-5 0 52-16,8 0 12 0,-3 0 0 0,1 7 0 16,-1 0 0-16,0-2 0 0,1 2 0 0,-1 0 0 15,0 0 45-15,0 0 12 0,-2 0 3 0,2-2 0 0,-2 2-45 0,0-5-15 16,-3-2 9-16,2 7-9 0,-2-7 0 0,3 10 0 15,-3-10 0-15,0 0 0 0,0 2 0 0,0-2 0 16,-3 7 0-16</inkml:trace>
  <inkml:trace contextRef="#ctx0" brushRef="#br1" timeOffset="-200796.896">23500 9754 115 0,'0'0'10'0,"6"-5"-10"0,-4 3 0 0,6-5 0 0,-3 0 203 0,1 2 38 0,-1-2 8 0,-2 2 2 16,-3 3-75-16,0 2-16 0,2-5-2 0,-2 5-1 16,0 0-42-16,0 0-9 0,0 0-2 0,0 0 0 15,0 0-32-15,0 0-6 0,6 5-2 0,-1 2 0 0,0 0 0 0,1 0 0 16,-4 5 0-16,3-3 0 0,1 3-4 0,-1 2 0 16,-2 0-1-16,2 3 0 0,-2-3-43 0,2 0-16 15,-2 0 11-15,-1-2-11 0,-2-3 0 0,3 3 0 16,-3-5 0-16,-3 7 0 0,3-7 0 0,0 0 0 15,-2-2 0-15,-1 2 0 16,0 0-69-16,1-7-20 0,-4 0-4 0,1 0-635 16,-3 0-128-16</inkml:trace>
  <inkml:trace contextRef="#ctx0" brushRef="#br1" timeOffset="-200649.956">23445 9841 979 0,'0'0'87'0,"0"0"-70"16,0 0-17-16,0 0 0 0,5 0 163 0,3 0 29 15,-3 0 5-15,3 0 2 0,3-5-60 0,2 5-12 0,-2 0-3 0,2-2 0 16,3 2-88-16,0 0-19 0,2-5-3 0,3 5-1 16,-2-2-13-16,7-3 0 0,-2-2 0 0,0 7 0 31,-3-7-48-31,0 2-13 0,-2 3-3 0,-3-3-844 0</inkml:trace>
  <inkml:trace contextRef="#ctx0" brushRef="#br1" timeOffset="-200232.359">23818 9669 518 0,'0'0'46'0,"0"0"-37"16,0 0-9-16,0 0 0 0,0 0 262 0,0 0 50 0,0 0 11 15,0 0 1-15,2 10-168 0,1-1-33 0,-3-2-7 0,5 7-2 32,-2-7-30-32,0 5-5 0,-1 2-2 0,1 0 0 15,2-2-1-15,1 7 0 0,-4-5 0 0,1 0 0 0,-1 0-76 0,1 0-10 16,-3-2-5-16,3 2-1 0,-1 0 26 0,-2-7 5 15,3 5 1-15,-3 0 0 0,3-5-16 0,-3 0 0 16,2 0 0-16,-2-7 0 0,0 0 0 0,0 0 0 16,0 0 0-16,0 0 0 0,0 0-21 0,0 0 2 15,0 0 1-15,0 0 0 16,3-7-24-16,2 2-5 0,-2-2-1 0,2 0 0 16,1 5-9-16,-1-3-3 0,0-2 0 0,0 0 0 0,-2 2 49 0,2-2 11 0,1 5 0 0,-1-3 0 15,-5 5 0-15,8 0 0 0,-3-2 0 0,0 2 0 16,1 0 0-16,-6 0 0 0,8 2 0 0,-3 3 0 15,3-3 44-15,-3 3 8 0,0-3 1 0,3 3 1 16,-2-3-35-16,-1 3-7 16,0 2-2-16,-2-2 0 0,2 2 26 0,1-5 6 15,-6-2 1-15,2 7 0 0,1-2-32 0,-1-3-11 16,-2-2 0-16,0 0 9 0,0 0-9 0,0 0-14 16,6 5 3-16,-6-5 1 15,5 0-194-15,-5 0-40 0,8 0-7 0,-8 0-1 0</inkml:trace>
  <inkml:trace contextRef="#ctx0" brushRef="#br1" timeOffset="-199830.721">24201 9815 748 0,'0'0'67'0,"0"0"-54"16,0 0-13-16,0 0 0 0,0 0 162 0,0 0 30 16,0 0 5-16,0 0 2 0,-2 0-56 0,-6 0-11 15,0 0-3-15,0 0 0 16,0 5-53-16,0-3-10 0,0 3-2 0,0-3-1 15,0 5-43-15,0-2-9 0,0 2-2 0,3 0 0 16,0 0-9-16,2-2 0 0,-2 2 0 0,5-5 0 16,0-2 0-16,0 7 0 0,0-7 0 0,5 5 0 15,0 2 0-15,3-2 0 0,3-3 0 0,0 5 0 16,-3-7 0-16,5 5 0 0,-3-5 0 0,-2-5 0 16,3 5 0-16,-3-2 0 0,-3-3 0 0,3 5 0 0,-3-2 0 0,1-3 0 15,-1 0 0-15,-2 3 0 0,-1-5 40 0,1 2 7 0,-3-2 1 16,0 5 0-16,0-3-26 0,0-2-5 0,0 7-1 0,0 0 0 15,0 0 16-15,0 0 2 0,0 0 1 0,0 0 0 16,0 0-16-16,0 0-3 0,0 0-1 0,0 0 0 16,0 0-15-16,0 7 8 0,0 0-8 0,0 0 0 15,0-7 15-15,2 12-3 0,-2-5-1 0,6 0 0 0,-4 5-11 0,4-5 0 16,-4 0 0-16,1 0 0 0,0 0 0 0,2 0 0 16,-2 0 0-16,-3-7 0 0,0 0 0 0,5 5 0 15,0-3 0-15,0 3 0 16,-5-5-58-16,0 0-14 0,8 0-2 0,-2-5-1029 0</inkml:trace>
  <inkml:trace contextRef="#ctx0" brushRef="#br1" timeOffset="-199645.861">24368 9740 1663 0,'0'0'73'0,"0"0"16"16,0 0-71-16,0 0-18 0,0 0 0 0,0 0 0 15,0 0 130-15,0 0 22 0,3 2 5 0,2 3 1 16,0-3-66-16,-2 5-14 0,2 5-2 0,-2 2-1 15,2 0-27-15,-2-2-6 0,0 7-1 0,-1-5 0 0,1 0-33 0,-1 0-8 0,-2 0 0 16,0 3 0-16,0-3 0 0,0-5 0 0,0 3 0 0,0 0 0 31,-2-5-49-31,-1 2-12 0,-2-2-3 0</inkml:trace>
  <inkml:trace contextRef="#ctx0" brushRef="#br1" timeOffset="-199514.508">24328 9888 1728 0,'0'0'38'0,"0"0"8"0,0 0 2 0,8-5 0 0,-2 3-39 16,2-3-9-16,0 5 0 0,2-2 0 0,-2-3 53 0,5 5 9 16,-2 5 2-16,5-5 0 0,-3 0-8 0,0 0 0 15,0 0-1-15,1 2 0 0,-1-2-44 0,0 0-11 16,-2 5 0-16</inkml:trace>
  <inkml:trace contextRef="#ctx0" brushRef="#br1" timeOffset="-198944.082">23580 10142 288 0,'0'0'12'0,"0"0"4"15,0 0-16-15,0 0 0 0,0 0 0 0,0 0 0 0,0 0 272 0,5-5 51 0,-5 5 10 0,5 5 3 16,-5-5-167-16,6 7-33 0,-4 0-6 0,6 0-2 16,-3 7-51-16,1-2-10 0,-1 2-3 0,0 0 0 15,1 5 0-15,-1-5 0 0,-2 0 0 0,2 5 0 16,-3-5 0-16,1 5 0 0,0-5 0 0,-3 5 0 16,0-5-64-16,0 0 0 0,-3-2 0 0,3-3-12 0,0 3 12 0,0-5 0 15,0 0 9-15,0 0-9 0,0 0 0 0,0-7 0 16,0 0 0-16,0 0 0 15,0 0-118-15,0 0-23 0,0 0-5 0,5-2-877 0</inkml:trace>
  <inkml:trace contextRef="#ctx0" brushRef="#br1" timeOffset="-198527.791">23897 10330 1825 0,'0'0'40'0,"0"0"8"0,0 0 1 0,0 0 3 0,0 0-41 0,-2-5-11 16,-1 3 0-16,-2-3 0 0,-1 5 76 0,6 0 12 16,-5 0 4-16,0 0 0 0,-1 0-67 0,-2 5-13 0,3-3-2 0,0 3-1 15,0 0 24-15,-1-3 5 0,1 5 1 0,0 5 0 16,-1-5-27-16,-1 0-4 0,4 0-8 0,-2 5 11 16,-1-3-11-16,1-2 0 0,2 0 0 0,-2 5 0 15,5-5 0-15,0-2 0 0,0 2 0 0,5-5 0 16,-2 5 0-16,0-2 0 0,5 2 0 0,0-7 0 15,-3 5 0-15,3-5 0 0,0-5 0 0,0 5 0 0,0-2 0 0,-1-3 0 16,1 0 0-16,0 3 0 0,0-5 0 0,-2 0 8 16,-1 0 0-16,0 0 0 0,-2-3 18 0,-1 3 3 15,-2 0 1-15,0 0 0 0,0 5-30 0,0-3 8 16,0 5-8-16,0 0 0 0,0 0 0 0,0 0 0 16,0-7 0-16,0 7 0 0,0 0 0 0,0 0 0 15,0 0 0-15,0 0 9 16,0 0-9-16,3 7 0 0,0 0 0 0,2 0 0 15,0 0 0-15,1-2 0 0,2 2 0 0,-3 0 0 16,3 0 8-16,-3-2-8 0,3 2 0 0,0-5 8 16,-3 3-8-16,3 2 0 0,-3-2 0 0,1-3 8 15,-1 3-78-15,-5-5-16 0,0 0-3 0</inkml:trace>
  <inkml:trace contextRef="#ctx0" brushRef="#br1" timeOffset="-198126.789">24037 10196 1868 0,'0'0'83'0,"0"0"17"0,0 0-80 16,0 0-20-16,0 0 0 0,0 0 0 0,3 7 72 0,0 0 12 16,-1-2 1-16,1 4 1 0,2 3-15 0,-2 0-3 15,2 2-1-15,1-5 0 0,-4 3-3 0,3 7 0 16,1-5 0-16,-1 0 0 0,-2 0-51 0,2 0-13 15,0-2 0-15,-2 0 0 0,2-3 0 0,-2-2 0 0,-1 0 0 0,-2 0 0 16,0-7 0-16,0 0 0 0,0 0 0 0,0 0 0 16,0 0 0-16,0 0 0 0,0 0 0 0,0 0 0 15,6 0 0-15,-1-2 0 0,3-3 0 0,0 3 0 16,0-3 0-16,2 3 0 0,1-3 0 0,-3 3 0 0,3 2 0 0,-1-5 0 16,1 5 0-16,-3 5 0 0,-3-3 0 0,0 3 0 15,3-3 0-15,-3 5 0 16,1 0-20-16,-4 3-6 0,4-3-2 0,-4 0 0 0,-2 0 28 0,0 0 0 15,0 0 9-15,-2 5-9 0,-1-5 28 0,0 0-2 0,-2 2 0 0,0-4 0 16,-3 2-10-16,-3 0-3 0,3 0 0 0,-2-2 0 16,-1-3-13-16,-2-2 11 0,0 0-11 0,0 0 10 15,2 0-22-15,0 0-4 0,3-2 0 0,0-3-1 16,1 3-143 0,-1-3-29-16,2-2-6 0</inkml:trace>
  <inkml:trace contextRef="#ctx0" brushRef="#br1" timeOffset="-197587.83">24397 10358 1497 0,'0'0'32'0,"0"0"8"0,0 0 0 0,0 0 4 0,0 0-36 0,0 0-8 0,0 0 0 0,0 0 0 15,8 5 127-15,-3-5 23 0,-5 0 5 0,6 0 1 16,2 0-77-16,-3-5-15 0,3 5-4 0,0 0 0 15,-3-2-31-15,3 2-6 0,0-5-2 0,0-2 0 16,0 7-9-16,-3-7-1 0,3 7-1 0,0-7 0 16,-3 7-10-16,-5 0 0 0,6-7 9 0,-6 7-9 0,8-5 9 0,-6-2-9 15,4 0 12-15,-6 7-12 0,0 0 0 0,0-7 0 16,0 0 0-16,0 0 0 0,-6 2 0 0,4-2 0 16,-4 5 0-16,4-3 0 0,-4 3 0 0,1-3 0 0,-3 5 0 0,3 0 0 15,-3 0 0-15,3 0 0 0,-1 0 0 0,-2 5 0 16,0-3 0-16,-2 5 0 0,5-7 0 0,-3 7 0 31,2-2 58-31,-2 2 5 0,3 5 1 0,0-3 0 16,-3-2-52-16,5 5-12 0,-2 0 0 0,2-3 0 15,3 3-26-15,0 0-8 0,0-3-2 0,3 3 0 0,0-3 36 0,-1 3 0 16,4-5 0-16,1 5 0 0,-1-5 0 0,2 0-8 16,2 0 8-16,1 0 0 0,2-2 0 0,-2-3 0 15,5 3 0-15,-3-3 0 0,0-2 0 0,3 0 0 16,-3 5 0-16,0-10 0 15,1 5-121-15,-1-2-21 0,-3-3-4 0</inkml:trace>
  <inkml:trace contextRef="#ctx0" brushRef="#br1" timeOffset="-197356.315">24678 10156 1519 0,'0'0'67'0,"0"0"14"0,0 0-65 0,0 0-16 16,0 0 0-16,5 0 0 0,-2 7 101 0,2-2 17 15,-2 2 3-15,2 2 1 0,-2 3 2 0,-1 2 0 0,-2 5 0 0,3 0 0 16,-3-3-45-16,2 3-9 0,1 2-2 0,-3-2 0 16,3 0-68-16,-3-3-13 0,0 1-3 0,2-3-1 31,-2 0 17-31,3-5 9 0,-3 3-1 0,3-5 0 0,-1 5-8 0,-2-10 8 16,3 3-8-16,-3-5 8 15,0 0-55-15,0 0-11 0,0 0-2 0</inkml:trace>
  <inkml:trace contextRef="#ctx0" brushRef="#br1" timeOffset="-192136.653">20315 6664 1094 0,'0'0'97'0,"0"0"-77"16,0 0-20-16,0 0 0 0,0 0 31 0,0 0 2 15,0 0 1-15,0 0 0 0,0 0 4 0,0 0 1 16,0 0 0-16,0 0 0 0,2-7 15 0,-2 7 3 16,0 0 1-16,3-8 0 0,5 6-21 0,3-3-4 15,-4 3-1-15,4-3 0 0,2-2 3 0,1 3 0 16,-1 1 0-16,0-1 0 15,5 1-13-15,4-2-2 0,-4 3-1 0,1-3 0 16,-1 5-6-16,1-2-1 0,-3 2 0 0,-1 2 0 16,1-2-4-16,-2 0-8 0,-4 7 11 0,1-2-11 15,-6-2 26-15,0 4-2 0,-2 4 0 0,-3-4 0 16,-5 8 11-16,-1-4 1 0,1-1 1 0,-3 1 0 16,3 4-10-16,-3-1-3 0,0-3 0 0,3 4 0 15,-1-8-16-15,1 4-8 0,-3 1 0 0,6-2 8 0,-1-3-8 0,0 0 0 16,1-3 0-16,-1 3 0 0,0 0 0 0,3-7 0 15,0 0 0-15,0 0 0 0,3 8 0 0,-3-8 0 0,3 0 0 16,2 7 8-16,0-3-8 0,3-1 0 0,-3-3 9 0,3 0-9 16,0 4 0-16,3-1 8 0,-1-3-8 0,4 4 0 15,-4-1 0-15,6 1 0 0,-3 3 0 0,1-2 0 16,1-2 0-16,-1 4 0 0,-6 0 0 0,0-3 0 0,0 3 0 0,-6 0 0 16,1 1 0-16,-3-1 8 0,0 4 8 0,-5-4 1 15,-1 0 1-15,-4 1 0 0,-1 3 16 0,-5-4 3 16,0 0 1-16,3 0 0 0,-3 0-24 0,0 1-5 15,3-1-1-15,0-3 0 0,0-1-8 0,-1-3 8 16,1 0-8-16,3 0 8 0,2 4-8 0,-3-4 0 16,3-4 0-16,0 4 0 31,0 0-64-31,6-3-16 0,-1-1-2 0,0 1-618 0,3 3-123 0</inkml:trace>
  <inkml:trace contextRef="#ctx0" brushRef="#br1" timeOffset="-191551.183">20767 6671 1324 0,'0'0'59'0,"0"0"12"0,0 0-57 0,0 0-14 15,0 0 0-15,5-3 0 0,3-1 0 0,0 1 8 16,-2-1-8-16,2 1 0 0,-3 3 16 0,3 0-2 16,-3 0-1-16,3 0 0 0,-3 0 11 0,1 0 3 15,2-5 0-15,-1 5 0 0,1 0 3 0,0 0 1 0,0 0 0 0,3 0 0 16,-3 0-9-16,2 5-2 0,-2-2 0 0,0 1 0 15,3-1-12-15,-3 4-8 0,0-3 10 0,0 3-10 16,0 0 30-16,-6 5 0 0,4-2 0 0,-4-3 0 16,-2 4 19-16,0 1 4 0,0-2 1 0,3-3 0 15,-6 4-22-15,1 4-4 0,-1-4 0 0,0-4-1 16,-2 0-2-16,0 0 0 0,2 5 0 0,-2-2 0 0,-1-3-2 0,1-3-1 16,2 3 0-16,-2 0 0 0,3-2-12 0,-1-2-2 0,3-3-8 15,0 0 12-15,-3 4-12 0,3-4 0 0,0 0 0 0,8 3 0 16,-3 4 0-16,6-7 0 0,2 0 0 0,3 0 0 15,3 0-10-15,-1 4 10 0,9-4-8 0,-4 3 8 16,-4 1 0-16,2 1-8 0,-5-3 8 0,3 6 0 16,-4-1 0-16,-4 0 0 15,0 4 0-15,-6 1 0 0,-2-2 0 0,-3 1 9 16,-3-4 0-16,-2 5 0 0,-3-2 35 0,2-3 8 16,-4 4 0-16,-1-4 1 0,-2 0-15 0,0 5-3 15,0-5-1-15,-3 0 0 0,2-4-20 0,-1 1-4 16,1 3-1-16,1-2 0 0,-3-2-9 0,3-3 0 15,-3 4 9-15,0-1-9 0,0-3 0 0,3 0 0 16,-3 4 0-16,3-1 0 16,-3 1-83-16,0-4-21 0,3 3-4 0</inkml:trace>
  <inkml:trace contextRef="#ctx0" brushRef="#br1" timeOffset="-186384.236">20317 8110 806 0,'0'0'36'0,"0"0"7"0,0 0-35 0,0 0-8 0,0 0 0 0,0 0 0 15,0 0 49-15,0 0 8 0,0 0 2 0,0 0 0 0,0 0-7 0,0-2 0 16,0-3-1-16,3 3 0 0,-3-3 11 0,3 3 2 16,-3 2 1-16,2-5 0 0,4 5-13 0,-1-3-4 15,-2-1 0-15,2 4 0 0,0-7-6 0,0 7-2 16,3-7 0-16,-2 7 0 0,-1 0-6 0,3-5-2 16,0 3 0-16,2 2 0 0,-2 0 0 0,3-5 0 15,-3 5 0-15,2 5 0 16,-2-5-4-16,0 0-2 0,0 2 0 0,3 3 0 15,-6 2-5-15,3 0-1 0,-3-3 0 0,1-1 0 16,-1 4-2-16,0 0-1 0,-2-2 0 0,2 6 0 16,-5-1 3-16,0-3 0 0,-2 5 0 0,-4-5 0 15,1 7 8-15,0-2 1 0,-3-3 1 0,0 3 0 16,0-5-4-16,-3 7-1 0,3-7 0 0,0 5 0 16,0-5-9-16,3 4-3 0,-3-3 0 0,3-6 0 0,-3 5-13 0,5-7 11 15,-2 5-11-15,5-5 10 0,0 0-10 0,0 0 8 0,0 0-8 16,0 0 8-16,0 0-8 0,0 0 8 0,0 0-8 0,0 0 8 15,0 0-8-15,0 0 0 0,8 0 0 0,5 0-11 16,0 0 11-16,3 0-10 0,0 0 10 0,3 0-10 16,-1 0 10-16,3 7 0 0,1-3 0 0,-1-1-8 15,0 4 8-15,0-2 0 16,-2-3 0-16,-1 10 0 0,-2-5 0 0,0 0 0 16,-3 7 0-16,-2-2 0 0,-1-3 0 0,-2 3 0 15,-5 0 0-15,-1-3 8 0,-2 3 0 0,-2-1 0 16,-9-1 0-16,1 2 0 0,-4-5 3 0,-1 0 1 15,-1 5 0-15,0-5 0 0,-5 0-12 0,5 0 10 16,-3-5-10-16,1 3 10 0,-1-5-10 0,1 4 0 16,-3-1 9-16,5-3-9 0,-3 0 0 0,3 0 0 0,0 0 0 0,0 0 0 15,6 0-70 1,-1-3-12-16,-2-1-2 0,3 4-1004 0</inkml:trace>
  <inkml:trace contextRef="#ctx0" brushRef="#br1" timeOffset="-185751.722">20878 8150 864 0,'0'0'76'0,"0"0"-60"0,-2-2-16 0,-1-3 0 15,3 5 44-15,0-2 5 0,3-3 2 0,-1 2 0 16,-2 3-15-16,0 0-2 0,6-4-1 0,-1-3 0 15,0 0 8-15,3 7 2 0,-3-7 0 0,6 2 0 16,0 5-3-16,-1-2 0 0,3-3 0 0,3 3 0 0,0-3-9 0,3 5-3 16,-1-3 0-16,-2 3 0 0,0 3-4 0,-3-3 0 15,-2 5-1-15,-1-3 0 16,-2 5 18-16,-2-2 4 0,-1 2 1 0,-3 0 0 16,-2 4 12-16,0-1 2 0,3-3 1 0,-6 2 0 15,1 1-7-15,-3-3-2 0,-1 0 0 0,1 5 0 16,0-5-16-16,-3 0-4 0,2 5-1 0,1-5 0 15,2-5-20-15,3-2-11 0,0 0 12 0,0 0-12 16,-2 5 8-16,2 2-8 0,2-7 0 0,1 7 0 16,2-7 0-16,-2 7 0 0,2-7 0 0,3 4 0 0,6-1 0 0,-4 2 0 15,1-3 0-15,2 3 0 0,3-3 0 0,2 5 0 16,3 2 0-16,1-2-9 0,1-4 9 0,-4 9 0 16,0-5 0-16,-1 4 0 0,-5-1 0 0,0 2 0 15,-5-3 0-15,-2 3 0 0,-4-1 17 0,-2-1 6 16,0 2 1-16,-5-5 0 0,-3 4 29 0,0-1 7 15,-5-3 0-15,-3 0 1 0,0-2-24 0,-2 2-5 0,-3-3 0 0,-1-1-1 16,1-3-19-16,3 5-4 0,-1-5-8 0,3 0 12 16,0 0-12-16,1 0 0 0,-1-5 0 0,2 5 0 15,1 0 0-15,0 0-13 0,5 0 2 0,-3 0 1 16,4 0-160-16,1 0-32 0</inkml:trace>
  <inkml:trace contextRef="#ctx0" brushRef="#br1" timeOffset="-181845.274">20346 10008 864 0,'0'0'76'0,"0"0"-60"0,0 0-16 0,0 0 0 15,0 0 133-15,0 0 24 0,0 0 5 0,3-5 1 16,0 5-94-16,2-2-18 0,0 2-4 0,1 0-1 15,-1 0-14-15,6 0-2 16,-4 0-1-16,1 0 0 0,6 2-17 0,-1-2-3 16,-3 0-1-16,1 0 0 0,2 0-8 0,0 0 8 0,1 5-8 0,-1-5 8 15,3 2-8-15,-3-2 0 0,0 5 9 0,-2-5-9 16,-1 2 10-16,-2 3-2 0,-2 2-8 0,-1 0 12 16,0-2 13-16,-2 4 3 0,-3-2 0 0,3 0 0 15,-6 5 8-15,0-5 3 0,1 5 0 0,-6-3 0 16,2 3-12-16,1 0-3 0,0-3 0 0,-3-2 0 0,3 5-6 0,-1-5-2 15,1 0 0-15,0 5 0 0,-1-10-16 0,-2 5 0 16,3-2 0-16,0 2 0 0,-3 0 9 0,5-2-9 16,-2-3 0-16,0 3 9 0,5-5-9 0,-3 2 12 15,-2-2-12-15,5 0 12 0,0 0-12 0,0 0 0 16,0 0 9-16,0 0-9 0,0 0 0 0,10 0-8 16,1 0 0-16,2 0 0 0,0-2 8 0,6 2-13 0,-3 2 5 0,0-2 8 15,2 5-9-15,1-3 9 0,2 5 0 0,-5 3 0 16,-6-8 0-16,1 5 0 0,-1 5 0 0,-2-5 0 15,-2 0 21-15,-4 7-1 0,-2-2-1 0,0-3 0 16,-5 3 13-16,0 2 4 0,-3-7 0 0,-3 5 0 16,1-5-7-16,-1 5-1 0,3-5 0 0,-2 2 0 15,-1-2-28-15,0-2 0 16,-2-3-8-16,3 3 8 0,2 2 0 0,-3-7 0 0,0 5 0 0,1-3 0 0,-1-2-16 0,3 0 4 16,-2 0 1-16,2-2 0 15,0 2-130-15,3-5-27 0</inkml:trace>
  <inkml:trace contextRef="#ctx0" brushRef="#br1" timeOffset="-181254.063">20857 10015 1404 0,'0'0'62'0,"0"0"13"16,0 0-60-16,3-5-15 0,-1-2 0 0,1 5 0 0,0-3 40 0,-1-2 4 0,-2 7 2 15,6 0 0-15,2-7-8 0,-3 2-2 0,3 3 0 0,0-3 0 16,2 3-12-16,4-3-2 0,-4 3-1 0,6-3 0 16,-3 3-4-16,3 2-1 0,0-5 0 0,0 5 0 15,0 0-3-15,0 0-1 0,-1 0 0 0,-4 5 0 16,5-3 22-16,-8 5 4 0,-3 0 1 0,0-2 0 16,-2 2-13-16,2 5-2 0,-5-3-1 0,3 3 0 0,-6 0 17 0,1-3 3 15,-4 3 1-15,-1-3 0 0,-1 3-24 0,0-5-5 16,2 0-1-16,-2 5 0 0,3-10-4 0,0 5-1 15,2 3 0-15,1-8 0 0,2-2-9 0,-3 7 0 16,3-7 0-16,0 7 0 0,0-7 0 0,0 0 0 16,3 7 0-16,-1-2 0 0,3-3 0 0,3 3 0 15,0-5 0-15,0 2 0 16,3 3 0-16,2-5 0 0,0 5-10 0,6-3 10 16,-3 3-8-16,2-3 8 0,-2 5 0 0,3 0-9 15,-3 0 9-15,-6 5 0 0,3-5 0 0,-7 5 0 16,2-3 19-16,-3 3 5 0,-5 2 2 0,0 0 0 0,-3-2 24 15,1 2 5-15,-6 0 1 0,2 0 0 16,-4 3-11-16,-1-3-1 0,1-5-1 0,-1 3 0 16,-2 0-12-16,0-3-3 0,-1-2 0 0,1 0 0 0,3 3-4 0,-1-3 0 0,0-5-1 0,1 3 0 15,-3-3-23-15,2-2 0 0,-2 5 0 0,2-3 0 32,-2-2-99-32,0 0-17 0,-1 0-4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1:27.333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134 269 3224 0 0,'0'0'331'0'0,"0"0"178"0"0,-3-4 439 0 0,2 2 1810 0 0,-1-5-2221 0 0,1 7-446 0 0,1-1-1 0 0,0 0 0 0 0,0 0 1 0 0,0 0-1 0 0,-1 0 0 0 0,1 0 1 0 0,0 0-1 0 0,-1 1 0 0 0,1-1 1 0 0,-1 0-1 0 0,1 0 1 0 0,-1 1-1 0 0,0-1 0 0 0,1 0 1 0 0,-1 1-1 0 0,1-1 0 0 0,-1 0 1 0 0,0 1-1 0 0,0-1 0 0 0,1 1 1 0 0,-1-1-1 0 0,0 1 0 0 0,0 0 1 0 0,0-1-1 0 0,1 1 1 0 0,-1 0-1 0 0,0-1 0 0 0,0 1 1 0 0,0 0-1 0 0,0 0 0 0 0,0 0 1 0 0,0 0-1 0 0,0 0 0 0 0,1 0 1 0 0,-1 0-1 0 0,0 0 0 0 0,0 0 1 0 0,0 0-1 0 0,0 1 1 0 0,0-1-1 0 0,0 0 0 0 0,0 1 1 0 0,1-1-1 0 0,-1 0 0 0 0,0 1 1 0 0,0 0-91 0 0,-21 10 32 0 0,4 2 184 0 0,0 1-152 0 0,6 1 0 0 0,-5 1-64 0 0,11 6 53 0 0,5-18-1 0 0,1 0 0 0 0,0 0 0 0 0,0-1 0 0 0,0 1 0 0 0,0 0 0 0 0,1 0 0 0 0,-1-1 0 0 0,1 1 0 0 0,0 0 0 0 0,0-1 0 0 0,1 1 0 0 0,-1-1-1 0 0,1 1 1 0 0,-1-1 0 0 0,1 0 0 0 0,0 1 0 0 0,1-1 0 0 0,-1 0 0 0 0,0 0 0 0 0,1-1 0 0 0,0 1 0 0 0,-1 0 0 0 0,1-1 0 0 0,0 0 0 0 0,0 0 0 0 0,1 1 0 0 0,-1-2 0 0 0,0 1 0 0 0,1 0 0 0 0,-1-1 0 0 0,1 0 0 0 0,-1 1 0 0 0,1-1 0 0 0,0-1 0 0 0,0 1 0 0 0,-1-1 0 0 0,1 1 0 0 0,0-1 0 0 0,3 0-52 0 0,-2 0 57 0 0,1 1 0 0 0,-1-1 0 0 0,0-1 1 0 0,0 1-1 0 0,1-1 0 0 0,-1 0 0 0 0,0 0 1 0 0,0 0-1 0 0,0 0 0 0 0,0-1 1 0 0,0 0-1 0 0,0 0 0 0 0,-1-1 0 0 0,1 1 1 0 0,-1-1-1 0 0,1 0 0 0 0,-1 0 1 0 0,0-1-1 0 0,0 1 0 0 0,0-1 0 0 0,-1 0 1 0 0,1 0-1 0 0,-1 0 0 0 0,0 0 1 0 0,0-1-58 0 0,2-6 188 0 0,0-1 0 0 0,-1 1 0 0 0,0 0 0 0 0,-1-1 0 0 0,0 0 0 0 0,-1 0 1 0 0,-1 0-1 0 0,1 0 0 0 0,-2-9-188 0 0,-2 1 128 0 0,0 0-1 0 0,-2 1 1 0 0,0-1 0 0 0,-1 0 0 0 0,-1 1 0 0 0,-1 0-1 0 0,-3-3-127 0 0,-9-26 304 0 0,10 32 452 0 0,8 9-756 0 0,1-12 286 0 0,7 45-276 0 0,4 11 65 0 0,-3-8-22 0 0,9 46-26 0 0,-13-40 138 0 0,10 42 41 0 0,-3-11 36 0 0,-7-22-204 0 0,0-18 908 0 0,3 3-946 0 0,-7-29 11 0 0,0 0 0 0 0,0 0 0 0 0,0-1-1 0 0,0 1 1 0 0,0 0 0 0 0,0 0 0 0 0,0-1-1 0 0,0 1 1 0 0,0 0 0 0 0,0 0 0 0 0,0 0 0 0 0,0-1-1 0 0,0 1 1 0 0,1 0 0 0 0,-1 0 0 0 0,0 0-1 0 0,0-1 1 0 0,0 1 0 0 0,0 0 0 0 0,0 0-1 0 0,1 0 1 0 0,-1-1 0 0 0,0 1 0 0 0,0 0 0 0 0,0 0-1 0 0,0 0 1 0 0,1 0 0 0 0,-1 0 0 0 0,0 0-1 0 0,0-1 1 0 0,0 1 0 0 0,1 0 0 0 0,-1 0-1 0 0,0 0 1 0 0,0 0 0 0 0,1 0 0 0 0,-1 0-1 0 0,0 0 1 0 0,0 0 0 0 0,0 0 0 0 0,1 0 0 0 0,-1 0-1 0 0,0 0 1 0 0,0 0 0 0 0,1 0 0 0 0,-1 0-1 0 0,0 0 1 0 0,0 0 0 0 0,0 1 0 0 0,1-1-1 0 0,-1 0 1 0 0,0 0 0 0 0,0 0 0 0 0,0 0 0 0 0,1 0-1 0 0,-1 0 1 0 0,0 1 0 0 0,0-1-11 0 0,4-11-2144 0 0,-2 6-3172 0 0,1-3-1232 0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1:29.784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16 456 0 0,'9'0'763'0'0,"-7"0"77"0"0,-2 0 30 0 0,6-1 976 0 0,13-13-181 0 0,-19 13-1393 0 0,0 1 0 0 0,0 0 0 0 0,0 0 0 0 0,-4 1 2632 0 0,-2 4-2904 0 0,-2 10 16 0 0,8-14 60 0 0,0-1-2 0 0,0 0-8 0 0,0 0 6 0 0,0 0 33 0 0,0 0 14 0 0,0 0 1 0 0,0 0 5 0 0,0 0 23 0 0,0 0 11 0 0,8-3 163 0 0,2 3 966 0 0,-10 0-2170 0 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3T21:55:20.048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002060"/>
    </inkml:brush>
  </inkml:definitions>
  <inkml:trace contextRef="#ctx0" brushRef="#br0">18664 3082 633 0,'0'0'28'0,"0"0"6"0,-3 7-34 0,0-3 0 15,3-4 0-15,0 0 0 0,0 0 181 0,0 0 30 16,0 0 5-16,0 0 2 15,0 0-77-15,0 0-15 0,0 0-3 0,8 0-1 16,-2-4-31-16,2-3-7 0,-8 7 0 0,8-3-1 16,7-8-27-16,-1-1-6 0,-1 2-1 0,0-1 0 15,6-8-15-15,-1 5-3 0,1 0-1 0,2-5 0 16,-3 5-13-16,-4 2-2 16,1-2-1-16,1-3 0 0,0 1-5 0,3 2-1 0,-1-7 0 0,3 2 0 15,-2 5 0-15,2-7 0 0,0 2 0 0,-2 5 0 0,-1 2 9 0,-4 2 2 16,-4-1 0-16,1 4 0 0,-3 4-8 0,-8 3-2 15,0 0 0-15,0 0 0 0,0 0 12 0,0 0 3 0,0 0 0 0,0 0 0 16,0 0-39-16,0 0-7 16,0 0-2-16,-3 3 0 15,0-3-32-15,3 7-6 0,-2-7-2 0,-1 4 0 16,-5 3-153-16,0-4-31 0,-16 2-7 0,6 4-1 0</inkml:trace>
  <inkml:trace contextRef="#ctx0" brushRef="#br0" timeOffset="385.258">18635 2905 1587 0,'0'0'35'0,"0"0"7"16,0 0 2-16,2-4 0 0,1-1-35 0,-3 5-9 0,0 0 0 0,0 0 0 15,0 0 80-15,0 0 15 0,0 0 2 0,0 0 1 16,0 0-38-16,0 0-8 0,5 9-2 0,-5-9 0 0,0 0-4 0,-2 3-1 16,2 8 0-16,-3-1 0 0,0 2-17 0,-2-1-3 15,2-1-1-15,-2 9 0 0,0-8 17 0,-1-1 3 16,4 2 1-16,-3 2 0 0,-1-3-26 0,4-1-6 0,-1 9-1 0,-2-8 0 16,2-1-12-16,3 2 0 0,3-3 0 0,2 3 0 15,-2-5 9-15,2 0-1 0,-2 5 0 0,4-5 0 16,1-7-8-16,0 11 0 15,3-8 0-15,-1-3 0 0,1 0 20 0,2 4 12 16,3-4 3-16,5-4 0 0,1 1-43 0,-1 3-9 16,2-4-2-16,-1-1 0 0,-1 3 67 0,-3-5 12 15,-2 2 4-15,-3 5 0 16,3-7-64-16,-5 7-15 0,2-7-1 0,-5 7-1 16,3-3-24-16,-3 3-5 0,-8 0-1 0,8-4 0 0</inkml:trace>
  <inkml:trace contextRef="#ctx0" brushRef="#br0" timeOffset="833.237">19410 2658 748 0,'0'0'67'0,"0"0"-54"16,0 0-13-16,0 0 0 0,0 0 147 0,0 0 26 0,0 0 6 0,0 0 1 16,0 0-20-16,0 0-3 0,0 0-1 0,2 3 0 15,4 4-73-15,-4 0-15 0,4 0-4 0,-1-2 0 16,0 2-24-16,3 0-6 0,0 0-1 0,0 5 0 16,3-10-1-16,-3 7-1 0,0 1 0 0,2-3 0 0,-2-3-31 0,-3-1 0 15,1 4 0-15,-1 0 0 0,3-7 0 0,-3 0 0 31,-2 5 0-31,-3-5 0 0,8 0 0 0,0 0 0 0,-8 0 0 0,0 0 0 32,5-5-45-32,-5 5-15 0,3-7-4 0,-1 0 0 15,1 4-153-15,0-4-31 0,-1-4-7 0,-2 8-1 0</inkml:trace>
  <inkml:trace contextRef="#ctx0" brushRef="#br0" timeOffset="1032.965">19592 2628 115 0,'0'0'0'0,"0"0"10"0,0 0-10 0,0 0 0 0,0 0 0 0,0 0 0 0,0 0 408 0,0 0 79 16,0 0 16-16,0 0 3 0,0 0-298 0,0 0-60 15,0 5-12-15,0 6-3 0,3-4-55 0,-3 3-11 16,-5 4-3-16,5-2 0 0,-3 9-51 0,0-7-13 16,-2 5 0-16,0 0 0 0,0-1 54 0,-1-1 8 15,6 6 2-15,-2-9 0 0,-1 3-52 0,3-1-12 16,0 1 0-16,0-5 0 16,0-1 0-16,0-1 0 0,0 1 0 0,0-3 0 15,0-1-13-15,0-5-6 0,0-2-1 0,0 0 0 16,0 0-19-16,0 0-4 0,0 0-1 0,0 0-1160 15</inkml:trace>
  <inkml:trace contextRef="#ctx0" brushRef="#br0" timeOffset="1464.753">19352 2581 1472 0,'0'0'65'0,"0"0"14"0,0 0-63 0,0 0-16 16,-3-3 0-16,3 3 0 0,0-4 87 0,3-3 14 16,-3 4 3-16,2-1 1 0,-2-3-35 0,3-1-7 15,0 4-2-15,-1-3 0 0,1 0-19 0,2 0-4 16,-2 0-1-16,2 2 0 15,0-5-10-15,1 6-3 0,2-10 0 0,0 7 0 16,-6 0-4-16,3-1-2 0,1-3 0 0,-1 4 0 16,0 0-3-16,1 0-1 0,-1 2 0 0,0-2 0 15,3 7-14-15,-5-3 9 0,2-1-9 0,0 4 8 16,-5 0-8-16,0 0 0 0,0 0 0 0,3 0 0 0,2 0 53 0,1 7 9 16,2-3 2-16,-3-1 0 0,3 9-64 0,-3-5-16 15,-2 4-2-15,2-4 0 0,-2 5 18 0,5-2 14 16,-3 4-2-16,0-7-1 0,-2 0-11 0,2 2 12 0,0 1-12 0,1-3 12 15,-4-3-12-15,4 3 10 0,-4-4-10 0,4 6 10 16,-6-9 0-16,0 0 0 0,0 0 0 0,0 0 0 16,5 3-10-16,-5-3 0 0,0 0 0 0,0 0-798 15,0 0-162-15</inkml:trace>
  <inkml:trace contextRef="#ctx0" brushRef="#br0" timeOffset="1966.356">19812 2908 1335 0,'0'0'59'0,"0"0"13"0,0 0-58 0,0 0-14 15,0 0 0-15,0 0 0 0,0 4 112 0,3 3 19 16,-3-4 4-16,2 4 1 0,1 0-39 0,-3 0-7 16,3 2-2-16,-3-2 0 0,0 3-19 0,0-5-4 15,2 2-1-15,4 4 0 0,-4-4-16 0,-2 0-3 0,0-7-1 0,0 8 0 16,0-1-25-16,3 0-6 0,-6 0-1 0,3-3 0 15,0-4-3-15,0 0-1 0,0 0 0 0,0 0 0 16,0 0-8-16,0 0 0 0,0 0 0 0,0 0 0 16,-2-4-192-16,-4-1-41 0</inkml:trace>
  <inkml:trace contextRef="#ctx0" brushRef="#br0" timeOffset="2119.741">19786 2745 1497 0,'0'0'66'0,"0"0"14"0,0 0-64 0,0 0-16 0,0 0 0 0,0 0 0 16,0 0 106-16,0 0 18 0,0 0 3 0,0 0 1 15,0 0-52-15,5 3-11 0,-5-3-1 0,5 4-1 0,0-1-50 0,-5-3-13 16,3 7 0-16,2 0-644 16,-2-2-132-16</inkml:trace>
  <inkml:trace contextRef="#ctx0" brushRef="#br0" timeOffset="2405.11">20040 2687 1036 0,'0'0'46'0,"0"0"10"0,2 0-45 0,-2 0-11 0,3-5 0 0,2 5 0 16,-2 0 212-16,5-2 41 0,-3-3 8 0,3 5 2 15,0 0-165-15,2 0-33 0,-2 0-6 0,0 0-2 16,3 0-41-16,0 0-8 0,-1 0-8 0,1 0 12 16,-1 0-12-16,1 0 0 0,-3 0 0 0,0 0 0 15,-3 0-46-15,-2 0-14 0,-3 0-4 0,0 0 0 0</inkml:trace>
  <inkml:trace contextRef="#ctx0" brushRef="#br0" timeOffset="2568.05">20069 2842 1630 0,'0'0'72'0,"0"0"16"0,8 0-71 0,-3 5-17 0,3-3 0 0,0-2 0 15,0 5 115-15,2-5 19 0,-2 2 4 0,3-2 1 0,-3 0-71 0,5 0-15 16,-2 5-2-16,2-5-1 0,0 0-34 0,0 0-6 15,-2 0-2-15,2 0-697 16,-2 0-140-16</inkml:trace>
  <inkml:trace contextRef="#ctx0" brushRef="#br0" timeOffset="3170.259">20741 2675 864 0,'-24'-7'38'0,"13"4"8"0,3-1-37 0,0-3-9 15,3 4 0-15,0-1 0 16,0 1 194-16,-1-1 37 0,-2-1 7 0,3 3 2 15,0 2-145-15,-3 0-29 0,0 0-6 0,3 0 0 16,-6 0-44-16,6 0-16 0,-3 0 11 0,0 0-11 16,0 2 57-16,3 7 6 0,-3-6 1 0,2 1 0 15,1-1-64-15,2 1-18 0,1-1-1 0,-1 4 0 16,-2 0 19-16,5 0 0 0,0-2 0 0,2 2 0 16,1 0 0-16,0 0 0 0,2-3-8 0,0 4 8 0,3-6 0 0,3 7 0 15,-3-6 0-15,5 8 9 0,0-8-9 0,3 9 0 16,3-3 0-16,-1-4-11 0,-7 2 11 0,-1 0 0 15,4 0 0-15,-4 5 0 0,-2-10 19 0,0 7-1 16,0-6 0-16,-3 4 0 0,1-3-18 0,-4 3 0 0,-2-4 0 0,3 4 0 16,-3-7 76-16,-5 7 9 0,-6-2 2 0,0 2 0 15,1-3-46-15,-3-1-9 0,-3 4-1 0,2-2-1 0,-1 2-16 16,1-7-3-16,1 0-1 0,0 2 0 0,2-2-10 0,1-2-11 16,-1 2 3-16,3 0 0 15,0 0-154-15,6-7-30 0,-4 2-7 0,4-2-1 0</inkml:trace>
  <inkml:trace contextRef="#ctx0" brushRef="#br0" timeOffset="3370.487">20841 2727 1897 0,'0'0'84'0,"0"0"17"15,0 0-81-15,0 0-20 0,0 4 0 0,0-1 0 16,3 1 99-16,-3-1 15 0,3 1 3 0,-1 6 1 15,1-3-73-15,2 0-14 0,-2-2-3 0,2 6-1 0,-2-1 29 0,-1-3 7 16,1 0 1-16,0 2 0 0,-1-6-52 0,1 4-12 16,0 0 0-16,-1-3 0 0,-2-4 0 0,0 0 0 15,0 0 0-15,0 0 0 16,0 0-100-16,0 0-22 0,0 0-5 0,0 0-581 0,0-7-116 0</inkml:trace>
  <inkml:trace contextRef="#ctx0" brushRef="#br0" timeOffset="3492.859">20857 2633 1342 0,'-3'-12'60'0,"1"5"12"0,2 0-58 0,-3 4-14 16,3-1 0-16,-2-1 0 0,2 3 174 0,0-3 32 16,0 2 6-16,0 3 2 0,0 0-111 0,0 0-23 15,0 0-4-15,5-4 0 0,0 4-53 0,0 4-11 16,1-1-1-16,2 4-723 16,0-2-145-16</inkml:trace>
  <inkml:trace contextRef="#ctx0" brushRef="#br0" timeOffset="3956.34">21143 2694 1728 0,'0'0'76'0,"-5"0"16"0,2 0-73 0,3 0-19 0,0 0 0 16,-5 0 0-16,-1 0 104 0,1 0 18 0,5 0 3 16,-5 0 1-16,-1 0-99 0,-1 0-27 15,-1 4 8-15,-3-1-8 0,3 4 35 0,0-3 3 16,-2 4 1-16,4-8 0 0,-2 11-39 0,3-8 0 0,0 1 0 0,-1 3 0 15,1-4 0-15,5 4 0 0,0-7 0 0,-2 5 0 32,2-5-28-32,2 7-8 0,3-5 0 0,1 3-1 0,2 2 37 0,0-7 0 15,2 0 0-15,3 0 0 0,1 4 0 0,-4-1 0 16,-4-6 0-16,-1-1 0 0,3 1 0 0,-3-1 0 16,-2-1 0-16,2 3 0 0,-2-3 0 0,2-2 0 15,-5 4 0-15,0-1 0 0,3-3 30 0,-3 4 14 16,-3-1 2-16,0 1 1 0,-2-6-24 0,2 7-5 15,3 2-1-15,0 0 0 0,0 0-17 0,0 0 0 0,0 0 0 0,0 0 0 16,0 0 0-16,0 0 0 0,0 0 0 0,3 11 0 16,0-1 0-16,5-3 0 0,-3 0 0 0,3 5 0 15,0-5 0-15,0 7 0 0,0 0 0 0,2 2 0 16,-2-6 0-16,-3 4 0 0,3 0 0 0,-2-2 0 16,-1 2 24-16,-2 0 2 0,-3-2 0 0,2-1 0 0,-2-1-13 0,-2 4-2 31,-4-5-1-31,1 1 0 0,-3-3 4 0,0 0 1 15,-2-2 0-15,-1-3 0 0,-5 7-2 0,6-6 0 16,2-3 0-16,0 0 0 16,-6 0-157-16,1 0-32 0,3-3-7 0,-1-1-810 0</inkml:trace>
  <inkml:trace contextRef="#ctx0" brushRef="#br0" timeOffset="4295.507">21270 2675 921 0,'0'0'82'0,"0"0"-66"16,0 0-16-16,0 0 0 0,0 0 285 0,5 7 54 16,-2 2 10-16,-1 1 3 0,4-3-231 0,-4 5-45 15,4-1-10-15,-4-1-2 16,4-3 0-16,-4 5 0 0,1-3 0 0,0 0 0 16,-1 1-64-16,1-3-12 0,-3 0-4 0,2-2 0 15,-2-5 16-15,0 0 16 0,3 7-3 0,-3-7-1 16,0 0-12-16,0 0 9 0,0 0-9 0,0 0 8 0,3-7-8 0,2-1 0 15,0 4 0-15,1-6 0 0,-1-1 0 16,3 6 0-16,0-4 0 0,0 1 0 0,2 1 0 0,1 0 0 16,0 3 0-16,-1 1 0 0,-2 3 0 0,3 0 0 0,-3-4 0 0,-1 4 0 15,4 4 0-15,-3-1 0 0,3 4 0 0,-1 0 0 16,1 0 0-16,-3 0 0 0,-3 0 0 0,-2-2 0 16,-1 2 0-16,-2 0 0 0,0 0 0 0,0 5 0 15,0-10 21-15,0 7 3 0,0-2 0 0,0 0 0 16,0 0-24-16,0 1 0 0,0-6-12 0</inkml:trace>
  <inkml:trace contextRef="#ctx0" brushRef="#br0" timeOffset="4690.665">21831 2400 1267 0,'0'0'56'0,"0"0"12"0,-3-7-55 0,3 7-13 0,-3 0 0 0,-2 0 0 16,0 0 105-16,0 4 19 0,2 6 3 0,0-6 1 15,-5 3-18-15,6 1-3 0,-4 6-1 0,4 0 0 16,-3 2-46-16,2-2-10 0,0 0-2 0,-2 5 0 16,5-2-8-16,-3 6-1 0,-2-6-1 0,2 4 0 15,1-2-30-15,-1 2-8 16,0 5 0-16,1-5 0 0,2-2 52 0,0 0 10 16,0 6 2-16,2-3 0 0,4-1-52 0,-4-2-12 15,4-1 0-15,-1-1 0 0,3-3 0 0,0 5 0 16,0-7-9-16,0-5 9 15,0 4 0-15,-3-1 0 0,5-6 0 0,-2 3 10 0,3-4-10 0,0 4 0 0,-1-2 0 16,1-3-783-16,2-2-158 0</inkml:trace>
  <inkml:trace contextRef="#ctx0" brushRef="#br0" timeOffset="5076.828">22148 2513 1497 0,'0'0'66'0,"0"0"14"0,0-5-64 0,0-2-16 0,0 7 0 0,0 0 0 16,-2-7 133-16,-4 7 23 0,1-7 5 0,0 7 1 16,-3-3-78-16,0 3-16 0,0-4-4 0,0 8 0 15,0-1-27-15,-3-3-5 0,4 7-2 0,-4-7 0 16,3 7-30-16,-3 0 0 0,4-2 0 0,1 2-10 0,4 0 10 0,-1 0 0 15,0 4 0-15,3-8 0 0,0 9-9 0,6-5 9 16,-4 7-10-16,1-2 10 0,5-1-9 0,2-1 9 16,1 4-8-16,0-2 8 0,-1 2 0 0,6-3-10 0,-3-1 10 0,0 2 0 15,1 2 0-15,-4-3 0 0,4 4 0 0,-4-4 0 16,-2-1 8-16,-3 2 8 16,1-3 1-16,-1 0 1 0,-2 1-18 0,-3 1 0 0,0-3 0 0,-3-1 0 0,0 0 48 0,1 0 5 15,-4-3 2-15,-2 3 0 0,-2-4-37 0,-1 4-7 16,1-7-2-16,-1 5 0 0,-2-3 23 0,2-2 4 15,1 0 0-15,-1 0 1 0,-2 0-37 0,5-2 0 16,0-3 0-16,0 5 0 16,3-2-196-16,-1-3-43 0</inkml:trace>
  <inkml:trace contextRef="#ctx0" brushRef="#br0" timeOffset="5378.395">22500 2675 1724 0,'0'0'76'0,"0"0"16"0,0-7-73 0,-2 7-19 0,-4-3 0 0,4-1 0 16,-4 4 114-16,1 0 19 0,-3 0 4 0,0 0 1 15,-2 0-66-15,2 0-14 0,-6 7-2 0,4-3-1 16,-1-1-44-16,1 4-11 0,-1-2 0 0,0 2 0 15,1 0 53-15,2 0 9 16,3 5 2-16,2-10 0 0,-2 10-52 0,5-5-12 16,2 0 0-16,1 0 0 0,0 5 0 0,2-5 0 15,-2 0 0-15,2 7 0 16,5-7-20-16,1 0-8 0,0 2 0 0,2-6-1 16,0 4-5-16,0-3-1 0,1-1 0 0,-1 1 0 15,0-1-109-15,3-3-23 0,-3 0-4 0</inkml:trace>
  <inkml:trace contextRef="#ctx0" brushRef="#br0" timeOffset="5749.405">22685 2675 1789 0,'-15'-3'79'0,"12"-1"17"0,0 8-77 0,3-4-19 0,0 0 0 0,0 0 0 16,0 0 108-16,-2 0 19 0,-4 0 3 0,6 0 1 15,0 0-70-15,0 0-13 0,0 0-4 0,-5 3 0 16,2 4-35-16,-2-2-9 0,2 2 0 0,-2 7 0 16,2-10 0-16,-2 4 0 0,3-6 0 0,-1 7 0 15,3-2 0-15,-3 0 0 0,3 3 0 0,0-3 0 16,0 0 0-16,3-2 0 0,0 2 0 0,2 0 0 0,0 0 16 0,3-7 0 16,-3 7 1-16,-2-2 0 0,5-5-17 0,0 0 0 15,0 2 0-15,2-4 0 0,-2 2 0 0,3 0 0 16,-3-8 0-16,2 4 0 0,-2 4-10 0,0-10-6 15,-2 3 0-15,-1-2-1 0,-2 2 65 0,2-3 12 0,-5 3 4 16,0 0 0-16,0-4-47 0,-5-1-9 0,-1 5-8 0,6 0 12 16,0 0-12-16,0 0 0 0,-2 2-12 0,-1 3 12 15,-2-3 44-15,-1-2 16 0,1 4 3 0,0-1 1 16,-1 4-154-16,6 0-30 0,0 0-7 0,0 0-1025 16</inkml:trace>
  <inkml:trace contextRef="#ctx0" brushRef="#br0" timeOffset="6081.299">22886 2682 172 0,'0'0'16'0,"0"0"-16"0,0 0 0 0,0 0 0 16,0 0 297-16,0 0 57 0,0 0 11 0,6 5 3 16,-1 2-142-16,0 0-28 0,-2 0-6 0,0-3 0 15,-1 4-102-15,1-1-20 0,0 0-4 0,-1 0-1 16,1-3-17-16,0 6-3 0,-1-3-1 0,1 0 0 0,-3-7-19 0,2 5-4 15,-2-5-1-15,3 7 0 0,-3-7-20 0,0 0 0 16,0 0 0-16,0 0 0 0,0 0 26 0,0 0 1 16,0 0 0-16,0 0 0 0,0 0-14 0,3-7-2 0,-1 2-1 0,4-2 0 15,-4 0-10-15,1 0 0 0,0-7 0 0,2 7 0 16,0 0-16-16,0-5-6 0,3 2-1 0,0-1 0 31,0 6 7-31,0-2 2 0,0 0 0 0,0 0 0 16,3 4-18-16,-3-1-4 0,-3 1-1 0,3-1 0 0,2 4 27 0,-2 0 10 15,0 0 0-15,0 0-9 0,0 4-3 0,3-4 0 16,-1 3 0-16,-2-3-723 16,3 4-145-16</inkml:trace>
  <inkml:trace contextRef="#ctx0" brushRef="#br0" timeOffset="6382.169">23257 2698 115 0,'0'0'10'0,"0"0"-10"0,0 0 0 0,8 3 0 15,0-3 258-15,0 0 50 0,-3 0 9 0,3 0 3 16,0 0-164-16,0 0-33 0,0 0-7 0,0 0 0 16,2 0-83-16,-2 0-16 15,-3 0-3-15,3-3-1 0,-2-1 41 0,2 4 8 16,-6-3 2-16,4-1 0 0,-4 4-64 0,1-5 0 16,0-2-12-16,-3 4 2 0,0-4 10 0,0 3 14 0,-3 1-3 0,0-1-1 15,-2-3 43-15,0 4 9 0,-3-1 2 0,2-1 0 16,-2 3-52-16,1 2-12 0,-7 0 0 0,4 0 0 15,-1 0 0-15,1 0 0 0,-4 0 0 0,4 7 0 16,-1-3 0-16,1-1 0 0,-1 4 0 0,0 0 0 0,1 0 54 16,5 5 8-16,-3-5 2 0,2 0 0 15,4 7-76-15,2-2-14 0,0-1-3 0,2-4-1 16,1 3-3-16,2-3-1 0,1 0 0 0,4 5 0 0,1-5 51 0,-1 0 11 16,4 0 1-16,1 0 1 15,4-2-152-15,-1-5-30 0</inkml:trace>
  <inkml:trace contextRef="#ctx0" brushRef="#br0" timeOffset="6984.364">23741 2364 1036 0,'-8'-4'46'0,"8"4"10"0,0 0-45 0,0 0-11 0,-5 0 0 0,5 0 0 16,-5 0 156-16,5 0 28 0,-3 4 7 0,-2 3 1 15,-3-7-111-15,2 10-21 0,1-5-5 0,0 9-1 16,0-7-2-16,-3 7 0 0,2-2 0 0,1 2 0 16,0 0-10-16,-1 2-2 0,4 1-1 0,-4-3 0 15,6 5-11-15,-2-1-1 0,-1-3-1 0,3 3 0 16,0-1-3-16,0-1-1 15,-2 1 0-15,4-1 0 0,1 1-6 0,2-3-2 16,-2-2 0-16,2 2 0 0,3-3-23 0,-3-1-5 16,6 2-1-16,-3-5 0 0,2 4 15 0,4-3 0 15,-4-1 0-15,6 0 0 0,0 0 48 0,-3-7 13 16,0 7 3-16,-2-7 0 16,0 0-256-16,-1 0-52 0,1 0-9 0</inkml:trace>
  <inkml:trace contextRef="#ctx0" brushRef="#br0" timeOffset="7184.544">23887 2633 864 0,'0'0'76'16,"0"0"-60"-16,0 0-16 0,0 0 0 0,0 0 267 15,0 0 50-15,0 0 11 0,0 0 1 0,0 0-206 0,8 0-42 16,-1 2-8-16,1 7-1 0,3-6-43 0,0 4-8 0,-1 0-1 0,1 0-1 16,2 0-7-16,0 0 0 0,0-2-1 0,-2 2 0 15,5 0-11-15,-6 0 0 0,1-7 0 0,0 7 0 16,-1-2 0-16,-2-3 0 0,-3 7 0 0,3-9 0 31,-2 3-168-31,-4-3-40 0,-2 0-7 0,6-3-1 0</inkml:trace>
  <inkml:trace contextRef="#ctx0" brushRef="#br0" timeOffset="7400.563">24027 2595 57 0,'0'0'0'0,"0"0"0"0,0 0 0 0,0 0 0 16,0 0 0-16,0 0 0 0,0 0 375 0,0 0 69 15,0 0 15-15,0 0 2 0,0 9-316 0,0-2-63 16,0 3-13-16,0-3-2 0,0 0-3 0,-5 5 0 0,2-5 0 0,-5 4 0 16,3-1 0-16,-3 2 0 0,0-5 0 0,-3 0 0 15,3 4-64-15,0-3-11 0,3-1-3 0,-3 0-1 16,3 0 15-16,2-3 0 0,-2-1 0 0,5-3 0 16,0 0-91-16,0 0-18 0,0 0-4 0,0 0-826 15</inkml:trace>
  <inkml:trace contextRef="#ctx0" brushRef="#br0" timeOffset="7607.384">24313 2755 1738 0,'0'0'38'0,"0"0"8"0,0 0 2 0,-3 7 1 0,0 0-39 0,1-2-10 15,-4 2 0-15,6 0 0 0,0 0 80 0,-2 5 13 16,2-10 3-16,0 10 1 0,0-5-57 0,0 0-11 16,2-3-2-16,-2-1-1 0,0 4-26 0,0-7 8 15,0 0-8-15,0 0-644 16,0 0-133-16</inkml:trace>
  <inkml:trace contextRef="#ctx0" brushRef="#br0" timeOffset="7754.51">24262 2621 1152 0,'0'0'102'0,"0"0"-82"0,0 0-20 0,0 0 0 15,0 0 118-15,0 0 19 0,0 0 4 0,0 0 1 16,0 0-99-16,0 0-20 0,6 4-4 0,-1-1-776 16</inkml:trace>
  <inkml:trace contextRef="#ctx0" brushRef="#br0" timeOffset="8139.656">24297 2313 864 0,'-3'-14'38'0,"3"14"8"0,0-5-37 0,3 5-9 16,-3 0 0-16,0 0 0 0,0 0 143 0,8 0 26 15,2 9 6-15,1-2 1 0,2 3-90 0,3-3-18 0,0 5-3 0,0 2-1 16,2 4-51-16,1 8-13 0,-1-5 0 0,-2 8 0 15,3-6 36-15,-6 1 5 0,-3-5 1 0,1 6 0 16,0-6 22-16,-6 2 4 0,-2-4 0 0,-1 9 1 16,1-14 10-16,-3 2 1 0,0 4 1 0,-3-3 0 15,3-1-65-15,-2 0-16 0,-1-10 0 0,0 4 0 16,1-1 0-16,-1-3 0 0,0-1 0 0,3-3 0 0,-2 0 0 0,-4 0 0 16,4 0 0-16</inkml:trace>
  <inkml:trace contextRef="#ctx0" brushRef="#br0" timeOffset="8556.067">24405 2120 806 0,'0'0'72'0,"0"0"-58"0,5 0-14 0,1 5 0 0,2-5 120 0,0 7 22 0,-3-7 4 0,6 7 1 16,2 4-31-16,3-4-5 15,-1 5-2-15,7 5 0 0,4-6-87 0,-2 8-22 16,0 2 0-16,0 1 0 0,-3 3 0 0,0 4 0 16,0-3 0-16,-2 6 0 0,-4-3 56 0,-1 4 6 15,-6-8 2-15,0 4 0 0,-6 1 21 0,3-2 5 16,-5-6 1-16,0 4 0 0,-2-5-43 0,-1-2-9 16,-2 2-2-16,2-7 0 0,-2 5 6 0,0-5 1 0,-1 0 0 15,1 2 0-15,0-9-24 0,0 3-4 0,2-3 0 0,-2 0-1 16,2-2-15-16,3-5 11 0,-5 2-11 0</inkml:trace>
  <inkml:trace contextRef="#ctx0" brushRef="#br0" timeOffset="16635.78">14608 13757 691 0,'0'0'61'0,"0"0"-49"0,0 0-12 0,0 0 0 15,0 0 89-15,0 0 15 0,0 0 4 0,0 0 0 16,0 0 4-16,0 0 2 0,0 0 0 0,0 0 0 0,0 0-32 0,0 0-6 31,0 0-2-31,5 4 0 0,-2 4 0 0,-1-6 0 16,-2-2 0-16,0 12 0 0,3-5-34 0,0 0-6 15,-1 7-2-15,-2-7 0 0,3 7 8 0,-1-2 0 0,1-5 1 0,-3 7 0 0,0-2-5 0,3 2 0 0,-1 0-1 0,-2-2 0 16,3 2-13-16,-3 0-2 16,0-2-1-16,3 2 0 15,-3-2-19-15,2-3 0 0,1 3 0 0,0-5 0 16,-1 0 0-16,1 0 0 0,0 0 0 0,-1 0 0 15,-2-2 8-15,0-5-8 0,0 0 12 0,0 0-12 0,0 0 17 0,0 0-3 16,0 0-1-16,0 0 0 0,0 0 8 0,0 0 2 16,0 0 0-16,0 0 0 0,0 0-7 0,0 0 0 15,0 0-1-15,0 0 0 0,0 0-15 0,0 0 0 16,0 0 0-16,0 0 0 0,0 0 12 0,0 0-4 0,0 0-8 0,0 0 12 16,0 0-12-16,0 0 0 0,0 0 0 0,0 0 0 15,3-7 0-15,-3 7-13 0,0 0 4 0,3-7 1 16,-3 2 8-16,0 5 0 0,7-7 0 0,-1 0 0 15,-1 2 0-15,-5 5 0 0,3-7 0 0,-3 7 0 16,0 0 0-16,5-2 0 0,-5 2 0 0,0 0 0 16,8-5 8-16,-3 3-8 15,-5 2 8-15,0 0-8 0,11 0 9 0,-3 0-9 16,-8 0 12-16,8 0-12 0,-8 0 0 0,8 0 0 16,0 0 0-16,-8 0 0 0,0 0 0 0,7 2 0 15,1 3 0-15,0-3 0 0,-2 5 16 0,-1-2-3 16,-2 2-1-16,2 0 0 0,-2 0 4 0,2-2 0 0,-3 2 0 0,1 0 0 15,2 0 1-15,-5 0 1 0,3 0 0 0,0 0 0 16,-3-7-7-16,2 5-2 0,-2-5 0 0,3 7 0 0,-3-7-9 16,3 2 8-16,-3-2-8 0,0 0 8 0,0 0-8 0,0 0 0 15,0 0 0-15,0 0 8 0,0 0-8 0,0 0 0 16,0 0-10-16,0 0 10 16,0 0-91-16,0 0-12 0,0-2-2 0,0 2-699 15,0 0-139-15</inkml:trace>
  <inkml:trace contextRef="#ctx0" brushRef="#br0" timeOffset="16989.921">14960 14079 576 0,'0'0'51'0,"0"0"-41"0,0 0-10 0,0 0 0 16,2-2 198-16,-2 2 38 0,0 0 7 0,0 0 1 15,0 0-76-15,0 0-15 0,0 0-3 0,0 0-1 16,0 0-41-16,0 0-9 0,0 0-2 0,0 0 0 0,0 0-29 0,0 0-7 16,0 0-1-16,0 0 0 0,3 2-12 0,-1 5-4 15,-2 0 0-15,3 0 0 0,-3 3-19 0,3-3-4 16,-3 0-1-16,0 0 0 0,0 0-8 0,0 0-1 15,0-7-1-15,0 7 0 0,2 7-10 0,-2-7 0 16,0-7 0-16,3 7 8 0,-3-2-8 0,0-5 0 16,0 7 0-16,0-7 0 31,0 0-32-31,0 0-1 0,0 0-1 0,0 0 0 16,0 0-153-16,0 0-30 0,-3-5-7 0</inkml:trace>
  <inkml:trace contextRef="#ctx0" brushRef="#br0" timeOffset="17522.966">15248 13771 403 0,'0'0'36'16,"0"0"-36"-16,0 0 0 0,0 0 0 15,0 0 197-15,0 0 33 0,0 0 6 0,0 0 2 16,0 0-97-16,0 0-19 16,0 0-4-16,0 0-1 0,-3 5-28 0,-5 2-5 15,3 0-2-15,0 0 0 0,-3 0-7 0,3 7-2 0,-1-2 0 0,-2 2 0 16,6 0-19-16,-4 0-4 0,1-2-1 0,0 7 0 15,2-3-17-15,3 1-4 0,0-3-1 0,0 0 0 16,0 0-12-16,3 0-3 0,2 0 0 0,0 3 0 16,-2-3-1-16,2-5-1 0,3 3 0 0,-2 0 0 15,-1-3-1-15,0 3 0 0,0-5 0 0,3 0 0 0,-2 0-1 0,-1 0 0 16,3 0 0-16,-3-2 0 0,0-3-8 0,1 3 0 16,-1-3 9-16,0 3-9 0,3-5 0 0,-2-5-16 15,-1 3 2-15,3-3 1 16,-3 3-179-16,3-5-36 0</inkml:trace>
  <inkml:trace contextRef="#ctx0" brushRef="#br0" timeOffset="17961.581">15378 13966 345 0,'0'0'31'0,"0"0"-31"0,0 0 0 0,0 0 0 0,0 0 340 0,0 0 63 31,0 0 12-31,0 0 2 0,0 0-257 0,5 7-52 0,0-2-11 0,0 2-1 16,3 0-44-16,0-2-8 0,3-3-1 0,-3 5-1 16,2-2-22-16,1 2-4 0,0-2 0 0,-3-3-1 15,2 5-15-15,-5-7 11 0,3 5-11 0,0-3 10 16,0 3-10-16,0-3 0 0,-8-2 9 0,5 0-9 16,1 0 0-16,-6 0 9 0,0 0-9 0,0 0 0 15,0 0-88-15,-3-2-24 0,-2-3-4 0,-3-2-2 16,3 0 4-16,-3 5 1 0,2-8 0 0,4 3 0 15,-4 0-17-15,4 0-3 0,-1 0-1 0,0 0 0 16,1 0 61-16,-1 0 12 0,3 2 2 0,0 5 1 0,0 0 71 0,0 0 15 16,-2-7 2-16,2 7 1 0,0 0 93 0,0 0 20 15,0 0 3-15,0 0 1 0,-6 0-8 0,6 0-2 16,-2 7 0-16,-4-2 0 16,-2 2-34-16,3 0-8 0,2 0 0 0,-2 5-1 15,-3-5-44-15,0 0-9 0,6 0-2 0,-4 5 0 16,-2-5-28-16,3 2-12 0,0-4 11 0,2 2-11 15,-2 0 0-15,2 0 0 0,-2 0 0 0,2-2 0 16,3-5 0-16,0 0-13 0,-2 7 1 0,2-7 0 16,0 0-129-16,0 0-26 0,0 0-5 0,0 0-773 15</inkml:trace>
  <inkml:trace contextRef="#ctx0" brushRef="#br0" timeOffset="18240.287">15494 13797 576 0,'-11'-5'25'0,"11"5"6"0,0 0-31 0,0 0 0 15,0 0 0-15,0 0 0 0,0 0 260 0,0 0 45 16,0 0 10-16,11 5 1 0,0 2-172 0,-3 0-34 16,2 0-7-16,1 0-2 0,-3 0-45 0,2 5-10 15,1 2-2-15,-1-2 0 0,1 2-1 0,-3 0-1 16,0 5 0-16,0-5 0 15,0 7-2-15,0-2 0 0,-8-5 0 0,2 5 0 16,1-5-7-16,0 7-1 0,-6-9-1 0,3 7 0 16,-3-5-16-16,1-5-3 0,-1 3-1 0,0 0 0 15,-2-5-11-15,0 0 0 0,2 0 0 0,-2-5 0 16,-3 3-138-16,3-5-20 0,-1-5-4 0,4 3-864 16</inkml:trace>
  <inkml:trace contextRef="#ctx0" brushRef="#br0" timeOffset="20271.437">8014 5982 806 0,'-10'-3'36'0,"4"-2"7"16,4 5-35-16,2-7-8 0,0 7 0 0,-3-7 0 15,-8 7 53-15,9-7 9 0,2 7 2 0,0-2 0 16,-3-3 51-16,1-2 10 0,2 7 3 0,0-4 0 0,2 1-52 16,1-2-9-16,-6-2-3 0,6 0 0 0,-3 7 0 0,0 0 0 15,0 0 0-15,0 0 0 0,0-2 0 0,0 2 0 16,0 0 0-16,0 0 0 0,0 0 0 0,0 0 0 16,0 0 0-16,0 0 0 0,-3 2-51 0,1 10-13 0,4-5 0 0,-2 7 0 15,3-2 54-15,-3-3 8 0,5 6 2 0,3 3 0 16,0-4-64-16,-3 3-16 0,-2-1-2 0,2-1 0 15,3 1 29-15,-3-2 5 0,-2 0 2 0,0 0 0 16,2 0-18-16,0 1 10 0,1-4-10 0,-4 3 8 16,-4-7 0-16,2 5-8 0,5-5 12 0,-2 5-4 15,-6-5 1-15,6 0 0 16,-1-5 0-16,1 6 0 0,-3-8-23 0,0 0-5 16,0 0-1-16,0 0 0 0,8 0 45 0,-8 0 9 15,-3-3 2-15,6-2 0 0,2-2-21 0,-2 5-4 16,-3-5-1-16,-3-5 0 0,3 8 6 0,3-3 2 15,-1-1 0-15,-2 1 0 0,-5 0-32 0,5 0-6 16,3 0-2-16,-1 3 0 0,-4-4 22 0,2 6 0 16,5-3-9-16,0 3 9 0,-5 2 0 0,0 0 0 0,0 0 0 0,8-5 0 15,3 5-9-15,-3 0 9 0,-8 0 0 0,0 0-9 16,13 5 9-16,-5-3 0 0,0-2 0 0,-3 7 0 0,-5-7 0 16,5 5 0-16,6-2-8 0,-6 1 8 0,-7 3 20 0,-1 0 8 15,8 0 3-15,1 0 0 0,-6 1-31 0,2-1-12 16,1 2 1-16,2 0 0 0,3-2 11 0,-5 0 16 15,-8 1-4-15,7-4-1 0,6 8-11 0,-3-5 0 0,-10 0 0 0,2-5 0 16,3-2 0-16,0 0 0 0,0 8 0 0,-2-4 0 16,-9-4 0-16,11 0 0 0,6 3 0 0,-6-3 0 15,-8 0 0-15,8 0 0 0,0 0 0 0,0 0 0 16,-6-3-100-16,4 3-23 0,2 0-4 16,8-4-1-16,5-4-102 0,-5 1-21 0,-14 0-4 15,6 7-564 1</inkml:trace>
  <inkml:trace contextRef="#ctx0" brushRef="#br0" timeOffset="20603.987">8303 6233 1292 0,'-19'-5'57'0,"19"5"12"0,0 0-55 0,0 0-14 0,0-2 0 0,-3-3 0 16,-2 5 100-16,5 0 16 0,0 0 4 0,0 0 1 0,-2-7-14 0,2 7-3 15,5-2-1-15,0-3 0 0,-5 5-63 0,5-2-12 16,3-3-2-16,3 5-1 0,2-4-25 0,-5 4 0 15,0 0 0-15,3 0 0 0,-1 0 56 0,1 0 7 16,-6 4 1-16,0-4 0 0,1 5-52 0,-1-3-12 16,-2 5 0-16,-3-2 0 0,-3 2 27 0,3 0 2 15,0 0 1-15,-3 5 0 16,-5-3 3-16,3 3 1 0,5-5 0 0,-3 7 0 16,-2-2-34-16,2-2 0 0,1 1 0 0,2-4 0 15,2 0 0-15,1 0 0 0,-3-7 0 0,0 7 0 16,8 1 0-16,-5-1 0 0,-1 2 0 0,4-7 0 15,-1 3 0-15,3-3 0 0,-3-2 0 0,3 0 0 16,-8 0 0-16,5 0 0 0,6-2 0 0,-3-3 0 16,-8 5 0-16,8-2 0 0,0-3 0 0,0-2 0 15,0 0-263-15,-3 0-59 0,3-5-12 0,0 1-2 0</inkml:trace>
  <inkml:trace contextRef="#ctx0" brushRef="#br0" timeOffset="21051.44">8599 5899 1267 0,'8'-4'28'0,"-5"1"5"0,-3 3 2 16,0 0 1-16,5 0-36 0,-5 0 0 0,-5-5 0 0,5 5 0 0,0 0 109 0,0 0 15 15,-3 5 4-15,-5-2 0 0,0 1-14 0,0 3-2 16,5 5-1-16,-2-3 0 0,-5-1-24 0,2 3-5 15,2 3-1-15,1 0 0 0,2 5-65 0,-2-5-16 16,-3-2 0-16,6 2 0 0,4 5 14 0,-4-5-1 0,-1 5 0 16,-2-5 0-16,10 0-13 0,-5 0 0 0,-5 0 8 0,5 1-8 15,0-4-9-15,2 1-5 16,4 2-1-16,-4-2 0 0,-4-3 24 0,2-2 5 16,7 0 1-16,1 5 0 0,-5 0-24 0,0-3-5 15,2-4-1-15,6 2 0 0,-3-4 15 0,-1-3 0 16,-7 0 0-16,8 0 0 15,6 0-235-15,-4 0-44 0,-2-10-9 16,3 3-496-16</inkml:trace>
  <inkml:trace contextRef="#ctx0" brushRef="#br0" timeOffset="21274.912">8639 6132 1036 0,'0'0'92'0,"0"0"-73"16,0 0-19-16,0 0 0 0,0 0 141 0,0 0 25 15,5-5 5-15,0 5 1 0,1 0-71 0,1 0-13 16,1 0-4-16,0 0 0 16,0 5-15-16,-2-3-3 0,2 3-1 0,-1-3 0 0,1 6-53 0,3-8-12 15,-6 4 0-15,1 3 0 0,1 0 0 0,-1-2 0 0,-1-3 0 0,0 3 0 16,-2 2 28-16,-3-7 4 16,0 0 2-16,0 0 0 15,5 3-106-15,-5-3-20 0,0 0-5 0,0 0-1 16,0 0-120-16,0 0-24 0</inkml:trace>
  <inkml:trace contextRef="#ctx0" brushRef="#br0" timeOffset="21475.757">8755 6106 115 0,'0'0'10'0,"0"0"-10"16,0 0 0-16,0 0 0 0,0 0 210 0,0 0 40 16,0 0 8-16,0 0 2 15,0 0-135-15,0 0-26 0,0 0-6 0,0 0-1 16,0 0-48-16,0 0-9 0,-3 7-3 0,-2-2 0 15,-5 4 41-15,2-2 8 0,0 0 2 0,0 1 0 16,-5-4-31-16,5 8-5 0,2-3-2 0,1-2 0 0,0 1-54 0,-1-1-11 16,-2 4-3-16,6 1 0 15,4-5-14-15,-2 0-3 0,-7 0-1 0,7-4-491 16,0-3-97-16</inkml:trace>
  <inkml:trace contextRef="#ctx0" brushRef="#br0" timeOffset="21792.644">8808 5918 806 0,'0'0'72'0,"0"0"-58"16,0 0-14-16,0 0 0 0,5 0 92 0,3 0 15 15,-2 0 3-15,1 2 1 16,1-2-24-16,0 5-5 0,-2 2-1 0,2 0 0 16,2 0 15-16,-2 7 4 0,0 0 0 0,0-2 0 0,-3 7-24 0,-2-10-5 15,0 10-1-15,-3-5 0 0,2 1-10 0,-2 3-1 16,3-4-1-16,-3 5 0 0,-3 0-24 0,1 2-5 16,-1-2-1-16,0-2 0 0,-2 1-28 0,0 1 0 15,-1-5 0-15,1 0 0 0,2 0 0 0,-2-2 0 16,2-5 0-16,1 0-711 0,-1 0-148 0</inkml:trace>
  <inkml:trace contextRef="#ctx0" brushRef="#br0" timeOffset="55510.526">16687 4749 748 0,'0'0'67'0,"0"0"-54"16,0 0-13-16,0 0 0 15,0 0 118-15,0 0 21 0,0 0 4 0,0 0 1 16,0 0-13-16,6 5-3 16,-1-3 0-16,-5-2 0 0,0 0-51 0,0 0-10 0,-5 7-3 0,2 3 0 15,3-10 19-15,3 9 3 0,-1 3 1 0,-2-3 0 16,-5 3-37-16,5 2-7 0,8-2-2 0,0-3 0 15,0 3 19-15,-3 0 3 0,-2-3 1 0,2 3 0 16,0-5-52-16,-2 5-12 0,0-5 0 0,2 2 0 0,3-4 0 0,0 2 0 16,0 0 0-16,-8-7 0 0,0 0 0 0,0 7-15 15,-3-2 3-15,-2 2 1 0,-1-5 11 0,6-2-12 16,0 0 12-16,0 0-12 16,-8 5-130-16,8-5-26 0,0 0-6 0</inkml:trace>
  <inkml:trace contextRef="#ctx0" brushRef="#br0" timeOffset="55864.698">16923 4890 1497 0,'0'0'32'0,"0"0"8"0,0 0 0 0,0 0 4 0,0 0-36 15,0 0-8-15,0 0 0 0,0 0 0 0,0 0 104 0,0 0 20 16,-8 5 3-16,3-3 1 0,-6 3-52 0,6 2-9 0,5 0-3 0,-3-2 0 15,0 4-51-15,1-4-13 0,-1 2 0 0,0 5 0 16,1-5 0-16,2 0 0 0,0 0 0 0,2 0 0 16,6 0 0-16,-2 0 0 0,-4 0 0 0,6-7 0 15,0 5 0-15,3-3 0 0,-1-2 0 0,1 5 0 16,2-5 0-16,0-5 0 0,1 3 0 0,-4-3 0 0,-2 3 0 0,0-3 0 16,8-2 0-16,-3 0 0 0,-8 0 0 0,1 0 0 15,-1 0 0-15,3 0 0 0,3-5 54 0,-6 5 8 16,0 0 2-16,-2 0 0 0,-3 0-52 0,-3 2-12 15,1-2 0-15,-4 0 0 0,-2 2 54 0,-2 3 8 16,2-3 2-16,-5 5 0 0,-1-2-52 0,1 2-12 16,5-5 0-16,-2 5 0 15,-1 5 0-15,3-3 0 0,8-2 0 0,0 0 0 16,0 0-120-16,-5 5-26 0,2-3-6 0,3-2 0 0</inkml:trace>
  <inkml:trace contextRef="#ctx0" brushRef="#br0" timeOffset="56250.636">17301 4916 691 0,'0'0'30'0,"0"0"7"0,5-7-29 0,-2 0-8 0,-3 0 0 0,3 2 0 15,-3 3 205-15,0-3 40 0,0 5 8 0,0-7 2 16,0 5-127-16,0 2-24 15,0 0-6-15,-3-5-1 0,3 5-26 0,0 0-6 16,-3 0-1-16,-2-2 0 0,0-3-26 0,0 5-6 16,-1 0 0-16,1 5-1 0,-3-3-12 0,3 3-3 15,-1-3 0-15,-2 3 0 0,3-3-6 0,-3 3-2 16,6-3 0-16,-1 3 0 16,-2 2-8-16,5-2-14 0,-3 2 3 0,3-5 1 0,3 5 10 0,2-2 0 15,0 2 0-15,3-5 0 0,0 3 0 0,0 0-8 0,0-3 0 0,0 5 0 0,0-2-3 0,0-3 0 16,2 3 0-16,-4-3 0 15,2 5-13-15,0-2-4 0,-3-3 0 0,0 3 0 16,-5 2 28-16,3-2 0 0,-1-3 0 0,-2 5 0 16,-2-2 36-16,2-3 13 0,-3 3 3 0,1-3 0 0,-6 3-32 0,2 2-7 15,1-2-1-15,0-3 0 0,-1 3 16 0,-2-5 4 32,1 2 0-32,-1-2 0 15,2 0-103-15,1 5-20 0,2-3-4 0</inkml:trace>
  <inkml:trace contextRef="#ctx0" brushRef="#br0" timeOffset="56598.583">17545 4921 806 0,'0'0'36'0,"0"0"7"15,0 0-35-15,0 0-8 0,5-5 0 0,-5 5 0 0,-3-7 171 0,3 7 32 16,0-7 6-16,0 7 2 0,0 0-100 0,0 0-20 15,0 0-4-15,0 0-1 0,0 0-34 0,-5 0-8 0,-6 0 0 0,3-5-1 16,0 5-22-16,-2 5-4 0,5-5-1 0,-3 5 0 0,5-3-16 0,0 3 0 16,1-3 0-16,-1 5 0 0,3-2 8 0,-3-3-8 15,3 3 0-15,0 2 0 0,0 0 0 0,0-2-12 16,0-5 1-16,8 7 1 0,3 0 10 0,-3 0-13 16,-3 0 5-16,6 0 8 0,-1-2-8 0,1 2 8 15,-3-5 0-15,-6 5 0 0,1 0 8 0,-3-2 7 16,0 2 1-16,-3 0 0 15,1-2 9-15,-3 2 3 0,2-5 0 0,-2 5 0 16,-6 0 28-16,0-2 7 16,1 2 1-16,2 0 0 0,3-7-52 0,-1 0-12 0,-2 0 0 0,0 0 0 15,1 5-100-15,-1-5-22 0,0-5-5 0</inkml:trace>
  <inkml:trace contextRef="#ctx0" brushRef="#br0" timeOffset="56983.996">17812 4735 1378 0,'0'0'30'0,"0"0"6"0,0 0 2 0,0 0 2 0,0 0-32 0,0 7-8 0,-6-2 0 0,6 2 0 16,-2-5 126-16,-1 5 24 0,1 5 5 0,-1-5 1 15,0 0-70-15,1 7-14 0,-4-2-2 0,4 2-1 16,-4 0-10-16,4-2-3 0,-1 2 0 0,0-2 0 15,-2 2-38-15,2 0-8 0,1-2-2 0,2 2 0 0,-3 0 6 0,1-7 1 32,-1 5 0-32,0-3 0 0,1-2-15 0,-1 5 0 15,0-5 0-15,1 5 0 0,-4-5 0 0,4 0-20 16,2 5 4-16,-6-5-708 0,4 2-142 0</inkml:trace>
  <inkml:trace contextRef="#ctx0" brushRef="#br0" timeOffset="57369">17886 4949 1267 0,'0'0'28'0,"0"0"5"0,0 0 2 0,5 0 1 0,3-2-36 0,0-3 0 0,0 5 0 0,5 0 0 16,-5-5 83-16,3 5 9 0,-3-2 3 0,2 2 0 15,1 0-57-15,-1-5-11 0,1 5-3 0,0-2 0 16,-1 2-12-16,-2-5-4 0,-8 5 0 0,5-2 0 16,1-3 10-16,-6 5 2 0,0 0 0 0,2-2 0 0,-2-3 12 0,0-2 4 15,-2 2 0-15,-6 3 0 0,0-3-22 0,2 3-4 32,-1-3-1-32,-1 5 0 0,-3 0 24 0,0-2 5 15,-2 2 1-15,3 2 0 0,-4-2-28 0,4 7-11 16,-6-2 8-16,5-5-8 0,1 7 0 0,2 0 0 15,0 0 0-15,0-2 0 0,3 2 0 0,-3 0-9 0,2 0 9 0,4 5 0 32,-1-5-36-32,3 2-1 0,0 3 0 0,3 0 0 0,5-3 37 0,-3-2 0 0,3 0 0 0,3 0 0 15,2 3 11-15,-3-8 9 0,6 5 3 0,0-7 0 16,3 5-139-16,-6-3-28 0,5-2-6 0,-2-2-606 16</inkml:trace>
  <inkml:trace contextRef="#ctx0" brushRef="#br0" timeOffset="57701.42">18137 4909 1497 0,'0'0'66'0,"0"0"14"16,0 0-64-16,0 0-16 0,5 7 0 0,-2 0 0 0,0 0 137 0,2 5 24 15,-2-7 5-15,-1 4 1 0,1-2-64 0,0 5-13 16,-1-5-2-16,1 0-1 15,0 5-68-15,-1-5-19 0,-2-5 0 0,0-2 8 0,0 0 45 0,0 0 9 0,0 0 2 16,0 0 0-16,0 0-52 0,0 0-12 0,0 0 0 0,0 0 0 16,0 0 0-16,0 0 0 0,0-7 0 0,0 0 0 31,0 0-69-31,0 0-17 0,3-5-3 0,0 3-1 16,2-3 2-16,0 5 1 0,0-5 0 0,1 3 0 0,2-3 58 0,0 5 11 0,-3 0 2 0,3 0 1 15,2 2-13-15,1 3-4 0,0-5 0 0,-6 7 0 0,3-5 32 0,-3 5 0 16,0 5 11-16,-5-5-3 0,0 0 13 0,6 2 3 15,2 3 1-15,0-3 0 0,-3 5-25 0,0-7-12 16,-5 0 0-16,3 7 1 0</inkml:trace>
  <inkml:trace contextRef="#ctx0" brushRef="#br0" timeOffset="58039.644">18381 4895 1497 0,'15'0'32'0,"-15"0"8"0,0 0 0 0,0 0 4 0,0 0-36 0,0 0-8 16,0 0 0-16,0 0 0 0,0 0 104 0,3 2 20 15,5 8 3-15,-5-8 1 0,-3 5-52 0,2 0-9 0,4 0-3 0,-1 0 0 16,-2-2-24-16,-3 2-4 0,2 0-2 0,4 0 0 16,-1 0-10-16,-3 0-1 0,-2-2-1 0,0-5 0 15,0 0-11-15,0 7-3 0,0-7 0 0,0 0 0 16,0 0-8-16,0 0 0 0,0 0 0 0,0 0 0 15,0 0 0-15,0 0 0 0,3-7 0 0,0 2 0 16,-3-2 0-16,0 0-12 16,2 0 2-16,4-7 1 15,-1 7-49-15,-2 0-10 0,5-5-1 0,-3 5-1 16,3-5 17-16,-3 5 3 0,3 0 1 0,-3 5 0 16,6-5 15-16,-6 2 3 0,0-2 1 0,3 7 0 15,-2-2-3-15,2-3-1 0,0 5 0 0,0 0 0 0,-1 0 54 0,-1 0 10 16,-1 0 2-16,-2 5 1 15,-3-5-104-15,5 2-21 0</inkml:trace>
  <inkml:trace contextRef="#ctx0" brushRef="#br0" timeOffset="58399.32">18674 4907 864 0,'0'0'38'0,"0"0"8"0,0 0-37 0,6-5-9 0,-1 5 0 0,-5 0 0 0,0 0 158 0,0 0 30 0,5-5 5 0,-5 5 2 32,0 0-102-32,0 0-20 0,0 0-4 0,0 0-1 15,0 0-21-15,0 0-5 0,-2 5-1 0,-1 2 0 0,-2 0-33 0,2 0-8 0,0 0 0 0,-2-2 0 16,0 2 0-16,-3 0 0 16,2 0 0-16,1 0 0 0,3 0 0 0,2 0 0 15,-3-2 0-15,3 7 0 0,0-10 0 0,3 5 0 16,-3-7 0-16,7 5 0 0,-1-3 20 0,-6-2 1 15,10 5 1-15,1-5 0 0,-3-5-35 0,5 3-7 16,-2-3-2-16,-1-2 0 0,1 5 49 0,-1-8 9 16,-2 8 3-16,3-5 0 0,-3-5-11 0,-3 5-3 15,0 0 0-15,-2 0 0 0,-3 2 11 0,3-2 3 16,-1 5 0-16,-2-5 0 0,0 2-21 0,-5-2-4 0,5 7-1 0,-3-7 0 16,-2 7-1-16,0-7 0 0,-3 7 0 0,3 0 0 15,-1-5-12-15,1 10 0 0,-3-5 0 0,0 0-717 16,3 0-142-16</inkml:trace>
  <inkml:trace contextRef="#ctx0" brushRef="#br0" timeOffset="58756.532">18870 4890 864 0,'0'0'38'0,"5"0"8"0,-5 0-37 0,3 5-9 0,-3-5 0 0,5 2 0 15,-2 3 143-15,2 2 26 0,-2-2 6 0,2 2 1 0,-2 0-39 0,2 0-7 16,-2 0-2-16,-1 0 0 0,1 0-58 0,0 0-12 16,-1 0-2-16,-2 0-1 15,0-2-37-15,0-5-7 0,0 0-2 0,0 0 0 0,0 0 29 0,0 0 6 16,3 2 0-16,-3-2 1 16,0 0-21-16,0 0-5 0,0 0-1 0,0 0 0 0,0 0-18 0,0 0 0 31,8-2 0-31,-3-3 0 0,3-2 0 0,-3-2 0 0,3 2 0 0,0-5 0 15,0 0 17-15,3 3-3 0,-1-3-1 0,1 5 0 0,2 0-21 16,-2 0-5-16,-1 2-1 0,1-2 0 0,-3 0 14 0,5 7 0 16,0-7 0-16,1 7 0 15,-1 0 0-15,-3 0-14 0,4 0 4 0,-4 7 1 0,-2-7 9 0,0 5 12 16,-3-3-2-16,6 3-1 16,0-3-58-16,-6-2-12 0,0 7-3 0,-5-7-947 0</inkml:trace>
  <inkml:trace contextRef="#ctx0" brushRef="#br0" timeOffset="60777.367">17690 5250 403 0,'0'0'36'0,"0"0"-36"0,3 0 0 0,2 0 0 0,-5 0 156 0,3-5 24 16,-3 5 4-16,0 0 2 0,5 0-54 0,-5 0-12 16,0 0-1-16,3-2-1 0,-3 2-61 0,0 0-12 15,0 0-2-15,0 0-1 0,0 0 18 0,2-5 3 16,-2 5 1-16,0 0 0 0,0 0-34 0,0 0-6 16,0 0-2-16,0 0 0 0,0 0 37 0,0 0 7 15,0 0 2-15,0 0 0 16,0 0-29-16,0 0-6 0,-5 0-1 0,-3 0 0 15,3 5-6-15,-1-5-2 0,1 0 0 0,0 0 0 16,-3 0-11-16,3 2-2 0,-1-2-1 0,-2 5 0 16,0-5-10-16,3 5 8 0,-3-5-8 0,0 2 8 15,0-2-8-15,-2 5 10 0,2-3-10 0,-3-2 10 0,1 5-10 16,-1-3 8-16,0 3-8 0,1-3 8 0,-3-2-8 0,2 0 0 16,0 5 0-16,1-5 8 0,2 2-8 0,-3 3 0 15,1-5 0-15,-1 5 8 0,1-3-8 0,-1-2 0 0,0 0 0 0,1 5 0 16,2-3 0-16,-3-2 8 0,-2 0-8 0,5 5 0 15,-2-5 36-15,2 2 1 0,0-2 1 0,0 5 0 32,0-5-59-32,0 0-12 0,-3 0-3 0,3 2 0 0,-2-2 36 0,2 5 0 0,-3-3 0 0,1-2 0 15,-1 0 0-15,1 0 0 16,2 5 0-16,-3-5 0 0,-2 0 29 0,0 2 3 16,5 3 1-16,-3-5 0 15,0 0-52-15,-2 5-10 0,0-3-3 0,5-2 0 0,3 5 32 0,-6-3 0 16,1-2 0-16,-1 5 0 0,11-5 0 0,-8 2 0 15,-2 3 0-15,-4-3 0 0,4 3 0 0,-1-5 0 16,1 2 11-16,-1 3-3 0,-2-5-8 0,2 0 0 16,6 7-8-16,-3-7 8 0,-3 0 0 0,3 0 0 0,3 5 0 0,0-3 8 15,5-2-8-15,-5 0 0 0,-1 0 0 0,4 5 0 16,2-5 0-16,-6 2 9 0,-2 3-9 0,3-3 0 16,0 3 9-16,-1-3-9 0,1-2 0 0,-3 5 9 15,0-3-9-15,3 3 0 0,0-5 0 0,2 7 8 16,-8-7 7-16,6 7 1 0,3-2 0 0,-1-3 0 0,-2 3-16 0,-1-3-16 15,4-2 3-15,-1 5 1 0,3 2 12 0,-3-2 16 16,-2 2-3-16,0 0-1 0,5-5-12 0,-3 3-10 0,-5 2 2 0,3 0 0 16,0 0 8-16,-1 0 0 0,4 0 8 0,-4-2-8 15,-4-3 8-15,2 5-8 0,5-2 8 0,1 2-8 16,-9-2 0-16,6-3 0 0,-1 5 0 0,4-2 0 16,-4 2 0-16,1-5 0 0,0 3 0 0,5-5 0 15,0 7 0-15,-3 0 0 16,-5-2 0-16,6 2 0 0,2-5 0 0,0-2 0 15,-8 7 0-15,2-2 0 0,1 2 0 0,0-5 0 16,5-2 0-16,-3 10 0 0,-5-8 0 0,3 5 0 16,5-7 0-16,-3 5 0 0,-5-3 0 0,6 5 0 15,2-7 0-15,0 0 0 0,0 0 0 0,-3 5 0 16,0 2 0-16,6 0 0 0,5 0 24 0,-8-7 1 16,-3 7 0-16,1-2 0 0,7 2-17 0,-2 0-8 0,-3-7 0 0,-6 7 8 15,-2 0-8-15,6 0 0 0,4 0 0 0,-2 0 8 16,-7-2-8-16,4 2 12 0,8 0-12 0,-5 0 12 15,0 0-12-15,0 0 0 0,0 0 0 0,5-2 0 16,1 2 0-16,-1 0 0 0,-8 0 0 0,3 0 0 0,8 5 0 16,-2-5 0-16,-6 0 0 0,-3 0 0 0,3 0 27 0,0 0 0 31,0 5 0-31,-3-5 0 0,-2 0-37 0,5 5-7 16,5-5-2-16,1 0 0 0,-9 0 31 0,3 0 5 0,8 0 2 15,0 5 0-15,-3-5-19 0,0 0 0 0,1 0 0 0,4 0 0 16,1 0 0-16,-3 5 0 0,-6-5 0 0,4 0 0 15,4 0-13-15,-2 0-7 0,-5-2 0 0,0 2-1 16,2 0 21-16,3 0 8 0,2 0 0 0,-2 0 0 16,-5 0-8-16,2-2 0 0,6 2 0 0,-3-5 0 0,0 3 28 0,0 2 3 15,0 0 1-15,0-2 0 0,2-3-32 0,-2 5 0 16,0-2 0-16,0-3 0 0,3 6 0 0,-4-4 0 16,-1-1 0-16,2 1 0 0,0 3 0 0,2-2 0 15,-2-3 0-15,-3 3 0 0,-2-3 0 0,5 6 0 16,-3-8-8-16,1 4 8 0,-6-4 0 0,5 3 0 15,3 1 0-15,0 1 0 0,-3-3 14 0,0 3-3 0,1-3-1 0,4-2 0 16,3 0-10-16,-5 7 0 0,-2-7 0 0,2 5 0 16,5-5 0-16,3 0 8 15,-3 0-8-15,-2 2 8 0,-1-2-8 0,-2 0 0 0,-3 0 9 0,1 5-9 16,-6-5 0-16,5 3 9 0,3-3-9 0,-8 0 0 16,0 0 10-16,0 0-10 0,5 4 8 0,0-4-8 0,-5 0 0 0,0 0 0 31,0 0 0-31,6 7 0 0,-1-2 0 0,-5-5 0 15,0 0 9-15,3 2-9 0,2 5 8 0,-5-7-8 0,0 0 10 0,0 0-10 16,3 5 0-16,-3-5 8 0,0 0-8 0,0 0 0 16,0 0 0-16,0 0 0 0,2 2 0 0,-2-2 0 15,0 0 0-15,0 0 0 0,3 8 0 0,-3-8 0 16,0 0-17-16,0 0-3 0,0 0-1 0,0 0 0 16,0 0-211-16,0 0-41 0,-16 0-9 15,16 0-757-15</inkml:trace>
  <inkml:trace contextRef="#ctx0" brushRef="#br0" timeOffset="61262.681">17171 6134 115 0,'-5'-2'0'0,"5"2"10"0,0 0-10 0,0 0 0 0,-2-5 0 0,2 5 0 15,0 0 305-15,0 0 59 0,0 0 12 0,0 0 3 16,0 0-248-16,0 0-50 0,0 0-9 0,0 0-3 15,0 0-22-15,0 0-5 16,0 0-1-16,5 5 0 0,-3 2-14 0,4-5-3 16,-1 6-1-16,3-4 0 0,0 3 33 0,0-2 6 15,-3 2 2-15,3 0 0 0,3 0-52 0,-3 0-12 16,-3 0 0-16,3 7 0 0,-3-7 54 0,3 8 8 16,-3-8 2-16,1 4 0 0,-1 1-52 0,0-2-12 15,-2 1 0-15,2 3 0 0,-5-2 54 0,3-2 8 16,-6 1 2-16,3 1 0 0,-2-3-52 0,-1 3-12 0,-2-5 0 0,-1 0 0 15,1 5 54-15,-3-5 8 0,0-4 2 0,-2 4 0 16,2-3-52-16,0-4-12 0,-6 0 0 0,1 0 0 16,3 0 0-16,-1 0 0 0,0 0 0 0,-2 0 0 0,0 0 0 15,0 0 0-15,7 0 0 0,-1-4 0 0,-9 4 0 0,8-3 0 16,8 3 0-16,0 0 0 16,-3-4-48-16,3 4-13 0,-5 0-3 0,5 0-751 15,5-8-150-15</inkml:trace>
  <inkml:trace contextRef="#ctx0" brushRef="#br0" timeOffset="76656.086">8726 532 518 0,'0'0'46'0,"0"0"-37"0,0 0-9 0,0 0 0 16,0 0 117-16,0 0 22 0,0 0 4 0,0 0 1 15,3-7-13-15,-3 7-3 16,0 0 0-16,0 0 0 0,0 0-51 0,0 0-10 16,0 0-3-16,0 0 0 0,0 0 19 0,0 0 3 15,0 0 1-15,0 7 0 0,0 0-37 0,-3 0-7 16,-5 0-2-16,5 5 0 0,-2 2 2 0,2-9 0 15,-2 4 0-15,3 3 0 0,-1-5-22 0,3 0-4 16,0 5-1-16,3-3 0 0,-3-9-8 0,5 5-8 16,3 9 9-16,0-7-9 0,0-2 0 0,2-3 0 0,1 3 0 0,-3-3 0 15,2-2 8-15,1 0-8 0,2-2 0 0,-2 2 9 16,-1-7 3-16,1 7 0 0,2-12 0 0,-5 5 0 16,3 0-12-16,-3 2 0 0,-3-2 0 0,3 0 8 15,0 0 11-15,-3 0 1 0,-2 0 1 0,-1 3 0 16,-2-4 2-16,0 8 0 0,0 0 0 0,0 0 0 0,0 0-3 0,0 0-1 31,0 0 0-31,0 0 0 0,0 0-19 0,0 0 8 16,0 0-8-16,0 8 0 0,0 1-8 0,3 0-9 15,2-2-2-15,1 0 0 0,1-2 19 0,4 2 0 16,0-2 0-16,2-3 0 0,3 5 8 0,-3-7 6 0,3 7 1 16,-3-7 0-16,0 0-15 0,3 0 0 0,3-7 0 0,-6 7 0 15,0-7 8-15,0 5-8 0,1-8 0 0,-4 8 9 16,-5-5 3-16,3 2 0 0,-2-9 0 0,-1 7 0 0,0-5 11 0,-5 5 2 15,0-7 1-15,0 7 0 0,0-5-15 0,-2 3-3 16,-4-3-8-16,4 5 12 0,-4-5 26 0,4 5 5 16,-9 0 1-16,6 0 0 0,0 0-32 0,-1 0-12 15,1 7 11-15,0-7-11 0,-1 7 18 0,6 0-2 16,0 0-1-16,0 0 0 16,0 0-43-16,0 0-9 15,0 0-2-15,6 7 0 16,-6 0-131-16,2 5-26 0,1-5-6 0,0-5-915 0</inkml:trace>
  <inkml:trace contextRef="#ctx0" brushRef="#br0" timeOffset="77003.881">9313 652 288 0,'0'0'25'0,"0"0"-25"16,0 0 0-16,0 0 0 0,0 0 283 0,0 0 51 15,3 7 10-15,0 0 3 0,-1-2-147 0,-2 2-28 16,3 0-7-16,-3 0-1 0,0 0-66 0,0 0-14 15,3 5-2-15,-3-2-1 16,0-6-13-16,0 10-4 0,0-7 0 0,2 0 0 16,-2 0-51-16,3 3-13 0,-3-3 0 0,3 2 0 15,-3-2 0-15,0-2 0 0,0-3 0 0,0-2 0 16,0 0 0-16,0 0 0 0,0 0 0 0,0 0 0 16,0 0-48-16,0 0-13 0,0 0-3 0,0 0-1049 15</inkml:trace>
  <inkml:trace contextRef="#ctx0" brushRef="#br0" timeOffset="77589.051">9538 553 806 0,'0'0'72'0,"0"0"-58"0,-2 0-14 0,2 0 0 16,0 0 105-16,0 0 19 0,0 0 3 0,0 0 1 15,0 0-52-15,0 0-9 0,0 0-3 0,0 0 0 0,0 0 27 0,2-7 5 16,4 5 0-16,-4-10 1 0,-2 12-53 0,0 0-10 16,5 0-2-16,-2-9-1 0,0-1 26 0,2 3 6 15,0 5 1-15,1-3 0 0,2-2-52 0,0 0-12 16,-3 7 0-16,3-7 0 0,0 0 0 0,0 2 0 16,0 3 0-16,-1-3 0 0,1 3 0 0,0 2 0 0,-2 0 0 0,2-5 0 15,0 10 0-15,-3-5 0 0,0 0 0 0,0 2 0 16,1-2 32-16,-1 5 4 0,-2-3 1 0,2 8 0 15,-2-8-8-15,2 5-1 16,-2 0-1-16,4 0 0 0,-4-2-27 0,5-3 0 16,0 5 0-16,0-2 0 0,-5 0 0 0,4-3 0 15,4-2 0-15,-3 0 0 0,0 0 56 0,-3 0 7 16,3 0 1-16,3-2 0 0,-1-3-52 0,1 0-12 16,-3-2 0-16,2 5 0 0,1-5 0 0,0 2 0 15,-3-2 0-15,-1-2 0 0,1-1-8 0,0 1-5 16,0 4-1-16,-2-2 0 0,-1 0 22 0,0 5 5 0,0-3 1 0,-5 5 0 15,0 0-14-15,0 0 0 0,0 0 0 0,0 0 0 16,0 0-152-16,0 0-32 0,-13 7-8 16,3 0-792-16</inkml:trace>
  <inkml:trace contextRef="#ctx0" brushRef="#br0" timeOffset="78005.356">9647 678 0 0,'0'0'0'0,"0"0"0"0,0 0 0 0,0 0 0 0,0 0 0 0,0 0 0 0,0 0 421 0,0 0-85 16,0 0 68-16,0 0 14 0,0 0-253 0,0 0-50 15,0 0-11-15,5 0-1 0,-2 0-66 0,2-7-13 16,3 7-2-16,-3-5-1 0,0 5 35 0,1-7 6 15,-1 7 2-15,0-7 0 0,1 5-52 0,-1-3-12 16,3 0 0-16,-3-2 0 0,3 7 54 0,-3-2 8 16,6-3 2-16,-3 5 0 0,0-7-52 0,0 7-12 0,0 0 0 0,0 0 0 15,-3 0 0-15,0 0-18 0,-2 7 4 0,2-7 1 16,3 0 13-16,0 5 16 0,-5-3-3 0,-1 5-1 16,-2-2 14-16,3 2 2 0,0 0 1 0,-3 5 0 0,-3-5-2 15,6 0-1-15,-1-4 0 0,1 1 0 0,-3 3-17 0,3 0-9 16,2 0 10-16,-2-2-10 0,4-3 10 0,1-2-10 31,0 5 10-31,3-5-10 0,2 0 0 0,-2 0 0 16,-1-5 0-16,1 5 0 0,-1-2 0 0,-2-3 0 15,3 5 0-15,-3-7 0 0,3 0 0 0,-4 7 0 16,1-7 0-16,0 7 0 16,-5-4-49-16,2 1-16 0,-2-2-3 0,-3 5-1041 0</inkml:trace>
  <inkml:trace contextRef="#ctx0" brushRef="#br0" timeOffset="78460.039">10313 457 748 0,'0'0'33'0,"0"0"7"0,-2-5-32 0,-1-2-8 15,1 0 0-15,-1 7 0 0,0-7 240 0,3 7 45 16,-5-5 10-16,2 5 1 0,-5 5-151 0,3-5-30 0,0 5-7 0,-3 4 0 16,0-2-39-16,0 5-7 0,3 0-2 0,-3 4 0 15,0-2-48-15,3 3-12 0,-1-1 0 0,4-2 0 16,-4 5 0-16,6 0 0 0,-5-5 0 0,5 0 0 15,5 0 0-15,1-2 0 0,-1 2-12 0,3-2 12 16,0-5 0-16,5 3 0 0,3-6 8 0,2 3-8 16,-2-7 0-16,0 7 0 15,3-7 0-15,-1-7-10 0,-2 7 10 0,3-7 11 16,-6 3-3-16,3-4 0 0,-3-1 43 0,0-3 8 16,-2 3 1-16,-3-1 1 15,-3 1-5-15,0-3 0 0,3-6-1 0,-5 1 0 0,-1 5-19 0,1-7-3 16,-6 5-1-16,-2-7 0 0,0 7-10 0,0 2-2 15,-3-9-1-15,0 9 0 0,-3 5 0 0,1 0 0 16,-1-7 0-16,0 7 0 0,1 0-19 0,-1 2 8 0,3 3-8 0,0 2 0 16,3-5-100-16,5 5-26 0,0 0-6 0</inkml:trace>
  <inkml:trace contextRef="#ctx0" brushRef="#br0" timeOffset="79752.387">11240 601 1036 0,'0'0'23'0,"0"0"5"0,5 0 0 0,-3 0 1 0,-2 0-29 0,3 0 0 0,-3 0 0 0,0 0 0 15,0 0 119-15,0 0 17 0,0 0 4 0,5 0 1 0,-5 0-33 0,6 0-6 16,-1 4-2-16,0 1 0 0,1-3-24 0,-1 5-4 15,3 0-2-15,-3-2 0 0,3 2-25 0,0 0-5 16,0-2 0-16,0 4-1 0,2-2-12 0,-2-2-3 16,3 2 0-16,0-5 0 0,-4 6-12 0,1-4-2 15,3-4-1-15,-3 7 0 0,0-7-9 0,0 0 0 0,-3 0 0 16,0 0 0 0,3-2-139-16,-5-3-33 0,0 5-6 0,-1-4-2 0</inkml:trace>
  <inkml:trace contextRef="#ctx0" brushRef="#br0" timeOffset="79968.602">11433 586 806 0,'0'0'72'0,"0"0"-58"15,0 0-14-15,0 0 0 0,2 0 207 0,-2 5 38 0,3-5 8 0,0 0 2 16,-1 2-73-16,-4 6-14 0,2-4-4 0,-3 10 0 16,3-7-56-16,-3 5-12 0,1 0-3 0,-4 4 0 15,4-4-74-15,-6 2-19 0,2 0 0 0,-1 0 0 16,-1 3 0-16,0-1 0 0,2 3 0 0,-2-5 0 15,3 5 0-15,0-5 0 0,2 0 0 0,-2 0 0 16,2-2 0-16,1-5 0 16,-1 0-8-16,0 5 8 15,1-5-88-15,-1-7-11 0,3 0-2 0,0 0-967 0</inkml:trace>
  <inkml:trace contextRef="#ctx0" brushRef="#br0" timeOffset="80403.563">11232 457 1497 0,'0'0'32'0,"-3"-5"8"0,3 5 0 0,0 0 4 0,-3-7-36 0,1 0-8 0,2 7 0 0,0 0 0 16,0-2 92-16,0 2 17 0,2-5 3 0,-2 5 1 15,0-5-78-15,3-2-16 0,0 5-3 0,2-5-1 16,-2 2-15-16,4-2 0 16,-1 0 0-16,-1 0 0 0,3 2 35 0,0 5 4 15,-3-7 1-15,0 0 0 0,3 0-31 0,0 0-9 16,0 0 0-16,0 7 0 0,-2-5 24 0,-1 3-1 15,-3-3-1-15,-2 5 0 0,0 0-22 0,6 0 0 0,-1-2 0 16,-5 2 0-16,5 2 0 0,1-2 0 0,-6 0 0 0,5 7 0 16,0-7 56-16,1 5 6 0,1 2 2 0,1 0 0 15,-2 0-44-15,2-2-9 0,-3 2-2 0,-2 0 0 0,-1 0-9 0,1 0-12 16,2 5 2-16,3-5 1 0,-5 0 58 0,2 0 12 16,0 0 3-16,-2 0 0 15,-3-7-82-15,3 7-16 0,-3-7-3 0,0 0-1 16,0 0-85-16,0 0-17 0,2 5-3 0</inkml:trace>
  <inkml:trace contextRef="#ctx0" brushRef="#br0" timeOffset="80717.811">11705 553 1267 0,'0'0'112'0,"0"0"-89"0,0 0-23 0,0 0 0 15,5 0 87-15,-5 0 13 0,6-2 2 0,4-3 1 0,1 5-15 0,-3 0-4 16,5 0 0-16,-2-2 0 0,2 2-63 0,-3 0-13 15,6 0-8-15,-2 0 10 0,-1 0-10 0,3 0 0 16,-6 0 0-16,4 0 0 0,-7 0 0 0,-7 0 0 16,0 0 0-16,0 0-868 0</inkml:trace>
  <inkml:trace contextRef="#ctx0" brushRef="#br0" timeOffset="80870.98">11716 718 691 0,'0'0'61'0,"5"0"-49"0,0 0-12 0,6 0 0 0,0 2 182 0,-1-2 34 16,1-2 6-16,2 2 2 0,-3 0-128 0,4 0-26 15,2 0-5-15,-6-5-1 0,3 5-51 0,-2-7-13 16,2 7 0-16,-2 0-765 0</inkml:trace>
  <inkml:trace contextRef="#ctx0" brushRef="#br0" timeOffset="81640.722">12218 518 716 0,'0'0'32'0,"0"0"6"16,-5 0-30-16,5 0-8 0,0 0 0 0,0 0 0 16,0 0 72-16,0 0 14 0,0 0 2 0,0 0 1 15,0 0 26-15,0 0 5 0,0 0 0 0,0 0 1 0,0 0-35 0,0 0-7 16,0 0-2-16,0 0 0 0,0 0-13 0,0 0-2 15,-10 0-1-15,2 0 0 0,0 0-24 0,2 0-5 32,-4 7 0-32,2 0-1 0,0-7-16 0,0 0-3 15,0 7-1-15,3-2 0 0,0-3-11 0,2 3 10 0,-2 2-10 16,2 0 10-16,3 0-10 0,-3 0 0 0,6-2 0 0,0 2 0 16,-1 0 8-16,6 0 7 0,0 0 1 0,3 0 0 15,2 0-28-15,0-2-6 0,3 2-1 0,3 0 0 16,-1 0 19-16,1 0 0 0,-4 0 0 0,-1-2 0 15,-1 2 16-15,0-5 1 0,-5 3 0 0,3-2 0 0,-6 1-17 0,0 3 0 16,1 0 0-16,-6 0 0 0,-3-2 55 0,0-3 7 16,-5 3 2-16,0-2 0 0,-2 1 0 0,-6 3 0 15,0-7 0-15,0 7 0 0,3-7-52 0,0 0-12 16,-1 0 0-16,-1 0 0 0,-1 0 0 0,8 0 0 16,-3 0 0-16,6-7-782 15,-3 0-159-15</inkml:trace>
  <inkml:trace contextRef="#ctx0" brushRef="#br0" timeOffset="81840.921">12420 572 2062 0,'0'0'45'0,"0"0"10"0,0 0 1 0,0 7 3 0,2 0-47 0,1 0-12 0,-1 1 0 0,1-4 0 16,0 10 81-16,-1-14 15 15,1 12 2-15,2-10 1 0,1 5-84 0,-1-2-15 0,-2 2 0 0,2 0-12 16,-2-7 12-16,-1 7 8 0,3-2-8 0,-5-5 11 31,0 0-60-31,0 0-12 0,0 0-3 0,0 0-947 0</inkml:trace>
  <inkml:trace contextRef="#ctx0" brushRef="#br0" timeOffset="81987.787">12406 459 1209 0,'0'0'108'0,"0"-2"-87"15,0-3-21-15,0-2 0 0,0 7 171 0,0 0 29 16,0 0 7-16,0 0 1 16,0 0-94-16,0 0-18 0,0 0-4 0,0 0-1 15,11 0-91-15,-3 0-25 16,-3 0-2-16,8 0-634 0,-2 7-127 0</inkml:trace>
  <inkml:trace contextRef="#ctx0" brushRef="#br0" timeOffset="82441.608">12703 551 1731 0,'0'0'38'0,"0"0"8"0,0 0 2 0,0 0 0 0,0 0-38 0,-3-5-10 0,0 3 0 0,3 2 0 15,0 0 52-15,-5 0 9 0,0 0 2 0,-1-5 0 16,1 5 5-16,-3 0 2 0,-2 5 0 0,-1-5 0 16,1 0-44-16,-4 2-9 0,4 5-1 0,-1-2-1 15,-2 2-15-15,2 0 0 16,6 0 0-16,-3 0 0 0,3 0 0 0,-1 1 0 15,4 1 0-15,2 0 0 0,0-2 0 0,2-2-8 16,1 2 8-16,5 0-10 0,3 0 10 0,-1 0 0 16,-2-7 0-16,3 7 0 0,2-2-8 0,3-5 0 15,-6 0 0-15,4 0 0 0,-1-5 8 0,3 5-13 16,-6-7 5-16,1 0 8 0,-3 5 0 0,0-8 10 16,0 8 1-16,0-3 0 0,-6-2 5 0,1 0 0 0,2 0 1 0,-5 0 0 15,0 7 11-15,0-4 1 0,0 1 1 0,0 3 0 16,0 0-2-16,0 0-1 0,0 0 0 0,0 0 0 15,0 0-18-15,0 0-9 0,0 0 10 0,0 0-10 0,0 0 0 16,8 7 0-16,0 0 0 0,-3 0-10 0,3 0-9 0,0-2-1 16,-2 4-1-16,2 1 0 0,-3-1 33 0,0 3 6 15,0-3 2-15,1 3 0 0,-6 2-20 0,0-2 8 16,0-2-8-16,-3 8 0 0,0-6 40 0,-2 2 0 16,0 0 1-16,-3 0 0 15,-3-7-55-15,3 5-11 0,-2 0-3 0,-1-3 0 0,-5-4 28 0,6 2-8 16,-1-4 8-16,3-3 0 0,-2 0-20 0,2 4 0 0,0-4 1 15,0-4-722-15,3 1-145 0</inkml:trace>
  <inkml:trace contextRef="#ctx0" brushRef="#br0" timeOffset="82805.125">12877 546 2080 0,'0'0'46'0,"0"0"10"0,0 0 1 0,0 0 1 16,6 7-46-16,-1-2-12 0,0 2 0 0,0 0 0 16,1 0 68-16,2 0 11 0,0-2 2 0,0 5 1 0,-3-6-31 0,0 3-7 15,-2 0 0-15,-3 0-1 0,0-2-11 16,0-3-1-16,2 3-1 0,-2-3 0 0,3 3-12 0,-3-5-2 16,0 0-1-16,0 0 0 0,0 0-15 0,0 0-16 31,0 0 3-31,3-5 1 0,-1-2 31 0,4 5 6 0,-4-3 2 15,4-2 0 1,-4-7-64-16,6 7-13 0,0 0-2 0,3 0-1 16,-3-5-17-16,2 5-3 0,3 0-1 0,1 2 0 0,-4 3 48 0,1-3 10 0,2 3 1 0,-2 2 1 15,2 0 22-15,-3 2 5 0,1 3 1 0,0-3 0 16,-1 3 22-16,1 2 4 0,-3 0 0 0,2 0 1 16,-2 0 11-16,3 0 3 0,-3 1 0 0,-3-4 0 0,0 3-27 0,1 0-6 15,-1 0-1-15,0-2 0 0,-2-3-8 0,2 5-1 16,-2-2-1-16,-1 0 0 15,4-3-134-15,-6 5-26 0,0-7-6 0,0 0-1 0</inkml:trace>
  <inkml:trace contextRef="#ctx0" brushRef="#br0" timeOffset="83544.776">13457 264 806 0,'0'0'72'16,"0"0"-58"-16,0 0-14 0,0 0 0 15,5-7 111-15,-5 7 19 16,0 0 4-16,0 0 1 0,0 0-13 0,0 0-2 16,0 0-1-16,0 0 0 0,0 0-43 0,0 0-8 15,-3 7-1-15,1 0-1 0,-1 5 27 0,0-3 6 16,-5 1 1-16,3 6 0 0,3-4-56 0,-4 2-10 15,1 0-2-15,-3 7-1 0,0 5-11 0,3-5-3 16,0 10 0-16,-1-10 0 0,4 0-1 0,-4-2-1 16,4 7 0-16,-1-7 0 0,3 2 11 0,0-4 2 0,0 1 1 0,3-4 0 0,2 5-29 15,0 0 0-15,1-10 0 0,1 3 0 0,4 2 0 0,-3 0 0 16,0-2 0-16,0-5 0 0,2 0 57 0,1 0 6 16,0-2 1-16,-3 2 0 0,2-5-52 0,-2 8-12 15,3-8 0-15,-3-2 0 0,0 5 0 0,-1-5 0 16,-1 0 0-16,-1 0 0 15,-5 0-200-15,0 0-42 0,13-7-9 0,-13 7-1 0</inkml:trace>
  <inkml:trace contextRef="#ctx0" brushRef="#br0" timeOffset="85043.565">13785 344 57 0,'0'0'0'0,"2"-5"0"16,-2 5 0-16,3-7 0 0,2 5 260 0,-2-3 48 0,-3 3 8 0,0-3 3 15,5-2-141-15,-5 7-28 0,-5-7-6 0,2 5 0 16,-2-3-44-16,2 0-9 0,3 5-2 0,-2-2 0 15,-3 2-38-15,-3-5-8 0,0 5-2 0,0 5 0 0,0-5 7 16,0 0 2-16,0 2 0 0,-3 3 0 0,3 2-29 0,-2 0-5 16,2 0-2-16,-3-2 0 0,3 4-2 0,-5 3-1 15,5-5 0-15,0 12 0 16,3-10-11-16,2 3 0 0,1 7 0 0,4-10 8 16,1 3-8-16,2 2-9 15,3 0 9-15,0-2-13 0,5 2 13 0,-2-2-9 0,5-5 9 16,-3 0-8-16,3 0 8 0,2 0 0 0,-2 0 10 0,3 5-10 15,-1-10 0-15,1 5 0 0,-3-2-11 0,2 2 11 16,-2 7 0-16,-3-9 0 0,-5 2 0 0,-2 0 0 16,-4 0 17-16,-2 0 11 0,-2 0 3 0,-4 0 0 0,-2 0 1 0,-2-2 1 15,2 2 0-15,-3 0 0 0,-2 0 25 0,2 0 5 16,1-2 1-16,-3-3 0 0,-3 3-64 0,3-3 0 16,-1-2-9-16,4 8 0 0,-1-4 9 0,1-4 0 15,-1 0 0-15,3 0 0 16,3 0-112-16,5 0-20 0,-6 0-4 0,6 0 0 0</inkml:trace>
  <inkml:trace contextRef="#ctx0" brushRef="#br0" timeOffset="85313.361">14163 551 1958 0,'0'0'87'0,"-5"-5"17"0,2 5-83 0,3 0-21 0,-2-2 0 0,-4-3 0 15,4-2 84-15,-4 7 12 0,1 0 2 0,0 0 1 16,-1 0-39-16,-1 0-8 0,-1 7-2 0,0-7 0 16,0 7-6-16,0-2 0 0,0 2-1 0,0 0 0 15,0 0-54-15,3 5-10 0,-1-5-3 0,-2 0 0 16,6 0 39-16,2 0 7 0,0 0 2 0,0 5 0 31,2-5-43-31,4-5-8 0,2 8-1 0,2-1-1 16,1-2-5-16,-1-2-1 0,4-5 0 0,2 7 0 0,-1-7 19 0,4 0 3 15,-3 0 1-15,0 0 0 16,0 0-186-16,-1 0-37 0,1-5-7 0,-2 3-2 0</inkml:trace>
  <inkml:trace contextRef="#ctx0" brushRef="#br0" timeOffset="85599.204">14354 572 1267 0,'0'0'56'0,"0"0"12"0,0 0-55 0,-3 0-13 0,-2-7 0 0,-1 5 0 0,6 2 188 0,-5-5 34 15,0 5 7-15,0 0 2 0,-3 0-114 0,2 0-22 16,-2 5-5-16,3-3-1 0,-3 5-20 0,0 0-4 15,3-2-1-15,0 2 0 0,-1-5-51 0,1 6-13 16,2 1 0-16,3 0 0 0,3-2 0 0,2 0 0 16,-2 0 0-16,2-2 0 0,3 2 0 0,0 0 0 0,3 0 0 0,-1-7 0 15,1 5 0-15,-1-5 0 0,4 0 0 0,-4 0 0 16,-2 0 0-16,3-5 0 0,-1-2 0 0,-2 7 0 16,0-7 0-16,-2 0 0 0,-1 2 0 0,0-2 0 15,-2 0 0-15,-1 0 0 0,-2-7 0 0,0 10 0 16,-2-4 0-16,-1 1 0 0,-2 0 0 0,0 0 0 15,-3 0-10-15,0 0-5 16,0 2-1-16,-3 3 0 0,3-3 26 0,0 5 5 16,3-2 1-16,5 2 0 15,0 0-210-15,0 0-42 0,0 0-8 0,0 0-1 0</inkml:trace>
  <inkml:trace contextRef="#ctx0" brushRef="#br0" timeOffset="85869.475">14478 544 864 0,'0'0'76'0,"0"0"-60"0,0 0-16 0,0 0 0 0,0 0 195 0,3 2 36 15,-3 5 7-15,2 3 2 0,-2-10-88 0,3 9-16 16,0-2-4-16,2-2-1 0,0 2-56 0,0 0-11 16,1 0-3-16,-1 0 0 0,3 0-27 0,-3 0-6 15,1-2 0-15,-4-3-1 0,4 5-6 0,-1-7-1 16,0 5 0-16,-2-5 0 0,-3 0-4 0,0 0-2 16,0 0 0-16,0 0 0 15,0 0-14-15,2 0 8 16,1-5-8-16,-3-2 0 0,0 5 0 0,0-3 0 0,3-2 0 0,-3 0 0 15,2 0-17-15,1-5-10 0,0 3-1 0,-1-3-1 16,4 5-139-16,-1-5-27 0,3 5-5 0,0 0-2 16,0 0 90-16,0 0 19 0,2 0 3 0,1 2 1 15,-3 3 19-15,2-3 4 0,1 3 1 0,-1 2 0 16,-2 0-59-16,0 0-12 0,16 0-3 0,-8 2 0 0</inkml:trace>
  <inkml:trace contextRef="#ctx0" brushRef="#br0" timeOffset="86171.002">14793 546 403 0,'0'0'36'0,"0"0"-36"0,0 0 0 0,3 5 0 16,-3-5 199-16,7 2 33 0,-1-2 6 16,2 5 2-16,0 0-91 0,2-3-17 15,-2-2-4-15,3 0-1 0,-1 0-71 0,1 0-15 16,-1 0-2-16,1-2-1 0,0-3-19 0,-3 0-4 16,2 5-1-16,-2-7 0 0,0 5 2 0,0-3 1 15,-3-2 0-15,1 0 0 0,-4 0 2 0,1 2 0 16,-3-2 0-16,0 5 0 0,-3-5 5 0,-2 2 2 15,2-2 0-15,-2 0 0 0,0 7-11 0,-3-2-3 16,0-3 0-16,0 5 0 0,0 0-12 0,-3 0 8 0,-2 5-8 0,3-3 0 16,-4 5 57-16,4 0 6 0,-1-2 1 0,1 2 0 15,-1 0-52-15,3 0-12 0,0 7 0 0,3-7 0 0,0 0-14 0,2 5-6 16,0-5 0-16,6 7-1 0,-3-7 21 0,3 0-11 16,-1 1 11-16,3 1-8 0,1 0 26 0,2-2 6 15,-3-2 0-15,6-3 1 16,-4 5-53-16,4-2-10 0,0-5-2 0,2 0-652 15,0 0-131-15</inkml:trace>
  <inkml:trace contextRef="#ctx0" brushRef="#br0" timeOffset="86534.028">15208 231 921 0,'-8'-7'40'0,"8"7"10"0,0 0-40 0,0 0-10 15,0 0 0-15,0 0 0 0,-2 0 224 0,-4 7 44 16,4-2 8-16,-4 4 1 0,4-2-162 0,-1 3-33 0,1-1-6 0,-1 3-2 16,-2-3-17-16,-1 10-3 0,-2-7-1 0,3 2 0 0,0 7-31 0,-6 0-6 15,1 5-2-15,2-5 0 0,2 5-14 0,-2-7 8 16,6 7-8-16,-4-10 0 0,4 3 8 0,-1 0-8 15,3 2 0-15,0-7 0 0,3 1 0 0,-1-4 0 16,4 3 0-16,-1-2 0 0,0-5 0 0,6 7 0 31,-3-7-13-31,5 5 4 0,-2-2 9 0,-1-6 0 0,4 3 0 16,-1 7 0-16,0-9 0 0,-2 2 0 0,2-4 0 0,0 1 0 31,3 1-24-31,-6-3-4 0,4-2 0 0,-6 0-672 0,0-2-134 0</inkml:trace>
  <inkml:trace contextRef="#ctx0" brushRef="#br0" timeOffset="88715.25">15462 459 576 0,'0'0'25'0,"0"0"6"0,0 0-31 0,0 0 0 16,-5-2 0-16,2-3 0 0,3 5 108 0,0 0 16 15,-2-7 4-15,2 7 0 0,0 0 0 0,0 0 0 16,0 0 0-16,0 0 0 0,0 0-103 0,2 7-25 16,-2-7 0-16,0 7 0 0,0 5 56 0,-2 2 7 0,4-7 1 0,-2 5 0 0,-2-10 0 15,2 10 0-15,0-5 0 0,2 7 0 16,-2-9-48-16,0 2-8 0,0-7-8 0,0 0 9 0,8 2-1 0,0 3 0 15,0 2 0-15,3-7 0 0,-1 0 2 0,1 0 0 16,2-2 0-16,-2-3 0 0,-1 5-2 0,1-7 0 16,-3 2 0-16,2-2 0 0,-2 0 1 0,3-2 0 15,-6-1 0-15,0 3 0 0,-2 0 7 0,0 0 2 16,-1 0 0-16,-2 7 0 0,0-9-10 0,-2 4-8 0,2 0 12 16,0 5-12-16,-3 0 32 0,3 0-1 0,-5 5 0 0,5-5 0 15,-3 7-21-15,3 0-10 0,-2-7 10 0,2 12-10 16,0-5-23-1,0-5-10-15,2 5-3 0,1-2 0 0,2 2 36 0,0 0 0 0,3 0 0 0,0-2 0 16,0-3 21-16,0-2 11 16,0 5 3-16,0-5 0 0,3-5-5 0,-1 5-1 15,1-2 0-15,-1 2 0 0,1-5-29 0,0-9 0 16,-1 7 0-16,-2-5 0 0,0 5 13 0,-3-7-3 16,1 5-1-16,-1-1 0 0,-2 1 27 0,-3-3 4 15,0-2 2-15,-3 7 0 0,0 0-23 0,-2-5-5 16,0 5-1-16,2 0 0 0,-5 5 41 0,3-3 8 15,-3 0 2-15,5 5 0 0,-2-2-52 0,2-5-12 0,3 7 0 0,0 0 0 16,0 0-48-16,0 0-13 0,0 0-3 0,0 0 0 16,0 0-64-16,3 7-12 0,2-5-4 0,3 3-889 15</inkml:trace>
  <inkml:trace contextRef="#ctx0" brushRef="#br0" timeOffset="88969.492">15894 546 1152 0,'0'0'102'0,"0"0"-82"0,0 0-20 0,0 0 0 16,0 0 106-16,0 0 17 0,0 0 3 0,-3 7 1 0,0 5 13 0,1-5 4 15,-1 0 0-15,0 5 0 0,3-10-72 0,0 10-15 16,0-5-2-16,0 0-1 0,0 5-25 0,0-10-5 15,0 5 0-15,0 3-1 0,3-8-13 0,-3 5-2 16,0 5-8-16,0-12 12 0,0 0-12 0,0 0 0 16,0 7 8-16,0-7-8 15,0 0-155-15,0 0-33 0,0 0-8 0,13 0 0 0</inkml:trace>
  <inkml:trace contextRef="#ctx0" brushRef="#br0" timeOffset="90274.108">16105 417 1036 0,'0'0'23'0,"0"0"5"0,0 0 0 0,0 0 1 0,0 0-29 0,0 0 0 0,0 0 0 0,0 0 0 16,0 0 57-16,8 2 6 0,-3-2 1 0,6 0 0 15,0 5-1-15,-1-3 0 16,3-2 0-16,1 0 0 0,2 0-9 0,2 0-2 16,-2 5 0-16,-3-5 0 0,0 0-31 0,1 0-6 15,1 0-2-15,-1-5 0 0,-14 5 21 0,8 0 4 16,5 5 1-16,-3-10 0 0,-2 5-11 0,0 0-3 16,-2 0 0-16,2 0 0 0,-1 0-25 0,-7 0-16 15,0 0 3-15,0 0 0 16,6 5-91-16,-6-5-17 0</inkml:trace>
  <inkml:trace contextRef="#ctx0" brushRef="#br0" timeOffset="90475.299">16129 546 1418 0,'0'0'31'0,"0"0"6"0,5 7 2 0,1-7 1 0,-1 0-32 0,0 5-8 0,3-5 0 0,5 5 0 15,3-5 71-15,-3 0 12 0,-2 0 2 0,8 0 1 16,4 0-14-16,-4-5-2 0,-9 5-1 0,6 0 0 16,0 0-59-16,0-5-10 0,-3 5 0 0,-2 0-10 15,-6-7 20-15,0 7 4 0,6 0 1 0,-3-2 0 16,-8 2-137-16,0 0-27 0</inkml:trace>
  <inkml:trace contextRef="#ctx0" brushRef="#br0" timeOffset="90722.919">16200 351 1497 0,'0'0'32'0,"0"0"8"0,0-2 0 0,0 2 4 0,0 0-36 0,0 0-8 16,0 0 0-16,-2 2 0 0,-3 5 106 0,2 0 19 15,0-2 4-15,1 2 1 0,2 5-54 0,-3 4-10 16,6-4-2-16,-6 9-1 0,3-2-51 0,0-5-12 15,0 7 0-15,3-7 0 16,-3 3 36-16,0-1 8 0,2-4 2 0,1 0 0 16,-3-3-34-16,3 3-12 0,-1-5 9 0,1-5-9 15,-1 3-51-15,-2-5-15 16,6 0-3-16,-6 0-914 0</inkml:trace>
  <inkml:trace contextRef="#ctx0" brushRef="#br0" timeOffset="90893.333">16327 405 1886 0,'0'0'41'0,"0"0"9"0,6 5 2 0,-1 2 1 0,-5 0-42 0,3 0-11 15,2 7 0-15,3-2 0 0,2 2 69 0,-4 0 12 16,-6-2 3-16,5-3 0 0,3 3-56 0,-3 2-10 0,-7-7-2 0,2 0-1 16,2 0-24-16,1 3-5 15,0-1-1-15,-3-9-641 16,-6 7-128-16</inkml:trace>
  <inkml:trace contextRef="#ctx0" brushRef="#br0" timeOffset="91394.704">16719 466 864 0,'-18'-2'38'0,"18"2"8"0,0 0-37 0,0 0-9 15,-6-5 0-15,-2 5 0 0,8 0 96 0,0 0 16 0,0 0 4 0,-8 5 1 16,-8-3-46-16,3 3-10 0,5 2-1 0,0 0-1 15,-8 0-47-15,3-2-12 0,5 2 0 0,0 0 0 16,-2 0 38-16,2 0 6 0,3 0 0 0,2 0 1 0,3-7-21 0,0 7-4 16,-3 0 0-16,3-2-1 0,6 2 22 0,-1 0 5 15,-5-7 1-15,8 12 0 0,0-10-24 0,2 3-5 16,4-5-1-16,-4 2 0 0,-10-2-9 0,11 0-8 16,10 0 12-16,-5 0-12 0,-8-2 10 0,0-3-10 15,5 3 8-15,0-3-8 0,-5-2 12 0,0 0-2 16,-5 5-1-16,-1-3 0 0,6 0 5 0,-8-2 1 0,-2 5 0 0,-4-3 0 15,6 5 30-15,0 0 7 0,-2 0 0 0,-4-7 1 16,1 7-21-16,0 0-4 0,5 0 0 0,-6 7-1 16,1-2-19-16,5-5-8 0,3 7 0 0,-1 0 8 15,1 0-8-15,0 0 0 0,7 5 0 0,-2-5 0 0,3-5 0 16,-3 6 0-16,-3-4 0 0,3 3 0 0,3 0 0 0,-3 0 0 31,-8-7 0-31,5 5 0 16,3-3-78-16,-3 5-11 0,-5-7-3 0</inkml:trace>
  <inkml:trace contextRef="#ctx0" brushRef="#br0" timeOffset="91843.465">16880 518 1566 0,'0'0'69'0,"0"0"15"0,0 0-68 0,0 0-16 15,0 0 0-15,0 0 0 0,3 7 91 0,-3 0 14 16,0 5 3-16,3-10 1 0,-1 5-36 0,-2 3-7 15,0-8-2-15,-2 12 0 0,4-7-21 0,1 0-5 16,0 1-1-16,-3-4 0 0,2 3-22 0,4 0-5 16,2 0-1-16,-3-2 0 15,-5-5-9-15,8 0 0 0,2 2 0 0,-2-2 0 16,0-2 0-16,3-3 0 0,2-2 11 0,-2 7-11 16,-1-7 10-16,-2 5-10 0,-3-7 10 0,3 6-10 15,3-4 10-15,-6 0-10 0,-5 2 10 0,3-2-10 0,2 0 12 16,-2 0-4-16,-6 2-8 0,1-2 12 0,-4 7-4 0,6 0-8 15,-2-2 11-15,-6 2-11 0,2 0 0 0,6 0 0 16,0 0 0-16,0 0 0 0,0 0 0 0,3 2 0 16,2 5-13-16,3 3 5 0,3-8 8 0,-3 5-10 15,-3 0 10-15,6-2-10 0,5 2 10 0,-6-7 0 0,-10 0 0 0,8 2 0 16,5-2 0-16,-2 0 0 0,-3 0 0 0,2 0 11 16,1 0-11-16,-3-2 0 0,2 2 0 0,1-5 0 15,-6-2 0-15,1 0 0 0,-1 7 0 0,0-7 8 16,1 0-8-16,-6 2 8 0,2-2-8 0,-2 5 8 0,0-3 2 0,0-2 0 15,0 0 0-15,-2 0 0 0,2 7-10 0,0 0 0 16,0-5 0-16,0 5 0 31,0 0-113-31,0 0-25 0,0 0-5 0,0 0-1 0</inkml:trace>
  <inkml:trace contextRef="#ctx0" brushRef="#br0" timeOffset="92159.37">17291 532 864 0,'0'0'76'0,"0"0"-60"15,0 0-16-15,0 0 0 0,7 0 162 0,-1-7 30 16,-1 7 5-16,3 0 2 0,0-2-94 0,3 2-18 16,-4-5-4-16,1 5-1 0,3-5-47 0,0 5-10 15,2-2-1-15,0-3-1 0,-2 5-15 0,-1-2-8 16,1-5 10-16,-1 7-10 0,-2-5 14 0,-2-2-3 0,-1 0-1 0,-2 5 0 16,2-3 17-16,-5 5 3 0,0 0 1 0,-3-5 0 15,-2-2-3-15,0 7-1 0,-1-2 0 0,-2-3 0 16,3 5-13-16,-3 0-2 0,0 0-1 0,-2 0 0 15,-1 5-25-15,0-5-5 0,3 2-1 0,-2 5 0 16,2 3 44-16,-3-1 9 0,3-2 2 0,3 0 0 16,0 0-35-16,0 5 0 15,-1 2 0-15,4-2 0 16,2-5-26-16,0 0-6 0,0 0 0 0,2 7-1 0,4-9 33 0,-1 2 0 16,-2 3 0-16,4-6 0 0,1 3 0 0,-2 0 0 15,4-7 0-15,-2 7 0 16,3-2-58-16,-1-3-5 0,4-2-1 0,-1 0-844 0</inkml:trace>
  <inkml:trace contextRef="#ctx0" brushRef="#br0" timeOffset="92459.921">17732 466 921 0,'0'0'82'0,"0"0"-66"16,0-7-16-16,0 5 0 0,0 2 167 0,-2 0 29 15,-1-5 7-15,0-2 1 0,-2 7-60 0,5 0-12 16,-5 0-3-1,-3 0 0-15,0-7-69 0,0 14-13 0,0-7-3 0,-2 12-1 16,-1-10-23-16,3 3-5 0,0-3-1 0,3 10 0 16,-1-5-14-16,4 5-10 0,2-5 2 0,2 0 0 15,1 0 8-15,2 0-12 0,1 7 12 0,2-9-12 16,0-3 12-16,0 5 0 0,-1 5-9 0,1-5 9 16,0 0 0-16,-2-2 0 0,2 2 0 0,-3-5 0 15,-5-2 0-15,3 8 0 0,-3-8 0 0,0 0 0 0,2 4 0 0,-2-4 0 16,0 0 12-16,-2 14-4 0,-1-7 6 0,3-2 1 15,0-5 0-15,-8 2 0 0,3 5 1 0,-3-7 1 16,0 5 0-16,0 0 0 0,0-3-17 0,3-2 0 16,-6 0 0-16,6 0-1070 0</inkml:trace>
  <inkml:trace contextRef="#ctx0" brushRef="#br0" timeOffset="92845.677">17920 471 345 0,'0'0'31'0,"0"0"-31"0,0 0 0 0,0 0 0 16,0 0 195-16,0 0 33 0,-5 5 6 0,2-3 2 15,-5-4-71-15,6 2-13 0,-1 2-4 0,-2-2 0 16,-6 7-63-16,3-7-13 0,0 7-2 0,-2-2-1 15,-1 2-14-15,1-5-3 0,-1 5-1 0,6 5 0 16,-3-5-35-16,0 5-6 0,3-10-2 0,2 10 0 0,3-5 6 0,-3 7 1 16,6-9 0-16,0 2 0 0,-1 0-15 0,6 0 0 15,0 0 0-15,0 0 0 0,0-7 0 0,3 7 0 16,2-7 0-16,0 5 0 0,0-5-12 0,-2 0-1 16,2-5-1-16,0 5 0 0,-2-7 14 0,-1 7 0 15,1-7 0-15,-3 0 0 0,0 3 21 0,0-4 7 16,-6-1 2-16,4-3 0 15,-1 5-16-15,-2-5-3 0,-6 5-1 0,-2 0 0 0,-1-7 3 0,1 7 1 16,-3 2 0-16,-2-2 0 0,-1 0-14 0,0 0 0 16,4 0-9-16,1 7-695 15,-2 0-140-15</inkml:trace>
  <inkml:trace contextRef="#ctx0" brushRef="#br0" timeOffset="93346.305">18100 485 1728 0,'0'0'38'0,"0"0"8"0,0 0 2 0,0 7 0 0,3 0-39 0,-3 0-9 0,0 0 0 0,5-2 0 16,-2 2 102-16,-1 0 18 0,-2 5 4 0,6-5 1 15,-4 0-73-15,4-2-14 0,-4 4-3 0,1-2-1 16,0-2-6-16,-1 2-2 0,1-5 0 0,-3-2 0 0,0 0-15 0,0 0-3 16,0 0-8-16,0 0 12 0,0 0 12 0,0 0 3 15,0 0 0-15,0 0 0 0,5-2-16 0,-2-5-3 16,-3 2-8-16,2-2 12 0,1-7-24 0,0 9-4 15,-1-4-2-15,1 4 0 16,2-9-54-16,1 7-10 0,-1-5-2 0,0 10-1 16,0-5 27-16,1 2 6 0,2-2 0 0,-3 7 1 0,-5 0 40 15,5 0 11-15,3 0 0 0,-8 0 0 0,0 0 19 0,6 7 8 16,-1-7 1-16,0 5 1 0,0 2 16 0,-2 0 3 16,0-5 1-16,2 8 0 0,0-8 3 0,1 5 1 15,-6 0 0-15,0-7 0 0,2 5-9 0,1-3-1 16,-3-2-1-16,0 0 0 0,0 0-24 0,5 0-5 15,3 7-1-15,-8-7 0 0,0 0-12 0,5 0 0 16,3-2 0-16,3 2 0 0,-3-5 0 0,0 5 0 0,0-2 0 0,2 2 0 16,4-5 11-16,-7 5-1 0,1-7 0 0,3 7 0 15,0 0-10-15,-4-7 0 0,-7 7-10 0,6 0 10 16,2 0-8-16,-3 0 8 0,-5 0 0 0,0 0-9 16,0 0 9-16,8 0 0 0,0 7 0 0,-3 0-8 15,-5-7 8-15,5 5 0 0,1-3 0 0,-1 3 0 16,-2-3 0-16,2 3 0 15,-2 2 0-15,-1 0 0 0,1-7 0 0,-3 0 0 16,0 0 0-16,3 12 0 0,2-12 0 0,0 2 0 16,-5-2 0-16,0 0-788 15,8 5-154-15</inkml:trace>
  <inkml:trace contextRef="#ctx0" brushRef="#br0" timeOffset="93615.755">18592 525 1314 0,'0'0'28'0,"3"0"7"0,2-2 1 0,1 2 1 0,1 0-29 0,-1-5-8 16,2 5 0-16,0 0 0 0,0 0 119 0,-1 0 22 16,4-5 5-16,-3-2 1 0,3 7-83 0,-3-2-16 15,-1-5-3-15,1 2-1 0,-2-2-20 0,-1 0-4 16,-2 0 0-16,-3 2-1 16,0-2 9-16,-6 5 3 0,4-3 0 0,-4-2 0 15,-2 7-11-15,1-7-3 0,-1 5 0 0,-3 2 0 16,-2 2-25-16,0-2-6 0,-1 0-1 0,-2 7 0 15,3 0 15-15,0 0 0 0,-3 0 0 0,8-2 0 16,0 9 12-16,3-7 4 0,0 5 2 0,2-5 0 16,0 0-18-16,3 7 0 0,3-7 0 0,0 0-9 15,2 0 9-15,-2 5 0 0,2-5-9 0,0 5 9 0,6-10 0 0,-6 3 0 16,3-3 0-16,3-2 0 16,-1 8-64-16,1-8-12 0,2 0-3 0</inkml:trace>
  <inkml:trace contextRef="#ctx0" brushRef="#br0" timeOffset="93863.635">18688 257 1580 0,'0'0'35'0,"2"0"7"0,6 7 2 0,0 0 0 0,3-7-36 15,-1 12-8-15,3-5 0 0,-2-5 0 0,2 10 85 0,3 7 15 16,0-10 4-16,0 10 0 15,-6 0-32-15,1 0-7 0,2 2-1 0,-5 0 0 16,-2 0-6-16,-1-2-2 0,-3 2 0 0,-2-7 0 16,0 5-37-16,0-5-8 0,-2-2-2 0,-1 0 0 15,-2-3 44-15,0 3 9 0,-1-3 2 0,-2-1 0 16,0 3-103-16,-2 3-20 0,-1-9-4 0,-2 2-1050 16</inkml:trace>
  <inkml:trace contextRef="#ctx0" brushRef="#br0" timeOffset="94535.099">16087 217 770 0,'0'0'34'0,"0"0"7"0,-3 0-33 0,0 7-8 15,3-7 0-15,-5 0 0 0,2 0 112 0,-2 0 21 16,3 7 4-16,2-2 1 0,-3-5-74 0,-2 7-14 16,2 0-3-16,-2 0-1 0,2 0 22 0,-2 0 5 15,2 5 1-15,-2-5 0 0,-1 5-10 0,1 4-3 0,3-4 0 0,-4-3 0 16,1 10-40-16,0-5-8 0,2 3-1 0,-2-1-1 15,2 3 32-15,3 2 6 0,-3-7 2 0,1 5 0 16,2 0-30-16,0-3-5 0,0 3-2 0,2 2 0 0,1-9-14 0,0 7 0 16,2-5 0-16,0 0 0 0,3 5 0 0,0-10 0 15,0 3 0-15,5-5 0 0,1 7 18 0,1-7 4 16,1 1 1 0,0 1 0-16,-3 0-37 0,6-9-7 15,-1 12-2-15,-2-12 0 16,-5 0-69-16,0 0-13 0,23 2-3 0,-18-4-1 0</inkml:trace>
  <inkml:trace contextRef="#ctx0" brushRef="#br0" timeOffset="96396.108">19024 431 1036 0,'0'0'46'0,"0"0"10"0,0 0-45 0,0 0-11 16,0 0 0-16,0 0 0 0,0 0 104 0,7 0 20 0,-1 5 3 15,4-5 1-15,1 0-52 0,2 0-9 0,0 2-3 0,6-2 0 0,2 0-51 0,-2 0-13 16,-1 7 0-16,1-7 0 0,-1-7 54 0,1 7 8 16,-1 0 2-16,1 0 0 0,-6 0-64 0,0 0-21 15,-2 0 0-15,-3 0 0 0,0 7 33 0,-8-7 8 16,0 0 0-16,0 0 1 16,0 0-170-16,0 0-35 0,0 0-6 0,0 0-2 0</inkml:trace>
  <inkml:trace contextRef="#ctx0" brushRef="#br0" timeOffset="96696.551">19442 252 1724 0,'0'0'38'0,"0"0"8"0,0 0 2 0,0 0 0 0,0 0-39 15,-6 5-9-15,1 0 0 0,0 4 0 16,2-2 54-16,3-2 9 0,0 4 1 0,0 3 1 0,3 2-21 0,-3-2-4 16,2 2 0-16,4 7-1 0,-4-7-2 0,4 5 0 15,-4 0 0-15,4-5 0 0,-1 0-7 0,0 0-2 16,-2-2 0-16,2 2 0 0,-2-2-12 0,2-5-2 15,-2 2-1-15,2-4 0 0,-2 2-1 0,2 0-1 16,0-7 0-16,3 0 0 16,-8 0-60-16,3 7-12 0,2-14-3 0,0 7-947 0</inkml:trace>
  <inkml:trace contextRef="#ctx0" brushRef="#br0" timeOffset="96874.63">19666 511 1209 0,'0'0'108'0,"0"0"-87"16,0 0-21-16,0 0 0 0,0 0 120 0,0 0 19 16,0 7 4-16,-2 0 1 0,2-7-13 0,2 7-3 15,-4 0 0-15,2-7 0 0,0 0-68 0,0 7-13 16,0 0-3-16,0-7-1 0,0 0-18 0,0 0-3 16,0 0-1-16,0 0-728 15,0 0-145-15</inkml:trace>
  <inkml:trace contextRef="#ctx0" brushRef="#br0" timeOffset="97197.415">19735 311 1785 0,'0'0'159'0,"0"0"-127"16,0 0-32-16,0 0 0 0,0 0 44 0,0 0 4 0,0 0 0 0,0 0 0 15,0 0 12-15,3 0 4 0,2 7 0 0,-2 0 0 16,2 0-52-16,-2 0-12 0,2-2 0 0,0 9 0 15,-2-7 54-15,0 5 8 0,2-10 2 0,0 10 0 16,1 2-52-16,-4-2-12 0,3-10 0 0,-2 5 0 16,0-2-11-16,2 2-5 0,-2 0 0 0,2 0-1 15,3-7 17-15,3 5 0 16,-1-3 0-16,3 5 0 0,3-2 0 0,-3 0 0 16,1-3 0-16,-1 5 0 0,0 5 12 0,-5-10 4 15,0 5 0-15,0 0 0 0,-5-2-16 0,-1 2 0 16,-2 0 0-16,-2 0 0 0,-4 0 0 0,1-2 0 15,-6-3 0-15,3 3 0 16,-5-5-48-16,0 5-13 0,0-3-3 0,0-4-947 0</inkml:trace>
  <inkml:trace contextRef="#ctx0" brushRef="#br0" timeOffset="97375.865">19727 278 1382 0,'0'0'123'0,"0"0"-99"15,6 0-24-15,-1-7 0 16,0 7 82-16,3 0 11 0,0-7 3 0,3 7 0 16,-1 0-28-16,3 0-6 0,1 0-1 0,-1 0 0 15,0 0-46-15,0 0-15 0,-2-2 8 0,2 2-8 16,3-5 0-16,0 5 0 0,-3 0 0 0,6 0 0 16,-6 0-115-16,0 0-26 0,3 0-6 15,-5 5-1-15</inkml:trace>
  <inkml:trace contextRef="#ctx0" brushRef="#br0" timeOffset="97930.852">20241 224 1267 0,'10'0'56'0,"-10"0"12"0,0 0-55 0,0 0-13 0,0 0 0 15,0 0 0-15,0 0 92 0,0 0 16 0,0 0 4 0,0 0 0 16,-2 0-39-16,-4 7-7 0,1-7-2 0,2 7 0 15,-5 0-20-15,6 0-4 16,-4 5 0-16,-1 2-1 0,1-2-6 0,-2 2-1 16,3 5 0-16,2-5 0 0,-2 7-11 0,2-2-2 15,1 2-1-15,2-2 0 0,-3 2-6 0,3 0 0 16,3-2-1-16,-3 2 0 0,2-7-11 0,4-2 8 16,-1 7-8-16,0-10 8 0,3 3-8 0,-2-5 0 15,1 5 9-15,1-3-9 16,3-1-17-16,0 1-8 0,2-7-2 0,-3 5 0 0,-2 0-108 0,0-7-21 15,11-7-5-15,-3 0-650 0</inkml:trace>
  <inkml:trace contextRef="#ctx0" brushRef="#br0" timeOffset="98116.231">20439 438 1324 0,'0'0'59'0,"3"-2"12"0,5-3-57 0,-3 0-14 0,3 3 0 0,0-3 0 16,2 3 79-16,1-3 13 0,0 3 2 0,-1-3 1 16,1 5-63-16,-1 0-12 0,4-7-2 0,-4 7-1 15,1 0-17-15,-1 0 0 0,1 0 0 0,-1 0 0 16,-4 0 0-16,-1 0 0 0,0 0 0 0</inkml:trace>
  <inkml:trace contextRef="#ctx0" brushRef="#br0" timeOffset="98278.711">20428 551 288 0,'0'0'25'0,"0"0"-25"0,0 0 0 0,14 2 0 0,-4-2 244 0,1 0 44 0,-3 0 9 0,2 0 2 16,4 0-159-16,-4 0-31 0,1-2-6 0,2-3-2 16,-2 5-37-16,-1 0-7 0,3-2-1 0,1-3-1 0,-4 5-46 15,1-7-9-15,-3 7 0 0</inkml:trace>
  <inkml:trace contextRef="#ctx0" brushRef="#br0" timeOffset="98501.738">20455 332 1555 0,'0'0'138'0,"0"0"-110"0,0 0-28 0,3 5 0 0,-3 2 92 0,0 0 14 15,5 0 2-15,-2 0 1 0,-1 5-29 0,3 2-5 16,1 0-2-16,-4 0 0 0,4 5-35 0,-4 0-7 16,4-10-2-16,-4 10 0 0,1-7-9 0,0-3-3 15,-1 3 0-15,-2 2 0 0,3-7-7 0,0 0-2 16,-1 0 0-16,-2-2 0 0,0-5-8 0,0 0 0 16,0 0-10-16,0 0-701 15,0 0-140-15</inkml:trace>
  <inkml:trace contextRef="#ctx0" brushRef="#br0" timeOffset="98702.509">20595 330 1267 0,'0'0'56'0,"0"0"12"0,0 0-55 0,0 0-13 0,0 0 0 0,3 7 0 16,-1 0 159-16,1 0 29 0,0 7 5 0,-3-2 2 15,0-5-107-15,2 7-22 0,-2-2-4 0,0-3-1 16,3 3 3-16,-3 2 0 0,3-2 0 0,-3 2 0 15,2 0-52-15,-2-2-12 0,0-3 0 0,3 3 0 16,0-5 0-16,-3 0 0 0,2 5 0 0,1-10 0 16,0-2-146-16,-1 7-32 0</inkml:trace>
  <inkml:trace contextRef="#ctx0" brushRef="#br0" timeOffset="99150.431">20952 424 1267 0,'0'0'56'0,"0"-7"12"0,0 7-55 0,-2-7-13 16,-1 2 0-16,-2-2 0 0,2 7 105 0,-2-7 19 15,0 7 3-15,-1 0 1 0,1 0-62 0,-3 0-12 16,3 7-2-16,-6-7-1 0,3 7-31 0,-2-2-5 0,-1 2-2 0,0 0 0 15,4 0-13-15,-1 0 0 0,-3 0 0 0,3 5 0 16,0-3 0-16,3 3 0 0,2-5 0 0,1 5 0 16,2-5 0-16,0-5 0 0,2 10 0 0,-2-12 0 15,0 0 0-15,5 5 0 0,6 4 0 0,-3-9 0 16,0 7 0-16,3-7 0 0,-4 5 0 0,4-5 0 16,0 0 0-16,-3-5 0 15,2-2 0-15,-2 7 0 0,0-7 23 0,0 5 1 16,-3-8 1-16,3 8 0 0,-3-3-2 0,-2 3-1 15,0-5 0-15,-1 2 0 0,-2 5-4 0,0-7-1 16,0 0 0-16,0 7 0 0,0 0-17 0,0 0 0 16,0 0 0-16,0 0 0 0,0 0 55 0,0 0 7 15,0 7 2-15,0 0 0 16,0-7-75-16,3 7-14 0,0 0-3 0,-1 0-1 0,-2-7-5 0,3 5-1 0,-3-5 0 0,5 14 0 0,1-14 35 0,-1 12 0 16,0-12 0-16,0 2-656 15,-5-2-124-15</inkml:trace>
  <inkml:trace contextRef="#ctx0" brushRef="#br0" timeOffset="99597.559">21124 419 1958 0,'0'0'43'0,"0"0"9"0,0 0 1 0,0 0 3 0,-2 0-45 0,-1 5-11 0,3-3 0 0,0 3 0 16,0 2 53-16,3 0 9 0,-3 0 2 0,2-2 0 15,1 2-52-15,0 0-12 0,-3-7 0 0,2 7 0 16,4 0 0-16,-1 5 0 0,-2-5 0 0,4-5 0 0,-1-2 20 0,2 7 0 16,0-7 1-16,2 0 0 0,3 0-33 0,-2 5-8 15,0-5 0-15,-3-5-1 0,2 5 21 0,-2 0 0 16,0-7 0-16,0 7 0 0,-3-2 0 0,3-5 0 16,-3 2 0-16,-2-2 0 0,0 0 29 0,-1 0 11 15,-2 0 1-15,0 0 1 0,0 2-28 0,0-2-6 16,-2 7 0-16,-1-7-8 0,0 7 10 0,1-2-10 0,2 2 8 0,0 0-8 0,-3 2 0 0,3-2 0 15,0 0 0-15,-2 7 0 0,2-7-8 0,0 0 8 16,2 7-10-16,1-2 10 16,-3-5-8-16,5 2 8 0,0 5 0 0,3-2-9 15,-8-5 25-15,6 7 4 0,2 0 2 0,-1-7 0 16,1 0-31-16,0 0-7 0,0 0 0 0,0-7-1 0,-2 5 17 0,1-3 0 16,-4 0-8-16,2-2 8 15,1 0 0-15,-4 0 12 16,-2 0-1-16,3 0-1 0,-3 0 16 0,0 0 3 0,0 0 1 0,0 2 0 15,-3-2 10-15,1 0 3 0,-1 5 0 0,3 2 0 16,0 0-55-16,0-5-12 16,-3 0-1-16,3 5-1 0,0 0-61 0,0 0-12 0,0 0-2 0,0 0-595 15,0 0-120-15</inkml:trace>
  <inkml:trace contextRef="#ctx0" brushRef="#br0" timeOffset="99967.328">21680 245 1497 0,'0'0'32'0,"3"-2"8"0,-1-3 0 0,1-2 4 0,-3 0-36 0,0 0-8 15,0 5 0-15,0-3 0 0,-3-2 156 0,3 2 28 16,-2 3 7-16,2 2 1 0,-6-5-154 0,4-2-30 15,-4 7-8-15,6 0 0 0,0 0 45 0,-5 0 8 16,-3 0 2-16,3 0 0 0,0 7-37 0,-1-2-7 0,-2 2-2 0,0-5 0 16,0 3-9-16,1 2 0 0,1 7 0 0,-2-7 0 15,3 0 0-15,2 5 0 0,1 2 0 0,-4-2 0 16,1-3 0-16,2 3-12 0,3 2 2 0,0-2 1 16,6-5 9-16,-4 5 12 0,-2-3-2 0,6 5-1 15,-4-2-9-15,4 2 0 0,-1-2 0 0,0-3 0 16,-2 3 0-16,2 2-16 0,0-7 4 0,1 0 1 0,-4 0 11 0,4 5 0 15,-1-5 10-15,0 0-10 0,-5-7 9 0,3 5-9 16,0-3 8-16,-3-2-8 16,0 0-44-16,0 0-15 0,0 0-2 0,0 0-949 0</inkml:trace>
  <inkml:trace contextRef="#ctx0" brushRef="#br0" timeOffset="100105.427">21548 391 921 0,'0'0'82'0,"0"0"-66"15,0 0-16-15,0 0 0 0,8 0 124 0,0 0 22 16,2-2 4-16,1-3 1 16,2 5-63-16,-2 0-12 0,4 0-2 0,1 0-1 0,-2 0-73 0,1 0-14 15,-1 0-3-15,-1 0-1 16,-3 0-22-16,1 0-5 0,-3 5-1 0,0-5-647 0</inkml:trace>
  <inkml:trace contextRef="#ctx0" brushRef="#br0" timeOffset="100483.915">21804 358 1036 0,'0'0'23'0,"0"0"5"0,0 0 0 0,0 0 1 16,0 0-29-16,0 0 0 15,0 7 0-15,0 0 0 0,0-7 108 0,3 7 16 16,-3-2 4-16,3 2 0 0,-3 7 0 0,0-9 0 16,-3 2 0-16,3 2 0 0,0-4-52 0,0 2-9 15,3 0-3-15,2 0 0 0,0 0-64 0,0-2-9 16,1-3-4-16,-1 3-1 0,0 0 14 0,1-3 0 15,2-2 0-15,2 0 0 0,1-7 11 0,-1 2 1 0,-2 3 1 0,3-3 0 16,-3 3-30-16,0-3-7 0,0-2 0 0,-6-2-1 0,6-1 25 0,-5 3 0 16,0-2 0-16,-1 4 0 0,-2-9 15 0,3 7 8 15,-3 2 1-15,0 3 1 0,0-5-37 0,0 2-8 16,0 5-2-16,0 0 0 0,-3 0 35 0,1-7 7 16,2 7 2-16,0 0 0 0,0 0-22 0,0 0-10 15,0 0 1-15,2 12 0 0,6-5 9 0,-5 0 12 16,-1 7-2-16,1-7-1 0,2 5 7 0,1-10 0 0,-4 5 1 0,1 5 0 15,0-5 3-15,-1 0 0 0,6-2 0 0,-5-3 0 16,-3-2 5-16,5 7 2 0,3-2 0 0,-3 0 0 16,-5-5-124-16,0 0-25 0,8-5-5 0,0 5-1 15</inkml:trace>
  <inkml:trace contextRef="#ctx0" brushRef="#br0" timeOffset="100706.195">22106 264 1494 0,'0'0'66'0,"0"0"14"0,0 0-64 0,0 0-16 0,0 0 0 0,0 0 0 15,5 7 106-15,1-7 18 0,-4 7 4 0,1-2 1 16,-3 2-52-16,5 0-10 0,-2 7-3 0,-3-2 0 0,2-3 0 0,1 3 0 16,-3 2 0-16,0 5 0 0,3-12-51 0,-3 7-13 15,0 0 0-15,0 0 0 0,0-2 44 0,2 2 5 16,-2-7 2-16,3 5 0 0,-3 2-31 0,3-7-5 15,-1-2-2-15,-2 2 0 0,0-7-13 0,0 0 0 16,0 0 0-16,0 0-782 16,0 0-159-16</inkml:trace>
  <inkml:trace contextRef="#ctx0" brushRef="#br0" timeOffset="101037.891">22201 170 979 0,'0'0'43'0,"0"0"9"0,0 0-41 0,8 5-11 0,-3-3 0 0,3 5 0 15,-2-7 104-15,-1 7 18 0,3-2 4 0,0-3 1 16,0 5-38-16,5-2-7 15,-5 9-2-15,3-2 0 0,-1-3-22 0,1 3-5 16,-1 2-1-16,1 0 0 0,-1-2 0 0,-4 9 0 16,2-9 0-16,-3 2 0 0,-2 0-21 0,-1 5-5 15,-2-5-1-15,0 5 0 0,-2-3 31 0,2 3 5 16,-3-5 2-16,-2 3 0 0,2-1-38 0,0-2-7 16,1-2-2-16,-1 2 0 0,0-2-24 0,1-5-6 15,-1 0-1-15,0 0 0 0,-2 0 15 0,3-7 0 0,2 0 0 0,0 0 0 16,-3 7-30-16,3-7-3 0,0 0-1 0,0 0-1007 15</inkml:trace>
  <inkml:trace contextRef="#ctx0" brushRef="#br0" timeOffset="101787.379">22323 83 0 0,'0'0'0'0,"0"0"0"15,0 0 0-15,0 0 0 0,0 0 254 0,0 0-51 16,3 0 41-16,2-5 8 16,0 5-123-16,3 0-24 0,-5 0-5 0,5 5 0 15,-3-5-34-15,3 7-6 0,2 0-2 0,4 5 0 16,2 2-2-16,-1 0 0 0,4 0 0 0,2 0 0 15,-2 5-34-15,-1 2-7 0,1-2-2 0,-3 2 0 0,-1-2 32 0,-1 2 7 16,-6-2 0-16,0 7 1 0,-1-5-1 0,-1 5-1 16,-6-5 0-16,2 0 0 0,-2-2-1 0,0 2 0 15,-5-2 0-15,5 0 0 0,-5-10-11 0,0 8-3 16,2-8 0-16,-2 3 0 0,-1-3-27 0,1-4-9 16,2 9 0-16,-2-14 0 0,0 7 38 0,0-2 1 0,2 2 0 0,-2-5 0 15,2-2-11-15,0 0-3 0,-2 5 0 0,5-5 0 31,0 0-71-31,0 0-14 0,-3-5-4 0,3 5-1049 0</inkml:trace>
  <inkml:trace contextRef="#ctx0" brushRef="#br0" timeOffset="104369.341">22622 118 1036 0,'0'0'23'0,"0"0"5"0,0 0 0 0,0 0 1 0,0 0-29 0,0 0 0 16,0 0 0-16,0 0 0 0,3 5 57 0,-1 2 6 15,3 0 1-15,1 0 0 16,-1-2 8-16,3 4 3 0,3-2 0 0,-1 5 0 16,3 7-38-16,1-10-7 0,-1 10-2 0,8 7 0 0,-5-5-2 0,2 0-1 15,-2 10 0-15,0-10 0 16,-3 12 13-16,1-5 2 0,-4-2 1 0,-5 2 0 0,1-2 4 0,-4 0 1 15,1-5 0-15,0 0 0 16,-6-2 7-16,0 0 2 0,1-5 0 0,-4 0 0 0,1 0-8 0,0-7-2 16,-6 5 0-16,1-5 0 0,-1 0 19 0,1-2 4 0,-4-3 1 0,1 3 0 31,0-5-106-31,2 0-22 0,1-5-4 0,2 3-683 0,0 2-137 0</inkml:trace>
  <inkml:trace contextRef="#ctx0" brushRef="#br0" timeOffset="106662.353">12118 9279 345 0,'0'0'31'0,"0"0"-31"0,0 0 0 16,0 0 0-16,0 0 57 0,0 0 6 0,0 0 1 0,0 0 0 15,0 0-44-15,0 0-9 0,0 0-2 0,0 0 0 16,0 0-9-16,0 0 0 0,0 0 0 0,0 0 0 16,0 0-30-1,0 0 2-15,0 0 0 0,0 0 0 0,0 0-22 0,0 0-4 0,0 0-1 0,0 0 0 16,0 0 35-16,0 0 8 0,0 0 0 0,0 0 1 0,0 0 59 0,0 0 12 16,0 0 3-16,0 0 0 0,0 0 39 0,0 0 8 15,0 0 2-15,0 0 0 0,0 0-32 0,0 0-7 16,0 0-1-16,0 0 0 0,0 0-16 0,0 0-3 15,0 0-1-15,0 0 0 0,-3 0-19 0,3 0-4 16,0 0-1-16,0 0 0 0,-5-5 12 0,5 5 1 16,0 0 1-16,-3 0 0 15,-2 0-4-15,0-2-1 0,5 2 0 0,0 0 0 16,0 0-3-16,0 0-1 0,-3 0 0 0,3 0 0 0,0 0-14 16,-5 2-3-16,0-2-1 0,5 0 0 15,0 0-15-15,0 0 9 0,-6 5-9 0,1-5 8 0,0 2 26 0,2 3 5 16,-2-5 1-16,-1 7 0 0,1-7-25 0,-3 7-5 15,0-7-1-15,3 7 0 16,-3-2-1-16,0-3 0 0,3-2 0 0,0 5 0 0,-3-3 0 0,2 3 0 0,-2-5 0 16,3 5 0-16,-3-3-8 0,3 3 0 15,-3-3 0-15,3 3 0 0,-3-3 0 0,0 3 0 16,2-3 0-16,-2-2 0 0,1 7 0 0,1-7 0 0,-4 5 0 0,2-3 0 16,-3 3 0-16,3 2 0 0,-2-2 0 0,2-3 0 15,-3 3 0-15,3 2 0 0,0-5 0 0,0 3 8 16,0 2-8-16,0-2 0 0,3 2 0 0,0-5 8 0,2 5-8 0,-2 0 0 15,2-2 0-15,1 2 0 0,-4 0 0 0,6 0 0 16,-2 0-9-16,2 0 9 0,-3 0 0 0,3 0 0 16,-3 5 12-16,3-5-3 0,0 5-9 0,0-3 0 15,0 3 0-15,0-5 0 16,0 7 0-16,3-7 0 0,-3 5 9 0,3 2-9 0,-1-2 9 0,-2-3-9 0,0 3 12 16,0 0-12-1,-2-3 14-15,2-2-4 16,0 5-1-16,0-5 0 0,0 5 0 0,2-3 0 0,-2-2 0 15,3-2 0-15,0 7 1 0,-1-5 0 0,1 0 0 16,0 0 0-16,-1-5 3 0,1 5 1 0,-1 5 0 0,1-5 0 0,2 0-6 0,-2 0-8 16,2 0 11-16,-2-2-11 0,2 2 31 0,-2 0-1 15,-3-7 0-15,3 7 0 16,-1-2-22-16,4 2-8 0,-1-5 0 0,0 5 0 0,3-2 0 0,-3 2 0 0,1-2 0 0,-1 2 0 16,0-5 0-16,1 5 0 15,-1-2 8-15,3-3-8 0,-8-2 10 0,8 5-10 0,0-5 10 0,0 7-10 16,-3-7 12-16,3 5-3 0,0-3-1 0,0-2 0 15,0 0 1-15,-3 0 0 0,3 0 0 0,0 5 0 16,0-3 3-16,0-2 0 0,-8 0 0 0,8 0 0 31,2-2-1-31,-2-3 0 0,0 5 0 0,3 0 0 0,-3-2-2 0,-1-3 0 16,7 5 0-16,-1-7 0 16,-2 7 4-16,2-5 1 0,-3-2 0 0,1 7 0 0,2-7-14 0,-2 7 0 15,2-7 0-15,0 5 0 0,-5-3 0 0,5-2 0 16,1 0 0-16,-4 2 0 0,6-2 0 0,0 0 8 15,-5 0-8-15,2 0 0 0,0 0 11 0,-2 0-11 0,-4 0 12 0,4-5-12 16,-3 3 14-16,0-3-4 0,0-2-1 0,-3 2 0 16,3-2 2-16,-3-5 0 0,1 5 0 0,-4-5 0 15,1 5-3-15,0-7-8 0,-3 7 12 0,0-5-4 0,2 0-8 0,-2 5 10 16,-2-5-10-16,2 5 10 0,0 0-10 0,-3 0 8 16,-2 0-8-16,-1 2 8 15,1-2-8-15,-3 0 0 0,3 2 0 0,0-2 8 16,-3 0-8-16,2 2 8 0,-2-2-8 15,0 2 8-15,3 3-8 0,-3-3 0 0,0-2 0 16,0 7 0-16,0-5 0 0,-2 5 0 16,2-2 8-16,0-3-8 0,0 5 0 0,0 2 0 15,0-2 0-15,3 5 0 0,-6-5 8 0,3 2-8 0,0 3 0 0,-2-3 8 16,-3 3-8-16,2-3 0 0,3 5 0 0,-2 0 0 16,2-5 0-16,-3 5-20 0,6 0 3 0,-3 0 1 15,2 0-22-15,1 0-4 0,-3 5-1 0,3-5-788 16,5 0-157-16</inkml:trace>
  <inkml:trace contextRef="#ctx0" brushRef="#br0" timeOffset="117887.546">8012 13126 543 0,'0'0'24'0,"0"0"5"0,-3 0-29 0,3 0 0 16,0 0 0-16,0 0 0 0,0 0 74 0,0 0 9 0,0 0 1 0,0 0 1 16,0 0-12-16,0 0-2 0,0 0-1 0,0 0 0 15,5-4-4-15,-5 4-1 0,0 0 0 0,0 0 0 16,0 0-33-16,0 0-8 0,3-7 0 0,-3 7-1 16,0 0-10-16,0 0-1 0,8-3-1 0,-3-1 0 15,-5 4-11-15,5-5 8 0,9-2-8 0,-4 7 8 16,-2-2 3-16,3-3 0 15,-1 5 0-15,6 0 0 0,3-7 8 0,-6 4 1 16,-2-1 1-16,2 4 0 0,8-7-13 0,-8 4-8 0,-5-1 10 16,0 4-10-16,5 0 13 0,0 0-3 0,-2 0-1 0,0 0 0 15,-11 0-9-15,10 0 10 0,6-5-10 0,-3 5 10 16,-2 5-10-16,0-5 8 0,2 0-8 0,3 0 8 16,-3 0-8-16,0-5 0 0,0 3 9 0,3 2-9 15,5-5 8-15,-2 3-8 0,-3-3 10 0,5 5-10 0,3-3 11 16,0-1-11-16,-9 1 12 0,4-1-12 0,-1-3 28 0,4 0 0 15,4 2-1-15,-2 3 0 0,0-6-12 0,0 4-3 16,-1-3 0-16,4 0 0 0,-1 0 6 0,1 2 1 16,-1-2 0-16,3 0 0 0,-2 0-7 0,2 0-2 15,-3 0 0-15,3 0 0 0,0 2-10 0,1-5 12 16,-1 3-12-16,0 0 12 16,0-4-4-16,0 4-8 0,0-1 12 0,0 1-4 15,-2-4 2-15,2 4 0 0,0-5 0 0,3 5 0 16,-3 0-10-16,2-3 0 0,-1-1 9 0,-1-1-9 15,0 5 16-15,0 0-2 0,-3 0 0 0,1 0 0 16,-3-5 0-16,2 5 0 0,3 0 0 0,-2-7 0 16,-1 7-5-16,3-5-1 0,0 5 0 0,0-3 0 15,1 3-8-15,-1-4 0 0,0 6 9 0,0-5-9 0,0-1 0 0,-3 4 0 16,4-5 0-16,-4 5 8 0,0 0-8 0,4 0 0 16,-4 0 0-16,0 0 8 0,-2-1-8 0,0 4 0 0,5-3 0 0,-2 0 0 15,2 0 0-15,0 4 0 0,0-1 0 0,-3-3 0 16,1 2 0-16,-1-2 0 0,1 4 0 0,-3-1 0 15,-1-3 0-15,1 4 0 0,0-1 0 0,0 1 0 16,0-1 8-16,-1 4-8 0,1-8 8 0,0 8-8 0,3-4 0 16,-1 4 9-16,-2-7-9 0,2 7 0 0,-2-3 8 0,-3 3-8 15,3-4 0-15,-3 4 0 0,0 0 0 0,1-3 0 16,-4-1 8-16,3 4-8 0,-2 0 0 0,2 0 0 16,0 0 0-16,3 0 0 0,-3-3 8 0,3 3-8 15,-3 0 0-15,0-4 0 0,3 4 8 0,-5 0-8 16,2 0 0-16,-3 0 0 15,1 0 0-15,-1 0 8 0,1-5-8 0,-3 5 0 16,0-3 8-16,2 3-8 0,-2 0 0 0,0 0 0 16,0-4 8-16,2 4-8 0,-2-3 0 0,0 3 0 15,3 0 11-15,-1 0-11 0,-2-4 10 0,2 4-10 16,1-3 9-16,-1-1-9 0,1 4 8 0,0-3-8 16,2-1 10-16,0 4-10 0,-3-3 12 0,-2-1-12 15,3 4 9-15,2-3-9 0,-3-1 0 0,1-1 9 0,2 2-9 0,0-1 0 16,3 1 0-16,0-1 8 0,-3-3-8 0,3 4 0 15,2-1 0-15,3-3 0 0,-2 2 0 0,-1 2 0 0,1-4 0 0,-1 3 0 16,1 1 8-16,-1-4-8 0,-2 3 0 0,2-3 8 16,1-1-8-16,-1 4 0 0,4 1 0 0,-4-1 0 15,0-3 0-15,1 0 0 0,2 4 0 0,-3-1 0 16,1-3 0 0,-1 2 0-16,1 2 11 0,-1 3-11 0,-2-4 0 0,0 1 0 15,0-1 0-15,0 1 0 0,2-1 0 0,0 1 0 16,4-1 0-16,-4 1 0 0,3-4 0 0,0 2 0 15,0 1 0-15,-2 1 0 0,2-1 0 0,-3 1 0 16,1-1 0-16,-1 4 0 0,1-7 8 0,-1 7-8 16,1-7 0-16,-1 7 0 0,3 0 0 0,-2-3 0 15,-1-2 0-15,1 1 0 0,-4 1 0 0,4 3 0 0,-1-4 0 0,1 4 0 16,-1-3 0-16,1-1 0 0,-1 4 0 0,-2-3 0 16,0-1 0-16,2 1 8 0,-5 3-8 0,1-4 0 15,4 4 0-15,0-3 0 0,-4-1 0 0,4 4 0 16,1-8 0-16,2 8 8 0,-3-7-8 0,1 7 0 15,-4-4 0-15,4 4 0 0,-1-3 0 0,1-1 0 16,-1 1 0-16,-2-1 0 0,2 4 0 0,1-3 0 0,-1-1 0 0,1-4 0 16,-1 8 0-16,3-7 0 0,1 3 0 0,-1 4 8 0,0-7-8 15,-3 7 0-15,-2-7 0 0,2 7 0 0,1-3 8 0,-3-1-8 16,0 1 0-16,-1-2 0 0,1 3 0 0,3-3 0 16,-4 1 0-16,4 1 8 0,-1-1-8 0,1 4 0 15,2-3 14-15,-3-1 0 0,3 1 0 0,-2-1 0 16,-1 4-14-16,1-7-16 15,-3 7 3-15,2-3 1 0,-2-2 12 0,0-2 0 16,2 7 0-16,1-4 0 0,-1-3 8 0,3 7 4 16,0-7 0-16,0 4 1 0,-2-1-13 0,2 4-12 15,-3-8 3-15,-2 8 0 0,3-2 9 0,-3-3 0 16,2 5 8-16,-2-4-8 0,2 1 0 0,-2 3 8 16,3-4-8-16,2 4 0 0,-3-3 0 0,1-1 0 15,-4 4 0-15,4-3 0 0,-3 3 0 0,2 0 0 0,-2-4 0 0,0 4 0 16,0 0 0-16,-1-3 0 0,-1-2 0 0,-1 5 8 15,-3-2-8-15,1-3 0 0,2 5 0 0,0-4 0 16,-2 1 8-16,2 3-8 0,-3 0 8 0,3-4-8 16,-2 4 8-16,-1 0-8 0,-2-3 10 0,3 3-10 15,-1 0 10-15,-2-4-10 0,3 4 10 0,-3-3-10 16,2 3 0-16,-2 0 0 0,-3-4 0 16,3 4 0-16,-3 0 8 0,1 0-8 15,-1 0 0-15,0-3 9 0,-2-1-9 0,2 4 8 0,0 0-8 16,3 0 8-16,-5-3-8 0,2-2 0 0,0 5 0 0,0 0 8 15,1-2-8-15,-1-3 0 0,-3 5 9 0,4 0-9 16,-7-4 0-16,4 4 0 0,-3 0 0 0,3-3 0 16,-3 3 12-16,2 0-1 0,-2 0-1 0,0 0 0 15,-3 0-2-15,3 0-8 0,-8 0 12 0,6 0-4 0,1 0 11 0,-1 0 1 16,-6 0 1-16,8-4 0 0,-8 4-21 0,0 0 0 16,5 0 0-16,-5 0 0 0,0 0 0 0,0 0 0 15,8 0 0-15,-8 0 8 0,0 0 0 0,5 4 1 16,-5-4 0-16,0 0 0 0,8 0-9 0,-8 0 0 15,0 0 0-15,0 0 0 0,0 0 0 0,5 3-14 16,-5-3 3-16,0 0 1 0,0 0 10 0,8 0 11 0,-8 0-3 0,0 0 0 16,0 0-8-16,6 4-11 0,-6-4 3 0,0 0 0 15,0 0 8-15,5 5 0 0,-5-5 0 0,0 0 0 16,8 2 0-16,-8-2 0 0,0 0 0 0,0 0 0 16,5 8 0-16,-5-8 0 0,0 0 0 0,0 0 0 15,0 0 0-15,0 0 0 0,0 0 0 0,0 0 0 16,0 0 0-16,0 0 8 0,0 0-8 0,0 0 0 15,0 0 0-15,0 0 0 16,0 0 0-16,0 0 8 0,0 0-8 0,0 0 0 0,0 0 0 16,0 0 0-16,0 0 0 0,0 0 0 0,0 0 8 0,0 0-8 15,0 0 0-15,0 0 0 0,0 0 0 0,0 0 0 16,0 0-9-16,0 0-3 0,0 0-1 0,0 0 0 31,0 0-114-31,-2 4-22 0,-4-1-5 0</inkml:trace>
  <inkml:trace contextRef="#ctx0" brushRef="#br0" timeOffset="124780.428">17298 10384 57 0,'0'0'0'0,"0"0"0"16,0 0 0-16,0 0 0 0,0 0 79 0,0 0 10 15,0 0 3-15,0 0 0 0,0 0-24 0,0 0-4 16,0 0 0-16,0 0-1 16,0 0-11-16,0 0-1 0,0 0-1 0,-2 0 0 15,2 0 0-15,-3-7 0 0,3 7 0 0,0 0 0 16,0 0-14-16,0 0-2 0,0 0-1 0,0 0 0 0,0 0 3 0,0 0 0 16,0 0 0-16,0 0 0 0,0 0-4 0,0 0-1 15,0 0 0-15,0 0 0 0,0 0-11 0,0 0-3 16,0 0 0-16,0 0 0 15,0 0-9-15,-2 7-8 0,-1-7 12 0,0 7-12 16,1-2 14-16,2-3-4 0,-3 3-1 0,3-5 0 0,0 2 18 0,-3 3 3 0,1 2 1 0,2-7 0 16,2 7-17-16,-2-2-3 0,-2-3-1 0,2 5 0 15,-3-2 2-15,3-5 0 16,0 2 0-16,0-2 0 0,-3 5 2 0,3-5 1 0,0 0 0 0,-2 7 0 16,2-7-7-16,0 0 0 0,0 7-8 0,0-7 12 15,0 0-12-15,0 0 0 0,0 0 0 0,0 0 0 31,0 0 0-31,0 0 0 0,0 0 0 0,0 0 0 0,8 5 9 0,-3-5-9 16,0 0 8-16,-5 0-8 0,3-5 18 0,2 5-2 16,-2-2 0-16,-1-3 0 0,1 0-7 0,-3 5-1 15,0-2-8-15,0 2 12 16,0-5-2-16,0 3-1 0,0-3 0 0,0 5 0 0,-3-7 6 16,3 7 1-16,-2 0 0 0,2 0 0 0,0 0-5 0,0 0-1 15,0 0 0-15,-5 0 0 0,2 0-10 0,3 0 0 0,-5 0 0 0,-1 0 0 16,1 0 0-16,0 0 0 0,5 0 0 0,-6 0 0 0,-2 0 0 0,8 0-12 15,0 0 0-15,0 0 1 16,-2 5 19-16,-3-3 3 0,-1 3 1 0,1-3 0 16,0 3-12-16,2-5 0 0,-5 7 0 0,8-2 0 0,0-5 18 0,0 7 2 15,0-7 0-15,0 7 0 0,-3-5-20 0,3 5 0 16,-5 0 0-16,3-2 0 0,-1-5 0 0,3 0 0 0,0 0 0 0,0 0 0 16,0 7 0-16,0-7 0 0,0 0 0 0,0 0 0 15,0 0 0-15,5 5 0 0,-5-5 0 0,0 0 0 16,5 2 0-16,-5-2 0 0,8 0 0 0,0 0 0 15,0-7-8-15,0 7-3 16,0-7 0-16,-3 7 0 0,-2-5 19 0,0-2 3 16,-1 5 1-16,1-5 0 0,-3 2 0 0,3 3 0 15,-3-3 0-15,0-2 0 16,-3 2 4-16,3 5 2 0,0-2 0 0,-3-3 0 16,1 3 22-16,-1-3 5 0,-2 5 1 0,5 0 0 0,0 0-30 0,-6-2-7 15,1-3-1-15,0 5 0 0,5 0-8 0,-5 0 8 0,-3 0-8 0,2 5 8 16,1-5-8-16,0 2 0 15,0-2 0-15,-1 5 0 0,-2-3 0 0,6-2 0 0,2 0 0 0,-3 5-11 16,-2 2 11-16,2 0 0 0,3-7 0 0,-3 5 0 16,3 2 0-16,0-5 0 0,0 5 0 0,0-7 0 0,8 7-11 0,-2-2 11 15,-1 2-13-15,0 0 5 0,1-2 8 0,1-3 0 16,1-2 0-16,-2 5 0 0,-6-5 0 0,8 2 0 16,0-2 0-16,-1 0 0 0,1 0 0 0,-2-2 0 15,2-3 0-15,0 5 0 16,0-2 0-16,-6-3 0 0,1-2 0 0,-1 2 0 15,1 3 11-15,-3-5 4 0,3 0 1 0,-3 0 0 16,2 2-7-16,-2-2-1 16,-2 0 0-16,2 0 0 0,-3 0 3 0,0 2 0 15,-2-2 0-15,3 0 0 0,-4 5-1 0,1-3 0 0,0 0 0 0,-3 3 0 16,2 2-10-16,-2 0 0 0,8 0 9 0,0 0-9 16,-5 0 8-16,5 0-8 0,-5 0 8 0,5 0-8 0,0 0 0 15,0 0 0-15,-5 7 0 0,2 0 0 0,3-7 0 0,0 7 0 16,0-2 0-16,0-5 0 0,0 7 0 0,0-5 0 15,0-2 0-15,0 7 0 0,-3-2 0 0,3-5 0 16,0 0 0-16,3 7 0 0,-3 0 0 0,0-7 0 0,5 7 0 16,1 0 0-16,-6-7 0 0,0 0-15 0,0 0 3 0,5 0 0 15,0 5 12-15,0-3 16 0,-5-2-3 0,0 0-1 16,3 0-12-16,5-2 0 0,-8 2 0 0,0 0 0 0,3-5 0 0,-3 5-18 16,0 0 4-16,0-2 1 0,0 2-7 0,-3-5 0 15,0-2-1-15</inkml:trace>
  <inkml:trace contextRef="#ctx0" brushRef="#br1" timeOffset="135154.722">8303 13611 57 0,'0'0'0'0,"-8"7"0"0,8-7 0 0,-11 0 0 15,1 5 298-15,-1-3 54 0,11-2 12 0,0 0 1 16,-8 0-325-16,8 0-66 0,0 0-13 0,0 0-2 0,0-2 41 0,3-3 12 16,-6-2 1-16,3 0 0 0,11 0 21 0,-6-3 4 15,-5-1 1-15,3 4 0 0,7-5 13 0,-2-2 2 16,-3 2 1-16,1-2 0 0,-1 0-6 0,6 0-1 15,-1-5 0-15,-2 5 0 0,-5-5-27 0,2-2-5 0,8 2-2 0,-2-2 0 16,-6 0-14-16,3-5 8 0,3 5-8 0,-1-5 0 16,6 0 0-16,-8-2 0 0,-3 2 0 0,6-7 0 15,2 0 8-15,-2-2-8 0,-6 6 0 0,0-4 0 16,3 1 8-16,0-1-8 0,3 0 0 0,-6 7 9 16,-2-7 6-16,2 5 1 0,8-1 0 0,-8-1 0 15,-2 2 16-15,2 2 3 16,6-2 1-16,-3 2 0 0,0 0-2 0,-3-2 0 15,3-5 0-15,0 7 0 0,3-7-7 0,-3 5-2 16,-1-5 0-16,4-3 0 0,5 4-14 0,-3-4-3 16,0-4-8-16,-2 0 12 0,-3 0-12 0,3-4 0 0,2 4 0 0,-3-3 0 15,-2-1 8-15,3 1-8 0,-1-4 0 0,4 0 0 16,-4 0 8-16,1 2-8 0,-1-2 0 0,1 5 9 16,2-3 3-16,-2 5 0 0,-3 0 0 0,2-2 0 0,1-3 1 15,-1 5 1-15,1 0 0 0,0 0 0 0,2 1-1 0,-3-1 0 16,4 0 0-16,-4 0 0 0,1 0-3 0,2 2-1 15,0-7 0-15,-2 5 0 0,-1 0-9 0,4-2 8 16,-4-3-8-16,4 5 8 0,-1 0 1 0,-3-7 0 16,4 7 0-16,-1-7 0 0,-3 0-1 0,6 5 0 15,-5-3 0-15,2 3 0 0,0-3-8 0,-2-2 10 0,2 0-10 0,-2 2 10 16,2-2-2-16,0 5 0 0,-2-5 0 0,-1 7 0 16,1-5 1-16,-1 5 0 0,1-2 0 0,0 2 0 15,-1 0 0-15,1 0 0 0,-3-2 0 0,2 2 0 16,4-5 0-16,-4 5 0 0,1 5 0 0,-1-5 0 15,1 0 2-15,-1 0 0 0,4 0 0 0,-4 0 0 16,1 0-11-16,-1 0 0 16,1 0 9-16,2 5-9 0,-5-5 9 0,3 2-9 15,-1-2 12-15,1 0-12 0,-3 0 11 0,2 0-11 16,1-2 10-16,0 2-10 0,-1 5 8 0,-2-3-8 0,3-2 0 0,-3 5 9 16,0-3-9-16,2 3 0 0,-2-5 9 0,0 0-9 15,0 5 9-15,0-5-9 0,3 2 12 0,-4 5-12 16,4-2 12-16,-3-1-12 0,0-1 12 0,3 4-12 15,-4 0 8-15,1-2-8 0,3-1 0 0,0-1 0 0,-3 2 8 0,-1-3-8 16,4 3 0-16,0-3 0 0,-3 3 0 0,2 2 0 16,1-3 0-16,-3-1 0 0,0-3 8 0,0 5-8 15,-1 2 0-15,1 0 0 0,0-3 20 0,0-1 1 16,0 4 0-16,3 5 0 0,-1-5-21 0,1 0-15 16,-6 5 3-16,3-5 0 0,0 0 12 0,0 0 16 15,0 5-3-15,0-1-1 16,0-1-12-16,0 2 0 0,-3-1 0 0,3-1 0 15,0 6 0-15,-3 1 0 0,1-5 0 0,-1 6 0 16,0-3 0-16,0-1 8 0,3 4 0 0,-2-3 1 16,-1 3-9-16,0 1-9 0,-2-5 9 0,0 8-13 15,2-8 13-15,-3 9 0 0,4-2 0 0,-1 1 0 16,-2-4 0-16,2 4 10 0,0 4-10 0,-2-5 8 16,0 5-8-16,-1-1 10 0,1 1-10 0,0 3 10 0,-1 1-2 0,1-2-8 15,-1 1 12-15,1 1-4 0,0-1-8 0,-1-4 10 16,1 8-10-16,2-4 10 0,-5 4-10 0,3-3 8 0,0-2-8 0,-1 5 8 15,-2-4-8-15,3 4 8 0,-3-1-8 0,3 1 8 16,-1-4-8-16,1 4 10 0,-3 0-10 0,3-1 10 16,-3 1-2-16,2 3 0 0,-2 4 0 0,0-3 0 15,0-4 0-15,0 7 0 0,0 0 0 0,0 0 0 0,0 0-8 0,0 0 10 16,0-4-10-16,0 4 10 0,0-7-10 0,0 7 0 16,0 0 0-16,0 0 0 15,0 0-56-15,0 0-11 0,0 0-1 0,5 4-823 16,1-1-164-16</inkml:trace>
  <inkml:trace contextRef="#ctx0" brushRef="#br1" timeOffset="137536.088">9919 6276 810 0,'0'0'17'0,"0"0"4"0,0 0 1 0,0 0 2 0,3-3-24 0,-3-2 0 0,3 3 0 0,-3-3 0 16,2-2 55-16,-2 7 6 0,0 0 2 0,0 0 0 0,3-2 37 0,-3 2 8 16,0-5 2-16,0 5 0 0,0 0-42 0,0 0-9 15,0 0-2-15,0 0 0 0,0 0-7 0,0 0-2 16,0 0 0-16,0 0 0 0,0 0-17 0,-3 7-4 15,1 0-1-15,2 0 0 0,-6 1-9 0,4-4-1 16,2 3-1-16,0 5 0 0,0-5-15 0,2 0 0 16,1 0 0-16,2 0 0 15,0 0 0-15,3 0 0 0,-2 0 0 0,4-2 0 16,-2-3 0-16,0 3 0 0,0-2 0 0,3-3 0 16,-1 0 0-16,1 0 0 0,-1-3 0 0,1-2 0 15,-3 5 0-15,0-7 0 0,2 0 0 0,-2 0 0 16,0 0 54-16,0 3 8 0,-2-6 2 0,-1 3 0 15,-2 2-52-15,-1-2-12 0,1 0 0 0,-3 3 0 16,0 4 54-16,0-3 8 0,0 3 2 0,0 0 0 0,0 0-52 0,0 0-12 16,0 0 0-16,0 0 0 0,0 0 0 0,0 0 0 15,0 0 0-15,-5 7 0 0,2-2 0 0,0-3 0 16,3 10 0-16,3-5 0 0,-3-7 0 0,3 3 0 0,2 4 0 0,3-3 0 16,-3 3 0-16,3-2-15 15,0-3 3-15,0-2 1 0,0 0 11 0,0 0 0 0,0 0 0 16,0 0 0-16,0-2 12 0,-1-3-3 0,1 5 0 0,-2-7 0 0,-4 3-9 0,-2-3 0 15,3 4 0-15,0-4 0 0,-1 0 30 0,-2 0 4 16,3-2 1-16,0 2 0 0,-1-1-5 0,-2 1-1 16,0 0 0-16,0 0 0 0,0 3-29 0,0 1 0 15,0-4 0-15,-2 2 0 0,2 5 0 0,0 0 0 16,-3 0 0-16,3 0 0 0,0 0 0 0,0 0 0 16,-3-7 0-16,3 7 0 15,0 0 0-15,0 0 0 0,0 0 0 0,0 0 0 16,0 0-118-16,0 0-30 0,0 0-5 0,0 0-870 15</inkml:trace>
  <inkml:trace contextRef="#ctx0" brushRef="#br1" timeOffset="137783.722">10366 6327 1497 0,'0'0'66'0,"0"0"14"0,0 0-64 0,0 0-16 16,0 0 0-16,0 0 0 0,0 0 84 0,0 7 14 0,0 0 2 0,3 0 1 16,0 0-15-16,-3 1-3 15,2-4-1-15,1 3 0 0,0 0-58 0,-3 0-12 16,2-2-3-16,1 2 0 0,0 0-9 0,-1 0 0 16,-2-4 0-16,0 6 0 0,0-7 0 0,0 5 0 15,0-7 0-15,0 8 0 0,0-1 0 0,0-3 0 16,0 3 0-16,0-7 0 15,0 0-100-15,0 5-23 0,0-5-4 0</inkml:trace>
  <inkml:trace contextRef="#ctx0" brushRef="#br1" timeOffset="138407.513">10829 6106 172 0,'0'0'16'16,"0"0"-16"-16,0 0 0 0,0 0 0 0,0 0 225 0,0 0 43 0,0 0 8 0,0 0 1 15,0 0-149-15,0 0-31 0,0 0-5 0,0 0-2 16,0 7-7-16,0 0-2 0,3 0 0 0,0 5 0 15,-3-2-27-15,2 1-6 0,4 1 0 0,-1-3-1 16,-2 6 9-16,-1-4 1 0,4 3 1 0,-4 1 0 0,3-4-42 0,-2 3-8 16,0 1-8-16,-1-4 12 0,1 3-12 0,0-7 0 15,-3 5 0-15,0-2 0 0,2 1 0 0,1 1 0 16,0-5 0-16,-1-4 0 0,-2 4 0 0,0-3 0 16,3 3 0-16,-3-7 0 15,0 0-54-15,0 0-13 0,0 0-2 0,0 0-538 16,5-2-107-16</inkml:trace>
  <inkml:trace contextRef="#ctx0" brushRef="#br1" timeOffset="138839.995">11075 6240 1195 0,'0'0'26'0,"0"0"6"0,0 0 0 0,0 0 2 0,0 0-34 0,0 0 0 0,0 0 0 0,0-4 0 16,0 4 74-16,0 0 8 0,0 0 2 0,-5 0 0 15,0-3-16-15,-3-2-4 0,3 5 0 0,-1 0 0 16,-2 0-51-16,0 5-13 0,3-2 0 0,5-3 0 16,0 4 54-16,-2 3 8 0,-6 0 2 0,5-2 0 15,0 2-52-15,1 3-12 0,-4-6 0 0,6 3 0 16,0 0-11-16,0 0-5 0,0 0 0 0,0-2-1 0,3 5 17 0,0-6 0 16,5 3 0-16,-3 0 0 0,0-7 10 0,3 7 6 15,3-7 0-15,2 0 1 0,-2 0-17 0,-1 0 0 16,3 0-11-16,-2-2 11 0,2-3 0 0,-2-2 0 15,-3 0 8-15,0 3-8 0,2-3 0 0,-2 4 0 16,-3-4 0-16,-2 0 0 0,2 0 57 0,-2-2 6 16,0 2 1-16,-3 4 0 15,-3-4-52-15,0 2-12 0,3 5 0 0,0 0 0 16,-5 0 54-16,5 0 8 0,0 0 2 0,0 0 0 16,0 0-52-16,0 0-12 0,0 0 0 0,0 0 0 0,0 5 0 0,0-3 0 15,0 6 0-15,0-8 0 0,5 4 0 0,-2 3 0 16,2-2 0-16,-2-3 0 0,2 5 0 0,-2-7 0 15,2 7 0-15,-2-2 0 0,-3-5 0 0,0 0 0 16,5 3 0-16,-5-3 0 16,0 0-100-16,0 0-22 0,0 0-5 0,5 0-820 0</inkml:trace>
  <inkml:trace contextRef="#ctx0" brushRef="#br1" timeOffset="139140.918">11279 6207 979 0,'0'0'87'0,"0"0"-70"16,0 0-17-16,0 0 0 0,0 0 156 0,0 7 27 16,3 0 5-16,-3 0 2 0,0-2-58 0,2 2-12 15,-2 0-3-15,0 0 0 0,0 0-70 0,0 0-15 16,3 1-2-16,-3-1-1 0,0-7-29 0,0 0 0 16,0 0 0-16,3 4 0 0,-1 3 0 0,-2-7 0 15,0 0 0-15,0 0 0 0,0 0 0 0,0 0 0 0,0 0 0 0,0 0 0 16,0 0 57-16,6 0 6 0,-4-7 1 0,1 3 0 0,0-3-52 0,-1 4-12 15,-2-4 0-15,0 0 0 16,0-5-48-16,3 5-13 0,0 0-3 0,-1 0 0 0,-2 0 52 0,3 2 12 16,0-2 0-16,2 0 0 0,-3 3 0 0,1 1 0 15,0-1 0-15,2 1 0 0,3-2 0 0,-3 5 0 16,-5 0 0-16,0 0 0 16,6-2 0-16,-1 2-11 0,-5 0 11 0,8 2-10 31,-3-2-158-31,0 0-31 0,1 0-6 0</inkml:trace>
  <inkml:trace contextRef="#ctx0" brushRef="#br1" timeOffset="139658.775">11594 6261 1314 0,'0'0'28'0,"0"0"7"0,0-2 1 0,0 2 1 0,0 0-29 0,0 0-8 15,-3-7 0-15,3-2 0 0,0 9 65 0,0-3 12 0,0 3 3 0,-2-4 0 16,-4-4-28-16,4 8-6 0,-1-7-1 0,-2 7 0 0,-3-2-13 0,0 2-2 16,3 2-1-16,-3-2 0 0,0 0-3 0,0 5-1 15,0-3 0-15,3 3 0 0,-1-2-25 0,1 1 0 16,-3 3 0-16,3 0 0 0,8 0 17 0,-3-2-1 16,-3 2-1-16,3-4 0 0,0 4-24 0,0 2-5 15,0-9-1-15,5 7 0 0,0 0 15 0,3-5 0 16,0 3 0-16,3-2 0 15,-3-3 0-15,2 4 0 0,1-4 0 0,0 0 0 16,-1-4 24-16,-2 4 7 0,3-3 1 0,-3-2 1 16,-3 3-21-16,3-3-12 0,-3-2 12 0,-2 0-12 15,5 3 18-15,-6 1-3 0,1-1-1 0,-3 4 0 16,3-3-14-16,-3-2 0 0,0-2 8 0,0 7-8 16,0 0 9-16,0 0-1 0,0 0 0 0,0 0 0 15,0 0-8-15,0 0 0 0,0 0 0 0,5 7 0 0,-5-7 0 0,5 5 0 16,-2-2 0-16,5 4 0 0,-3-3 0 0,3 3-9 15,-3 0 0-15,1 0 0 0,2 5 9 0,-3-5 12 16,3 5-2-16,-3-3-1 0,-2-2 4 0,-1 5 1 0,4-5 0 16,-6 0 0-16,-3 7-6 0,3-6-8 0,3-1 11 0,-6 4-11 15,-2-4 16-15,-3 0-4 0,3 5-1 0,-1-5 0 32,-2 0-34-32,-2-2-6 0,-1 2-2 0,1-5 0 15,2 3-24-15,-6-3-5 0,4 3 0 0,-1-5-552 16,1 0-111-16</inkml:trace>
  <inkml:trace contextRef="#ctx0" brushRef="#br1" timeOffset="140060.063">11824 6273 1209 0,'-8'3'108'0,"8"-3"-87"0,0 0-21 0,0 0 0 16,0 0 68-16,0 0 10 0,6 0 2 0,-4 0 0 15,4-3-14-15,-1 3-2 0,0-5-1 0,0 5 0 0,1 0-50 0,-4-2-13 32,6 2 0-32,0-5 0 0,-2 3 43 0,1-3 3 15,1 3 1-15,0-3 0 0,-2 5-31 0,-1-4-7 0,0 1-1 16,0 3 0-16,-2-4 1 0,0 1 0 0,-3 3 0 0,2-5 0 16,-2 5-9-16,3-7 0 0,-3 0 0 0,-3 0 0 15,3 7 0-15,-2 0 0 0,-1-7 0 0,0 7 0 16,1-7 0-16,-1 3 0 0,1 4 0 0,-4-3 0 15,6 3 0-15,-5-5 0 0,0 5 0 0,-1 0 0 0,-2 0 0 0,3 5 0 16,-5-2 0-16,2-3 0 0,2 4 43 0,-2-1 6 16,0 1 2-16,1 3 0 0,1 5-31 0,-2-5-5 15,3 0-2-15,2 0 0 0,1 7-13 0,-1-2 0 16,3-2 0-16,0 1 0 0,0 3 0 0,3-7 0 16,2 5 0-16,0-5 0 0,1 7 0 0,2-2 0 15,2-2 0-15,1-6 0 0,-1 3 54 0,6 0 8 0,-3 0 2 0,1-2 0 16,1-3-52-16,1 3-12 0,-2-2 0 0,4-3 0 15,-2 0 0-15,0 0-16 0,-3 0 3 0,0 0-1051 16</inkml:trace>
  <inkml:trace contextRef="#ctx0" brushRef="#br1" timeOffset="144999.267">22844 11078 806 0,'0'0'17'0,"0"0"4"0,0 0 1 0,0 0 2 0,0 0-24 0,0 0 0 0,0 0 0 0,0 0 0 16,-3-5 107-16,3 5 17 0,0 0 3 0,0 0 1 15,-2-7-52-15,2 7-9 0,0 0-3 0,0 0 0 0,-3-4 0 0,1 1 0 16,2 3 0-16,0 0 0 0,0 0-7 0,0 0-1 16,0 0-1-16,0 0 0 0,0 0-37 0,-3 0-7 15,-2 0-2-15,5 0 0 0,0 0-9 0,0 0 0 0,-6 0 0 0,1 0 0 16,-3 0 0-16,3 3 0 15,5-3 0-15,0 0 0 0,-3 4 30 0,1 1 4 0,2-5 1 16,-6 2 0-16,4 3-25 0,-1-3-10 0,0 5 8 0,1 0-8 16,2-2-26-16,0 2-10 0,-3 0-3 0,3 0 0 0,3 0 65 0,-3 0 13 15,2 1 2-15,-2-4 1 0,3 3-30 0,2 0-12 16,-2-2 11-16,2-3-11 0,0 3 11 0,1-3-11 16,2 3 12-16,2-5-12 0,-2 2 16 0,0-2-4 15,3-2-1-15,-3 2 0 0,2-5-11 0,-4 3 0 16,1-3 0-16,1-2 0 15,-2 0 53-15,-1 3 9 0,0 1 2 0,-2-1 0 16,0-4-52-16,-1 1-12 0,-2 0 0 0,0 0 0 16,-2 0 0-16,-1 3 0 0,0-4 0 0,-2 6 0 15,0-3 54-15,-1 3 8 0,-2-3 2 0,3 5 0 16,0-2-52-16,0 2-12 0,-3-5 0 0,2 5 0 16,6 0 0-16,-5 0 0 0,-6 0 0 0,6 5 0 15,0-5-12-15,2 0-4 0,-2 0-2 0,0 0 0 0,-1 2 29 0,6-2 5 16,-2 0 2-16,-4 5 0 0,-1 2-18 0,4-5 0 15,3 6 0-15,-3-4 0 0,1 3 0 0,2 0 0 16,0 0 0-16,0 0 0 0,0 1 0 0,2-4 0 16,-2 3 0-16,3 0 0 15,5-2-20-15,-3-3-8 0,0 5-2 0,3-7 0 0,0 5 30 0,3-5-9 0,-3 0 9 0,2 0 0 16,-2-5 0 0,3 5 0-16,-3-2 0 0,2-3 0 0,-4-2 25 0,-1 0 4 15,0 3 1-15,3-3 0 0,-5-1-30 0,0 1 0 16,-1 0 0-16,-2 0 0 0,-2-4 0 0,2 3 0 15,-3 6 0-15,0-3 0 0,1-2 0 0,2 7 0 16,-6-2 0-16,1-3 0 0,2 5 0 0,-5 0 0 16,3 0 0-16,0 0 0 0,0 0 0 0,-1 0 0 15,-2 5 0-15,0-3 0 0,3-2 0 0,0 0 0 0,2 7 0 0,-2-2 0 16,2-3 0-16,3-2 0 0,-5 5 0 0,2-2 0 16,1 6 0-16,-1-7 0 0,3 5 0 0,0-7 0 15,0 7 0-15,0 0 0 0,0-7 0 0,3 5 0 16,-3-5 0-16,2 7 0 0,4-4 0 0,-6-3 0 15,5 4 0-15,0 1 0 0,3-3 0 0,0-2 0 16,-3 0 0-16,3-2 0 0,-2-3 0 0,1 1 0 0,1 1 0 0,-2-1 0 16,2-4 0-16,-3 1 0 0,0 0 0 0,-2 0 0 15,2-4 0-15,-2 3 0 0,-1 1 0 0,-2 0 0 0,0 0 0 0,-2 0 0 16,2 0 0-16,-3 2 0 0,-2 3 0 0,0-3 0 16,-3 5 0-16,2-2 0 0,1 2 0 0,0 0 0 15,-3 0 38-15,3 0 2 0,-1 0 0 0,-2 2 0 31,3 3-64-31,0-3-13 0,-1 3-3 0,4-5 0 0,-1 7 84 0,0-2 16 16,-2-3 3-16,5-2 1 0,0 5-64 0,0-5-28 16,0 7 3-16,0-5 0 0,0-2 40 0,0 7 8 15,5-2 1-15,-2 2 1 16,-3-7-71-16,5 7-14 0,3-2-4 0,0-3 0 0,0-2 52 0,0 0 12 16,-3 0 0-16,3 0 0 0,-2-2 48 0,-1-3 13 15,0 3 3-15,3-3 0 0,-5-2-52 0,2 0-12 0,-2 2 0 0,-1-2 0 16,-2 0 0-16,0 0 0 0,0-5 0 0,-2 5 0 15,2 0 0-15,-5 0-12 0,2 0 3 0,-2 0 0 16,-3 0 9-16,2 2 12 0,-2 5-2 0,0-2-1 16,1 2-9-16,1 0 0 0,-4 2 0 0,2-2 0 15,2 5-9-15,-2-2 9 0,3 1 0 0,-3 3 0 16,3 0 0-16,0-2 0 16,-1-3 0-16,4 5 9 0,2 0-9 0,0-2 0 15,0 2 0-15,0-7 0 0,0 7 0 0,0-7 0 16,2 7 0-16,4-2 0 0,-1-3 0 0,0 3-12 15,1-3 2-15,1 3 1 0,1-5 9 0,0 0 0 16,0 0 0-16,0 0 0 0,0 0 0 0,0-5 12 0,-3 5-2 0,1-2-1 16,-1-3-9-16,0 3 0 0,-5 2 0 0,3-5 0 15,0-2 0-15,-3 0 0 0,0 0 0 0,2 2 0 0,-4-2 0 0,-1 5 0 16,0-5 0-16,-2 2 0 0,2-2 11 0,-5 7 0 16,3 0 0-16,0-2 0 0,0 2-11 0,-1 2 0 15,1-2 0-15,0 0 0 0,2 5 0 0,-2-3-16 16,-1 3 4-16,4-3 1 0,-4 3 11 0,4-3 0 15,2 5 0-15,-3-2 0 0,-2-2 0 0,2 1 0 16,3 3 0-16,0-7 0 0,-2 7 0 0,2-2 0 0,0-5 0 0,0 7 0 16,0-5 0-16,0-2 9 0,2 5-1 0,-2-5-8 15,6 7 0-15,-6-7 0 0,2 5-10 0,3-3 10 16,1-2-110-16,-6 0-14 0,8 5-4 0,-3-5-1024 16</inkml:trace>
  <inkml:trace contextRef="#ctx0" brushRef="#br2" timeOffset="151428.076">7866 13609 345 0,'-5'0'31'0,"5"0"-31"16,0 0 0-16,0 0 0 0,-3 0 141 0,3 0 23 15,0 0 4-15,0 0 0 0,0 0-101 0,0 0-21 0,0 0-4 0,0 0-1 16,11 0-4-16,-6 0-1 0,-5 0 0 0,0 0 0 16,11 0 8-16,-3-5 2 0,-3 3 0 0,-3-3 0 15,4 2-7-15,-4-1-2 0,9-3 0 0,-6 2 0 32,-5-2-3-32,6 5-1 0,-1-5 0 0,3 0 0 0,-6-1-1 0,4-3 0 15,2 6 0-15,0-4 0 0,2-3-6 0,1-2-2 16,-3 0 0-16,2-5 0 0,9 5 3 0,-6-5 0 15,0 2 0-15,6-1 0 0,-1-1-9 0,6-7-2 16,-3 9 0-16,0-6 0 0,1 2-6 0,4-5-2 16,3-2 0-16,-2 2 0 0,-1 0 2 0,1-2 0 15,-1 2 0-15,3-2 0 0,-2-1 1 0,2 4 0 0,0-8 0 0,3 7 0 16,5-3 0-16,-3-1 0 0,-5 2 0 0,5 2 0 16,1-2 0-16,-1-5 0 0,-2 4 0 0,0-3 0 15,-3-1 6-15,0 4 2 0,5-4 0 0,-2 1 0 16,-3 3-19-16,0-1 0 0,0-3 0 0,3 5 0 15,3-5 0-15,-4 0 10 0,-2 5-10 0,1-1 12 16,-1-4-12-16,-3 0 12 0,1 5-12 0,-1-2 12 0,0-3-12 0,4-3 0 0,1 11 9 0,-2-8-9 16,3 0 0-16,-3-3 9 0,3 4-9 0,0-1 0 15,0 0 9-15,-3-3-9 0,2 3 0 16,-1 1 9-16,-4-1-9 0,3 0 12 0,3 2-12 0,-3-2 12 16,3 0-4-16,-3-4-8 0,3 1 12 0,-1 3-4 15,1-2 0-15,0-2 0 0,0-3 0 0,2 4 0 16,-2-1-8-16,-1 1 10 15,4 1-10-15,-3-5 10 0,-1 2-10 0,4-2 0 16,2 0 0-16,2 1 0 0,-2-4 0 0,-2 3 0 16,-1 0 8-16,-2 5-8 0,0-3 0 0,2-2 0 15,-2 0 9-15,0 5-9 0,2-5 0 0,-2 0 8 16,2 0-8-16,3 0 0 0,-2 0 8 0,-1 5-8 16,0-5 8-16,1 2-8 0,-3-4 10 0,-1 4-2 15,1-2-8-15,2 0 12 0,1 0-12 0,-3-2 0 0,2 2 0 0,0 5 0 16,-2-3 0-16,0 3 0 0,-3-3 0 0,0 3 0 15,0-3 0-15,0 3 0 0,0-5 8 0,1 7-8 16,-4-2 0-16,3 2 0 0,-2 0 8 0,-1 0-8 16,3-2 0-16,0 2 0 0,0 0 0 0,0 0 0 15,-2 0 8-15,-1 0-8 0,1 0 0 0,-1 3 9 0,1-1-9 0,-3-2 0 16,2 5 9-16,0 2-9 16,-2-2 8-16,3 0-8 0,-1-3 8 0,3 3-8 15,-2 2 0-15,-1-2 8 0,-2-3-8 0,2 8 0 16,-2-8 8-16,0 8-8 0,-3-3 8 0,3 0-8 15,-3 0 0-15,3 0 9 0,-3 5-9 0,3-5 0 16,-3 3 12-16,3-3-4 0,-3 0 0 0,3 0-8 16,0 0 12-16,2-2-12 0,-2 2 12 0,3 0-12 15,-1 3 10-15,-2-8-10 0,0 7 8 0,-1-1-8 0,-1-1 0 0,1 0 0 16,-1 0 8-16,4-2-8 0,1 7 0 0,-1-5 0 16,0 0 0-16,4-2 8 0,-1 2-8 0,2 0 0 15,-2-2 0-15,1 2 0 0,-1-2 0 0,0-3 0 16,-3 7 8-16,3-1-8 0,-2-1 0 0,2 0 0 15,0 2 0-15,0-2 0 0,0 1 15 0,0-1 1 16,0-2 0-16,1 2 0 16,-1 0-26-16,2-2-5 0,-1 2-1 0,-1 0 0 15,-3 2 16-15,1 1 0 0,-1-5 0 0,-2 6 0 0,2-3 0 16,1 3 0-16,-3-4 0 0,5 1 0 0,0 3 0 0,0-3 0 16,0-1 8-16,0 5-8 0,-2-5 0 15,2 5 10-15,-3-1-10 0,1-4 8 0,-1 8-8 0,-2-8 0 16,0 9 9-16,-1-6-9 0,4 2 8 15,-6 2-8-15,3 2 8 0,0-1-8 0,2-1 0 0,-2 5 0 0,0-5 0 0,0 5 8 16,-3-3-8-16,3-2 0 0,-3 5 8 0,0-5-8 16,0 5 0-16,0-4 0 0,-2 3 0 0,-1 1 8 15,1-4-8-15,-1-1 0 0,1 5 8 0,-1-1-8 16,1-3 0-16,-1 4 9 0,1-1-9 0,-1 1 0 16,-2 0 11-16,3-5-11 0,-3 8 10 0,2 1-10 15,1-2 9-15,-1-2-9 16,-2 3 8-16,0 1-8 0,0-6 8 0,-3 6-8 15,0-1 0-15,1 1 8 0,-1-2-8 0,0 1 0 16,-2 1 0-16,-1-2 0 0,1 1 0 0,2 1 0 16,-2-1 0-16,-1 1 0 0,1-2 0 0,-1 1 8 0,1 1-8 0,-3-2 0 15,0 5 8-15,0-4-8 0,0 4 8 16,-3 0-8-16,0-1 17 0,3 1-1 0,-3-4-1 16,3 4 0-16,-5 0 5 0,0 4 0 0,5-4 1 0,-6 0 0 0,1 2-21 15,0-2 0-15,-3 3 0 0,2-3-12 0,1 7 12 0,0-3 0 16,-3 3 0-16,0 0 8 15,2-4-33-15,-2 4-7 0,0 0 0 0,0 0-1 16,0 0-163-16,5 0-33 0</inkml:trace>
  <inkml:trace contextRef="#ctx0" brushRef="#br2" timeOffset="154411.379">21235 12082 115 0,'0'0'0'0,"0"0"10"0,0 0-10 0,0 0 0 16,0 0 0-16,0 0 0 0,0 0 178 0,0 0 34 16,0 0 6-16,0 0 2 0,0 0-120 0,0 0-24 15,0 0-5-15,0 0-1 0,6-4-14 0,-6 4-2 16,0 0-1-16,0 0 0 0,0 0-8 0,0 0-1 0,0 0-1 0,0 0 0 16,0 0-3-16,0 0 0 0,0 0 0 0,0 0 0 15,0 0 1-15,0 0 0 0,0 0 0 0,0 0 0 16,0 0-3-16,0 0-1 0,-6 4 0 0,6-4 0 15,0 0-15-15,0 0-3 0,-7 7-1 0,-1-4 0 16,8-3-18-16,-6 4 8 0,1 3-8 0,0-4 0 16,-1 6 0-16,4-6 0 15,-4 4 0-15,1-3 0 0,3 3 0 0,-1-4 0 0,3-3 0 16,0 4 0-16,0 3 9 0,3 1-9 16,-3-1 0-16,2-3 9 0,1-1 0 0,-1 1 0 15,1-1 0-15,2 4 0 0,3-7-9 0,0 4 0 0,0-4 9 0,0 0-9 16,8 3 8-16,-5-3-8 0,2-3 10 0,-3-1-10 15,4 1 11-15,-4-1-11 0,1-3 12 0,-1 0-12 16,-2 0 14-16,3 4-4 0,-3-6-1 0,0 6 0 0,-3-4 13 0,0 0 2 16,-2 3 1-16,2-3 0 0,-5 4 12 0,3-2 3 15,-3 5 0-15,-3-7 0 0,3 7-8 0,-2 0 0 16,-4-4-1-16,6 4 0 0,-5 0-14 0,0-3-2 16,0 3-1-16,-3 0 0 0,2 3-14 0,1-3 0 15,0 4 0-15,-1-4 0 0,1 7 0 0,0-2 0 16,2-2 0-16,-2 4 0 0,0-3 0 0,2-1 0 0,0 4 0 0,-2-3 0 15,2 3 0-15,3-2 0 0,-2-2 0 0,-1 4 0 16,3 0 0-16,0 0-8 0,0-7 8 0,3 7 0 16,-1-3 0-16,1 3 0 0,-3-7-8 0,3 5 8 15,2-2 0-15,-2 4 0 0,5-7 0 0,-8 0 0 16,5 4 0-16,0-1 0 0,0-3 0 0,3-3 0 16,-2 3 0-16,-1-4 0 15,0 4 0-15,-2-7 0 0,2 4 8 0,-2-2-8 0,2-2 0 16,-2 7 9-16,-1-4-9 0,-2-3 8 15,-2 4-8-15,2-4 8 0,0 7-8 0,-3-4 12 0,3-3-12 16,-5 4 12-16,0-2-1 0,-1 1 0 0,1 1 0 0,0 3 0 16,-1 0-11-16,-2 0 12 0,3 0-12 0,0 0 12 15,-3 0-12-15,3 0 0 0,-1 3 0 0,-2 1 0 16,3-4 0-16,2 5 0 0,-4-2-8 0,4-3 8 0,-2 4 0 16,-1-1 0-16,4 1 0 0,-1 3 0 0,0-4-8 15,3-3 8-15,-2 7 0 0,2-3 0 0,-3 3 0 0,3-7 0 16,0 8 0-16,3-1 0 0,-3-7-9 0,5 4 9 15,-2-1 0-15,-3-3 0 0,8 7 0 0,0-7 0 16,-3 0 0-16,0 0 0 0,3 0 0 0,0 0 0 16,0-3 0-16,-3-1 0 15,0 1 0-15,1-1 0 0,-1-3 0 0,-2 4 0 16,-1-2 0-16,1-2 9 0,-3 0-9 0,3 3 8 16,-3-3 5-16,-3 0 1 0,3 0 0 0,0 4 0 15,-3-6 5-15,1 6 1 0,-1-1 0 0,-2 1 0 16,2-1-11-16,-2 1-1 0,0-1-8 0,2 4 12 15,-2-3-12-15,-1-1 0 0,-2 4 8 0,0 0-8 16,3 0 0-16,0 0 0 0,-3 0 0 0,0 0 0 0,5 0 0 0,-2 4 0 0,5-4 0 16,-3 0 0-16,-2 3 0 0,5-3 0 15,0 0-8-15,0 0 8 0,0 0 0 0,0 0 0 0,0 0-8 16,0 0 8-16,0 0 0 0,5 4 0 0,-5-4 0 0,6 3 0 16,-1 1 0-16,-5-4 0 0,8 0 0 0,-3 3 0 15,-5-3 0-15,6 0 0 0,-6 0 0 0,7-3 0 16,-7 3 0-16,6-4 0 0,-1 1 0 0,-5 3 0 0,5-4 0 0,-5 4 0 15,3-3 0-15,2-1 0 0,-2 1 0 0,-3 3 8 16,0-5-8-16,3-2 0 0,-3 3 0 0,0 4 0 16,0-3 8-16,0 3-8 0,-3-4 0 0,-2 4 0 15,2-3 8-15,-2 3-8 0,-1 0 0 0,1 3 0 16,-3-3 8-16,3 4-8 0,-3-1 0 0,0-3 0 16,3 4 0-16,-1-1 0 15,-2 1 0-15,3-4-15 0,3 8 5 0,2-8 1 31,0 0-171-31,0 0-33 0</inkml:trace>
  <inkml:trace contextRef="#ctx0" brushRef="#br0" timeOffset="-199750.42">19024 7030 518 0,'0'0'23'0,"0"0"5"0,0 0-28 0,2-4 0 0,1 1 0 0,-3-1 0 16,0-3 164-16,-3 4 27 0,3-4 5 0,-2 3 2 15,-1 4-61-15,3 0-12 0,-3-8-2 0,1 6-1 16,-4-3-32-16,1-2-6 0,0 7-2 0,2-4 0 0,0 4-25 0,1 0-5 15,-3 0 0-15,2 0-1 0,-5 0-21 0,3 0-4 16,-1 4-1-16,-4-4 0 0,-1 0-13 0,1 7-2 16,-1-2-1-16,-2-3 0 0,0 6-9 0,-1 3 0 15,1-1 0-15,0-3 0 0,-3 5-14 0,3-1-8 16,0-1-2-16,-1 1 0 0,4 1 24 0,-1-2 0 16,6 1 0-16,-3-1 0 15,5 6 15-15,-2-2 7 0,2-4 2 0,-2 6 0 16,2-2-24-16,3 3 8 0,0 2-8 0,6-1 0 15,-1 1 8-15,6-2-8 0,2-6 10 0,3 4-10 16,0-1 8-16,-1-7-8 0,4 5 0 0,2-1 9 0,-2-4-9 0,2 3 10 16,-3-6-10-16,3 3 10 0,-2 1-10 0,2-8 0 15,0 7 9-15,-2-7-9 0,2 4 0 0,-5-1 0 16,0-3 0-16,-3 0 8 16,-2-3-145-16,-1 3-29 0</inkml:trace>
  <inkml:trace contextRef="#ctx0" brushRef="#br0" timeOffset="-199219.03">19471 7259 1497 0,'8'-7'32'0,"-8"7"8"0,0 0 0 0,0-8 4 0,-3 1-36 16,0 3-8-16,3 1 0 0,-2-4 0 0,-4 3 86 0,-2 4 15 0,3-3 3 0,-3-1 1 16,3 4-30-16,0 0-7 0,-1 0 0 0,1-3-1 15,0 3-38-15,-1 0-7 0,-1 3-2 0,1 1 0 16,-2-1-6-16,0 4-2 0,3 0 0 0,-3-3 0 0,3 8-12 0,0-2-16 16,-1-3 3-16,1 4 1 0,0-1 12 0,2 2 0 15,0-1 0-15,3-1 0 0,0-6 0 0,0 8 0 16,3-2 0-16,2 1 0 15,1-4 0-15,-1 0 0 16,3 1 0-16,0-1 0 0,-3 0 0 0,3-7 0 0,0 4 0 16,5-4 0-16,-2 0 0 0,2-4 0 0,0 1 0 0,6-8 0 15,-3 3 0-15,-3 1 0 0,0 0 0 0,0-4 0 16,-5 4 0-16,-2-5 0 0,-1 5 0 0,0-3 0 16,-5-1 0-16,0 4 0 0,0-5 0 0,-5 5 0 15,2 0 28-15,-2 4 9 0,0-1 2 0,-1-3 0 0,1 7-20 0,-3 0-4 16,3 0-1-16,5 0 0 0,0 0-2 0,0 0-1 15,-3 0 0-15,3 0 0 0,0 0-11 0,0 7 0 16,0 0 0-16,3 0 0 0,2 0 0 0,0 0 0 16,1 5 0-16,4-5 0 0,-2 0 0 0,3 0 0 15,-3-3 0-15,2 4 0 0,-2-4 30 0,0-1 4 16,3 4 1-16,-3 0 0 0,-3-3-25 0,3-1-10 0,-3 1 8 0,3-1-8 16,-3-3-48-16,1 0-14 0,-6 0-3 0,0 0-654 15,5 0-130-15</inkml:trace>
  <inkml:trace contextRef="#ctx0" brushRef="#br0" timeOffset="-198864.99">19653 7230 2091 0,'0'0'46'0,"0"0"10"0,0 3 1 0,0-3 2 0,0 0-47 0,3 4-12 15,0 3 0-15,-3 1 0 0,2-1 91 0,1 0 16 0,-1 4 3 0,-2 4 1 16,3-8-54-16,-3 4-10 0,3-4-3 0,-1 0 0 15,1 1-23-15,-3-1-5 0,3 0 0 0,-3-3-1 16,0-4-7-16,0 0-8 0,0 0 11 0,0 0-11 0,0 0 10 0,0 0-10 16,0 0 8-16,0 0-8 0,0 0 0 0,2 0 0 15,1-4 0-15,0-3-11 16,-1 0-13-16,4-1-4 0,-4 1 0 0,4-4 0 16,1 4-20-16,-1 0-4 0,2-5 0 0,0 5-1 15,0 0 20-15,0 0 4 0,-1 0 1 0,1-1 0 0,-2 8 20 0,-1-4 8 16,-2 1 0-16,2 3-9 15,-2 0 9-15,4 0 8 0,-1 3-8 0,2 1 11 16,-3-4 16-16,6 8 3 0,-3-1 1 0,-1 0 0 16,-1 0 9-16,-1 0 1 0,0 0 1 0,-2 5 0 15,0-5-14-15,-1 0-4 0,-2 0 0 0,0 0 0 0,-2 5-12 0,2-8-4 16,0-4 0-16,-3 7 0 16,0-4-72-16,3-3-16 0,0 0-2 0,0 0-674 15,0 0-134-15</inkml:trace>
  <inkml:trace contextRef="#ctx0" brushRef="#br0" timeOffset="-198648.937">19764 7049 1940 0,'0'0'43'0,"0"0"9"0,0 0 1 0,3-4 1 0,-3 4-43 0,3-7-11 16,5 7 0-16,-3-3 0 0,0 3 42 0,-5 0 6 15,5 3 2-15,1-3 0 0,2 7-37 0,2-7-13 16,1 4 9-16,-1-1-9 0,4 1 10 0,-1-1-10 16,0 1 12-16,3-1-12 15,-3 1-122-15,0 4-31 0,1-8-7 0,-4 4 0 0</inkml:trace>
  <inkml:trace contextRef="#ctx0" brushRef="#br0" timeOffset="-198448.56">20055 7059 576 0,'0'0'25'0,"0"0"6"0,0 0-31 0,0 0 0 0,8 0 0 0,-5 4 0 16,0 3 289-16,2-2 52 0,-2 5 11 0,2-3 1 15,0 0-207-15,3 4-42 0,0 4-8 0,0-1-1 16,0-3-44-16,-3 4-9 0,1-1-2 0,-1-3 0 16,0 4-24-16,3-1-4 0,-8-3-2 0,3-4 0 15,-1 5-10-15,1-2 0 0,-3-3 0 0,0-3-696 31,-5-1-147-31</inkml:trace>
  <inkml:trace contextRef="#ctx0" brushRef="#br0" timeOffset="-198285.628">20018 7179 1947 0,'0'0'86'0,"0"0"18"0,0 0-83 0,8-3-21 15,-2-1 0-15,2 4 0 0,-3-3 58 0,3 3 7 0,2 0 2 0,1 0 0 16,2-4-6-16,0 4-1 0,1 4 0 0,-1-1 0 0,0-6-44 0,0 3-16 15,-5-4 9-15,3 8-9 0,2-4 56 0,-2 3 7 16,2-3 1-16,-3 0 0 0,-2 0-52 0,3 0-12 16,0 0 0-16,-3 4 0 15,-3-4-120-15,0 0-26 0,3 0-6 0</inkml:trace>
  <inkml:trace contextRef="#ctx0" brushRef="#br0" timeOffset="-197614.848">21151 7117 748 0,'0'0'33'0,"0"0"7"0,0 0-32 0,0 0-8 0,0 0 0 0,0 0 0 16,-3-4 220-16,-2 1 41 0,0-1 9 0,5-3 2 16,0 7-129-16,0 0-26 15,0 0-5-15,-6-3 0 0,1-1-76 0,-6 4-16 0,3 0-2 0,-2 4-1 0,-3-4 27 0,2 3 6 16,-2 4 1-16,2-3 0 15,-2 8-31-15,5-5-5 0,-2 3-2 0,2-3 0 0,0 4-13 0,5 1 0 16,-2-5 0-16,5 3 0 0,0 1-12 0,2-3-6 16,1-1-1-16,5 0 0 0,0-3 19 0,2-1-12 15,4 1 12-15,2-1-10 0,-1-3 10 0,-1 0-8 32,2 0 8-32,-3-3-8 0,-3-1 8 0,1 1 9 0,0-1-1 0,-4-3-8 15,1 0 24-15,-2 2-3 0,2-2 0 0,-3 0 0 0,0 4 35 0,-2-1 6 16,-3 4 2-16,5-7 0 0,-5 4-52 0,0 3-12 15,0 0 0-15,0 0 0 0,0 0 0 0,0 0 0 16,0 0 0-16,0 0 0 0,8 3 0 0,-3 4 0 16,-2 0 0-16,2-3 0 0,1 3 0 0,-1-4 0 15,0 2 0-15,0 2 0 0,3 0 0 0,-2 0 9 0,2-3-9 0,-3-1 8 16,3 1-8-16,-3-4 0 0,0 3 0 0,-5-3 0 16,0 0-138-16</inkml:trace>
  <inkml:trace contextRef="#ctx0" brushRef="#br0" timeOffset="-197228.011">21344 7165 1728 0,'0'0'76'0,"0"7"16"0,3-3-73 0,2 6-19 16,-5-6 0-16,3 3 0 0,2 8 106 0,-3-1 18 16,-2-3 3-16,3 4 1 0,2-1 0 0,-2 0 0 15,2 2 0-15,-5-2 0 0,3 0-95 0,-3 1-18 0,3-4-4 0,-1-1-1 16,-2 1-10-16,0 1-14 15,0-5 3-15,0 0 1 0,0 0 54 0,0 0 12 16,0-7 1-16,0 0 1 0,0 0-26 0,0 0-6 16,0 0-1-16,0 0 0 0,-2-4-6 0,-1-3-2 15,0 0 0-15,-2-7 0 0,2-1-17 0,3 1 0 16,0-4 0-16,0-1 0 0,0-2-12 0,0-1-10 16,3 1-2-16,0-2 0 0,-1 6 9 0,4-2 2 15,-1 5 0-15,3-5 0 0,0 8-41 0,-3-3-8 16,3 7-2-16,3-1 0 0,-3 1 52 0,-3 3 12 0,0 1 0 0,0-1 0 15,3 4 0-15,0 0 0 0,0 0 0 0,3 4 0 16,-3-1 0-16,0 1 0 0,0-1 0 0,0 6 0 16,-6 1 48-16,1 1 13 0,0-4 3 0,-6 8 0 15,0-1-52-15,1-3-12 0,-6-1 0 0,0 2 0 16,0-1 0-16,0-1 0 16,0-6 0-16,-3 3 0 0,3 1 0 0,0-1 0 15,0 0 0-15,3-3 0 16,0-1-132-16,0-3-28 0,5 0-7 0</inkml:trace>
  <inkml:trace contextRef="#ctx0" brushRef="#br0" timeOffset="-196826.903">21587 7136 1728 0,'0'0'76'0,"6"0"16"0,-1 0-73 0,-2 0-19 16,-3 0 0-16,5 3 0 0,0 4 106 0,0 0 18 15,-2 5 3-15,2-1 1 0,-2 3 0 0,2 1 0 16,-2-1 0-16,0 0 0 0,-1 5-103 0,1-5-25 15,-3 4 0-15,0-3 0 0,3-1 40 0,-3-3 2 16,0 4 1-16,0-4 0 16,0-1-28-16,0 1-6 0,0-3-1 0,0-1 0 15,0-3 0-15,0-4-8 0,-3 3 12 0,3-3-4 16,0 0-8-16,0 0 12 0,-3 0-12 0,1-7 12 16,-1 0 0-16,0-8 1 0,1 4 0 0,-1-6 0 0,3-2-13 0,0 1-18 15,0-8 4-15,3 5 1 0,-1-1 13 0,1 4 0 16,2-4 0-16,3 4 0 15,0-4-54-15,3 8-8 0,-1 3-2 0,1-4 0 0,5 4 52 0,-3 1 12 0,-2 3 0 16,2 0 0-16,-3 2 0 0,1 1 0 0,0 1 0 0,-1 6 0 16,-5 1 0-16,3 4 0 0,-2-4 0 0,-4 3 0 15,4 3 48-15,-6-3 13 0,0 0 3 0,0 5 0 16,-3-5-52-16,0 7-12 0,-2-3 0 0,0-3 0 16,-3 3 0-16,3-1 0 0,-6-6 0 0,0 3 0 15,3 1 0-15,-2-8 0 0,-1 4 0 0,1-1-851 16,-1-3-173-16</inkml:trace>
  <inkml:trace contextRef="#ctx0" brushRef="#br0" timeOffset="-196595.178">21802 6911 1958 0,'0'0'43'0,"0"0"9"0,0 0 1 0,5 0 3 0,0 0-45 0,-2 0-11 15,2 0 0-15,-2 0 0 0,2 7 80 0,-2-3 15 16,2 3 2-16,0 7 1 0,3 1-54 0,0-1-12 16,0 2-1-16,0 5-1 0,-3 0 27 0,1 1 6 15,-4-4 1-15,4 4 0 0,-4-8-52 0,1 5-12 0,0-5 0 0,-3 4 0 16,2-3 0-16,-2-1 0 0,3-3 0 0,0 4 0 16,-1-4 15-16,1-4 0 0,-1-4 0 0,1 1 0 31,0-1-235-31,2-6-48 0</inkml:trace>
  <inkml:trace contextRef="#ctx0" brushRef="#br0" timeOffset="-196256.333">22027 7096 1094 0,'0'0'97'0,"5"0"-77"16,-5 0-20-16,5 3 0 0,0-3 188 0,1 7 33 15,-1-7 7-15,0 4 2 0,3-4-125 0,0 3-25 16,0 1-4-16,3-4-2 0,-1 8-8 0,4-8-2 15,-4 7 0-15,1-7 0 0,-1 4-51 0,1-4-13 0,-1 0 0 0,4 0 0 16,-4-4 0-16,1-3 0 0,-1-1 0 0,1 4 0 0,-3 1 0 16,3-1 0-16,-4-3 0 0,-1 0 0 0,2 0 0 0,-3 0 0 15,0-1 0-15,1-3 0 0,-4 4 0 0,1 0 0 16,-3 0 0-16,3-1 0 0,-3 4 54 0,0 1 8 16,0 3 2-16,0 0 0 0,0 0-52 0,0 0-12 15,0 0 0-15,-3 7 0 0,0 5 0 0,1 2 0 0,-1 0 0 0,0 5 0 31,1 2 54-31,2 1 8 0,-3-1 2 0,3 5 0 16,0 0-52-16,0-1-12 0,0-3 0 0,3-1 0 0,-3-2 54 0,5-5 8 0,-5 4 2 0,3-3 0 31,-3-4-64-31,2-1-24 0,1 1 0 0,-3-3 1 16,3-1-65-16,-3 0-14 0,0-7-2 0,0 0-1137 16</inkml:trace>
  <inkml:trace contextRef="#ctx0" brushRef="#br0" timeOffset="-195406.651">19902 7720 0 0,'0'-7'0'0,"0"2"0"16,5 2 0-16,-2-1 0 0,0 1 288 0,-1-1-58 15,1-3 46-15,-1 4 10 0,-2-1-75 0,0-3-15 16,0 7-4-16,-2 0 0 16,-1-5-57-16,1-2-12 0,-1 4-3 0,3 3 0 0,0 0-48 0,-8-4-9 0,0 4-3 0,0 0 0 15,-5 4-38-15,0-1-8 0,-1 4-2 0,1-2 0 16,0 2-12-16,0 7 0 0,-1-3 0 0,-1-1 0 15,1 9 0-15,-1-5 0 0,4 5 0 0,-2-1 0 16,2 4 22-16,1-1 2 0,-1-2 0 0,6 2 0 16,2 0-39-16,3 2-7 0,0-1-2 0,3-1 0 15,-1-2 24-15,4-1 0 0,2-1 0 0,2 2 0 0,-2-5 0 0,3 0 0 16,2-2 0-16,0-5 0 0,-2 4 8 0,5-8 7 16,-1 4 1-16,1-2 0 0,-2-5-26 0,1 0-5 15,-1-5-1-15,-1 3 0 0,-3-6 16 0,-2 1 0 16,-5-4 0-16,2 4 0 0,-5-8 48 15,0 4 13-15,0-3 3 0,0 2 0 0,3-2-52 0,-3 4-12 0,-3-1 0 0,-2 4 0 16,-3-1 0 0,0 1 0-16,3 3 0 0,-3-3 0 15,0 0 0-15,0 2 0 0,3 5 0 0,5 0 0 0,0 0 0 0,0 0 0 16,0 0 0-16,0 0 0 16,0 0-12-16,0 0-4 0,0 0-2 0,5 0 0 0,3-2 29 0,3 2 5 15,-1 0 2-15,1 2 0 0,-1-2-18 0,4 0 0 16,-1 5 0-16,3-5 0 0,-3 2 0 0,0 3 0 15,0-5 0-15,-2 0 0 0,2 4 0 0,0-4 0 0,-2 0 0 0,0 3 0 16,-4-3 0-16,1 0 0 0,-8 0 0 0,8 0 0 16,-8 0 0-16,0 0 0 0,0 0 0 0,0 0-781 15,0 0-160-15</inkml:trace>
  <inkml:trace contextRef="#ctx0" brushRef="#br0" timeOffset="-195036.727">20145 7955 1728 0,'0'0'76'0,"0"0"16"0,0 0-73 0,0 0-19 0,0 0 0 0,8 0 0 16,-5 7 106-16,2-2 18 0,-2-3 3 0,2 5 1 0,0 2-52 0,-2 1-9 15,0-3-3-15,2 0 0 16,-2 5 0-16,-1-5 0 0,4 0 0 0,-4 0 0 0,-2 0-51 0,3 0-13 15,-3-7 0-15,0 0 0 0,0 0 0 0,0 0 0 16,0 0 0-16,0 0 0 0,0 0 0 0,0 0 0 16,0 0 0-16,0 0 0 0,0-7 0 0,3 4 0 15,-3-4 0-15,0 0 0 16,2-4 0-16,-2 4 0 0,3-5 0 0,2 2 0 16,0-1-48-16,1-1-13 0,-1 5-3 0,0-3 0 15,1 3 0-15,-1-2 0 0,0 7 0 0,3-3 0 16,-3-2 52-16,3 7 12 0,0-3 0 0,-2-1 0 15,4 1 0-15,-2 3 0 16,3 0 0-16,-1 0 0 0,-2 0 0 0,0 0 0 0,-8 0 0 0,5 3 0 16,3-3-64-16,0 0-6 0,0 0-2 0,0 4-532 0,-2-1-106 0</inkml:trace>
  <inkml:trace contextRef="#ctx0" brushRef="#br0" timeOffset="-194604.445">20608 7948 0 0,'0'0'0'0,"0"0"0"16,0 0 0-16,0 0 0 0,3-3 352 0,-3 3-71 16,3-4 57-16,-3 4 11 0,0 0-177 0,0-7-35 15,0 7-7-15,0 0-2 0,0 0-51 0,0 0-10 16,0 0-3-16,0 0 0 0,-6 2-13 0,-2 3-3 16,1-5-1-16,-1 7 0 0,0 0-31 0,-3-3-7 15,0 4-1-15,1-1 0 16,-1 0-8-16,-2 4 0 0,5-4 0 0,0 3 0 15,0-3 0-15,3-2 0 0,2 2 0 0,1 0 0 16,2 0 0-16,0 0-9 0,2 0 9 0,4-2 0 16,-1 2-11-16,6-3 11 0,-4-1-10 0,4-3 10 0,0 7-8 0,-1-7 8 15,1-3 0-15,-1-1-9 0,1 4 9 0,-6-3 0 16,3-1 10-16,-3 4-10 0,1-7 18 0,-1 2-2 16,0 3-1-16,1-3 0 0,-6-2 10 0,2 0 3 0,4 4 0 15,-6-6 0-15,0 7-7 0,0-3-1 0,0 5 0 0,0-7 0 16,-3 4-12-16,3 3-8 0,-3-4 8 0,3 4-8 15,0 0 9-15,0 0-9 0,0 0 12 0,0 0-12 16,0 0 0-16,6 4 0 0,-1-4 0 0,3 3 0 16,0 2 0-16,-3-3 0 0,3 3 0 0,0-3 0 15,0 3 9-15,0-1-9 16,0-1 0-16,0 4 9 0,-3-7-9 0,3 4 8 16,0-1-8-16,0 2 8 15,0-3-76-15,-3 3-15 0,0-5-3 0,3 0-901 0</inkml:trace>
  <inkml:trace contextRef="#ctx0" brushRef="#br0" timeOffset="-194150.63">20950 7948 1267 0,'0'0'56'0,"0"0"12"16,0 0-55-16,0-7-13 0,0 2 0 0,-3 3 0 16,3-3 152-16,-3-2 27 0,-2 7 5 0,2-3 2 0,-2-1-93 0,0 4-18 15,0-3-4-15,-3 3-1 0,-3 0-56 0,3 3-14 16,0 4 0-16,0 0 0 0,0-2 0 0,-2 2 0 15,2 0 0-15,3 0 0 0,-1 5 0 0,1-5 0 0,0 4 0 0,5-1 0 16,0-3 15-16,2 0 0 0,-2 5 0 0,6-5 0 16,-1 0-15-16,3 0 0 0,-3-3 0 0,3-1 0 15,3 2 0-15,-3-5 0 0,5 0 0 0,-5-5 0 16,2 5 8-16,-2-7-8 0,3 0 11 0,-3 0-11 16,0 0 20-16,0-5-4 0,0 5 0 0,-3-7 0 15,0 0 2-15,0 2 0 16,-2-2 0-16,0 0 0 0,2-1-18 0,-5-3 8 15,-3-1-8-15,1 5 0 0,2 0 0 0,-3 2 0 16,-2-2 0-16,2 0 0 0,-2 2 0 0,0 2 0 16,2-1 0-16,-2 1 0 0,-1-1 8 0,1 6-8 15,0-2 0-15,2 0 0 0,0 7 8 0,1-7-8 16,-1 4 12-16,3 3-12 0,0 0 24 0,0 0-1 16,0 0-1-16,0 0 0 0,3 3-4 0,2 4-1 0,-2 0 0 0,2 5 0 15,-2-1 0-15,5 3 0 0,-3 1 0 0,3-1 0 16,-3 0-4-16,0 0-1 0,1 5 0 0,2-5 0 15,-6 0-12-15,1 2 0 0,5-2-9 0,-3 1 9 0,1-4 0 16,1-1 0-16,-4 4 0 0,5-7 0 16,0 5-117-16,-3-5-18 0,-2-3-3 0</inkml:trace>
  <inkml:trace contextRef="#ctx0" brushRef="#br0" timeOffset="-193956.65">21138 7959 1868 0,'13'3'83'0,"-11"-3"17"0,-2 0-80 0,3 7-20 0,0-2 0 0,-1 2 0 0,1-3 104 0,0 3 16 15,-1 0 4-15,1 0 1 0,5 3-77 0,-5-5-16 16,2 2-4-16,0 0 0 0,-2 0-28 0,2 0 0 16,-2-2 0-16,2-3 0 0,-5-2 0 0,0 0 0 15,0 0 0-15,0 0 0 16,0 0-199-16,0 0-45 0,5-10-10 0,-2-1-2 0</inkml:trace>
  <inkml:trace contextRef="#ctx0" brushRef="#br0" timeOffset="-193834.479">21153 7825 1324 0,'0'0'59'0,"0"0"12"0,0 0-57 0,0 0-14 16,8-4 0-16,-5 1 0 0,-3 3 125 0,0 0 23 15,3-4 4-15,2 4 0 0,-5 0-121 0,8 4-31 16,0-4 0-16,2 3-828 0</inkml:trace>
  <inkml:trace contextRef="#ctx0" brushRef="#br0" timeOffset="-193449.826">21317 7952 1926 0,'0'0'42'0,"6"-4"9"0,-6 4 1 0,5 0 3 0,3 0-44 0,0-3-11 16,-3-1 0-16,3 4 0 0,-3-5 60 0,3 3 11 15,0 2 1-15,0-5 1 0,0 3-58 0,0-3-15 16,0 2 0-16,0-1 0 0,3 1 54 0,-3-1 8 16,-3 4 2-16,0-7 0 0,-5 7-52 0,0 0-12 15,3-7 0-15,-3 7 0 16,-3-5 0-16,0 3 0 0,3-3 0 0,-2 5 0 16,-3-7 28-16,-1 4 4 0,1-1 0 0,0 4 0 15,-3 0 0-15,0-3 0 0,0 3 0 0,0 0 0 16,0 0-48-16,0 3-10 0,-3-3-2 0,4 7 0 0,-4-3 28 0,0-1-8 15,3 2 8-15,-2 2 0 0,2 0 0 0,3 0 0 16,2 0 0-16,0 0 0 16,1 0-28-16,2 5-6 0,0-1-2 0,2-1 0 0,-2 2 36 0,6-1 0 0,-1-1 0 15,3 4 0-15,-3-7 0 0,0 0 0 0,6 2 0 0,-3-2 0 16,3-4 0-16,-1 1 0 0,1-1 0 0,2-3 0 31,-2 0-73-31,-1 0-8 0,1 0-2 0,2-3 0 16,3-1-21-16,-6-3-4 0,9 0 0 0,-1-5-1 0</inkml:trace>
  <inkml:trace contextRef="#ctx0" brushRef="#br0" timeOffset="-193102.572">21532 7908 748 0,'0'0'33'0,"0"0"7"0,0 0-32 0,0 0-8 16,0 0 0-16,0 0 0 0,0 0 270 0,0 0 52 16,0 0 10-16,0 0 3 0,0 0-216 0,0 0-43 15,0 0-9-15,2 7-2 0,1 0-1 0,0 0 0 16,-1 5 0-16,1-5 0 0,-3 4 0 0,3-1 0 0,-1-5 0 0,-2 2 0 15,3 0-51-15,-3 0-13 0,3-3 0 0,-3-4 0 16,0 0 0-16,0 0 0 0,0 0 0 0,0 0 0 16,0 0 0-16,0 0 0 0,0 0 0 0,5-4 0 15,0 1-48-15,0-1-13 0,1-3-3 0,-4-5 0 16,6 5 0-16,-2-3 0 0,-1-1 0 0,3 4 0 16,0-5-40-16,2 2-8 0,-2-1-1 0,0 4-1 15,0 0 64-15,-2 2 13 0,4 2 2 0,-2-1 1 0,0 1 43 0,0 3 9 0,-3 0 2 0,3 3 0 16,-3 1 35-16,3-1 7 0,0 2 2 0,-2 2 0 15,-1 0 0-15,3 0 0 0,-6 0 0 0,4 5 0 16,-1-3 51-16,0 3 10 0,1-1 3 0,-1-1 0 16,0 2-103-16,-2-5-25 0,2 4 0 0,0-4 0 15,-2 1 0-15,0-6-20 16,-3-2 3-16,2 5 1 16,-2-5-24-16,0 0-4 0,0 0 0 0,6 0-697 15,-4-5-139-15</inkml:trace>
  <inkml:trace contextRef="#ctx0" brushRef="#br0" timeOffset="-192933.943">21847 7748 1807 0,'0'0'80'0,"0"0"16"16,0 0-76-16,5 0-20 0,0 4 0 0,1-1 0 16,-1 2 73-16,3-3 11 0,-3 10 3 0,3-5 0 0,0 7-13 0,0-2-2 15,-3 2-1-15,3 0 0 0,-3-2-47 0,1 6-10 16,-4-8-2-16,4 2 0 0,-4 2-12 0,1-3 0 31,-3-1 0-31,3 2 0 0,-6-1 0 0,3-4 0 0,-3 0 0 0,1-4-1072 16</inkml:trace>
  <inkml:trace contextRef="#ctx0" brushRef="#br0" timeOffset="-192771.598">21823 7868 1666 0,'0'0'36'0,"0"0"8"0,5-3 2 0,3 3 2 0,3-4-39 0,-1 4-9 15,1 0 0-15,5 0 0 0,0 0 60 0,2-3 9 16,1-1 3-16,-1 4 0 0,1 0-53 0,-1 0-11 16,1 0-8-16,-1 0 12 0,-5 0-12 0,1 0 0 15,-1 0 9-15,-3 0-586 16,1 4-118-16</inkml:trace>
  <inkml:trace contextRef="#ctx0" brushRef="#br0" timeOffset="-191747.318">19936 8340 864 0,'0'0'38'0,"-5"-4"8"16,5 4-37-16,0 0-9 0,0 0 0 0,0 0 0 16,0 0 136-16,0 0 24 0,0 0 6 0,0 0 1 0,0 0-63 0,0 0-13 15,0 7-3-15,3 7 0 0,-3-2-31 0,2 2-6 16,4-2-2-16,-1 4 0 0,6 3 10 0,-4-5 1 15,1 5 1-15,3 0 0 0,-3-3-22 0,3 3-5 16,-9-5-1-16,1-2 0 0,-1 2-14 0,1-2-3 16,-3-3-1-16,0-2 0 0,0-7-6 0,0 0-1 0,0 0 0 0,0 0 0 15,0 0 5-15,0 0 1 0,0 0 0 0,-3-2 0 16,-2-3-4-16,0-4-1 0,2 2 0 0,1-5 0 16,2-2-9-16,-3 0 0 0,0-5 0 0,1 5 0 15,-1-5-8-15,3 0-8 0,3 3 0 0,-1-3-1 16,1 5 17-16,2-5 0 0,1 5 0 0,-1 0 9 15,0 2-9-15,3 2 0 16,0-1 0-16,3 4 0 16,-4-5-20-16,4 5-5 0,0 4-2 0,-1-1 0 0,3-1 27 0,3 5 0 15,-2 5 9-15,-4-5-9 16,3 7 24-16,1 0-3 0,-1 0 0 0,0 0 0 0,-2 5 35 0,2 2 6 16,-5 0 2-16,5 5 0 0,-5 2-52 0,-3-2-12 0,-2 0 0 15,2-3 0-15,-5 0 24 0,0-1 1 0,-2-1 1 0,-1 0 0 16,-2 0-11-16,-1 0-3 0,-2-2 0 0,3 2 0 15,-3-2-4-15,0-5 0 0,0 0-8 0,0 5 12 0,-2-5-12 16,-1 2 11-16,3-2-11 0,-2-2 10 0,-1 2-10 0,-5 0 0 16,3 0 0-16,0-2 0 15,0-3-45-15,-1-2-2 0,4 0 0 0,-1 0 0 16,-2-2-114-16,5-3-23 0,0-2-5 0</inkml:trace>
  <inkml:trace contextRef="#ctx0" brushRef="#br0" timeOffset="-191346.785">20418 8498 1728 0,'0'0'76'0,"0"0"16"15,0 0-73-15,8 5-19 0,-3-5 0 0,0-5 0 0,1 5 55 0,-1-2 7 16,3 2 2-16,0-5 0 0,0 5 2 0,8-7 1 15,-6 5 0-15,4-3 0 0,-1-2-56 0,-3 4-11 16,1-6 0-16,-1 2 0 0,1 0 22 0,-3 5 10 16,0-5 1-16,-3 2 1 0,-2-2-3 0,0 0-1 0,-1 0 0 0,-2 2 0 0,3-2-30 15,-3 0 0-15,-3 0 0 0,1 0 0 0,-4 0 0 0,4 2 0 16,-6-2 0-16,2 5 0 0,-2 2 0 0,-2 0 0 16,2 0 0-16,-3 2 0 0,1-2 0 0,-3 7 0 15,-1-2 0-15,4 2 0 0,-4 4 0 0,4-3 0 16,-1 1 0-16,1-2 0 15,2 5 0-15,0 0 0 0,0-3 0 16,3 3 0-16,-1 2 0 0,1 0 0 0,2-2 0 0,3 2 0 16,0 0 0-16,3 0 0 15,2-7 0-15,1 5 0 0,-1-5 0 0,5 5 0 0,-2-10 0 0,3 5 0 16,2-2 0-16,0-1 0 16,1-1 0-16,-1-3 0 0,0 0 0 0,0 0-13 0,1 0 1 0,-4-3 0 15,1-1-155-15</inkml:trace>
  <inkml:trace contextRef="#ctx0" brushRef="#br0" timeOffset="-191014.548">20809 8430 633 0,'11'-7'56'0,"-6"7"-44"16,-2-3-12-16,0-1 0 0,2-1 194 0,-2 3 37 0,-3 2 7 16,0 0 2-1,2-7-90-15,-2 2-18 0,0 5-3 0,-5-2-1 0,5 2-51 0,-3-5-10 16,3 5-3-16,-8-3 0 0,0 3-9 0,-2 0-3 15,5 0 0-15,-3 3 0 0,-6-3-32 0,4 7-6 16,5-2-2-16,-3-3 0 0,0 3-2 0,0 2-1 16,2-3 0-16,1 3 0 0,0-4-9 0,0 4 0 15,2 0 0-15,3 0 0 0,0-2 0 0,3 2-9 16,-1 0 9-16,6 0-10 0,0 0 10 0,3 0-10 0,-1-2 10 0,3 2-10 16,-2 0 10-16,0 0 0 0,-1-2 0 0,1-3-8 15,-1 5 8-15,-2-2 0 0,0 2 0 0,0 0 0 16,-5-3 0-16,2-1 0 0,-2 4 8 0,-3-2-8 15,5-3 8-15,-2 3-8 0,-3-3 10 0,-3 5-10 16,0-2 16-16,-2 2-4 0,0-2 0 0,-3-3 0 16,-5 5-4-16,-1-2 0 0,4-3-8 0,-1 3 12 15,3-3-32-15,0-2-6 0,0 0-2 0,1 0-1057 0</inkml:trace>
  <inkml:trace contextRef="#ctx0" brushRef="#br0" timeOffset="-190644.601">21220 8451 1267 0,'-8'-7'28'0,"8"7"5"0,0 0 2 0,0 0 1 0,-6 0-36 0,-2-2 0 16,3-3 0-16,2 3 0 0,3 2 109 0,-5-5 15 0,-3 5 4 0,8 0 0 15,0 0-76-15,-5 0-14 0,-3 5-3 0,0-3-1 16,8-2-4-16,-5 5-1 0,0-3 0 0,-3 5 0 16,0-2-9-16,0-3-3 0,0 7 0 0,0-1 0 15,-3-1 0-15,1 0 0 0,2 0 0 0,2 0 0 16,1 0 3-16,0 0 0 0,0 5 0 0,2-5 0 16,3 0-12-16,0 0-8 15,3 5 12-15,-1-5-12 0,3 0 0 0,3 0 0 16,0 0 0-16,3 0 0 0,2-2 0 0,3-3 0 15,0 3 0-15,0-3 0 0,0-2 0 0,2 0-9 16,1 0 9-16,-1 0 0 0,-2-2-20 0,3-3 0 0,-3 5 1 16,2-2 0-1,-2-3-130-15,-3-2-27 0,0 2-4 0,1 3-563 0</inkml:trace>
  <inkml:trace contextRef="#ctx0" brushRef="#br0" timeOffset="-190313.108">21325 8517 885 0,'0'0'39'0,"0"0"9"0,0 0-39 0,0 0-9 15,0 0 0-15,0 0 0 0,8 0 87 0,0 0 15 16,-8 0 3-16,6 0 1 0,4 0 16 0,-2 0 3 16,0-3 1-16,0 3 0 0,0-4-48 0,3 4-10 0,-4-3-1 0,1-1-1 15,0 4-53-15,0-5-13 0,0 5 0 0,0-2 0 16,-3-3 29-16,3 3 3 0,-2-3 1 0,-1-1218 0 16,0 2439-21-16,-2-1223-4 0,0 7 0 0,-3-7-8 15,0 2 16-15,0 3-4 0,-6-3-1 0,1-2 0 16,-3 7-3-16,3-2 0 0,-1-3 0 0,-2 5 0 15,3 0-8-15,-3-2 12 16,3 2-12-16,-6 0 12 0,3 0-4 0,-2 2 0 16,2 3 0-16,0-3 0 0,-3 5 1 0,1-2 0 15,-1 2 0-15,1 0 0 0,-1 5 0 0,0-5 0 16,4 0 0-16,-1 4 0 16,2-1-29-16,6-3-5 0,-2 0-2 0,4 5 0 0,1-5 27 0,2 5 0 0,1-5 0 0,1 0 0 15,4 0 0-15,2 0 0 0,3 0 0 0,0-2 0 16,-3-3-24-16,3-2 1 0,3 0 0 0,-3-7-612 15,2 7-122-15</inkml:trace>
  <inkml:trace contextRef="#ctx0" brushRef="#br0" timeOffset="-189943.43">21521 8449 57 0,'0'0'0'0,"0"0"0"0,0 0 0 0,0 0 0 16,0 0 325-16,0 0 60 0,0 0 12 0,0 0 3 15,3 2-208-15,2 3-42 0,0 2-8 0,1-1221-2 16,-1 2442-36-16,0-1221-7 0,1 5-1 0,-1-5-1 16,-2 4-35-16,-1-1-6 0,3-3-2 0,-2 5 0 15,0-5-22-15,-1 0-5 0,1 0-1 0,2 0 0 0,-2 0-12 0,-3-2-2 16,3-3-1-16,-3-2 0 0,0 0-9 0,0 0 0 16,0 0 0-16,0 0 0 0,0 0 0 0,8-7 0 15,-3 5 0-15,0-5 0 0,0 0-23 0,1-1 3 0,2-3 1 0,0-1 0 31,0 5-27-31,2-3-6 0,1-1 0 0,5-1-1 16,-3 5 0-16,-3 0 0 0,1 0 0 0,0 0 0 0,-1 0 53 0,-2 7 13 0,-8 0 2 0,0 0 0 16,8 0-7-16,-8 0-8 15,5 2 11-15,3 3-11 0,-2 2 27 0,-1 0-2 16,0 0 0-16,-2 0 0 0,2 5 7 0,-2-5 2 16,-1 0 0-16,4 5 0 0,-4-3-9 0,-2-4-1 15,3 6-1-15,0-1 0 0,-3-5-12 0,2 2-3 16,-2 0 0-16,3-5 0 0,-3 3 8 0,0 2 0 15,0-7 1-15,0 0 0 16,0 0-131-16,0 0-26 0,0 0-6 0,0 0-1 0</inkml:trace>
  <inkml:trace contextRef="#ctx0" brushRef="#br0" timeOffset="-189627.206">21963 8242 345 0,'0'0'15'0,"0"0"4"0,0 0-19 0,3 7 0 15,-1 0 0-15,1 0 0 0,0 0 260 0,-1 5 48 16,4-5 9-16,-1 7 3 0,0-2-154 0,0 2-30 15,1 0-7-15,2 7-1 0,0-5-51 0,0 1-10 16,-3 2-3-16,3-5 0 0,-3 0-8 0,-2 5-3 16,2-7 0-16,0-3 0 0,-2 3-24 0,0-1-5 15,2-4 0-15,-2 1-1 0,-1-1-23 0,1-5-15 16,-3-2 3-16,0 0 0 0,0 0-93 0,0 0-19 16,-5 5-3-16</inkml:trace>
  <inkml:trace contextRef="#ctx0" brushRef="#br0" timeOffset="-189464.447">21849 8442 633 0,'0'0'28'0,"0"0"6"0,0 0-34 0,0 0 0 31,0 0 0-31,8 0 0 0,3 0 255 0,-3 0 44 16,2 0 9-16,4 0 1 0,4 0-201 0,1 0-40 16,2 0-8-16,8 0-1 0,-3 0-27 0,-2-5-4 15,0 5-2-15,-3-2 0 16,-5-3-42-16,0 5-8 0,-3-3-1 0,-2-1-1 15,2 1-82-15,0-1-16 0,-2-3-3 0</inkml:trace>
  <inkml:trace contextRef="#ctx0" brushRef="#br0" timeOffset="-189194.466">22251 8181 1728 0,'0'0'38'0,"0"0"8"0,0 0 2 0,0 0 0 0,3-5-39 0,2 5-9 15,-5 0 0-15,0 0 0 0,6 0 80 0,-1 5 15 16,0-3 2-16,-2 5 1 0,2-2-38 0,3 2-8 31,-3 4-2-31,3-3 0 0,-2 1-24 0,2-2-5 0,-3 5-1 0,-2-5 0 16,2 0-9-16,-3 0-3 0,1 5 0 0,0-5 0 31,-1 7-96-31,-2-7-19 0,0 0-4 0</inkml:trace>
  <inkml:trace contextRef="#ctx0" brushRef="#br0" timeOffset="-188978.322">22326 8510 1688 0,'0'0'75'0,"0"4"15"0,0-1-72 15,2 4-18-15,-2 0 0 0,0 0 0 0,0-2 108 0,0 2 17 16,3 0 4-16,-3-2 1 0,0-3-49 0,2 5-9 16,-2-2-3-16,0-5 0 15,0 0-52-15,3 2-17 0,-3-2 10 0,0 0-10 16,0 0 0-16,0 0 0 0,0 0 0 0,0 0 0 16,0 0-152-16,5 0-35 0</inkml:trace>
  <inkml:trace contextRef="#ctx0" brushRef="#br0" timeOffset="-144849.41">15666 4272 633 0,'0'0'28'0,"0"0"6"0,0 0-34 0,0 0 0 0,3 0 0 0,2 0 0 16,0 0 67-16,-2 0 6 0,-3 0 2 0,5-5 0 16,3 5-22-16,-3 0-4 0,-5 0-1 0,0 0 0 0,6 5 30 0,2-5 6 15,-6 2 0-15,4-2 1 0,-1 7-1 0,3-2-1 16,-3-3 0-16,0 3 0 0,1 2-21 0,2 0-4 15,0 0-1-15,2 0 0 0,1 0-12 0,-1 5-2 16,6-5-1-16,-5 7 0 0,5-2-15 0,-3 0-3 0,5-3-1 16,1 5 0-16,2-2-6 0,0 2-1 0,3-2 0 0,0-3 0 31,0-2 4-31,2 5 1 0,1-5 0 0,2 5 0 16,2-10-4-16,1 3-1 0,0 2 0 0,0-2 0 0,2-3-4 0,-2 3 0 15,-3-3-1-15,-3-2 0 0,1 5-11 0,2-3 8 16,-3-2-8-16,1 0 8 0,-6-2 2 0,5 2 0 15,1 0 0-15,-1-5 0 0,-2 5 10 0,0-2 3 16,0-3 0-16,5-2 0 0,5 2-23 0,-5 3 9 16,-5-5-9-16,0 0 0 0,3 2 12 0,-4-2-4 0,-4 0 0 0,2 2-8 15,0-2 16-15,0 0-4 0,-5 5-1 0,0-5 0 16,-5 0-11-16,2 0 0 0,3-3 0 0,-3 3 0 16,-8 0 0-16,3 0 0 0,3-2 11 0,2-3-11 15,-5 7 12-15,-3-2-4 16,3 0-8-16,3 5 12 0,2-3-12 0,-5-2 0 0,-8 0 0 0,3 2 0 0,10 3 0 0,-5-3 0 15,-8 5 0-15,2-2 0 16,1-3 0-16,2 3 8 0,-5 2-8 0,0 0 12 16,-2-5-12-16,2-2 0 0,8 7-12 0,-8 0 12 0,0 0 18 0,0 0 10 15,5-2 3-15,-5 2 0 0,0 0-31 0,0 0-8 16,8 0-1-16,0 2 0 0,2-2 17 0,1 0 3 16,-11 0 1-16,8 5 0 0,0-3-12 0,0 3-17 15,-3 2 4-15,0-5 1 16,3 3 12-16,0 2 0 0,0 0 0 0,0 0 0 15,-3 0 8-15,6 7-8 0,-3-7 0 0,3 5 0 16,-1 0 0-16,1-3 0 0,-3-2 0 0,2 5 0 0,1 0 0 0,-1-3 8 16,-2 3-8-16,0-5 0 0,0 7 9 0,0-7-9 15,-3 0 0-15,3 5 9 0,-2-5-1 0,4 0-8 16,-2 0 12-16,0 0-4 0,0 0-8 0,-3-2 0 16,1 2 9-16,2-7-9 0,-3 5 12 0,0-3-1 0,3-2-1 0,0 0 0 31,0 0-10-31,-3 0 0 0,1-2 0 0,-1-3 8 0,0 0 4 0,3 3 0 0,-3-3 0 0,3-2 0 15,-5 0-3-15,2 0 0 0,-2-7 0 0,0 7 0 16,2-5-9-16,3 5 0 0,-3-2 9 0,3-3-9 16,0 7 0-16,0-2 0 0,0-2 0 0,0 4 0 15,2-2 0-15,-2 5 0 16,-2-3 0-16,2-2 0 0,2 7 0 0,-2-5-10 16,0 5 10-16,0 0 0 0,2 0-9 0,-2 5 9 15,0-5 0-15,0 2-9 0,0 3 9 0,3 2 0 16,-3-2 0-16,0 2-8 0,2 2 8 0,1-2 0 15,-1 0 0-15,1 5-8 0,0-5 8 0,2 0 0 0,3 5 0 0,-3-5 0 16,5 0 0-16,1 0 0 0,0 0 0 0,2 0 0 16,-5 0 0-16,-1-7 0 0,4 5 10 0,2-5-10 15,0 2 0-15,0-2 0 0,3-2 0 0,-3 2 0 0,3-5 8 16,-3-2 1-16,3 0 1 0,-3 0 0 0,3-2 2 0,3-3 0 16,-1 0 0-16,3-2 0 0,0 0-12 0,0 2 10 15,3-2-10-15,3 0 10 0,-4 2-10 0,4-2 0 16,-4 0 0-16,1 2 0 0,0 3 0 0,0 2 0 15,2-5 0-15,-2 5 0 16,-3 2 0-16,0-2 0 0,3 0 0 0,-3 0 0 16,-3 0 0-16,-2 0 8 0,-3-5-8 0,1 5 0 15,-7 5 0-15,1-5 8 0,-2-5-8 0,-4 5 0 16,1 2 13-16,-1-2-2 0,-4 0-1 0,1 0 0 16,-1 5-10-16,2-5 0 0,0 2 0 0,-3-2 0 15,0 7 0-15,1-5-11 0,-1 3 3 0,3 2-874 16,-3 0-174-16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3T22:01:24.950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FFFFFF"/>
    </inkml:brush>
  </inkml:definitions>
  <inkml:trace contextRef="#ctx0" brushRef="#br0">12340 652 748 0,'0'0'33'0,"0"0"7"0,0 0-32 0,0 0-8 15,0 0 0-15,3 7 0 0,-1 0 117 0,4-2 22 16,-4 2 4-16,1-5 1 0,2 10-13 0,1 2-3 16,-4-2 0-16,4 2 0 0,2 0-51 0,-6 7-10 15,3-2-3-15,1 0 0 0,-4 2 24 0,4-2 5 0,-4 0 1 0,1-3 0 16,2 3-29-16,-2-5-5 0,0 0-2 0,-1-2 0 16,1 0-15-16,-1-3-3 0,-2-2-1 0,0 0 0 15,0-2-13-15,0-5-2 0,0 0-1 0,0 0 0 16,0 0 3-16,0 0 1 0,0 0 0 0,0 0 0 15,0-7-4-15,0 2-1 0,0-9 0 0,-2 0 0 16,-1-5-22-16,1 1 0 0,-4-4-12 0,4 6 4 0,-4-3 8 0,4-2 0 16,-1 2 0-16,0 7 0 0,3-4 0 0,-2-1 16 15,2 3-4-15,0-4-1 0,0 8-11 0,2-2 0 16,-2-2 0-16,3 2-11 0,-3 5 3 0,3 0 0 16,5-7 0-16,-3 12 0 15,5-3-1-15,-2 0 0 0,3 5 0 0,0-2 0 0,2-3 9 0,-3 5 14 16,-2 5-3-16,6-3-1 15,1 8-22-15,-4-1-5 0,0-2-1 0,-3 0 0 0,-1 5 29 0,-1-5 5 16,-4 7 2-16,1-7 0 0,-6 5-18 0,3-5 0 16,-2 0 0-16,-4 0 0 0,-1 0 0 0,1-2 0 15,-2 2 0-15,0-5 0 0,0-2 0 0,-2 5 0 16,2 0 0-16,0-5 0 0,-3 0 0 0,3-5 0 16,-2 5 0-16,2-5 0 15,-3 5-150-15,3-2-34 0,0-5-6 0,1 2-898 0</inkml:trace>
  <inkml:trace contextRef="#ctx0" brushRef="#br0" timeOffset="347.197">12663 652 864 0,'0'0'76'0,"0"0"-60"15,0 0-16-15,0 0 0 0,0 0 220 0,0 0 40 16,5 7 9-16,3 0 2 0,-5-2-141 0,2 2-28 15,0 3-6-15,3-1 0 0,-5 0-32 0,2-2-7 16,-2 0-1-16,2 1 0 0,1 1-16 0,-4 0-4 16,1-9-1-16,-1 7 0 0,-2 0-11 0,3-2-1 15,-3-5-1-15,0 0 0 0,0 0-4 0,0 0-1 0,0 0 0 0,0 0 0 0,0 0-17 0,0 0 0 16,0 0 0-16,3-7 0 0,-3 2 9 0,2-9-1 16,-2 3-8-16,3 1 12 15,0-2-66-15,-1 5-14 0,1-4-2 0,2 3-1 16,-2 1 6-16,2 0 1 0,1 0 0 0,-1-2 0 0,0-1 51 0,0 3 13 15,3 5 0-15,-2-3 0 0,2 5 0 0,-3-7 0 16,3 7 0-16,0 0 0 0,-3 0 0 0,3 0 0 0,0 0 0 0,2 0 0 16,-2 0 0-16,0 0 0 0,0 0 0 0,0 0 0 15,0 0-156 1,-3 7-29-16,3-7-6 0,3 5-1 0</inkml:trace>
  <inkml:trace contextRef="#ctx0" brushRef="#br0" timeOffset="679.077">13041 652 1728 0,'0'0'38'0,"0"0"8"0,0 0 2 0,0 0 0 0,0 0-39 0,0 0-9 16,0 0 0-16,0 0 0 0,-5 0 53 0,5 0 9 0,0 0 2 0,-8 7 0 16,0-7-20-16,3 7-4 0,-3-2-1 15,3 2 0-15,-1-5-12 0,-2 3-3 0,3 2 0 0,-3 0 0 0,3 0-24 0,0 5 0 16,5-10 8-16,-3 10-8 0,3-5 0 0,3 0 0 15,2 0 0-15,0-2 0 0,3 2 0 0,3-5-9 16,-1-2 9-16,6 0-10 0,-3 0 10 0,3-2 0 16,0 2 0-16,0 0 0 0,0-7 0 0,0 2 8 15,-3-2-8-15,0-2 11 0,-2 0-11 0,-3 1 0 16,-3 1 0-16,0 0 0 16,-2-7 53-16,0 10 9 0,-3-4 2 0,-3 6 0 15,0-5-23-15,-2-5-4 0,2 12-1 0,-5-7 0 16,-2 0-6-16,-3 2-2 0,-1 3 0 0,1-3 0 15,0 5-28-15,2-2 0 0,3 2 0 0,3 0 0 16,5 0-96-16,0 0-26 0,-5 2-5 0,5-2-1 16</inkml:trace>
  <inkml:trace contextRef="#ctx0" brushRef="#br0" timeOffset="1233.978">13256 466 1497 0,'0'0'32'0,"0"0"8"0,0 0 0 0,0 0 4 0,0 0-36 0,0 0-8 15,2 5 0-15,1 2 0 0,0 0 104 0,2 5 20 0,0-5 3 0,0 2 1 16,1 3-52-16,-1 7-9 0,0-10-3 0,1 10 0 16,2-5-16-16,-6 1-4 0,3-4-1 0,-2 8 0 15,2-10 7-15,-2 10 2 0,0-7 0 0,-1-3 0 16,-2 3-13-16,3-5-3 0,0 7 0 0,-3-9 0 16,0-5-12-16,0 0-4 0,0 0 0 0,0 0 0 15,0 0-34-15,0 0-7 0,0 0-2 0,0 0 0 0,0 0 61 0,0 0 12 16,0-5 2-16,0-2 1 15,0-7-85-15,5 10-16 0,-2-4-4 0,2 1-1 16,3 0 17-16,0 0 4 0,0 0 1 0,5 0 0 16,-2 2-9-16,-1-2-1 0,3 7-1 0,-2 0 0 0,-1 0 42 0,1 0 0 0,-3 7 13 0,3-2-3 15,-1 2-22-15,-2 0-4 0,-3 0 0 0,1 5-1 16,-1-2 27 0,-2-6 6-16,-3 10 0 0,0-7 1 0,-3 0 38 0,0 5 7 15,-2-5 2-15,-3 0 0 0,0 0 0 0,-2-2 0 16,-1 2 0-16,0-5 0 0,-2-2-52 0,3 10-12 15,-1-10 0-15,-2 0 0 0,0 0 0 0,5 0 0 16,2 0 0-16,-2 0 0 0,0 0 0 0,1 0 0 16,1 0 0-16,-2-5 0 0,3 5 0 0,0-5 0 15,-3 3 0-15,2 2 0 16,6 0-48-16,-2-7-13 0,-1 2-3 0,3 5 0 0,0 0-204 0,3 0-42 0,-3 0-8 16,8-7-2-16</inkml:trace>
  <inkml:trace contextRef="#ctx0" brushRef="#br0" timeOffset="7687.101">8340 544 946 0,'-21'-5'42'0,"21"5"9"0,0 0-41 0,0 0-10 16,0 0 0-16,0 0 0 0,0 0 73 0,0 0 13 16,2 5 2-16,-2-3 1 0,-2 5 31 0,2 5 5 15,2 2 2-15,3-2 0 0,-2-2-27 0,-3 8-6 16,3 1-1-16,5 2 0 0,-3-2-21 0,0 2-4 16,-2 0 0-16,0 5-1 0,4-5-27 0,-1 12-6 0,-9-14-1 0,3 7 0 15,5-5 11-15,-2 0 3 0,0-2 0 0,-1-5 0 16,-4 5-23-16,4-7-5 0,1-3-1 0,-3-2 0 15,-3 5 1-15,1-9 0 0,4 4 0 0,-2-7 0 16,0 0 6-16,0 0 2 0,0 0 0 0,0-7 0 0,3-3 1 0,-3-2 1 16,-3 3 0-16,1-10 0 0,4 0-29 0,-2-2-13 15,-5-5 1-15,2 0 0 0,3 5 12 0,-2-5 0 16,-1 5 0-16,3 2 0 0,-5-6 0 0,2 3 0 16,3 8 0-16,0 0 0 0,-2-5 0 0,2 0 0 15,5 10 0-15,0-3 0 0,0-6 0 0,-2 10 0 31,2-1 0-31,3-3 0 0,3 5 0 0,-1 0-11 0,1 0 11 0,0 2-10 16,5-2 10-16,2 0-12 0,1 7 12 0,2 0-12 16,-3 0 12-16,-2 0 0 0,3 7 0 0,-3-2-8 15,-3-3 8-15,-3 5 0 0,-2 5 0 0,0-5 8 0,-3 5-8 16,-5-3 8-16,0 3-8 0,-2 2 8 0,-3-2 0 0,-3-3 1 16,0 3 0-16,-3 2 0 0,1-2-9 0,-1-5 0 15,-5 0 0-15,3 0 0 0,-3 7 0 0,0-9 0 16,0-3 0-16,0 6 0 0,0-8 14 0,3 4 10 15,0 1 3-15,0-3 0 0,-6-4-27 0,6-3 0 0,5 5-14 0,-3-4 5 32,1 4-87-32,-1 0-16 0,3-3-4 0,3-2-688 0,5 5-136 0</inkml:trace>
  <inkml:trace contextRef="#ctx0" brushRef="#br0" timeOffset="8072.684">8858 476 1670 0,'0'0'36'0,"0"0"8"0,0 0 2 0,0 0 2 0,0 0-39 0,0 0-9 16,0 0 0-16,0 0 0 0,0 0 66 0,-2 9 11 16,-4-2 3-16,-2-2 0 0,3 4-13 0,0 3-3 15,0-5 0-15,-1 12 0 0,1-5 0 0,-3 0 0 0,3 5 0 0,-1-5 0 16,-2 7-51-16,3-2-13 0,0 2 0 0,0 1 0 16,2-4 0-16,0 4 0 0,-2 3 0 0,5-1 0 31,0-1 0-31,0-4 0 0,3 7 0 0,-1-5 0 0,1-2 30 0,2-2 3 15,3 1 1-15,-3 1 0 0,3-7-24 0,0-5-10 16,3 2 8-16,0 3-8 0,-1-9 8 0,-2 4-8 16,3-3 8-16,-1 1-8 15,3-5-93-15,-2 0-24 0,2-5-5 0</inkml:trace>
  <inkml:trace contextRef="#ctx0" brushRef="#br0" timeOffset="8272.986">8980 765 1926 0,'-11'0'42'0,"11"0"9"0,0 0 1 0,0 0 3 0,0 0-44 0,0 0-11 16,0 0 0-16,8 0 0 0,-2 7 60 0,2-2 11 15,-1 2 1-15,1 2 1 0,3-2-11 0,-3 0-2 16,0 1-1-16,2 1 0 16,-2 0-43-16,3 3-16 15,-3-5 11-15,3-4-11 0,-1 6 16 0,-5-7-2 0,3 3-1 16,3-3 0-16,-3-2-13 0,0 0-15 0,0 0 3 0,-3 0 1 31,0-2-197-31,3-3-40 0,0 3-8 0,-5-7-564 0</inkml:trace>
  <inkml:trace contextRef="#ctx0" brushRef="#br0" timeOffset="8478.031">9160 800 1267 0,'5'0'28'0,"-5"-7"5"0,3 7 2 0,-3-7 1 0,5 0-36 0,-5 7 0 16,0 0 0-16,3-2 0 0,-1 2 160 0,-2 0 26 16,0 0 5-16,0 0 1 0,0 0-52 0,0 0-9 15,0 0-3-15,0 9 0 0,0 5-51 0,-2 1-10 16,2 1-3-16,-3 5 0 0,-2-7-51 0,0 5-13 15,-1-2 0-15,-2 1 0 0,0 1 54 0,3-5 8 16,-3 0 2-16,3 1 0 16,2 1-64-16,-2-7 0 0,0 10-14 0,5-12 2 0,0 0 12 15,-3 0 16-15,0 0-4 0,-2 0-1 16,2-2-11-16,3-5 0 0,0 0 0 0,0 0 0 16,0 0-175-16,3-7-37 0,0 2-7 0,2-2-1 0</inkml:trace>
  <inkml:trace contextRef="#ctx0" brushRef="#br0" timeOffset="8689.582">9340 728 1782 0,'0'0'39'0,"0"0"8"0,0 0 1 0,0 0 3 0,2-3-41 0,4-2-10 0,-1 3 0 0,3-3 0 15,-3 5 66-15,6-7 11 0,-1 7 3 0,1 0 0 0,-3 0-38 0,5 0-7 16,-2 0-2-16,2 0 0 0,-2 0-33 0,-1 0 0 15,3 0 0-15,-5 0 0 0,-8 0 0 0,11 0 0 16,-11 0-15-16,8 7 5 16,-8-7-87-16,0 0-18 0,0 0-3 0,-3 7-722 0</inkml:trace>
  <inkml:trace contextRef="#ctx0" brushRef="#br0" timeOffset="8842.59">9364 852 1497 0,'0'0'32'0,"0"0"8"0,0 0 0 0,8 0 4 0,2 3-36 0,1-3-8 16,-11 0 0-16,10 4 0 0,1-4 104 0,-1 5 20 16,1-5 3-16,2 0 1 0,1 0-52 0,-4 0-9 15,3-5-3-15,-2 1 0 0,2 4-64 0,-2 0 0 16,-1-3 0-16,-2-4-648 16,0 7-124-16</inkml:trace>
  <inkml:trace contextRef="#ctx0" brushRef="#br0" timeOffset="9259.625">9755 565 1036 0,'0'0'46'0,"0"0"10"0,0 0-45 0,0 0-11 15,8 0 0-15,-3-2 0 0,-5 2 104 0,8 0 18 16,-2 0 4-16,-6 0 1 0,0 0-35 0,5 2-6 16,-5-2-2-16,8 7 0 0,2-7-31 0,-4 12-6 15,-4-5-2-15,4-5 0 0,-4 6 67 0,4 3 12 0,-6 3 4 0,0-2 0 16,0 0-103-16,2-3-25 0,1 10 0 0,-3-9 0 15,-5 8 56-15,5-4 7 0,2-2 1 0,-2 2 0 16,-5 5-52-16,5-5-12 0,0 0 0 0,3 0 0 16,-1 3 54-16,-2-1 8 0,-2-4 2 0,4 0 0 15,4-5-64-15,-1 2 0 0,-8-2 0 0,6 0-10 16,-3-2 10-16,3 2 0 16,-3-7 10-16,0 7-10 0,0-7 11 0,0 0-11 15,0 0 12-15,0 0-12 0,0 0 0 0,0 0 0 16,0 0 0-16,0 0 0 15,-3-7-116-15,0 7-16 0,3-7-4 0</inkml:trace>
  <inkml:trace contextRef="#ctx0" brushRef="#br0" timeOffset="9614.017">9803 591 1285 0,'0'0'28'0,"0"0"5"0,-3 0 2 0,1 0 2 0,-4-5-29 0,4 5-8 15,2 0 0-15,0 0 0 16,-6 0 48-16,1 0 9 0,5 0 2 0,0 0 0 0,-5 5 4 0,2-3 1 15,3-2 0-15,-3 0 0 0,1 8-17 0,-4-4-3 16,1 3-1-16,3 0 0 16,-6 0-18-16,2-2-3 0,-4-3-1 0,-1 5 0 0,3 3-21 0,3-1 0 15,-3-2 0-15,-3 5 0 0,3-10 0 0,1 6 0 16,-1 3 0-16,2-4 0 0,1 5 0 0,2-5 0 16,1-4 0-16,-1 6 0 15,3 0-54-15,0-2-15 0,0-2-3 0,0-5-726 16</inkml:trace>
  <inkml:trace contextRef="#ctx0" brushRef="#br0" timeOffset="9861.506">9723 942 1267 0,'11'0'56'0,"-11"0"12"0,0 0-55 0,8 4-13 0,5-4 0 0,-2 0 0 15,-3 5 123-15,0-5 21 0,2 0 5 0,3 0 1 16,-2 0-66-16,5-5-12 0,-5 5-4 0,2-4 0 16,3 4-28-16,-3-3-5 0,0 3-2 0,-2 0 0 15,-1-5-17-15,3 3-3 0,-5 2-1 0,3-5 0 0,-3 5-3 0,0 0-1 16,-3-7 0-16,-5 7 0 0,0 0-8 0,0 0 12 16,5 0-12-16,-5 0-663 15,0 0-139-15</inkml:trace>
  <inkml:trace contextRef="#ctx0" brushRef="#br0" timeOffset="10377.732">10308 478 1267 0,'0'0'56'0,"-2"-2"12"0,2 2-55 0,0 0-13 0,0 0 0 0,0 0 0 16,0 0 105-16,0 0 19 0,0 0 3 0,2 9 1 0,1-2-60 0,2 0-12 15,-2 0-3-15,2 10 0 0,-2-8 11 0,2 5 1 16,-2 5 1-16,-1 0 0 0,1-5-11 0,0 0-3 15,-1 7 0-15,4-2 0 0,-6 0 27 0,2 2 5 16,1 0 0-16,-1-6 1 0,1 10-68 0,0-1-17 16,-3-8 0-16,2 6 0 0,-2-4 16 0,3 4 0 15,-3-6 0-15,0-2 0 0,3-5 0 0,-3 3 0 0,2 0 0 0,-2 2 0 16,3-7-4-16,-3-4 0 0,3 6-1 0,-3-9 0 16,0 0-3-16,0 0 0 0,0 0 0 0,0 0 0 15,0 0 4-15,5 0 1 0,0-9 0 0,0 9-860 16,1-3-172-16</inkml:trace>
  <inkml:trace contextRef="#ctx0" brushRef="#br0" timeOffset="10763.524">10694 720 1551 0,'0'0'68'0,"-2"-2"16"0,2 2-68 0,0-5-16 16,0-2 0-16,-3 0 0 0,1 5 85 0,-1-3 14 16,0 5 2-16,-2-4 1 0,2 1-42 0,-2-2-8 15,-3 5-1-15,0 0-1 0,0 0-29 0,-2 0-5 16,-1 0-2-16,0 8 0 0,-2-4-2 0,3 1-1 16,2 4 0-16,2-2 0 0,-4-2-11 0,5-3 0 15,-1 6 0-15,4 1 0 16,-1 0 0-16,0-2 0 0,3 0 0 0,0 0 0 15,6 3-20-15,-4-3-7 0,6 2-1 0,-3-2 0 16,1-2 19-16,-1 2 9 0,0-4-10 0,3 1 10 16,0 1 0-16,0-3 0 0,0-2 0 0,3 0 0 0,-6 0 8 0,0 0 0 15,-5 0 1-15,8-2 0 16,-3 2 2-16,-5 0 0 0,0 0 0 0,0 0 0 0,0 0-2 16,3-9 0-16,-3 9 0 0,0 0 0 0,3-8-9 0,-3 8 0 15,0 0 0-15,0 0 8 0,-3-2-8 0,3 2 0 16,0 0 0-16,0 0-647 0,-5-5-131 0</inkml:trace>
  <inkml:trace contextRef="#ctx0" brushRef="#br0" timeOffset="11234.203">10491 680 1267 0,'0'0'56'0,"2"0"12"0,4 5-55 0,-6-5-13 0,0 0 0 0,0 0 0 16,2 3 131-16,1-3 23 0,2 4 5 0,-2 1 1 16,2-3-52-16,0 5-11 0,1 0-1 0,2-2-1 15,0 2-24-15,2 0-5 0,-2 0-1 0,3 7 0 16,-3-9-8-16,2 4-1 0,1 1-1 0,2-1 0 16,-2 5-15-16,2-7-4 0,0 5 0 0,0 0 0 15,-2 2-7-15,0-7-1 16,-1 5-1-16,1-10 0 0,-1 12-6 0,1-9-1 15,-1 4 0-15,1-1 0 0,-3-4-4 0,3 3 0 16,-4 0-1-16,4 0 0 0,-6-2-3 0,3 2 0 16,-2-7 0-16,-6 0 0 0,0 0-4 0,8 3 0 15,-8-3-8-15,0 0 12 0,0 0-4 0,0 0-8 16,0 0 11-16,0 0-11 0,0 0 8 0,0 0-8 16,2-3 0-16,1-2 0 0,-3 3-103 0,-3-10-27 0,1 5-6 0,-4 0-1090 15</inkml:trace>
  <inkml:trace contextRef="#ctx0" brushRef="#br0" timeOffset="11550.431">10668 638 1436 0,'0'0'64'0,"0"0"12"0,0 0-60 0,0 0-16 0,0 0 0 0,3 0 0 15,-3 0 119-15,0 0 21 0,0 0 4 0,0 0 0 16,0 7-64-16,-3 0-12 0,3 0-4 0,0 0 0 16,-3 5 0-16,1-2 0 0,-4 1 0 0,1 3 0 0,2-7 0 0,-2 5 0 15,-5 9 0-15,2-7 0 0,2-2-51 0,1 9-13 16,-3-6 0-16,-2 3 0 0,2 1 36 0,2-5 5 16,4 0 1-16,-1 0 0 0,-2-2-24 0,2 0-5 0,3-3-1 15,-3-2 0-15,1 1-3 0,-3 1-1 0,2-7 0 0,3-2 0 16,0 0-8-16,0 0 10 0,-3 7-10 0,3-7 10 15,0 0-10-15,0 0 8 0,0 0-8 0,0 0 8 16,0 0-114-16,3-2-23 0,2-3-5 0,0 3-1022 16</inkml:trace>
  <inkml:trace contextRef="#ctx0" brushRef="#br0" timeOffset="11982.392">10798 379 1497 0,'5'-2'32'0,"-2"2"8"0,-1-7 0 0,4 7 4 16,1 0-36-16,1 0-8 0,0 0 0 0,3 7 0 0,0-5 75 0,2 10 13 16,3 2 2-16,-1 0 1 0,1 5-27 0,6 7-6 15,-1 2-1-15,5-2 0 0,-5 0-10 0,0 2-3 16,-2-2 0-16,-3 2 0 0,-8-2 16 0,0 2 4 15,-3-2 0-15,0 0 0 0,-5 7-17 0,0-5-3 16,0-6-1-16,-2 3 0 0,-1-6-11 0,-2 2-1 16,-1-7-1-16,1 3 0 0,0-1-10 0,0-4-1 0,-1-9-1 0,1 8 0 15,0-4-5-15,-1 0-1 0,-2-2 0 0,3-3 0 16,0 3-4-16,5-5 0 0,-5 0-8 0,2 3 12 16,-2-3-112-16,5 0-24 15,0 0-4-15</inkml:trace>
  <inkml:trace contextRef="#ctx0" brushRef="#br0" timeOffset="13040.079">13793 626 1285 0,'-27'0'56'0,"19"0"13"0,3-7-55 0,5 7-14 15,0 0 0-15,0 0 0 0,0 0 85 0,0 0 15 16,0 0 2-16,-5 0 1 0,-1 0-35 0,1 0-8 15,5 0 0-15,0 0-1 0,-5 7-19 0,0-7-4 16,-1 5-1-16,1-5 0 0,0 2-35 0,-3 5-9 16,0-2-1-16,3 2 0 0,-1 7 33 0,1-9 6 15,0 4 2-15,-1 3 0 16,4-5-50-16,2 0-9 0,0 7-3 0,0-6 0 0,2 3 49 0,4-4 10 0,-1 0 1 0,3-2 1 16,0 2-48-16,0-7-10 0,2 2-1 0,4-2-1 15,-1 0 55-15,-3-2 11 0,1-3 3 0,0 3 0 16,-1-3-12-16,-2-2-3 0,0 7 0 0,-3-7 0 15,-2 0 33-15,0 3 7 0,-1-4 0 0,-2 8 1 0,0-2-52 0,0 2-13 16,-2-5 0-16,2 5 0 0,0 0 54 0,0 0 8 16,0 0 2-16,0 0 0 0,0 0-52 0,0 0-12 15,0 0 0-15,0 5 0 0,2 2-14 0,1 0-6 0,0-2 0 16,4 4-1-16,-1-9 21 0,-1 12-11 0,3-10 11 0,0 3-8 16,3-3 26-16,2 8 6 0,-5-10 0 0,2 2 1 15,1 5-33-15,-1 0-8 0,-2-7 0 0,3 0-1 31,-3 0-75-31,0 0-16 0,-3-7-2 0,-5 7-1 0</inkml:trace>
  <inkml:trace contextRef="#ctx0" brushRef="#br0" timeOffset="13456.436">13949 436 1497 0,'0'0'32'0,"0"0"8"0,0 0 0 0,0 0 4 0,0 0-36 0,5 9-8 16,0-2 0-16,1 5 0 0,-1 2 104 0,3 0 20 31,-3 0 3-31,1 3 1 0,1 4-53 0,-1-7-11 16,2 7-1-16,-6-7-1 0,4 5 3 0,-1 0 1 15,-2-5 0-15,2 7 0 0,-2-7-53 0,2-2-13 0,-5 2 0 0,2-2 0 16,-2-2 0-16,0-6 0 0,3 3 0 0,-3-7 0 16,0 0 54-16,0 0 8 0,0 0 2 0,0 0 0 15,0 0-52-15,5 0-12 16,1-2 0-16,-1-3 0 0,0 1-48 0,3-4-13 0,3 6-3 0,-3-3 0 16,2-2 0-16,1 7 0 0,-1-7 0 0,1 5 0 0,0-3 52 0,-1 5 12 15,-2 0 0-15,0 5 0 0,0-3 0 0,0 5 0 16,-3 0 0-16,1-2 0 0,-4 2 0 0,1 0 0 15,-1 0 0-15,-2 0 0 0,-2 0 48 0,-1 0 13 16,-2 0 3-16,-6 5 0 0,3-5 0 0,-2 7 0 16,-1-7 0-16,-7 5 0 0,4 0-64 0,1-3-15 0,-3-2-1 0,0 1-1 15,3 1-70-15,0-7-13 0,0-2-4 0</inkml:trace>
  <inkml:trace contextRef="#ctx0" brushRef="#br0" timeOffset="13673.002">14274 640 1958 0,'0'0'43'0,"0"0"9"0,6 12 1 0,-4-5 3 0,4 0-45 0,-1 0-11 0,0 0 0 0,3 5 0 15,0-5 104-15,-3 7 20 0,-2-7 3 0,2 1 1 16,0 3-104-16,1-4-24 0,-4-7 0 0,1 7 0 0,0-2 0 0,-3-5 0 15,0 0 0-15,0 0 0 16,0 0-120-16,0 0-31 0,0 0-5 0,0 0-2 0</inkml:trace>
  <inkml:trace contextRef="#ctx0" brushRef="#br0" timeOffset="13804.53">14327 518 1267 0,'-2'-14'112'0,"2"7"-89"0,0 2-23 0,0-2 0 0,2 0 158 0,-2 0 27 15,3 2 6-15,-1 3 1 0,1-3-104 0,2 3-21 16,-2-3-4-16,0 5-1 0,5 0-52 0,-6 0-10 16,-2 0 0-16,6 5-969 15</inkml:trace>
  <inkml:trace contextRef="#ctx0" brushRef="#br0" timeOffset="14004.535">14446 457 172 0,'0'0'16'0,"6"0"-16"0,-6 0 0 0,5 0 0 16,-5 0 336-16,5 2 65 16,-2 5 13-16,2-2 2 0,0 2-247 0,1 7-49 15,-1-2-11-15,0-3-1 0,3 10-42 0,-3-5-8 16,1 3-2-16,2-1 0 0,-3 3-22 0,-2-5-5 16,-1 5-1-16,4-10 0 0,-4 3-10 0,1 2-2 15,0-2-1-15,-1-10 0 0,-2 10-15 0,3-5 0 16,2 0 0-16,-5-7-712 15,0 0-147-15</inkml:trace>
  <inkml:trace contextRef="#ctx0" brushRef="#br0" timeOffset="14188.789">14676 579 1724 0,'0'5'76'0,"3"2"16"0,0-5-73 0,-1 6-19 15,1-4 0-15,2 3 0 0,-2 7 116 0,0-9 19 16,-3 4 4-16,5 1 1 0,0-1-70 0,-2 3-14 0,-6-5-2 0,3 3-1 15,0-1-14-15,3 0-3 0,-3-2-1 0,0-2 0 16,0-5-19-16,0 0-3 16,0 0-1-16,0 0 0 15,0 0-200-15,0 0-41 0,0 0-8 0,2-5-675 0</inkml:trace>
  <inkml:trace contextRef="#ctx0" brushRef="#br0" timeOffset="14304.532">14721 471 1728 0,'0'0'38'0,"0"0"8"0,0 0 2 0,0 0 0 0,3-5-39 0,0-2-9 16,-3 7 0-16,8 0 0 0,0 0 0 0,0 0 0 15,-8 0 0-15</inkml:trace>
  <inkml:trace contextRef="#ctx0" brushRef="#br0" timeOffset="14512.357">14875 466 1576 0,'0'0'70'0,"0"0"14"0,0 0-67 0,0 0-17 16,0 0 0-16,3 5 0 0,2 2 88 0,0 0 15 16,0 5 2-16,1-3 1 15,-4 3-34-15,1 2-6 0,0 0-2 0,-1-2 0 16,1 2 0-16,0 5 0 0,-3-9 0 0,2 1 0 16,1 8-51-16,-3-12-13 0,-3 0 0 0,3 7 0 0,0-2 0 0,-2-5 0 15,-4-5 0-15,1 6 0 16,0 1-253-16,-1-7-54 0,-2 5-10 0,-2-7-3 0</inkml:trace>
  <inkml:trace contextRef="#ctx0" brushRef="#br0" timeOffset="14627.214">14814 640 633 0,'0'0'28'0,"0"0"6"0,5-7-34 0,1 7 0 15,-6-2 0-15,5-3 0 0,3-2 217 0,-3 7 37 16,0-7 7-16,3 7 2 0,3 0-143 0,0-2-28 16,-4-3-5-16,7 5-2 0,-1 0-53 0,3 0-10 15,-3-4-2-15,3 4-1 0,2 0-19 0,1 0 0 16,-3 0 0-16,-3 0-574 0,3 0-121 0</inkml:trace>
  <inkml:trace contextRef="#ctx0" brushRef="#br0" timeOffset="14943.481">15158 605 345 0,'0'14'15'0,"3"-14"4"0,-3 0-19 0,0 0 0 16,5 7 0-16,0-2 0 0,-5-5 260 0,6 2 48 16,1 3 9-16,1-3 3 15,-8-2-180-15,11 5-36 0,-3 0-8 0,2-3 0 16,-2-2-51-16,3 0-9 0,-3 0-3 0,0 0 0 15,2 0-33-15,-2-7 0 0,0 7 0 0,3-5 0 16,-3-2 25-16,0 5-1 0,-3-3-1 0,-2-2 0 16,-1-2-23-16,4 0 9 0,-1 1-9 0,-2 6 0 15,-1-5 8-15,1-5-8 0,-3 5 0 0,0 5 0 16,0-3-16-16,0 5-9 0,0-5-3 0,0 5 0 0,0 0 100 0,0 0 20 16,0 0 4-16,0 0 1 0,0 0-53 0,-3 10-10 15,1-1-2-15,-1 3-1 0,0-3 26 0,1 10 6 16,-1 0 1-16,0-5 0 0,-2 7-52 0,2-7-12 15,-2 5 0-15,3 0 0 0,-4 2 54 0,4-2 8 16,-1 0 2-16,0-3 0 0,-2 3-52 0,2-5-12 16,-2 0 0-16,2-2 0 15,3 0-158-15,0-10-34 0</inkml:trace>
  <inkml:trace contextRef="#ctx0" brushRef="#br0" timeOffset="15479.756">15997 431 403 0,'0'0'36'0,"0"0"-36"0,0 0 0 0,0 0 0 15,0 0 199-15,0 0 33 0,0-5 6 0,0 5 2 16,0 0-60-16,0 0-12 0,0 0-3 0,0 0 0 15,0 0-66-15,5 5-14 0,-2 9-2 0,-1-2-1 16,1 2-20-16,0 0-4 0,-1 5-1 0,4-5 0 16,-4 7-22-16,3-7-5 15,-2 5-1-15,2-5 0 0,-2 1-13 0,0 3-2 16,2-6-1-16,-2-5 0 0,-1 0-3 0,1 7-1 16,-3-7 0-16,0-7 0 15,0 0-86-15,0 0-18 0,0 0-3 0,0 0-934 0</inkml:trace>
  <inkml:trace contextRef="#ctx0" brushRef="#br0" timeOffset="15629.474">15907 551 1450 0,'0'0'64'0,"10"0"14"0,1-5-62 0,2 5-16 16,0 0 0-16,6 0 0 0,-3 0 80 0,2 0 12 16,-2 0 4-16,5 0 0 0,1 0-41 0,-4 0-8 15,3 0-2-15,-5 0 0 31,-3 0-96-31,1-2-19 0,4-3-4 0</inkml:trace>
  <inkml:trace contextRef="#ctx0" brushRef="#br0" timeOffset="15992.462">16253 417 1666 0,'14'0'74'0,"-14"0"15"15,0 0-71-15,0 0-18 0,0 0 0 0,8 0 0 0,-8 0 120 0,5 2 20 16,-3 5 4-16,4-2 0 0,2 9-81 0,0 0-17 15,-6-2-3-15,1 9-1 0,8-9-16 0,-4 2-3 16,-1 7-1-16,-1-9 0 0,-2 2 20 0,-1 0 4 16,6-2 1-16,-8-2 0 0,-2-6-24 0,2 10-5 0,0-14-1 0,5 7 0 15,-5-7-17-15,0 0 0 0,0 0 0 0,0 0 0 16,0 0 0-16,0 0 0 0,0 0 0 0,0 0 0 0,10 5 0 0,-2-5 0 16,-2-5 0-16,-1-2 0 0,3 0 0 0,0 7 0 15,0-7 0-15,0 3 0 16,-3 1-48-16,3-2-12 0,0 3-4 0,0 2 0 0,-3 0 44 0,0-5 9 15,3 10 2-15,-2-5 0 0,-6 0 9 0,8 2 12 16,-3 3-2-16,3-2-1 0,0 1-9 0,-3 3 0 16,-5-7 0-16,5 7 0 15,1 0 53-15,-1 0 9 0,-5-7 2 0,3 7 0 16,-1-2-52-16,1 2-12 0,-3-7 0 0,0 0 0 16,0 0-100-16,5 7-22 15,0-7-5-15,3 7-1 0</inkml:trace>
  <inkml:trace contextRef="#ctx0" brushRef="#br0" timeOffset="16361.663">16740 558 1954 0,'-18'-7'43'0,"18"7"9"0,0 0 1 0,2-5 3 0,-2 3-45 0,0 2-11 16,3-5 0-16,-3 5 0 0,3-7 91 0,-3 7 16 16,0 0 3-16,0 0 1 0,0 0-75 0,0 0-14 0,-11 0-3 15,0 7-1-15,1-7-18 0,2 5 0 0,3-3 0 0,-3 5 0 16,-3-2 0-16,3 2 0 15,3 0 0-15,0 0 0 0,-3-2 0 0,5 2 0 16,6-5 0-16,-3 6 0 0,2-4 0 0,1 3 0 16,2 0 0-16,3 0 0 0,5-2 0 0,1-3 0 15,-4-2 0-15,3 0 0 0,6 5 10 0,-3-5-2 16,-3-5 0-16,-2 3 0 0,2 2-8 0,-3-5-11 16,-2-2 3-16,0 7 0 0,-5-7 16 0,2 0 3 15,1 3 1-15,-4-4 0 0,-4 6-12 0,4-5 8 0,-2 7-8 0,3-5 8 16,-3 5-8-16,0 0 0 0,0 0 9 0,0 0-9 15,0 0 0-15,0 0 0 0,0 0 0 0,0 0 0 16,0 0 0-16,3 5-10 0,-3-5 10 0,5 7-10 16,-3-5 10-16,4 3 0 0,-4-2 0 0,-2-3 0 15,0 0 0-15,8 4 0 0,6 3 0 0,-9 0 0 16,3-7 0-16,-3 0 0 0,6 0 8 0,-3-7-740 16,0 7-147-16</inkml:trace>
  <inkml:trace contextRef="#ctx0" brushRef="#br0" timeOffset="16546.17">16968 325 1728 0,'-8'-7'76'0,"8"7"16"0,0 0-73 0,0 0-19 16,0 0 0-16,0 0 0 0,5 5 106 0,0 2 18 16,1-7 3-16,-1 9 1 0,0 3-60 0,3 7-12 15,3-5-3-15,-3 7 0 0,-3 0-21 0,0-2-5 16,3 0-1-16,0 2 0 0,-5-2-8 0,2-5-2 15,0 0 0-15,1 0 0 0,-1 3-16 0,-5-8 10 16,-3 3-10-16,3-3-748 0,3-1-154 0</inkml:trace>
  <inkml:trace contextRef="#ctx0" brushRef="#br0" timeOffset="16677.669">17007 485 1411 0,'8'7'31'0,"-2"-14"6"0,2 7 2 0,0 0 1 0,-1-7-32 0,4 7-8 16,2 0 0-16,-2-2 0 0,-1-3 41 0,6 5 7 16,5 0 2-16,1 0 0 0,-4 0-33 0,1 0-6 15,-1 0-2-15</inkml:trace>
  <inkml:trace contextRef="#ctx0" brushRef="#br0" timeOffset="17179.665">17859 330 1551 0,'0'0'34'0,"0"0"7"0,3-7 2 0,0 7 1 0,2-5-36 0,-5 5-8 16,0 0 0-16,0 0 0 0,5 0 85 0,1 5 15 16,-1-5 4-16,3 7 0 0,0 0-39 0,0 0-7 15,-3 7-2-15,3-2 0 0,0 2-6 0,0 7-2 16,0-7 0-16,-6 5 0 15,4 0-12-15,-1-5-4 0,-2 0 0 0,-1 5 0 16,4-10-24-16,-4 10-8 0,-2-7 0 0,3-5 0 16,-1 0 0-16,-2 0 0 0,-2 0 0 0,-1 0-713 15,-2-7-147-15</inkml:trace>
  <inkml:trace contextRef="#ctx0" brushRef="#br0" timeOffset="17333.272">17814 431 1728 0,'0'0'38'0,"0"0"8"0,0 0 2 0,8 0 0 0,3 0-39 0,0-5-9 0,4 5 0 0,1 0 0 16,5 0 0-16,-2 5 0 0,5-5 0 0,-3 0 0 15,3 0 18-15,-3 0 2 0,-3 0 0 0,4 0-808 32</inkml:trace>
  <inkml:trace contextRef="#ctx0" brushRef="#br0" timeOffset="17696.569">18129 339 1713 0,'0'0'76'0,"0"0"16"0,0 0-74 0,0 0-18 15,0 0 0-15,0 0 0 0,0 0 109 0,0 0 19 0,6 5 3 0,-1 2 1 16,0 0-54-16,3 5-10 0,-5-3-3 0,5 10 0 16,-3 0-28-16,-2-10-5 15,-1 3-2-15,4 7 0 0,-6-10-6 0,2 10-2 0,-2-7 0 0,0-3 0 0,3 3-9 0,-3 2-1 16,2 0-1-16,1-7 0 0,-3 3 1 0,0-8 0 15,0-2 0-15,0 0 0 0,0 0-3 0,0 0 0 16,0 0 0-16,8 0 0 0,-5 0-24 0,2 0-5 16,0-7 0-16,3 2-1 0,0-2 3 0,-3 5 1 0,3-3 0 15,0-2 0 1,0 0-11-16,3 0-1 0,-3 7-1 0,0-5 0 0,0 3 10 0,0 2 3 0,0 0 0 0,-1 0 0 16,-1 2 17-16,2-2 9 0,0 5-1 0,0-5 0 15,0 7 8-15,-1 0 2 0,4-7 0 0,-3 12 0 16,-3-10 10-16,3 5 1 15,0 3 1-15,-3-1 0 0,-2-9-6 0,-3 0 0 16,5 7-1-16,-2-2 0 0,-3-5-11 0,0 0-1 16,0 0-1-16,0 0 0 0,8 7-10 0,-8-7 10 15,0 0-10-15,0 0-810 16,0 0-168-16</inkml:trace>
  <inkml:trace contextRef="#ctx0" brushRef="#br0" timeOffset="18028.424">18502 525 1713 0,'0'0'76'0,"0"0"16"0,6 0-74 0,2 0-18 16,-3 0 0-16,0-2 0 0,3 2 90 0,0 0 14 15,3-5 4-15,-1 5 0 0,1 0-62 0,-1 0-12 16,4-5-2-16,-1 3-1 16,0-3-17-16,-2 5-3 15,-3-2-1-15,-1-5 0 0,-1 7 2 0,-4-5 1 0,1-2 0 0,0 0 0 16,-1 0 4-16,-2 2 1 0,0-2 0 0,-2 5 0 15,-4-10 0-15,1 5 0 0,0 5 0 0,-3-3 0 16,0 0-8-16,-3 5-2 0,1-7 0 0,-1 7 0 16,1 5-8-16,2-3 0 0,-3 3 0 0,3 0 8 15,0 4-8-15,0-2 0 0,0-2 9 0,3 4-9 0,2 3 0 0,1 2-20 16,-1-2 4-16,3-3 1 0,0 3 15 0,5 2 0 16,-2 0 0-16,0-2 0 0,2 2 9 0,0-2 5 15,3-5 1-15,0 0 0 0,0 0-24 0,8 0-5 16,-3 0-1-16,6-7 0 0,-1 5 43 0,3-5 9 15,6 0 2-15,10-5-1154 0</inkml:trace>
  <inkml:trace contextRef="#ctx0" brushRef="#br0" timeOffset="18630.897">19460 243 288 0,'0'0'25'0,"0"0"-25"0,0 0 0 0,5 0 0 16,-5 0 258-16,6 7 46 0,2-5 10 0,2 10 2 15,-4 2-156-15,1-2-32 0,-1-5-5 0,2 7-2 16,2-2-39-16,-2 4-8 16,-3 3-2-16,1 2 0 0,4-2-12 0,-2 0-2 15,-5 2-1-15,2 0 0 0,1-4-25 0,-4-1-4 16,1-2-2-16,-3-2 0 0,0 2 30 0,2-7 7 16,-2 0 1-16,3 0 0 0,-6-2-52 0,3-5-12 15,0 0 0-15,0 0 0 16,0 0-177-16,-7 0-39 0,-1-5-7 0,0 3-426 15,2-5-86-15</inkml:trace>
  <inkml:trace contextRef="#ctx0" brushRef="#br0" timeOffset="18769.57">19407 452 1695 0,'0'0'37'0,"0"0"8"0,0 0 2 0,0 0 1 0,0 0-39 0,5-7-9 15,1 7 0-15,2 0 0 0,2 0 60 0,1-7 11 16,2 7 1-16,0 0 1 0,3 0-7 0,5 0-2 16,1 0 0-16,-1 0 0 0,3 0-20 0,-3 0-4 15,3 0 0-15,-3 0-1 0,-3 0-11 0,1 0-3 0,-3 0 0 0,-1 0-730 16,-1 0-147-16</inkml:trace>
  <inkml:trace contextRef="#ctx0" brushRef="#br0" timeOffset="19055.942">19746 445 1670 0,'0'0'36'0,"0"0"8"0,0 0 2 0,0 0 2 0,0 0-39 0,0 0-9 15,0 0 0-15,5 7 0 0,0-2 117 0,-2-3 22 16,2 5 4-16,-2-2 1 0,0 2-79 0,-1 0-15 0,1 0-3 15,-3 0-1-15,3 0 29 0,-1 0 5 0,1-2 2 0,0 9 0 16,-1-7-68-16,1-2-14 0,-3-5 0 0,2 2 0 16,-2-2 0-16,0 0 0 0,0 0 0 0,0 0 0 15,0 0 0-15,0 0 0 0,0 0 0 0,0 0 0 0,0 0 0 0,0 0 0 16,3-2 0-16,0-3 0 0,-1-2 0 0,1-7 0 16,2 7 0-16,1 0 0 15,2-5-85-15,-3 5-23 0,3-7-4 0,-3 9 0 16,3-4 57-16,0 4 12 0,-3-2 3 0,3 7 0 0,-2-7 19 0,1 5 4 15,1-3 1-15,0 5 0 0,0 0-6 0,0 0-1 16,0 0 0-16,0 5 0 16,0-3 35-16,0-2 8 0,0 7 0 0,0-7-912 15</inkml:trace>
  <inkml:trace contextRef="#ctx0" brushRef="#br0" timeOffset="19387.421">20037 485 806 0,'0'0'72'0,"0"0"-58"0,0 0-14 0,0 0 0 0,0 0 105 0,0 0 19 0,3 7 3 0,-1-2 1 16,-2-5-52-16,3 7-9 0,-1-5-3 0,1 5 0 16,-3-7 12-16,5 10 3 0,1-1 0 0,-1-9 0 15,0 7-40-15,1-2-8 0,-1-3-2 0,3-2 0 16,0 5-7-16,0-3-2 0,2-2 0 0,-2-2 0 16,3-3-4-16,-3 5 0 0,2-2-1 0,-2-3 0 15,3-2-24-15,-3 0-5 16,0 5-1-16,0-8 0 0,0 8 15 0,-3-3 0 15,0-2 0-15,0 0 0 0,-5 0 48 0,3-2 13 16,0-1 3-16,-1 3 0 0,-2 0-52 0,3 0-12 16,-6-2 0-16,3-1 0 0,0 10 54 0,0 0 8 15,0 0 2-15,0 0 0 0,0 0-48 0,0 0-8 16,0 0-8-16,3 5 9 0,-3 2-9 0,3 0 0 16,-1 5-10-16,4-5 10 0,-4 0 0 0,4 0 13 0,-1 7-1 0,3-2 0 15,-6-10 32-15,6 10 7 0,-2-5 1 0,-1 0 0 16,0 0-64-16,1 0-12 0,-1-2-2 0,0-3-1 15,-2 3-66-15,2 0-14 0</inkml:trace>
  <inkml:trace contextRef="#ctx0" brushRef="#br0" timeOffset="19734.723">20497 459 1803 0,'0'0'80'0,"0"0"16"0,6 0-76 0,4 0-20 0,-5 0 0 0,6 0 0 15,-3 0 87-15,0 0 13 0,2 0 4 0,1 0 0 16,0 0-69-16,-1-2-14 16,1 2-2-16,2-5-1 0,-2-2-4 0,-3 7-1 15,-3-7 0-15,-2 7 0 0,-1-7 3 0,-2 2 1 16,0 3 0-16,-2-3 0 0,-1-2 2 0,0 0 0 16,1 0 0-16,-6 7 0 15,0-9-40-15,0 4-8 0,-3 0-2 0,1 5 0 0,-1 0 15 0,0 0 4 16,1 0 0-16,-3 5 0 0,-1 0 12 0,4-3 0 15,2 5 0-15,0 0 0 0,0 0 0 0,3 0 0 0,2 0 0 0,0 5 0 16,3-5 0-16,0 5 0 0,0-3 0 0,6 3 0 0,-4 2 0 16,4 0 8-16,2-2 0 0,0 2-8 0,-1-2 24 0,4-5-1 15,2 0-1-15,3 0 0 0,0 0-7 0,5 0-2 16,3-2 0-16,5-5-722 16,3 0-145-16</inkml:trace>
  <inkml:trace contextRef="#ctx0" brushRef="#br0" timeOffset="20258.182">21328 252 1350 0,'0'0'29'0,"0"0"7"0,0 0 0 0,0 0 3 0,0 0-31 0,0 0-8 0,0 0 0 0,8 5 0 0,-3 2 85 0,1 0 16 16,-1 5 3-16,3-3 1 0,0 3-33 0,-3 2-6 16,3 0-2-16,0 5 0 0,3 0 0 0,-4 0 0 15,4 2 0-15,0-5 0 0,-3 3-21 0,-1 0-5 16,4-5-1-16,-3 5 0 0,0-10-15 0,-3 3-3 16,1 2-1-16,-1-7 0 0,0 0-7 0,0-2-2 15,-5-5 0-15,3 2 0 16,2 3-118-16,1-5-24 0,-1 0-5 0,-5 0-1 0</inkml:trace>
  <inkml:trace contextRef="#ctx0" brushRef="#br0" timeOffset="20643.299">21738 445 1958 0,'0'0'43'0,"0"0"9"0,0 0 1 0,0 0 3 0,0-7-45 0,-5 0-11 0,2 2 0 0,1 5 0 16,-4-2 75-16,-2 2 13 0,0 0 2 0,0 0 1 15,-2 2-55-15,2-2-10 0,-5 5-2 0,0-5-1 16,2 7-7-16,0 0-2 0,1 5 0 0,2-10 0 16,-3 5-23-16,6 3-5 0,0-1-1 0,2-2 0 15,3 5 24-15,0-10 5 16,3 10 1-16,2-5 0 16,0 0-36-16,3 0-7 0,3-2-2 0,-1-3 0 15,6 5-3-15,-3-7-1 0,1 0 0 0,-1 0 0 0,0 0 58 0,0 0 12 16,-2-2 3-16,0-3 0 0,-4 3-11 0,1-3-3 15,0-2 0-15,-2-2 0 0,-4-1-25 0,1 3 0 16,0 5 0-16,-3-5 0 0,0 2 0 0,0-2 0 16,0 7 0-16,-3-7 0 0,3 7 0 0,0 0 0 0,0 0 0 0,0 0 0 0,0 0 0 15,0 0 0-15,0 0 0 0,0 0 0 0,3 7 0 0,-1 5 0 16,1-10 0-16,2 5 0 0,0-2 0 0,3 2 0 16,0-2 0-16,3 4 0 0,-3-9 0 0,0 7 0 15,2-7 0-15,-2 5 0 0,0-5 0 0,0 0 0 16,0 2 0-16,3-2-1070 15</inkml:trace>
  <inkml:trace contextRef="#ctx0" brushRef="#br0" timeOffset="21022.22">21863 252 1440 0,'0'0'128'0,"0"0"-103"16,0-7-25-16,0 7 0 0,0 0 128 0,0 0 21 15,5 0 4-15,0 0 1 0,0 5-80 0,3-3-16 16,0 8-3-16,0-1-1 0,-2 3 5 0,-1-5 1 16,5 5 0-16,-2-3 0 0,0 3 6 0,3 2 2 15,-3 0 0-15,0 0 0 0,0-2-68 0,0 2 0 16,-3-7-18-16,0 7 4 0,0 0 22 0,1-4 4 16,-4-1 0-16,1-2 1 0,0 0-13 0,2 0 0 0,0-2 0 0,1 0 0 0,-6-5 20 0,0 0 2 15,5 2 0-15,3-2 0 0,-8 0-14 0,8-7-8 16,2 7 8-16,1 0-8 0,-3 0 0 0,2-5-13 15,-2 5 1-15,3 0 1 0,-3 0-5 0,2 0-2 16,1 0 0-16,-3 5 0 0,3-5 8 0,-3 7 2 16,-3 0 0-16,3-7 0 0,-3 7 8 0,0 0 16 15,1-2-4-15,-4 2-1 16,-2 0-19-16,0 0-4 16,-2 0-1-16,-1 0 0 0,0-2 21 0,-2-3 4 15,-3 5 0-15,0-2 1 0,-2 0-13 0,-1-3 0 0,-2-2 0 0,2 7 0 16,-5-7 0-16,3 7 0 0,0-7 0 0,-3 0 0 15,5-7-151-15,-2 7-33 0,-13-7-6 16,10 5-2-16</inkml:trace>
  <inkml:trace contextRef="#ctx0" brushRef="#br0" timeOffset="21391.853">22323 459 1728 0,'0'0'76'0,"0"0"16"0,0 0-73 0,0 0-19 0,0 0 0 0,5 0 0 0,-5 0 86 0,5-2 14 16,-2 2 2-16,5 0 1 0,3 0-63 0,-1 0-12 16,3 0-2-16,-2-5-1 0,0 5-25 0,2 0 0 15,-3-7 0-15,1 7 0 0,0 0 22 0,-1-7-1 16,-2 7 0-16,0-7 0 0,-3 7-6 0,1-5-2 16,-1-2 0-16,-2 5 0 0,-1-5 14 0,1 2 2 15,-6-9 1-15,1 7 0 16,-1 2-30-16,-2 3 0 0,-1-5 0 0,-2 2 0 15,-2-2 0-15,2 7 0 0,-5-7 0 0,2 5 0 16,1 2 0-16,-4-5 0 0,1 5 0 0,0 5 0 16,0-3 0-16,-1-2 0 0,1 7 0 0,0-7 0 15,2 7 0-15,3 0 0 0,3 0 0 0,2 5 0 16,1 2 0-16,4-2 0 0,1 2 0 0,5 0 0 16,3 0 0-16,-1 3 0 0,3-8 0 0,3 5 0 15,0-7 13-15,0 5-3 0,0-5-1 0,2 0 0 0,1 0-1 0,-1-2-8 16,4-5 12-16,-4 2-4 15,1-4-89-15,-1 2-19 0,1 0-3 0</inkml:trace>
  <inkml:trace contextRef="#ctx0" brushRef="#br0" timeOffset="21646.251">22670 165 1267 0,'0'0'112'0,"0"0"-89"16,0 0-23-16,5 0 0 0,-5 0 105 0,5 10 17 16,0-1 3-16,1-2 1 0,-1 0 3 0,0 5 1 0,3 2 0 0,0 0 0 15,0 0-78-15,0-2-15 0,-3 9-3 0,3-4-1 16,-2-1 9-16,1-2 2 0,-1 5 0 0,-1 0 0 16,0-5-12-16,-2 0-3 0,5-2 0 0,0 2 0 15,-3-2-14-15,0-3-3 0,-2 3-1 0,2-3 0 16,-2-4-1-16,2 9 0 0,-2-7 0 0,0-2 0 31,-3-5-98-31,5 0-20 0,3 0-4 0</inkml:trace>
  <inkml:trace contextRef="#ctx0" brushRef="#br0" timeOffset="22064.116">23368 332 864 0,'0'0'76'0,"0"0"-60"0,0 0-16 0,0 0 0 15,0 0 144-15,0 7 25 0,3-2 6 0,-3 2 1 16,0 0-75-16,2 5-14 0,1-3-3 0,0 1-1 15,-1-1-31-15,1 3-5 0,0-3-2 0,-1 3 0 16,3 2-1-16,-2-7 0 0,0-2 0 0,-1 2 0 16,1-5-19-16,0 3-4 0,-3-5-1 0,0 0-659 15,0 0-132-15</inkml:trace>
  <inkml:trace contextRef="#ctx0" brushRef="#br0" timeOffset="22226.132">23387 224 1382 0,'0'0'61'0,"0"0"13"16,0 0-59-16,0 0-15 0,0 0 0 0,0 0 0 15,0 0 115-15,0 0 20 0,5 0 4 0,0 0 1 0,0 7-100 16,1-2-20-16,-1-5-4 0,0 7-1 16,1-5-81-16,2 5-16 0,-1 12-3 0,-1-7-1 0</inkml:trace>
  <inkml:trace contextRef="#ctx0" brushRef="#br0" timeOffset="22596.13">23799 370 1497 0,'0'0'66'0,"0"0"14"0,-2-5-64 0,2-2-16 16,0 0 0-16,-3 0 0 0,0 2 106 0,-2-2 18 15,2 5 3-15,-5 2 1 0,1-7-52 0,-1 2-9 16,-3-2-3-16,3 7 0 16,-3 0-51-16,1 0-13 0,-1 0 0 0,-2 0 0 0,3 0 28 0,-1 7 2 15,3-2 1-15,0 2 0 16,0-5-50-16,5 3-9 0,1 2-3 0,-1 0 0 0,3 0 31 0,3 5 0 0,-1-3 0 0,4 3 0 16,-1 2 0-16,3-2 0 0,0-3 8 0,0 3-8 0,0 2 0 15,2 0 0-15,-2-2 0 0,0 2-12 0,0-2 12 0,0-3 0 16,-3 3 0-16,1-5 0 0,-1 5 0 0,-2-5 0 15,2 0 0-15,-5 0 0 0,3 0 28 0,-3 5 9 16,-3-5 2-16,0-5 0 0,-2 6-11 0,0-4-3 16,-6-4 0-16,-2 7 0 0,0 0-25 0,-3-7 0 0,-5 0 0 0,2 0 0 31,1 0-66-31,2 0-18 0,0 0-4 0,-3 0-1 0</inkml:trace>
  <inkml:trace contextRef="#ctx0" brushRef="#br0" timeOffset="23598.867">12581 1299 1267 0,'0'0'28'0,"0"0"5"0,0 0 2 0,-3 0 1 16,1 2-36-16,-1 3 0 0,3-5 0 0,0 2 0 0,3 5 89 0,-1 5 11 15,1-2 3-15,0 1 0 0,2 4-20 0,-2-4-4 16,2 1-1-16,0 4 0 0,0-4-2 0,3 2-1 16,-5 0 0-16,2-2 0 0,1 2-9 0,-1 0-2 15,-2-2 0-15,2-2 0 0,-3 1-51 0,-2-4-13 16,0 0 0-16,3 5 0 0,-3-5 54 0,0-4 8 0,0-3 2 0,0 0 0 16,-3 4-52-1,1 1-12-15,-1-5 0 0,1 0 0 0,-4-5 0 0,4-2 0 16,-6 0 0-16,2 3 0 0,4-11 0 0,-4 4 0 15,-2 1 0-15,1-1 0 0,1-6 0 0,1-2 0 16,2 0 0-16,1 5 0 0,-1-5-16 0,0 3-7 16,6-3-1-16,0 0 0 15,-1 1-12-15,4 3-4 0,-1-1 0 0,3 4 0 0,0-7 40 0,0 5 0 16,2 7 0-16,1-4 0 0,2 3 0 0,0-6 0 0,1 12 0 0,-1 2 0 16,0-9 0-16,0 9 0 0,0 0 0 0,3 4 0 15,-5 1 0-15,0-3 0 0,-1 12 0 0,-2-6 0 16,-3 3 0-16,1 1 0 0,-4-3 0 0,1 6 0 15,0-4 44-15,-3 1 16 0,-3-3 3 0,0 3 1 16,-2-9-52-16,0 8-12 0,-3-4 0 0,2-2 0 16,-1-3 0-16,1 6 0 15,-2-4 0-15,0-4 0 0,0 0 0 0,3 3 0 16,-3-3 0-16,0 0 0 16,3 0-48-16,0 0-13 0,-1-3-3 0,-2 3-682 15,0 0-137-15</inkml:trace>
  <inkml:trace contextRef="#ctx0" brushRef="#br0" timeOffset="23967.834">13028 1301 1728 0,'0'0'38'0,"0"0"8"0,0 0 2 0,-5-2 0 0,2-3-39 0,1 1-9 15,2 4 0-15,-6 0 0 0,-2-3 89 0,0 3 16 16,3 3 3-16,-3-3 1 0,-2 9-72 0,2-7-14 0,-3 5-3 0,0 0-1 15,3 5 21-15,1-5 4 0,-1 0 0 0,2 5 1 16,4-2-36-16,-4 1-9 0,4-8 0 0,2 8 0 16,5-4 0-16,0 0 0 0,1 1-12 0,2-1 12 15,2-7-12-15,3 7 12 0,6-3-12 0,-6-4 12 16,0 0 0-16,1-4 0 0,-1 4 0 0,3-7 0 16,-3 4 10-16,0-4 0 15,0-5 0-15,-5 5 0 0,3-4-10 0,-6 8 12 16,-2-8-12-16,2-4 12 0,-8 4 2 0,1 1 1 15,-1-2 0-15,-2 3 0 0,-3-3-15 0,0 5 0 16,-3 0 0-16,1-5 0 0,2 5 16 0,-3 0 9 16,1 7 3-16,-1-4 0 0,1 4 6 0,2 0 2 15,0 0 0-15,0 4 0 16,5-4-140-16,3 0-28 0,0 0-6 0,0 0-901 0</inkml:trace>
  <inkml:trace contextRef="#ctx0" brushRef="#br0" timeOffset="24331.369">13343 1287 1861 0,'0'0'40'0,"0"0"9"0,-5 0 2 0,5-7 2 0,-3 2-42 0,0-2-11 0,3 7 0 0,-2-2 0 16,-4-3 104-16,6 5 18 0,0 0 4 0,-2-2 1 15,-4-3-28-15,-1 5-6 0,1 0-1 0,1 0 0 16,0 0-82-16,-3 0-10 0,2 7-16 0,1-7 4 15,-3 7 12-15,3 0 11 0,0-2-3 0,-3-2 0 16,5 1-8-16,-2-1 0 0,-1 6 0 0,4-7 0 0,2 5 0 0,0 0 0 16,0 1 8-16,2-1-8 0,1 0-8 0,2-3-8 15,1 3 0-15,2-2-1 0,0 5 17 0,0-6-10 16,-3-1 10-16,5 1-8 0,1-1 8 0,0 1-10 16,-1 1 10-16,-2 2-10 0,3-5 10 0,-6 5 0 15,0-2 0-15,-2 2 0 0,0-4 0 0,-3-3 0 0,0 7 0 0,-3-3 0 16,0 3 24-16,1 0 0 0,-4 1 0 0,1-4 0 0,-6-1-24 0,3 1 0 15,3-4 0-15,-3 3 0 0,-2-3 0 0,2 4 0 16,-3-4 0-16,3-4 0 16,0 4-59-16,3-3-16 0,-3-1-3 0,3 1-1021 15</inkml:trace>
  <inkml:trace contextRef="#ctx0" brushRef="#br0" timeOffset="24531.498">13446 1315 1904 0,'3'0'42'0,"-1"0"9"0,-2 0 1 0,3 5 1 16,0-5-42-16,-3 7-11 0,5-4 0 0,-2 1 0 15,2-1 65-15,3 1 11 0,-5 3 3 0,4 0 0 0,-1 5-12 16,-1-5-3-16,-2-4 0 0,2 6 0 0,0-7-51 0,-2 5-13 16,0 0 0-16,-3-7 0 0,2 8 0 0,-2-8 0 15,0 0 0-15,0 0 0 0,3 4 33 0,-3-4 4 16,0 0 1-16,0 0 0 15,0 0-266-15,-3 0-52 0,-10-12-12 0,5 5-549 0</inkml:trace>
  <inkml:trace contextRef="#ctx0" brushRef="#br0" timeOffset="24653.702">13425 1203 2188 0,'0'0'48'0,"0"0"11"0,-3-3 1 0,1-4 1 0,2 2-49 0,-3-2-12 15,3 7 0-15,0 0 0 0,0-7 54 0,0 5 8 16,-3-3 2-16,3 5 0 0,0 0-52 0,6 0-12 15,-1 0 0-15,3 0 0 16,0 7-151-16,0-7-33 0,10 7-6 0,-2 0-2 0</inkml:trace>
  <inkml:trace contextRef="#ctx0" brushRef="#br0" timeOffset="24847.675">13592 1163 1728 0,'0'0'76'0,"0"0"16"0,0 0-73 0,0 0-19 31,0 0 0-31,0 4 0 0,5 3 55 0,-2 0 7 16,2 5 2-16,-2-2 0 0,2 1 0 0,0 3 0 16,0 1 0-16,1-4 0 0,-4 10-52 0,4-9-12 15,-1 0 0-15,-2-3 0 0,2 3 54 0,-2-2 8 0,-3 1 2 0,2-4 0 16,-2 0-64-16,0-7 0 0,0 8-12 0,0-8-1053 16</inkml:trace>
  <inkml:trace contextRef="#ctx0" brushRef="#br0" timeOffset="24969.942">13512 1306 1497 0,'0'0'66'0,"0"0"14"0,3-7-64 0,0 2-16 16,2 1 0-16,3 1 0 0,0-1 55 0,2 1 7 15,1-2 2-15,2 5 0 0,0 0-46 0,1-7-9 16,1 7-1-16,1 0-8 0,0 0-25 0,0-2-12 0,-3-3-3 0,1 5 0 16</inkml:trace>
  <inkml:trace contextRef="#ctx0" brushRef="#br0" timeOffset="25132.457">13801 1268 172 0,'0'0'8'0,"0"0"1"0,0 0-9 0,0 0 0 16,0 0 0-16,0 0 0 0,2 7 348 0,1-2 67 31,-3-5 13-31,0 3 4 0,0 4-265 0,5-3-53 16,-2 3-10-16,0 0-3 0,2 0-41 0,-3-2-8 16,1 5-1-16,0-3-1 0,-1-3-31 0,-2 3-7 15,3-2 0-15,-3-5-1 0,0 0 2 0,-3 10 1 0,3-10 0 0,0 0-707 16,0 0-142-16</inkml:trace>
  <inkml:trace contextRef="#ctx0" brushRef="#br0" timeOffset="25254.808">13798 1203 1796 0,'0'0'40'0,"-3"-3"8"0,-2-4 1 0,5 7 1 0,0 0-40 0,3-5-10 16,-3-2 0-16,0 7 0 0,0 0 38 0,2 0 6 15,4-2 0-15,-6 2 1 0,0 0-36 0,8 2-9 16,0-2 0-16,-1 7-578 15,1-2-118-15</inkml:trace>
  <inkml:trace contextRef="#ctx0" brushRef="#br0" timeOffset="25533.197">13901 1287 1497 0,'0'0'32'0,"3"0"8"0,0 3 0 0,2-3 4 0,3 0-36 0,-6 9-8 16,6-9 0-16,0 2 0 0,0 5 96 0,0 0 16 15,-3-2 4-15,3 2 1 0,3-4-33 0,-3-3-8 0,0 7 0 16,0-7-1-16,-3 4-29 0,0-4-6 0,-5 0 0 0,8 5-1 16,-8-5-14-16,8 0-2 0,-2 0-1 0,-6 0 0 15,5-5 3-15,0 1 1 0,0 1 0 0,1-1 0 16,-4 1-8-16,1-9-2 0,2 5 0 0,-2 0 0 0,0 0-5 0,-1 0-2 16,1-5 0-16,-1 3 0 0,1 2 6 0,0-2 1 15,-1-1 0-15,1 3 0 0,0 2-16 0,-1-2 0 16,1 5 0-16,0-5 0 15,-3 7-100-15,0 0-22 0,0 0-5 0,0 0-1 0</inkml:trace>
  <inkml:trace contextRef="#ctx0" brushRef="#br0" timeOffset="25833.885">14227 1280 1036 0,'0'0'46'0,"0"0"10"0,8-5-45 0,0 5-11 16,2 0 0-16,1 0 0 0,2-7 104 0,-2 7 20 15,-1-7 3-15,1 7 1 0,-1-2-52 0,-2-3-9 16,0 1-3-16,-3-3 0 0,-2 4 0 0,2-1 0 16,-2-4 0-16,0 1 0 0,-3 0 0 0,-3 5 0 15,0-7 0-15,1 6 0 0,-4-4-51 0,1 2-13 0,0-2 0 16,-3 7 0-16,0-2 40 0,-3 2 6 0,1-5 1 0,2 10 0 16,-3-3-24-16,1 5-5 0,-1-7-1 0,3 8 0 15,-2-1-17-15,2 4 0 0,0-4 0 0,2 0 0 31,-2 5 0-31,1-5 0 0,-1 5 0 0,2-3 0 0,4 6 16 0,-1-4-1 16,3 1 0-16,3 2 0 0,-1-4-24 0,4 1-5 16,-1 3-1-16,0-2 0 0,3-5 15 0,3-4 0 15,-1 6 0-15,4-7 0 16,1-2-144-16,1 5-27 0,16-10-5 0,0 5 0 0</inkml:trace>
  <inkml:trace contextRef="#ctx0" brushRef="#br0" timeOffset="26605.492">15227 1080 1036 0,'-3'-11'92'0,"3"11"-73"16,-3-8-19-16,3 1 0 0,-2 7 120 0,-1-14 20 16,1 12 4-16,-1-7 0 0,0 6-8 0,1-4-1 15,-4-5-1-15,4 5 0 0,-4 5-74 0,1-3-16 16,2 5-2-16,-2-4-1 16,0 4 19-16,-3 0 3 0,-3 0 1 0,3 0 0 0,-2 0-14 0,2 4-2 15,-3-4-1-15,3 7 0 0,-2 7-24 0,2-7-5 16,0 1-1-16,3 3 0 0,-1 3-28 0,4 1-5 15,2-4-2-15,0 10 0 0,0-6 29 0,2 3 5 16,4 1 2-16,-1-5 0 0,5 7-31 0,-2-6-7 16,0 3 0-16,0 1-1 0,3-5 21 0,-1 7 0 15,-2-2 0-15,3-5 0 0,-3 5 0 0,0-9 0 0,0-1 0 0,0 0 0 16,-3-1 8-16,0-1-8 0,-2-3 8 0,2-1-8 16,-2-3-56-1,-3 4-17-15,0-4-3 0</inkml:trace>
  <inkml:trace contextRef="#ctx0" brushRef="#br0" timeOffset="26759.566">15031 1259 1497 0,'0'0'66'0,"0"0"14"0,0 0-64 16,0 0-16-16,0 0 0 0,8-5 0 0,0 5 48 0,2 0 5 16,4 0 2-16,-1 0 0 0,3 0-37 0,2 5-7 15,-2-3-2-15,5-2 0 0,-2 5 22 0,7-3 4 16,-5-2 1-16,3 0-570 15,-5 7-114-15</inkml:trace>
  <inkml:trace contextRef="#ctx0" brushRef="#br0" timeOffset="27077.026">15470 1228 1728 0,'0'0'38'0,"-5"0"8"0,0 0 2 0,-3 5 0 0,2 2-39 0,1-4-9 16,0 1 0-16,-3 3 0 0,0 0 27 0,0 0 3 0,3 5 1 0,-1-5 0 16,1 5-15-16,0-3-2 0,2-2-1 0,3 5 0 15,-5-2-5-15,8-6 0 0,-1 8-8 0,3-2 12 16,1-6 1-16,2-1 0 16,0 1 0-16,2-1 0 0,1-3 23 0,-1 0 5 15,4 0 1-15,-4 0 0 0,3 0-23 0,1-3-5 16,-6-1-1-16,2 1 0 0,-2-1 4 0,-8 4 1 15,5-8 0-15,3 1 0 0,-5-4 29 0,0 4 5 16,-3 0 2-16,-6-1 0 0,4-1-11 0,-6 2-3 0,0-2 0 0,0 2 0 16,-3 4-14-16,1-2-3 0,-1-2-1 0,3 5 0 15,-2-3-22-15,2 5 0 0,2-2 0 0,1-3-780 16,0 5-156-16</inkml:trace>
  <inkml:trace contextRef="#ctx0" brushRef="#br0" timeOffset="27392.994">15600 1259 1263 0,'0'0'56'0,"0"0"12"15,5 2-55-15,-2 5-13 0,2 0 0 0,0-2 0 16,1 2 106-16,-4 5 18 0,6-10 4 0,-2 5 1 16,-1 0-52-16,0 5-10 0,0-5-3 0,1 0 0 15,-1 0 0-15,0-2 0 0,-2 5 0 0,0-6 0 16,-1-1 0-16,-2-3 0 0,0 0 0 0,6 4 0 0,-4-1-22 0,-2-3-5 15,0 0-1-15,0 0 0 0,0 0-8 0,0 0-3 16,0 0 0-16,0-3 0 0,-8-4-17 0,8 3-8 16,8-6 8-16,-3 3-8 15,3-2-47-15,0 2-14 0,-2-3-3 0,2 5-1 16,-3-9 8-16,0 7 1 0,3 0 1 0,3-5 0 0,-3-2 37 0,2 7 7 0,-5 3 2 0,6 4 0 16,-3-7-11-16,3 4-3 0,-3-1 0 0,-1 1 0 15,1 3 32-15,0 0 7 0,0 0 0 0,0 0 1 0,0 3-9 0,-3 1-8 16,1-4 12-16</inkml:trace>
  <inkml:trace contextRef="#ctx0" brushRef="#br0" timeOffset="27925.658">16420 1214 1267 0,'0'0'56'0,"0"0"12"0,0 0-55 0,0 0-13 16,0 0 0-16,5 0 0 0,-5 0 102 0,8 5 18 16,0-3 3-16,3 5 1 0,-1 5-37 0,1-5-7 15,2 0-2-15,3 7 0 0,3-2-28 0,-1-2-6 16,-2 1 0-16,3-4-1 0,2 0-14 0,-3 5-2 0,-2-9-1 0,0 4 0 31,0-7-26-31,-3 4-19 0,3-4 3 0,-5 0 1 16,-4 0-65-16,1-4-14 0,3 4-2 0</inkml:trace>
  <inkml:trace contextRef="#ctx0" brushRef="#br0" timeOffset="28095.15">16626 1188 1267 0,'-8'0'112'0,"1"0"-89"15,7 0-23-15,-3 5 0 0,-5-5 158 0,3 7 27 16,2-4 6-16,0 8 1 0,1 3-52 0,-4-6-9 16,-1 6-3-16,-1-3 0 0,5 3-102 0,-5 1-26 15,0-4 0-15,0 3 0 0,3-2 31 0,0-2 1 0,-1-1 0 0,-2 0 0 16,3-1-52-16,0-1-9 0,5-7-3 0,-3 7-1062 16</inkml:trace>
  <inkml:trace contextRef="#ctx0" brushRef="#br1" timeOffset="102190.996">447 5257 1036 0,'0'0'23'0,"0"0"5"0,0 0 0 0,0 0 1 0,0 0-29 0,0 0 0 16,0 0 0-16,0 0 0 0,0 7 108 0,0 0 16 15,0 0 4-15,0-2 0 0,0 2-5 0,0 7-1 16,5-2 0-16,-5-3 0 0,0 3-37 0,0 2-7 16,3-2-2-16,2 2 0 0,-5 0-15 0,3 5-3 0,-3-5-1 0,3 7 0 15,2 3 7-15,-5-3 0 0,3 0 1 0,-3 0 0 16,5 3-37-16,-2-3-7 0,-3-5-1 0,0 3-1 16,0-5 5-16,0 3 2 0,0-8 0 0,5 5 0 15,-5-7 8-15,0 5 2 0,0-5 0 0,0 0 0 0,0-7-21 16,0 0-4-16,0 0-1 0,-5 5 0 0,5-5 7 0,0 0 2 15,0 0 0-15,0 0 0 16,0 0 0-16,0 0 0 16,0 0 0-16,0 0 0 0,-8-5-1 0,5-2 0 0,-2 5 0 0,2-7 0 15,0 1-18-15,-2 1 0 0,2-2 0 0,-2-5-9 16,3-3 9-16,-1 3 0 0,-2-5 0 0,5 3 0 16,-3-3 0-16,-2 0 0 0,5-2 0 0,-3 0-8 15,3 2 0-15,0 5 0 0,0-5 0 0,0 5 0 16,0 0 8-16,3 2-13 0,-3 3 5 0,5-3 8 0,-5-2 0 0,3 2 0 15,2 3 0-15,-2-3 0 0,-1 0 0 0,3 5 0 16,-2-2 0-16,2 2 0 0,-2 0 0 0,5-3 0 16,-5 3 0-16,5 0 0 0,-3 0 0 0,-3 0 0 15,6 0 0-15,0 2 0 0,-2-2 0 0,2 5 0 16,0-3 0-16,-1 3 0 0,4-3 0 0,0-2 0 16,2 7 0-16,-3-2 0 15,-2-3 0-15,3 5 0 0,5 0 0 0,-6 0 0 16,1 0 0-16,5 5 0 0,0-3 0 0,-6 3 0 15,1-3-12-15,0 5-2 0,2-2 0 0,-3 2 0 16,1 0 22-16,-3 0 5 0,-6 0 1 0,6 0 0 16,-2 0-14-16,-4 0 0 0,-2 5 0 0,0-5-10 0,0 5 10 15,-2-5 16-15,-4 0-4 0,4 5-1 0,-6-3-11 0,0-4-9 16,5 2 9-16,-5 0-13 0,0-5 25 0,0 3 4 16,1 2 2-16,-4 0 0 0,3 0-18 0,0 0 0 15,-3-2 8-15,1 2-8 0,-6-5-12 0,8 3-7 0,-3-5-1 16,1 5 0-16,2-5 32 0,-3 2 5 0,1-2 2 0,-6 0 0 15,5-2-19-15,-2-3-12 0,3 5 1 0,-1-5 1 32,3 3-22-32,-3 2-5 0,6-5-1 0,2 5 0 0,1 0-158 0,-3 0-32 0,5 0-7 0,0 0-1 0</inkml:trace>
  <inkml:trace contextRef="#ctx0" brushRef="#br1" timeOffset="102823.745">1013 5191 1267 0,'0'0'28'0,"0"0"5"16,0 0 2-16,0 0 1 0,-2 0-36 0,2 0 0 0,0 0 0 0,0 0 0 15,-8 5 109-15,5-3 15 0,-2 8 4 0,2-8 0 16,3 5-52-16,-5-2-9 0,2 2-3 0,-2 2 0 0,5-2 0 0,-3 5 0 15,1-5 0-15,-4 7 0 0,4-2-9 0,-6 2-3 16,5 0 0-16,-2 0 0 0,2 3-32 0,-5-1-6 31,3 1-2-31,2-1 0 0,1 3 28 0,-4 0 4 16,6-3 2-16,0 8 0 0,-2-8-22 0,2 10-5 16,-6-5-1-16,6-2 0 0,6 0 37 0,-6 2 7 15,0-2 2-15,0-5 0 0,2 0-52 0,4 0-12 0,-4 0 0 0,6 3 0 16,0-8 0-16,-5 5 0 0,5-2 0 0,2 2 0 15,1-7 0-15,2 0 0 0,-2 5 0 0,-1-5 0 16,1 0 18-16,2 0 1 0,-2-7 0 0,-3 7 0 0,2-7-19 0,-2 5 0 16,0-3 0-16,0-2 0 15,-3 0-124-15,-5 0-29 0,0 0-6 0,0 0-991 0</inkml:trace>
  <inkml:trace contextRef="#ctx0" brushRef="#br1" timeOffset="103093.779">1164 5565 518 0,'0'0'46'0,"0"0"-37"16,0 0-9-16,0 0 0 0,8 0 286 0,-8 5 55 16,0-5 11-16,0 0 3 15,0 0-182-15,8 2-36 0,3 3-7 0,-3 2-2 16,-3-5-76-16,3 5-16 0,5 3-4 0,-2-3 0 15,-3 0-1-15,-3-5-1 0,8 5 0 0,-5-2 0 16,-5 2-30-16,5-2-21 0,0-3 3 0,-3-2 1 16,3 7 65-16,0-7 12 0,0 5 4 0,0-10 0 15,0 5-52-15,-6 0-12 0,1-2 0 0,2-3 0 16,-2 3-163-16,2-3-35 0,-5-2-7 0,0 0-2 0</inkml:trace>
  <inkml:trace contextRef="#ctx0" brushRef="#br1" timeOffset="103340.795">1408 5492 1209 0,'0'0'108'0,"0"0"-87"16,0 0-21-16,-6 0 0 15,4 5 171-15,2-3 29 0,0-2 7 0,0 7 1 0,0 3-64 0,0-1-13 16,0-2-3-16,0 5 0 0,-8 0-51 0,5 2-10 16,3 0-3-16,-8 5 0 0,8-3 0 0,-8 3 0 15,6 0 0-15,-6-5 0 0,2 7-51 0,4-7-13 16,-1 5 0-16,-5 0 0 0,0-5 18 0,6 0 1 15,-4 5 0-15,4-5 0 0,-6 0-10 0,8 0-1 16,-6-7-8-16,6 5 12 0,-2 2-12 0,-6 0 0 0,8-7 0 0,-3 5 0 16,3-5 0-16,0 0 0 0,0-2 0 0,0 2 0 15,8-5 0-15,-5-2 0 0,-3 0 0 0,0 0 0 32,2 0-132-32,4-7-24 0,-4 5-4 0,4-10 0 0</inkml:trace>
  <inkml:trace contextRef="#ctx0" brushRef="#br1" timeOffset="103842.363">1677 5297 1152 0,'0'0'102'0,"0"0"-82"0,0 0-20 0,0 0 0 16,8-2 132-16,-8 2 23 0,0 0 4 0,0 0 1 16,0 0-26-16,0 0-5 15,0 0-1-15,0 0 0 0,0 0-20 0,0 7-5 16,3 2-1-16,2 3 0 0,-2-3-61 0,-3 10-12 16,3-5-2-16,2 3-1 0,-5-1 30 0,0 3 7 15,0 2 1-15,0 0 0 0,3 3 0 0,-3-3 0 16,-3 5 0-16,6-5 0 0,2 0-52 0,-2 0-12 15,-3-2 0-15,0 2 0 0,2-2 0 0,3-5 0 0,-5 1 0 16,0-4 0-16,0 3 0 0,0-2 0 0,8-5 0 0,-8 5 0 0,3-5 0 0,-3 0 0 16,3-5 0-16,2 3 0 0,-2 2 24 0,2-7 3 15,-5 0 0-15,0 0 0 16,8 0-43-16,-8 0-9 0,2 0-2 0,6-5 0 16,-8 3-116-16,8-3-23 0,-8-2-5 0</inkml:trace>
  <inkml:trace contextRef="#ctx0" brushRef="#br1" timeOffset="104259.477">2029 5518 748 0,'0'0'67'0,"0"0"-54"0,0 0-13 0,0 0 0 0,0 0 169 0,0 0 31 16,0 0 7-16,0 0 1 0,0 0-64 0,8 0-13 15,0 7-3-15,3-2 0 0,-9-3-51 0,6 3-10 16,0 2-3-16,0 0 0 0,-5 0 0 0,5 0 0 15,0 5 0-15,2-5 0 0,1 0 0 0,2 5 0 16,-2-5 0-16,-3 2 0 0,2-2-51 0,6-2-13 16,-11 2 0-16,9 0 0 15,-4 0 0-15,1-2 0 0,-3 2 0 0,0-5 0 16,0 3 54-16,-8-5 8 0,0 0 2 0,0 0 0 16,0 0-64-16,0 0-21 0,0 0 0 0,0 0 0 15,0 0 12-15,0 0 9 0,0 0-12 0,0 0 12 16,0-5-241-16,-6-2-42 0,-4-7-8 0,-1 0-1 15</inkml:trace>
  <inkml:trace contextRef="#ctx0" brushRef="#br1" timeOffset="104475.608">2180 5492 2113 0,'0'0'46'0,"0"0"10"0,0 0 1 0,0 0 3 0,0 0-48 0,0 0-12 0,0 0 0 0,0 5 0 15,0 2 122-15,0 0 22 0,-5 0 4 0,2 5 0 16,-2-3-118-16,2-2-30 15,-2 5 0-15,0 2 0 0,-3 5 57 0,0-5 6 16,-3 0 1-16,6 0 0 0,0 3-52 0,-3-3-12 16,2-5 0-16,4 3 0 0,-6 0 0 0,8-5 0 15,-8 2 0-15,5-4 0 0,3 2 18 0,-5 0 1 16,2-2 0-16,3-3 0 16,-8 3-102-16,6-5-20 0,2 0-4 0,0 0-701 15,0 0-141-15</inkml:trace>
  <inkml:trace contextRef="#ctx0" brushRef="#br1" timeOffset="104983.996">2127 5128 1267 0,'0'0'56'0,"0"0"12"0,0 0-55 0,0 0-13 15,11-5 0-15,-11 5 0 0,10 0 105 0,-2 0 19 16,-8 0 3-16,16 0 1 0,-3 0-52 0,3 7-9 0,0-2-3 0,3 2 0 16,-1 2 0-16,-7 3 0 15,5 2 0-15,-3 0 0 0,0 5 0 0,6 0 0 0,-6-3 0 0,3 3 0 0,0 2-22 0,2 5-5 16,-2 0-1-16,-3 0 0 0,-2 0 3 0,2-3 0 16,-5 3 0-16,-3 0 0 0,1 2 11 0,-4-2 2 15,-2-5 1-15,0 5 0 0,0-5-42 0,0 5-11 16,0-7 0-1,-2-5 0-15,-4 0 53 0,4-2 9 0,-1 2 2 0,-2 0 0 16,2-7-52-16,-5 5-12 0,3-5 0 0,0 7 0 16,-1-7 0-16,4 0-12 0,-4 0 3 0,4 1 0 15,-1-4 9-15,-2 1 0 0,5-3 0 0,0-2 0 16,0 0 0-16,-3 0 0 0,-2-2 0 0,2-3 0 16,-2 1-97-16,2 1-18 0,1-4-3 0,-4 0-722 15,4 0-145-15</inkml:trace>
  <inkml:trace contextRef="#ctx0" brushRef="#br1" timeOffset="105867.369">2654 5318 57 0,'0'0'0'0,"0"0"0"15,5 0 0-15,-2 0 0 0,2 0 304 0,-2 0 56 16,-1 0 12-16,4 0 1 16,2 0-201-16,-1-2-40 0,-1 2-8 0,7-5-1 15,-8 5-46-15,9 0-9 0,-7 0-1 0,7-2-1 16,-4-3-31-16,3 5-7 0,1 0 0 0,4 0-1 16,-2-2-19-16,0 2-8 0,3-5 0 0,-9 5 8 0,-2 0-8 15,0 0 0-15,0 0 9 0,-5 5-658 16,-1-3-132-16</inkml:trace>
  <inkml:trace contextRef="#ctx0" brushRef="#br1" timeOffset="106052.095">2715 5530 403 0,'0'0'36'0,"0"0"-36"0,0 0 0 0,0 0 0 31,8 0 344-31,0 0 61 0,-1 0 13 0,4 0 2 0,-3 0-276 0,3-5-55 15,-1 5-11-15,6 0-2 0,-3-7-10 0,8 5-2 16,-2-3 0-16,-6 0 0 0,6 3-51 0,-3-5-13 16,-1 2 0-16,4 3 0 15,-8-3-100-15,-1-2-24 0</inkml:trace>
  <inkml:trace contextRef="#ctx0" brushRef="#br1" timeOffset="107857.069">3590 4067 1036 0,'16'5'46'0,"-16"-5"10"0,0 0-45 0,0 0-11 16,-2 0 0-16,-4 2 0 0,4 3 104 0,-6-5 20 15,5 7 3-15,-5-7 1 16,8 7-30-16,-8 0-6 0,3-7 0 0,2 7-1 0,1 0-23 0,-6 3-5 16,0-1-1-16,0 3 0 0,0 2-18 0,-3 0-4 0,3 0-1 0,0-7 0 15,-2 12 20-15,2-5 4 0,0-2 1 0,3 7 0 16,-3-3-52-16,2 3-12 0,1 2 0 0,0-2 0 16,2 2 54-16,-2-7 8 0,0 5 2 0,-1 0 0 15,4 2-64-15,-4-2-12 0,4 2-2 0,-6 0-1 16,5-2 38-16,-5 9 7 0,0-2 2 0,6-5 0 15,-6-2-24-15,2 2-8 0,6-2 0 0,-2 2 0 0,-3-2 12 0,2 0-3 16,0-3-1-16,3 3 0 0,0-5-8 0,0 0 8 16,0 3-8-16,0-8 8 0,0 5 0 15,0-2 0-15,3 2 0 0,0-2 0 0,2-3-8 0,-3 3 8 0,4 2-8 16,2 0 8-16,-3-2-8 0,3 0 0 0,0-3 0 0,0-2 0 16,2 0 0-16,-2 5 0 0,3-5 0 0,-1-2 0 15,4 2 8 1,-6-5-8-16,5 5 0 0,-3-2 8 0,-2 2-8 0,0-7 0 15,-2 7 9-15,4-2-9 16,-7-3 0-16,2 3 0 0,6-3 0 0,-9 3 0 0,6-3 0 0,-5-2 16 16,2 5-4-16,-5-5-1 0,0 0-1 0,0 0 0 15,0 0 0-15,8 0 0 0,-8 0 3 0,0 0 1 16,0 0 0-16,0 0 0 0,0 0-5 0,0 7-1 16,0-7 0-16,0 0 0 0,0 0-8 0,0 0 0 0,0 0 0 0,0 0 0 15,0 0 0-15,0 0 0 0,0 0 0 0,0 0 0 16,0 0 0-16,0 0 8 0,0 0-8 0,0 0 8 15,0 0-8-15,0 0 8 0,0 5-8 0,-5-3 8 16,0 3-8-16,-1-3 8 0,6-2-8 0,-2 5 8 16,-6-3-8-16,0 3 0 0,0-3 0 0,0 5 8 0,0-2-8 15,3-3 0 1,-9 3 0-16,4 2 0 0,-1 5 0 0,1-5 0 16,2 0 0-16,-3 0 0 0,3 7 0 0,-5-7 0 15,2 5 0-15,3-5 0 0,-2 5 0 0,2-3 0 0,3 3 0 16,-3-3 0-16,2 3 0 0,-1-5 0 0,1 5 0 0,1-3 0 15,2 3 0-15,3-5 0 0,0 5 0 0,0-5 0 16,3 0-8-16,2-5 8 0,-2 8-10 0,0-8 10 16,4 5 0-16,-1-7 0 0,2 5-8 0,2-3 8 0,-2 3 0 0,3-3 0 15,-1-2 0-15,6 0-9 0,-8 0 9 0,3 0 0 16,-1 0 0-16,6 0 0 0,-8 0 0 0,3 5 0 16,-3-5 0-16,-3 0 0 15,3 0 0-15,-3 0 0 0,3 0 0 0,-3 0 0 0,3 2 0 0,-2-2 0 16,-1 0 0-16,0 0 0 0,-5 0 0 0,8 0 0 15,-8 0 0-15,0 0 0 0,8 0 0 0,-8 0 0 0,0 5 0 0,0-5 8 16,0 0-8-16,0 0 0 0,0 0 0 0,0 0 0 16,0 0 0-16,0 0 9 0,0 0-9 0,0 0 0 15,0 0 12-15,0 0-4 0,0 0 0 0,0 0-8 16,0 0 15-16,0 0-4 0,0 0-1 0,0 0 0 16,0 2-10-16,-5 3 8 0,5-5-8 0,-3 7 8 15,-2 0-8-15,2-2 0 16,1-3 0-16,-4 5 8 0,4-2-8 0,-4-3 0 15,4 8 0-15,-4-3 0 0,1 0 0 0,0 0 0 16,2 0 0-16,-7 0 0 0,4 0 0 0,-2 5 0 16,6-3 0-16,-9 3 0 0,3 0 0 0,3-3-14 15,-3 3 2-15,3-3 0 0,-3 3 12 0,0 2 15 0,5-2-3 16,-5-3-1-16,3 3-11 0,0 2 0 0,2-2 0 0,0-3 0 16,1 3 0-16,2 2 0 0,-6-2 0 0,4 9 0 0,2-7 0 0,-6 5 0 15,6-5 8-15,-2 0-8 0,2 5 0 0,-3 0 0 16,3-5 0-16,-5 7-11 0,2 1 11 0,3 1 0 15,0-2 0-15,-5 5 0 0,2-9 0 0,3 6 0 16,0 3 0-16,3-3 0 0,-6 3 0 0,3-5 0 16,0 5 0-16,3-4 0 0,-3 3 0 0,5-3 0 15,-5 1 0-15,0-2 0 16,8 0 0-16,-8-2 0 0,0 2 0 0,0 1 0 16,5 3 0-16,1-6 0 0,-4 2 0 0,4 5 0 15,-4-5 0-15,4 1 0 0,-1-4 0 0,0 4 0 16,-2-4 0-16,2 4 0 0,0-6 0 0,3 0 0 15,-2-1 0-15,-4-4 0 0,4 3 0 0,4 1 8 16,-7-4-8-16,2 1 0 0,0-2 0 0,3 1 0 16,-2-4 0-16,-4 5 0 0,4-3 0 0,-1-1 0 0,0-1 0 0,-2 0 0 15,2 2 0-15,0-7 0 16,1 5 0-16,-6-2 0 0,0 2 0 0,2 0 8 0,-2-4-8 0,0 1 0 16,0-4 0-16,0 0-8 15,0 0-148-15,0 0-30 0,0 0-6 0</inkml:trace>
  <inkml:trace contextRef="#ctx0" brushRef="#br1" timeOffset="109014.663">3712 4253 288 0,'0'0'25'0,"0"0"-25"16,0 0 0-16,0 0 0 0,0 0 172 0,0 0 28 0,0 0 7 0,0 0 1 15,0 0-117-15,0 0-23 0,0 0-5 0,0 7-1 0,8 0 20 0,-8 0 4 16,0 0 1-16,5 5 0 0,3-5-35 15,-2 7-8-15,-4-2 0 0,6 2-1 0,0 5 17 0,0-3 3 16,-8 3 1-16,5 0 0 0,1 2 13 0,2-2 3 16,-3-5 1-16,0 7 0 0,-2-7-31 0,2 3-6 15,-2-3-2-15,2-5 0 16,-5 3-30-16,0 2-12 0,0-7 11 0,0 0-11 16,0 0 36-16,0-7 2 0,0 0 0 0,0 0 0 15,0 0-21-15,-5 0-4 0,-3-2-1 0,0-3 0 16,3-4-12-16,-3-3 0 0,-3-2 0 0,3 0 0 15,-5-5-46 1,2 0-12-16,9-2-2 0,-4 2-1 0,1-2-7 0,0 2-2 0,2 3 0 16,3-3 0-16,-5 5 14 0,5 2 2 0,0-4 1 0,0 4 0 0,5-2 29 0,-5 2 7 15,0 0 1-15,0 3 0 0,8-3 16 0,-3 5-12 16,3 0 12-16,0-5-10 0,0 5 10 0,3 0 0 16,-1 5 0-16,4-3 0 0,-4 3 0 0,6-3 16 15,-3 5-3-15,3 0 0 0,-5 0 20 0,5 0 4 16,-6 0 1-16,6 5 0 0,-8-3 2 0,3 5 1 15,-4-2 0-15,-1 2 0 16,2-5-33-16,-3 8-8 0,0-1 0 0,-2-2 0 0,0 0 53 0,-1 0 9 16,-2 0 2-16,0 5 0 0,-2 0 0 0,-1-3 0 15,-2-2 0-15,2 5 0 0,-10-5-52 0,7 0-12 16,-7 5 0-16,3-5 0 0,-1 0 0 0,1-7 0 16,-6 7 0-16,5-7 0 15,-5 5-48-15,6-3-13 0,-1-2-3 0,-5 0 0 16,6 0-122-16,2 0-25 0,-3-2-5 0,3-3 0 0</inkml:trace>
  <inkml:trace contextRef="#ctx0" brushRef="#br1" timeOffset="109432.042">4117 4126 1432 0,'0'0'32'0,"0"0"6"0,0 0 2 0,0 0 0 0,0-2-32 0,0 2-8 15,0 0 0-15,-5 2 0 0,2 3 96 0,3 2 17 16,0 0 4-16,-5 0 1 0,-1 0-38 0,6 5-7 16,-5-3-1-16,2 5-1 0,-2 3-19 0,0-3-4 0,2 2-1 0,1 3 0 15,-1 2-18-15,3-2-3 0,0 2-1 0,0 3 0 16,3-1 5-16,-3-4 1 0,2 2 0 0,-2 3 0 16,6-3-19-16,1 0-4 0,-4-2-8 0,2-5 12 15,-2 5-12-15,5-3 0 0,0-4-12 0,0 2 12 16,2-2-22-16,-2-3 2 0,3 3 1 0,0-5 0 15,-1 0 37-15,3 0 7 16,-2-2 2-16,-3-3 0 16,2-2-79-16,-2 5-16 0,-8-5-4 0,11-5-974 0</inkml:trace>
  <inkml:trace contextRef="#ctx0" brushRef="#br1" timeOffset="109779.785">4326 4420 1796 0,'0'0'40'0,"0"0"8"0,0 0 1 0,0 0 1 16,8 0-40-16,-5 7-10 0,2-7 0 0,0 5 0 15,0-3 60-15,3 3 9 0,-2 2 3 0,2 0 0 0,5-5-39 16,-8 5-7-16,3 5-2 0,0-5 0 0,0-2 6 0,0 2 1 16,0-5 0-16,-3 5 0 0,3-2-18 0,-3 0-3 0,1-3-1 0,-4 3 0 15,4-3-9-15,-1-2 0 0,3 0 0 0,-8 0 0 31,5 0-108-31,-2-2-23 0,2-3-5 0,-5-2 0 0</inkml:trace>
  <inkml:trace contextRef="#ctx0" brushRef="#br1" timeOffset="109980.656">4535 4361 864 0,'0'0'76'0,"0"0"-60"15,0 0-16-15,5 7 0 0,-5 0 195 0,0 3 36 16,0-1 7-16,-5-2 2 0,2 7-90 0,3 3-18 15,0-3-3-15,3 0-1 0,-6 0-35 0,-2 5-7 16,0-5-2-16,5 7 0 0,-8-2-42 0,8-5-9 0,-5 5-1 0,-1-5-1 16,1 5 1-16,2-5 0 0,3 0 0 0,-5 0 0 15,2-2-32-15,1-3 0 0,-1 3 0 0,0-5 0 16,3 0 0-16,-2 0 0 0,2 0 0 0,0-7 0 16,0 0-45-16,0 0-15 0,0 0-4 0,0 0-1080 15</inkml:trace>
  <inkml:trace contextRef="#ctx0" brushRef="#br1" timeOffset="110482.243">4749 4361 1036 0,'0'0'23'0,"0"0"5"0,0 0 0 0,0 0 1 0,0 0-29 0,0 0 0 0,0 0 0 0,0 0 0 15,0 0 108-15,0 0 16 0,0 0 4 0,0 0 0 16,11 0-65-16,-3 0-13 0,0 0-2 0,0 0-1 0,0 0 4 0,2 0 1 16,-2-2 0-16,0-3 0 0,5 5-20 0,-2 5-3 15,-3-5-1-15,2 0 0 0,-2 0-28 0,0 0 0 16,-2-5 0-16,-1 5 0 0,3 5 0 0,-3-5-10 16,-5 0 10-16,0 0-12 0</inkml:trace>
  <inkml:trace contextRef="#ctx0" brushRef="#br1" timeOffset="110651.277">4768 4493 1324 0,'0'0'118'0,"5"2"-94"16,0-2-24-16,3 5 0 0,-2-3 124 0,4-2 21 15,1 5 4-15,-1-5 1 0,1 0-62 0,2 5-12 0,-2-5-2 0,-1 0-1 16,1-5-45-16,2 5-10 0,-10 0-2 0,7 0 0 15,-2-5-16-15,-2 5 0 0,-1-2 0 0</inkml:trace>
  <inkml:trace contextRef="#ctx0" brushRef="#br1" timeOffset="111022.493">5093 4359 1497 0,'0'0'32'0,"0"0"8"0,0 0 0 0,6 2 4 0,-1-2-36 0,3 0-8 0,-3 0 0 0,3 5 0 15,-3-3 104-15,1-2 20 0,2 5 3 0,-3-5 1 16,3 0-103-16,-3 0-25 0,0 0 0 0,3 0 0 16,5 0 33-16,-7 0 2 0,2 0 0 0,0 0 0 15,-3-5-25-15,3 5-10 0,2 0 8 0,-4 0-8 16,-1 0 0-16,3-2 0 15,-8-3-14-15,0 5-912 0</inkml:trace>
  <inkml:trace contextRef="#ctx0" brushRef="#br1" timeOffset="111238.272">5162 4274 115 0,'0'0'0'0,"0"0"10"0,0 0-10 0,0 0 0 15,0 0 0-15,0 7 0 0,0-2 360 0,-5 2 71 16,5 0 13-16,0 5 4 0,5-5-308 0,-5 0-60 16,0 5-13-16,0-3-3 0,3 3-16 0,-3-3-4 15,2 3-1-15,-2-5 0 0,3 5-18 0,2-5-3 16,-5 2-1-16,3 1 0 0,0-8-30 0,-1 5-7 0,-2-7 0 0,0 0-623 16,5 5-124-16</inkml:trace>
  <inkml:trace contextRef="#ctx0" brushRef="#br1" timeOffset="111539.685">5326 4171 1278 0,'0'0'56'0,"0"0"12"0,0 0-54 0,0 0-14 0,0 0 0 0,5 2 0 0,1 5 132 0,-1 0 23 16,0-7 5-16,-2 7 0 15,2 0-60-15,0 5-13 0,3-5-3 0,-8 7 0 0,6-7-9 0,-1 5-3 16,-2 2 0-16,2 5 0 0,-2 0-57 0,-1-3-15 16,1 1 0-16,0-1 0 0,-1-2 54 0,-2-2 8 15,0 2 2-15,0-2 0 0,5-3-52 0,-5 1-12 16,0-1 0-16,3-4 0 15,-3 2 0-15,5-5 0 0,-5-2 0 0,3 7 0 16,0-7-72-16,-3 0-18 0,2-7-3 0,1 7-991 16</inkml:trace>
  <inkml:trace contextRef="#ctx0" brushRef="#br1" timeOffset="112257.129">5813 4093 1267 0,'0'0'28'0,"0"0"5"0,0 0 2 0,0 0 1 0,0 0-36 0,0 0 0 16,0 0 0-16,0 0 0 0,0 0 125 0,5 7 19 15,-2-7 3-15,2 7 1 0,0-2-84 0,1 2-16 0,-6 0-3 0,5 5-1 16,-2-3 16-16,2-2 4 0,0 5 0 0,-5 2 0 15,0 0 0-15,3-2 0 0,-3 2 0 0,0 0 0 0,0 5-52 16,3-5-12-16,-3 0 0 0,2 5 0 0,-4 0 54 0,4-5 8 16,-2 5 2-16,3-3 0 0,-3-4-52 0,2 2-12 15,-2-2 0-15,3 2 0 0,2-7 0 0,1 7 0 32,-6-7 0-32,2 0 0 0,1 0 0 0,0-2 0 0,-1 2 0 15,1-2 0-15,-3-5 0 0,0 0 0 0,0 0 0 0,0 0 0 31,0 0-151-31,0 0-33 0</inkml:trace>
  <inkml:trace contextRef="#ctx0" brushRef="#br1" timeOffset="112827.591">6215 4220 1335 0,'0'0'59'0,"0"0"13"0,0 0-58 0,0 0-14 15,0 0 0-15,8 7 0 0,3-7 90 0,-9 7 15 16,4-2 3-16,1 2 1 16,-1 0-36-16,2 0-7 0,-3 0-2 0,6 0 0 0,-3 5 0 15,-1-5 0-15,4 0 0 0,-6 0 0 0,3 0-51 0,0 0-13 16,-3 0 0-16,6 5 0 0,-3-5 54 0,0 0 8 15,-3 0 2-15,3 0 0 0,3 5-64 0,-1-5-10 16,-2-2-3-16,-2 2-1 0,4-5 14 0,-5 3 12 16,1-5-3-16,-6 0 0 0,0 0-9 0,0 0 10 15,0 0-10-15,0 0 10 16,0 0-82-16,0 0-17 0,2-7-3 0,1 0-891 0</inkml:trace>
  <inkml:trace contextRef="#ctx0" brushRef="#br1" timeOffset="113044.039">6427 4234 1425 0,'0'0'63'0,"0"0"13"0,0 0-60 0,0 0-16 16,-6 5 0-16,6-5 0 0,0 0 121 0,-2 7 22 16,-3 0 4-16,5 0 1 15,-8 0-16-15,5 0-4 0,-2 5 0 0,-1-5 0 0,4 5-102 0,-6-3-26 16,2 3 0-16,-1 2 0 0,-4 5 56 0,3-10 7 0,-3 8 1 0,1-3 0 15,5-5-52-15,-9 3-12 0,9 0 0 0,-6-3 0 0,4-2 0 0,1 0 0 16,-2-2 0-16,3 2 0 16,0 0-104-16,2-7-24 0,3 5-5 0</inkml:trace>
  <inkml:trace contextRef="#ctx0" brushRef="#br1" timeOffset="113560.529">6390 3978 1267 0,'0'0'28'0,"0"0"5"0,0 0 2 0,5 0 1 0,0 2-36 16,1 3 0-16,2-5 0 0,-3 2 0 0,3 3 109 0,2 2 15 15,4 0 4-15,4 5 0 0,1-3-103 0,2 8-25 16,0-3 0-16,3 0 0 0,-3 0 68 0,-3 0 9 15,4 0 2-15,-4 3 0 0,-5-3-24 0,1 0-5 16,-4-2-1-16,3 4 0 16,-5-4 1-16,3 2 0 0,-6 0 0 0,3-2 0 15,-3 7-29-15,3 2-5 0,-8-2-2 0,6 2 0 16,-6-2 40-16,2-3 8 0,-4 3 2 0,2 0 0 16,0-3-52-16,0-4-12 0,-6 2 0 0,6 0 0 0,-5-2 0 0,0-5 0 15,2 0 0-15,0 0 0 0,-2 0 23 0,3 0 1 16,-4-2 1-16,4-3 0 0,-4 3-16 0,4 0-9 15,-1-3 10-15,3-2-10 16,0 0-18-16,0 0-10 0,0 0-1 0,0 0-1 16,0 0-130-16,-3-2-25 0,-7-3-6 0</inkml:trace>
  <inkml:trace contextRef="#ctx0" brushRef="#br1" timeOffset="116433.344">4432 5088 288 0,'0'0'25'0,"0"0"-25"0,0 0 0 0,0 0 0 16,0 0 152-16,0 0 24 0,0 0 6 0,0 0 1 15,0 0-54-15,0 0-10 0,0 0-3 0,2 2 0 16,-2-2 2-16,3 5 0 16,0-3 0-16,-1 5 0 0,6-2-26 0,-8 2-4 15,3 0-2-15,2 0 0 0,-2 0-17 0,0 0-3 16,2 5-1-16,-5-5 0 0,2 5-20 0,4-5-4 15,-6 2-1-15,2-4 0 0,1 2-24 0,0 0-6 16,-3-7-1-16,2 7 0 0,1 0-9 0,-3-7 0 16,0 0 0-16,0 0 0 15,0 0-52-15,0 0-15 0,0 0-3 0,0 0-632 0,0 0-126 0</inkml:trace>
  <inkml:trace contextRef="#ctx0" brushRef="#br1" timeOffset="116665.012">4442 4930 1378 0,'0'0'30'0,"0"0"6"0,-2-2 2 0,2 2 2 0,0-5-32 0,0-2-8 0,0 0 0 0,0 7 0 16,-3-2 61-16,3 2 11 0,0 0 3 0,0 0 0 16,0 0-27-16,0 0-6 0,0 0-1 0,0 0 0 15,0 0-33-15,0 0-8 0,0 0 0 0,5 2 0 31,3 5-100-31,-8-2-23 0,0-5-4 16,6 9-543-16</inkml:trace>
  <inkml:trace contextRef="#ctx0" brushRef="#br1" timeOffset="117012.715">4789 4914 1364 0,'0'0'30'0,"0"0"6"0,3-5 2 0,-3 5 0 0,0-7-30 0,0 7-8 16,-3-7 0-16,3 2 0 0,-3 3 96 0,3 2 19 15,-2-5 3-15,2 5 1 0,0-2-37 0,-8-3-7 32,5 5-2-32,-2-2 0 0,2 2-39 0,-5 0-8 15,0 2-2-15,3-2 0 0,0 0 13 0,-6 5 3 16,3-5 0-16,3 2 0 0,-3 5-29 0,0-2-11 0,-3 2 8 0,3 0-8 15,3 0 12-15,-3-2-4 0,-2 4 0 0,4-2 0 16,4 3 0-16,2-1 0 0,0 3 0 0,0-3 0 16,0 3 0-16,2 2 0 0,4-2 0 0,-4 2 0 15,6 0-8-15,0 0 0 0,-3 5 0 0,9-5-11 0,-9 0 35 0,3 5 6 16,0-5 2-16,0 0 0 0,-3 3-20 0,0-8-3 16,1 5-1-16,-1-2 0 0,-2 0-8 0,-3-3 8 15,2-2-8-15,-4 0 8 16,-1 0-58-16,0-2-12 0,1 2-2 0,-9-7-1 0</inkml:trace>
  <inkml:trace contextRef="#ctx0" brushRef="#br1" timeOffset="117181.44">4604 5116 1324 0,'0'0'118'0,"0"0"-94"0,0 0-24 0,0 0 0 0,8 0 125 0,-3-5 21 15,3 3 4-15,3 2 1 0,2 0-71 0,-3 0-15 16,6-5-2-16,-3 5-1 15,3 0-35-15,0 0-7 0,3-2-2 16,-6 2 0-16,3-5-18 0,0 5 8 16,-3 5-8-16,0-5 0 15,-2-5-101-15,-1 5-27 0</inkml:trace>
  <inkml:trace contextRef="#ctx0" brushRef="#br1" timeOffset="118455.602">5318 5043 871 0,'0'0'38'0,"0"0"9"0,0 0-38 0,0 0-9 16,0 0 0-16,0 0 0 0,0 0 79 0,0 0 13 15,0 0 4-15,0 0 0 0,0 0-1 0,0 0 0 16,0 0 0-16,5 5 0 0,-5-5-39 0,3 7-7 16,0-5-1-16,5 5-1 0,0-2 13 0,-3 2 4 0,5 0 0 0,-7 0 0 15,5-7 0-15,0 7 0 0,0-2 0 0,0 2 0 16,-3-5-22-16,3 3-4 0,-3 0-1 0,3-3 0 15,3 5-8-15,-8-2-1 0,-3-5-1 0,5 2 0 0,-5-2-27 0,0 0-9 16,0 0 0-16,0 0 0 16,0 0 9-16,0 0 0 0,0 0 0 0,0 0 0 15,0 0-200-15,0 0-37 0,0 0-8 0,0 0-2 0</inkml:trace>
  <inkml:trace contextRef="#ctx0" brushRef="#br1" timeOffset="118734.955">5472 5036 1450 0,'0'0'32'0,"0"0"6"0,0 0 2 0,0 0 1 0,0 0-33 0,0 0-8 15,0 0 0-15,0 0 0 0,0 0 115 0,0 0 21 16,0 0 4-16,0 0 0 0,0 0-60 0,0 0-13 16,0 0-3-16,5 7 0 0,-5-2 0 0,0 2 0 15,0 0 0-15,0 0 0 0,-5 5 0 0,2-3 0 16,-2 3 0-16,2 2 0 0,0 0-51 0,-5 0-13 15,0 5 0-15,3-5 0 0,0 5 0 0,0-5 0 0,-3 5 0 0,2-5 0 16,1 0 54-16,2 0 8 0,-7-2 2 0,7 2 0 16,-2-2-52-16,5-3-12 0,-8-2 0 0,5 5 0 0,1-5-12 0,-1-2-6 15,0-3-1-15,3 3 0 0,0-5 19 16,0 0 0-16,0 0 0 0,0 0 0 16,0 0-52-16,0 0-12 0,0 0-4 0,0 0-726 15,0 0-146-15</inkml:trace>
  <inkml:trace contextRef="#ctx0" brushRef="#br1" timeOffset="119406.309">5749 5003 576 0,'0'0'51'0,"0"0"-41"16,0 0-10-16,0 0 0 0,6 0 148 0,-1 0 28 15,-5 0 6-15,8 0 1 0,-3 0-57 0,3 0-11 16,3 0-3-16,-6 0 0 0,8 0-40 0,-5 0-8 16,5 0-1-16,1 5-1 0,2-5-28 0,-6 0-6 0,3 0 0 0,3 0-1 15,-8 0-10-15,3 2-1 16,-3-2-1-16,2 0 0 0,-2 0-3 0,0 0 0 0,-3 0 0 0,-5 0 0 15,0 0-110-15,0 0-22 0,0 0-5 16,0 0-1-16</inkml:trace>
  <inkml:trace contextRef="#ctx0" brushRef="#br1" timeOffset="119591.308">5800 5182 1324 0,'0'0'118'0,"5"2"-94"16,0-2-24-16,1 5 0 0,1-5 94 0,1 2 14 15,0-2 4-15,0 5 0 0,3-10-3 0,-1 10 0 16,4-5 0-16,-6 0 0 0,5 0-57 0,-3-5-11 16,4 5-2-16,-9 0-1 0,8-2-38 0,-5-3 0 15,3 3 0-15,-3-3 0 16,2 3-46-16,-2-3-14 0,5-2-2 0,-13 7-1 0</inkml:trace>
  <inkml:trace contextRef="#ctx0" brushRef="#br1" timeOffset="120045.554">6414 4869 1497 0,'0'0'32'0,"0"0"8"0,0 0 0 0,0 0 4 0,5 5-36 0,-5-5-8 16,0 0 0-16,5 2 0 0,0 5 104 0,3 0 20 16,-5 5 3-16,2-5 1 0,-2 5-15 0,2-3-2 15,0 8-1-15,-5-3 0 16,0 0-42-16,0 0-8 0,3 0-1 0,2 5-1 16,-5-5-27-16,0 0-6 0,6 5-1 0,-4 0 0 15,4-5-24-15,-6 0 0 0,0 0 0 0,0 0 0 16,5-2 0-16,-2-5 0 0,-3 5 0 0,0-5 0 15,5 0 0-15,-2-5 0 0,-3-2 0 0,0 0 0 16,0 0-97-16,0 0-25 0,0 0-5 0,0 0-1 0</inkml:trace>
  <inkml:trace contextRef="#ctx0" brushRef="#br1" timeOffset="121984.252">3823 5859 0 0,'0'0'0'0,"0"0"0"0,0 0 0 0,0 0 0 16,0 0 144-16,0 0-29 0,0 0 23 0,0 0 5 16,0 0-51-16,0 0-9 0,0 0-3 0,0 0 0 15,0 0-64-15,0 0-16 0,0 0 0 0,0 0 0 16,0 0 67-16,0 0 9 0,0 0 3 0,0 0 0 0,0 5-31 0,0-5-7 16,0 0-1-16,0 0 0 0,-2 2 6 0,2-2 1 15,0 0 0-15,0 7 0 0,0-2-17 0,0-3-3 16,0 5-1-16,0-7 0 0,2 5 30 0,-2-5 7 15,0 0 1-15,6 0 0 0,-6 7-8 0,0 0-2 16,2 0 0-16,1-2 0 0,-3-5-35 0,5 2-7 16,-5 5-2-16,0-7 0 15,0 0 43-15,0 5 9 0,0 2 2 0,0-2 0 16,0-3-52-16,0 5-12 0,3 0 0 0,-3 0 0 16,0 5 54-16,0-5 8 0,0 5 2 0,0-3 0 15,5-2-52-15,-5 5-12 0,0-5 0 0,0 0 0 16,3 5 37-16,-1-2 5 0,-2-6 1 0,3 8 0 15,0-5-21-15,-1-5-4 0,-2-2-1 0,0 7 0 0,0-7-17 16,6 7 10-16,-6-7-10 0,0 0 8 0,0 0 7 0,0 0 1 16,0 0 0-16,0 0 0 0,0 0 0 0,-6-2 0 15,4-3 0-15,-1-2 0 0,0 5 12 0,1-10 4 0,-1 5 0 16,3 0 0-16,0-5-32 0,-5 5 0 0,2-7 0 0,3 2 0 31,0 3-45-31,0-5-15 0,-5-3-4 0,5 3 0 0,0 5 52 0,0-3 12 0,0-2 0 0,5 0 0 16,-5-2 0-16,0 1 0 0,3 6 0 0,2-5 0 0,-2 2 0 0,-1 0 0 15,1 3 0-15,2-3 0 0,1 0-22 0,2 5-2 16,-6-2 0-16,6-3 0 0,-5 5 39 0,5 0 7 16,-6 2 2-16,6-2 0 15,-2 0-42-15,1 7-8 0,-4-7-2 0,5 7 0 0,0 0 45 0,-3-2 9 16,3 4 2-16,0-2 0 0,-3 0-36 0,6 7-8 16,0-2 0-16,-3-3-1 15,0 5 17-15,-1 0 12 0,4 1-1 0,-3 1-1 16,-5 0 1-16,2-2 0 0,-2 0 0 0,-1 1 0 15,3 1-11-15,-5-2 0 0,0 0 0 0,-5 0-11 16,3-5 11-16,-4 3 0 0,1 2 0 0,0-2 0 16,-3-3 29-16,-3 5 8 0,1-7 2 0,-1 7 0 15,-2-2-63-15,0-3-12 0,-1-2-2 0,4 5-1 0,2-5 15 0,-3 2 4 16,1-2 0-16,4 0 0 16,6 0-122-16,-5-2-24 0,5 2-5 0,0 0-802 0</inkml:trace>
  <inkml:trace contextRef="#ctx0" brushRef="#br1" timeOffset="122416.642">4366 5718 1267 0,'0'0'28'0,"0"0"5"0,0 0 2 0,0 0 1 0,0 0-36 0,0 0 0 15,0 0 0-15,0 0 0 0,0 0 99 0,0 0 13 16,0 0 2-16,0 0 1 0,-6 0-28 0,6 0-6 31,0 7-1-31,-8 0 0 0,3 0-15 0,0 5-3 0,0-5-1 0,2 7 0 0,-8-2-19 0,3 2-4 0,-2 0-1 0,2 5 0 16,0-3-9-16,-3 8-3 0,3-8 0 0,0 3 0 31,1 2-25-31,4 3 8 0,-2-3-8 0,2 0 0 0,3-2 0 0,0-5 0 0,3 7 0 0,2-6 0 31,-2 3 56-31,2-4 7 0,5-2 1 0,-4 0 0 16,7-3-75-16,-5 3-14 0,-3-5-3 0,8 0-1 0,-5 0 29 0,3-2 0 15,-3-3 0-15,0 3 10 16,2-3-91-16,1-2-19 0,0-2-3 0,-4-3-593 16,4 3-120-16</inkml:trace>
  <inkml:trace contextRef="#ctx0" brushRef="#br1" timeOffset="122870.987">4524 5925 1479 0,'0'0'65'0,"0"0"15"0,0 0-64 0,0 0-16 31,0 0 0-31,3 2 0 0,5 3 104 0,-8 2 19 0,0 0 3 16,5 0 1-16,-2 0-46 0,0 0-9 0,2-2-1 0,3 2-1 16,0-4-56-16,-3 1-14 0,8 3 0 0,-5 0 0 15,3-2 0-15,-3-3 0 0,2 3 0 0,-2-3 0 16,0-2 0-16,3 0 0 0,-3 0 0 0,-3 0 0 15,0-7-48 1,3 5-13-16,-8-3-3 0,5-2 0 0,1 5-102 0,-4-7-21 0,4 1-4 0,-4 1-1 16,-2 0-51-16,3 0-10 0,-3 0-3 0,0 0 0 15,3-5 154-15,-3 5 30 0,0 0 7 0,2 0 1 0,-2 7 102 0,0 0 21 16,0-7 4-16,0 7 1 0,0 0 153 0,0 0 31 16,3-4 7-16,-3 4 1 0,0 0-59 0,0 0-11 15,0 0-2-15,-3 4-1 0,3 3-88 0,0 5-18 16,-2-3-3-16,-1-1-1 15,0 3 44-15,1 3 9 0,-6 5 2 0,5-5 0 16,-5 5-103-16,3-5-25 0,2 7 0 0,-7-6 0 16,2 3 18-16,0-4-2 0,3 1 0 0,-1 3 0 0,-2-4-25 0,3-2-6 15,0 0-1-15,-1-3 0 0,4 6 16 0,2-8 0 16,-6 4 0-16,4-4 0 16,2 0-54-16,0 0-8 0,0-7-2 0,0 0-1049 15</inkml:trace>
  <inkml:trace contextRef="#ctx0" brushRef="#br1" timeOffset="123118.575">4924 5904 1267 0,'0'0'56'0,"0"0"12"0,8 0-55 0,5 0-13 16,-5 0 0-16,5 0 0 0,3 0 54 0,-8 0 8 15,5 0 2-15,1-5 0 16,-1 5 0-16,0 5 0 0,0-5 0 0,3 0 0 0,-5-5-52 0,-1 5-12 16,1 0 0-16,2 0 0 0,-8 0 34 0,3 0 4 15,0 0 1-15,-8 0-575 16,6-4-114-16</inkml:trace>
  <inkml:trace contextRef="#ctx0" brushRef="#br1" timeOffset="123319.151">4982 6045 1497 0,'0'0'32'0,"0"0"8"0,3 2 0 0,2-2 4 0,0 5-36 0,3-5-8 0,0 2 0 0,0-2 0 16,3 5 104-16,-3-5 20 15,0 0 3-15,2 0 1 0,6 3-64 0,-8-3-13 16,0 0-3-16,3-3 0 0,-1-2-28 0,-2 5-5 16,0-2-2-16,0-3 0 0,-3 5-5 0,1-2 0 15,-1-3-8-15,-5 5-644 16,2-2-136-16</inkml:trace>
  <inkml:trace contextRef="#ctx0" brushRef="#br1" timeOffset="123720.417">5368 5944 1522 0,'0'0'33'0,"0"0"7"0,0 0 2 0,0 0 2 0,6 0-36 0,-1 0-8 0,-5 0 0 0,8 2 0 16,0-2 48-16,2 0 7 0,-2 0 1 0,3 0 1 0,-3-2 6 0,2 2 1 16,6-5 0-16,-8 5 0 0,6 0-64 0,1 0-28 15,-7 0 3-15,3 0 0 0,2-4 25 0,0 1 0 16,-7-2 0-16,2 3-831 16</inkml:trace>
  <inkml:trace contextRef="#ctx0" brushRef="#br1" timeOffset="124021.722">5696 5786 1238 0,'0'0'55'0,"0"0"11"0,0 0-53 0,0 0-13 15,0 0 0-15,0 0 0 0,6 5 112 0,-4-3 19 16,1 5 4-16,-3-2 1 0,0 2-16 0,0 5-2 0,3-3-1 16,-1 3 0-16,1 7-53 0,2-5-12 0,-5 0-1 0,0 7-1 15,3-7-20-15,0 3-4 0,-3-1-1 0,2-2 0 16,1-2-25-16,0 7 0 16,-3-10 0-16,2 3 0 0,1 0 21 0,-1-5-1 15,-2 0 0-15,6 0 0 0,-6-4-10 0,0 1-2 16,0 3-8-16,0-7 12 15,0 0-48-15,0 0-11 0,0 0-1 0,0 0-1 0</inkml:trace>
  <inkml:trace contextRef="#ctx0" brushRef="#br1" timeOffset="124507.652">6035 5699 1321 0,'0'0'28'0,"0"0"7"0,0 0 1 0,0 0 2 0,0 0-30 0,0 0-8 16,3 7 0-16,-1 0 0 0,1-2 109 0,0 2 21 0,-1 0 4 0,1 0 1 15,0 5-23-15,-1 2-5 0,1 0-1 0,-3 5 0 16,3-5-34-16,-1 0-6 0,-2 5-2 0,3-5 0 16,-3 0-51-16,3 0-13 0,-6 5 0 0,3-5 0 15,0 1 54-15,0 1 8 0,0-2 2 0,3-5 0 0,-3-1-64 16,2 3-28 0,1-4 3-16,-3 0 0 0,5 0 25 0,-2 1 0 15,-3-4 0-15,5 3 0 0,-2-2 0 0,-3-5 0 0,0 0 0 0,0 0-8 31,0 0-145-31,0 0-29 0,8 0-6 0</inkml:trace>
  <inkml:trace contextRef="#ctx0" brushRef="#br1" timeOffset="124823.788">6265 5892 748 0,'0'0'67'0,"0"0"-54"0,0 0-13 0,0 0 0 15,6 7 118-15,2-2 21 0,-8-5 4 0,5 7 1 0,3 2-13 0,0-2-3 16,-3 5 0-16,3 0 0 0,3-3-51 0,-6-2-10 15,0 0-3-15,0-2 0 0,1 2 4 0,-1 0 0 0,-2 0 0 16,2-2 0-16,0-3-46 0,1 3-9 0,-4-3-1 0,1 3-1 16,-3-5-21-16,5 0-4 0,-5 0-1 0,5-5-641 15,1 3-128-15</inkml:trace>
  <inkml:trace contextRef="#ctx0" brushRef="#br1" timeOffset="125024.291">6363 5880 1958 0,'0'0'43'0,"0"0"9"0,0 0 1 0,0 0 3 0,-2 7-45 0,-1 1-11 15,-2 1 0-15,2 0 0 0,-2-2 53 0,-3 0 9 16,2 5 2-16,1 0 0 16,-3-3 0-16,0 5 0 0,3-2 0 0,0 0 0 15,-3-3-55-15,3 3-9 0,-1 0 0 0,-2-3 0 16,3-2-8-16,2 5 8 0,-2-5 0 0,5 0 0 15,-5-2-95-15,2-3-14 0,3-2-3 0,0 0-532 16,0 0-105-16</inkml:trace>
  <inkml:trace contextRef="#ctx0" brushRef="#br1" timeOffset="125340.815">6379 5631 1598 0,'0'0'35'0,"0"0"7"0,5 7 2 0,1 0 1 0,-1 0-36 0,0 0-9 16,3 5 0-16,0-2 0 0,3 1 82 0,-1 3 14 15,6 0 4-15,-3 5 0 0,1 0-36 0,-4 2-8 16,3 0 0-16,-5 3-1 0,0-3 14 0,-2 0 3 15,-1 5 1-15,-5 0 0 0,3-5-7 0,-3 5-2 0,-3-5 0 0,0 0 0 16,1-2-51-16,2-5-13 0,-6 0 0 0,4 1 0 0,-1-4 0 0,0 1-8 16,-2-3 8-16,2-1-13 0,3-4 13 0,-5 3 0 15,5-7 0-15,-5 5 0 16,5-5-204-16,-3 2-36 0,-10-9-6 0,13 7-2 0</inkml:trace>
  <inkml:trace contextRef="#ctx0" brushRef="#br1" timeOffset="125964.837">4580 6609 748 0,'0'0'67'0,"0"0"-54"15,5 5-13-15,-2-2 0 0,-3-3 169 0,0 4 31 16,3-1 7-16,-1 4 1 0,3 4-65 0,1-4-13 16,-6 1-2-16,2 3-1 0,4-1-50 0,-4 1-9 15,1-3-3-15,2 3 0 0,-5-4-52 0,0 0-13 16,0-7 0-16,3 7 0 0,-3 0 0 0,-3 1 0 16,3-1 0-16,0-7-970 0</inkml:trace>
  <inkml:trace contextRef="#ctx0" brushRef="#br1" timeOffset="126143.581">4614 6461 1497 0,'-2'-4'66'0,"2"4"14"0,0-3-64 0,0-1-16 16,-6 1 0-16,6-1 0 0,-2 1 55 0,2-2 7 15,0 5 2-15,0 0 0 0,0 0-52 0,0 0-12 0,0 0 0 16,0 0-509-16,0 0-105 0</inkml:trace>
  <inkml:trace contextRef="#ctx0" brushRef="#br1" timeOffset="126513.955">4969 6435 748 0,'0'0'67'0,"0"0"-54"0,-3-7-13 0,3 7 0 16,0 0 169-16,-2-7 31 0,2 7 7 0,0-7 1 15,-8 3-64-15,5 1-13 0,0-1-3 0,-2 1 0 16,0-2-51-16,5 5-10 0,-3-2-3 0,3 2 0 16,0 0 0-16,0 0 0 0,-10 0 0 0,4 0 0 0,6 0-51 15,-8-5-13 1,0 10 0-16,-2-5 0 0,2 2 0 0,0 3 0 15,3-2 0-15,-3 1 0 0,2-1 0 0,1 1 0 16,-3 3 0-16,3 0 0 0,2 0 0 0,-2 1 0 0,2-1 0 0,1 0 0 16,2 4 0-16,-6 3 0 0,6-2 0 0,0 2 0 15,6 0 0-15,-6-2 0 0,2 2 0 0,4 0 0 16,-1 5 0-16,0-5 0 0,3 5 0 0,-5-2 0 16,2 1 0-16,6-3 0 0,-9-4 0 0,1 3 0 0,0 1 54 0,2-4 8 15,0-4 2-15,-2 0 0 0,-3 0-64 0,5 1-28 16,-5-1 3-16,0-7 0 15,0 0-134-15,0 0-26 0,0 0-6 0</inkml:trace>
  <inkml:trace contextRef="#ctx0" brushRef="#br1" timeOffset="126683.368">4773 6617 921 0,'0'0'82'0,"0"0"-66"0,0 0-16 0,0 0 0 16,0 0 132-16,0 0 22 0,0 0 5 0,11-3 1 15,-3-2-52-15,2 5-9 0,3-2-3 0,1 2 0 0,-4-5-47 0,6 5-9 16,3 0-3-16,-1-2 0 0,-2-3-37 0,5 5 0 16,0-7 0-16,3 7-8 15,-5-4-45-15,-3 4-9 0</inkml:trace>
  <inkml:trace contextRef="#ctx0" brushRef="#br1" timeOffset="127068.354">5400 6577 1267 0,'0'0'28'0,"0"0"5"0,0 0 2 0,0 0 1 0,0 0-36 0,0 0 0 16,0 0 0-16,0 4 0 0,5-1 123 0,-5 1 17 0,3 3 4 15,2 5 1-15,1-5-63 0,2 0-13 0,0-4-2 0,-1 8-1 16,1-4-17-16,0 0-3 0,0 1-1 0,3-1 0 15,-6 0-36-15,3-3-9 0,5 3 0 0,-7-2 0 16,2-3 0-16,0-2-16 0,-1 0 4 0,1 0 1 16,-2-2-187-16,-1-3-38 0,-5 5-7 15,8-11-1-15</inkml:trace>
  <inkml:trace contextRef="#ctx0" brushRef="#br1" timeOffset="127268.737">5572 6570 864 0,'0'0'76'0,"0"0"-60"16,0 0-16-16,0 0 0 0,-3 7 175 0,1 0 32 16,2 0 6-16,0 4 2 0,-8-4-70 0,5 5-13 0,1-2-4 0,-4 8 0 15,4-3-31-15,-4 3-6 0,1-3-2 0,2-1 0 16,-2 4-71-16,3-3-18 0,-1 3 0 0,-2-4 0 16,2 1 0-16,0-4 0 0,1 3 0 0,-1-2 0 0,0-5 0 0,3 3 0 15,0-3 0-15,0 4 0 0,0-3 0 0,0-8 0 16,0 0 0-16,0 0-713 15,0 0-147-15</inkml:trace>
  <inkml:trace contextRef="#ctx0" brushRef="#br1" timeOffset="127500.802">5950 6530 1728 0,'0'0'38'0,"0"0"8"0,0 0 2 0,0 0 0 0,0 0-39 0,8 0-9 16,-2-3 0-16,2-2 0 0,0 5 53 0,2 0 9 16,-2 0 2-16,3-2 0 0,2 2-52 0,0 0-12 0,-5 0 0 0,3 0 0 15,-1-5 0-15,1 5 0 0,-3 5 0 0,0-5-577 16,-8 0-119-16</inkml:trace>
  <inkml:trace contextRef="#ctx0" brushRef="#br1" timeOffset="127669.861">5903 6682 576 0,'5'-4'25'0,"-2"8"6"0,2-4-31 0,0 5 0 0,1-5 0 0,-1 2 0 16,3-2 262-16,-3 0 46 15,3 5 10-15,-3-5 2 0,3 0-174 0,-2 0-34 0,2 0-8 0,2 0 0 16,-7-5-68-16,7 5-12 0,-2 0-4 0,-2 0-653 16,2-7-131-16</inkml:trace>
  <inkml:trace contextRef="#ctx0" brushRef="#br1" timeOffset="127932.78">6279 6602 1162 0,'0'0'25'0,"0"0"6"0,0 0 1 0,5 0 1 0,0 0-33 0,3 5 0 16,0-5 0-16,0 2 0 0,3-2 80 0,-6 5 8 0,5-5 3 0,1 0 0 15,-3 0-20-15,3 0-4 0,-6 3-1 0,5-3 0 16,-2 0-53-16,0 0-13 0,-2 0 0 0,2-3 0 31,-8-2-63-31,5 5-15 0</inkml:trace>
  <inkml:trace contextRef="#ctx0" brushRef="#br1" timeOffset="128202.455">6562 6473 1900 0,'2'0'42'0,"1"0"9"0,0 2 1 0,-1-2 1 16,-2 0-42-16,0 0-11 0,0 5 0 0,3 2 0 0,0 0 66 0,-1 0 11 15,-2 5 3-15,3-3 0 0,-1 3-1 0,1-2 0 16,-3 1 0-16,0 4 0 0,5-1-24 0,-5 2-5 15,0-2-1-15,0 0 0 0,0-2-49 0,0 2-9 16,3-4-3-16,0 1 0 0,-3 1 20 0,2-2 3 16,4-3 1-16,-4 0 0 0,4-3-12 0,-4 3 0 0,1-2 0 0,0-3-783 15,-1 3-158-15</inkml:trace>
  <inkml:trace contextRef="#ctx0" brushRef="#br1" timeOffset="129021.728">3522 6689 288 0,'0'0'12'0,"0"0"4"0,0 0-16 0,0 0 0 0,0 0 0 0,0 0 0 16,0 0 174-16,0 0 32 0,0 0 6 0,0 0 2 16,0 0-100-16,0 0-20 0,0 0-4 0,0 0-1 15,0 0-5-15,5 5 0 0,0-2-1 0,3 4 0 0,-8 0 11 0,5-3 2 16,1 3 1-16,-4 5 0 0,4-2-26 0,-4 4-6 0,4-3-1 15,-1 4 0-15,0-1-32 0,3-3-6 0,-3 1-2 0,3-2 0 16,-2 4 12-16,2-3 1 0,-3-4 1 0,3 5 0 16,0-2-30-16,0-3-8 0,0 2 0 0,-3-2 0 15,3-4 0-15,-3 4 0 0,-2-3 0 0,2-1 0 16,0-3-12-16,1 4-4 0,-4-1-1 0,-2-3 0 16,0 0 33-16,0 0 6 15,6 0 2-15,-6 0 0 0,0 0-32 0,0 0-7 16,0 0-1-16,0 0 0 15,0-7-133-15,0 4-27 0,-6-1-6 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2:21.55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52 5784 0 0,'0'0'265'0'0,"0"0"-4"0"0,0 0-71 0 0,0 0 311 0 0,0 0 156 0 0,0 0 30 0 0,0 0 4 0 0,0 0-17 0 0,0 0-8 0 0,0 0-2 0 0,0 0-42 0 0,0 0-171 0 0,1 1-71 0 0,20 85 3295 0 0,-6 16-2458 0 0,-7 113 1751 0 0,4-109-1850 0 0,-13-97 299 0 0,-5-28-842 0 0,-10-77 8 0 0,4-61-782 0 0,11 128 150 0 0,0 12 18 0 0,1 0 1 0 0,1-1-1 0 0,0 1 0 0 0,2 0 1 0 0,0 0-1 0 0,0 0 0 0 0,2 0 31 0 0,-3 10-18 0 0,0 1-1 0 0,0 0 0 0 0,1-1 1 0 0,0 1-1 0 0,0 0 0 0 0,0 1 1 0 0,1-1-1 0 0,0 0 0 0 0,0 1 1 0 0,1 0-1 0 0,-1 0 0 0 0,1 0 1 0 0,0 1-1 0 0,0 0 0 0 0,1 0 1 0 0,-1 0-1 0 0,5-2 19 0 0,27-13-133 0 0,-8 13 120 0 0,-17 3 35 0 0,0 1-1 0 0,1 0 1 0 0,-1 0 0 0 0,0 1-1 0 0,1 1 1 0 0,-1 0 0 0 0,1 0-1 0 0,-1 1 1 0 0,0 1 0 0 0,9 2-22 0 0,-16-3 8 0 0,1 1 1 0 0,-1-1 0 0 0,0 1 0 0 0,1 0-1 0 0,-1 0 1 0 0,0 1 0 0 0,0 0 0 0 0,0 0 0 0 0,0 0-1 0 0,-1 0 1 0 0,1 1 0 0 0,-1 0 0 0 0,0 0-1 0 0,0 0 1 0 0,0 0 0 0 0,-1 0 0 0 0,1 1 0 0 0,-1 0-1 0 0,2 3-8 0 0,9 30 0 0 0,-24 9 0 0 0,-65 15 0 0 0,12-21 0 0 0,6-8 464 0 0,-31-21-848 0 0,9 0 228 0 0,71-3-4905 0 0,8-7 2948 0 0,2 0-95 0 0,10 8-21 0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2:22.88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26 2760 0 0,'0'0'125'0'0,"0"0"249"0"0,9-3 2711 0 0,68-15 3311 0 0,41 14-6463 0 0,-114 4 62 0 0,-3 0-679 0 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2:23.10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30 8288 0 0,'0'0'381'0'0,"0"0"-6"0"0,2 0-242 0 0,6 4 267 0 0,0-1-1 0 0,0-1 1 0 0,0 1 0 0 0,1-1 0 0 0,-1-1-1 0 0,1 0 1 0 0,0 0 0 0 0,-1-1 0 0 0,1 0-1 0 0,0 0 1 0 0,-1-1 0 0 0,1 0-1 0 0,0 0 1 0 0,-1-1 0 0 0,4-1-400 0 0,77-17-860 0 0,-64 8-1512 0 0,-14 5 1135 0 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2:24.00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8288 0 0,'0'7'825'0'0,"6"19"2094"0"0,-2 13-239 0 0,3 50 391 0 0,-11 26-609 0 0,-2-50-1314 0 0,6-19-1230 0 0,18-29-771 0 0,-6-27-1344 0 0,-7 4-2223 0 0,2 0-1549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3T21:29:53.40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13454 7684 1036 0,'0'0'23'0,"0"0"5"0,0 0 0 0,0 0 1 16,0 0-29-16,0 0 0 0,0 0 0 0,0 0 0 0,-5 0 103 0,5 0 14 15,0 0 3-15,0 0 1 0,0 0-33 0,0 0-8 16,0 0 0-16,0 0-1 0,0 3-8 0,-3 4-2 15,0 0 0-15,3 0 0 0,-5-2-7 0,5 2-2 16,0 0 0-16,0 0 0 0,0 0-16 0,0 4-3 16,0-3-1-16,0 3 0 0,0-1-4 0,0 1-2 15,0-1 0-15,0 2 0 0,-2 2-7 0,2-2-2 16,2-5 0-16,3 7 0 0,-2-3 2 0,2-1 0 16,-2 2 0-16,2 2 0 0,-2-3-27 0,2-1 0 15,-2 2-12-15,2 2 12 0,1-7 44 0,-4 5 16 16,1 2 3-16,2-3 1 0,-2-1-64 0,2-3 0 15,-2 5-14-15,-1-5 2 0,-2 4 12 0,3-3 16 0,-3-1-4 0,3 0-1 16,-3 0-11-16,0 0 0 0,2-3 0 0,-2-4 0 16,3 8 0-16,0-6 0 0,-3-2 0 0,2 7 0 15,1-2 0-15,0-3 0 0,-3-2 0 0,0 0 0 16,2 5 23-16,1 2 2 0,-3-7 1 0,0 0 0 16,0 0-26-16,2 7 0 0,1-3 8 0,-3-4-8 15,0 0 0-15,0 0 0 0,5 3 0 0,-5-3 0 16,6 5 0-16,-6-5 0 0,5 2 9 0,-5-2-9 15,0 0 0-15,5 0 0 0,3 5 0 0,0-5 8 16,0 2-8-16,0-2 0 0,0 0 0 0,3 0 0 16,2 0-24-16,-3 0-5 0,4 0-2 0,1-2 0 0,-1 2 47 15,2 0 10-15,-1 0 2 0,1 0 0 0,3-5-28 16,-3 5 0-16,5 0 0 0,0 0 0 0,3 0 0 0,-3-2 0 16,3 2 0-16,0 0 0 0,-1 0 0 0,1 2 0 15,-5-2 0-15,2 0 0 0,0 5 0 0,-2-5 0 16,-3 2 0-16,2 3 0 0,-2-5 0 0,-3 7 0 15,0-3 0-15,1-1 0 0,-1 1 0 0,-3-1 0 16,1 2 8-16,0-3-8 0,-1 3 0 0,1-3 0 16,-3-2 0-16,0 5 0 0,2-5 0 0,-2 2 0 15,3-2 8-15,-3 5-8 0,2-5 0 0,1 0 0 16,-3-5 0-16,0 5 0 0,5-2 0 0,0 2 0 16,-2 0 0-16,2 0 0 0,-2 0 0 0,2 0 0 15,0-5 8-15,0 5-8 0,-2-2 0 0,5 2 0 16,-3-5 0-16,0 5 0 0,0-2 0 0,1 2 0 15,-1 0 0-15,-3-5 0 0,4 5 0 0,-4 0 0 16,-2 0 0-16,3 0 0 0,-1 0 24 0,-2 0 7 16,0 0 1-16,0-3 0 15,0 3-49-15,0 0-10 0,-3 0-1 0,1 0-1 0,-6 0 29 0,0 0 0 0,5 0 0 0,0 0 0 16,3-4 0-16,0 4 0 0,-3 0 0 0,1 0 0 16,2 0 0-16,0 0 0 0,-1 0 0 0,-1 0 0 15,-1 0 0-15,3 0 0 0,-5-3 0 0,2 3 0 16,0-4 9-16,-5 4-9 0,6 0 0 0,-6 0 9 15,0 0-9-15,7 0 10 0,-7 0-10 0,0 0 10 16,0 0-10-16,0 0 8 0,6 0-8 0,-6 0 8 16,0 0-8-16,0 0 0 0,2 0 9 0,4 0-9 15,-1-3 8-15,-5 3-8 0,0 0 10 0,5-4-10 16,1 4 14-16,-4-5-3 0,-2 5-1 0,0-7 0 0,3 5 1 0,-1-3 0 16,-2-2 0-16,0 4 0 0,-2-4-2 0,2 3 0 15,2-8 0-15,-2 5 0 0,-2-3-1 0,4-1-8 16,1-1 12-16,-3 3-4 0,0-6 20 0,0-1 3 15,3 2 1-15,-1 0 0 0,1-5-32 0,0 5 0 16,-3 0 0-16,0-5 0 16,0 5-15-16,-3-3-9 0,0-2-1 0,3 1-1 0,-2 4 26 0,2 2 0 15,-3-2 0-15,0 0 0 0,1-1 0 0,-1 4 0 16,3-3 0-16,-2 2 0 0,-1-2 0 0,0 7 0 16,3-7 0-16,0 7 0 0,-2-5 0 0,-1 5 0 15,3-3 0-15,-3-1 0 0,3 6 0 0,0-2 0 16,0 0 0-16,3 0-8 0,2 0 8 0,-2 0 0 15,-3 2 0-15,0 2 0 0,3-1 0 0,-1 1 0 16,1-1 0-16,-3 1 0 0,-3-1 0 0,3 1 0 0,5-1 0 16,-5 1 0-16,-2-1 0 0,2-1 0 0,2 3 0 0,-2 2 0 15,0 0 0-15,0 0 0 0,0 0 0 0,3-5 0 16,0 2 0-16,-3-1 0 0,-3 1 0 0,0-1 0 16,6 4 0-16,-3 0 0 0,0 0 0 0,-3-7 0 15,-2 7 0-15,3-7 0 0,-4 7 0 0,1 0 0 16,0-3 0-16,-1-1 0 0,1 4 0 0,2 0 0 15,-2-5 0-15,0 5 0 0,-3 0 0 0,0 0 0 16,0 0-9-16,-3 0 9 0,-2 0-10 0,0 0 10 16,-3 0-11-16,3 0 11 0,-3 5-12 0,0-5 12 15,0 0-12-15,0 0 12 0,1 0-12 0,-4 0 12 16,-2 0-22-16,2 0 2 0,1 0 1 0,-3 0 0 16,-6-5 19-16,3 5 0 0,3 0 0 0,0 0 0 0,0 0 0 15,0 0 0-15,0 5 0 0,-1-5 0 0,4 0 0 0,-3-5 0 16,-3 5 0-16,3 0 0 0,0-3 0 0,-3 3 0 15,0 3 0-15,-3-3 0 0,1-3 0 0,-3 3 0 16,-3 3 0-16,3 2 0 0,0-5 0 0,5 0 0 16,3 4 0-16,0-1 0 0,0-3 0 0,2 0 0 15,1 4 0-15,2-1 0 0,0-3 0 0,0 4 0 16,0-8 0-16,0 8 0 0,3-1-9 0,-3-3 9 16,-2 4 0-16,2-4-9 0,-3 0 9 0,1-4-8 15,-1 4 8-15,-2 0-8 0,2 4 8 0,-2-4-13 16,3 3 5-16,2-3 8 0,3 0-11 0,-1 0 11 15,4 0-8-15,2 0 8 0,0 4-10 0,0-4 10 16,3-4-12-16,-1 4 12 0,6 0-16 0,0 0 3 0,0 0 1 0,0 0 0 31,0 0-32-31,0 0-7 0,0 0-1 0,6 0-799 0,2 0-160 0</inkml:trace>
  <inkml:trace contextRef="#ctx0" brushRef="#br0" timeOffset="1015.379">14020 8230 1177 0,'0'0'25'0,"0"0"6"0,0 0 1 0,0 0 2 0,0 0-34 0,0 0 0 16,0 0 0-16,0 0 0 0,0 0 78 0,0 0 9 16,0 0 1-16,0 0 1 0,0 0-20 0,0 7-4 15,0-2-1-15,-2 2 0 0,2-7 0 0,0 7 0 16,0 0 0-16,-3 0 0 0,3 0-13 0,0 5-3 16,-3-5-1-16,3 0 0 0,0 7-24 0,-2-2-5 15,2 2-1-15,-3-2 0 0,3 2 14 0,-3 0 2 16,3 5 1-16,0-5 0 0,-2 5-12 0,2-3-2 15,0 0-1-15,0 1 0 0,2 2 4 0,-2-5 1 16,3 7 0-16,0-2 0 0,-3 0-4 0,2 2-1 16,-2-2 0-16,3 2 0 0,0 0 3 0,-1 2 1 15,-2 1 0-15,3 0 0 0,2-1-11 0,-2 3-3 16,0-5 0-16,-1 5 0 0,3 0 4 0,-2 0 1 0,2-5 0 16,1 7 0-16,-1-2-4 0,3 0-1 0,0 2 0 0,0-2 0 15,0 0-25-15,-3 2-6 0,3 3-1 0,0-3 0 16,2 0 48-16,-2-2 10 0,0 0 1 0,6 0 1 15,-4-3-8-15,1 3-1 0,2 0-1 0,0 2 0 16,0-2-27-16,-2 0-17 0,0-5 2 0,2 5 1 16,0 2 22-16,3-2 5 0,0 0 1 0,0 2 0 15,2-2-14-15,1 0 0 0,-3-5 0 0,2 5 0 16,-2-5 8-16,-3 0 0 0,3 3-8 0,3-3 12 16,-9-2-3-16,3-3-1 0,1 3 0 0,-4 2 0 15,1-2 0-15,-1 0 0 0,1-3 0 0,-3-2 0 16,3 5-24-16,-4-7-6 0,1 2-1 0,0-7 0 15,0 5 23-15,-2-5 0 0,-1 0 0 0,0 0 0 0,0 0 0 0,1-2 0 16,-1-3 0-16,-5-2 0 0,0 0 33 0,0 0 11 16,0 0 3-16,0 0 0 15,0 0-75-15,0 0-16 0,0 0-2 0,0 0-1 16,0 0-116-16,0 0-23 0,-5-2-5 0,-1-3-1 0</inkml:trace>
  <inkml:trace contextRef="#ctx0" brushRef="#br0" timeOffset="1499.609">14280 9996 1267 0,'0'0'56'0,"0"0"12"0,0 0-55 0,0 0-13 0,5 0 0 0,-5 0 0 16,5-2 105-16,0 4 19 0,1-2 3 0,-1 0 1 16,0 7 0-16,3-2 0 0,3 2 0 0,-3 0 0 15,0 5-72-15,2-3-13 0,4-2-3 0,-1 5-1 16,0-5-11-16,0 5-3 0,3-3 0 0,-3-2 0 0,1 0-5 15,1 3 0-15,1-8-1 0,-2 5 0 0,-1-2 1 0,3-3 0 16,-3-2 0-16,3 0 0 0,0 0 4 0,-1-2 0 16,-1-3 1-16,2 3 0 0,-6-3 31 0,1-2 7 15,-1 0 1-15,1-5 0 0,0 3-52 0,-4-3-12 16,1-7 0-16,-2 5 0 0,2-5 40 0,-3 3 6 16,-2-8 1-16,-1 8 0 0,3-3-24 0,-2 0-5 15,-3 3-1-15,3-3 0 0,-1 5-9 0,-2-5-8 16,0 5 9-16,0 2-9 0,0 3 0 0,0-3 0 15,3 0 0-15,-3 5-10 0,0-2 10 0,3 4 0 16,-3-2 0-16,5 0 0 0,-2 2 0 0,-1 3-12 16,1 2 12-16,-3 0-12 15,3-5-88-15,-3 5-17 0,8 0-4 0,-8 0-1130 0</inkml:trace>
  <inkml:trace contextRef="#ctx0" brushRef="#br0" timeOffset="2280.677">14258 10511 1036 0,'0'0'46'0,"0"0"10"0,0 0-45 0,-2 0-11 0,-4 0 0 0,4 0 0 16,2 0 53-16,0 0 9 0,0 0 2 0,0 0 0 16,0 0 51-16,0 0 10 0,0 0 3 0,2 5 0 15,4-3-52-15,-4 5-9 0,4 0-3 0,2 0 0 16,0 5 0-16,2-5 0 0,1 5 0 0,-1 2 0 15,4 0 3-15,-4 0 0 0,3-2 0 0,1 7 0 16,-4-5-5-16,3 0-1 0,-2 0 0 0,0-2 0 0,-1-3-49 0,-2-2-12 16,0 5 0-16,3-5 0 0,-6-2 0 0,0 2 0 15,0-5 0-15,1-2 0 0,-1 0 54 16,0 0 8-16,1 0 2 0,-4-2 0 0,4-3-52 0,-4-2-12 16,4 0 0-16,-1-5 0 0,-3 5 0 0,1-7 0 15,2 0 0-15,-2 0 0 0,0 0 0 0,2-5 0 16,-2 0 0-16,-1 3 0 0,4-3 0 0,-4 5 0 15,-2 0 0-15,3 2 0 0,0-2 31 0,-1 2 3 16,-2 5 1-16,3-5 0 0,-3 5-5 0,0 0-1 16,0 0 0-16,0 7 0 0,0-7-29 0,0 7 0 15,0 0 0-15,0 0 0 16,0 0-45-16,0 0-15 0,0 0-4 0,0 0 0 16,0 0-51-16,0 0-10 0,0 7-3 0,2 0-648 0,1 5-131 0</inkml:trace>
  <inkml:trace contextRef="#ctx0" brushRef="#br0" timeOffset="2637.112">14745 10612 172 0,'0'0'16'0,"0"0"-16"0,0 0 0 0,0 0 0 16,0 0 269-16,6 0 51 0,-6 0 11 0,5 0 1 16,-5 0-186-16,5 0-38 0,3-2-7 0,0-3-1 15,-3 3-32-15,3-3-5 0,-2-2-2 0,1 2 0 16,1 3-24-16,3-3-5 0,-3-2 0 0,-3 5-1 15,3-5-3-15,-3 2 0 0,1-2 0 0,-1 0 0 16,-2 0 13-16,-1 2 3 0,-2 3 0 0,0-5 0 16,-2 2-13-16,-1-2-3 0,0 7 0 0,-2-7 0 15,0 7 16-15,-3-5 4 0,0 5 0 0,-5 0 0 16,2 0-32-16,1 5-7 0,-4-5-1 0,1 5 0 16,0-3-8-16,0 5 0 0,-3-2 0 0,2 2 0 15,-1 0 11-15,4 0-3 0,3 0-8 0,-2 5 12 0,-1-3-12 16,3 3-15-16,0 2 3 0,3 0 1 0,-3-2 11 0,3 0 16 15,-1-3-4-15,6 5-1 0,-2-2-11 0,4-5 0 16,1 7 0-16,2-2 0 0,0-5 0 16,1 7 0-16,2-7 0 0,5 0 0 0,0-2 0 0,6-3 0 15,-1 3 0-15,3-5 0 16,3 0-203-16,0-5-42 0,0 5-9 0,0-2-667 16</inkml:trace>
  <inkml:trace contextRef="#ctx0" brushRef="#br0" timeOffset="2918.263">15129 10558 1094 0,'0'0'97'0,"-3"-2"-77"15,1-3-20-15,-4-2 0 0,6 7 162 0,-2 0 29 16,-4-7 5-16,-2 7 2 0,0-5-81 0,3 5-16 0,-3 0-3 0,8 0-1 16,-5 5-53-16,0-3-12 0,-6 3-1 0,1 2-1 15,2 0-19-15,0 5-11 0,-3-5 12 0,0 2-12 31,4 3-15-31,1 0-9 0,4-3-3 0,-1 3 0 0,0-5 27 0,3 5 0 0,3-3 0 0,2-2 0 16,1 5 0-16,1-5 0 0,4 5 0 0,2-5 0 16,-5-5 0-16,8 3 0 0,5 2 0 0,0-7 0 15,1 0 0-15,1 0 0 0,1 0 0 0,-3 0-8 16,1-5-96-16,-4 3-18 0,1-5-4 0,-1 2-1 16,1-2-97-16,-3 0-20 0,7-14-4 15,-2 7-1-15</inkml:trace>
  <inkml:trace contextRef="#ctx0" brushRef="#br0" timeOffset="3152.625">15436 10431 1267 0,'-3'0'28'0,"-2"-7"5"0,5 0 2 0,-3 2 1 0,3-2-36 0,0 5 0 15,-2-5 0-15,-1 0 0 0,3 7 93 0,0-5 12 16,0-2 3-16,0 7 0 0,0 0 9 0,0 0 3 16,0 0 0-16,0 0 0 0,-5 0-40 0,5 0-8 15,0 0-2-15,0 0 0 0,-3 7-38 0,3 0-8 16,0 0-2-16,0 5 0 0,3 2 24 0,-3 0 5 15,0 0 1-15,2 5 0 0,4-5-25 0,-1 5-5 16,-5 0-1-16,5-5 0 0,-2 7-21 0,2-2-10 16,-2-5 1-16,-3 5 0 0,2-5 9 0,1 0 0 15,2 0 0-15,1-2 0 16,-6-3-53-16,2 3-9 0,1-5-2 0,0 5 0 16,-1-10-204-16,-2 3-42 0,-5 2-8 0,5-7-2 0</inkml:trace>
  <inkml:trace contextRef="#ctx0" brushRef="#br0" timeOffset="3324.647">15304 10617 172 0,'0'0'8'0,"0"0"1"0,0 0-9 0,5-5 0 0,-3-2 0 0,4 5 0 15,2-3 284-15,-3 3 56 0,0-3 10 0,3 5 2 16,3-7-206-16,2 7-42 0,0-5-8 0,0 3-1 16,9 2-61-16,-6-5-12 0,-1 5-2 0,4 0-1 15,-1 0-19-15,1 0 8 0,-1-2-8 0,1 2 0 16,-3 0 10-16,0 0-10 0,0 0 8 0,-6 2-8 15,1-4-130-15,-3 2-31 0,2 0-7 16,-10 0-496-16</inkml:trace>
  <inkml:trace contextRef="#ctx0" brushRef="#br0" timeOffset="3668.098">15698 10565 403 0,'0'0'36'0,"0"0"-36"15,0 0 0-15,0 0 0 0,0 0 199 0,0 0 33 16,0 0 6-16,0 0 2 0,0 0-74 0,0 0-14 15,0 0-4-15,0 0 0 0,0 0-72 0,0 0-14 16,-6 7-3-16,1-2-1 0,0 2-20 0,0 0-4 16,-1 0-1-16,4 0 0 0,-4 5-13 0,1-5-4 15,0 7 0-15,2-7 0 0,0 7-8 0,1-7-8 16,-1 5 12-16,1 2-12 0,2-7 0 0,0 5 0 16,0-5 0-16,2 5-9 0,1-5 9 0,2 2 0 0,3-4 0 15,-3-3 0-15,3 3 0 0,0-2 0 0,5-3 0 0,-2 0 0 16,2 0 0-16,3-3 0 0,-5-2 0 0,2-2 0 15,0 5 0-15,0-5 0 0,-2 2 0 0,0-4 0 16,-1-3 0-16,-2 7 0 0,-5-2 0 0,2 0 0 16,-5-2 49-16,0-3 12 0,-3 5 3 0,-2 0 0 15,0-5 0-15,0 5 0 0,-1 5 0 0,-2-3 0 16,3-2-64-16,-3 2-10 0,0 3-3 0,3-3-1 16,0 3-1-16,-1-3 0 0,-2 3 0 0,6-3 0 15,2 5-169-15,0 0-35 0,0 0-6 0</inkml:trace>
  <inkml:trace contextRef="#ctx0" brushRef="#br0" timeOffset="4043.185">15870 10631 1036 0,'0'0'92'0,"0"0"-73"16,0 0-19-16,0 0 0 0,0 0 157 0,0 0 28 15,0 0 6-15,0 0 1 0,0 0-103 0,0 7-20 16,2 0-4-16,1-2-1 0,0-3-2 0,-1 5-1 16,1-2 0-16,2-3 0 0,1 3 5 0,-4 2 1 15,-2-7 0-15,5 7 0 0,1 0-54 0,-4-2-13 16,1-3 0-16,-3-2 0 0,0 0 0 0,3 7 0 16,-3-7 0-16,0 0 0 0,0 0 0 0,0 0 0 0,0 0 0 0,0 0 0 15,0 0 0-15,0 0 0 0,0-7 0 0,2 5 0 16,1-5 0-16,0 0 0 0,-3-5 0 0,2 0 0 15,4 3 0-15,-1-3 0 0,0 0 0 0,3 5 0 16,0-7 0-16,0 7 0 0,0-5-12 0,0 5 12 16,2 0 0-16,1 0 0 0,-3 0 8 0,3 5-8 15,-4-3 0-15,4-2-12 0,-3 7 1 0,3-7 0 16,-1 7 11-16,-2 0 0 0,3 0 0 0,-3 0 0 16,0 0 0-16,-1 0-8 0,1 0 8 0,0 0-707 15,-2 2-136-15</inkml:trace>
  <inkml:trace contextRef="#ctx0" brushRef="#br0" timeOffset="4261.696">16280 10558 1267 0,'0'0'56'0,"0"0"12"0,-8 0-55 0,3 0-13 16,5 0 0-16,0 0 0 0,-6 7 175 0,4-2 32 15,4 2 6-15,1 0 2 0,0 0-139 0,-3 5-28 16,0-5-6-16,0 0-1 0,2 0-33 0,1 5-8 16,-3-5 0-16,5 0 0 0,0 0 0 0,-2-5 0 15,0 3 0-15,-1 2 0 16,-2-7-152-16,0 0-32 0,0 0-6 0,0 0-2 0</inkml:trace>
  <inkml:trace contextRef="#ctx0" brushRef="#br0" timeOffset="4418.277">16245 10422 1728 0,'14'-5'76'0,"-9"0"16"0,6 3-73 0,-9 2-19 0,-2 0 0 0,0 0 0 16,5-5 40-16,-2 5 5 0,-3 0 1 0,0 0 0 16,8 0-35-16,-3 0-11 0,-5 0 0 0,0 0-557 15,3 5-117-15</inkml:trace>
  <inkml:trace contextRef="#ctx0" brushRef="#br0" timeOffset="4746.175">16420 10551 1764 0,'16'-2'78'0,"-16"2"16"0,0 0-75 0,0 0-19 15,0 0 0-15,5 0 0 0,-2 0 47 0,-3 0 5 16,5-5 2-16,6 5 0 0,-3 0-6 0,2 0 0 15,-2-5-1-15,3 5 0 0,-1-2-35 0,4 2-12 16,-1 0 9-16,-3 0-9 0,1 0 8 0,2 0-8 16,0 2 8-16,1 3-8 0,-9-5 12 0,3 5-4 15,2-3 0-15,-2 5 0 0,-2-2-8 0,-6 2 0 16,5 0 0-16,-5 0 0 0,0 0 36 0,-3 5 3 16,-2-3 0-16,0 3 0 0,2 2-19 0,-2-2-3 15,0-3-1-15,-1 3 0 0,-2-5-16 0,6 7 0 16,4-7 0-16,-2 0 0 0,0-2 0 0,3 2 15 15,2 0-3-15,3-2-1 0,-3-3-11 0,6 3 0 0,5-5 0 0,0 2 0 16,-3-2 0-16,3-2 0 0,0 2 0 0,-3-5 0 31,3 5-24-31,-3-7-8 0,0 5 0 0,1-3-665 0,1-2-133 0</inkml:trace>
  <inkml:trace contextRef="#ctx0" brushRef="#br0" timeOffset="5105.249">16896 10544 115 0,'0'0'10'16,"0"0"-10"-16,0 0 0 0,0 0 0 0,0 0 360 15,0 0 71-15,0 0 13 0,0 0 4 0,6 0-308 0,2 5-60 16,-3-5-13-16,5 2-3 0,-2-2-20 0,3 0-4 16,-3 0 0-16,5-2-1 0,-2 2-30 0,-1-5-9 15,1 5 0-15,-3-5 0 0,2 3 11 0,-2-3-11 16,0 5 10-16,-5-2-10 0,-3 2 16 0,0 0-4 15,3-7 0-15,-6 2 0 0,-5-2 8 0,0 5 0 16,0-3 1-16,-3 0 0 0,4 3-4 0,-7-3-1 16,4 5 0-16,-3 0 0 15,2 5-37-15,0-5-8 0,-5 0-2 0,3 2 0 0,5 3 52 0,-2 2 11 16,-4-2 1-16,4-3 1 0,-1 5-20 0,3 0-4 16,3 0-1-16,0 5 0 0,-3-5 0 0,5 0 0 15,3 5 0-15,0-3 0 0,0 3-9 0,3 0 0 16,5-3 9-16,0 3-9 0,0-5 0 0,2 5 0 15,-2-5 0-15,3 0 0 0,-1 0 12 0,4-7-3 16,-1 7 0-16,0-7 0 16,6 0-175-16,-1 0-35 0,19 0-7 0,-13-7-2 0</inkml:trace>
  <inkml:trace contextRef="#ctx0" brushRef="#br0" timeOffset="5418.034">17145 10497 1728 0,'0'0'38'0,"0"0"8"16,0 0 2-16,0 0 0 0,0 0-39 0,3 2-9 0,2 3 0 0,-2 2 0 16,-1 0 97-16,1 0 18 0,0 0 3 0,2-2 1 15,0 7-41-15,3-3-8 0,-3 3-2 0,1-5 0 0,-1 0-16 0,0 5-4 16,-2-3-1-16,0-2 0 0,-1-2-20 0,3 2-4 16,-2 0-1-16,-3-2 0 0,0-5-12 0,0 0-2 15,0 0-8-15,0 0 12 0,0 0-12 0,0 0-8 16,0 0 8-16,0 0-13 0,0 0 13 0,0 0 0 15,0-10 0-15,3 3 0 0,-3 0 0 0,2 0 0 16,1-7 0-16,0 7 0 0,5-5 0 0,0-2 0 16,-6 5 0-16,6-3 0 0,0 0 0 0,3 5 0 15,-3-2 0-15,0-1 0 0,2 3 0 0,-2 0 0 16,0 5-13-16,3-3 5 0,-3 3 8 0,-1-3 0 16,4 5-9-16,0-2 9 0,-6-3-22 0,5 5 0 15,1 0 0-15,-3 0 0 16,0 0-188-16,0 0-38 0,2 0-7 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2:24.91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2304 0 0,'0'0'327'0'0,"0"0"533"0"0,0 0 237 0 0,2 1 44 0 0,13 10 632 0 0,-13-10-1223 0 0,8 40 2568 0 0,-6 19 549 0 0,0 10-2019 0 0,3 46 274 0 0,-10 32-418 0 0,2-37-454 0 0,12-56-572 0 0,8-11-478 0 0,-12-33 0 0 0,3-44-1073 0 0,-7 21-3872 0 0,0 2-1684 0 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2:27.87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64 6448 0 0,'30'0'297'0'0,"-36"10"240"0"0,2 24 3119 0 0,10 9-1930 0 0,4 33 322 0 0,-20 43 1023 0 0,18-27-1431 0 0,0-63-1640 0 0,-13-23 72 0 0,4-5 299 0 0,1-1 117 0 0,0-17 613 0 0,0-46-1085 0 0,0-72-889 0 0,6 11-483 0 0,-4 116 1505 0 0,-1 2-228 0 0,-1 0 1 0 0,1 0-1 0 0,0 0 1 0 0,1 0 0 0 0,-1 0-1 0 0,1 0 1 0 0,0 1 0 0 0,0-1-1 0 0,1 1 1 0 0,0-1 0 0 0,0 1-1 0 0,0 0 1 0 0,1 0-1 0 0,-1 0 1 0 0,1 1 0 0 0,0-1-1 0 0,1 1 1 0 0,-1 0 0 0 0,1 0-1 0 0,0 1 1 0 0,0-1 0 0 0,0 1-1 0 0,0 0 1 0 0,0 0-1 0 0,3 0 79 0 0,57 0 0 0 0,-60 4 35 0 0,1 0 0 0 0,-1 0-1 0 0,0 1 1 0 0,1-1 0 0 0,-1 1-1 0 0,0 0 1 0 0,0 1 0 0 0,0-1-1 0 0,-1 1 1 0 0,1 0 0 0 0,-1 0-1 0 0,1 1 1 0 0,2 2-35 0 0,-3-2 76 0 0,0 0 0 0 0,0 0-1 0 0,0 1 1 0 0,-1-1 0 0 0,1 1 0 0 0,-1 0-1 0 0,0-1 1 0 0,-1 1 0 0 0,1 1 0 0 0,-1-1-1 0 0,0 0 1 0 0,0 1 0 0 0,-1-1 0 0 0,0 1-1 0 0,0-1 1 0 0,0 1 0 0 0,0 0 0 0 0,-1-1-1 0 0,0 1 1 0 0,0 0 0 0 0,-1-1 0 0 0,1 1-1 0 0,-1 0 1 0 0,0-1 0 0 0,-1 1 0 0 0,0-1-1 0 0,-1 3-75 0 0,-1-1 40 0 0,0 0 0 0 0,-1 0 0 0 0,1-1 0 0 0,-2 0 0 0 0,1 0 0 0 0,-1 0 0 0 0,0 0 0 0 0,0-1 0 0 0,0 0 0 0 0,-1-1 0 0 0,1 1 0 0 0,-1-1 0 0 0,-1 0 0 0 0,1-1 0 0 0,0 0 0 0 0,-1 0 0 0 0,1-1 0 0 0,-1 0 0 0 0,-4 1-40 0 0,-42 2-512 0 0,32-18-6553 0 0,15 7 1403 0 0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2:29.29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7 6480 0 0,'105'0'3262'0'0,"-38"-7"-2222"0"0,-53 7-1214 0 0,-13 0 94 0 0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2:29.48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39 9216 0 0,'0'0'421'0'0,"0"0"-12"0"0,7 5-99 0 0,22-1 3531 0 0,39-10-1761 0 0,15-14-1923 0 0,-40 4-1499 0 0,-32 11 554 0 0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2:29.96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13 8288 0 0,'0'0'381'0'0,"0"0"-6"0"0,0 0-91 0 0,0 0 512 0 0,0 0 253 0 0,0 0 51 0 0,0 0-81 0 0,0 0-386 0 0,0 0-169 0 0,0 0-31 0 0,1 1 5 0 0,4 2-294 0 0,1-1 0 0 0,-1 0 1 0 0,0 0-1 0 0,1-1 1 0 0,0 0-1 0 0,-1 0 1 0 0,1 0-1 0 0,0-1 1 0 0,-1 1-1 0 0,1-1 1 0 0,0-1-1 0 0,0 1 1 0 0,-1-1-1 0 0,1 0 1 0 0,0 0-145 0 0,8-1-52 0 0,80-7 52 0 0,-30-3-769 0 0,-54 11-3236 0 0,-3 1-1404 0 0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2:30.23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3224 0 0,'8'61'5642'0'0,"1"22"422"0"0,0-31-4343 0 0,19 66-51 0 0,-9-63-1672 0 0,-18-56-690 0 0,5-1-32 0 0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2:31.13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2304 0 0,'21'0'327'0'0,"-17"0"533"0"0,-4 0 237 0 0,0 0 44 0 0,0 0-60 0 0,4 16 2078 0 0,6 22-534 0 0,16 122 2391 0 0,-4-44-3619 0 0,6 18-533 0 0,-28-85-1256 0 0,1-36 402 0 0,-1-11 0 0 0,0 0 0 0 0,0 0 0 0 0,0 0 1 0 0,0 1-1 0 0,1-1 0 0 0,-1 0 0 0 0,1 0 0 0 0,-1 0 0 0 0,1 0 0 0 0,0 0 0 0 0,0 0 0 0 0,0 0 0 0 0,0 0 0 0 0,0 0 0 0 0,1-1 0 0 0,-1 1 0 0 0,0 0 0 0 0,1-1 0 0 0,-1 1 0 0 0,1 0-10 0 0,26 13 1689 0 0,1-18-3873 0 0,-20 0-3767 0 0,0 0 235 0 0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2:32.75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4 7136 0 0,'0'0'330'0'0,"8"0"104"0"0,34-4 1063 0 0,93 14 2386 0 0,-46-16-5267 0 0,-89 6 872 0 0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2:33.16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35 456 0 0,'7'3'3819'0'0,"31"2"2156"0"0,22-5-3341 0 0,-21-1-1922 0 0,-3-1-1067 0 0,0-1 0 0 0,1-1 1 0 0,-2-2-1 0 0,17-6 355 0 0,-25 4-971 0 0,-10 1-11 0 0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2:33.47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156 0 10136 0 0,'0'0'230'0'0,"0"0"30"0"0,0 0 19 0 0,13 3 478 0 0,27 33 1695 0 0,-25-18-1850 0 0,-8-8-338 0 0,0 0 1 0 0,0 1 0 0 0,-1-1-1 0 0,0 2 1 0 0,-1-1 0 0 0,0 0 0 0 0,-1 1-1 0 0,0 0 1 0 0,-1 0 0 0 0,0 4-265 0 0,0-4 147 0 0,16 105 866 0 0,-8-62-715 0 0,-11-54-224 0 0,0-1 46 0 0,0 0 10 0 0,0 0 4 0 0,-7-1-820 0 0,-4-12-2231 0 0,4 4-2879 0 0</inkml:trace>
  <inkml:trace contextRef="#ctx0" brushRef="#br0" timeOffset="265.563">202 83 8288 0 0,'0'0'381'0'0,"0"0"-6"0"0,0 0-103 0 0,-11 7 2445 0 0,-35 37 728 0 0,-19 30-2758 0 0,3 22-1732 0 0,51-71-3237 0 0,4-19-380 0 0</inkml:trace>
  <inkml:trace contextRef="#ctx0" brushRef="#br0" timeOffset="793.471">11 551 2304 0 0,'2'0'327'0'0,"105"-10"6088"0"0,15 7-4389 0 0,32-4 190 0 0,-39-4-131 0 0,-87 6-388 0 0,-27 5-1592 0 0,1 0-7 0 0,3-2-14 0 0,-4 1 44 0 0,-1 1 1 0 0,0 0-8 0 0,1 0-21 0 0,4-3-104 0 0,-4 2-124 0 0,-1 1-58 0 0,0 0-758 0 0,0 0-3107 0 0,0 0-1335 0 0</inkml:trace>
  <inkml:trace contextRef="#ctx0" brushRef="#br0" timeOffset="1689.233">342 317 920 0 0,'0'0'217'0'0,"0"0"578"0"0,0 0 254 0 0,0 0 51 0 0,0 0-76 0 0,0 0-363 0 0,0 0-158 0 0,0 0-30 0 0,0 0-15 0 0,0 0-37 0 0,0 0-18 0 0,0 0-3 0 0,0 0-16 0 0,0 0-67 0 0,0 0-28 0 0,0 0-7 0 0,0 0 0 0 0,0 0 13 0 0,0 0 8 0 0,0 0 1 0 0,0 0-31 0 0,0 0-129 0 0,0 0-59 0 0,0 0-11 0 0,0 0-30 0 0,0 0-110 0 0,0 0-15 0 0,0 8 742 0 0,0 58-245 0 0,8-20 456 0 0,-1-17 312 0 0,-7-28-1110 0 0,0-1 2 0 0,11 26 624 0 0,-8-17-700 0 0,1-3 0 0 0,-2-2 37 0 0,-1-4 154 0 0,-1 0 54 0 0,0 0 10 0 0,0 0-30 0 0,0 0-124 0 0,1 2-46 0 0,1 2-14 0 0,-1-3 119 0 0,-1-1 60 0 0,0 0 17 0 0,0 0-55 0 0,0 0-248 0 0,0 0-107 0 0,0 0-19 0 0,0 0 13 0 0,0 0 45 0 0,0 0-119 0 0,0 0-35 0 0,0 0 0 0 0,0 0-166 0 0,0 0-695 0 0,0 0-304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1T21:51:09.48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1148 7908 1094 0,'0'0'97'0,"0"0"-77"16,0 0-20-16,0 0 0 0,0 0 93 0,0 0 15 15,0 0 4-15,0 0 0 0,0 0-39 0,8 0-7 16,0 0-2-16,0 0 0 0,3 0 0 0,-3 4 0 15,5-4 0-15,3 0 0 0,2 0-24 0,1 0-6 16,-1-4-1-16,6 4 0 0,11 4-1 0,-6-4 0 16,0 0 0-16,5 0 0 0,-5-4-32 0,6 4 0 0,7 0 0 0,-5 0 0 15,0 0 35-15,5-3 3 0,-2 3 1 0,5 0 0 16,-3 0-24-16,-5 0-5 0,8 0-1 0,-5 0 0 16,0 0 5-16,-8 0 1 0,5 0 0 0,2 0 0 15,-2 0-15-15,-2 3 0 0,-6-3 0 0,0 4 0 16,0-1 57-16,3 1 6 0,-6-1 1 0,3 4 0 15,-2-7-79-15,2 5-15 0,3-5-3 16,-3 7-1-16,-8-7 34 0,3 4 0 0,-3-1 0 0,11-3 0 16,-6 4 0-16,1-1 0 0,2-3 0 0,0 0 0 15,2 4 13-15,1-4-3 0,0 0-1 0,0 3 0 16,-6-3 9-16,-2 0 2 0,-3 0 0 0,3 0 0 16,-3 0-20-16,-2 0 0 0,-3 0 0 0,2 0 0 0,-2 0 44 15,-3 0 1-15,0 0 1 0,-2 0 0 0,0 0-22 0,-3 0-5 16,-1-3-1-16,1 3 0 0,3-4-18 0,-8 4 0 15,5 0 0-15,-3-3 0 0,0-1 0 0,0 4 0 16,3 0 0-16,-2 0 0 0,2 0 29 0,0-3 3 16,-3-1 0-16,5 4 0 0,-2 0-24 0,3-5-8 15,-3 3 0-15,0 2 9 0,2 0 16 0,-2 0 3 16,3-5 1-16,-3 5 0 16,0 0-46-16,-3 0-10 0,0-2-1 0,3-3-1 0,-8 5 29 0,0 0 0 15,0 0 0-15,0 0 0 0,0 0 22 0,0 0 4 16,-8 0 1-16,0-3 0 15,-2-1-198-15,-6 4-39 0,-3 0-8 0</inkml:trace>
  <inkml:trace contextRef="#ctx0" brushRef="#br0" timeOffset="749.819">995 8851 1440 0,'0'0'128'0,"0"0"-103"15,0 5-25-15,5-5 0 0,-2 2 68 0,-3-2 8 16,8 5 1-16,-6-3 1 0,6-2 22 0,0 0 4 16,0 5 0-16,3-3 1 0,-3-2-39 0,2 5-8 15,6-5-2-15,-5 2 0 16,7-2-10-16,-2 0-2 0,3 0-1 0,-1 0 0 0,3 5-11 0,3-5-1 15,5-5-1-15,6 5 0 0,-9 0-14 0,3 0-4 16,8 0 0-16,0-2 0 0,3 2-2 0,-3-5-1 16,-3 5 0-16,3-2 0 0,1-3-1 0,1 5 0 15,4-2 0-15,2-3 0 0,-1 5 5 0,-1 0 1 0,-6 0 0 16,3 0 0-16,-3 0-6 0,2 0 0 0,-2 0-8 0,0 5 12 16,-2-5-12-16,2 2 0 0,0-2-9 0,5-2 9 15,-5 2 0-15,0-5 10 0,-2 5 0 0,4-2 0 16,4-3-2-16,-6 5 0 0,5-7 0 0,3 7 0 15,-5 0 5-15,2 0 1 0,-5-5 0 0,-3 5 0 16,4 0 0-16,-9 0 0 0,0 0 0 0,2 0 0 16,-1 0-1-16,-1 0 0 0,2 0 0 0,-9 5 0 15,1-5-2-15,-1 0-1 0,1 0 0 0,4 0 0 16,-6 0 0-16,3 0 0 0,0 0 0 0,10-5 0 0,-2 5 0 0,-8-2 0 0,2-3 0 0,1 3 0 31,-1-3 2-31,0 5 1 0,-2-7 0 0,3 7 0 0,-3 0 7 0,-3-2 0 16,0-3 1-16,3 5 0 0,-6 0-3 0,1 0-1 15,-1 0 0-15,-5 0 0 0,3 0-7 0,0 0-2 16,3 0 0-16,-6 0 0 0,3 0-8 0,0 0 8 16,-3 0-8-16,0 0 8 0,6 0-8 0,-9 0 0 15,6 0 9-15,-5 0-9 0,5 0 8 0,-6 0-8 0,6 0 8 0,-5 0-8 0,-3 0 9 0,-3 0-9 32,3 5 12-32,-3-5-12 0,-5 0 10 0,0 0-10 15,0 0 8-15,0 0-8 0,0 0 0 0,0 0 0 16,0 0 0-16,0 0 0 15,0 0-79-15,0-5-21 0,-8 5-4 0</inkml:trace>
  <inkml:trace contextRef="#ctx0" brushRef="#br0" timeOffset="14350.18">11806 4481 288 0,'0'0'25'0,"0"0"-25"16,0 0 0-16,0 0 0 0,0 0 178 0,0 0 30 16,0 0 7-16,0 0 1 15,0 0-98-15,0 0-19 0,8 0-4 0,-8 0-1 0,0 0-15 0,0 0-3 0,10 0-1 16,1 5 0-16,2-5 3 0,6 2 1 0,-4 3 0 0,7-5 0 16,-4 2-63-16,3-2-16 0,3 0 0 0,0 0 0 15,0 5 29-15,0-5 3 0,-1 0 1 0,6 0 0 16,3 0-19-16,0-5-4 0,-6 5-1 0,1-2 0 15,5-3 0-15,-3 5 0 0,0-2 0 0,-3-3 0 16,-2 5 3-16,-3 0 1 0,-2 0 0 0,-6 0 0 16,3 0 34-16,-3 0 6 0,3 0 2 0,-3 0 0 15,0 5 14-15,-2-5 3 0,-3 2 1 0,5-2 0 16,-2 5-55-16,-3-5-18 0,-8 0 10 0,8 2-10 16,-8-2 28-16,10 0 0 0,-10 0 0 0,8 5 0 15,-8-5-8-15,11 0-2 0,-11 0 0 0,8 2 0 16,-8-2-6-16,0 0-2 0,0 0 0 0,8 0 0 0,0 0-2 0,-8 0 0 15,0 0 0-15,0 0 0 0,0 0-8 0,0 0 0 16,0 0 9-16,10 0-9 0,1 5 0 0,-11-5 0 16,0 0 0-16,0 0 8 0,8 0-8 0,0 0 0 15,-8 0 0-15,0 0 8 0,0 0-8 0,8 0 0 16,0 5 0-16,-1-5 0 16,-7 0 0-16,0 0-15 0,0 0 4 0,0 0 1 15,0 0-118-15,0 0-24 0,0 0-5 0</inkml:trace>
  <inkml:trace contextRef="#ctx0" brushRef="#br0" timeOffset="15600.05">8456 8475 57 0,'0'0'0'0,"-5"2"0"0,0-2 0 0,5 0 0 0,0 0 0 0,0 0 0 16,-6-2 274-16,6 2 50 0,0 0 9 0,0 0 3 15,0 0-167-15,0 0-33 0,0 0-6 0,0 0-2 16,0 0-51-16,3 7-10 0,-3-5-3 0,0 5 0 0,5 0 0 0,-2 2 0 16,-6 1 0-16,3-3 0 0,5 5 0 0,-2-3 0 15,-3 3 0-15,0 2 0 0,-3 0 0 0,3 5 0 16,3-5 0-16,0 0 0 0,-6 5-51 0,0-5-13 16,3 5 0-16,0 0 0 0,0-5 54 0,0 0 8 15,-2 5 2-15,4-5 0 0,1 0-52 0,0-7-12 16,-3 7 0-16,0-7 0 0,2 5 0 0,1-5 0 15,-3 0 0-15,0 0 0 0,3-2 0 0,-3 7 0 16,2-10 0-16,-2-2 0 0,0 0 16 0,0 0 1 16,0 0 0-16,0 0 0 0,0 0-17 0,0 0 10 15,0 0-10-15,0 0 8 0,0 0-23 0,0 0-5 16,0 0 0-16,0 0-1 16,6-2-35-16,-6-3-6 0,-3 0-2 0,3 3-1152 0</inkml:trace>
  <inkml:trace contextRef="#ctx0" brushRef="#br0" timeOffset="19552.08">13060 4526 460 0,'0'0'41'0,"0"0"-33"15,0 0-8-15,0 0 0 0,-8-5 135 0,8 5 25 16,0 0 4-16,0 0 2 0,0 0-108 0,0 0-22 15,0 0-4-15,0 0 0 0,0 0-18 0,5 0-3 16,3 0-1-16,3 0 0 0,2 5 18 0,3-3 3 16,0-2 1-16,0 0 0 0,-1 5 10 0,1-5 2 0,3 0 1 0,-3 0 0 15,2 2-19-15,1-2-4 0,-1 0-1 0,3 0 0 16,3 0-21-16,0-2 9 16,0 2-9-16,2 0 0 0,-2-5 0 0,3 5 0 0,-1-2 0 15,3-3 0-15,-2 10 8 0,-4-5-8 0,1 0 0 0,-3-5 0 16,1 5 10-16,-4 0-10 0,1 0 8 0,-3 0-8 15,-1 0 9-15,-1 0-9 0,-1 0 10 0,-3 0-10 16,-2 0 9-16,0 0-9 0,-2 0 8 0,-6 0-726 16</inkml:trace>
  <inkml:trace contextRef="#ctx0" brushRef="#br0" timeOffset="20364.82">17661 4481 115 0,'0'0'10'0,"0"0"-10"0,0 0 0 0,0 0 0 16,0 0 129-16,5-2 24 16,1-3 5-16,1 5 1 0,1-2-80 0,0 2-16 0,0-5-3 0,3 5-1 15,-1 5-4-15,1-5-1 0,2 2 0 0,0-2 0 16,3-2-1-16,3 2 0 0,-1 0 0 0,4 2 0 15,-4-2-17-15,6 0-4 0,0 0-1 0,2 0 0 16,1 0-20-16,-1 5-11 0,1-3 12 0,-1-2-12 16,-2-2 10-16,0 2-10 0,-3 2 8 0,3-2-8 15,-6 0 12-15,1 5-2 0,-1-5-1 0,-2 2 0 16,-3-2 0-16,1 0 0 0,-1 0 0 0,-5 0 0 16,0 0 0-16,-3 0 0 0,3 0 0 0,-6 0 0 15,-2 0 3-15,0 0 0 0,0 0 0 0,0 0-473 16,0 0-95-16</inkml:trace>
  <inkml:trace contextRef="#ctx0" brushRef="#br0" timeOffset="21442.26">11078 5224 460 0,'0'0'20'0,"0"0"5"0,0 0-25 0,0 0 0 16,0 0 0-16,0 0 0 0,0 0 89 0,0 0 13 15,0 0 2-15,8 0 1 0,3 0-35 0,2 0-7 16,-3 5-2-16,1-5 0 0,2 0-7 0,3 0-2 16,0 0 0-16,3 0 0 0,-1-5-11 0,3 5-2 15,0 0-1-15,3-2 0 0,3-3-10 0,-4 5-3 0,1 0 0 0,3-2 0 16,2-3-11-16,0 5-2 0,3 0-1 0,-3-2 0 15,0-3-3-15,-3 5-8 0,1 0 12 0,-3-5-4 16,-3 5-8-16,-3-2 12 0,3 2-12 0,1-5 12 16,-4 5-4-16,-2 0-8 0,0-2 12 0,0-3-4 15,-3 5-8-15,0 0 12 0,-2 0-12 0,-3 0-704 16</inkml:trace>
  <inkml:trace contextRef="#ctx0" brushRef="#br0" timeOffset="22816.93">9800 8538 921 0,'0'0'40'0,"0"0"10"0,0 0-40 0,0 0-10 15,0 0 0-15,0 0 0 0,0 0 76 0,0-2 12 16,0-3 4-16,0 5 0 0,-2-2-52 0,2 2-11 16,0-7-1-16,0 7-1 0,0 0 13 0,2-5 2 15,1 2 1-15,2-1 0 0,0 1-14 0,3-1-2 16,3-3-1-16,0 2 0 0,4 3 1 0,-1-3 0 16,4-2 0-16,3 5 0 0,0-3-8 0,1-2-2 15,-1 2 0-15,0 3 0 0,-3 2 2 0,1-5 0 16,0 5 0-16,-1 0 0 0,-2 0 6 0,0 5 2 15,-3-5 0-15,0 7 0 0,-2 0 8 0,-3 0 1 16,0 0 1-16,0 0 0 0,-3 0-11 0,0 5-2 0,-5-5-1 16,-2 5 0-16,2-3 0 0,-3 3 0 0,-2-5 0 0,-1 0 0 15,1 5 1-15,-3-5 0 0,0 0 0 0,0 5 0 16,0-5-8-16,-2 0 0 0,2 0-1 0,0 0 0 16,0 0-7-16,0 0 0 0,0 0-8 0,3-2 12 15,-3 2-12-15,3-5 9 0,2 3-9 0,0 2 8 16,-2-3-8-16,5-1 0 0,0-3 0 0,3 7-11 15,2 0 1-15,0-2 0 0,3 2 0 0,0-5 0 16,5 3 1-16,6 2 0 0,2-2 0 0,3-3 0 16,0 5 9-16,5 0 0 0,0 0-9 0,3 0 9 15,-3 5 0-15,0-5 0 0,-5 0 0 0,-1 0 0 16,-7 5 0-16,0 0 0 0,-5-3 0 0,-3-2 0 16,-6 0 14-16,-2 5 4 0,-2 0 1 0,-6-3 0 15,-3-2 35-15,-5 0 7 0,-5 5 2 0,-3-5 0 0,0 0-22 16,1 0-4-16,-1 0-1 0,0-2 0 0,-2-5-8 0,-1 2-1 15,3-2-1-15,0-2 0 0,1 2-9 0,2 0-1 16,-1-5-1-16,1 5 0 0,0-2-15 0,0-3 0 16,2 3 8-16,1-3-8 15,-1-2-39-15,6 7-10 0,-3-7-3 0,6 2-1180 0</inkml:trace>
  <inkml:trace contextRef="#ctx0" brushRef="#br0" timeOffset="24457.17">14237 4514 403 0,'0'0'36'0,"0"0"-36"0,0 0 0 0,0 0 0 16,0 0 80-16,0 0 10 0,0 0 2 0,0 0 0 16,0 0-36-16,3 5-8 0,-3-5 0 0,0 0-1 15,0 0 13-15,0 0 4 0,0 0 0 0,0 0 0 16,0 0 5-16,0 0 2 0,0 0 0 0,0 0 0 16,0 0-13-16,0 0-2 0,5 2-1 0,-5-2 0 15,0 0-33-15,0 0-6 0,5 0-2 0,3 0 0 16,0 0-14-16,3 0 11 0,2 0-11 0,0 0 10 15,3 0-1-15,0 0 0 0,-3 0 0 0,6 0 0 16,-1 0-9-16,4 0 0 0,-4 0 9 0,3 0-9 0,3-2 8 16,3 2-8-16,2-5 8 0,0 5-8 0,-3 0 0 0,6 0 0 15,0 0 0-15,-1 0 0 0,1 0 0 0,0 5 0 16,-3-5 0-16,0 2 0 0,-2-2 0 0,-1 0 9 16,-2 5-9-16,-3-5 0 0,6 2 20 0,-6-2-4 15,0 5 0-15,0-5 0 0,-2 2 8 0,-1-2 2 16,-5 0 0-16,3 5 0 0,-3-5 13 0,1 0 2 15,-1 0 1-15,-3 0 0 0,1 0-27 0,-3 0-6 16,3 0-1-16,-4 2 0 0,-7-2-8 0,0 0 8 16,0 0-8-16,8-2 8 0,0 2-8 0,-8 0 0 15,0 0 0-15,8-5 0 16,0 5-164-16,0 0-36 0,-8 0-6 0,11 0-2 0</inkml:trace>
  <inkml:trace contextRef="#ctx0" brushRef="#br0" timeOffset="25925.57">11708 8489 968 0,'0'0'21'0,"0"0"5"0,0 0 1 0,0 0 0 0,0 0-27 0,0 0 0 0,0 0 0 0,0 0 0 16,0 0 28-16,0 0 1 0,0 0 0 0,0 0 0 16,0 0 6-16,0 0 1 0,0 0 0 0,0 0 0 15,0 0 20-15,0 0 5 0,0 2 1 0,-3 3 0 16,1 2-9-16,2 0-1 0,-3 0-1 0,3-2 0 15,0 2-14-15,0-5-2 0,0 10-1 0,3-5 0 16,-3 0-3-16,2 5-1 0,-2-3 0 0,3 3 0 16,-3 0 1-16,2-3 0 0,-2 5 0 0,3-2 0 15,0 2 4-15,-1 0 1 0,-2 2 0 0,3-1 0 16,0-1-4-16,-3 0-1 0,0 0 0 0,0 0 0 0,0-2-9 0,0 2-2 16,0 0 0-16,0-2 0 0,0 0-1 0,0-3-1 15,0 3 0-15,0-5 0 0,0 0-6 0,0 0 0 16,0 0-1-16,0 0 0 0,0-7-3 0,0 0 0 15,0 0 0-15,0 0 0 0,0 0-8 0,5 0 8 16,-5 0-8-16,0 0 8 0,0 0-8 0,5 0 8 16,1-2-8-16,-4-3-712 15,1-2-148-15</inkml:trace>
  <inkml:trace contextRef="#ctx0" brushRef="#br0" timeOffset="28708.46">15587 4573 1782 0,'-16'-7'79'0,"13"7"16"0,-5 0-76 0,3 0-19 16,2 0 0-16,-2 2 0 0,0-2 0 0,5 0 10 16,0 0-10-16,0 0 8 0,0 0-16 0,0 0-4 15,0 0-1-15,5 5 0 0,0-3 13 0,3 5 0 16,-3-2 0-16,3-3 0 0,0-2 0 0,6 5-12 16,-4-5 3-16,3 5 1 0,3-5 8 0,0 0 0 15,3 0 8-15,-1 0-8 0,3-5 14 0,3 5-2 16,0-5 0-16,0 5 0 0,2-2 4 0,3 2 0 15,-2 0 0-15,2-5 0 0,-5 10 1 0,2-5 1 16,-2-5 0-16,-3 5 0 0,-2 0 0 0,-1 0 0 0,-2 0 0 0,0 0 0 16,-5 0-7-16,-1 0-2 0,3 0 0 0,1 0 0 15,-7 0-9-15,4 0 0 0,-3 5 0 0,0-5-892 16</inkml:trace>
  <inkml:trace contextRef="#ctx0" brushRef="#br0" timeOffset="29348.75">21683 4575 1094 0,'-3'-7'97'0,"3"7"-77"0,0-7-20 0,0 7 0 16,0 0 107-16,0 0 17 0,5 0 4 0,-2-2 1 15,0-3-117-15,2 5-24 0,-3-7-5 0,6 7-1 16,-8 0 18-16,8 0 11 0,3 2-2 0,0-2 0 0,-1 5 13 0,3-5 2 15,3 0 1-15,3 0 0 0,2 5 0 0,3-5 0 16,2 0 0-16,3 0 0 0,0 2-9 0,6-2-1 16,-1 0-1-16,1 5 0 0,-6-5-14 0,2 2 9 15,-1-2-9-15,-1 0 8 0,-3 5 0 0,-2-3-8 16,0-2 12-16,-3 5-4 0,-3-5 0 0,-4 2 0 16,-4-2 0-16,-2 5-814 0</inkml:trace>
  <inkml:trace contextRef="#ctx0" brushRef="#br0" timeOffset="30557.57">13137 8590 1263 0,'0'0'56'0,"-3"-5"12"0,0 3-55 0,3 2-13 0,-2-5 0 0,-1 3 0 15,3 2 31-15,-3-5 3 0,1 3 1 0,-1-3 0 16,3-2 14-16,0 7 3 0,0-7 1 0,0 7 0 0,0-5-21 0,3 3-5 15,-1-3-1-15,4-2 0 0,2 5-4 0,-3-3-1 16,5 3 0-16,1-3 0 0,2 2-21 0,0-1 8 16,1 1-8-16,-1-1 0 0,3 4 0 0,-3 0 0 15,0 0 0-15,1 7 0 0,-1-7 14 0,0 7-2 16,-2 0 0-16,-4 0 0 0,1 0 12 0,-2 5 1 16,2 2 1-16,-3-2 0 0,-5 2 9 0,0 0 1 15,0 7 1-15,-3-2 0 0,1 0-11 0,-4-1-2 16,1-1-1-16,0 4 0 0,-1-2-5 0,-1 0-1 15,-1 0 0-15,0-3 0 0,2-2 5 0,1 3 1 16,0-3 0-16,2-5 0 0,1 3-6 0,-4 2-1 16,4-7 0-16,2 5 0 0,-3-5-6 0,0 5-2 0,3-5 0 15,0 0 0-15,0 0 0 0,0 0 0 0,0 0 0 16,3 0 0-16,0-2 0 0,-1 2 0 0,4-5 0 16,-4 3 0-16,6 2-8 0,0-7 0 0,0 2 0 0,3 3 8 15,2-5-8-15,3 0 0 0,0 0 9 0,2-7-9 16,3 2 20-16,6 3 0 0,-4-3 0 0,4 3 0 15,-1-5-20-15,-2 2-16 0,-3-2 2 0,-2 0 1 16,-1 2 13-16,-4 3 0 0,-4-5 12 0,-2 2-12 16,-8 5 0-16,0 0 0 0,0 0 0 0,0 0-1095 15</inkml:trace>
  <inkml:trace contextRef="#ctx0" brushRef="#br0" timeOffset="31665.32">16409 4575 1350 0,'0'0'60'0,"0"0"12"0,-5-2-58 0,0 2-14 16,0-5 0-16,5 5 0 0,0 0 8 0,0 0 0 16,-6 5-8-16,6-5 12 0,0 0-12 0,0 0 0 15,-5 2 0-15,5-2 0 0,0 0-10 0,0 0 10 16,5 5-8-16,-5-5 8 0,0 0 0 0,8 2 16 15,3 3-3-15,-1-5 0 0,-2 2 14 0,3-2 2 16,2 5 1-16,3-5 0 0,0 0-2 0,2 0 0 16,4 0 0-16,1 0 0 0,4 0-7 0,2 0-1 15,-3-5-1-15,9 5 0 0,5 0 12 0,-6 0 2 16,-2 0 1-16,-3 0 0 0,0-2-34 0,0 2 0 16,0 0 0-16,0 0 0 0,-8-5 12 0,6 5 1 15,5 0 1-15,-11-2 0 0,-5-5 11 0,-3 2 3 0,8 5 0 16,-5-2 0-16,-3-3 2 0,-2 5 1 0,-1 0 0 15,1-2 0-15,-3 2-21 0,-3 0-10 0,-5 0 10 0,0 0-10 32,8 2-90-32,-8-2-24 0</inkml:trace>
  <inkml:trace contextRef="#ctx0" brushRef="#br0" timeOffset="32508.9">14859 8423 1328 0,'-5'-3'59'0,"5"3"12"0,0 0-57 0,0 0-14 15,0 0 0-15,0 0 0 0,0 0 15 0,0 0 0 16,0 0 0-16,5 7 0 0,-2 1 18 0,5-1 4 16,-3 2 1-16,-2-2 0 0,-1 5 7 0,1 2 2 15,2 0 0-15,0 5 0 0,1-5-3 0,-1 5-1 16,-2 0 0-16,2 2 0 0,0 0 1 0,1 0 1 0,-4 3 0 15,3 1 0-15,1-1-2 0,-1 2-1 0,0 2 0 16,1-2 0-16,-1 0-6 0,3-5 0 0,-3-2-1 16,0 2 0-16,1-2-5 0,-1 0-1 0,0-5 0 0,-2 0 0 15,2 0-2-15,-2-2-1 0,-3-3 0 0,3 3 0 16,-3-5-10-16,0 5-3 0,0-3 0 0,0-4 0 16,0 7-4-16,-3-5-1 0,3-5 0 0,0 3 0 15,0-5-8-15,0 0 0 0,0 0 0 0,0 0 8 31,0 0-112-31,0 0-24 0,-5-5-4 0</inkml:trace>
  <inkml:trace contextRef="#ctx0" brushRef="#br0" timeOffset="33321.11">18497 4514 806 0,'0'0'36'0,"-5"0"7"0,2 0-35 0,3 0-8 16,0 0 0-16,0 0 0 0,0 0 115 0,0 0 21 15,0 0 4-15,5 7 0 0,1-2-96 0,-1-3-20 16,3 5-4-16,2-7-1 0,-2 5 9 0,3-3 1 16,0-2 1-16,4 5 0 0,1-5 2 0,6 2 1 15,1 3 0-15,1-5 0 0,3 0-16 0,2 0-3 16,2 0-1-16,6 0 0 0,1 0-13 0,-1-5 9 15,2 5-9-15,6-2 8 0,3 2-8 0,2-5 0 16,3 5 9-16,3 0-9 0,-1-2 0 0,1-3 0 16,-1 3 0-16,1-3 0 0,-3 3 8 0,0 2-8 0,0-5 10 0,-6 5-10 15,-2-2 28-15,-2 2-1 0,-4-5 0 0,1 5 0 16,-3 0 27-16,-3-2 6 0,3-3 0 0,-5 5 1 16,0 0-37-16,-3 0-7 0,-3-5-1 0,1 5-1 15,-1 0 1-15,-2 0 0 0,-3 0 0 0,1 0 0 16,-4-2-7-16,1 2-1 0,-1 0 0 0,1 0 0 15,-1 0-8-15,1 0 0 0,-3 0 9 0,2 2-9 16,-2-2 8-16,-3 5-8 0,-2-5 8 0,-1 5-8 16,1-3 19-16,-6-2-1 0,0 7 0 0,1-2 0 15,-4-3-114-15,-2 5-24 16,-2 0-4-16,-6-2 0 0</inkml:trace>
  <inkml:trace contextRef="#ctx0" brushRef="#br0" timeOffset="34008.6">17060 8442 288 0,'0'0'25'0,"0"0"-25"16,0 0 0-16,-2 2 0 0,-6 5 354 0,5-2 66 15,6 2 12-15,-3 0 4 0,-3 0-357 0,0 0-71 16,6 5-8-16,0 2-15 0,2 0 15 0,0 5 0 15,-2 0 0-15,0 2 0 0,5 5 23 0,-6-3 10 16,-4 3 3-16,2 0 0 0,5 0 4 0,-2 2 2 16,-3-7 0-16,-3 5 0 0,0 0-18 0,3 0-4 15,6-7-1-15,-9 2 0 0,-8-7 3 0,9 7 1 0,10-7 0 16,-6-2 0-16,-2 2-8 0,3-2-2 0,2-5 0 0,3 0 0 16,0-5-5-16,-5 3 0 0,-3-5-8 0,8 0 12 15,5 0-12-15,-8-7 0 0,-8-5 8 0,3-2-8 16</inkml:trace>
  <inkml:trace contextRef="#ctx0" brushRef="#br0" timeOffset="34711.4">20590 4608 1490 0,'-11'-9'66'0,"9"4"14"0,-4 5-64 0,6 0-16 16,0 0 0-16,0 0 0 0,6-7 15 0,4 2 0 16,3 3 0-16,6-3 0 0,5 3-15 0,0-3-15 15,-1 3 3-15,4-3 1 0,2 5 11 0,0-2 0 16,0-3 8-16,-2 0-8 0,-1 3 12 0,-2 2-3 16,2-5 0-16,1 3 0 0,-1-3 6 0,3 3 1 15,1-3 0-15,-1 3 0 0,-3-3-4 0,1 5-1 16,2 0 0-16,0 0 0 0,0 0-11 0,-3 0 8 15,-2 0-8-15,-3 0 8 0,0 5-8 0,-2-5 0 16,-3 2 9-16,-3-2-9 0,-2 0 10 0,-1 0-2 16,1 0-8-16,-6 5 12 0,-5-5 3 0,0 0 0 15,5 2 0-15,-5-2 0 0,0 0-30 0,0 0-5 16,0 5-2-16,-5 2 0 0</inkml:trace>
  <inkml:trace contextRef="#ctx0" brushRef="#br0" timeOffset="35461.619">19153 8470 1350 0,'0'0'60'0,"0"0"12"16,0 0-58-16,0 0-14 0,0 0 0 0,0 0 0 16,0 0 0-16,0 0 11 0,3 7-11 0,-3-7 10 0,5 5-10 0,0-3 8 15,-5 5-8-15,6-2 8 0,-4 2 30 0,1 4 6 16,0-1 0-16,-3-3 1 0,0 5 15 0,0 2 2 16,-3 5 1-16,3-5 0 0,0 7-9 0,-3-2-2 15,3 2 0-15,0-2 0 0,-2 2-15 0,-1 0-3 16,0 3-1-16,1-3 0 0,2 0-12 0,0 0-2 15,0-2-1-15,0 0 0 0,2-5 1 0,-2 0 0 16,3 0 0-16,0-2 0 0,-1 0-6 0,4-3-1 16,-4-4 0-16,1 2 0 0,-3-7-4 0,0 0-8 15,0 0 11-15,0 0-11 0,0 0 12 0,0 0-12 16,5 0 12-16,-5 0-12 16,0 0-115-16,3-5-29 0</inkml:trace>
  <inkml:trace contextRef="#ctx0" brushRef="#br0" timeOffset="36351.68">9395 5337 806 0,'0'0'72'0,"-2"-7"-58"16,-1 2-14-16,3 5 0 0,0 0 29 0,0-2 3 15,3-3 1-15,2-2 0 0,-5 5-33 0,5-3 0 16,1 3 0-16,-1-3 0 0,3 5 9 0,0-2 5 16,0-3 1-16,2 5 0 0,4 0 30 0,-1 0 7 15,0 0 0-15,3 0 1 0,2 0-3 0,4 0-1 16,-1-5 0-16,3 10 0 0,2-5-7 0,3 0-2 16,8 5 0-16,-2-5 0 0,2 0-19 0,5 0-4 15,0-5-1-15,1 5 0 0,2 0 1 0,-3-5 0 16,3 3 0-16,-3 2 0 0,1-5 8 0,-1 5 2 0,-2-2 0 15,2-3 0-15,-2 5 3 0,-3 0 1 0,-6 0 0 0,-2-2 0 16,-2 2-9-16,-1 2-2 0,-4-2 0 0,-4 0 0 16,1 0-3-16,-6 0-1 0,0 5 0 0,-2-5 0 15,-1 2-8-15,1 3-8 0,-3-5 12 0,2 2-12 32,-2 3-92-32,0 0-26 0,5-3-5 0,-5 5-1 0</inkml:trace>
  <inkml:trace contextRef="#ctx0" brushRef="#br0" timeOffset="37132.71">20931 8475 1396 0,'0'0'31'0,"0"0"6"0,0 0 2 0,0 0 0 0,0 0-31 0,0 0-8 16,0-5 0-16,0 5 0 0,0 0 48 0,0 0 8 15,0 0 1-15,0 0 1 0,0 0-7 0,3 7-2 16,-1 0 0-16,1 0 0 0,0 5-12 0,2 2-2 15,0 7-1-15,1-2 0 0,-1 7-6 0,-2-5 0 0,2 5-1 0,0 2 0 16,0 3-7-16,-2-3 0 0,0 0-1 0,2-2 0 16,-2 0 9-16,-1-5 3 0,1 0 0 0,-3 3 0 15,0-8 10-15,3 3 3 0,-6-5 0 16,6 0 0-16,-3-2-6 0,0 0-1 0,0-3 0 0,0-2 0 16,-3-2-17-16,3 2-4 0,3 0-1 0,-3-7 0 15,0 0-15-15,0 0 11 0,0 0-11 0,0 0 10 31,0 0-128-31,0 0-26 0</inkml:trace>
  <inkml:trace contextRef="#ctx0" brushRef="#br0" timeOffset="38007.5">12253 5297 979 0,'0'0'87'0,"0"0"-70"16,0 0-17-16,0 0 0 0,-5 0 90 0,5 0 14 0,0 0 4 0,0 0 0 16,0 0-51-16,0 0-9 0,0 0-3 0,2-2 0 15,4-3-15-15,1 0-3 0,1 3-1 0,3 2 0 16,2 0 5-16,3-5 1 0,0 5 0 0,2 0 0 16,4 0-5-16,1 0-1 0,1 0 0 0,5 0 0 15,0 0-3-15,6 0-1 0,5 0 0 0,2 0 0 16,6 0-6-16,-4-2 0 0,1 2-1 0,3 0 0 15,-6 0-1-15,6 0 0 0,0 2 0 0,-3-2 0 16,-6 0 1-16,-2 5 0 0,0-3 0 0,-2 3 0 16,-3-5-1-16,-6 7 0 0,-2-7 0 0,0 0 0 15,-6 7 4-15,1-7 1 0,-6 0 0 0,0 5 0 16,-2-5 4-16,-1-5 1 0,-2 5 0 0,0 0 0 16,-3-2 0-16,1-3 0 0,-1 5 0 0,-2-2 0 15,2-3-10-15,-2-2-2 0,2 2 0 0,-2 3 0 16,2-3-88-16,-2 3-17 0,2-3-4 0</inkml:trace>
  <inkml:trace contextRef="#ctx0" brushRef="#br0" timeOffset="38804.18">23185 8529 403 0,'-7'-5'36'0,"1"3"-36"0,4-3 0 0,-4 5 0 16,-2-3 243-16,3 3 41 0,0-4 9 0,-1 8 2 16,1-1-195-16,3-3-40 0,-4 5-7 0,4 2-1 15,-1 0 4-15,0 2 2 0,3 8 0 0,-2-1 0 16,2 3-3-16,0 2-1 0,-3-2 0 0,0 7 0 16,1-5-6-16,-1 7 0 0,0-2-1 0,3-5 0 15,-2 5-8-15,-1-7-2 0,-2 2 0 0,2-2 0 16,1 2-2-16,-1-7-1 0,3 5 0 0,0-5 0 15,-3-2-10-15,3-3-1 0,0 3-1 0,0-5 0 0,0 5-22 16,0-10 0-16,0 5 0 0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2:31.54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0 305 10136 0 0,'35'12'1133'0'0,"67"72"2902"0"0,1 2-2060 0 0,-33-26-1911 0 0,-57-55-139 0 0,-12-6-3855 0 0,-1 1 3182 0 0,4-4-4650 0 0</inkml:trace>
  <inkml:trace contextRef="#ctx0" brushRef="#br0" timeOffset="312.424">292 337 5984 0 0,'0'0'464'0'0,"0"0"-143"0"0,-5 6 1667 0 0,-60 96 5271 0 0,-49 18-5980 0 0,110-115-888 0 0,2-1-1518 0 0,0-1-3178 0 0,2-3-965 0 0</inkml:trace>
  <inkml:trace contextRef="#ctx0" brushRef="#br0" timeOffset="790.925">281 1 1376 0 0,'0'0'299'0'0,"12"0"3435"0"0,57 19 2122 0 0,29 50-5117 0 0,-72-49 371 0 0,89 90-586 0 0,-100-91-196 0 0,-1 1-1 0 0,-1 1 1 0 0,-1 0-1 0 0,0 0 1 0 0,-2 2 0 0 0,-1-1-1 0 0,0 2-327 0 0,-7-20 51 0 0,1 5 80 0 0,0 1 0 0 0,0-1 0 0 0,-1 0-1 0 0,0 1 1 0 0,0-1 0 0 0,-1 1 0 0 0,-1-1 0 0 0,0 1 0 0 0,0-1-1 0 0,-1 1 1 0 0,0-1 0 0 0,0 1 0 0 0,-1-1 0 0 0,-1 1-1 0 0,1-1 1 0 0,-2 0 0 0 0,0 1-131 0 0,1-1 76 0 0,-2-1-1 0 0,1 0 1 0 0,-1 0-1 0 0,0 0 1 0 0,-1-1 0 0 0,0 0-1 0 0,0 0 1 0 0,0 0-1 0 0,-1-1 1 0 0,-5 5-76 0 0,-3 0-2184 0 0,15-11-3890 0 0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2:28.30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138 0 920 0 0,'-12'9'717'0'0,"0"-1"3928"0"0,-14 29 111 0 0,-7 21-2444 0 0,5 11-797 0 0,24-48-1306 0 0,-2 0-51 0 0,1 0 1 0 0,1 0-1 0 0,1 0 0 0 0,1 0 0 0 0,0 1 1 0 0,2-1-1 0 0,0 1 0 0 0,2-1 0 0 0,0 1 0 0 0,2-1 1 0 0,0 0-1 0 0,1 0 0 0 0,1 0 0 0 0,1-1 0 0 0,3 6-158 0 0,37 40 0 0 0,-42-61-126 0 0,75 49 215 0 0,-39-50-2531 0 0,-31-6-3006 0 0</inkml:trace>
  <inkml:trace contextRef="#ctx0" brushRef="#br0" timeOffset="171.853">308 442 3680 0 0,'4'6'381'0'0,"30"18"5635"0"0,36 54-2139 0 0,-38-52-3055 0 0,14-12-1425 0 0,-30-28-4678 0 0,-6 8 1429 0 0</inkml:trace>
  <inkml:trace contextRef="#ctx0" brushRef="#br0" timeOffset="531.129">589 403 5528 0 0,'0'0'597'0'0,"-5"4"2607"0"0,-26 34 3011 0 0,8 20-3768 0 0,-16 44-667 0 0,-22 64-2072 0 0,59-154-227 0 0,-4 27 1310 0 0,4-13-7529 0 0,2-26 1125 0 0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2:26.74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87 3224 0 0,'15'-2'485'0'0,"25"-4"4928"0"0,18-4-2219 0 0,52 4-1212 0 0,-100 7-1907 0 0,11 0-56 0 0,-19-1-665 0 0,-2 0-258 0 0,0 0-50 0 0,0 0-6 0 0</inkml:trace>
  <inkml:trace contextRef="#ctx0" brushRef="#br0" timeOffset="312.419">116 4 6912 0 0,'0'0'314'0'0,"1"-1"-6"0"0,0-1-8 0 0,0 2 700 0 0,7 8 3019 0 0,3 35-410 0 0,6 18-1808 0 0,-2-19-1153 0 0,-5-12-469 0 0,1-14-316 0 0,-2-10-3442 0 0,-8-5 2061 0 0,1-1-4442 0 0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2:25.50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0 320 6448 0 0,'0'0'297'0'0,"0"0"-9"0"0,8 4-177 0 0,71 63 6993 0 0,46 9-4553 0 0,-85-60-2239 0 0,-39-15-245 0 0,1-1-813 0 0,-1 0-3212 0 0,-1 0-1388 0 0</inkml:trace>
  <inkml:trace contextRef="#ctx0" brushRef="#br0" timeOffset="453.024">209 314 3224 0 0,'0'0'549'0'0,"0"0"1099"0"0,0 0 485 0 0,0 1 99 0 0,-19 38 3269 0 0,-9-2-3791 0 0,-4 9-1324 0 0,-40 90-223 0 0,72-134-858 0 0,-3 4 2281 0 0,3-1-8266 0 0,0-5 1603 0 0</inkml:trace>
  <inkml:trace contextRef="#ctx0" brushRef="#br0" timeOffset="961.872">253 13 6448 0 0,'11'-7'482'0'0,"-6"2"-86"0"0,-2 5 4256 0 0,46 37-2930 0 0,33 40-94 0 0,-57-36-1290 0 0,-15-26-53 0 0,0 1 0 0 0,-1 0 0 0 0,-1 0 0 0 0,-1 1 0 0 0,0 0-1 0 0,2 9-284 0 0,0 11 400 0 0,-5-24-235 0 0,0 0 1 0 0,-1 1 0 0 0,0-1-1 0 0,-1 1 1 0 0,0-1 0 0 0,-2 1-1 0 0,1 0 1 0 0,-2 0 0 0 0,0 0-1 0 0,-1 2-165 0 0,-19 57 43 0 0,-5-33-534 0 0,26-39-4164 0 0,0-1-1513 0 0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2:23.33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61 9560 0 0,'6'4'1014'0'0,"56"-4"4169"0"0,30 0-4360 0 0,-89 0-785 0 0,35-6 354 0 0,-19 3-1390 0 0,-2 1-3616 0 0,-16 2-288 0 0</inkml:trace>
  <inkml:trace contextRef="#ctx0" brushRef="#br0" timeOffset="453.018">159 1 10736 0 0,'0'0'241'0'0,"0"0"38"0"0,0 0 13 0 0,0 0-26 0 0,0 1-171 0 0,19 42 2285 0 0,5 12 1013 0 0,-13 24-1646 0 0,-11-45-2643 0 0,0-32-278 0 0,0-2-65 0 0,0 0-9 0 0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2:22.05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83 6 4608 0 0,'35'0'407'0'0,"-22"-6"6392"0"0,-15 12-7319 0 0,-23 63 4388 0 0,22-66-3851 0 0,0 1 0 0 0,0-1 0 0 0,1 1 0 0 0,0-1-1 0 0,-1 1 1 0 0,1 0 0 0 0,1-1 0 0 0,-1 1 0 0 0,0 0 0 0 0,1 0 0 0 0,0 1-1 0 0,0-1 1 0 0,0 0 0 0 0,1 1-17 0 0,-25 69 1783 0 0,12-9-1613 0 0,-16 43 1721 0 0,28-105-1860 0 0,-1 1 0 0 0,1-1-1 0 0,0 0 1 0 0,0 1 0 0 0,0-1 0 0 0,0 1-1 0 0,0-1 1 0 0,1 0 0 0 0,0 1 0 0 0,0 0-1 0 0,0-1 1 0 0,0 1 0 0 0,0-1 0 0 0,1 1-1 0 0,0 2-30 0 0,3 69 352 0 0,7-47-288 0 0,28 46-128 0 0,-12-37-464 0 0,15 5 496 0 0,-21-20 32 0 0,2-12-946 0 0,-6-10-4590 0 0,-5-4-77 0 0</inkml:trace>
  <inkml:trace contextRef="#ctx0" brushRef="#br0" timeOffset="547.877">296 374 10136 0 0,'17'-3'230'0'0,"-13"3"30"0"0,-4 0 19 0 0,0 0 37 0 0,0 0 125 0 0,11 3 569 0 0,35 32 2028 0 0,34 36-1405 0 0,-62-59-1633 0 0,11-9-1003 0 0,-3-40-5729 0 0,-7 8 2512 0 0,-3-7 1012 0 0,-9 17 2512 0 0,6 10 2292 0 0,-12 8-376 0 0,-1 1 253 0 0,0 0 51 0 0,0 0-59 0 0,0 0-287 0 0,0 0-122 0 0,0 0-28 0 0,13 10 1144 0 0,-18 16-632 0 0,-8 33 455 0 0,4-35-1157 0 0,-30 92 1176 0 0,16 20-1142 0 0,16-65-896 0 0,-6-21-2378 0 0,12-49 706 0 0,1-1-85 0 0,0 0-11 0 0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3T22:04:49.27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14563 6118 345 0,'0'0'15'0,"0"0"4"15,0 0-19-15,0 0 0 0,0 0 0 0,0 0 0 0,0 0 208 0,0 0 39 16,0 0 7-16,0 2 2 0,0-2-154 0,5 7-30 0,-2-2-7 0,5-3-1 16,-3-2 0-16,3 5 0 0,0-5 0 0,5 2 0 15,-2-2 11-15,2 0 1 0,3 0 1 0,0-2 0 16,-1 2-25-16,4 0-4 0,2 0-2 0,3 0 0 0,0 0-16 0,0 0-3 16,2-5-1-16,0 5 0 0,1 0-10 0,-1 0-3 31,1-2 0-31,-1 2 0 0,-2 0-4 0,0-5-1 15,-6 5 0-15,4 0 0 16,-4 0 0-16,-2 0-8 0,-3 5 12 0,3-5-4 0,-3 0 1 0,-2 0 0 0,-6-5 0 0,-5 5 0 16,8 0-9-16,-8 0 12 0,0 0-12 0,0 0 12 15,0 0-12-15,0 0 0 0,0 0-12 0,-5 5-703 16,-3-5-140-16</inkml:trace>
  <inkml:trace contextRef="#ctx0" brushRef="#br0" timeOffset="469.957">14745 5991 1267 0,'0'0'56'0,"0"0"12"16,0 0-55-16,0 0-13 0,0 0 0 0,0 0 0 15,0 0 105-15,0 0 19 0,0 0 3 0,0 0 1 0,-2-5-52 0,-4 5-9 0,1 0-3 16,-3 0 0-16,0 5-8 0,-2-3-3 0,-1 5 0 0,-2-2 0 16,2 2-25-16,1 0-4 0,-4 0-2 0,1 0 0 15,-3 0-22-15,3 7-13 0,-3-6 1 0,3 3 1 16,0-4 41-16,-1 5 8 0,4-3 2 0,-1 3 0 15,1-5-24-15,4 5-5 0,1-3-1 0,0-1 0 0,2-4-1 0,3 8 0 16,-2-5 0-16,2 0 0 0,0 0-9 0,2 0 10 16,1 0-10-16,2 7 10 0,0-7-10 0,3 0 0 15,0 5 0-15,6-5 0 0,-1-2 0 0,3-3 0 16,-1-2 0-16,4 5 0 0,2-3 0 0,3-2 0 16,-3 0 0-16,3 0 0 0,0 0 53 0,-6 0 9 31,1-2 2-31,-3 2 0 0,2-5-75 0,-2 5-14 15,0 0-3-15,0-2-1 0,-6-3-123 0,1 10-24 16,15-10-4-16,-26 5-2 0</inkml:trace>
  <inkml:trace contextRef="#ctx0" brushRef="#br0" timeOffset="939.743">15391 5958 979 0,'-8'-5'87'0,"8"5"-70"0,0 0-17 0,0 0 0 0,0 0 119 0,0 0 20 15,0 0 4-15,0 0 1 0,0 0-33 0,0 5-7 16,-3-3 0-16,3 5-1 0,0 5-25 0,3-5-5 15,-3 7-1-15,0 0 0 32,3 5 8-32,-1-5 0 0,1-2 1 0,-1 2 0 0,-2 0-57 0,3 0-11 0,2-2-2 0,-2 7-1 15,-3-10-10-15,0 6-14 16,3 1 3-16,-3-7 1 0,0 3 59 0,2-5 12 0,1 5 3 0,0-5 0 16,2-5-52-16,-5-2-12 0,0 0 0 0,0 0 0 15,0 0-100-15,0 0-22 16,0 0-5-16,0 0-1 0,0 0-102 0,-5 0-21 0,-9-7-4 15,1 0-461-15</inkml:trace>
  <inkml:trace contextRef="#ctx0" brushRef="#br0" timeOffset="1086.661">15227 6127 691 0,'0'0'61'0,"0"0"-49"16,0 0-12-16,0 0 0 0,0 0 182 0,8 0 34 16,-6 0 6-16,6 0 2 0,-5-2-77 0,5 2-15 0,0 0-4 0,2 0 0 15,-2-5-64-15,3 5-14 0,2 0-2 0,3 0-1 16,0 0-33-16,2-7-6 0,1 7-8 0,-1 0 11 15,4-7-11-15,-4 7 0 0,1-5-10 0,-1 3-942 16</inkml:trace>
  <inkml:trace contextRef="#ctx0" brushRef="#br0" timeOffset="1518.396">15560 5982 1497 0,'0'0'66'0,"0"0"14"0,0 0-64 0,0 0-16 0,0 0 0 0,0 0 0 16,5 4 106-16,1 1 18 0,-1-3 3 0,0 5 1 0,1 0-37 0,-1 5-7 15,0-5-2-15,3 5 0 0,-3-3-29 0,1 6-5 16,-4-4-2-16,4 3 0 0,-1 0 1 0,-2-2 0 16,-1 2 0-16,4 0 0 15,-6-2-24-15,0 0-5 0,2-3-1 0,-2-2 0 0,3 5-17 0,-3-5 0 16,0 0 0-16,0 0 0 0,0-7 0 0,0 0 0 15,0 0 0-15,0 0 0 16,0 0 0-16,0 0 0 0,0 0 0 0,2 0 0 16,4-7 0-16,-4 0 0 0,1 0 0 0,0 3 0 15,2-6-47-15,0 3-3 0,1-5-1 0,2 8 0 16,-3-3 6-16,3-1 1 0,0 1 0 0,0 0 0 0,0 0 28 0,-3 5 5 16,3-3 2-16,0 1 0 0,0 1 9 0,0-2 0 15,-3 5 10-15,0 0-10 0,3 5 33 0,-3-5 1 16,1 3 0-16,-1 1 0 0,0 3 10 0,1 0 3 15,-1-2 0-15,0 2 0 0,-2 0-16 0,-1 0-3 0,1 0-1 0,0-2 0 16,-3-5-27-16,0 2 0 0,0-2-9 0,0 7 9 16,0-7 0-16,0 0 0 0,0 0 0 0,2 7 0 31,4-7-58-31,-6 0-5 0,0 0-1 0,5 5 0 0,-2-5-153 0,2-5-31 16</inkml:trace>
  <inkml:trace contextRef="#ctx0" brushRef="#br0" timeOffset="1819.605">15909 6092 979 0,'0'0'87'0,"0"0"-70"16,0 0-17-16,0 0 0 0,0 2 190 0,3 5 34 16,0-2 8-16,-3-2 0 0,2 1-61 0,1 3-13 15,-3 0-2-15,3 0-1 16,-1 0-66-16,1 1-13 0,0 3-2 0,-1-4-1 0,1 0-56 16,0 0-17-16,-1 1 8 0,1-4-8 0,-1 3 0 15,-2-7 0-15,0 0 0 0,0 0 0 0,3 7 56 0,-3-7 6 16,0 0 2-16,0 0 0 0,0 0-52 0,0 0-12 15,0 0 0-15,5-2 0 16,-2-3-48-16,0-2-13 0,-1 3-3 0,1-4 0 16,0 1 16-16,2 0 2 0,-2 0 1 0,2-4 0 15,0 3-31-15,0 1-5 0,1 0-2 0,2 5 0 0,-3-5 70 0,3 2 13 0,-3-2 0 0,3 2 0 16,0 3 0-16,0-3 0 0,-3 3 0 0,3-3 0 16,0 5 0-16,0 0 0 0,0-2 0 0,3 2 0 15,-3 0 0-15,-1 0 0 0,-1 0 0 0,2 0 0 16,-3 0-104-16,3 2-16 0,-8-2-2 0</inkml:trace>
  <inkml:trace contextRef="#ctx0" brushRef="#br0" timeOffset="2190.041">16182 6139 1371 0,'13'0'60'0,"-13"0"14"0,0 0-59 0,0 0-15 0,11 0 0 0,-1 0 0 15,-2 0 82-15,0-5 14 0,-3 5 2 0,6 0 1 0,-3-2-23 0,3 2-4 16,-11 0 0-16,8-5-1 0,7 5-35 0,1-2-6 16,-5-3-2-16,-11 5 0 0,0 0-8 0,10-2-1 15,-10 2-1-15,0 0 0 0,0 0-6 0,11-5 0 16,0-2-1-16,-11 7 0 0,0 0 3 0,2-5 1 31,-2 5 0-31,3-7 0 0,-3 5-24 0,0-3-5 0,0-2-1 0,0 7 0 16,0 0 43-16,-3-7 9 0,-5 7 2 0,3-4 0 15,2 1-26-15,-2 3-5 0,-5-4 0 0,2 4-8 16,-6 4 8-16,6-4-8 0,3 0 0 0,-3 3 0 16,-8 1 0-16,6 3 0 0,2-2 0 0,2 2 0 15,1-5 0-15,0 5 0 0,-6 1 0 0,6 1 0 16,0-2 0-16,-1 2 0 0,1-2 0 0,3 1 0 0,4 3 0 0,-2-4 0 16,3 0 0-16,2 0-9 0,6 1 9 0,-1-4-12 15,1 3 12-15,-1-2-12 16,-2-3-24-16,6-2-6 0,4 5-1 0,1-5-619 15,-6-5-124-15</inkml:trace>
  <inkml:trace contextRef="#ctx0" brushRef="#br0" timeOffset="2522.81">16581 6080 57 0,'0'0'0'0,"0"0"0"15,0 0 0-15,0 0 0 0,0-7 372 0,-2 3 68 16,-1 1 15-16,3 3 2 0,-2-4-272 0,-4 4-54 15,-2-3-11-15,3 3-3 16,-3 0-56-16,3 0-11 0,5 0-2 0,-8 0-1 16,0 0-28-16,8 0-6 0,0 0-1 0,0 0 0 15,-8 3-12-15,8-3 0 0,0 0 0 0,0 11 0 16,0-6 0-16,3 2 0 0,2 0-9 0,-2 0 9 16,4 0 16-16,1-4 8 0,-2 6 3 0,2-7 0 15,0 5-42-15,-3 0-8 0,3 0-1 0,-6-2-1 0,4 2 40 0,-1 0 8 16,0-2 1-16,-2-3 1 0,-3-2-25 0,0 7 0 15,5 0 0-15,-2 1 0 0,-6-4 0 0,1 3 0 0,2-7 0 16,-3 7 0-16,0-2 56 0,-2 2 7 0,-3-5 1 0,3 5 0 16,5-7-52-16,-11 0-12 15,-2 0 0-15,2 5 0 16,1-2-100-16,-1-3-22 0,1 0-5 0,-4 0-922 0</inkml:trace>
  <inkml:trace contextRef="#ctx0" brushRef="#br0" timeOffset="2946.354">16679 5925 691 0,'0'0'61'0,"0"0"-49"0,0 0-12 0,0 0 0 16,0 0 233-16,0 0 44 0,-5 2 9 0,5-2 2 15,5 5-128-15,-2 2-26 0,-8 5-5 0,2-3-1 16,3 3-62-16,3 2-13 0,2 0-2 0,-2 0-1 0,-3-2-17 0,2 7-3 15,6-5-1-15,0 0 0 16,-3 0 2-16,-2-2 0 0,0-2 0 0,-1 6 0 0,4-7 1 0,-6 6 1 31,0-8 0-31,2 4 0 0,6-4-22 0,-5 0-11 0,-3 1 10 0,0-8-10 16,0 0 10-16,0 0-10 0,0 0 10 0,0 0-10 16,0 0 8-16,0 0-8 0,8 4 0 0,-8-4 0 15,0 0 0-15,8-4-15 0,0 1 2 0,2-4 0 31,-4-5-39-31,2 5-8 0,-1 0-2 0,1 0 0 16,3 0-1-16,-3 0 0 0,0 0 0 0,2 0 0 0,1-2 37 0,0 6 7 0,-3-2 2 0,-3 3 0 0,3 2 17 0,0 0 0 16,-8 0 0-16,8 0 0 15,0 2 23-15,-3-2 5 0,3 5 0 0,-8-5 1 0,2 7 17 0,1 0 3 16,2 0 1-16,1 0 0 0,-4 0-11 0,4 1-3 16,-1-4 0-16,-2 3 0 0,-1 0-19 0,1 0-4 15,-3-7-1-15,3 7 0 0,-1 1-12 0,-2-8 11 16,0 0-11-16,3 4 10 0,2 3-166 0,0-7-32 0,-5 0-8 0,0 0-792 15</inkml:trace>
  <inkml:trace contextRef="#ctx0" brushRef="#br0" timeOffset="3325.547">17074 6080 576 0,'0'0'51'0,"0"0"-41"0,8-2-10 0,-3-3 0 16,-5 5 251-16,0 0 48 0,-3-7 9 0,3 7 3 15,3-4-157-15,-3 4-31 0,0 0-7 0,0 0 0 16,0 0-57-16,0 0-11 0,0 0-3 0,0 0 0 16,0 0-25-16,0 0-6 0,-8 4-1 0,0 3 0 15,0 0-13-15,0 0 9 0,3 0-9 0,-3 0 8 16,-3 1-8-16,6 3 0 0,2-4 0 0,3 0 0 0,-2 0 0 0,4 1 0 16,4-1 0-16,2 2 0 0,-1-2-10 0,-1-5 10 15,-1 3 0-15,3 2-9 0,8-4 9 0,-6-3 0 16,-2 0-9-16,0-3 9 0,3 3 0 0,2-5 0 15,-2 3 0-15,2-3 0 0,-2-2 17 0,-4 5 2 16,4-7 0-16,-3 6 0 0,-3-4 16 0,1 0 3 16,-1 0 1-16,-2 0 0 15,-1 0-2-15,-2-2 0 0,-2 1 0 0,-1 1 0 16,3 0-29-16,-5 0-8 0,-1 5 0 0,1-3 0 0,0-2 9 0,-1 3-9 16,-2 1 12-16,-2-2-12 0,2 5 0 0,3-2 0 15,-1-3-10-15,6 5 10 16,-2 0-234-16,2 0-39 0</inkml:trace>
  <inkml:trace contextRef="#ctx0" brushRef="#br0" timeOffset="3626.181">17264 5899 1267 0,'0'0'56'0,"0"0"12"0,0 0-55 0,0 0-13 16,3-4 0-16,-3 4 0 0,0 0 131 0,5 0 23 15,0 0 5-15,1 4 1 0,-4-4-58 0,4 7-11 16,1 0-3-16,1 5 0 0,-5-2-30 0,5 1-6 0,-3 3-2 0,1 0 0 31,-1 3-22-31,-2-1-5 0,-1-4-1 0,1 2 0 0,2 0 24 0,-5 1 5 16,0 1 1-16,3-2 0 0,-1-5-28 0,1 3-4 15,-3 2-2-15,-3-2 0 0,3-2-18 0,0-6 8 16,0 10-8-16,3-7 0 0,-6-2 11 0,3-3-11 16,3 6 10-16,-3-8-10 15,0 0-159-15,0 0-37 0,5 0-8 0</inkml:trace>
  <inkml:trace contextRef="#ctx0" brushRef="#br0" timeOffset="4166.013">17574 6073 1728 0,'13'-7'38'0,"-8"7"8"0,-5 0 2 0,3-4 0 0,-1 1-39 0,1-2-9 16,-3 5 0-16,-3-2 0 0,3-3 86 0,0 5 15 16,0 0 3-16,0 0 1 0,-2-7-44 0,2 7-9 15,0 0-1-15,0 0-1 0,0 0-27 0,-8 0-6 16,-3 0-1-16,3 7 0 0,8-7-4 0,-8 5-2 0,-5-3 0 0,3 6 0 15,-1-4-10-15,0 3 0 0,3 0 0 0,-2 5-11 16,2-5 11-16,3 0 0 0,-1 0-9 0,1 5 9 0,2-5 10 0,3 2 6 16,0-4 2-16,3 2 0 0,2-4-18 0,3 6 0 15,0-7 0-15,5 3 0 0,1-3 0 0,-1-2-9 16,5 0 1-16,1 0 0 0,-3 0 8 0,0-2 11 16,0-3-3-16,-1 3 0 0,-1-3 41 0,-1-2 8 15,-2 3 2-15,-1-6 0 0,-2 3-17 0,3-7-3 16,-3-3-1-16,0 3 0 15,-3-7-11-15,-5 7-3 0,0-7 0 0,0 2 0 16,0-7-13-16,-5 7-3 0,2-2-8 0,-2 0 12 16,-1 2-12-16,1 0 0 0,-3-2 0 0,5 7 0 15,1 0 0-15,-4 2 0 0,-1-2 0 0,1 2 0 16,4 5 54-16,-1 5 8 0,0-3 2 0,3 5 0 16,0 0-74-16,0 0-14 0,0 0-4 15,0 0 0-15,3 7 28 0,0 5-10 0,-1 2 10 0,4 5 0 0,1-5 18 0,1 7 10 16,-2 5 3-16,2-5 0 0,-3 5-31 0,3-5 0 15,-5 5 0-15,2-5 0 0,-3-2 0 0,4 0 0 16,-4-5 0-16,4 0 0 0,-4 0 9 0,1-2-1 0,2 0 0 16,-2-3 0-16,-3 5-8 0,5-2-9 0,-2-5 9 0,-1 5-13 15,-2-5 25-15,3-5 4 0,0 6 2 0,-1-4 0 16,-2-4-29-16,0 0-5 0,0 0-2 0,0 0 0 16,0 0-142-16,0 0-29 0,6-12-6 0,-6 3-1 0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3T22:06:01.99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17632 4850 1036 0,'0'0'23'0,"0"0"5"0,0 0 0 0,0 0 1 0,0-2-29 0,0-3 0 15,2 5 0-15,-2 0 0 0,3-2 108 0,0 2 16 16,-1-5 4-16,-2 5 0 0,6 0-52 0,-6 0-9 31,0 0-3-31,5 5 0 0,0-3 36 0,-2-2 6 16,2 7 2-16,-2-2 0 0,0 7-24 0,-1-3-4 0,1-2 0 15,-1 5-1-15,-2 2-17 0,3-2-3 16,-3 2-1-16,3-2 0 0,-3 2-16 0,0 0-3 0,0 0-1 0,2 0 0 16,1 0-1-16,-3-2 0 0,0 2 0 0,3 0 0 15,-1-2-29-15,1 0-8 0,-3-3 0 0,0-2 0 16,0 0 0-16,0-2-15 0,3-3 4 0,-3-2 1 0,0 0 10 0,0 0 14 15,0 0-3-15,-6 0-1 16,-2-2-162-16,0-5-32 0,1 0-6 0,-4-5-898 16</inkml:trace>
  <inkml:trace contextRef="#ctx0" brushRef="#br0" timeOffset="232.088">17447 4848 1728 0,'0'0'38'0,"0"0"8"0,0 0 2 0,0 0 0 0,0 0-39 0,0 0-9 16,8 0 0-16,0-5 0 0,-1 10 112 0,1-5 20 16,3-5 4-16,0 5 0 0,4 0-64 0,7 5-14 15,-4-5-2-15,6 0-1 16,-3 0-44-16,3 0-11 0,-3 0 0 0,3 0 0 16,2 0 0-16,-2 0 0 0,0 0 0 0,0 0 0 15,0-5 0-15,-3 5 0 0,-5 0 0 0,0 5 0 16,-6-5 0-16,-2 2 0 0,-3-2 0 0,-5 0 0 31,0 0-63-31,-2 10-14 0,-1-1-3 0,-5-2-588 0,-2 5-118 0</inkml:trace>
  <inkml:trace contextRef="#ctx0" brushRef="#br0" timeOffset="432.648">17505 5224 864 0,'0'0'76'0,"2"5"-60"16,6-3-16-16,0-2 0 0,0 0 194 0,0 5 36 15,3-5 7-15,2 0 2 16,3-5-88-16,2 5-18 0,-2-2-3 0,5-3-1 0,-2-2-66 0,2 5-14 16,0-3-2-16,-2-2-1 0,-3 2-22 0,0 3-5 15,5-5-1-15,0 2 0 0,-3 3-18 0,-2-3 0 16,-2 3 0-16,-4-3 0 16,-2 3-101-16,-3-3-21 0,3 5-4 0,-2 0-821 15</inkml:trace>
  <inkml:trace contextRef="#ctx0" brushRef="#br0" timeOffset="903.213">18373 4843 1497 0,'0'0'32'0,"-3"-2"8"0,-2-3 0 0,2-2 4 0,0 0-36 0,-2 5-8 16,3-8 0-16,-1 8 0 0,0-3 97 0,-2-2 18 15,-3 5 3-15,0-3 1 0,8 5-51 0,-8 0-9 16,-2-2-3-16,2 2 0 0,8 0-31 0,-8 0-6 16,-3 2-2-16,0 3 0 0,1-3-17 0,-1 5 0 0,3-2 0 0,-2 2 0 15,5 0 55-15,-3 5 7 0,2-3 2 0,4-2 0 16,-4 10-52-16,4-3-12 0,-1-5 0 0,3 3 0 16,0 7 0-16,3-5 0 0,2 5 0 0,0-3-10 15,6-4 10-15,-3 2 0 0,0 7 8 0,2-4-8 16,-4-1 0-16,2-2 0 0,2 5 0 0,1-5 0 15,-3-2 0-15,0 2 0 16,0-2 0-16,-1-3 0 0,-1 3 56 0,-1-5 6 16,-2-2 2-16,-1-3 0 15,-2 5-103-15,-2 0-20 0,-6-7-4 0</inkml:trace>
  <inkml:trace contextRef="#ctx0" brushRef="#br0" timeOffset="1056.6">18129 5069 1728 0,'0'0'76'0,"0"0"16"16,0 0-73-16,6 0-19 0,1 0 0 0,1-5 0 0,0 5 106 0,6-2 18 16,-1-3 3-16,3 5 1 0,2 0-59 0,6-2-11 15,0 2-2-15,0-5-1 0,-3 5-43 0,0 0-12 16,-2 0 0-16,-1 0 0 0,-5 5 0 0,0-5 8 16,-2 0-8-16</inkml:trace>
  <inkml:trace contextRef="#ctx0" brushRef="#br0" timeOffset="1837.083">19106 4782 1267 0,'-8'0'28'0,"2"-2"5"0,6 2 2 0,-5 0 1 0,-3-5-36 0,0 5 0 0,0-2 0 0,3-3 0 16,-3 5 109-16,3 0 15 15,-6 0 4-15,3 0 0 0,-2 0-103 0,2 5-25 16,-3-3 0-16,6 3 0 15,-3-3 56-15,3 3 7 0,-1 2 1 0,-2-5 0 0,3 3-56 0,0-3-8 16,2 5 0-16,-2 5-10 0,0-5 10 0,-1 0 0 16,4 0 10-16,-1 0-10 0,3-2 0 0,0 2 0 15,0 0 0-15,3 5 0 0,2-10 0 0,-2 10 0 16,4-5 0-16,1 0 0 0,3 0 8 0,2 0-8 0,0 0 0 0,6 0 9 16,-1-2-9-16,1 2 0 0,5 0 0 0,-3 0 0 15,3 0 0-15,-3 0 0 0,0-2 0 0,0 2 0 16,-5 0 26-16,0-2 13 0,-3-3 2 0,-5 5 1 0,0-2-16 15,-3-3-3-15,-2 3-1 0,-3-3 0 0,0 3 36 16,-5 2 7-16,-3 0 2 0,-3-2 0 31,1 2-5-31,-6-5-1 0,-3 3 0 0,3-3 0 0,-2-2-49 0,2 5-12 16,-2-3 0-16,-4 3 0 0,1-5 0 0,5 5 0 0,0-5 0 0,3 0 0 16,3 0-8-16,-1 0-5 0,3-5-1 0,3 5 0 31,0 0-182-31,2 0-37 0,0 0-7 0,3 0-673 0</inkml:trace>
  <inkml:trace contextRef="#ctx0" brushRef="#br0" timeOffset="2126.914">19606 4982 1497 0,'-3'-5'66'0,"-2"3"14"15,-1-3-64-15,1 5-16 0,0-2 0 0,0 2 0 16,-1-5 94-16,1 5 15 0,-3-2 3 0,3 4 1 0,-3-2-61 0,5 0-13 16,-5 5-3-16,3-3 0 0,0 5-45 0,-3-2-10 15,0 2-1-15,0 0-1 0,0 0 21 0,0 0 0 16,0 5 0-16,3-5 0 0,-3 5 0 0,2-5 0 31,4 2 0-31,2 3 0 0,0-5 0 0,2 5 0 16,1-3 0-16,5-2 0 0,3-2 0 0,-1-3 0 15,1 3 0-15,5 0 0 0,2-3 0 0,1-2 0 0,-1 0 0 0,1 0 0 16,-1-7-191-16,1 2-33 0,18-2-8 0,-8-2 0 0</inkml:trace>
  <inkml:trace contextRef="#ctx0" brushRef="#br0" timeOffset="2423.013">19799 5010 748 0,'0'0'67'0,"-6"0"-54"15,1-2-13-15,0-3 0 0,0 3 200 0,-1-3 38 16,1 5 7-16,-3 0 2 0,3 0-127 0,0 0-24 15,-1 0-6-15,-2 0-1 0,0 7-45 0,0-2-8 16,3-3-3-16,-3 5 0 0,3 0-21 0,-3-2-12 16,3 2 12-16,2 0-12 15,0 5 0-15,1-3 0 0,2-4 0 0,5 7 0 16,-2-5 0-16,5 0 0 0,0-5 0 0,2 5 0 16,1-2-24-16,2-3-12 0,0-4-3 0,0 2 0 0,1 0 39 15,1-5 0-15,1 3 0 0,0-3 0 0,-3 3 17 16,1-3 11-16,-4-2 3 0,4 0 0 0,-7 0-15 0,-1 2-4 15,-4-2 0-15,1 0 0 0,-3 0 30 0,-3 0 6 0,1 0 0 16,-4 0 1-16,1 0-20 0,0 0-4 0,-3 2-1 0,-3 3 0 16,3-3-11-16,-2 5-2 0,-1-2-1 0,3 2 0 31,0-5-79-31,3 10-16 0,0-5-3 0,5 0-1 0</inkml:trace>
  <inkml:trace contextRef="#ctx0" brushRef="#br0" timeOffset="2692.593">19979 4956 1695 0,'0'0'75'0,"0"0"16"0,0 0-73 0,0 0-18 16,0 0 0-16,5 7 0 0,-2 0 113 0,-1 0 19 15,-4-2 4-15,2 2 1 0,0 7-63 0,2-7-13 16,1 5-2-16,0-5-1 0,-3 5-42 0,5-3-8 16,0 3-8-16,-2-5 12 15,-3 5-12-15,2-3 0 0,1-2 0 0,-3 0 0 16,3-2 53-16,-1-3 9 0,-2-2 2 0,0 0 0 0,0 0-52 0,0 0-12 15,0 0 0-15,0 0 0 0,0-7 0 0,0 0 0 16,0 0 0-16,-2 0 0 16,4-5-94-16,-2 5-22 0,6-7-4 0,-1 5 0 15,-2-3 28-15,5 0 7 0,-1 3 1 0,1 2 0 16,0 0-51-16,0-3-9 0,0 3-3 0,0 5 0 16,0-3 4-16,0 3 1 0,3-5 0 0,-3 2-182 0,0 5-37 0</inkml:trace>
  <inkml:trace contextRef="#ctx0" brushRef="#br0" timeOffset="3009.167">20225 5008 115 0,'0'0'10'16,"0"0"-10"-1,0 0 0-15,0 0 0 0,2 7 258 0,-2-7 50 16,8 2 9-16,0-2 3 0,3 5-176 0,2-5-34 16,0 0-7-16,-2 2-2 0,-1-2-59 0,1 0-12 15,2 0-2-15,-2-2-1 0,2 2 11 0,3-5 2 16,0 5 1-16,0-2 0 0,-6-3-17 0,-2 3-3 15,3-3-1-15,-1 3 0 0,-2-3-20 0,-2 3 9 0,-1-3-9 16,0-2 0-16,-2 2 58 0,0-2 5 0,-3 5 1 0,0-3 0 0,-3-2-64 0,3 5-12 16,-3-3-2-16,-2 3-1 0,0-3 24 0,-1 5 5 15,-2-5 1-15,0 5 0 0,-2 0-15 0,-3 5 8 16,-1-5-8-16,1 7 0 0,-3-2 0 0,3-3 0 16,3 5 0-16,-1 0 0 0,-2 0 0 0,2 5 0 15,1 0 0-15,-1-3 0 0,3-2 0 0,0 10 0 16,3-3 0-16,0-5 0 15,2 3 0-15,3 2 0 0,0 0 0 0,3-2 0 16,2-5 0-16,0 5 0 0,3-3 0 0,0-2 0 16,0 0 0-16,2-2 0 0,6-5 0 0,-2 7-652 15,1-7-128-15</inkml:trace>
  <inkml:trace contextRef="#ctx0" brushRef="#br0" timeOffset="3441.869">20725 4782 1036 0,'0'0'46'0,"0"0"10"0,0 0-45 0,0 0-11 0,0 0 0 0,0 0 0 16,0 0 104-16,0 0 20 15,0 7 3-15,-5 0 1 0,-1-2-23 0,1-3-4 0,0 5-1 0,-1 5 0 16,4-5-31-16,-4 5-6 0,1 2-2 0,0 0 0 15,0 0-24-15,-1 5-5 0,4-5 0 0,-4 5-1 16,4-5 13-16,-4 5 2 0,4-10 1 0,-1 10 0 0,0-5-28 0,3 0-6 16,-2 3-1-16,2-3 0 0,0-5-12 0,2 3 11 15,1 2-11-15,0-2 10 0,2-3-10 0,0 3 0 16,3-5 0-16,0 0 0 0,0 0 0 0,3-2 0 0,-1-3 0 16,4 3-715-16,-1-5-145 0</inkml:trace>
  <inkml:trace contextRef="#ctx0" brushRef="#br0" timeOffset="3664.909">20889 5029 0 0,'0'0'0'0,"0"0"0"16,0 0 0-16,0 0 0 0,0 0 446 0,8 0-90 15,-3 0 72-15,3 5 15 0,0-3-271 0,0-2-53 0,0 7-11 0,0-2-3 16,0 2-38-16,0-5-8 0,2 5-2 0,-2-2 0 15,0-3-45-15,0 8-12 0,-3-8 0 0,3 5 0 16,0-2 8-16,0-3-8 0,0 5 12 0,0-7-4 16,-3 5-8-16,1-3-9 0,-4 3 9 0,4-5-13 15,-6 0-92-15,0 0-19 0,0 0-3 0,0 0-445 16,0 0-88 0</inkml:trace>
  <inkml:trace contextRef="#ctx0" brushRef="#br0" timeOffset="3843.55">21040 5017 345 0,'0'0'15'0,"0"0"4"0,0 0-19 0,0 0 0 0,0 0 0 0,0 0 0 16,0 0 330-16,0 0 62 0,-3 5 13 0,0-3 3 15,1 3-244-15,-1 2-48 0,-2 0-9 0,0 0-3 0,-3 0-32 0,-3 5-6 16,0 2-2-16,3-2 0 0,-2-3-51 0,2 8-13 16,-3-8 0-16,1 5 0 0,2-2 0 0,-3 2 0 15,6-7 0-15,-3 5 0 16,3-5-100-16,-1 0-22 0,1 0-5 0,3 0-820 0</inkml:trace>
  <inkml:trace contextRef="#ctx0" brushRef="#br0" timeOffset="4166.386">20979 4808 1497 0,'13'0'32'0,"-10"0"8"0,5 2 0 0,0 3 4 0,2 0-36 0,1-3-8 0,5 5 0 0,-1 5 0 16,1-5 53-16,8 7 9 0,-3 0 2 0,1 0 0 15,-4 3 0-15,-2-1 0 0,-3-2 0 0,0 5 0 0,1-5 0 0,-6 5 0 16,-3 0 0-16,0-3 0 0,0 3 0 0,-5 0 0 15,3 0 0-15,-3-5 0 0,3 0-52 0,-3 0-12 16,-3-2 0-16,0 2 0 16,1 0 0-16,-1 0 0 0,0-2 0 0,-2 2 0 15,3 0 28-15,-4-7 4 0,1 0 0 0,0 0 0 16,-1-7-32-16,1 5-18 0,5-5 2 0,-8 0-726 16,0 0-146-16</inkml:trace>
  <inkml:trace contextRef="#ctx0" brushRef="#br0" timeOffset="5469.311">21606 4862 1267 0,'0'0'28'0,"0"0"5"0,0 0 2 0,0 0 1 0,0 0-36 0,0 0 0 15,0 0 0-15,0 0 0 0,0 0 58 0,0 0 5 16,0 0 1-16,0 0 0 16,8 0 0-16,0 5 0 0,0-3 0 0,0-2 0 15,0 0 0-15,2 5 0 0,3-3 0 0,1-2 0 16,-1 0 0-16,3 5 0 0,-3-5 0 0,5 2 0 15,-2-2-10-15,0 0-2 16,-3 0 0-16,3 0 0 0,0 5-33 0,0-3-7 0,0-2-2 0,0 0 0 16,0 5-10-16,0-5 0 0,-1 7 0 0,-1-7 8 15,-6 5-8-15,0-3 0 0,-3-2 0 0,-5 0 0 0,0 0 53 0,0 0 9 16,0 7 2-16,-3 0 0 0,-2-2-54 0,0-3-10 16,-3 3 0-16,0 2 0 0,0-7 0 0,0 7 0 15,-3 0 0-15,-2-2 0 0,0-3 0 0,0 3 0 16,-1-3 0-16,1 5 0 0,0-2 0 0,0 2 0 15,-3 0 0-15,5-2 0 0,1-3 0 0,2 5 0 16,0-2 0-16,0-3 0 16,8-2 23-16,-8 5 0 0,3-3 0 0,5-2 0 0,0 0-37 0,-6 5-7 15,6-5-2-15,-2 7 0 0,2-7 23 0,0 0 0 16,0 0 0-16,0 0 0 0,-3 5 19 0,3-5 8 16,0 0 1-16,0 0 1 15,0 0-46-15,0 0-10 0,0 0-1 0,0 0-1 0,0 0 42 0,0 0 9 16,0 0 2-16,0 0 0 15,0 0-102-15,0 0-20 0,0 0-4 0,0 0-1011 0</inkml:trace>
  <inkml:trace contextRef="#ctx0" brushRef="#br0" timeOffset="7221.456">22900 4763 806 0,'0'0'36'0,"0"0"7"0,0 0-35 0,0 0-8 15,0 0 0-15,0 0 0 0,0 0 104 0,0 0 20 16,-3 0 3-16,-5-2 1 0,0 2 0 0,0 0 0 15,0 2 0-15,-2 8 0 0,-4-8-56 0,4 10-10 0,-1-3-2 0,1-2-1 16,-6 5-23-16,3 2-5 0,-1 0-1 0,4-2 0 16,-1 7-7-16,3-3-2 0,0 3 0 0,0 2 0 0,3 3-13 15,2-3-8-15,1 0 10 0,2 0-10 0,2-4 9 16,4-1-9-16,-1-2 8 0,3 3-8 0,3-8 12 0,4 3-4 16,1-3 0-16,6-4 0 0,-1 2-8 0,-3-7 0 15,3 5 0-15,1-10 0 16,-1 5 0-16,-3-7 0 0,3 0 0 0,-2 2 0 15,-3-4 56-15,5-5 7 0,-3-3 1 16,-4 8 0-16,-6-5-9 0,2-3-2 0,-2 3 0 0,0 0 0 16,-3-5-17-16,1 5-4 0,-6 0-1 0,0-5 0 15,0 3 7-15,-6-3 2 0,4 7 0 0,-6-2 0 16,0-5-9-16,0 10-2 0,3-3 0 0,-3-2 0 16,0 7-43-16,-3-5-9 0,3 5-1 0,0 0-1 0,0 5 25 0,3-3 0 15,0 3 0-15,-3-3 0 16,0 5-56-16,3 5-7 0,-1-3-1 0,4 3-751 15,-1-3-150-15</inkml:trace>
  <inkml:trace contextRef="#ctx0" brushRef="#br0" timeOffset="7808.361">23397 5163 1728 0,'0'0'38'0,"0"0"8"0,0 0 2 0,0 0 0 0,0 0-39 0,0 7-9 0,0 0 0 0,-3 0 0 15,1 0 89-15,2 5 16 0,0-5 3 0,-3 5 1 16,1-3-37-16,2 3-8 0,-3-5-2 0,0 7 0 16,1-2-33-16,-1-5-6 0,0 5-2 0,1-3 0 15,-1-2 6-15,0 0 1 16,1 0 0-16,-1 0 0 0,3 3-28 0,0-8 8 16,-3 5-8-16,3-7 0 15,-2 5-124-15,2-5-29 0,0 0-7 0</inkml:trace>
  <inkml:trace contextRef="#ctx0" brushRef="#br0" timeOffset="8611.435">18156 5713 777 0,'0'0'34'0,"0"0"8"0,0 0-34 0,0 0-8 0,0 0 0 0,0 0 0 15,0 0 96-15,0 0 18 0,0 0 3 0,0 0 1 16,5 0-17-16,0 5-3 0,-2-3-1 0,2 3 0 15,-5 2-18-15,3-2-4 16,0-3-1-16,-1 5 0 0,-2 0-28 0,3 0-6 16,-1 1 0-16,1 3-1 0,-3 1 19 0,3 2 4 15,-1 0 1-15,1 5 0 0,-3-5 1 0,0 5 1 16,0-3 0-16,0 1 0 0,0-1-52 0,3-1-13 16,-3 1 0-16,2-2 0 0,-2-5 0 0,3 3 0 15,-3 2 0-15,3-2 0 0,-3-5 0 0,0 0 0 16,0 0 0-16,0-7 0 0,0 0 21 0,0 0 2 0,0 0 0 0,0 0 0 15,0 0-162-15,-6-2-32 0,1-3-6 0,0-2-2 16</inkml:trace>
  <inkml:trace contextRef="#ctx0" brushRef="#br0" timeOffset="8796.483">18029 5892 1728 0,'0'0'76'0,"0"0"16"0,0 0-73 0,0 0-19 0,8-5 0 0,2 5 0 16,-2-2 60-16,0-3 9 16,3 5 2-16,-1-2 0 0,4-3-11 0,-1 5-3 0,3-2 0 0,-1-3 0 15,4 3-65-15,5-3-14 0,-3-2-2 0,3 2-1 16,-3 3 25-16,0-3 0 0,0-2 0 0,-5 5-627 16,0-3-120-16</inkml:trace>
  <inkml:trace contextRef="#ctx0" brushRef="#br0" timeOffset="9175.454">18370 5713 864 0,'0'0'38'0,"0"0"8"15,0 0-37-15,0 0-9 0,0 0 0 0,0 0 0 16,0 0 206-16,0 0 39 0,3 7 8 0,2 3 2 0,0-3-114 0,-2 2-22 16,0 3-5-16,-1-2-1 0,3 6-57 0,-2-2-11 15,0 0-2-15,2 0-1 0,0 5-16 0,1 2-3 16,-6-7-1-16,2-2 0 0,1 2-22 0,-3 5 0 15,0-9 0-15,3 1 0 16,-6 3 0-16,6-7 0 0,-3 0 0 0,2 1 0 16,-2-4 0-16,0-4 0 0,0 0 0 0,0 0 0 15,0 0 56-15,0 0 6 0,3-7 2 0,0 2 0 32,2-2-103-32,-3 0-20 0,1 0-4 0,2 0-1 0,1-4 52 0,-1 3 12 0,3 1 0 0,-3 0 0 15,3 0-54-15,-3 7-8 16,1-7-2-16,2 7 0 0,0-7 52 0,0 7 12 0,-3 0 0 0,0 3 0 0,3 1 0 0,-3-4 0 15,3 5 0-15,-2-3 0 0,-1 10 48 0,0-5 13 16,0 0 3-16,1 0 0 0,-4 7-52 0,1-7-12 16,0 0 0-16,-1 0 0 0,1 5 0 0,0-5 0 15,-3-2 0-15,2-3 0 0,-2-2 24 0,3 7 1 16,-3-2 1-16,0-5-758 16,0 0-152-16</inkml:trace>
  <inkml:trace contextRef="#ctx0" brushRef="#br0" timeOffset="9529.644">18701 5925 1497 0,'5'0'66'0,"0"0"14"0,6 2-64 0,-3-2-16 16,-3 0 0-16,6 5 0 0,2-5 55 0,0 0 7 0,-2 0 2 0,-1 0 0 16,4 0-52-16,-1 0-12 0,-3-5 0 0,-2 3 0 15,0 2 20-15,0-5 2 0,-2 3 0 0,-6 2 0 16,0 0-10-16,5-5-3 0,-5 5 0 0,2-7 0 15,-2 0 6-15,-2 0 1 0,-1 2 0 0,-2 3 0 16,0-3 0-16,-3 3 1 0,0-3 0 0,0 3 0 16,2-3-17-16,-4 5 0 0,-1 0 0 0,-2 0 0 0,5 0 22 0,-2 0 1 15,-4 5 0-15,-2-3 0 0,3 3 14 0,3-3 3 16,-1 5 1-16,6-2 0 0,-1 2-33 0,1 0-8 16,3 0 0-16,2 5 0 0,-3-5 0 0,3 7 0 15,0 0 0-15,3 0 0 0,-1-2 0 0,3-5 0 16,3 7 0-16,0-7 0 0,0 5 0 0,3-5 0 0,-1 0 0 15,4-2 0 1,-1-3 24-16,3-2 4 0,2 0 0 0,-4 0 0 16,-1 0-45-16,3-7-9 0,-3 5-2 0,0-3-633 15,0-2-127-15</inkml:trace>
  <inkml:trace contextRef="#ctx0" brushRef="#br0" timeOffset="9899.072">18965 5878 748 0,'0'0'67'0,"0"0"-54"0,0 0-13 0,0 0 0 16,0 0 220-16,0 0 42 0,3 2 8 0,2 5 2 16,-2-2-116-16,0 2-22 0,-1 0-5 0,1 0-1 15,0 0-51-15,-1 0-10 0,1 1-3 0,2 3 0 16,-2 1 0-16,-1-5 0 0,1 0 0 0,0 0 0 16,-1 0-51-16,1 5-13 15,2-10 0-15,-2 3 0 0,-3-5 0 0,0 0 0 16,0 0 0-16,0 0 0 0,0 0 0 0,5-5 0 15,-2 3 0-15,2-3 0 0,0-2 0 0,1 0 0 16,-1-5 0-16,0 5 0 0,1 0 0 0,-1-7 0 16,3 7 0-16,0-5 0 15,0 3-48-15,0-3-13 0,2 5-3 0,1 2 0 0,-1-2 52 0,1 0 12 0,0 7 0 0,-1-2 0 16,1-3 0-16,-1 5 0 0,1 0 0 0,-1 0 0 0,1 7 0 16,-3-2 0-16,0-3 0 0,3 5 0 0,-4-2 39 0,4 2 10 15,0-2 3-15,-6 2 0 0,3 2-32 0,2 3-7 16,-2-5-1-16,0 5 0 0,-2-3 42 0,-1-2 8 15,3 0 2-15,-3 5 0 0,-2-7-52 0,-1-3-12 16,4 5 0-16,-4 0 0 0,-2-7 0 0,0 0 0 16,0 0 0-16,3 5 0 31,-3-5-202-31,0 0-43 0</inkml:trace>
  <inkml:trace contextRef="#ctx0" brushRef="#br0" timeOffset="10717.157">20042 5873 633 0,'0'0'56'0,"0"0"-44"0,0 0-12 0,0 0 0 16,0 0 132-16,0 0 24 15,0 0 4-15,3 7 2 0,-1-2-39 0,-2 2-8 16,0 0-2-16,-2 0 0 16,2-2-33-16,-3 2-8 0,1-5 0 0,-1 5-1 0,3 1-39 0,0 1-8 15,0-2-2-15,3 2 0 0,-1-4 9 0,1-3 1 16,2 5 1-16,3-2 0 0,0-5-21 0,3 3-12 15,-1-3 12-15,1-3-12 0,-1 3 27 0,1-5-2 16,-3-2 0-16,2 0 0 0,1-2-25 0,-3 2 0 0,0-2 0 0,-3 1 0 16,0 1 0-16,3 0 0 0,-5 5 0 0,2-5 0 15,-2-2 0-15,0 1 0 0,-6 6 0 0,3 2 0 16,0 0 0-16,0 0 0 0,0 0 0 0,0 0 0 16,0 0 56-16,0 0 7 0,-3 2 1 0,1 3 0 15,-1 2-52-15,3-2-12 0,0-5 0 0,0 7 0 16,3 0 0-16,2 2 0 0,3-4 0 0,3 2 0 0,-1 0 0 0,3 0 0 15,3-2 0-15,-3-3 0 0,1-2-12 0,2 0-4 16,-1 0-2-16,1-7 0 0,-2 7 29 0,1-7 5 16,-1 7 2-16,-1-7 0 0,-3 0-18 0,-2 2 0 15,0-4 0-15,-2 2 0 0,-1 0 0 0,-2-2 0 0,-6 1 0 16,6-1 0-16,-1-3 55 0,-4 5 7 0,-4 0 2 0,-2 2 0 16,6-2-64-16,-4 5-15 15,1-5-1-15,0 2-1 16,-3 3-75-16,5-3-16 0,3 5-2 0,0 0-590 15,0 0-119-15</inkml:trace>
  <inkml:trace contextRef="#ctx0" brushRef="#br0" timeOffset="11033.664">20526 5866 1267 0,'0'0'28'0,"0"0"5"0,3 0 2 0,0 5 1 0,2-5-36 0,-2 2 0 0,2-2 0 0,0 0 0 15,0 0 109-15,1-2 15 0,2-3 4 0,-3 5 0 16,0-2-52-16,1-3-9 0,2 3-3 0,-1-3 0 15,4 0-12-15,-3 3-2 0,0-3-1 0,-3-2 0 16,3 5-11-16,-5-5-2 0,2 2-1 0,-2-2 0 0,-3 3 1 0,0 4 0 31,0-3 0-31,0 3 0 0,-6-5-23 0,6 5-4 16,-7-7-1-16,-1 5 0 0,0-3 45 0,0 5 9 0,0 0 2 0,0 0 0 16,0 0-52-16,0 5-12 0,-3-3 0 0,1 3 0 15,-1-3 0-15,1 6 0 0,-4 3 0 0,4-4 0 16,2 5 0-16,-3-3 0 0,3 3 0 0,3 2 0 15,0-2 0-15,2 2 0 0,3 0 0 0,3 0 0 16,-1 3 0-16,4-3 0 0,-1-5 0 0,3 3 0 16,0 2-48-16,2-7-13 0,1 0-3 0,0-2 0 15,2-3 52-15,0 3 12 0,3-2 0 0,0-3 0 16,0 0-109-16,2-3-19 0,1-2-4 0</inkml:trace>
  <inkml:trace contextRef="#ctx0" brushRef="#br0" timeOffset="11667.049">21418 5840 1267 0,'13'-2'56'0,"-13"2"12"0,0 0-55 16,0 0-13-16,-5-5 0 0,0 3 0 0,-1 2 105 0,6 0 19 15,-5 0 3-15,2 0 1 0,-2 0-52 0,5 0-9 16,-5 2-3-16,0 5 0 0,2-2-21 0,0 2-5 15,1 0-1-15,-1 0 0 0,0 5-8 0,3-3-1 16,-5 3-1-16,5-5 0 0,3 5-27 0,-1-5 0 16,-2 0 0-16,6 0 0 15,-4 5 15-15,6-5-3 0,-2-5 0 0,1 5 0 16,-1-7 4-16,2 0 1 0,2 0 0 0,-2 0 0 16,3 0-5-16,2 0-2 0,-2-2 0 0,4-3 0 15,-1-2 5-15,-1 5 1 0,-2-5 0 0,-1 2 0 16,-2-2-6-16,0 0-1 0,0 0 0 0,-3-5 0 15,-2 5 44-15,-1 3 9 0,-2 4 2 0,0 0 0 16,0-8-75-16,0 6-14 0,0 2-3 0,0 0-1 0,0 0 29 0,0 0 0 0,0 0 0 0,0 0 0 16,0 0 0-16,3 2 0 0,2 6 0 0,3 1 0 15,0-2 17-15,3 0 10 0,-1-5 1 0,4 5 1 16,-1-2-29-16,0 2 0 0,0-2 0 0,3-3 0 16,-3-2 0-16,3 0 0 0,-5 0 0 0,2 0 0 15,0-2 0-15,-5 2 0 0,3-5 0 0,-3 5 0 16,0-4 0-16,0 1 0 15,-3-2 0-15,0-2 0 0,1 0 0 0,-6 5 0 16,0-5 0-16,0-2 0 0,0 1 0 0,0 1 0 16,0 0 0-16,-3 0 0 0,-2 0 16 0,-1 5-4 15,4-3 0-15,-4 0 0 0,4 3-12 0,2 2-16 16,0 0 3-16,0 0-778 16,0 0-155-16</inkml:trace>
  <inkml:trace contextRef="#ctx0" brushRef="#br0" timeOffset="12051.389">22029 5847 1724 0,'0'0'38'0,"3"-7"8"0,0 5 2 0,2-3 0 0,0-2-39 0,-2 5-9 15,-1-3 0-15,1-2 0 0,-3 7 92 0,0 0 16 16,0 0 3-16,0 0 1 0,0-7-25 0,0 7-5 0,-3-5-1 0,3 5 0 16,-5 0-65-16,0 0-16 0,-6 0 0 0,3 5 0 15,0 2 0-15,0-2 0 0,-2 2 0 0,-1 0 0 16,6 2 0-16,-3-2 0 0,-3 3 0 0,6-1 0 15,0-2 0-15,2 0 0 0,3 0 0 0,0 1 0 32,3 3 0-32,5-4 0 0,0-2 0 0,2-3 0 0,-2 5 0 0,5-7 0 15,1 5 0-15,-1-5 0 0,0-5 0 0,0 5 0 16,1-2 0-16,-4-3 0 0,1 5 0 0,-1-2 0 16,-2-3 0-16,0 3 0 0,-2-5 0 0,-4 2 0 15,1-2 0-15,-3 2 0 0,2-2 0 0,-2 5 0 16,0 2 0-16,0-5 0 0,0 5 0 0,0 0 0 15,0 0 0-15,0 0 0 0,0 0 0 0,0 0 0 16,0 0 0-16,0 0 0 0,3 5 0 0,0 4 0 0,-1-4 0 0,4 2 0 16,-1 0 0-16,0 5 0 0,1-5 0 0,-4 0 0 15,4 0 55-15,-1-2 7 0,0-3 2 0,0 5 0 16,-2-7-103-16,-3 0-20 0,5 5-4 0,1-3-1050 16</inkml:trace>
  <inkml:trace contextRef="#ctx0" brushRef="#br0" timeOffset="12389.719">22233 5805 1843 0,'0'0'81'0,"0"0"18"0,0 0-79 0,0 0-20 0,0 0 0 0,0 0 0 16,5 7 90-16,-2 0 14 0,2 0 4 0,-2 0 0 16,-1 0 6-16,1 5 2 0,0-5 0 0,2 0 0 15,3 0-93-15,-5 0-23 0,2 0 0 0,-2 5 0 0,-1-5 0 0,1 0 0 16,-3-7 0-16,0 0 0 0,0 0 0 0,0 0 0 15,0 0 0-15,0 0 0 0,0 0 0 0,5-2 0 16,-2-3 0-16,2-2 0 0,0 3 0 0,1-4 0 16,2 6 0-16,-3-5 0 15,5 0-48-15,-2 0-13 0,0 0-3 0,3-3-1 16,0 8 1-16,2-3 1 0,-3-2 0 0,4 5 0 16,-4-3 46-16,3 5 9 0,1 0 8 0,-4 5-12 15,-2-5 12-15,0 2 8 0,0 5-8 0,0-2 11 16,0 2 25-16,0 0 4 0,0 5 2 0,-3-3 0 0,3-2-16 0,-3 1-3 15,1 3-1-15,-1-4 0 0,0 5 34 0,3-5 6 16,-5 0 2-16,2 0 0 0,-2 0-64 0,2-2-16 16,-5-5-2-16,0 0 0 15,0 0-23-15,3 2-5 0,-3-2-1 0,0 0-690 0,0 0-139 0</inkml:trace>
  <inkml:trace contextRef="#ctx0" brushRef="#br0" timeOffset="12605.38">22643 5631 1324 0,'3'0'118'0,"-1"0"-94"16,-2 0-24-16,0 0 0 0,0 0 147 0,0 0 25 15,3 2 4-15,-3 8 2 0,0-1-93 0,0 3-18 16,5-3-4-16,-2 8-1 0,5-3-13 0,0 0-2 16,0 7-1-16,0 0 0 0,-3-2-25 0,3 0-5 15,-3-5 0-15,0 5-1 0,-2-5-15 0,0 0 8 0,-1 0-8 0,-2-7 0 31,-2 5-45-31,2-5-15 0,-3 0-4 0,3-7-947 16</inkml:trace>
  <inkml:trace contextRef="#ctx0" brushRef="#br0" timeOffset="12752.842">22632 5805 1497 0,'6'0'32'0,"-1"0"8"0,-5 0 0 0,8 0 4 0,0 0-36 0,5 3-8 0,3 1 0 0,0-4 0 16,5 7 104-16,3-7 20 0,2 0 3 0,-4 5 1 15,-4-3-103-15,1-2-25 0,-4 7 0 0,-1-7 0 16,-4 0 0-16,-4 5 0 0</inkml:trace>
  <inkml:trace contextRef="#ctx0" brushRef="#br0" timeOffset="13793.484">19447 6537 57 0,'0'0'0'0,"0"0"0"16,0 0 0-16,0 0 0 16,0 0 223-16,0 0 39 0,0 0 8 0,0 0 2 15,0 0-123-15,0 0-24 0,0 0-5 0,3 4 0 16,-1-1-9-16,1 1-2 0,-1 3 0 0,1 0 0 15,-3 1-13-15,-3-1-4 0,1 0 0 0,-1 4 0 16,3 3-73-16,3 1-19 0,-3 1 0 0,2 5 0 16,-2-4 55-16,3 2 7 0,-3-1 2 0,3-4 0 0,-1 8-16 15,-2-4-4-15,3-3 0 0,-3 3 0 0,3-4-16 0,-3 1-3 16,0 3-1-16,0-4 0 0,0-6-7 0,0 3-1 16,0-4-1-16,0 0 0 0,0-7-6 0,0 0-1 0,0 0 0 15,0 7 0-15,0-7 3 0,0 0 0 0,0 0 0 0,0 0 0 16,0 0 5-16,0-2 2 0,-3-10 0 0,-2 5 0 15,2-4-10-15,0-4-8 0,1 1 12 0,-1-4-12 16,3-4 8 0,0 11-8-16,3-4 0 0,-1 1 0 15,1 0 0-15,-3-5 0 0,-5 5 0 0,2-4 0 16,1-1-44-16,2 5-16 0,0-1-4 0,0-6 0 0,0 2 64 0,2 5 12 16,1 0 2-16,2 0 1 0,0 2-24 0,1-2-5 15,2 3-1-15,0 3 0 0,-3-6 15 0,5 7 0 16,1-4 0-16,0 3 0 0,-1 6 0 0,1-3 0 15,-1 3 0-15,6-3 0 0,-3 5 0 0,1 0 0 0,-1 0 0 0,-2 5 0 16,2-3 0-16,0 5 0 0,-2-2 0 0,-1 2 0 16,1 0 0-16,-3 5 0 0,0-3 0 0,-3-1 0 15,0 3 48-15,-2-4 13 0,2 5 3 0,-5-2 0 16,-3-3-52-16,3 4-12 0,-5-4 0 0,3 7 0 16,-1-6 0-16,-2-1 9 0,-3 0-9 0,0 4 8 15,0-4-8-15,2-2 0 0,-4-2 0 0,-1 4-11 0,1-7 11 0,-1 7 0 16,1-7 0-16,-1 0 0 0,-5 4 0 0,3-4 0 15,2-4 0-15,1 4 0 0,-4 0 0 0,4-7 0 0,2 7 0 16,0-3 0-16,0-1 0 0,0 4 0 0,3-3 0 0,2-2 0 16,-2 5 0-16,0 0 0 0,-1-7 0 15,1 7 0 1,5 0-180-16,0 0-33 0,0-7-7 0</inkml:trace>
  <inkml:trace contextRef="#ctx0" brushRef="#br0" timeOffset="14357.533">20045 6435 1497 0,'0'0'32'0,"0"0"8"0,0 0 0 0,0 0 4 0,0 0-36 0,0 0-8 16,0 0 0-16,-3 5 0 0,3-5 98 0,-5 3 18 15,0 4 3-15,-1 4 1 0,1-4-45 0,0 0-9 0,-3 5-2 0,0-2 0 16,0 6-8-16,3-2-1 0,-3-4-1 0,0 8 0 15,-3-3-14-15,6 3-2 0,2 3-1 0,-2-2 0 16,-3 2 7-16,0 1 0 0,8-4 1 0,-3 4 0 16,1-4-36-16,-1 8-9 0,0-5 0 0,6 1 0 0,2-4 0 15,1 4-16-15,-1-4 4 0,0 1 1 0,3-5 11 0,0 0 16 32,0 5-4-32,3-5-1 0,-1 1-11 0,1-4-9 15,5-4 9-15,-3 0-13 0,0 0 13 0,0 0 8 16,3 1 0-16,-2-8-8 15,-4 0-147-15,3 0-36 0,-2-3-7 0</inkml:trace>
  <inkml:trace contextRef="#ctx0" brushRef="#br0" timeOffset="14573.598">20161 6788 748 0,'0'0'67'0,"0"0"-54"16,0 0-13-16,0 0 0 0,0 0 263 0,0 0 49 15,0 0 11-15,6 7 1 0,1-4-192 0,1 4-38 32,0-3-8-32,-2 3-2 0,2 1-32 0,0-1-8 0,2 0 0 0,1-3-1 15,-1-1-27-15,4 4-4 0,-4 2-2 0,3-2 0 16,-2-4-10-16,-1 4 10 0,-2-3-10 0,3-4 10 16,-6 0-10-16,3 0 0 0,-2 0 9 0,-1 0-9 15,-3-4-117-15,1 1-28 0,0-1-6 0,-1-4-481 16,-2 1-96-16</inkml:trace>
  <inkml:trace contextRef="#ctx0" brushRef="#br0" timeOffset="14758.326">20373 6751 57 0,'0'0'0'0,"0"0"0"0,0 7 0 16,0-7 0-16,0 0 376 0,-3 0 71 0,1 0 13 0,-1 4 4 15,0 3-278-15,3 0-55 0,0-2-11 0,-2 5-3 16,-1 1-29-16,0 1-5 0,3 2-2 0,-2-4 0 16,-4 4-22-16,4 5-5 0,-6-5-1 0,5 2 0 15,-2-2-19-15,2 3-4 16,-5-6-1-16,3 4 0 15,0-4-18-15,2-1-11 0,0 1 12 0,1-3-12 0,-1 3 0 0,3-4 0 16,0 0 0-16,-2 0 0 16,2-7-122-16,0 0-22 0,0 0-4 0,0 0-576 15,0 0-115-15</inkml:trace>
  <inkml:trace contextRef="#ctx0" brushRef="#br0" timeOffset="14997.335">20542 6762 1094 0,'0'0'48'0,"6"0"11"0,-1 0-47 0,0 0-12 0,0 0 0 0,3 0 0 16,3 0 143-16,-3 0 26 16,0 0 6-16,0 0 1 0,2 0-90 0,1 0-18 0,0-4-3 0,-1 1-1 15,3 3-51-15,1 0-13 0,1 0 0 0,-1 0 0 16,-4-4 29-16,1 4 3 0,-1 0 1 0,-4 0 0 15,-1 0-104-15,-2-3-21 0,-3 3-4 0,0 0 0 16</inkml:trace>
  <inkml:trace contextRef="#ctx0" brushRef="#br0" timeOffset="15160.221">20608 6882 1299 0,'0'0'57'0,"0"0"13"0,6 0-56 0,2 3-14 15,0-3 0-15,0 0 0 0,2 4 121 0,-2-4 22 0,3 0 4 0,-1 0 1 0,3 0-61 0,1-4-12 16,-1 4-3-16,0 0 0 0,0-3-44 0,1-1-10 16,-4 4-2-16,1-3 0 15,-1-1-132-15,-2 1-28 0</inkml:trace>
  <inkml:trace contextRef="#ctx0" brushRef="#br0" timeOffset="15461.143">21111 6744 1958 0,'0'0'43'0,"0"0"9"0,0 0 1 0,0 0 3 0,5 0-45 0,1 0-11 15,2 0 0-15,0 0 0 0,2 0 53 0,6 4 9 0,0-4 2 0,0 3 0 0,0-3-34 0,0 0-6 32,-3 0-2-32,0 4 0 0,0-4-35 0,0 0-7 15,-5-4-2-15,3 4 0 0,-3 0 39 0,-3 4 8 0,-2-4 2 0,-3 0-692 16,0 0-139-16</inkml:trace>
  <inkml:trace contextRef="#ctx0" brushRef="#br0" timeOffset="15677.604">21193 6664 1904 0,'0'0'42'0,"0"0"9"0,0 0 1 0,0 0 1 0,0 0-42 0,-3 0-11 15,3 0 0-15,0 0 0 0,0 7 65 0,0 0 11 0,6 4 3 0,-4 1 0 0,4-2-12 0,-4 1-3 16,1 1 0-16,0-2 0 16,2-3-51-16,-2 4-13 0,2-4 0 0,-2 8 0 15,2-8 0-15,0 0 0 0,-2 4 0 0,-1-4 0 0,1-2 0 0,2-2 0 16,-2 4 0-16,-3-7-714 0,0 0-146 0</inkml:trace>
  <inkml:trace contextRef="#ctx0" brushRef="#br0" timeOffset="16000.628">21431 6570 864 0,'0'0'38'0,"0"0"8"0,0 0-37 0,0 0-9 0,0 0 0 0,0 0 0 16,0 0 238-16,0 7 46 0,3-3 8 0,0 3 3 15,-3 0-178-15,2 5-35 16,3-2-7-16,-2 1-2 0,0 3-7 0,2 8-2 0,-2-4 0 16,2 1 0-16,-5-2 0 0,5 1 0 0,-2 4 0 0,-3-4 0 15,3 4-32-15,-1-4-6 0,-2-3-2 0,3-1 0 16,0-3-9-16,-3 4-3 0,2-8 0 15,1 0 0-15,-1 0-12 0,1 2 9 16,5-7-9-16,-3 3 8 0,-5-5-8 0,3 3 0 0,2-3 9 0,-2-3-9 16,-3-2-94-16,5 3-23 0,-2-3-5 0</inkml:trace>
  <inkml:trace contextRef="#ctx0" brushRef="#br0" timeOffset="16780.806">21966 6454 172 0,'10'0'16'0,"-7"0"-16"16,0 0 0-16,-1 0 0 0,-2 0 189 0,0 0 35 16,0 0 8-16,0 0 0 0,-2 7-83 0,2 0-17 15,0-2-3-15,0 4-1 0,2-1 6 0,-2 3 1 16,0 3 0-16,3 1 0 0,0-4-57 0,-1 8-11 16,1-2-3-16,2 1 0 0,-2 4 0 0,2-4 0 15,0 4 0-15,1-1 0 0,-4-2-51 0,1 2-13 16,2 2 0-16,-2-2 0 0,2 5 44 0,-5-9 5 0,0 2 2 0,3-5 0 15,-1 4-29-15,1-3-6 0,-3-8 0 0,3 4-1 16,2-4-6-16,-2 5-1 0,-6-9 0 0,3-3 0 16,0 0-8-16,0 0 12 0,0 0-12 0,0 0 12 15,0 0-81-15,0 0-16 0,0 0-3 0</inkml:trace>
  <inkml:trace contextRef="#ctx0" brushRef="#br0" timeOffset="17035.088">22167 6744 1728 0,'0'0'38'0,"0"0"8"0,5 0 2 0,3 0 0 0,-3 0-39 15,3 4-9-15,0-1 0 0,3 1 0 0,-1-1 53 0,4 1 9 16,-1 3 2-16,3 0 0 0,0 1 0 0,-6-4 0 15,3 3 0-15,1-4 0 0,1 4-52 0,1-3-12 16,-2 3 0-16,-4-2 0 0,-2-2 54 0,0-3 8 16,-8 0 2-16,0 0 0 0,5 0-52 0,-5 0-12 0,0 0 0 0,3-3 0 15,-3-4-151-15,0 2-33 0,0-2-6 0,-5 3-693 16</inkml:trace>
  <inkml:trace contextRef="#ctx0" brushRef="#br0" timeOffset="17235.623">22315 6689 1267 0,'0'0'56'0,"0"0"12"0,0 0-55 0,0 0-13 0,0 0 0 0,0 0 0 16,0 0 156-16,-5 8 29 0,2-1 6 0,0 0 1 15,-2 0-76-15,2 2-14 0,-2-2-3 0,0 0-1 16,0 3-34-16,-1-3-6 0,1 4-2 0,-3 4 0 16,0-4-31-16,3-1-6 0,-3 1-2 0,0 4 0 15,3-4-17-15,-1-4 8 0,4 7-8 0,-4-6 0 16,4-4 8-16,-1-1-8 0,3 4 0 0,-3-3 0 15,3-4-100-15,0 0-24 0,0 0-5 0,0 0-891 0</inkml:trace>
  <inkml:trace contextRef="#ctx0" brushRef="#br0" timeOffset="17583.51">22291 6414 1267 0,'0'0'28'0,"0"0"5"0,0 0 2 0,8 0 1 0,0 0-36 0,0 0 0 0,-8 0 0 0,8 7 0 16,5-7 109-16,-2 7 15 0,-1 5 4 0,1-2 0 15,2 1-25-15,3 3-5 0,0 5-1 0,2 0 0 16,-2-2-53-16,3 1-10 0,-3 8-2 0,2-5-1 15,-7 1 17-15,-1 1 4 16,1 1 1-16,-3 1 0 0,-3-3 18 0,0 3 3 16,-2-3 1-16,2 4 0 0,-5-8-75 0,0-4 0 0,0 5-12 0,0-9 1 15,-2 6 11-15,-1-6 16 0,0 1-4 0,1-4-1 16,-3 0-11-16,2 0 0 0,-2 1 0 0,-1-4 0 0,1-1 0 0,5-3 0 16,0 0 0-16,0 0 0 0,-8 0 10 0,5 0 0 15,3 0 0-15,0 0 0 16,-5-3-231-16</inkml:trace>
  <inkml:trace contextRef="#ctx0" brushRef="#br0" timeOffset="18454.028">22929 6522 806 0,'0'0'72'0,"0"0"-58"15,0 0-14-15,0 0 0 0,-3-2 120 0,3 2 22 16,0 0 4-16,0 0 1 0,0 0-31 0,0 0-5 16,0 0-2-16,0 0 0 0,0 0-17 0,0 0-4 0,0 0-1 0,8-5 0 15,0 10-37-15,0-3-7 0,3-2-2 0,-1 0 0 16,3 5 7-16,-2-2 2 0,5 1 0 0,0-1 0 0,0 1-29 0,-1-1-5 15,7 1-2-15,-4 3 0 0,-5-2 23 0,3-3 5 16,0 3 1-16,0 2 0 0,-3-4-18 0,0 4-3 16,-2-7-1-16,2 4 0 0,-2 3-21 0,-3 0 0 15,0-2 0-15,0-3 0 0,0 6 48 0,-6-1 6 16,-2-7 1-16,0 4 0 0,-2 3-37 0,-4 0-7 16,4 0-2-16,-9 1 0 15,0-1 29-15,1-3 6 0,-1 3 0 0,1-4 1 16,-3 1-29-16,2 3-5 0,0 1-2 0,3-4 0 15,-5 3-1-15,3-4-8 0,-1-3 12 0,0 4-4 16,3 3-8-16,1 0 0 0,-1 0 9 0,0-2-9 16,0-2 0-16,2 4 0 0,1-3 0 0,-3-1 0 15,3 1 0-15,2-4 0 0,3 0 0 0,-2 3 0 16,2-3 0-16,0 0 0 0,-6 4 0 0,6-4-8 16,-2-4-42-16,2 4-8 0,0 0-2 0,0 0 0 15,0 0-158-15,5-3-32 0,8-8-6 0,-2 4-2 0</inkml:trace>
  <inkml:trace contextRef="#ctx0" brushRef="#br0" timeOffset="18870.743">23543 6468 1497 0,'0'0'66'0,"0"0"14"0,2 0-64 0,-2 0-16 0,0 0 0 0,0 0 0 15,-5-2 104-15,-3-3 18 0,3 5 3 0,-3 5 1 16,-3-3-42-16,1 5-9 0,-1 0-2 0,0 5 0 16,1-5-64-16,2 7-9 0,-3 1-9 0,6 3 9 15,-3-4 44-15,6 5 16 0,-4-5 3 0,4 8 1 16,4-4-103-16,-2-4-20 0,3 1-4 0,2-4-1 0,-2 8 103 0,5-5 20 15,0-7 4-15,2 5 1 0,1-3-64 0,2-4-28 16,0 2 3-16,-2-7 0 0,-1 0 33 0,1 0 6 0,5 0 2 0,-3-4 0 16,3-4-6-16,0 6-1 0,0-5 0 0,0-5 0 15,0 5 44-15,-1-7 9 0,-4-2 2 0,-3 6 0 16,0-4-52-16,-5 2-12 0,-1-2 0 0,-2 0 0 16,-2 0 40-16,-4-2 6 15,-2 6 1-15,-2-2 0 0,-1-2-25 0,-2 7-5 16,0 0-1-16,-3 0 0 0,3-5-16 0,-1 10 8 15,1-3-8-15,5 1 0 16,-2 1-65-16,4 3-20 0,1 3-4 0,5-3-712 16,0 0-143-16</inkml:trace>
  <inkml:trace contextRef="#ctx0" brushRef="#br0" timeOffset="19087.457">23828 6722 1728 0,'0'0'76'0,"0"0"16"0,0 0-73 0,0 0-19 31,0 0 0-31,0 0 0 0,0 0 106 0,0 0 18 16,0 0 3-16,0 0 1 0,0 0-52 0,0 0-9 0,0 0-3 0,3 7 0 16,-3-7-29-16,0 0-7 0,0 0 0 0,5 0-1 15,-5 0-19-15,6 5-8 0,-6-5 8 0,5-5-755 16,-2 5-151-16</inkml:trace>
  <inkml:trace contextRef="#ctx0" brushRef="#br0" timeOffset="19409.553">23897 6482 2088 0,'0'0'46'0,"0"0"10"0,0 0 1 0,0 0 1 0,0 0-46 0,0 0-12 0,0 0 0 0,0 0 0 15,0 0 74-15,0 0 13 0,0 0 2 0,3 8 1 16,2-1-50-16,-2-3-9 0,2 3-3 0,-2 0 0 16,2 0 8-16,3 1 2 0,-3-1 0 0,6 0 0 15,-3 2-54-15,5-2-12 0,-2 3-1 0,4-3-1 0,4 0 30 0,-3-3 0 16,2 3 0-16,-2 0 0 0,0 0 0 0,0 1 0 16,-3-1 0-1,-2 0 0-15,-1 4 0 0,-2 1 0 0,0-5 0 0,-5 3 10 16,0-3 12-16,-3 4 2 0,-3-3 1 0,0-1 0 15,-2 0-25-15,-3-3 0 0,0 8 0 0,-3-5 0 16,1-5 0-16,-1 3 0 0,1-2 0 0,-6-3 0 31,3 4-113-31,-3-4-28 0,0-7-6 0,0 2-1 0</inkml:trace>
  <inkml:trace contextRef="#ctx0" brushRef="#br0" timeOffset="19541.206">23934 6450 1900 0,'8'-10'84'0,"-3"5"18"0,6 5-82 0,2 0-20 16,6-2 0-16,-1-3 0 0,3 3 100 0,3-3 15 16,0 1 3-16,0 1 1 15,0 3-24-15,0-4-5 0,-6 4-1 0,3-3 0 16,-5-1-89-16,0 1-24 0,-3-2-1 0,0 5-744 16,-5-7-149-16</inkml:trace>
  <inkml:trace contextRef="#ctx0" brushRef="#br0" timeOffset="35491.734">17976 8333 1497 0,'0'0'32'0,"0"0"8"0,0 0 0 0,0 0 4 0,0 0-36 0,0 0-8 0,0 0 0 0,0 0 0 16,0 7 104-16,0 1 20 0,2-1 3 16,-2 0 1-16,0 0-52 0,0 4-9 0,0-1-3 0,0 4 0 15,3-2 12-15,-3 2 3 0,3 0 0 0,-1-2 0 16,-2 2-33-16,3 0-6 0,0-2-2 0,-1 2 0 0,4-2-14 0,-4-3-4 16,-4-2 0-16,4 5 0 0,1-5-12 0,-3 0-8 15,0 0 10-15,0-7-10 0,0 0 8 0,0 7-8 16,0-2 0-16,0-5 0 15,-5 2-80-15,-1-2-21 0,1-2-5 0,0 2-632 16,-6-5-126-16</inkml:trace>
  <inkml:trace contextRef="#ctx0" brushRef="#br0" timeOffset="35714.76">17780 8343 1728 0,'0'0'38'0,"0"-7"8"0,3 4 2 16,-1-1 0-16,-2 4-39 0,8-5-9 0,-5-2 0 0,5 7 0 0,0-2 52 0,0-3 8 16,2 10 1-16,4-5 1 0,-1 0-10 15,0 0-3-15,3 0 0 0,2-5 0 0,-2 5-36 0,3 0-13 0,-1 0 9 0,3 0-9 16,-5 0 16-16,3 5-3 0,-3-5 0 0,-3 2 0 16,-2-2-13-16,-1 5 0 0,-2-3-9 0,-3 3 9 31,1 2-73-31,-4 0-9 0,-2 0-2 0,0 0-796 15</inkml:trace>
  <inkml:trace contextRef="#ctx0" brushRef="#br0" timeOffset="35931.457">17833 8618 633 0,'0'0'28'0,"0"0"6"0,0 0-34 0,5 0 0 0,1 0 0 0,1 5 0 16,1-5 279-16,3 2 49 0,0-2 9 0,2 0 3 15,5 0-193-15,1-2-39 0,-1-3-7 0,6 5-1 16,0-7-54-16,-3 5-10 0,0-3-3 0,0 3 0 0,1-3-19 0,-4-2-4 16,1 7-1-16,-3-5 0 0,-3 3-9 0,3-3 0 15,-3 5 9-15,-5-2-9 0,0 2 0 0,0 0 0 32,-3-5 0-32,-5 5 8 15,0 0-219-15,0 0-43 0</inkml:trace>
  <inkml:trace contextRef="#ctx0" brushRef="#br0" timeOffset="36378.98">18574 8322 1728 0,'0'0'38'0,"0"0"8"0,-3-5 2 0,3 3 0 0,-3-5-39 0,1 2-9 16,-3-2 0-16,2 7 0 0,-2-7 94 0,2 0 17 15,-5 2 3-15,3 5 1 0,2-2-51 0,-2-3-9 16,-1 3-3-16,1 2 0 15,-3 0-21-15,3 0-5 0,-3 0-1 0,0 0 0 16,-2 2-25-16,2 3 0 0,-3-3 0 0,3 3 0 16,-5 2 0-16,2-3 0 0,3-1 0 0,0 4 0 15,-2 5 0-15,-1-5 0 0,3 0 0 0,6 7 0 16,-1-2 0-16,0-3 0 0,3 3 0 0,0 2 0 16,6 0 0-16,-1-2 0 0,-2 7 0 0,2-5 0 15,3 0 21-15,0 0-1 0,-3-2 0 0,3 2 0 0,-3 0-32 0,3-2-6 16,-3-3-2-16,1 3 0 0,-4-5 20 0,1 0 0 15,0 0 0-15,2 0 0 0,-5-2 0 0,0-5 16 16,0 0-4-16,0 0-1099 0</inkml:trace>
  <inkml:trace contextRef="#ctx0" brushRef="#br0" timeOffset="36533.354">18288 8498 1609 0,'0'0'71'0,"0"0"15"0,5-2-69 0,1 2-17 15,-6 0 0-15,10 0 0 0,1-5 65 0,2 5 10 16,6 0 1-16,-1 0 1 0,3-2-16 0,0 2-3 16,1 0-1-16,-4 0 0 0,-2-5-39 0,0 5-8 15,0-2-2-15,-3 2 0 0,-3 0-8 0,4 0 0 0,-4-5 9 0,1 5-953 16</inkml:trace>
  <inkml:trace contextRef="#ctx0" brushRef="#br0" timeOffset="37267.261">19164 8329 0 0,'0'0'0'0,"2"0"0"0,4-5 0 0,-4 3 0 0,-2 2 0 0,6-5 0 15,-4-2 359-15,1 5-72 0,-3-6 57 0,0 4 12 16,0 4-189-16,0-7-39 16,-3 0-7-16,1 2-1 0,-4-2-44 0,4 7-8 15,2 0-1-15,-6-7-1 0,-2 7-2 0,1-3 0 16,1-1 0-16,-2 4 0 0,0-3 0 0,-2 3 0 15,2 0 0-15,3 3 0 0,-3-3-51 0,0 0-13 16,-3 4 0-16,1-1 0 0,2 2 0 0,0-3 0 0,2 5 0 0,-2-2 0 16,0-5 0-16,3 7 0 0,0 0 0 0,-3 0 0 15,3 7 0-15,-1-7 0 0,4 5 0 0,-1 0 0 0,0-3 0 0,3 3 0 16,3 2 0-16,0-2 0 0,2-3 8 0,0 3-8 16,3 2 11-16,0 0-11 0,-3-2 0 0,6 2 0 15,0-2 0-15,-1 2 0 0,1 0 0 0,-1-2 0 16,1-3 0-16,-3 3-12 0,0-5 12 0,-3 0 12 15,0 0-3-15,1 0 0 0,-6 0-9 0,2 0-12 16,-4-2 2-16,2 2 1 16,0-2 9-16,-3-3 0 0,0 5 0 0,-2-2 0 15,0-3 0-15,2-2 0 0,-2 7 0 0,0-7 0 16,2 5 0-16,-2-3-12 0,-3 3 12 0,0-1-12 16,0-4 12-16,0 3 8 0,0-3-8 0,3 5 11 15,-3-3-11-15,0-2 0 0,3 0 0 0,-1-2 0 16,1 2 0-16,0-5-11 0,-1 5 3 0,6 0 0 15,-5 0 8-15,5 0 11 0,0 0-3 0,0 0 0 0,0 0-8 0,-5 0-16 16,-3-3 4-16,5-1 1 16,3 4-33-16,0 0-8 0,0 0 0 0,0 0-621 0,0 0-124 0</inkml:trace>
  <inkml:trace contextRef="#ctx0" brushRef="#br0" timeOffset="37637.12">19389 8538 230 0,'0'0'10'0,"0"0"2"0,0-2-12 0,0-3 0 0,0 5 0 0,0-7 0 15,0 0 357-15,-3 4 69 16,0-1 14-16,3 4 2 0,-2-3-277 0,-1-1-55 0,-2-1-11 0,2 5-3 15,3 0-36-15,-5 0-7 16,0 0-1-16,-1 5-1 0,1-5-27 0,0 7-4 0,-3-7-2 0,0 7 0 0,3 0-18 0,-3 0 0 16,2 5 0-16,-2-5 0 0,6 0 0 0,-4 5 0 15,4-3 0-15,-1-2 0 0,0 2 0 0,3 1 0 16,3-3 0-16,0 0 0 0,2-2 0 0,0-3 0 16,1 3 0-16,4-3 0 0,-2 3 0 0,3-5-11 0,2 0 2 0,0 0 0 15,-2 0 9-15,2 0 0 0,0-7 0 0,0 7 0 16,1-5-16-16,-4 5 1 0,-2-7 1 0,0 7 0 31,0-7-123-31,-8 7-25 0,3-2-5 0,-1-3-701 16</inkml:trace>
  <inkml:trace contextRef="#ctx0" brushRef="#br0" timeOffset="37922.306">19563 8503 403 0,'11'0'36'0,"-11"0"-36"15,0 0 0-15,0 0 0 0,0 0 214 0,0 0 36 16,0 0 7-16,0 0 2 0,-3 0-89 0,3 0-18 15,0 0-3-15,0 0-1 0,-5-5-42 0,0 5-9 0,5 0-1 0,-3 0-1 16,-2 5-39-16,-3-5-7 0,2 7-1 0,1-7-1 16,-3 7-30-16,0 0-5 0,3-2-2 0,0 2 0 15,-1 0-10-15,4 0 0 0,-1 0 0 0,3 0 0 0,0 0 0 0,3 0 0 16,-1 0 0-16,4 2 0 0,2-6 0 0,0 2 0 16,2-3 0-16,3-2 0 0,1 0 0 0,2 0-14 31,-3-2 2-31,0-3 0 0,0 5 12 0,0-7 16 0,1 2-3 0,-4 3-1 15,1-3-12-15,-3-2-16 0,0 0 3 0,-6 5 1 16,1-3 12-16,0-2 16 0,-3 0-3 0,-3 2-1 16,0-2 0-16,1 0 0 0,-1 0 0 0,-5 0 0 15,0 4-2-15,-2-1-1 0,4-1 0 0,-2 3 0 16,0-3-9-16,3 5 0 0,3 0 0 0,2 0 8 16,0 0-131-16,0 0-26 0,0 0-6 0</inkml:trace>
  <inkml:trace contextRef="#ctx0" brushRef="#br0" timeOffset="38254.596">19778 8491 230 0,'0'0'20'0,"0"0"-20"0,0 0 0 0,0 0 0 16,0 0 235-16,0 0 42 0,2 5 9 0,1 2 2 16,-3-3-90-16,3-1-18 0,-1 4-3 0,1-2-1 0,-1 2-76 0,1-5-16 15,0 5-4-15,2-2 0 0,0 2-14 0,-5-7-3 16,0 0-1-16,0 0 0 0,0 0-29 0,0 7-5 15,0-7-2-15,0 0 0 0,0 0 11 0,0 0 3 16,0 0 0-16,0 0 0 16,0 0-40-16,0 0-15 0,0 0 1 0,0 0 0 15,0 0 14-15,6-7 0 0,-4 0 0 0,4 2 0 16,-1-2 0-16,0 0 0 0,0 0-9 0,1-3 9 16,2-1-20-16,-3 6 0 0,3-4 1 0,-3 4 0 15,3-2 5-15,-3 0 1 0,3 0 0 0,0 2 0 16,0 3 13-16,-2-3 0 0,1 5-10 0,1-2 10 15,0 2 0-15,0 0-11 0,-2 0 11 0,2 0-8 16,-1 0-154-16,1 0-30 0,0 0-7 0</inkml:trace>
  <inkml:trace contextRef="#ctx0" brushRef="#br0" timeOffset="38601.59">20090 8531 1101 0,'13'0'48'0,"-8"0"12"15,1-2-48-15,-1 2-12 0,0 0 0 0,3-5 0 0,3 5 115 0,-3 0 21 16,-3-2 4-16,3 2 0 0,2-5-52 0,1 2-12 16,-3-1-1-16,-3 4-1 0,-2-7-41 0,5 2-8 15,0 3-1-15,-3-3-1 0,-2 3 28 0,-1-5 5 16,1 2 2-16,2-2 0 0,-5 4-27 0,3-1-6 16,-3-3-1-16,0 2 0 0,0 5-8 0,0-7-3 0,0 5 0 0,0-3 0 15,0 5-4-15,0 0-1 0,-3-2 0 0,-2-3 0 16,0 5-8-16,-1-3 0 0,-1 3 9 0,-1 3-9 15,0-3 0-15,-3 5 0 0,3-3 0 0,-2 3 8 16,-1-3-8-16,0 5 11 0,3-2-11 0,3 2 12 16,-3 0-12-16,0 0 0 0,3 0 9 0,0 5-9 15,2-5 0-15,0 0 9 0,1 0-9 0,2 5 0 0,2-5 12 0,1 0-4 16,2 0 0-16,1 0-8 0,-1 0 8 0,6-2-8 16,-1-3 0-16,3 3 0 0,-2-3 0 0,-1 3 0 15,6-5 0-15,3 0 0 16,-6 2-147-16,3-2-36 0,13-2-7 0,-8-3-2 0</inkml:trace>
  <inkml:trace contextRef="#ctx0" brushRef="#br0" timeOffset="39171.524">20627 8263 460 0,'8'-3'41'0,"-3"-1"-33"16,-5 4-8-16,0 0 0 0,0-7 145 0,0 7 27 16,0 0 6-16,0 0 1 0,-5 0-30 0,5 0-5 15,0 0-2-15,-5 0 0 16,-1 0-42-16,6 0-9 0,-8 4-2 0,0 3 0 16,3 3-38-16,0-3-8 0,-3 5-2 0,5-5 0 15,1 0-9-15,-1 7-3 0,-2-2 0 0,2 2 0 16,0 0-29-16,1 5 0 0,-4-5 0 0,4 5 0 15,-1-1 57-15,0-1 6 0,1-3 1 0,2 5 0 16,0-5-64-16,0 2-16 0,2-1-2 0,1-6 0 16,2 3 18-16,1 2 0 0,-4-7 0 0,4 5 0 0,-1-5 0 0,3 0 0 15,-3-3 0-15,0-1 0 16,3 4-48-16,0-7-10 0,0 5-2 0,3-5-928 0</inkml:trace>
  <inkml:trace contextRef="#ctx0" brushRef="#br0" timeOffset="39387.436">20770 8456 1728 0,'0'0'76'0,"0"0"16"0,8 2-73 0,0 3-19 16,-3-5 0-16,3 0 0 0,-3 7 86 0,6-7 14 16,-1 7 2-16,4-2 1 0,-6-3-63 0,2 5-12 15,1-2-2-15,-1 2-1 16,1 0 17-16,-1 0 3 0,1-2 1 0,-3-3 0 15,3 3-32-15,-4-3-6 0,-4 5-8 0,2-7 11 16,1 5-11-16,-6-5 0 0,0 0 0 0,0 0 0 16,0 0-108-16,0 0-28 15,0 0-4-15,0 0-776 0</inkml:trace>
  <inkml:trace contextRef="#ctx0" brushRef="#br0" timeOffset="39572.176">20921 8435 1969 0,'0'0'43'0,"0"0"9"0,0 0 1 0,0 0 3 0,0 0-44 0,0 0-12 16,0 0 0-16,0 0 0 0,-3 2 90 0,-2 5 16 16,2 0 3-16,0 5 1 0,-2-5-57 0,-3 0-11 15,0 5-2-15,0-5-1 16,3 4-27-16,-3-1-4 0,-3 2-8 0,1-3 11 16,-1-4-11-16,3 6 0 0,-2-3 0 0,4-1 0 15,4 0-184-15,-1-5-40 0,-2 3-7 0,5-5-1 0</inkml:trace>
  <inkml:trace contextRef="#ctx0" brushRef="#br0" timeOffset="39872.349">20952 8263 748 0,'0'0'67'0,"0"0"-54"0,0 0-13 0,0 0 0 15,6-3 156-15,-1 3 28 0,3 3 5 0,0-3 2 0,0 5-55 0,0-3-10 16,5 5-2-16,-2-2-1 0,4 9-40 0,4-2-8 16,-1 2-2-16,1 0 0 0,-6 0-48 0,0 0-9 15,-7 5-3-15,4 0 0 0,4-5 43 0,-7 5 9 16,-4-3 2-16,-3 3 0 0,5 0-5 0,-2-5-1 16,-6 5 0-16,1-10 0 0,-1 3-61 0,-2 2-26 15,0-2 2-15,-1-3 0 16,1-2 38-16,0 5 8 0,2 0 2 0,-5-3 0 0,3-2-24 15,-1-2-15-15,1-3 3 0,0 3 0 16,2 2-146-16,3-7-29 0</inkml:trace>
  <inkml:trace contextRef="#ctx0" brushRef="#br0" timeOffset="40442.732">21534 8296 1018 0,'8'-7'45'0,"-5"2"10"0,-3 3-44 0,0 2-11 16,5-5 0-16,-2 5 0 0,-3 0 82 0,3-7 14 15,-1 7 4-15,4-2 0 0,-1-3-7 0,0 5-1 16,-5 0 0-16,0 0 0 0,5 0-18 0,1 0-4 15,-6 0-1-15,0 0 0 0,0 0 26 0,2 5 5 0,-2-5 0 0,0 9 1 16,-5-4-25-16,0 2-4 0,-3 0-2 0,0 5 0 16,-3-3-39-16,3-2-8 0,6 5-2 0,-4 0 0 15,-1-3-21-15,-1 3 0 0,2-1 0 0,-2-1 0 16,3-3 0-16,0 0 0 0,-3 5 0 0,3-5 0 16,-1 0 0-16,4 0 0 0,2 0 0 0,-3 0 0 15,3-2 0-15,3 2 0 16,-3-7 0-16,2 7 0 0,4 0 0 0,1-2 0 15,1-3 0-15,3 3 0 0,0-3 0 0,2-2 0 16,3 5 0-16,2-5 0 0,3 2 30 0,1-2 2 16,-1 0 0-16,0 0 0 0,3 0-24 0,-8 0-8 15,-3 0 0-15,3 0 0 0,-3 0 30 0,-3 5 0 16,1-5 0-16,0 0 0 0,-1 0-43 0,-2 4-9 0,0-4-2 16,-3 3 0-16,3-3-64 0,-2 4-12 0,-4-1-4 0</inkml:trace>
  <inkml:trace contextRef="#ctx0" brushRef="#br0" timeOffset="40858.992">21968 8364 1497 0,'-5'-7'66'0,"5"7"14"0,5-2-64 0,3 2-16 0,-8 0 0 0,3-5 0 15,-3 5 106-15,0 0 18 0,0 0 3 0,0 0 1 16,0 0-20-16,0 0-3 0,0 0-1 0,0 0 0 16,-8 5-64-16,3-3-12 0,-3 10-4 0,0-5 0 0,0 7 16 0,0 0 4 15,0-2 0-15,3 2 0 0,-3 0-33 0,5-2-11 16,-2 2 0-16,2 0 9 0,3-2-9 0,0 2 0 16,3 0 0-16,2-7 0 0,3 5 13 0,-3-5 4 15,6 0 1-15,2 0 0 0,0 0-31 0,3-7-7 0,0 5 0 0,3-5-1 16,-1 0 21-16,1-5 0 0,-3 3 0 0,2-5 0 31,-2-1 0-31,0-1 18 0,-6 2-3 0,1 0-1 0,0-2-6 0,-1-3 0 16,-4-2-8-16,-1 2 12 0,-3-2 36 0,1 0 8 15,-3 2 0-15,-3-2 1 0,1 4-40 0,-3-1-8 16,-1-1-1-16,-2 5-8 0,-2-3 0 0,-1 1 0 16,1 7 0-16,-4-3 0 0,1-2 58 0,0 5 5 15,2-3 1-15,1 3 0 16,2 2-103-16,0 0-20 0,0 0-4 0,3 0-1 15,-1 0 0-15,6 0 0 0,0 0 0 0,-2 7 0 0,-1-5-153 0,3 5-31 16</inkml:trace>
  <inkml:trace contextRef="#ctx0" brushRef="#br0" timeOffset="41143.688">22431 8538 1638 0,'8'0'72'0,"-8"0"16"0,0 0-71 0,0 0-17 16,0 0 0-16,0 0 0 0,0 0 109 0,0 0 19 16,0 0 3-16,-2 5 1 0,-1-3-28 0,0 7-6 15,-2-6-1-15,0 4 0 0,2 5-41 0,-2-5-9 16,0 4-2-16,-1 4 0 0,-2-6-30 0,3 5-7 15,0-2 0-15,-1 0-8 0,1-3 0 0,3 3 0 16,-1-5 0-16,-2 0 0 0,5-2 0 0,-3-3 0 16,3 5 0-16,0-7 0 15,0 0-109-15,0 0-29 0,0 0-6 0,8-2 0 0</inkml:trace>
  <inkml:trace contextRef="#ctx0" brushRef="#br0" timeOffset="41776.607">18650 8959 1094 0,'0'0'97'0,"0"0"-77"16,0 0-20-16,0 0 0 0,0 0 100 0,0 0 17 15,3 7 3-15,2-2 1 16,-2 4-9-16,0 3-3 0,2 0 0 0,-5-3 0 0,0 8-28 0,0-1-5 15,3-2-2-15,-3 5 0 16,2-5-8-16,1 5-2 0,-3-5 0 0,3 7 0 16,-3-2-52-16,2 0-12 0,-2-5 0 0,0 0 0 15,-2-2 0-15,2-3 0 0,-3-4 0 0,-2 2-1073 16</inkml:trace>
  <inkml:trace contextRef="#ctx0" brushRef="#br0" timeOffset="41945.502">18518 9145 1497 0,'0'0'32'0,"0"0"8"0,0 0 0 0,0 0 4 0,5 0-36 0,6-5-8 0,0 5 0 0,-3 0 0 15,5-2 53-15,0-3 9 0,0 5 2 0,3-2 0 16,0-3-52-16,5 5-12 0,3-7 0 0,5 5 0 16,-2-10 0-16,-1 7 0 0,0-2 0 0,-2 0-509 15,-3 0-105-15</inkml:trace>
  <inkml:trace contextRef="#ctx0" brushRef="#br0" timeOffset="42324.147">18820 8966 1663 0,'0'0'73'0,"0"0"16"0,0 0-71 0,0 0-18 0,0 0 0 0,0 0 0 15,5 5 94-15,0-3 15 0,-2 5 3 0,2 3 1 16,-2-1-24-16,2 3-5 0,3 2 0 0,-2 0-1 15,-1 0-35-15,0 5-6 0,3 0-2 0,-3-5 0 0,3 7-1 0,-5-7-1 16,2 0 0-16,0 5 0 0,1-7-30 0,-1 2-8 16,-5-7 0-16,5 5 0 0,-2-5 0 0,2-5 0 0,-2 5 0 0,2-2 0 15,-2 0 0-15,0-3 0 0,2-2 0 0,0 0 0 16,-2 0 0-16,-1-7 0 0,4 2 0 0,-1 3 0 16,3-5 0-16,0 0 0 0,-3 0 0 0,3-5 0 31,0 5-50-31,0 2-11 0,0-2-3 0,0 5 0 0,0-3 52 0,0 3 12 0,-3-3 0 0,3 5 0 15,-3 0 0-15,1 0 0 16,1 5 0-16,-1-3 0 0,-1 3 0 0,0-3 0 16,1 5 0-16,-4-2 0 0,-2 2 0 0,6 0 0 15,-1 0 0-15,0 0 0 0,-2 0 32 0,-1 0 10 16,1 3 2-16,0-8 0 0,-3 5-31 0,2 0-5 16,-2-7-8-16,0 0 11 15,0 0-104-15,0 0-21 0,0 0-4 0</inkml:trace>
  <inkml:trace contextRef="#ctx0" brushRef="#br0" timeOffset="42646.259">19235 9173 1728 0,'13'0'38'0,"-5"5"8"0,0-5 2 0,0 0 0 0,3 0-39 31,-1 0-9-31,1-5 0 0,0 5 0 0,-1 0 84 0,1-2 16 16,-1-3 2-16,4 3 1 0,-6-3-57 0,-3-2-11 0,3 2-3 0,-6 3 0 15,4-3-32-15,-4-2 0 0,4 0-10 0,-4 0 10 16,-2 5 44-16,3-8 16 0,-3 3 3 0,0 0 1 16,-5 0-42-16,2 0-8 0,-2 0-2 0,-1 2 0 15,1 3 32-15,-3 2 7 0,0 0 1 0,-2 0 0 16,-4 0-42-16,1 0-10 0,-3 7 0 0,0 0 0 0,3-2 0 0,-3 2 0 16,6 2 0-16,-3-2 0 0,2 5 0 0,3-5 0 15,0 7 0-15,3-2 0 0,2-5 0 0,6 5 0 16,-1-3 0-16,4-2 0 15,2 5-49-15,2-5-12 0,-2 0-3 0,3 0 0 0,2-2 52 0,3-3 12 16,0 3 0-16,0-5 0 16,-1 0-105-16,1 0-19 0,0-5-3 0,0 3-1 0,-3-3-102 15,1-2-21-15,-4 5-4 0,3-5-1 0</inkml:trace>
  <inkml:trace contextRef="#ctx0" brushRef="#br0" timeOffset="42977.944">19502 9100 1728 0,'-5'0'38'0,"5"0"8"0,0 0 2 0,0 0 0 0,0 0-39 0,0 0-9 16,0 0 0-16,0 0 0 0,0 0 104 0,5 5 20 31,1 2 3-31,-4-2 1 0,-4-3-52 0,2 5-9 16,0 0-3-16,0 0 0 0,0 0 0 0,2-2 0 0,1 2 0 0,-3 0 0 15,3 0-51-15,-3-2-13 0,0-5 0 0,0 0 0 16,2 2 0-16,-2-2 0 0,0 0 0 0,0 0 0 16,0 0 0-16,0 0 0 0,0 0 0 0,8 0 0 15,0-7 0-15,0 5 0 0,0-5 0 0,3-5 0 16,2 5 0-16,0 0 0 0,-5 0 0 0,3-5 0 0,2 5 0 0,0-5 0 15,-2 5 0-15,-1 0 0 0,-2 7 0 0,0-7 0 16,-3 7 0-16,1 0 0 0,2 0 0 0,0 0 0 16,-3 7 0-16,0-7 0 0,0 7 0 0,1-2 0 15,2-3 0-15,0 5 0 0,0 5 0 0,-3-5 0 16,0 5 0-16,3-5 0 0,-3 0 0 0,1 0 0 16,-1 0 0-16,0 0 0 15,1-2 54-15,-4-3 8 0,-2-2 2 0,5 7 0 16,-5-7-103-16,0 0-20 0,0 0-4 0,0 0-1 15</inkml:trace>
  <inkml:trace contextRef="#ctx0" brushRef="#br0" timeOffset="43679.526">20391 9086 1188 0,'0'0'52'0,"0"0"12"15,0 0-52-15,0 0-12 0,0 0 0 0,0 0 0 0,0 0 114 16,0 0 20-16,0 0 4 0,0 0 1 0,0 0-51 0,0 0-11 0,0 5-1 0,0 2-1 16,-2-5-9-16,2 5-2 0,-3 3 0 0,1-3 0 15,2 0-51-15,0 2-13 16,0-4 0-16,5 4 0 0,-3 1 0 0,4-3 0 0,-1 0 0 0,3-5 0 16,3 5 0-16,2-2 0 15,-3-5 0-15,4 2 0 16,-1-2 0-16,3-2 0 0,-6 2 0 0,6-5 0 0,-5-2 0 0,2 5 0 15,-2-3 0-15,-1-2 0 16,1 0 54-16,-6-5 8 0,0 5 2 0,1 5 0 0,-6-5-64 0,2 0 0 16,-2 7-16-16,0 0 3 0,-2-5 13 0,-4-2 13 15,4 7-2-15,2 0-1 16,-6-5-10-16,1 10 0 0,2-5 0 0,3 0 8 0,-2 5-8 0,-1-3 0 0,3 5 0 0,0 0 0 16,0 0 0-16,3 0 0 0,2 0 0 0,0 3 0 15,1-3 0-15,2 0-11 16,-3-5 3-16,3 5 0 0,2-7 8 0,1 5 0 0,0-5 0 0,2 2 0 0,-3 3 0 0,4-5 0 15,-1-5 0-15,0 3 0 0,-2-3 0 0,-1 3 8 16,1-3-8-16,-3-2 11 0,0 5-11 0,-3-3 0 16,0-2 0-16,1 2 8 0,-4-2-8 0,-2 5 0 15,3-3 0-15,0 3 0 16,2-3-72-16,-3 5-17 0,-2 0-3 0,3-2-891 0</inkml:trace>
  <inkml:trace contextRef="#ctx0" brushRef="#br0" timeOffset="44032.854">20873 9105 1036 0,'0'0'92'0,"5"2"-73"15,1-2-19-15,-1 5 0 16,0-5 106-16,3 5 18 0,-3-3 3 0,3-2 1 0,-2 0-52 0,2 7-9 16,2-7-3-16,1 0 0 0,-1 0-13 0,1-2-3 15,-1-3-1-15,1 5 0 0,0-2-19 0,-6-3-3 16,-5 5-1-16,0 0 0 0,0 0 20 0,3-7 3 0,-1 7 1 0,1-5 0 15,-3 5 3-15,0-7 1 0,-3 0 0 0,3 0 0 16,-2 0-25-16,-4 0-5 0,1 2-1 0,-3-2 0 16,0 7 8-16,3-2 2 0,-3-3 0 0,0 5 0 0,0 0 1 15,0 5 1-15,-3-5 0 0,4 2 0 0,-4 3-33 0,3-3 0 16,3 3 0-16,-3 2 0 0,3 0 0 0,-1 0 0 16,1 0 0-1,0 0 0 1,-1 5 0-16,4 2 0 0,-1-2 0 0,0 2 0 0,1 0 0 0,4 0 0 15,1-2 0-15,0 2 0 0,2-2 0 0,0-3 0 16,3 3 0-16,3-5 0 0,-3 0 0 0,2 0 0 0,1 0 0 0,-1-2 0 16,4-3 0-16,-1-2 0 0,3 0 0 0,2 0 0 31,4-7-198-31,1 0-46 0</inkml:trace>
  <inkml:trace contextRef="#ctx0" brushRef="#br0" timeOffset="44735.388">21635 9013 57 0,'0'0'0'0,"0"0"0"16,0 0 0-16,0 0 0 0,0 0 242 0,0 0 43 0,0 0 9 0,0 0 2 0,5-2-154 0,-5 2-30 15,0 0-7-15,0 0-1 16,0 0 5-16,0 0 1 0,0 0 0 0,0 0 0 0,0 7-22 0,-2 0-5 16,-1 0-1-16,0 0 0 0,1 5-23 0,-4-3-5 15,-2 3-1-15,6 0 0 0,-3-3-33 0,-1-2-8 16,6 5 0-16,-2 2-1 0,2-2-11 0,0-5 0 16,0 2 0-16,5 1 0 15,-2-1 0-15,4-4 0 0,4-3 0 0,0 5 0 16,-1-7 0-16,3 0 0 0,3 0 0 0,0 0 0 0,-5-2 0 0,5-3 0 15,-3-2 0 1,0 0 0-16,0 0 0 0,1 0 0 16,-4 0 0-16,1 0 0 0,-3-5 53 0,0 10 9 0,-6-5 2 0,1 2 0 0,-3-2-52 0,0 7-12 15,3-5 0-15,-3 5 0 0,0 0 0 0,-3-7 0 16,3 7 0-16,0 0 0 0,-5-2 0 0,5 2 0 0,0 0 0 0,0 0 0 16,-3 2 0-16,0-2 0 0,3 7 0 0,3-2 0 15,0-3 0-15,-1 8 0 0,6-8 0 0,3 5 0 16,-1 0 0-16,4-2 0 0,-1-3 0 0,3-2 0 15,2 5 0-15,1-3 0 0,-9 3 0 0,6-5 0 16,3 0 0-16,2 0 0 0,-5-5 0 0,-3 3 0 16,-2 2 0-16,-1-5 0 15,1 3 0-15,-3-3 0 0,0 3 0 0,0-3 0 16,-3 3 0-16,0-3 0 0,0-2 26 0,-5 7 2 16,0-7 1-16,0 7 0 0,0-7-17 0,-2 0-4 15,-4 0-8-15,1 2 12 0,0-2-12 0,0 2 8 16,-3 3-8-16,0-3 0 0,2 3 0 0,1-3-12 15,5 5 1-15,-5 0 0 16,5 0-139-16,0 0-28 0,0 0-6 0,0 0 0 0</inkml:trace>
  <inkml:trace contextRef="#ctx0" brushRef="#br0" timeOffset="45153.265">22209 9044 806 0,'0'0'72'0,"0"0"-58"15,0 0-14-15,0 0 0 0,0 0 156 0,0 0 29 16,0 0 6-16,0 0 1 0,0 0-22 0,0 0-4 0,0 0-1 0,0 0 0 15,0 0-59-15,0 0-12 0,0 0-2 0,0 0-1 16,0 0-73-16,-3 2-18 0,-4 5 0 0,1-2 0 16,-2 2 0-16,3 0 0 0,-3 0 0 0,0 0 0 15,0 0 0-15,3 0 0 0,0 0 0 0,-3 3 0 16,5-3 0-16,0 0 0 0,1 0 0 0,4 0 0 16,1 0 0-16,2 0 0 15,1-2 0-15,2-3 0 0,0 3 0 0,-1-3 0 16,1-2 0-16,0 0 0 0,0 0 0 0,3-7 0 15,-3 7 0-15,0-7 0 0,2 0 0 0,-2 0 0 0,-2 2 0 16,1-2 0-16,-1 0 0 0,-1 0 0 16,0 0 0-16,-2 0 0 0,0 2 35 0,-3-2 3 0,0 0 1 15,0 5 0-15,-3-3-11 0,0 3-3 0,1-3 0 0,2 5 0 16,-6 0-25-16,6 0 0 0,0 0 0 0,0 0 0 0,-2 0 0 0,2 0 0 16,0 0 0-16,0 0 0 0,-3 7 0 0,3-7 0 15,0 0 0-15,3 7 0 0,2 0 0 0,-2 0 0 16,2-2 0-16,3 2 0 0,-3 0 0 0,3-2 0 15,-3-3 0-15,3 3 0 0,0-3 0 0,-2 3 0 16,2-5 0-16,-3 0 0 16,3 0-117-16,-3 0-29 15,3-5-6-15,-3 5 0 0</inkml:trace>
  <inkml:trace contextRef="#ctx0" brushRef="#br0" timeOffset="45517.12">22392 9013 1497 0,'0'0'66'0,"0"0"14"0,0 0-64 0,0 0-16 0,0 0 0 0,0 0 0 0,2 5 106 0,4 2 18 16,2-2 3-16,-3 2 1 0,-5 0 0 0,3 2 0 16,-1-2 0-16,-2 5 0 0,3-5-52 0,-1 5-9 0,1-3-3 0,2 3 0 15,-2-5-51-15,0 5-13 0,-3-5 0 0,2 0 0 16,1 0 54-16,-3 0 8 0,0-7 2 0,0 0 0 16,0 0-52-16,0 0-12 0,0 0 0 0,0 0 0 15,0 0 0-15,0 0 0 0,5-7 0 0,1 0 0 31,-1-5-48-31,0 5-13 0,3-7-3 0,0 7 0 0,-3-5 42 0,1 5 8 16,2 5 2-16,2-5 0 16,-2 2-32-16,0-2-7 0,-8 7-1 0,0 0 0 0,11-5 93 0,-11 5 19 15,0 0 3-15,10 5 1 16,-2-5-103-16,3 7-20 0,-3 0-4 0,-3 0-1 0,3 0 103 0,-3 0 20 16,3 0 4-16,0 5 1 0,0-5-52 0,-3 7-12 15,1-2 0-15,1-5 0 0,1 5 0 0,0-3 0 0,-2-2 0 0,-1-2 0 16,0 2 0-16,-2-2 0 0,-3-5 0 0,0 0 0 15,0 0 0-15,0 0 0 0,0 0 0 0,0 0 0 16,0 0-151-16,8-5-33 0,0-7-6 0,-3 5-2 16,0 0-102-16,-2-7-21 0,0-12-4 0,-3 5-1 0</inkml:trace>
  <inkml:trace contextRef="#ctx0" brushRef="#br0" timeOffset="45670.798">22691 8905 460 0,'10'-7'41'0,"-7"7"-33"0,-3 0-8 0,0 0 0 15,0 0 232-15,0 0 45 0,0 0 9 0,0 0 2 31,0 0-128-31,0 7-26 0,0 0-5 0,3 0-1 16,-1 0-51-16,1 5-10 0,2 2-3 0,-2 0 0 0,2-2 0 0,-2 9-1 0,-1-7 0 0,-2 5 0 16,0-5-50-16,0 0-13 15,0-2 0-15,-2 2 0 0,-1-7 0 0,-2 5 0 16,-1-5 0-16,1 0-1070 0</inkml:trace>
  <inkml:trace contextRef="#ctx0" brushRef="#br0" timeOffset="45817.82">22654 9032 345 0,'5'0'31'0,"3"0"-31"0,5 0 0 0,-2 0 0 16,-6 0 308-16,6 0 56 0,-1 0 12 0,3 0 1 15,3 0-245-15,-3 0-50 0,3 0-10 0,3 5-1 0,-3-5-26 0,-3 2-5 16,-2-2 0-16,-1 0-1 0,-2 0-39 0,-8 0 0 16,0 0 0-16,0 0 0 0</inkml:trace>
  <inkml:trace contextRef="#ctx0" brushRef="#br0" timeOffset="46657.766">19352 9615 172 0,'0'0'16'0,"0"0"-16"16,0 0 0-16,0 0 0 0,0 0 297 0,0 0 57 15,0 0 11-15,0 0 3 0,2 5-212 0,4 2-43 16,-4 0-8-16,4 5-1 0,-4-3-20 0,3 3-3 16,1 2-1-16,2 0 0 0,-6 5-20 0,4-5-5 15,-6 0-1-15,2 5 0 0,4-5-28 0,-4 5-6 0,1-5 0 0,-3 5-1 31,2-5 36-31,1 7 7 0,0-7 2 0,-3 5 0 16,2-7-52-16,-2-3-12 0,3-2 0 0,-3 5 0 0,0-7 0 16,0-3 0-16,0-2 0 0,0 0 0 0,0 0 0 0,0 0 0 15,-5-7 0-15,5 0 0 0,-3 0 0 0,-2-5 0 16,2 3 0-16,3-8 0 0,-2 1 0 0,2-3 0 16,-3 0 0-16,0-2 0 0,1 2 11 0,2 3-1 15,-3-3 0-15,0 0 0 0,3-2-10 0,0 7-14 0,0-5 3 0,0 5 1 16,0 2 10-16,3-2 0 0,0 0 0 0,-1 2 0 15,4 3 0-15,-1-3 0 0,0 0 0 0,3 5 0 16,3-2 0-16,-1 2 0 0,3 0 0 0,3 2 0 16,3 5 0-16,-1 0 0 0,1 0 0 0,2 5 0 15,-2-3 0-15,2 10 0 0,-5-5 0 0,2 2 0 16,-7 3 0-16,-1 0 0 16,-2-3 0-16,-2 3 0 0,-4 2 49 0,-2-2 12 15,-2-3 3-15,-1-2 0 0,-2 5-52 0,-1-5-12 16,1 5 0-16,-6-5 0 0,-2 0 0 0,3-5 0 15,-1 3-12-15,-2 2 12 0,0-7 0 0,2 5 0 16,-2-5 0-16,0 0 0 16,-1-5-51-16,4 5-6 0,-6 0-2 0,0-2 0 15,3-3-109-15,2 5-21 0,3-5-5 0,0 3-1 0</inkml:trace>
  <inkml:trace contextRef="#ctx0" brushRef="#br0" timeOffset="47105.192">19889 9526 1036 0,'13'-5'46'0,"-13"5"10"0,0 0-45 0,5 0-11 0,3-2 0 0,-8 2 0 16,0 0 104-16,0 0 20 0,0 0 3 0,0 0 1 15,0 0-8-15,0 0 0 0,0 0-1 0,0 2 0 16,0 5-37-16,-2-2-7 0,-1 2-2 0,-2 0 0 0,-1 7-7 0,1-7-2 15,2 7 0-15,-2 5 0 0,0-5-9 0,0 0-3 16,-1 5 0-16,1 0 0 0,0 0-23 0,-1-3-5 16,4 3 0-16,-4 0-1 0,4-3-9 0,-1 3-2 15,0 0 0-15,3 0 0 0,3-3-28 0,0-2-5 16,-1 3-2-16,4-3 0 16,-1-5 23-16,3 3 0 0,0 2 0 0,2-7 0 15,4 5 0-15,-1 0 0 0,0-5 0 0,0-5 0 16,3 5 0-16,-3-2 0 0,1-3 0 0,-1-2 0 15,0 5-56-15,0-5-6 0,-2 0-2 0,0-5-682 16,-4 3-137-16</inkml:trace>
  <inkml:trace contextRef="#ctx0" brushRef="#br0" timeOffset="47321.176">20148 9773 979 0,'0'0'43'0,"0"0"9"0,0 0-41 0,0 0-11 0,0 0 0 0,0 0 0 15,3 7 204-15,2-5 38 16,0 5 8 0,1 0 2-16,1-2-142 0,1 2-28 0,-2 0-6 0,2 0 0 0,0 0-54 0,-3 0-10 15,3-2-3-15,-3-3 0 0,0 3-9 0,1 2 0 16,-1-2 0-16,3-3 0 0,-3 3 33 0,-5-5 5 16,0 0 1-16,6 0 0 15,-6 0-114-15,0 0-22 0,0 0-5 0,5-5-830 16</inkml:trace>
  <inkml:trace contextRef="#ctx0" brushRef="#br0" timeOffset="47522.48">20296 9747 1404 0,'0'0'62'0,"0"0"13"0,5 2-60 0,-5-2-15 0,0 0 0 0,0 0 0 16,6 5 132-16,-6 2 23 0,2 0 5 0,-2 5 0 0,0-3-32 0,0 3-6 16,0 0-2-16,-2 2 0 0,-4 0-44 0,1 0-8 15,0 0-3-15,0 0 0 0,-1 5-1 0,-2-5 0 16,3 0 0-16,0 5 0 0,0-5-51 0,-1-2-13 15,1 2 0-15,2 0 0 16,-2-7 0-16,2 5 0 0,3-5 0 0,0 5 0 0,0-5 0 0,0-5 0 0,0 5 0 0,3-2 0 31,-3-5-152-31,0 0-34 0,0 0-6 0</inkml:trace>
  <inkml:trace contextRef="#ctx0" brushRef="#br0" timeOffset="47792.208">20534 9728 748 0,'0'0'33'0,"0"0"7"16,0 0-32-16,0 0-8 0,8 0 0 0,-2 0 0 15,1 0 220-15,1 0 41 0,0 0 9 0,0 0 2 0,0 0-116 0,3 0-22 32,-1 0-5-32,1 0-1 0,0 0-102 0,2 0-26 15,-3 0 0-15,4 0 0 0,-4-2 24 0,-2 2 0 16,0 0 0-16,-8 0 0 16,0 0-53-16,0 0-11 0,0 0-3 0,0 0-925 0</inkml:trace>
  <inkml:trace contextRef="#ctx0" brushRef="#br0" timeOffset="47992.81">20542 9888 1497 0,'11'7'66'0,"-11"-7"14"0,0 0-64 0,5 0-16 15,3 0 0-15,3 5 0 0,-3-5 106 0,0 0 18 16,2 0 3-16,-5 2 1 0,1-2-22 0,2 0-4 16,2 0-1-16,-2 0 0 0,0 0-59 0,3 0-12 15,-3 0-2-15,2-2-1 16,-2-3-27-16,3 5 0 0,-6 0 0 0,6 0 0 15,-3-7-153-15,-3 7-36 0,8-5-7 16,3-2-2-16</inkml:trace>
  <inkml:trace contextRef="#ctx0" brushRef="#br0" timeOffset="48394.114">21098 9761 864 0,'0'0'76'0,"0"0"-60"0,5 0-16 0,0 0 0 15,1 0 126-15,-1 0 22 0,-2 0 5 0,5 0 1 16,-3 0-54-16,0 0-12 0,3 0-1 0,3 0-1 15,-1 0-18-15,4 5-3 0,1-3-1 0,-1-2 0 0,2 7 0 0,-1-7 0 16,-1 0 0-16,2 5 0 0,-1-3-24 0,1-2-6 16,-3 0-1-16,-2 0 0 0,0 0-23 0,-11 0-10 0,8 0 8 0,-8 0-693 15,0 0-139-15</inkml:trace>
  <inkml:trace contextRef="#ctx0" brushRef="#br0" timeOffset="48662.973">21233 9695 1094 0,'0'0'48'0,"0"0"11"0,0 0-47 0,0 0-12 16,0 0 0-16,5 7 0 0,-2-7 182 0,2 7 34 16,0-2 8-16,1 2 0 0,-1 0-116 0,-2 0-23 15,2 0-5-15,-2 5 0 0,-1 0-13 0,3-3-3 0,-5 5 0 0,0-2 0 16,0 2-12-16,3 0-4 0,-3-2 0 0,0 2 0 15,0-2-25-15,0-5-6 0,3 2-1 0,-6-4 0 0,3 7-16 0,-3-3 0 16,3-4 0-16,0 2 0 0,0-5 0 0,0-2 0 16,0 0 0-16,0 0 0 15,0 0-201-15,0 0-44 0</inkml:trace>
  <inkml:trace contextRef="#ctx0" brushRef="#br0" timeOffset="49010.236">21651 9582 1497 0,'0'0'66'0,"0"0"14"16,0 0-64-16,0 0-16 0,0 0 0 0,0 5 0 16,3 2 124-16,-1 0 22 0,1 5 4 0,-1-3 1 0,4 8-41 0,2-3-8 15,-6 0-2-15,6 5 0 0,-5-3-42 0,2-2-9 16,0 5-1-16,1 0-1 0,-1-5-20 0,0 5-4 16,1-5-1-16,-1 5 0 0,0-5 12 0,-2 0 2 15,2-2 1-15,-2-3 0 16,-3-2-8-16,2 0-1 0,1-2-1 0,0 2 0 15,-3 0-27-15,0-7 0 0,0 0 0 0,0 0 0 16,0 0 0-16,0 0 0 0,0 0 0 0,0 0 0 31,0 0-148-31,0-7-36 0,-6 0-6 0,4-5-2 0</inkml:trace>
  <inkml:trace contextRef="#ctx0" brushRef="#br0" timeOffset="49649.674">22117 9488 806 0,'0'0'72'0,"0"0"-58"0,0 0-14 0,0 0 0 0,0 0 105 0,0 0 19 15,0 0 3-15,0 0 1 0,2 7 0 0,1-2 0 16,2 0 0-16,0-3 0 0,-2 5-52 0,0-2-9 16,2-3-3-16,-2 5 0 0,-1 5 0 0,4-5 0 15,-4 7 0-15,1-2 0 0,5 2 25 0,-3 0 5 16,-2 0 1-16,2 5 0 0,-2 0-50 0,2-3-9 16,-2 3-3-16,-1-5 0 0,1 0-33 0,0 5 0 0,-1-5 0 0,1 5 0 15,-1 2 47-15,1-7 2 0,0 5 1 0,-1 0 0 16,1 0-29-16,0-5-5 0,-1 0-2 0,1-2 0 15,0-3-14-15,2 3 0 0,-5-5 0 0,3-5 0 16,-1 3 0-16,-2-5 0 0,0 0 0 0,0 0 0 16,0 0-100-16,0 0-22 0,8 0-5 0,-8 0-1025 31</inkml:trace>
  <inkml:trace contextRef="#ctx0" brushRef="#br0" timeOffset="49913.359">22318 9761 1209 0,'21'0'108'0,"-13"0"-87"15,-3 0-21-15,-2 0 0 0,5 0 115 0,0 5 18 16,-1-3 4-16,1-2 1 0,-2 7-54 0,7-2-12 16,-2-3-1-16,-4 5-1 0,4 0-7 0,-3-2-2 15,0 2 0-15,0 0 0 0,0 0-37 0,-3-2-7 16,3-3-1-16,0 5-1 0,-3-7-15 0,1 5-16 15,-1-5 3-15,0 2 1 0,3-2 12 0,-8 0 0 0,0 0 0 0,5-2 0 16,1-3 0-16,-4 5 0 0,-2 0 0 0,3-7 0 16,0 5-114-16,2-5-20 0,-5 2-4 15,3-2-427-15,-3 0-86 0</inkml:trace>
  <inkml:trace contextRef="#ctx0" brushRef="#br0" timeOffset="50098.202">22513 9728 57 0,'8'-2'0'0,"-8"2"0"0,0 0 0 0,0 0 0 16,0 0 0-16,0 0 0 0,0 0 325 0,0 0 60 16,0 0 12-16,-5 2 3 0,0-2-220 0,-1 5-44 15,1-3-9-15,3 5-2 0,-4 0-41 0,-2-2-8 0,0 2-1 0,0 7-1 16,0-2-14-16,-2-3-2 0,-1 8-1 0,1-8 0 16,-1 5-47-16,3-2-10 0,-2 0 0 0,2-3 0 0,2 3 0 0,-2-5 0 15,3 0 0-15,0 0 0 0,0 0 0 0,2 0 0 16,-2-2 0-16,2-3 0 15,-2-2-150-15,5 0-34 0,0 0-6 0</inkml:trace>
  <inkml:trace contextRef="#ctx0" brushRef="#br0" timeOffset="50514.153">22561 9495 1728 0,'0'0'38'0,"0"0"8"0,0 0 2 0,0 0 0 0,0 0-39 0,0 0-9 0,5 0 0 0,1 5 0 15,-1 2 53-15,3 0 9 0,2 0 2 0,1 0 0 0,0 5 0 0,2-5 0 16,3 12 0-16,2-5 0 0,3 5-20 0,-2-3-4 16,-6 3-1-16,3 2 0 0,3-2-9 0,-4 0-2 15,1-3 0-15,-5 1 0 0,-6-3 8 0,0 2 0 16,1 3 1-16,-4-5 0 0,1 5-10 0,-3 0-3 16,0-5 0-16,0 7 0 0,-3-7-24 0,1 0 0 15,-4 5 0-15,4-7 0 16,-6-5 56-16,3 5 7 0,-6-3 1 0,3-2 0 15,3 0-52-15,-3 0-12 0,0-2 0 0,0-3 0 16,0 3-48-16,0 0-13 0,5-3-3 16,-5-2-1152-16</inkml:trace>
  <inkml:trace contextRef="#ctx0" brushRef="#br0" timeOffset="51099.578">23114 9552 1267 0,'0'0'56'0,"5"-5"12"15,3 5-55-15,-5-7-13 0,-3 7 0 0,0 0 0 16,3 0 98-16,-1-5 17 0,3 5 3 0,-5 0 1 15,0 0-37-15,0 0-7 16,6-2-2-16,-6 2 0 0,0 0-7 0,0 0-2 16,0 0 0-16,0 7 0 0,2-5 0 0,-2 8 0 15,-2-3 0-15,-1 0 0 0,6 2-3 0,-3 3-1 16,-8-5 0-16,0 7 0 0,5-2-44 0,-2-3-16 0,0 3 9 0,-1 2-9 16,-2-2 0-16,3-5 0 0,0 7 0 0,0-7 0 15,-3 7 35-15,2-7 1 0,4 3 1 0,-4-1 0 16,4-2-23-16,-4 0-5 0,4 0-1 0,-1-2 0 0,3 2 0 0,0 0 0 15,-2-2 0-15,2 2 0 0,2-5-8 0,3 3 8 16,-2-3-8-16,2 3 8 0,6-3-8 0,0 3 0 16,2 0 0-16,0-3 0 0,0-2 0 0,3 5 0 15,5-3 0-15,-2-2 8 0,-6 0-8 0,3 5 0 16,0-5 0-16,0 0 0 0,0 0 0 0,-6 0 8 16,3 2-8-16,1-2 12 0,1 0 4 0,-4 0 2 0,-6 0 0 0,-5 0 0 15,8 0-9-15,-8 0-1 0,0 0-8 0,0 0 12 16,0 0-12-16,0 0 0 0,0 0 0 0,0 0-876 15,0 0-180-15</inkml:trace>
  <inkml:trace contextRef="#ctx0" brushRef="#br0" timeOffset="51701.24">23566 9554 403 0,'0'0'17'0,"3"-7"5"0,5 2-22 0,-3 3 0 16,1-3 0-16,-1 3 0 0,-5 2 196 0,5-5 36 15,-5 5 6-15,0 0 2 0,0 0-90 0,0 0-18 16,0 0-3-16,0 0-1 0,0 0-51 0,0 0-10 15,0 0-3-15,-2 7 0 0,-4 0 0 0,-2 5 0 0,0 2 0 0,0-2 0 16,1 2-14-16,-1 0-3 0,0 5-1 0,0-5 0 16,0 5-26-16,0 0-6 0,3-3-1 0,-1-2 0 15,4 5-13-15,2 0 11 0,0-5-11 0,2 5 10 16,4-5-10-16,-1 0 0 0,3 0 0 0,5-2 0 16,0-5 0-16,3 0 0 0,3 0 0 0,-1 0 0 0,3-7 0 0,0 0 0 15,1 0 0-15,1 0 0 0,-1-7 0 0,-1 0 0 16,-3 2 0-16,-2-2 0 0,-3-2 29 0,1-3 4 15,-6-2 1-15,0 2 0 0,-3 3 14 0,0-3 4 16,-2-2 0-16,-6 0 0 0,0 2-16 0,1-2-4 16,-3 0 0-16,-1 0 0 0,-4 2-15 0,2 0-3 15,-3 3-1-15,-2 2 0 16,2 0-13-16,-2 2 0 0,0-2 0 0,2 7 0 16,1-5-58-16,2 3-5 15,0 2-1-15,3 0 0 0,-1 2-128 0,1-2-25 0,5 0-6 0</inkml:trace>
  <inkml:trace contextRef="#ctx0" brushRef="#br0" timeOffset="51954.801">23961 9782 1324 0,'0'0'59'0,"0"0"12"0,0 0-57 0,0 0-14 0,0 0 0 0,5 5 0 15,-5-5 156-15,5 2 29 16,-2 5 6-16,-3-7 1 0,0 0-74 0,5 5-14 16,-2 2-4-16,-3-2 0 0,2 2-19 0,-2-5-4 15,0 5-1-15,-2 0 0 0,2-2-60 0,0-3-16 16,-3 8 0-16,3-10 0 0,0 0 0 0,0 0 0 16,-2 7 0-16,2-7 0 0,0 0 0 0,0 0 0 15,0 0 0-15,0 0 0 16,0 0-100-16,0 0-22 0,0 0-5 0,5-5-1 0</inkml:trace>
  <inkml:trace contextRef="#ctx0" brushRef="#br0" timeOffset="52302.66">24072 9594 1728 0,'0'0'76'0,"0"0"16"0,0 0-73 0,5 0-19 0,-5 0 0 0,0 0 0 15,5 0 86-15,1 0 14 0,-6 0 2 0,5 5 1 16,3-3-20-16,0 5-4 0,0 0-1 0,0 0 0 16,0-2-54-16,0 7-10 0,0-5-2 0,-1 0-1 15,1 0 21-15,0 0 5 0,-2 0 1 0,-1 0 0 16,0 0-16-16,1-2-3 0,-1-3-1 0,0 3 0 0,0-3-7 0,3 3-2 16,-2-3 0-16,2 3 0 0,-1-3-9 0,4 3 0 15,-3 2 0-15,0-2 0 0,0-3 0 0,0 3 0 16,0-3 0-16,0 5 0 0,0-2 0 0,-3 2 8 15,0 0-8-15,-2 0 12 0,-3 5-4 0,0-3 0 16,0-2 0-16,0 5 0 0,-3-5-17 0,-2 0-4 0,0-2-1 16,-1 2 0-16,-2 0 35 0,3-7 7 0,-3 7 2 0,0-7 0 15,0 0-99-15,0 0-20 0,-2 0-4 16,-3-7-1039-16</inkml:trace>
  <inkml:trace contextRef="#ctx0" brushRef="#br0" timeOffset="52471.538">24024 9568 1728 0,'0'0'76'0,"5"-2"16"0,3 2-73 0,3-5-19 0,2 5 0 0,0 0 0 16,3-2 95-16,0 2 15 0,3-5 3 0,-1 5 1 16,1 0-51-16,-1 0-11 0,-2 0-1 0,3 0-1 15,-6 0-33-15,3-2-6 0,-3 2-2 0,0-5 0 16,-2 5-9-16,-3 0 10 0,0-7-10 0,-6 7-1045 0</inkml:trace>
  <inkml:trace contextRef="#ctx0" brushRef="#br0" timeOffset="59265.71">18238 12115 1267 0,'0'0'28'0,"0"0"5"0,0 0 2 0,0 0 1 0,0 0-36 0,-3 0 0 0,-2 0 0 0,5 0 0 15,0 0 109-15,0 0 15 0,-3 0 4 0,3 0 0 16,-5 3-52-16,5-3-9 0,0 0-3 0,0 0 0 0,-3 4 0 0,1-1 0 15,2-3 0-15,0 4 0 0,-3-1-16 0,0 4-4 16,3-3-1-16,0-1 0 0,-2 9-15 0,-1-5-4 16,0 4 0-16,1-1 0 0,-4 1-2 0,4 1-1 15,-1-2 0-15,-2 1 0 16,5 4-9-16,-3-1-1 0,3-3-1 0,0-1 0 16,3 2-10-16,-1-1 0 0,4-1 0 0,-1-6 0 15,3 8 0-15,0-9 0 0,3 4 0 0,2-7 0 16,0 0-10-16,0-7 10 0,3 7 0 0,0-8-9 15,0 1 36-15,2 0 7 0,-2-4 2 0,-3 4 0 16,1-5-36-16,-4 5 0 0,-2-3 0 0,0-1 0 16,-3 1-11-16,-2-2-9 0,0 8-1 0,-3-6-1 0,0 6 22 0,0-3 0 15,-3-1 12-15,-2 4-4 0,2 1 4 0,3 3 0 16,-5 0 0-16,5 0 0 0,0 0-12 0,-3 7 0 16,-2-2 0-16,2-2 0 0,1 4 0 0,2 0 0 15,0 0 9-15,0-3-9 0,2 3 0 0,4-2 0 0,-1 2 0 16,3-4 0-16,0 4-9 0,0-3-7 0,2-1 0 0,-2 1-1 31,3-1 17-31,2 1 0 0,-5-1 0 0,3 2 0 0,-1-5 8 0,-2 0 8 16,3 0 1-16,-3 0 1 0,-1 0-18 0,-1-5 0 15,-1 2 0-15,3 3 0 0,-3-4 0 0,-2 4 0 16,2-3 0-16,-2-1 0 0,0-3 0 0,-1 4-16 16,1-1 4-16,-1 1 0 0,-2-1 12 0,0-4 16 15,0 1-3-15,3 7-1 0,-3-7-12 0,0 3 0 16,0 1-9-16,0-1 9 0,0-3 0 0,0 4 0 0,0-2 0 0,3-2 10 31,-1 3-52-31,1 4-10 0,-3-7-3 0,3 4 0 0,-1-1-78 16,1-3-16-16,0 4-3 0,-3 3-1 0,2-4-19 15,-2 4-4-15,0 0-1 0</inkml:trace>
  <inkml:trace contextRef="#ctx0" brushRef="#br0" timeOffset="59620.34">18788 12219 345 0,'0'0'31'16,"0"0"-31"-16,0 0 0 0,0 0 0 0,13 0 210 0,-5 0 36 0,-2-3 7 0,1-1 2 15,1 4-131-15,0-3-27 16,0-1-5-16,0 4 0 0,0-8-30 0,-3 4-6 16,3 1 0-16,0-1-1 0,0 1-17 0,-2-1-3 15,-1-3-1-15,0 4 0 0,0-1-2 0,-2-3-1 16,0 4 0-16,-1-2 0 0,-2 5 5 0,-2-7 2 15,2 3 0-15,-3 1 0 0,-2-1-2 0,-1 1 0 16,-1-1 0-16,-1 4 0 0,0 0-8 0,-3-3-3 16,3 3 0-16,-2 0 0 0,-1 0-14 0,-2 3-3 0,0-3-8 0,2 4 12 15,0-1 2-15,-2 4 0 0,0-3 0 0,0 8 0 16,-1-5 8-16,4 3 2 0,-3-3 0 0,7 4 0 16,-2 4-15-16,3-1-9 0,2-3 12 0,-2 4-12 15,5-8 0-15,3 4 0 0,2-1 0 0,0 2 0 16,6-1-10-16,2-1 10 0,3-3-10 0,3-3 10 31,2-1-84-31,3 1-10 0,-1-4-2 0,4 0-596 16,-1-4-118-16</inkml:trace>
  <inkml:trace contextRef="#ctx0" brushRef="#br0" timeOffset="60368.362">19680 12202 864 0,'0'0'38'0,"0"0"8"0,0 0-37 0,0 0-9 0,0 0 0 0,0 0 0 16,0 0 137-16,0 0 26 0,0 0 5 0,0 0 0 0,0 0-52 0,0 0-10 15,0 0-2-15,0 0-1 0,0 0-30 0,0 0-5 16,-3 3-2-16,-2 4 0 0,2 0-26 0,0 0-4 16,1 4-2-16,-1 4 0 0,3-4-9 0,0-1-1 15,0 2-1-15,0 2 0 0,5 0-14 0,-2-3-9 16,2 1 12-16,3-2-12 0,0 1 0 0,3-4 0 15,-1 1 0-15,1-1 0 16,0-3 0-16,2-1 0 0,0-3 0 0,0-3 0 16,1-1 0-16,1 1 0 0,1-6 0 0,0 6 0 15,-3-4 0-15,1 0 0 0,-1 0 8 0,-3-4-8 16,1 3 10-16,-3 1-2 0,-8 3 0 0,3-3 0 16,2 0 0-16,-2 4-8 0,-3 3 12 0,0 0-4 15,-3-4 1-15,3 4 0 0,0 0 0 0,0 0 0 16,0 0-9-16,0 0 8 0,0 0-8 0,0 0 8 0,0 0-8 0,0 0 0 0,0 4 0 15,3-1 0-15,-3-3-8 0,5 7 8 0,3-3-10 0,2-1 10 16,1 1 0-16,2-4-9 0,-2 3 9 0,2 1 0 16,3-4 0-16,-3 0 0 0,0 0 0 0,1-4 0 15,-4 1 0-15,1 3 0 0,-1-4 0 0,-2 4 0 16,-2-3 12-16,1-1-3 0,-4-3 0 0,2 4 0 16,-2-1 8-16,-3 4 2 15,3-7 0-15,-3 2 0 0,2-2-4 0,-2 4-1 16,-2-1 0-16,2-3 0 0,-3 4-14 0,3-1 0 15,-5-3 8-15,2 4-8 16,0-2-64-16,3 5-15 0,0 0-3 0,-2-4-623 16,-1 1-125-16</inkml:trace>
  <inkml:trace contextRef="#ctx0" brushRef="#br0" timeOffset="60837.994">20434 12329 1209 0,'0'0'108'0,"0"0"-87"0,0 0-21 0,0 0 0 0,5-9 113 0,-2 2 19 0,-1 4 3 15,-2-4 1-15,0 7-46 0,3-4-9 0,0-3-1 0,-3 7-1 16,0-7-24-16,0-1-5 0,0 4-1 0,-3 1 0 16,0-1-5-16,1 1-2 0,-4 3 0 0,1-4 0 15,-3 4-6-15,0 4 0 0,-2-4-1 0,-4 3 0 16,1 1-7-16,-5-4-2 0,2 7 0 0,0-4 0 15,3 2-15-15,2 2-3 16,-5 4-8-16,6-4 12 0,2 0-12 0,0 5 0 16,0-5 0-16,5 3 0 0,-2-3 0 0,5 0 0 15,8 0-12-15,-3 2 12 0,3-2-9 0,0 0 9 16,3-4 0-16,2 4-9 0,0-7 9 0,3 0 0 16,2 4 0-16,1-4-8 0,0-4-2 0,-1 4 0 15,-2-3 0-15,0-1 0 0,0-3-1 0,-3 0 0 16,-3 0 0-16,4-1 0 0,-6 1 11 0,-3 3-10 0,0-6 10 0,-2 6-10 15,0-3 10-15,-3-5 0 0,-3 5 8 0,3 4-8 16,-3-4 8-16,3 7-8 0,-5-4 10 0,5 4-10 16,0 0 8-16,0 0-8 0,0 0 0 0,0 0 0 15,-3 4 0-15,1-1 0 0,-1 4-8 0,3-3 8 16,3 3-10-16,2 1 10 0,0-1-8 0,3-3 8 16,-3 3 0-16,6-4-10 15,-3 1 10-15,0-1 0 0,2 1-25 0,1 4 1 0,0-4 1 16,-3-1 0-1,2-3-170-15,-2 4-35 0,0-4-6 0</inkml:trace>
  <inkml:trace contextRef="#ctx0" brushRef="#br0" timeOffset="61253.952">20656 12212 1886 0,'0'0'84'0,"0"0"16"0,0 0-80 15,0 0-20-15,0 0 0 0,0 0 0 0,0 0 91 0,3 7 13 16,-3-3 4-16,0-1 0 0,2 8-44 0,-2-3-9 15,3 3-2-15,0-1 0 0,-1-3-18 0,4 5-4 16,-4 2-1-16,3-3 0 0,1 3-7 0,-4-6-2 16,4 3 0-16,-4-1 0 0,4-3-9 0,-4 5-3 0,-2-8 0 0,0-1 0 15,6 4-9-15,-6-7 12 0,0 4-12 0,0-4 12 16,0 0-12-16,0 0 0 0,0 0-10 0,0 0 10 16,0 0-24-16,0-11 2 0,2 4 0 0,4-5 0 15,-4 2-9-15,1 3-1 0,2-4-1 0,3 3 0 16,0 1 5-16,3 3 0 0,-1-3 1 0,1 0 0 0,-3 7 27 0,2-3-10 15,-2-1 10 1,3 4 0-16,-1 0 0 0,-2 0 0 0,0 0 0 0,3 7 0 16,-3-3 16-16,0-1 1 0,0 1 0 0,0-1 0 15,0 1 11-15,-3 3 3 0,0 1 0 0,-2-1 0 16,2 0-2-16,-2 0 0 0,2 4 0 0,-2-3 0 16,-1-1-7-16,-2 4-2 0,6-4 0 0,-6 0 0 15,2 1-8-15,1-1-3 0,-1 0 0 0,-2 0 0 16,0-7-9-16,0 0 0 0,0 0 9 0,3 4-9 0,-3-4 0 0,0 0 0 15,0 0 0-15,0 0 0 16,0 0-127-16,0 0-26 0,5-4-6 0</inkml:trace>
  <inkml:trace contextRef="#ctx0" brushRef="#br0" timeOffset="61454.513">21029 12059 2412 0,'0'0'53'0,"-5"0"11"0,5 0 3 0,0 0 0 0,0 0-54 0,-3 4-13 0,1 3 0 0,2 1 0 0,2 3 26 0,3-1 2 15,1 1 1-15,2 4 0 0,0-1-17 0,2 5-3 16,3-1-1-16,-2-1 0 0,0 2-8 0,-1-5 0 0,-2 2 0 0,-3-2 0 16,1-4 0-16,-6 1-9 0,0 1 0 0,-6-2-741 15,1 1-148-15</inkml:trace>
  <inkml:trace contextRef="#ctx0" brushRef="#br0" timeOffset="61608.051">20971 12230 864 0,'0'0'38'0,"0"0"8"0,0 0-37 0,0 0-9 16,8-4 0-16,0 4 0 0,0 0 188 0,2-3 36 16,1 3 8-16,5 0 0 0,5 0-147 0,0-4-29 15,3 4-7-15,0-3-1 0,2-1-28 0,1 4-7 16,-1-7-1-16,1 7 0 0,-6-3-12 0,-3-2-8 15,-5 5 8-15,1-4-852 16</inkml:trace>
  <inkml:trace contextRef="#ctx0" brushRef="#br0" timeOffset="62573.278">19201 12748 1443 0,'0'0'64'0,"0"0"13"0,0 0-61 0,5 5-16 16,-2 2 0-16,-1 0 0 0,1 4 53 0,0-1 8 16,2 2 2-16,0 2 0 0,-2 0 11 0,5 5 2 15,0-1 1-15,-3-3 0 0,3 6-10 0,-3-2-3 0,6 2 0 16,-6 0 0-16,3-5-2 0,-5 5-1 0,2-4 0 0,-2 2 0 15,2 2-17-15,-2-2-3 0,-3-5-1 0,0-2 0 16,0 2-22-16,2 0-5 0,-4-2-1 0,2-5 0 0,0 0-4 0,-3 0 0 16,3-7-8-16,0 0 12 0,0 0-3 0,0 0-1 15,-8 0 0-15,3 0 0 0,-1-7-8 0,1 0 12 16,0 0-12-16,0-5 12 0,-1-2-12 0,-2-5 0 31,3 2 0-31,0-1-11 16,2-4-13-16,-2-1-4 0,0 2 0 0,-1 0 0 0,4-5 16 0,2 5 4 15,-3-1 0-15,0 4 0 0,1-4 8 0,2 4 0 0,0-1 0 0,2 2 0 0,-2-1 0 0,3 3 0 16,0-3 0-16,-1 6-8 0,4-2 8 0,-1 4 0 16,0-1 0-16,0-1 0 0,3 5 0 0,0 0 0 15,-2 0 0-15,2 0 0 0,-1 2 0 0,4 3 0 16,0-3 0-16,-1 5 0 0,1 0 0 0,2 5 0 16,0-5 0-16,1 7 8 0,-1 0 12 0,-3 0 4 15,4 0 0-15,-4 4 0 0,1 1-12 0,-3 2-3 16,2-4 0-16,-2 2 0 0,-3 2 11 0,-2 0 1 0,2-2 1 15,-5 2 0-15,0-7-11 0,-2 7-3 0,-1-7 0 0,-2 5 0 16,-3-5-8-16,0 0 0 0,-3 0 9 0,1 0-9 31,-1-2 0-31,1-3 0 0,-4 3 0 0,1-5 0 16,3 0 0-16,-4 0 0 0,1 0 0 0,0 0 0 16,2-5-19-16,-2 3-1 0,2 2-1 0,1-5 0 15,2-2-149-15,0 4-30 0,0-1-5 0</inkml:trace>
  <inkml:trace contextRef="#ctx0" brushRef="#br0" timeOffset="63128.6">19852 12661 1479 0,'0'0'65'0,"0"0"15"0,0 0-64 0,0 0-16 0,0 0 0 0,0 0 0 16,0 0 88-16,0 0 14 0,0 0 3 0,0 0 1 15,-3 0-22-15,3 0-5 0,-5 5-1 0,-1 2 0 16,4-3-21-16,-3 6-4 0,2-3-1 0,-5 0 0 15,3 5 0-15,-3 2-1 0,2 0 0 0,-2-2 0 16,-2 2-10-16,2 4-1 0,-3-3-1 0,3 3 0 16,1-1-7-16,-1 2-2 15,0-1 0-15,0 1 0 0,2 2-13 0,1-4-2 16,2 6-1-16,-2-1 0 0,3-1-6 0,-1-2 0 16,3 2-8-16,0-2 12 0,0 2-12 0,5 0 11 15,0-2-11-15,1 2 10 0,2-2-10 0,0-5 0 0,0 5 0 0,0-5 0 16,2 0 0-16,-2-2 0 0,3-5 8 0,-1 7-8 15,3-7-9-15,-2 0-4 0,2-2-1 0,3-3 0 16,0-2-141-16,0 0-28 0,-3-2-5 0</inkml:trace>
  <inkml:trace contextRef="#ctx0" brushRef="#br0" timeOffset="63391.507">20045 13047 403 0,'0'0'36'0,"0"0"-36"0,-3 0 0 0,1-5 0 16,2 10 373-16,0-3 68 0,0-2 14 0,0 0 2 15,0 0-321-15,5 7-64 0,-3 2-12 0,6 1-4 0,-2-3-32 0,2 0-6 0,0 5-2 0,0 2 0 16,-1-7 2-16,1 5 0 15,0-5 0-15,0 4 0 0,0-1-6 0,0-3 0 0,-3 0-1 0,3-2 0 16,0-3-11-16,-2 3 0 0,-1-3 9 0,-5-2-9 31,3 5-77-31,-3-5-20 0,0 0-4 0,5-5-875 0</inkml:trace>
  <inkml:trace contextRef="#ctx0" brushRef="#br0" timeOffset="63645.335">20243 13049 1267 0,'0'0'112'0,"0"0"-89"15,0 0-23-15,0 0 0 0,0 0 168 0,0 5 28 16,-5 2 7-16,5 0 1 0,-3 0-75 0,1 0-14 16,2 5-3-16,-3-3-1 15,3 7-30-15,0-1-5 0,-3-1-2 0,1 0 0 16,-4 5-30-16,4-5-5 0,-3 4-2 0,2-1 0 16,-5 2-13-16,3 0-2 0,-3-5-1 0,0 5 0 15,0-5-8-15,3 0-1 0,-6 5-1 0,6-5 0 16,-3 0-11-16,2-2 0 0,-1 2 9 0,4 0-9 15,-5-7 0-15,5 5 0 0,-2-3 0 0,0-2 0 0,2 2-13 16,0-6-4-16,-2 1-1 0,2-1 0 16,3-3-157-16,0 0-31 0,0-7-6 0</inkml:trace>
  <inkml:trace contextRef="#ctx0" brushRef="#br0" timeOffset="63977.712">20516 13039 864 0,'0'0'38'0,"0"0"8"0,0 0-37 0,2 0-9 15,4-4 0-15,2 4 0 0,0 0 185 0,2 0 35 16,-2 0 8-16,5-3 0 16,1-1-116-16,4 4-23 0,3 0-5 0,3 0 0 15,-5 0-45-15,2-3-9 0,3-1-2 0,-6 4 0 16,3 0-19-16,-2 0-9 0,-6-5 8 0,-2 5-8 31,-3 0-48-31,-8 0-16 0,0 0-2 0</inkml:trace>
  <inkml:trace contextRef="#ctx0" brushRef="#br0" timeOffset="64178.621">20608 13223 1404 0,'0'0'62'0,"0"0"13"0,8 0-60 0,6 5-15 15,-4-5 0-15,3 0 0 0,1 0 106 0,1 0 18 16,1 0 4-16,3 0 1 0,2 0-33 0,0-5-8 0,-2 5 0 0,2 0-1 16,0-2-47-16,-5-3-10 0,0 2-2 0,-3-1 0 15,-2 4-18-15,-1-3-10 0,-2-1 10 0,0 1-10 16,-8 3-56-16,0 0-16 0,0 0-4 0</inkml:trace>
  <inkml:trace contextRef="#ctx0" brushRef="#br0" timeOffset="64610.994">21167 13119 1504 0,'0'0'67'0,"0"0"13"0,0 0-64 0,0 0-16 15,8 0 0-15,0 0 0 0,2 0 58 0,1 3 8 0,-1-3 2 0,4 4 0 16,1-4 4-16,-1 3 0 0,2-3 1 0,-1 5 0 16,4-3-34-16,-1 3-7 0,-2-5-2 0,0 0 0 15,3 2-18-15,-3-2-3 0,-3 0-1 0,-3 0 0 16,1 0-8-16,-3 0 0 0,-3 0 9 0,-5 0-9 31,0 0-147-31,0 0-33 0</inkml:trace>
  <inkml:trace contextRef="#ctx0" brushRef="#br0" timeOffset="64835.05">21296 13039 1152 0,'0'0'102'0,"0"0"-82"0,0 0-20 0,0 0 0 0,0 0 148 0,0 0 24 16,0 0 6-16,0 0 1 0,3 8-65 0,-3-1-13 16,0 0-2-16,3 4-1 0,-1-1-27 0,1 2-6 15,0-5-1-15,-3 7 0 0,2-3-25 0,-2-1-6 16,3 6-1-16,-3-2 0 0,0-4-10 0,0 2-2 16,0-1-1-16,0-1 0 0,-3 2-19 0,3-5 0 15,0 0 8-15,0 0-8 0,3 0-12 0,-3-7-5 0,0 0-2 0,0 0-731 16,2 0-146-16</inkml:trace>
  <inkml:trace contextRef="#ctx0" brushRef="#br0" timeOffset="65136.09">21553 12948 1666 0,'-8'0'74'0,"8"0"15"0,0 0-71 0,0 0-18 0,0 0 0 0,5 7 0 15,1 0 84-15,-1 5 12 0,-2-5 4 0,2 4 0 0,-3-1-17 0,1 4-3 16,2 2-1-16,1 1 0 0,-4-1-24 0,1 1-5 16,2 2-1-16,1 2 0 0,-4-7-10 0,1 5-3 15,0-5 0-15,2 0 0 0,-3 2-6 0,4-2-2 16,-6-4 0-16,2 2 0 0,4-5-28 0,-4 0 0 15,1-3 0-15,-3-4 0 0,0 8 0 0,0-8 8 16,0 0 0-16,0 0 1 31,0 0-139-31,0 0-28 0,3-8-6 0,-3 1 0 0</inkml:trace>
  <inkml:trace contextRef="#ctx0" brushRef="#br0" timeOffset="65838.141">21987 12753 460 0,'0'0'20'0,"0"0"5"0,0 0-25 0,0 0 0 15,0 0 0-15,-3-5 0 0,3 2 249 0,0 3 45 16,0 0 9-16,0 0 1 0,0 0-158 0,0 0-32 16,0 0-6-16,0 0-2 0,0 3-29 0,3 9-5 15,-3-5-2-15,3 4 0 0,-1 4-9 0,1 3-1 16,-1-1-1-16,4 2 0 0,-1 6-20 0,0-3-4 15,1-1-1-15,-1 5 0 0,3 0-11 0,-3-1-3 0,0-3 0 0,1 6 0 16,-4-2-3-16,4-5-1 0,-4 5 0 0,4-5 0 16,-4 2 8-16,1-1 2 0,0-4 0 0,-1-1 0 15,-2-3 5-15,3 5 1 0,-3-7 0 0,0 2 0 0,0-3-11 16,0-1-1-16,0-3-1 0,2 0 0 0,1-2-11 0,-3-5-8 16,0 0 9-16,0 0-9 0,0 0 0 0,0 0 0 15,0 0 0-15,0 0-10 31,0-5-124-31,0 5-25 0,0-7-5 0</inkml:trace>
  <inkml:trace contextRef="#ctx0" brushRef="#br0" timeOffset="66123.531">22254 13094 230 0,'0'0'20'0,"0"0"-20"16,0 0 0-16,0 0 0 0,0 0 327 0,0 0 61 15,3 2 12-15,5 3 2 0,-3 2-243 0,3 0-49 0,-3-7-10 0,6 7-1 16,-1 0-31-16,1 5-5 0,0-5-2 0,-1 0 0 16,6 0-25-16,-3 0-4 0,0 0-2 0,-2 0 0 0,0-2 4 0,-3 2 1 15,2 0 0-15,-2-3 0 0,-8-4-35 0,8 3 0 16,-8-3 0-16,8 4 0 0,-8-4 0 0,0 0 0 15,0 0 0-15,0 0 0 32,0 0-48-32,0 0-17 0,0 0-3 0,0 0-628 0,0 0-124 0</inkml:trace>
  <inkml:trace contextRef="#ctx0" brushRef="#br0" timeOffset="66324.281">22352 13089 1904 0,'0'0'42'0,"0"0"9"0,0 0 1 0,0 0 1 0,0 0-42 0,0 0-11 16,-3 5 0-16,-2 2 0 0,-3 0 87 0,3 0 15 16,2 7 3-16,-2-2 1 0,0 2-42 0,-3 0-8 15,0 0-1-15,0-2-1 0,0 2-26 0,0-2-4 16,-3-3-2-16,3 3 0 0,3 2-22 0,-3-2 0 0,3-5 0 0,0 0 0 31,2 4-117-31,-2-3-25 0,5-8-5 0</inkml:trace>
  <inkml:trace contextRef="#ctx0" brushRef="#br0" timeOffset="66656.618">22363 12804 1375 0,'0'0'60'0,"0"0"14"0,0 0-59 0,5 0-15 0,5 3 0 0,1-3 0 15,0 7 76-15,2-3 13 16,0 3 3-16,0 3 0 0,1 2-5 0,1 2-1 16,4 0 0-16,-3 5 0 0,2 2-46 0,1 2-8 15,-1-2-3-15,-4 5 0 0,1-2 2 0,-1 6 0 16,-4-8 0-16,-2 3 0 0,0 4 5 0,-3-8 2 0,1 5 0 0,-4 0 0 15,-2-5-6-15,-2-2-2 0,-1 2 0 0,-2-7 0 16,0 5-10-16,-1-5-1 0,1-2-1 0,-3-3 0 16,3 3-10-16,-3-5-8 0,0 0 9 0,3-2-9 15,-3-3-100-15,2 3-27 0,1-5-5 0</inkml:trace>
  <inkml:trace contextRef="#ctx0" brushRef="#br0" timeOffset="67026.485">22884 13007 979 0,'0'0'87'0,"0"0"-70"0,0 0-17 0,0 0 0 0,0 0 193 0,0 0 35 15,8-5 8-15,-3 5 0 0,3-3-114 0,0-1-23 16,0 4-5-16,2 0-1 0,1 4-35 0,0-1-7 15,-1-3-2-15,3 0 0 0,1 5-29 0,2-3-7 16,-3-2-1-16,-3 5 0 0,1-5-12 0,-3 2 0 16,0 3 0-16,-3-5 0 31,-5 0-103-31,0 0-26 0,0 0-6 0</inkml:trace>
  <inkml:trace contextRef="#ctx0" brushRef="#br0" timeOffset="67189.43">22902 13223 1425 0,'8'0'63'0,"-2"0"13"16,-1 5-60-16,3-5-16 0,2 0 0 0,1 2 0 0,5 3 92 0,-3-5 15 0,0-5 3 15,1 5 1-15,1-2-36 0,4-3-7 0,-3 5-2 0,0-7 0 16,0 4-42-16,-3-4-8 0,3 3-1 0,-6-3-1 31,-2 0-135-31,-3 2-27 0</inkml:trace>
  <inkml:trace contextRef="#ctx0" brushRef="#br0" timeOffset="67774.559">23508 12915 1094 0,'0'0'48'0,"0"0"11"0,0 0-47 0,-2-3-12 0,-1-1 0 0,3 4 0 16,0 0 156-16,0 0 30 0,-5-7 6 0,-1 7 0 15,1 0-64-15,0 0-14 16,5 0-2-16,-6 0-1 0,-1 7-45 0,1 0-9 16,-2 0-1-16,3 5-1 0,-3 2-22 0,0 0-4 15,3 5-1-15,0 2 0 0,-3 2-12 0,5 1-2 16,-2 2-1-16,2-5 0 0,3 5-13 0,-3 0 9 15,3-5-9-15,3 0 8 0,0 2-8 0,-1-1 0 16,4-8 0-16,2 0 0 0,0-2 0 0,-1 2 0 16,7-7 0-16,-1 0 8 0,3-7 0 0,2 5 0 0,1-10 0 0,2 3 0 15,3-3 4-15,0-5 1 0,-1-1 0 0,1-1 0 16,-3 2-2-16,1-4-1 0,-4-2 0 0,-2 2 0 16,0-5 15-16,-3 5 3 0,-5-10 1 0,0 1 0 15,-3 2-1-15,-2 2 0 0,-3 2 0 0,-3-1 0 16,-2-1-2-16,-3 0-1 0,0 10 0 0,-3-6 0 15,-4 4-5-15,1-3 0 16,-1 9-1-16,-4-2 0 0,0 0-19 0,1 4 10 16,-3-1-10-16,8 4 8 0,2 0-19 0,0 0-4 0,1 0-1 0,-1 0 0 31,6 7-144-31,0-3-28 0,2 3-7 0</inkml:trace>
  <inkml:trace contextRef="#ctx0" brushRef="#br0" timeOffset="68221.932">23992 13188 1490 0,'-2'0'66'0,"2"0"14"0,0 0-64 0,0 0-16 0,2 2 0 0,-2-2 0 0,3 9 103 0,0-6 17 15,-3 4 4-15,2 0 1 0,-2-7-24 0,0 0-5 16,0 0 0-16,0 0-1 0,0 0-58 0,0 0-11 16,0 0-2-16,0 0-1 0,6 5-13 0,-6-5-2 15,0 0-8-15,0 0 12 16,0 0-70-16,0 0-14 0,0 0-4 0,0 0-910 0</inkml:trace>
  <inkml:trace contextRef="#ctx0" brushRef="#br0" timeOffset="68591.761">24183 12934 633 0,'-3'-12'28'0,"3"12"6"0,0-2-34 0,0 2 0 0,0-5 0 0,0 5 0 16,0 0 328-16,0 0 58 0,0 0 12 0,0 0 2 15,0 0-255-15,0 0-51 0,0 0-10 0,6 7-3 16,-4-2-32-16,4 6-6 0,-4-1-2 0,3 4 0 16,-2-2-9-16,0 2-1 0,-3 0-1 0,2 0 0 0,-2 2-2 0,6-1-1 15,-6-1 0-15,2 0 0 0,1 0-15 0,5-2-4 16,-3-1 0-16,3-1 0 0,3 2-8 0,-1-5 0 15,4 4 0-15,1-1 0 0,-1-3 0 0,-1 0 0 16,0 0 0-16,0-2 0 0,-2 2 0 0,-1 4 0 16,-2-4 0-16,0 1 8 0,0-1 0 0,-2 0 0 15,-4 0 0-15,4 0 0 16,-4 0 0-16,-2 0-8 0,0-7 12 0,-2 7-4 16,-1-2 7-16,-2-3 1 0,-3 3 0 0,-3-5 0 15,0 0-24-15,1 0-5 0,-3-5-1 0,-3 3 0 16,-3-3-188-16,1-2-38 0,-1 5-7 0</inkml:trace>
  <inkml:trace contextRef="#ctx0" brushRef="#br0" timeOffset="68776.964">24170 12922 2102 0,'0'0'46'0,"2"-2"10"0,4-3 1 0,2 2 3 0,-3-1-48 0,3-3-12 0,0 7 0 0,0-3 0 16,5-1 103-16,0 4 18 0,0 0 4 0,6 0 1 15,-1 4-58-15,4-1-11 16,-1-3-2-16,3 4-1 0,-1-1-42 0,1-3-12 16,0 4 0-16,0-1 8 15,-6-3-8-15,1 0 0 0,-3 5 0 0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2:46.82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0 177 456 0 0,'3'1'2267'0'0,"3"-3"517"0"0,4-12 1756 0 0,11-6-2265 0 0,30-26 5 0 0,-15 18-1706 0 0,-5 2 168 0 0,2 7-280 0 0,-23 7-240 0 0,8 1 1249 0 0,2 21-1534 0 0,44 32 1068 0 0,-17-3 162 0 0,-21-11-486 0 0,-15-19-177 0 0,4-9-400 0 0,-13-2-1056 0 0,-2 2-4002 0 0,0 0-1731 0 0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2:48.60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1 148 920 0 0,'0'0'139'0'0,"0"0"246"0"0,0 0 108 0 0,0 0 19 0 0,0 0 15 0 0,0 0 34 0 0,0 0 14 0 0,0 0 1 0 0,0 0-11 0 0,0 0-45 0 0,0 0-21 0 0,0 0-3 0 0,13-4 2353 0 0,39-28 99 0 0,0 4-2701 0 0,-11-4 469 0 0,-32 29-628 0 0,-7 2 0 0 0,-2 1 0 0 0,0 0 0 0 0,5-7 141 0 0,12-2 38 0 0,3-16 69 0 0,-20 25-246 0 0,1-1-20 0 0,5-4-1 0 0,-5 4 16 0 0,-1 1-15 0 0,0 0-5 0 0,15 0 1965 0 0,35 39-1306 0 0,-36-24-694 0 0,6 1 306 0 0,-3-5 246 0 0,-12-9-582 0 0,-3-1-297 0 0,-2-1-110 0 0,0 0-1130 0 0,0 0-4485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3T21:30:31.86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7922 6426 403 0,'0'0'36'0,"0"0"-36"16,2-5 0-16,-4-2 0 0,-4 3 96 0,6-3 13 16,3 4 3-16,0-2 0 0,-9-2 44 0,6 5 8 15,6-3 3-15,-4-2 0 0,-2 7-63 0,0 0-12 16,0 0-2-16,6 0-1 0,-1-7-20 0,-5 7-4 15,0 0-1-15,0 0 0 0,5 0 52 0,-2 0 9 16,-3 0 3-16,0 0 0 0,0 0-103 0,0 7-25 16,2 7 0-16,-2-2 0 0,-5-2 40 0,5 6 4 15,3 1 0-15,-1 1 0 0,-4 3-20 0,2-2-3 16,0 2-1-16,0 1 0 0,5 1-20 0,-5 1 0 16,0 2 0-16,3-1 0 0,2-3 0 0,0 3 0 0,-7-3 0 15,4-4 0-15,1 4 56 0,0-4 6 16,-1 1 2-16,-2-5 0 0,-2 0-52 0,4-2-12 15,4-2 0-15,-4-3 0 0,-4 4 0 0,2-6 0 0,2-3 0 0,-2-2 0 16,0 0 0-16,0 0 0 0,0 0 0 0,0 0 0 16,8 0 54-16,-8 0 8 0,0 0 2 0,3-2 0 15,2-7-56-15,0 2-8 0,-5 0 0 0,6 4-10 16,-4-4 10-16,4 0 0 0,-4 2 0 0,4-2 0 16,-6 0 0-16,5 3 0 0,3-6 0 0,0 6 0 15,-6-4 0-15,6 6 0 0,0-7 0 0,0 6 0 16,0-1 0-16,-3-3 0 0,1 7 0 0,2 0 0 15,2 0 0-15,1 0 0 0,-6 4 0 0,3-1-8 16,3-3 8-16,-3 4 0 0,-3 3 0 0,0 0 0 16,-2 1 0-16,2-1 0 0,-2 0 0 0,-1 4 0 0,-4-4 8 0,4 5-8 15,6-2 10-15,0-3-10 0,-10 4 11 0,2-4-11 16,2 1 12-16,4-4-12 0,-1 3 0 0,0-4 0 16,-10 1 0-16,5-4-12 0,10 3 12 0,-4 1 0 15,-6-4 0-15,0 0 0 0,0 0 18 0,0 0 6 16,0 0 2-16,-6 0 0 15,1 0-42-15,5 0-8 0,0 0-1 0,-3 0-1 16,-4-4-112-16,4 4-22 0,3 0-5 0</inkml:trace>
  <inkml:trace contextRef="#ctx0" brushRef="#br0" timeOffset="281.183">8340 6868 1800 0,'-14'-5'80'0,"14"5"16"0,0 0-77 0,0 0-19 0,0 0 0 0,0 0 0 16,3-7 104-16,-3 7 16 0,5-4 4 0,-5 4 1 15,0 0-37-15,0 0-8 0,0 0-2 0,0 0 0 16,0 0-24-16,3 4-5 0,2 3-1 0,1 1 0 16,-1-4 0-16,-2 3-1 0,-1 0 0 0,1 0 0 15,2 0-5-15,-2 1-1 0,-3-1 0 0,2 0 0 16,1-3-15-16,-3 3-3 0,3-4-1 0,-3-3 0 15,0 0-13-15,0 0-9 0,2 4 12 0,-2-4-12 16,0 0 9-16,0 0-9 0,0 0 0 0,0 0 9 16,0 0-65-16,0 0-14 0,0 0-2 0,0 0-812 15,3-4-163-15</inkml:trace>
  <inkml:trace contextRef="#ctx0" brushRef="#br0" timeOffset="687.336">8575 6428 1497 0,'11'0'66'0,"-11"0"14"0,0 0-64 0,0 0-16 0,2-7 0 0,4 7 0 15,-1 0 106-15,-5 0 18 0,0 0 3 0,0 0 1 16,0 0-48-16,0 0-10 0,-5 7-2 0,2 0 0 16,0-2-16-16,1 5-3 0,2-3-1 0,-3 4 0 15,-5 1-3-15,6-2-1 0,4 4 0 0,-2 2 0 16,-5-2-6-16,0 5-2 0,2-2 0 0,3 1 0 15,0 1-16-15,-3-2-3 0,1 1-1 0,2 4 0 16,2-4 23-16,1 1 4 0,-8-5 1 0,5 5 0 16,8-5-36-16,-3 0-8 0,0 0 0 0,-2 1 0 15,-3-4 0-15,2 1 0 0,6 2 0 0,-2-4 0 0,-4-3 0 0,6 0 0 16,3-3 0-16,-1 3 0 0,1 1 0 0,0-4 0 16,-1-1 0-16,1-3 0 15,2 4-171-15,-5-4-36 0,0-4-7 0</inkml:trace>
  <inkml:trace contextRef="#ctx0" brushRef="#br0" timeOffset="906.098">8789 6711 1958 0,'0'0'43'0,"0"0"9"0,0 0 1 0,0 0 3 0,0 0-45 0,6 0-11 15,-1 0 0-15,3 0 0 0,0 4 104 0,3-1 18 16,-4 1 4-16,1 3 1 0,6-2-71 0,-4 2-15 15,-5-4-2-15,6 4-1 0,-3 4-9 0,3-4-1 16,-1 0-1-16,1 1 0 0,-3-1-27 0,0 0-9 0,2-3 0 0,-4 3 0 16,1-2 9-16,-7-5 0 0,0 0 0 0,0 0 0 31,0 0-220-31,0 0-41 0</inkml:trace>
  <inkml:trace contextRef="#ctx0" brushRef="#br0" timeOffset="1093.504">8924 6689 1094 0,'0'0'48'0,"0"0"11"0,0 0-47 0,0 0-12 0,0 0 0 0,0 0 0 16,0 0 245-16,0 8 47 0,-2-4 10 0,-1 3 2 15,0-4-141-15,1 4-28 0,-1 2-6 0,1 0-1 16,-4-1-112-16,1 3-16 0,2-1-18 0,-2 1 4 0,0 1 14 16,2-2 0-16,0 1 0 0,1 1 10 0,2-5-10 0,-3 0 0 15,0 3 0-15,3-6 0 16,0-4-118-16,0 0-19 0,0 0-4 0,0 0-877 15</inkml:trace>
  <inkml:trace contextRef="#ctx0" brushRef="#br0" timeOffset="1374.676">8975 6400 1879 0,'0'0'41'0,"0"0"9"0,0 0 2 0,5-5 0 0,-2-2-41 0,2 7-11 16,-5 0 0-16,5-2 0 0,0-3 71 0,3 5 12 0,-8 0 2 0,8 7 1 16,6 0-18-16,-4 1-3 0,1 3-1 0,-3 3 0 15,5 1-47-15,0-1-9 0,0 4-8 0,1-3 9 16,-6 8 3-16,-1-2 0 0,4-2 0 0,-3 2 0 16,-5 0 28-16,2 5 5 0,-2-5 2 0,-1 5 0 15,1-7-38-15,-3-2-9 0,3 1 0 0,-3 1 0 16,0-5 0-16,-3 0 0 0,-2-2 0 0,-1-2 0 15,4 1 0-15,-1-4 0 0,-5 0 0 0,3-2 0 16,-3-2-100-16,3-3-23 0,-1 0-4 0,1 0-922 16</inkml:trace>
  <inkml:trace contextRef="#ctx0" brushRef="#br0" timeOffset="2124.5">9681 6410 1728 0,'0'0'38'0,"0"0"8"0,0 0 2 0,0 0 0 16,0 0-39-16,0 0-9 0,0 0 0 0,0 0 0 16,0 0 53-16,0 4 9 0,-3 3 2 0,3 5 0 0,0-2 0 0,0 4 0 15,0 2 0-15,3 1 0 0,0-6 0 0,-1 10 0 16,1-2 0-16,0 7 0 0,2-5 0 0,-2 5 0 15,-1-5 0-15,1 1 0 0,0-1-52 0,2 2-12 16,-5-6 0-16,3 6 0 0,-3-6 54 0,0 1 8 16,2-3 2-16,-2-4 0 0,-2 3-52 0,2-6-12 15,0 3 0-15,0-8 0 0,0-3 0 0,0 7 0 16,0-7 0-16,0 0 0 0,0 0 0 0,0 0 0 16,0 0 0-16,0-7 0 0,0 4 0 0,0-8 0 15,0 1 0-15,2-2 0 0,1 1 0 0,-1-4 0 16,6 1 0-16,-2 3 0 0,2-4 26 0,0 1 2 15,-3 7 1-15,3 0 0 0,0-4-29 0,0 3 0 16,0 1 0-16,2 7 0 0,-2-7-27 0,5 7 2 16,-2 0 0-16,2 3 0 0,0 1 25 0,-2 1 0 15,2-3 0-15,0 6 0 0,-2 3 0 0,0-4 0 0,-3 0 0 16,-1 5 0-16,-1-2 0 0,-1-3 0 0,0 4 0 0,-2 1 0 16,0-2 20-16,-3 4 8 0,2-3 3 0,-2 1 0 15,0-2-19-15,0-3-3 0,-2 0-1 0,4 0 0 16,-2-3-8-16,0-4 8 0,0 7-8 0,0-7 8 15,3 5-8-15,-3-5 0 0,0 0 0 0,0 0 0 16,8-5-201-16,-8 5-36 0</inkml:trace>
  <inkml:trace contextRef="#ctx0" brushRef="#br0" timeOffset="2452.577">10083 6835 345 0,'0'0'31'0,"0"0"-31"0,0 0 0 0,0 0 0 0,0-4 352 0,0 1 64 16,0 3 12-16,3-4 4 0,2-4-284 0,1 8-56 15,-1-2-11-15,3-3-2 0,0 5-43 0,2 0-8 16,-2 0-1-16,0 0-1 0,0 0-13 0,3 0-2 16,-1 0-1-16,-2 7 0 0,-3-7 3 0,3 8 1 15,-2-8 0-15,-6 0 0 0,0 0 3 0,0 7 1 16,2 0 0-16,1 4 0 0,0-4-2 0,-3 0-1 15,-3 1 0-15,3 3 0 0,0-4-1 0,0 0 0 16,-5 0 0-16,2 1 0 0,0-1-4 0,1 0-1 16,2 0 0-16,-3 0 0 0,0 2-9 0,3-6 12 15,0 4-12-15,3-3 12 0,0 3-12 0,-3-4 0 16,5 1 0-16,0-4 0 0,3 3 16 0,0 1 2 0,3-4 0 16,5 0 0-16,-3 0-18 0,3-4-17 0,-3 1 3 0,0 3 1 31,3-4-68-31,0 1-14 0,-5-1-2 0</inkml:trace>
  <inkml:trace contextRef="#ctx0" brushRef="#br0" timeOffset="2843.141">10430 6482 806 0,'0'0'72'0,"0"0"-58"16,0 0-14-16,0 0 0 0,-3 0 156 0,1 0 29 16,-1 8 6-16,0-8 1 0,-2 0-52 0,0 4-9 15,-1-1-3-15,1 1 0 0,0-1-30 0,0 1-6 16,-3 3-2-16,2 0 0 0,-2 1-34 0,3-1-6 15,0 0-2-15,0 2 0 0,-1 0-16 0,1-1-3 16,2-1-1-16,-2 4 0 0,-3 3-8 0,3 1-3 16,-1-4 0-16,4 3 0 0,-1 5-6 0,3-5-2 15,-5 0 0-15,2 1 0 0,3-1-9 0,3 2 0 16,-3-2 0-16,0 0 0 0,5 0 0 0,-2 1 0 0,2-1 0 16,0 2 8-16,3-6-8 0,0 1 0 0,0-4 0 0,0 7 0 15,0-6-15-15,3-1 2 0,-3-3 0 0,0-1 0 31,-1 1-213-31,1-4-42 0</inkml:trace>
  <inkml:trace contextRef="#ctx0" brushRef="#br0" timeOffset="3046.212">10451 6758 2188 0,'0'0'48'0,"0"0"11"0,0 0 1 0,8 4 1 0,-3-4-49 0,6 3-12 15,-3 1 0-15,0 3 0 0,2 1 54 0,-2-4 8 16,3 3 2-16,2-4 0 0,-5 4-52 0,3-3-12 16,-1 3 0-16,1 1 0 0,-3-4 0 0,0-1 0 15,2 4 0-15,-2-7 0 0,3 7 0 0,-11-7 0 16,0 0 0-16,0 0 0 16,8 0-202-16,-8 0-43 0</inkml:trace>
  <inkml:trace contextRef="#ctx0" brushRef="#br0" timeOffset="3233.958">10552 6715 576 0,'0'0'51'0,"0"0"-41"15,0 0-10-15,2 7 0 0,-4 0 258 0,2 0 50 16,0 5 9-16,0-5 3 0,-6 0-142 0,4 5-28 16,2-2-6-16,-3 1 0 0,-2-1-89 0,2 1-18 0,-2-3-3 0,-1 3-1 15,4-8-18-15,-1 4-4 0,-2 0-1 0,2-3 0 16,1 3-21-16,2-7-4 0,-6 5-1 0,6-5-684 15,-2 3-138-15</inkml:trace>
  <inkml:trace contextRef="#ctx0" brushRef="#br0" timeOffset="3499.336">10552 6522 57 0,'0'0'0'0,"0"0"0"0,0 0 0 16,0 0 0-16,0 0 0 0,0 0 0 0,8 0 364 0,-3 0 67 16,0 8 13-16,3-4 4 0,-3 3-267 0,9 0-53 15,-1 0-10-15,0 8-2 0,6-1-70 0,-1 4-14 16,1 4-2-16,-1-4-1 0,-2 4 4 0,-5-4 1 16,-1 4 0-16,-2 1 0 0,-5-2 7 0,-3-4 2 15,-3 6 0-15,3-6 0 0,-5 2-8 0,0-5-2 16,-3 4 0-16,0-3 0 0,5-4-16 0,-5-1-3 15,0 1-1-15,0 1 0 16,-2-5-57-16,4-4-12 0,1 4-3 0,0-3-1052 0</inkml:trace>
  <inkml:trace contextRef="#ctx0" brushRef="#br0" timeOffset="3952.521">11319 6718 1728 0,'0'0'76'0,"0"0"16"0,-3-3-73 0,3 3-19 16,0 0 0-16,0-4 0 0,0-3 44 0,0 7 6 16,0 0 1-16,0 0 0 0,0-7-38 0,3 4-13 15,2-2 9-15,0-2-577 0,1 7-115 0</inkml:trace>
  <inkml:trace contextRef="#ctx0" brushRef="#br0" timeOffset="4124.031">11573 6776 115 0,'0'0'10'0,"0"-2"-10"0,3-3 0 0,-1-2 0 16,-2 3 357-16,3-3 70 0,2 4 13 0,0-4 4 15,1 0-361-15,2 2-72 0,0-2-11 0,2 7-506 16,1-7-98-16</inkml:trace>
  <inkml:trace contextRef="#ctx0" brushRef="#br0" timeOffset="4264.739">11835 6722 1807 0,'0'0'80'0,"0"0"16"0,0 0-76 0,0 0-20 16,0 0 0-16,0 0 0 0,0-4 0 0,2 1 0 16,-2 3-13-16,6-4 5 0</inkml:trace>
  <inkml:trace contextRef="#ctx0" brushRef="#br0" timeOffset="4405.216">12129 6715 1497 0,'0'0'66'0,"0"0"14"0,0 0-64 0,0 0-16 0,0 0 0 0,0 0 0 16,0-7 55-16,0 0 7 0,2 0 2 0,1 2 0 31,-3 5-103-31,5-2-20 0,3-3-4 0,0 1-641 0</inkml:trace>
  <inkml:trace contextRef="#ctx0" brushRef="#br0" timeOffset="4530.182">12496 6727 1728 0,'0'0'76'0,"0"0"16"0,0 0-73 0,0 0-19 16,0 0 0-16,0 0 0 0,0 0 0 0,6-5 0 15,-4-2 0-15,-2 0 0 0</inkml:trace>
  <inkml:trace contextRef="#ctx0" brushRef="#br0" timeOffset="39506.292">15356 11835 864 0,'-10'-4'38'0,"10"4"8"0,0 0-37 0,0 0-9 16,0 0 0-16,0 0 0 0,0-7 143 0,0 7 26 15,0 0 6-15,0 0 1 0,0 0-39 0,0 0-7 16,0 0-2-16,0 0 0 0,0 0-51 0,8-3-10 16,0 6-3-16,-3 1 0 0,3-1-1 0,0 4-1 15,2-3 0-15,4 3 0 0,-4 0 3 0,6 5 1 16,-3-2 0-16,3 1 0 0,3 1-53 0,-1 2-13 15,3 0 0-15,3 0 0 0,0 1 18 0,0-1 1 16,0 5 0-16,2-5 0 0,-2-3-19 0,0 4 0 16,0-1 0-16,-3 0 0 0,3 2 13 0,-3-2-1 15,0-4 0-15,0 1 0 0,-2 1 7 0,-1-2 1 16,-2-3 0-16,0 4 0 0,-3-3-1 0,-2-4 0 0,-3-1 0 16,2 1 0-16,-2-4-2 0,0 3 0 0,-3-3 0 0,1 4 0 15,-6-4-5-15,0 0 0 0,5 0-1 0,-5 0 0 16,0 0-11-16,0 0 0 0,0 0 0 0,-5-4 0 31,-3 1-91-31,2-1-23 0,1-3-5 0,-3-1-699 0,3 1-140 0</inkml:trace>
  <inkml:trace contextRef="#ctx0" brushRef="#br0" timeOffset="39834.657">15888 11791 1695 0,'-16'0'75'0,"11"0"16"15,5 0-73-15,0 0-18 0,0 0 0 0,0 0 0 0,0 0 93 0,0 0 15 16,-5 4 4-16,-1 3 0 0,1 0-5 0,-3 0-1 16,0 5 0-16,-2-2 0 0,-1 6-64 0,-2-2-13 15,2 0-2-15,-2 8-1 0,3-4 11 0,-4 3 3 16,1 1 0-16,0-4 0 0,0 4-24 0,-3 4-5 15,0-5-1-15,0-3 0 0,0 4-1 0,0 1 0 16,-2-6 0-16,2 6 0 0,3-6-9 0,-1 1 12 16,1 1-12-16,3-5 12 0,2-7-12 0,2 8 0 15,-2-4 0-15,0-1 0 0,3 1 0 0,-3 1 0 16,6-5 0-16,-4 0 0 0,4 0 0 0,-4-4 0 16,4 1 0-16,2-4 0 15,0 0-114-15,0-4-28 0,2-3-6 0,1 0 0 0</inkml:trace>
  <inkml:trace contextRef="#ctx0" brushRef="#br0" timeOffset="44011.346">17140 12527 1479 0,'-19'0'65'0,"19"0"15"0,5-3-64 0,1 3-16 16,-6 0 0-16,5 0 0 15,3-4 58-15,5 4 9 0,3-3 1 0,3 3 1 0,-3-4 9 0,2 4 2 16,3 0 0-16,0-3 0 0,3-1-41 0,0 4-8 16,-3 0-2-16,3-3 0 0,-3-1-17 0,0 4-3 15,-5-5-1-15,-3 2 0 0,1 3 6 0,-6 0 1 16,-3 0 0-16,-5 0 0 0,3 0 24 0,-3 0 5 15,0 0 0-15,0 0 1 0,-3 8-24 0,0 3-5 16,1-4 0-16,-4 3-1 0,-2-3-15 0,3 0 0 16,2 5 0-16,-2-1 0 0,2-1 54 0,1 2 8 15,-1 2 2-15,1 0 0 16,-1-2-78-16,3 6-15 0,-3-1-3 0,3 2-1 16,0-5 1-16,3 0 1 0,-3 5 0 0,0-8 0 0,-3 4 76 0,1-4 15 0,2-1 4 0,0 4 0 15,-3-2-52-15,0-1-12 0,3-1 0 0,0-3 0 16,0 0 0-16,-2 5 0 0,2-8 0 0,0-4 0 15,0 0 0-15,0 7 0 0,0-7 0 0,0 0 0 32,0 0-151-32,0 0-33 0,0 0-6 0</inkml:trace>
  <inkml:trace contextRef="#ctx0" brushRef="#br0" timeOffset="44183.136">17336 12684 2199 0,'0'0'97'0,"0"0"21"0,0 0-94 16,7 0-24-16,1 0 0 0,3 0 0 16,0 0 51-16,-1-4 5 0,6 4 2 0,-3 0 0 0,3 0 7 0,0 0 2 15,3 4 0-15,2-4 0 0,2-4-54 0,4 1-13 16,-1-1 0-16,1-3 0 16,-3 2-187-16,-3 2-40 0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2:49.28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1 137 920 0 0,'0'0'253'0'0,"0"0"727"0"0,0 0 315 0 0,0 0 66 0 0,0 0-98 0 0,0 0-470 0 0,0 0-206 0 0,0 0-41 0 0,0 0-32 0 0,0 0-102 0 0,0 0-42 0 0,0 0-8 0 0,0 0-16 0 0,0 0-56 0 0,0 0-30 0 0,0 0-4 0 0,0 0 0 0 0,0 0-2 0 0,0 0-4 0 0,5-2 236 0 0,-3 1-426 0 0,0 1 1 0 0,0-1-1 0 0,0 1 0 0 0,-1-1 0 0 0,1 0 0 0 0,0 0 1 0 0,0 0-1 0 0,-1 0 0 0 0,1-1 0 0 0,-1 1 0 0 0,1 0 1 0 0,-1-1-1 0 0,1 1 0 0 0,-1-1 0 0 0,0 1 0 0 0,0-1 1 0 0,1 1-1 0 0,-1-1 0 0 0,0 0 0 0 0,-1 0 0 0 0,1 0 1 0 0,0 1-1 0 0,0-1 0 0 0,-1 0 0 0 0,1 0 0 0 0,-1 0 1 0 0,0 0-61 0 0,36-58 564 0 0,-19 41-478 0 0,0 12 32 0 0,-2 0 450 0 0,-14 7-472 0 0,-1 0 5 0 0,0 0 22 0 0,0 0 6 0 0,2-1 6 0 0,5 0 2 0 0,-5 0 6 0 0,-2 1 1 0 0,0 0 0 0 0,12 0 1078 0 0,42 18-446 0 0,-31-7-519 0 0,-4 11 42 0 0,3 17 682 0 0,-16-28-797 0 0,-5-9-112 0 0,-1-2 0 0 0,0 0-41 0 0,0 0-174 0 0,0 0-75 0 0,0 0-20 0 0,0 0-248 0 0,0 0-1037 0 0,0 0-443 0 0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3T22:09:05.86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17642 2132 1180 0,'0'0'52'0,"0"0"12"15,0 0-52-15,0 0-12 0,0 0 0 0,0 0 0 0,0 0 104 0,0 0 19 16,0 0 3-16,0 0 1 0,0 0-18 0,0 0-3 15,0 0-1-15,0 0 0 0,0 0-45 0,0 0-10 0,6 0-2 0,-1 0 0 16,0 0-2-16,-2 0-1 0,-3 0 0 0,8-3 0 16,-3-1-21-16,0 4-4 0,3-5 0 0,0 2-1 15,3-1-3-15,-3 1 0 0,2-4 0 0,1 3 0 16,2 4-4-16,0-10-2 0,3 6 0 0,0-4 0 16,3 1-10-16,-1 3 10 0,1-3-10 0,-1 0 10 15,3 0 18-15,1 4 4 0,-1-2 1 0,5 1 0 16,-5 1-49-16,3-1-9 0,-3 4-3 0,-2-3 0 15,-3 3 45-15,2-4 9 0,-2 4 2 0,3-3 0 16,-3 3-43-16,-1 0-8 0,1 3-1 0,0-3-1 16,0 0 40-16,3 0 8 0,-1 0 1 0,1 4 1 15,-3-4-25-15,-1 0 0 0,1 0 0 0,5 0 0 0,-2 0 0 16,0 0 0-16,-1 0 0 0,1 0 0 0,-1 3 0 0,-2-3 0 16,-3 0 0-16,3 4-11 0,-5-1 11 0,2 1 9 15,-3 1-1-15,1-2-8 0,0 4 12 0,-3-7-4 16,-1 7 0-16,1-3-8 0,0 3 0 0,0-4 0 0,0-3-15 0,0 4 5 15,0 4 20-15,0-1 4 0,0 0 1 0,0-3 0 16,0 3-15-16,2-4 0 0,-2 4 8 0,3-2-8 16,-3-1 0-16,0-1 9 15,0 4-9-15,0 0 8 0,0-3 0 0,-3-1-8 16,3-3 12-16,-3 7-4 0,3-3 2 0,-3 1 0 16,3-2 0-16,-2 1 0 0,-1-1-2 0,3 4 0 15,-3-7 0-15,0 4 0 0,3 3 1 0,-2-7 0 16,-1 0 0-16,0 3 0 0,1 1-1 0,1-1 0 15,-4-3 0-15,-3 0 0 0,5 5 3 0,-2-5 0 16,2 0 0-16,-2 0 0 0,-3 0-11 0,5 4-14 0,-2-1 3 0,0-3 1 16,2 0 39-16,-2 0 8 0,-3 0 2 0,5 0 0 15,-3-3-20-15,4-1-4 0,-4 4-1 0,4 0 0 16,-4-5-5-16,4 5-1 0,-4 0 0 0,4 0 0 16,-1 0-8-16,0 0 0 0,0-3 9 0,1 3-9 15,-4 0 0-15,4 0 0 0,-1-4 0 0,0 4 0 0,1-3 0 0,-4 3 0 16,3 0 0-1,1 0 0-15,-1 0 0 0,0-7 0 16,1 3 0-16,-1 4 0 0,3 0 0 0,0-7 0 16,-3 0 0-16,3 7 0 0,0-8 0 0,0 4 8 0,0-3-8 15,0 4 0-15,2-1 0 0,-2-3 0 0,3 0 0 0,-1 0 8 16,4-1-8-16,-4 1 0 0,1 3 0 0,5-3 0 16,-3 0 0-16,3 0 0 0,-6-1 0 0,4 4 0 15,-1 1 0-15,0-4 0 0,0 7 0 0,-2-4 0 0,2-3 0 0,0 4 0 16,-2-1 0-16,0 4 0 0,-1 0 0 0,-5 0 0 15,3 0 0-15,0-3 0 0,0-2 0 0,0 5 0 16,0 0 0-16,0 0 0 0,-3 0 0 0,6 0 0 16,-3 0 0-16,0 0 0 0,0 0 0 0,-3 5 0 15,0-5 0-15,1 3 0 0,-1-3 0 0,0 4 0 16,3-4 0-16,-8 0 0 0,0 0 0 0,3 3 0 0,-1 4 0 0,1-7-8 16,0 4 8-16,-1 3 0 0,1-4 0 0,0 1 0 15,-3-4 0-15,5 8 0 0,-2-1 0 0,-1 0 0 16,1-3 0-16,0 3 0 0,-1-4 0 0,1 4 0 15,2-2 0-15,-2-1 0 0,-1-1 0 0,1 4 0 0,0 0 0 0,-1-3 0 16,4-1 0-16,-1 4 0 0,0-3 0 0,1-4 0 16,-4 8 0-16,3-4 0 15,1-1 0-15,-4 4 0 0,4-7 0 0,-4 4 0 16,4-1 0-16,-6-3 0 0,2 4 0 0,4-4 0 16,-4 7 0-16,-2-7 0 0,3 3 0 0,2-3 0 15,-5 0 0-15,3 5 0 0,-3-5 0 0,5 0 8 16,-5 0-8-16,3 0 0 0,-3 0 0 0,5 0 0 15,-2 0 0-15,-1 0 8 0,-2 0-8 0,6 0 0 16,-1-5 8-16,-2 5-8 0,2-3 8 0,0-1-8 0,-2 1 0 0,2 3 9 16,0-4-9-16,1 1 0 0,2-1 8 0,-3-3-8 15,0 4 0-15,0-1 0 0,3 1 0 0,0-2-19 16,0 1 4-16,3-3 1 0,-3 4 22 0,0-1 5 16,2-3 1-16,1 0 0 0,-1 0-14 0,1 2 0 15,-3 2 0-15,3-1 0 0,-3 1 0 0,2-4 0 16,-2 3 0-16,0 4 0 15,3-7 0-15,-3 7 0 0,-3-7 0 0,3 7 0 16,5-3-13-16,-2-2 1 0,-1 1 0 0,1 4 0 16,-3-3 12-16,0 3 15 15,0-4-3-15,-1 1-1 0,1 3-11 0,3 0 0 0,-3 0 0 0,3-4 0 0,-1 4 0 16,6 0 0-16,-3-7 0 0,3 7 0 0,0 0 0 0,0-3 0 16,0 3 8-16,2-4-8 0,-2 4 0 0,0 0 0 15,2 0 0-15,-2-3 0 0,0-2 0 0,0 5 0 0,0 0 0 0,-5-4-11 16,2 4 2-16,-3 0 0 0,4 0 0 15,-1 0 0-15,0 0 9 0,0-3 12 0,1-1-2 0,7 1-1 16,0 3-9-16,-3 0-12 0,-2 0 2 0,0-4 1 16,3 1 9-16,2 3 12 0,3-4-2 0,-1 4-1 15,-1 0-9-15,-1 0 0 0,3 0 0 0,-1 0 0 16,-1 0 0-16,-1 0 0 16,0 0 0-16,-3 0 0 0,4 0 0 0,-1 0 0 15,3 0 0-15,-1 0 0 0,1 0 0 0,3 4 8 16,-1-4-8-16,3 0 8 0,-5 0-8 0,2 0 0 15,4 0 0-15,-4 0-11 0,1 0 11 0,-1 3 0 16,0 1 0-16,1-4 0 0,-1 0 0 0,-2 0 0 16,3 0 0-16,-1 0 0 0,1 3 0 0,-1-3 0 15,-5 0 0-15,3 4 0 0,0-4-9 0,0 3 0 0,-3-3 0 0,0 4 0 16,0-4 9-16,-2 8 0 0,-4-8 0 0,4 7 0 16,-3 0 0-16,0-7 0 0,0 4 0 0,0 3 0 0,-1-4 0 0,1 1 12 15,3 1-2-15,-1-2-1 0,3 4-9 0,-5 0 0 16,-2-7 0-16,1 4 0 0,1 3 0 0,3-7 8 15,-1 3-8-15,-2 4 8 0,3-2-8 0,-1-1 0 16,1-1 0-16,-3 4-11 0,0 0 11 0,-1-3 0 0,1-4 0 0,-2 3 0 16,-1 1 0-16,0-1 0 0,-2 1 0 0,-1-4 0 15,1 8 0-15,-3-8 0 0,0 4 0 0,2-1 0 16,-2-3 0-16,-3 7 0 0,3-7 0 0,0 0 0 16,3 4 0-16,-1-4 0 0,-2 3 0 0,3 1 0 15,0-4 0-15,-3 0 0 0,-1 3 0 0,1 1 0 16,0-1 0-16,0-3 0 15,-2 0 0-15,-1 5 0 16,-5-5-106-16,0 0-16 0,0 0-3 0,0 0-1144 0</inkml:trace>
  <inkml:trace contextRef="#ctx0" brushRef="#br0" timeOffset="1822.299">18492 1287 288 0,'0'0'25'0,"0"0"-25"15,0 0 0-15,2-7 0 0,1 2 166 0,-3 5 28 16,0 0 6-16,5-9 0 0,-2 2-74 0,-3 7-15 0,0 0-3 0,0 0-1 16,0 0-27-16,3-5-4 0,-3-2-2 0,0 7 0 15,0 0-4-15,0 0-1 16,0-7 0-16,0 7 0 0,0 0 7 0,0 0 0 15,-3-4 1-15,3 4 0 0,-5-8-61 0,-1 8-16 16,1 0 0-16,-3 0 0 0,3 5 15 0,-3-2 0 16,0 1 0-16,-5-1 0 0,2 4-24 0,-2-3-5 15,0 3-1-15,-1 7 0 0,1-6 15 0,0-1 0 16,0 4 0-16,2 3 0 0,1-2 0 0,2-2 0 16,-3 1 0-16,3 8 0 0,3-9 0 0,0 6 0 0,-1-2 0 0,6 0 0 15,3 0 0-15,0 5 0 0,-3-5 0 0,0 0 0 0,2 5 0 16,4-9 0-16,-1 1 0 0,5 4 0 15,-2-4 0-15,0 1 0 0,6-3 0 0,-1 3 0 0,0-2 27 16,0-3 8-16,0 2 1 0,1-2 1 0,-1 3-23 0,0-6-5 16,0-1-1-16,-2 1 0 0,0-1 0 0,-4-3 0 15,1 0 0-15,0 0 0 0,-2 0 3 0,-6 0 0 0,2-3 0 0,1-4 0 32,-3 3-214-32,0-6-42 0,-8-6-9 0,0 6-2 0</inkml:trace>
  <inkml:trace contextRef="#ctx0" brushRef="#br0" timeOffset="2022.883">18307 1473 1663 0,'0'0'73'0,"0"0"16"0,0 0-71 0,0 0-18 16,0 0 0-16,10 0 0 0,3 0 98 0,1 0 16 15,-1 0 3-15,0 2 1 0,0-2-41 0,6 0-8 16,-3 0-1-16,0-2-1 0,-3 2-41 0,3 0-8 15,0 0-2-15,-1 0 0 0,4 0-6 0,-6 0-2 0,3-5 0 0,-3 1 0 0,0 4-8 0,-2-3 0 16,-3 3 0-16,0 0 0 16,0 0-86-16,-8 0-22 0,0 0-5 0</inkml:trace>
  <inkml:trace contextRef="#ctx0" brushRef="#br0" timeOffset="3381.258">19098 1395 1494 0,'0'0'66'16,"0"0"14"-16,0 0-64 0,0 0-16 0,0 0 0 0,0 0 0 16,10 0 92-16,-10 0 16 0,0 0 4 0,13 0 0 15,6-2-25-15,-3-3-5 0,-6 5-1 0,4-2 0 16,-1 2-65-16,3-5-16 0,0 1 0 0,2 4 0 0,-5-3 0 0,1 3 0 15,1-4 0-15,-1 1 0 0,-4 3 0 0,1 0 0 16,-3 0 0-16,0-4 0 16,0 4-48-16,0 0-12 0,-8 0-4 0</inkml:trace>
  <inkml:trace contextRef="#ctx0" brushRef="#br0" timeOffset="3830.318">19513 1346 1267 0,'-16'-9'56'0,"14"9"12"0,2 0-55 0,0 0-13 16,0 0 0-16,-6-3 0 0,4-1 92 0,2 4 16 16,-6 0 4-16,6 0 0 0,-8 0-54 0,3 4-10 15,0-1-3-15,-1 1 0 0,1 3-34 0,0 0-11 0,0 1 0 16,-3-1 0-16,2 0 8 0,1 4-8 0,2-4 0 0,1 5 0 15,2-2 0-15,2-3 0 0,-2 4 0 0,3-4 0 16,2 5-22-16,3-2-8 0,0-1-2 0,3-7 0 0,2-2 32 0,-2 7 0 16,5-7 0-16,2 8 0 0,-2-8 0 0,5 0 0 15,-2-8 0-15,-4 8 0 0,4-7 0 0,-6 5 0 16,3-3 0-16,-5 1 0 0,-1 1 63 0,-2-4 18 16,3-5 4-16,-6 5 1 0,-2 5 7 0,2-7 2 0,-2 2 0 0,-3 4 0 15,0-9-13-15,-3 5-2 0,3 0-1 0,-5 0 0 16,-1 0-31-16,1-4-7 0,-3 3-1 0,0 1 0 15,6 0-17-15,-6 3-4 0,0 1-1 0,-3-1 0 32,3 1-18-32,-2-1 0 0,2 1 0 0,0 3 0 15,0 0 8-15,3 0-8 0,5 0 0 0,0 0 0 16,-8 3-48-16,0 1-12 0,8-4-4 0,-6 3 0 16,1 4-51-16,5-7-10 0,3 4-3 0,-3 3 0 15,-3-2-55-15,0 5-11 0,3-6-2 0</inkml:trace>
  <inkml:trace contextRef="#ctx0" brushRef="#br0" timeOffset="4216.569">19775 1337 1832 0,'0'0'40'0,"0"0"9"0,0 0 2 0,0 0 0 0,0 0-41 16,0 0-10-16,0 0 0 0,0 0 0 0,0 0 65 0,0 0 11 15,0 0 3-15,-5 0 0 16,-1 0-47-16,1 4-8 0,2 1-3 0,-2 2 0 16,3-5-12-16,-4 10-9 0,4-5 12 0,-1 0-12 15,0 0 0-15,1 7 0 0,2-6 0 0,-3-1 0 16,3 4 0-16,3-4-9 0,-1 8 9 0,1-11-8 16,2 3 8-16,1 0 0 0,1-2 0 0,-1-3 0 15,-1 3 0-15,-2-3 0 0,2-2 0 0,0 0 0 16,1 0 0-16,-1 0 0 0,3-2 0 0,0-3 0 0,2 3 22 0,1-7 10 15,-3 2 1-15,2 0 1 0,-4-1 49 0,2-1 9 16,-3 0 3-16,-2 2 0 0,2 0-76 0,-5-1-19 16,0-6 0-16,0 7 0 0,-5 0 35 0,-1-4 3 0,1 1 1 0,-3 3 0 15,-3-2-11-15,1 2-3 0,2 4 0 0,-3-1 0 16,3 1-25-16,0-2 0 0,3 5-12 0,0 0 12 31,0 0-84-31,2 0-8 0,-2 8-3 0,2-4-1079 16</inkml:trace>
  <inkml:trace contextRef="#ctx0" brushRef="#br0" timeOffset="4448.567">20108 1473 1378 0,'0'0'61'0,"0"0"13"15,0 0-59-15,3 2-15 0,-3 5 0 0,0 1 0 16,-3 3 132-16,3-8 23 0,-2 4 5 0,-4 4 0 0,1 4-76 16,2-8-16-16,1 4-4 0,-3 1 0 0,-1-2 0 0,1 4 0 15,2-7 0-15,1 2 0 0,-1 1-51 0,0 1-13 0,-2-4 0 0,5-4 0 16,0 6 0-16,0-7 0 16,0 3 0-16,0-5 0 31,0 0-100-31,0 0-22 0</inkml:trace>
  <inkml:trace contextRef="#ctx0" brushRef="#br0" timeOffset="4949.572">20370 1330 1418 0,'0'0'31'0,"0"0"6"0,0 0 2 0,0 0 1 0,0 0-32 31,0 0-8-31,-5 0 0 0,0 0 0 0,-1 0 71 0,4 0 12 16,-6 0 2-16,3 4 1 0,-6-1-18 0,8-3-3 0,3 0-1 0,-8 4 0 15,-2 3-51-15,2 0-13 16,3 5 0-16,-1-5 0 0,-4 0 37 0,4 0 5 0,1 0 1 0,2 0 0 16,1 5-25-16,-3-5-5 0,2 0-1 0,0 0 0 15,3 0-12-15,3 1 0 0,0-1 0 0,2 0 0 16,5 2 0-16,1-7 12 0,5 5-1 0,0 1-1 0,2-8-10 0,3 0 0 16,1 0 0-16,-1 0 0 0,-3 0 0 0,1 0 0 15,-1-8 0-15,-2 6 0 0,-5-3 56 0,-3 5 7 16,0-2 1-16,-3-7 0 0,0 9 0 0,-2-7 0 15,0 0 0-15,-3-1 0 0,0 1 0 0,-3-4 0 16,0 1 0-16,-2-2 0 0,0 3-20 0,-3 2-3 16,0-5-1-16,-3 5 0 15,-2-5-26-15,2 10-6 0,1-5 0 0,-3 2-8 16,-1 1 0-16,4 1 0 0,-1-1 0 0,3 4 0 16,0 0-31-16,0 4-13 0,3-1-2 0,5-3-1 15,0 0-121-15,0 4-24 0,0 3-4 0</inkml:trace>
  <inkml:trace contextRef="#ctx0" brushRef="#br0" timeOffset="5303.414">20624 1377 1918 0,'0'0'42'0,"0"0"9"0,0 0 1 0,0 0 3 0,-5-3-44 0,2-1-11 0,-5 1 0 0,3 3 0 0,0 0 61 0,0 0 11 15,-3 0 1-15,0 3 1 0,0 1-58 0,0-1-16 16,0-3 0-16,0 9 0 0,0-2 0 0,3 2 0 16,-3-4 0-16,2 5 0 0,4-3 0 0,-1-3 0 15,6 3 0-15,-3 8 0 0,2-11 0 0,1 6 0 16,5-1 0-16,0-7 0 0,3 5-14 0,-1 1 2 16,1-8 0-16,-1 4 0 15,1-1 21-15,2 1 5 0,-2-8 1 0,2 4 0 16,-2-3-15-16,2 3 0 0,-3-4 0 0,4-4 0 15,-4 1 0-15,-2 5 0 0,0-7 0 0,-3 6 0 16,1-4 91-16,-4-5 15 0,-2 5 3 0,0-4 1 0,-2 4-42 16,-4-3-9-16,1 5-2 0,0-9 0 0,-3 12-28 0,-3-7-5 15,1 2-2-15,-1 0 0 0,3-1-14 0,0 1-8 16,3 0 8-16,0 3-8 16,-1 4-99-16,6 0-24 0,-5-7-5 0</inkml:trace>
  <inkml:trace contextRef="#ctx0" brushRef="#br0" timeOffset="5650.94">20595 1061 1497 0,'5'-7'32'0,"-5"7"8"0,6 0 0 0,-1 0 4 0,0-7-36 0,1 7-8 16,-1 0 0-16,0 0 0 0,-2 0 84 0,5 7 16 0,0-7 2 0,5 12 1 16,0-5-63-16,6 5-12 0,2 4-2 0,3-1-1 15,-3 3 23-15,0 4 4 0,0 1 0 0,-2 1 1 16,-3 1-33-16,-3 6-8 0,-3-3 0 0,1 0-1 0,-6-2 42 0,1 7 9 16,-4-5 2-16,1-9 0 0,0 2 0 0,-3 1 0 15,0 4 0-15,0-5 0 0,-3 5-52 0,0-3-12 16,1-6 0-16,-4 8 0 0,4-3 14 0,-1-8 0 15,-2 4 0-15,2-6 0 0,-2-2-22 0,2-3-5 0,-2-3-1 16,2 3 0-16,1-2 37 0,2-5 7 0,0 0 2 0,0 0 0 31,0 0-92-31,-6-5-19 0,4-2-3 0</inkml:trace>
  <inkml:trace contextRef="#ctx0" brushRef="#br0" timeOffset="14655.412">20431 1073 806 0,'11'-4'17'0,"-11"4"4"16,0 0 1-16,0 0 2 0,0 0-24 0,0 0 0 0,0 0 0 0,0 0 0 15,0 0 42-15,0 0 4 0,0 0 1 0,0 0 0 16,0 0-28-16,0 0-6 0,0 0-1 0,0 0 0 16,0 0-56-16,-6 7-12 0,6-7-3 15,-10 9 0-15</inkml:trace>
  <inkml:trace contextRef="#ctx0" brushRef="#br0" timeOffset="20368.917">18979 1127 345 0,'0'0'15'0,"0"0"4"0,5 0-19 0,-5 0 0 0,0 0 0 0,0 0 0 15,0 0 164-15,0 0 28 0,0 0 7 0,0 0 1 16,0 0-116-16,0 0-22 15,0 0-5-15,0 0-1 0,0 0 7 0,0 0 1 16,0 0 0-16,0 0 0 0,0 0 0 0,0 0 0 16,0 0 0-16,-3 7 0 0,-2 0 0 0,2-2 0 0,1 2 0 15,-1-4 0-15,3-3-34 0,-3 7-6 16,1 4-2-16,-1-4 0 0,-2 8-35 0,-1-4-7 16,1-4-2-16,0 7 0 0,2 1 22 0,-2-4 0 0,2 3 0 15,-2 5 0-15,2-7 34 0,1 4 11 0,-4-4 3 0,6 2 0 0,-2 0-31 0,-1 5-5 16,0-5-2-16,3 5 0 0,-2-5-10 0,2 0 12 15,-3 5-12-15,3 0 12 0,0-10-12 0,0 10 0 16,3-5 0-16,-3 8 0 0,2-11 53 0,1 3 9 16,0 1 2-16,-1-1 0 0,1 2-64 0,0-6 0 15,-1 4-9-15,4 2 0 0,-1-7 9 0,0 3 12 16,1-2-2-16,-1 1-1 0,-3-4 15 0,1 8 2 0,2-11 1 0,3 3 0 16,-2-4-19-16,-1 1-8 0,3 3 8 0,-3 1-8 15,0-8 12-15,3 7-4 0,-2-7 0 0,-1 4 0 16,0-4-8-16,-2 0 8 0,2 3-8 0,-5-3 8 0,0 0-8 15,0 0 8-15,0 0-8 0,5-3-760 16,-2-1-158-16</inkml:trace>
  <inkml:trace contextRef="#ctx0" brushRef="#br0" timeOffset="90883.341">21016 11356 57 0,'0'0'0'0,"0"0"0"0,0 0 0 0,0 0 0 15,0 0 125-15,0 0 20 0,0 0 4 0,0 0 1 16,0 0-52-16,0 0-10 0,0 0-3 0,0 0 0 0,0 0-21 0,0 0-4 16,0 0 0-16,0 0-1 0,0 0 1 0,0 0 1 15,0 0 0-15,0 0 0 0,0 0 2 0,0 0 0 0,0 0 0 0,0 0 0 16,0 0-46-16,0 0-9 0,0 0-8 0,0 0 12 15,0 0-12-15,0 0 0 0,5 0 0 16,-5 0 8 0,5-3-43-16,-5 3-9 0,3-5-1 0</inkml:trace>
  <inkml:trace contextRef="#ctx0" brushRef="#br0" timeOffset="91083.959">21005 11186 115 0,'0'0'0'0,"0"0"10"0,0 0-10 0,0 0 0 0,0 0 0 0,6-5 0 16,-6 5 156-16,0-2 28 0,0 2 7 0,2-5 1 16,4-2-158-16,-6 7-34 0,0-2 0 0,2-3 0 15,3-2-36-15,-5 7-3 0</inkml:trace>
  <inkml:trace contextRef="#ctx0" brushRef="#br0" timeOffset="91269.327">21042 11033 403 0,'0'0'36'0,"0"0"-36"0,0 0 0 0,0 0 0 15,0 0 164-15,0 0 25 0,0 0 6 0,-2 0 1 0,-1-2-98 0,3 2-19 16,-3-5-4-16,3 5-1 0,0 0-38 0,0 0-7 15,-2 0-1-15,2 0-1 0,0 0-27 0,0 0 8 16,-3-7-8-16,0 3 0 16,3 4-22-16,3-8-10 0,-3 8-1 0,0-2-591 0</inkml:trace>
  <inkml:trace contextRef="#ctx0" brushRef="#br0" timeOffset="91422.863">21058 10918 403 0,'0'0'17'0,"0"0"5"0,0 0-22 0,0 0 0 0,0 0 0 0,0-5 0 0,0-2 118 0,0 7 19 16,0 0 4-16,0-2 1 0,3-3-97 0,-3-2-19 31,0 7-4-31,2-4-1 0,-2 1-21 0,0-2 0 0,0-2 0 16,0 7-289-16,3-2-63 0</inkml:trace>
  <inkml:trace contextRef="#ctx0" brushRef="#br0" timeOffset="91591.677">21058 10800 115 0,'0'0'10'0,"0"0"-10"16,0 0 0-16,0 0 0 0,0-2 173 0,0-3 33 15,0 5 6-15,-2 0 2 0,2-7-138 0,0 7-27 16,0-2-5-16,-3-3-2 0,3-2-19 0,-3 7-4 16,3-7-1-16,0 7 0 0,0 0-18 0,3-4-16 15,-3-4 4-15,0 6 0 0,0 2 4 0,0 0 8 16,3-5-13-16,-1-2-452 15</inkml:trace>
  <inkml:trace contextRef="#ctx0" brushRef="#br0" timeOffset="91738.795">21090 10652 831 0,'0'0'36'0,"-5"0"9"0,2 0-36 0,-2 0-9 0,-1-2 0 0,1 2 0 0,0 0 62 15,0-5 10-15,5 5 3 0,-3 0 0 0,-2-2-46 0,5 2-9 0,0 0-1 16,0 0-1-16,-3-5-27 0,3 5-6 0,0 0-1 0,0-7-320 15,3 0-64-15</inkml:trace>
  <inkml:trace contextRef="#ctx0" brushRef="#br0" timeOffset="91923.792">21071 10523 172 0,'0'0'16'0,"0"0"-16"0,0 0 0 0,0 0 0 0,0 0 97 0,0 0 17 32,0 0 3-32,-5 2 1 0,-3-2-66 0,3 0-12 0,5 0-4 0,-5-2 0 15,-1 2-19-15,1 0-4 0,5 0-1 0,-5 0 0 16,5 0-97-16,-3-5-20 0</inkml:trace>
  <inkml:trace contextRef="#ctx0" brushRef="#br0" timeOffset="92092.728">21063 10370 709 0,'0'0'31'0,"0"0"7"0,0 0-30 0,0 0-8 0,0 0 0 0,0 0 0 16,0 0 54-16,0 0 10 0,0 0 1 0,0 0 1 15,0 0-28-15,0 0-6 0,0 0 0 0,0 0-1 16,0 0-31-16,0 0-12 15,0 0 1-15</inkml:trace>
  <inkml:trace contextRef="#ctx0" brushRef="#br0" timeOffset="92255.939">21042 10243 230 0,'0'0'10'0,"0"0"2"15,0 0-12-15,3-5 0 0,-3-2 0 0,0 5 0 0,3-3 83 0,-3 5 13 16,0 0 4-16,0-7-303 16</inkml:trace>
  <inkml:trace contextRef="#ctx0" brushRef="#br0" timeOffset="92509.772">21040 10104 403 0,'0'0'36'0,"0"0"-36"16,0 0 0-16,0 0 0 0,0 0 75 0,0 0 8 0,0 0 1 0,0 0-254 16,2-7-51-16</inkml:trace>
  <inkml:trace contextRef="#ctx0" brushRef="#br0" timeOffset="92873.085">21106 9881 172 0,'0'0'8'0,"0"0"1"0,0 0-9 0,2-7 0 16,1 0 0-16,-3 2 0 0,3-2 80 0,-3 7 15 15,2-7 2-15,-2 0 1 0,0 2-36 0,0 5-7 16,0-7-2-16,0 0 0 0,-2 5-25 0,-1-3-4 15,0-2-2-15,3 7 0 0,0 0-22 0,0 0 8 16,0-7-8-16,-2 2 0 16,-1-2-37-16,1 5-12 0,-1-3-3 0</inkml:trace>
  <inkml:trace contextRef="#ctx0" brushRef="#br0" timeOffset="93027.05">21087 9688 608 0,'0'0'27'0,"0"0"5"16,0 0-32-16,0 0 0 16,0 0 0-16,0 0 0 0,0 0 52 0,0 0 3 15,0 0 1-15,0 0 0 0,0 0-36 0,0 0-8 16,0 0 0-16,0 0-384 0</inkml:trace>
  <inkml:trace contextRef="#ctx0" brushRef="#br0" timeOffset="93427.435">21098 9448 172 0,'0'0'16'0,"0"0"-16"0,0 0 0 16,0 0 0-16,0 0 92 0,0 0 16 0,-3-7 4 0,3 7 0 16,-2-7-62-16,-1 0-12 0,3 5-2 0,0 2-1 15,0-5-16-15,0 5-3 0,0-7-1 0,-3 0 0 0,3 7-15 0,0-5 0 16,-2-2 8-16,2 5-232 16,-3-3-47-16</inkml:trace>
  <inkml:trace contextRef="#ctx0" brushRef="#br0" timeOffset="93612.635">21111 9319 57 0,'0'0'0'0,"0"0"0"0,0 0 0 0,0 0 0 15,0 0 0-15,-5 0 0 0,0 0 172 0,5 0 30 16,0 0 6-16,-6 0 0 0,1-5-169 0,5 5-39 15,-5 0 0-15</inkml:trace>
  <inkml:trace contextRef="#ctx0" brushRef="#br0" timeOffset="93775.399">21058 9218 172 0,'0'0'8'0,"0"0"1"15,0 0-9-15,0-5 0 0,-2-2 0 0,-1 7 0 0,3-7 136 0,-3 7 26 16,3-7 5-16,-2 2 1 0,-1 5-129 0,0-7-26 16,3 5-5-16,0-3 0 0,-2-2-20 0,2 0-4 15,-3 2-1-15</inkml:trace>
  <inkml:trace contextRef="#ctx0" brushRef="#br0" timeOffset="93929.292">21071 9025 345 0,'0'0'31'0,"0"0"-31"16,0 0 0-16,0 0 0 0,0 0 104 0,0 0 16 15,0 0 2-15,0 0 1 0,0 0-85 0,0 0-17 16,0 0-3-16,-5-7-1 0,2 7-17 0,3 0 0 0,0 0 8 0</inkml:trace>
  <inkml:trace contextRef="#ctx0" brushRef="#br0" timeOffset="94114.586">21066 8931 345 0,'0'0'31'0,"0"0"-31"16,0 0 0-16,0 0 0 0,0 0 131 0,0 0 20 15,0 0 4-15,0 0 1 0,0 0-92 0,0 0-17 16,0 0-4-16,0 0-1 0,-3 0-30 0,3 0-12 15,0 0 8-15,0 0-8 0,0 0 0 0,0 0 0 0,0 0 0 0,0 0-476 16</inkml:trace>
  <inkml:trace contextRef="#ctx0" brushRef="#br0" timeOffset="95100.255">21093 8891 403 0,'0'0'17'0,"0"0"5"0,0 0-22 0,0 0 0 0,0 0 0 0,0 0 0 16,0 0 182-16,0 0 32 0,0 0 6 0,0 0 2 16,0 0-112-16,0 0-22 0,0 0-5 0,0 0-1 15,0 0-29-15,0 0-5 0,0 0-2 0,0 0 0 0,2-7-3 16,-2 7-1-16,0 0 0 0,0 0 0 0,0 0 4 0,0-5 1 15,-2 3 0-15,-1-3 0 0,3 5-14 0,0 0-2 32,-3-2-1-32,-2-3 0 0,2 5-11 0,3 0-3 15,-5 0 0-15,2 0 0 0,-2-2-8 0,0 2-8 0,5 0 12 0,0 0-12 16,-5 2 9-16,-1-2-9 0,6 0 0 0,-5 0 9 16,0 5-9-16,2-3 0 0,-2 3 0 0,-1-3 0 15,6-2 0-15,-2 5 0 0,-3-3 0 0,-1 3 0 16,6 2 0-16,-2 0 0 0,-1-2 0 0,3-3 0 15,-3 5 0-15,3-2 0 0,0-5-8 0,0 7 8 0,0-7 0 0,0 0-9 16,6 2 9-16,-6-2 0 0,2 5-10 0,6-5 10 16,0 0-8-16,-3 0 8 0,3 0 0 0,3-5 0 15,-1 3 0-15,1-3-8 0,0 3 8 0,-3-5 0 16,-3 2 0-16,3-2 0 0,-3 0 0 0,3 0 0 16,-5 0 0-16,5 0 8 0,-3 0 7 0,-2 0 1 15,-1 0 1-15,-2 2 0 16,0-2 15-16,-2 2 4 0,-4-2 0 0,1 5 0 15,-3-3 4-15,5 5 0 0,3 0 1 0,-5 0 0 16,0 0-22-16,0 0-5 0,-1 0-1 0,1 0 0 16,-3 5-13-16,3-3 0 0,-1-2 0 0,1 5 0 0,5-5 0 15,-5 2 0-15,0 3 0 0,-1 2 0 0,6-7 0 0,-5 5 0 16,5-3-10-16,-3 5 10 0,1-2 0 0,2-5 0 16,0 7 0-16,0-5-8 0,0-2 8 0,2 7-10 0,1-2 10 15,0 2-10-15,-3-7 10 0,5 5-8 0,-2-3 8 0,2 3-8 16,0-3 8-16,3-2 0 0,-3 0 0 0,1 0-8 15,2-2 8-15,-8 2 0 0,0 0 0 0,2-5-8 16,4-2 8-16,-1 2 0 0,-3 3 0 0,1-5 0 16,-3 2 0-16,0 3 8 0,0-3-8 0,0-2 0 15,0 5 12-15,0-3-3 0,-3-2 0 0,3 2 0 0,0 5 1 0,-2-2 0 16,-1-3 0-16,1 3 0 0,-4 2-2 0,1 0-8 16,0 0 12-16,-3 0-4 0,2 0-8 0,1 2 0 15,-3-2 0-15,3 5 0 0,-3-5 0 0,0 7 0 16,3-2 0-16,-1 2 0 0,-1-5 0 0,1 5 0 15,1 0 0-15,2-2 0 0,-2 2 0 0,2 0 0 16,-2 0 0-16,5 0 0 16,-3-2-11-16,3-3 11 0,-2 5-8 0,-1-2 8 15,3-5 0-15,0 0 0 0,0 0 0 0,0 0-8 16,0 0 8-16,0 0 0 0,0 0 0 0,0 0 0 16,0 0 0-16,0 0-8 0,8 0 8 0,0 0 0 15,-8 0-29-15,5-5-1 0,1 3 0 0,-1-3 0 16,-5 5-116-16,0 0-23 0,5-2-5 0</inkml:trace>
  <inkml:trace contextRef="#ctx0" brushRef="#br0" timeOffset="97024.822">21434 8637 57 0,'0'0'0'0,"0"0"0"0,0 0 0 0,0 0 0 0,0 0 0 0,0 0 0 16,0 0 223-16,0 0 39 15,0 0 8-15,0 0 2 0,0 0-167 0,0 0-33 16,0 0-6-16,0 0-2 0,0 0 0 0,0 0 0 15,-3 4 0-15,-2-1 0 16,2 2-9-16,3-3-3 0,-2 3 0 0,-1 2 0 16,0-5-32-16,-2 5-6 0,2 2-2 0,-2 1 0 15,3-3 37-15,-4 0 7 0,1 5 2 0,2 0 0 0,-2-3-42 0,2 5-8 16,-2-2-8-16,2 2 12 0,-2-2 25 0,2-3 6 0,1 8 1 0,2-3 0 0,-3-5-15 0,1 3-2 16,2 2-1-16,0 0 0 15,2-7-26-15,1 5 0 0,-1 2-9 0,1-7 9 16,0 5 12-16,2-5 8 0,0 0 3 0,1 0 0 0,2-2-37 0,-3 2-7 15,3-5-2-15,2 3 0 0,-2-3 23 0,0-2 0 16,0 5 0-16,0-5 0 16,0 0-78-16,-3 0-11 0,3 0-3 0</inkml:trace>
  <inkml:trace contextRef="#ctx0" brushRef="#br0" timeOffset="97489.272">21672 8717 1267 0,'0'0'28'0,"0"0"5"0,-5-5 2 0,5 5 1 0,-6 0-36 16,4 0 0-16,-3 0 0 0,2 0 0 0,0 0 58 0,-2 5 5 16,0-5 1-16,-1 2 0 0,4 3 0 0,-4 2 0 15,4 0 0-15,-4 0 0 0,4 0-12 0,-1 0-3 16,1 5 0-16,-1-5 0 0,3 7-27 0,0-2-6 16,0-5 0-16,0 7-1 15,0-2-15-15,0-5 0 0,5 0 0 0,0 5 0 16,1-5 0-16,-1 0 0 0,-2-5 0 0,5 3 0 15,0-3 0-15,0 3 0 0,-1-5 0 0,1 0 0 16,0 0 0-16,-2-5 0 0,2 3 0 0,-3-3 0 16,3-2 34-16,-3 5 4 0,0-5 1 0,1-5 0 0,-4 5-25 15,-2 0-5-15,3-5-1 0,-3 5 0 0,-3-5 8 16,3 5 0-16,-2-2 1 0,-1 2 0 0,0 0 38 0,-2-1 7 16,0-1 2-16,-3 7 0 0,0-3-52 0,3-2-12 0,-1 5 0 15,1-3 0-15,5 5 0 0,-5 0 0 0,-1 0 0 0,6 0 0 16,0 0 0-16,0 0 0 0,0 0 0 0,0 0 0 31,0 0-151-31,0 0-33 0,0 0-6 0,0 0-2 0</inkml:trace>
  <inkml:trace contextRef="#ctx0" brushRef="#br0" timeOffset="97743.495">21857 8870 1267 0,'0'0'56'0,"0"0"12"0,0 0-55 0,0 0-13 0,0 0 0 0,0 0 0 15,0 0 105-15,0 0 19 0,0 0 3 0,0 0 1 16,0 0-20-16,0 0-3 0,0 0-1 0,0 0 0 0,0 0-56 0,0 0-12 16,0 7-3-16,-2-5 0 0,-1 3-13 0,0 2-2 15,3 0-1-15,-2 0 0 0,-1 0-17 0,0 0 0 16,3 0 8-16,-2-2-8 15,-1 2 0-15,0 0 0 0,3 0 0 0,0-2 0 16,0-3-136-16,0 5-27 0,0-2-5 0</inkml:trace>
  <inkml:trace contextRef="#ctx0" brushRef="#br0" timeOffset="98514.608">22082 8672 345 0,'0'0'15'0,"0"0"4"0,0 0-19 0,0 0 0 0,0 0 0 0,0 0 0 15,0 0 181-15,0 0 33 0,0 0 6 0,0 0 2 16,0 0-120-16,0 0-24 0,-5 0-5 0,0 5-1 0,5-5-36 0,-6 0-8 16,4 7-2-16,-4-2 0 0,1-3 30 0,2 5 7 15,-2 0 1-15,2 0 0 0,-2 0 0 0,0 5 0 16,2-5 0-16,1 5 0 0,2-3-56 0,-3 3-8 16,0 0-8-16,3-3 8 15,0 3 0-15,6-5 0 0,-6 5 8 0,2-3-8 16,4-2 8-16,-1-2-8 0,3 2 0 0,0-2 9 15,0-3-9-15,0 3 10 0,-1-5-10 0,4 0 10 16,-3-5-10-16,3 5-11 0,-3-7 3 0,2 2 0 16,-2-2 32-16,0 0 8 0,-3 0 0 0,3 0 1 15,0 0-6-15,-5-5-2 0,2 5 0 0,-2-2 0 16,2-3-15-16,-5 5-10 0,3-5 12 0,-3 3-12 0,-3-3 58 0,3 5 5 16,-3 0 1-16,1 2 0 0,-6-2-52 0,3 0-12 15,2 0 0-15,-2 5 0 0,-3-3 0 0,2 2 0 16,1-1 0-16,0 4 0 0,5 0 0 0,-3-5 0 15,-2 3 0-15,5 2 0 16,0 0-100-16,0 0-22 0,0 0-5 0,0 0-1 16,0 0-84-16,0 0-18 0,0 0-3 0,0 0-1 15</inkml:trace>
  <inkml:trace contextRef="#ctx0" brushRef="#br0" timeOffset="98915.557">22265 8790 864 0,'0'0'38'0,"0"0"8"0,5-5-37 0,-2 3-9 0,-1-3 0 0,-2 5 0 16,0 0 123-16,3-7 22 0,-3 7 5 0,0 0 1 15,0 0-57-15,0 0-11 0,0 0-3 0,0 0 0 16,0 0-56-16,0 0-12 15,0 0-3-15,0 0 0 0,5 7 23 0,-5-7 4 16,0 0 0-16,6 5 1 0,-4-3-26 0,-2-2-11 16,0 0 8-16,0 0-8 0,5 7 24 0,-5 0-1 15,0-7 0-15,0 5 0 0,0-5-33 0,0 7-6 16,0-7-2-16,0 0 0 0,0 7 18 0,0-7 0 16,0 0 0-16,0 0 0 0,0 5 0 0,0-5 0 0,0 0 0 0,0 0 0 15,0 0 0-15,0 0-10 0,0 0 10 0,0 0-8 16,11 2-28-16,-3-2-4 0,-8 0-2 0,0 0 0 0,5-7 16 0,1 7 3 15,1-2 1-15,-1-3 0 16,-6 5-16-16,0 0-3 0,8 0-1 0,0-5 0 0,-8 5 34 0,8 0 8 16,-3-2 0-16,0 2 0 0,-5 0 0 0,0 0 0 15,0 0 0-15,0 0-446 16,0 0-87-16</inkml:trace>
  <inkml:trace contextRef="#ctx0" brushRef="#br0" timeOffset="99379.057">22413 8656 345 0,'0'0'15'0,"0"0"4"0,0 0-19 0,0 0 0 15,0 0 0-15,0 0 0 0,0 0 245 0,0 0 46 16,0 0 9-16,3-5 1 0,-3 5-169 0,0 0-35 16,0 0-6-16,0 0-2 0,2 0-45 0,1 0-10 15,-3 0-2-15,0 0 0 0,0 0-9 0,5 0-3 16,0 0 0-16,1 0 0 15,-1 0-12-15,-5 0-8 0,5 7 10 0,1-2-10 16,-1-5 0-16,0 2 0 0,0 3 0 0,3-5 0 16,-2 7 0-16,-1-7 0 0,0 4 0 0,1-1 0 15,1-3 0-15,1 7 0 0,0-7 0 0,-2 5 0 16,2-3 0-16,0-2 0 0,-1 0 0 0,1 5 0 16,0-3 0-16,-5 5 0 0,2-2 0 0,1 2 0 15,-1 0 0-15,-3 0 0 0,1 0 0 0,0 0 0 0,-3-2 0 0,0 2 0 16,-3 0 0-16,3 0 0 0,-3 0 32 0,1 0 1 15,-1-2 0-15,-2-3 0 16,0 3-53-16,5-5-10 0,-6 0-2 0,-2 0-859 0</inkml:trace>
  <inkml:trace contextRef="#ctx0" brushRef="#br0" timeOffset="99550.61">22413 8623 1544 0,'0'0'68'0,"0"0"15"0,8 0-67 0,0-5-16 16,0 5 0-16,2 0 0 0,1 0 27 0,-1-2 1 16,1-3 1-16,0 3 0 15,2-3-14-15,0 5-3 0,-2-2-1 0,-1-3 0 16,-2 2-11-16,3-1 0 0,-1-1 0 0,-4 3-753 16</inkml:trace>
  <inkml:trace contextRef="#ctx0" brushRef="#br0" timeOffset="99795.657">22606 8482 691 0,'0'0'61'0,"5"-5"-49"0,1 5-12 16,-1 0 0-16,3 0 118 0,-3 0 21 0,0 0 4 0,3 5 1 15,0-3-40-15,0-2-7 0,3 7-1 0,-3-2-1 16,2 2-21-16,4 7-4 15,-1-2-1-15,-5-3 0 0,2 10-20 0,-2-5-4 16,0 5-1-16,3 2 0 0,-6 0 16 0,3 3 2 16,-3-8 1-16,-2 8 0 0,0-8-50 0,-3 8-13 15,0-8 0-15,-3 3 0 0,-2-5 32 0,2 0 2 16,-2 3 0-16,2-8 0 16,-2 3-62-16,-1-5-12 0,1 5-2 0</inkml:trace>
  <inkml:trace contextRef="#ctx0" brushRef="#br0" timeOffset="104288.169">22265 11266 702 0,'0'0'15'0,"0"0"3"0,0 0 1 0,0 0 1 0,0 0-20 0,0 0 0 0,0 0 0 0,0 0 0 0,5-5 28 0,0-2 0 16,1 7 1-16,-4-7 0 0,1 5 28 0,-3-3 6 15,3-2 1-15,-3 7 0 0,0-4-27 0,0-4-5 16,0 6 0-16,-3-3-1 0,0-2 1 0,3 0 1 16,0 5 0-16,-2-3 0 15,2-2-77-15,-3 2-16 0,-2-4-4 0,2 2 0 0</inkml:trace>
  <inkml:trace contextRef="#ctx0" brushRef="#br0" timeOffset="104457.43">22225 10904 806 0,'0'0'17'0,"0"0"4"0,0 0 1 0,0 0 2 0,0-5-24 0,0-2 0 0,0 7 0 0,0 0 0 16,3-7 0-16,-3 2 9 0,2 3-9 0,-2 2 0 15,3-5 8-15,0-2-8 0,-1 5 0 0,1-3-360 16</inkml:trace>
  <inkml:trace contextRef="#ctx0" brushRef="#br0" timeOffset="104626.493">22238 10692 403 0,'0'-7'36'0,"0"7"-36"0,0 0 0 0,0 0 0 16,-2-2 0-1,2-3 0-15,0 5 0 0,0 0-12 0,2-5 12 16,-2 5 0-16,0-2 0 0</inkml:trace>
  <inkml:trace contextRef="#ctx0" brushRef="#br0" timeOffset="104789.303">22233 10523 576 0,'0'0'25'0,"0"0"6"0,0 0-31 0,0 0 0 0,0 0 0 0,0 0 0 16,0 0 24-16,0-5-2 0,0-2 0 0,0 5 0 15,0-3-35-15,0 5-7 0,0-7-2 0</inkml:trace>
  <inkml:trace contextRef="#ctx0" brushRef="#br0" timeOffset="104943.219">22236 10363 172 0,'0'0'8'0,"0"0"1"0,-3-5-9 0,0 3 0 16,3 2 0-16,0-5 0 0,0-2 40 0,0 7 7 16,0 0 1-16</inkml:trace>
  <inkml:trace contextRef="#ctx0" brushRef="#br0" timeOffset="105660.006">22259 9622 288 0,'0'0'25'0,"0"0"-25"0,0 0 0 0,0 0 0 16,-5-2 100-16,2-3 16 0,3 5 2 0,0 0 1 16,0-7-94-16,0 5-25 0,0-5 8 0,0 2-220 15,3-2-44-15</inkml:trace>
  <inkml:trace contextRef="#ctx0" brushRef="#br0" timeOffset="105813.693">22225 9446 115 0,'0'0'0'0,"0"0"10"0,0 0-10 0,3-5 0 16,-1-2 0-16,1 5 0 0,2-3 43 0,-5 5 6 15</inkml:trace>
  <inkml:trace contextRef="#ctx0" brushRef="#br0" timeOffset="105976.094">22249 9354 115 0,'0'0'0'0,"0"0"10"0,-5-2-10 0,-1-3 0 0,6 5 0 0,0-7 0 15,-5 0 170-15,2 5 32 0,3 2 6 0,0 0 2 16,0-5-163-16,0-2-33 0,0 7-6 0,0-5-8 15</inkml:trace>
  <inkml:trace contextRef="#ctx0" brushRef="#br0" timeOffset="106129.798">22230 9258 795 0,'0'0'35'0,"0"0"8"0,0 0-35 0,0-5-8 0,-2 3 0 0,2-3 0 16,2-2 56-16,-2 7 8 0,-2-5 3 0,2 3 0 15,0-3-3-15,0-2 0 0,0 5 0 0,0-3 0 16,0 3-102-16,0-3-21 0,5-7-4 0,-5 12-1 0</inkml:trace>
  <inkml:trace contextRef="#ctx0" brushRef="#br0" timeOffset="106261.2">22244 9138 576 0,'0'0'25'0,"0"0"6"0,0 0-31 0,0 0 0 0,0 0 0 0,0 0 0 16,0 0 118-16,0 0 18 0,0 0 3 0,0 0 1 16,0 0-104-16,0 0-21 0,0 0-4 0,0 0-501 15</inkml:trace>
  <inkml:trace contextRef="#ctx0" brushRef="#br0" timeOffset="106446.079">22262 9046 1036 0,'0'0'46'0,"0"0"10"0,0 0-45 0,0 0-11 0,0 0 0 0,0 0 0 15,-3-7 0-15,3 7 0 0,-2 0 0 0,2 0 0 0,0 0 0 0,0 0 0 16,0 0 0-16,0 0 0 0,2-7 0 0,-2 7 0 16,6 0 0-16,-6 0-459 0</inkml:trace>
  <inkml:trace contextRef="#ctx0" brushRef="#br0" timeOffset="106994.42">22228 8564 622 0,'0'0'28'0,"0"0"5"0,0 0-33 0,0 0 0 15,0-7 0-15,0 0 0 0,0 7 99 0,0 0 13 0,0 0 2 0,2-7 1 16,1 2-52-16,-3 5-11 0,0-7-1 0,3 5-1 16,-3 2-12-16,0 0-2 0,0 0-1 0,0-7 0 15,0 7-23-15,2-5-4 0,-2 5 0 0,0 0-8 16,0 0 12-16,0 0-12 0,3-7 12 0,-3 7-420 15,0 0-84-15</inkml:trace>
  <inkml:trace contextRef="#ctx0" brushRef="#br0" timeOffset="107163.959">22249 8383 288 0,'0'0'25'0,"0"0"-25"0,0 0 0 0,0 0 0 16,0 0 114-16,0-7 18 0,2 0 3 0,-2 2 1 16,0 5-90-16,-2-2-18 0,2 2-3 0,0 0-1 0,0 0-24 0,0 0 8 15,0 0-8-15,0 0-383 16</inkml:trace>
  <inkml:trace contextRef="#ctx0" brushRef="#br0" timeOffset="107333.571">22244 8242 230 0,'0'0'10'0,"0"0"2"0,0 0-12 0,0 0 0 0,0-7 0 0,0 2 0 16,0 3 138-16,0 2 25 0,0-7 5 0,0 7 0 0,0 0-128 0,0 0-27 15,0-5-5-15,0 5 0 0,0 0-8 0,0-7 0 16</inkml:trace>
  <inkml:trace contextRef="#ctx0" brushRef="#br0" timeOffset="107496.088">22265 8136 57 0,'0'0'0'0,"0"0"0"0,0 0 0 0,0 0 0 16,0 0 0-16,0 0 0 0,0 0 159 0,0 0 26 15,0-7 6-15,0 4 1 0,0 3-151 0,0-4-29 16,0 4-12-16</inkml:trace>
  <inkml:trace contextRef="#ctx0" brushRef="#br0" timeOffset="107649.733">22273 8023 288 0,'0'0'12'0,"0"0"4"15,0 0-16-15,0 0 0 0,0 0 0 0,0-2 0 0,0-3 108 0,0-2 20 16,0 7 3-16,0-3 1 0,2-4-99 0,1 3-19 16,-6-3-4-16,6 7-242 15,-3-7-48-15</inkml:trace>
  <inkml:trace contextRef="#ctx0" brushRef="#br0" timeOffset="107819.365">22289 7854 115 0,'-3'0'10'0,"3"0"-10"16,-3 0 0-16,3-7 0 0,-2 2 168 0,2 5 32 15,-3 0 7-15,3 0 1 0,0-7-137 0,0 4-27 16,0 3-6-16,0-7-1 0,3 3-26 0,-1 1-11 16,-2 3 8-16,3-4-8 0,0-3 0 0,-1 2 0 0,3 3-14 0</inkml:trace>
  <inkml:trace contextRef="#ctx0" brushRef="#br0" timeOffset="107966.668">22275 7734 0 0,'0'0'0'15,"0"0"0"1,0 0 0-16,0 0 0 0,0 0 182 0,0 0-37 16,0 0 30-16,0 0 5 0,0 0-123 0,0 0-25 15,3-7-4-15,-3 7-2 0,0-3-16 0,3-1-10 0,-3 4 12 0,2-5-236 16,-2 5-48-16</inkml:trace>
  <inkml:trace contextRef="#ctx0" brushRef="#br0" timeOffset="108120.187">22270 7647 172 0,'0'0'16'0,"0"0"-16"15,0 0 0-15,0 0 0 0,0 0 88 0,0 0 16 16,3-3 2-16,-3 3 1 0,0 0-82 0,0 0-16 15,5-7-9-15,-2 3-248 0</inkml:trace>
  <inkml:trace contextRef="#ctx0" brushRef="#br0" timeOffset="108304.845">22281 7494 345 0,'0'0'31'0,"0"-3"-31"0,0-1 0 0,2-3 0 16,-2 0 108-16,0 0 15 0,3 2 3 0,-3 3 1 16,0-6-90-16,3 4-17 0,-3 1-4 0,2-1-1 15,-2-3-15-15,0 4 0 0,0 3 8 0,0-4-262 16,3 1-52-16</inkml:trace>
  <inkml:trace contextRef="#ctx0" brushRef="#br0" timeOffset="108452.557">22289 7360 230 0,'0'0'20'0,"0"0"-20"16,0 0 0-16,0 0 0 0,0 0 81 0,0 0 12 15,-3-7 3-15,3 7 0 16,0 0-51-16,0 0-9 0,-3-7-3 0,3 4 0 16,0 3-20-16,0 0-4 0,6-4-1 0,-6 4 0 15,0-7-8-15,0 7 0 0</inkml:trace>
  <inkml:trace contextRef="#ctx0" brushRef="#br0" timeOffset="108868.896">22318 7146 57 0,'0'0'0'0,"0"0"0"0,0 0 0 0,0-7 0 16,2 4 88-16,1-1 13 0,0-3 3 0,-3-1 0 15,0 1-43-15,0 3-8 0,0-3-1 0,0 4-1 16,-3-4-8-16,3 3-2 0,-3-3 0 0,1 4 0 0,2-2-17 0,-3-2-4 16,6 3-1-16,-3 4 0 0,0-3-11 0,0-1-8 0,0 4 9 0,0 0-9 15,0 0 8-15,0 0-8 0,0 0 0 0,0 0 0 16,0 0 0-16,0 0 0 0,0 0 0 0,0 0 0 15,0 0 0-15,0 0 0 0</inkml:trace>
  <inkml:trace contextRef="#ctx0" brushRef="#br0" timeOffset="110126.038">22307 6962 172 0,'0'0'16'0,"0"0"-16"0,0 0 0 0,0 0 0 15,0-4 120-15,0 4 22 0,0-7 4 0,0 7 1 16,0 0-77-16,0-3-15 0,-3-2-3 0,3 5-1 0,0 0-7 0,0 0-2 16,0 0 0-16,0 0 0 0,-5-4 10 0,5 4 1 15,0 0 1-15,0 0 0 0,-3-3-10 0,3 3-1 16,0 0-1-16,0 0 0 0,-5 3-17 0,5-3-3 0,-2 4-1 0,2-4 0 16,-6 8-12-16,4-1-9 0,-1-3 12 0,0 3-12 15,1-4 8-15,2-3-8 0,0 0 0 0,-3 4 0 16,3 3 0-16,0-7 0 0,0 7 0 0,0-7 0 15,0 8 0-15,0-8 0 0,0 0 0 0,0 0 0 16,0 0 0-16,0 7 0 0,0-7 0 0,5 4 0 16,-5-4 0-16,0 0 0 0,0 0-9 0,6 3 9 0,2-3 0 0,-8 0 0 15,0 0 0-15,5-3 0 0,0-1 0 0,-2 1 0 16,2-1 0-16,-2 1 0 0,-3 3 0 0,2-5 0 16,1 3 0-16,-3 2 0 0,0-5 0 0,0 5 0 15,-3-7 0-15,1 3 0 0,2 4 0 0,-3-3 9 16,-2-1-9-16,5 4 10 0,-3 0 1 0,-2-3 0 0,0 3 0 0,-3 0 0 31,2 0 1-31,1 0 1 0,0 0 0 0,-3 3 0 16,2-3-4-16,1 0-1 0,3 4 0 0,2-4 0 15,-8 0-30-15,8 0-6 0,0 0-2 0,-3 3 0 0,-2-3 48 0,5 0 10 16,0 0 1-16,0 0 1 16,-6 4-48-16,6-4-10 0,0 0-1 0,-2 7-1 0,2-7 30 0,0 7 0 15,0 1 0-15,0-8 0 0,5 4 0 0,-2 3 0 16,-3-7 0-16,5 3 0 0,-5-3 9 0,5 7 8 0,3-7 2 0,0 4 0 15,-5-4-19-15,5 3 0 0,0-3 0 0,0 0 0 16,0-3 0-16,-3 3 0 0,0-4 0 0,-2 4 0 16,2-7 0-16,0 4 0 0,-2-1 0 0,0 1 0 15,-1-1 16-15,-2-4-4 0,0 6-1 0,0 2 0 16,0-5 10-16,0-2 3 0,-2 3 0 0,2 4 0 16,-6-3 7-16,4-1 1 15,-4 1 1-15,-2-1 0 0,1 4-1 0,-1 0 0 16,2 0 0-16,1 0 0 0,-3 0-11 0,0 0-2 15,3 0-1-15,0 4 0 0,5-4-10 0,0 0-8 16,-6 3 12-16,4 4-12 0,-1-3 0 0,3-4 0 0,-5 3 0 16,5-3 0-16,0 0 0 0,2 9 0 0,1-2-10 0,0 0 10 15,-1-4-8-15,1 4 8 0,-3-7-10 0,5 7 10 16,-5-7-10-16,5 4 10 0,3-1-10 0,0 1 10 16,0-4 0-16,-2 0 0 0,2 0 0 0,-1 0 0 0,-4 0 0 0,-3 0 0 15,5-4 0-15,1 1 0 0,-4-1 48 0,1-3 15 16,-3 4 3-16,0-4 1 15,0 3-101-15,3-4-20 0,-3 1-4 0,-3 0-1 0,3 3 59 0,-3 1 0 16,1-1 0-16,-1 1 0 0,-2-1 12 0,-1 1-1 16,1-1-1-16,3 4 0 0,2 0 5 0,-6 0 1 0,-2 0 0 0,3 0 0 15,0 4 2-15,-1-1 1 0,1-3 0 0,5 0 0 16,-3 7-19-16,3-7 8 0,-5 4-8 0,5-4 0 16,-2 3 0-16,2-3 0 0,0 0 0 0,0 0 0 15,0 0 0-15,0 0 0 0,0 0 0 0,0 0 0 16,0 4-52-16,0-4-7 0,5 7-1 0,0 0-546 31,-5-7-109-31</inkml:trace>
  <inkml:trace contextRef="#ctx0" brushRef="#br0" timeOffset="117861.959">22707 6962 817 0,'0'0'36'0,"0"0"8"0,0 0-36 0,0 0-8 16,0 0 0-16,0 0 0 0,0 0 117 0,0 0 22 15,0 0 4-15,0 0 1 0,0 0-50 0,0 0-10 16,0 0-1-16,0 0-1 0,-3 3-24 0,0 4-5 15,-2-3-1-15,2 3 0 0,1 0-12 0,-1 1-2 16,0 3-1-16,1-1 0 0,-1-3 3 0,3 9 1 16,-3-2 0-16,1-4 0 15,2 2-13-15,-3 2-2 0,6-3-1 0,-3-1 0 0,0 2-25 16,2-1 0-16,1 3 0 0,0-2 0 0,-1-2 36 16,4 1 3-16,-1-4 0 0,3 0 0 0,-3 1-31 0,3-4-8 15,0-1 0-15,0 4 0 0,-3-3 0 0,3-1 0 16,0 1 0-16,3-4 0 15,-3-4-139-15,0 4-22 0,2 4-5 0,-2-8-699 16</inkml:trace>
  <inkml:trace contextRef="#ctx0" brushRef="#br0" timeOffset="118262.745">22839 7019 921 0,'0'0'82'0,"0"0"-66"16,0 0-16-16,0 0 0 0,0-7 120 0,0 7 20 15,0 0 4-15,8 0 0 0,-3-7-36 0,0 4-8 16,1-1-2-16,-1 4 0 0,3 0-42 0,0 0-9 16,0-3-2-16,0 3 0 15,0 3-5-15,0-3 0 0,2 4-1 0,-2-1 0 0,0 1-11 0,0-1-3 16,-3 1 0-16,3-1 0 0,-5 1-25 0,2 3 0 15,-2 1 0-15,-1-1 0 0,-2-7 54 0,3 7 6 16,-3 0 0-16,0 4 1 0,-3-3-29 0,3-1-7 16,-2 0-1-16,-1 0 0 0,0 0-36 0,1 0-7 15,-1 2-1-15,1-2-1 0,-1 3 68 0,3-3 13 16,-3-3 4-16,3 3 0 0,-2 1-52 0,2-1-12 0,2-3 0 0,1 3 0 16,-3-7 0-16,5 3 0 0,-2-3 0 0,5 4 0 15,-3-4 0-15,3 3 0 16,0 1 0-16,0-4 0 0,2-4 0 0,-2 1 0 0,3-1 0 0,0 4 0 31,2-3-48-31,-3 3-13 0,-2-4-3 0,3 4 0 16,-3-7-105-16,2 7-22 0,-2-7-4 0</inkml:trace>
  <inkml:trace contextRef="#ctx0" brushRef="#br0" timeOffset="118482.916">23207 7139 748 0,'0'0'67'0,"0"0"-54"0,0 0-13 0,0 0 0 0,0 0 220 0,0 0 42 16,0 0 8-16,0 0 2 0,-3 7-116 0,0-3-22 15,1 3-5-15,2 1-1 0,0-1-51 0,0 0-10 16,0 0-3-16,0 4 0 0,0-3-17 0,0-1-4 16,-3 4-1-16,3-4 0 15,0-4-30-15,3 4-12 0,-3 2 8 0,0-2-8 0,0-7 0 0,0 0 0 16,2 7-9-16,-2-7 9 15,0 3-156-15,0-3-24 0,0 0-4 0</inkml:trace>
  <inkml:trace contextRef="#ctx0" brushRef="#br0" timeOffset="119111.549">23442 6925 795 0,'0'0'35'0,"0"0"8"0,0 0-35 0,0 0-8 0,0 0 0 0,0 0 0 15,0 0 100-15,5 0 19 0,-5 0 3 0,0 0 1 16,3-7-34-16,-3 7-6 0,0-3-2 0,0 3 0 0,0 0-16 0,0 0-3 16,0 0-1-16,0 0 0 0,-5 0-15 0,-1 0-3 15,1 3-1-15,0 4 0 0,0 0-14 0,-3 0-4 16,2 5 0-16,1-5 0 0,0 7-4 0,2-7-2 16,-2 4 0-16,2 4 0 0,1-4-7 0,2-1-2 0,-3 2 0 0,3 2 0 15,3-3-9-15,-1 1 0 0,3-2 0 0,1 1 0 16,2-8 0-16,0 1 0 15,2-1 0-15,-2 1 0 0,3-4 0 0,-1-4 8 16,1 4-8-16,2-3 8 0,-2-1 0 0,2-3 0 16,-2 0 0-16,-1 0 0 0,1-1 5 0,-3 1 1 15,-3 0 0-15,0-4 0 0,-2 4 21 0,0-1 4 16,-1 1 1-16,-2-4 0 0,0 4-4 0,-2-8-1 16,-1 4 0-16,0 4 0 0,-2-3-13 0,0 3-2 15,-1-5-1-15,1 5 0 0,-3 3-8 0,3 1-2 0,2-1 0 0,-2-3 0 16,0 7-9-16,5 0 0 0,-3-3 0 0,3 3 0 15,0 0-104-15,0 0-24 0,0 0-4 16,0 0-868-16</inkml:trace>
  <inkml:trace contextRef="#ctx0" brushRef="#br0" timeOffset="119343.902">23651 7045 288 0,'0'0'25'0,"0"0"-25"0,0 0 0 0,0 0 0 16,0 0 311-16,0 0 57 0,0 0 11 0,0 0 2 16,0 0-198-16,5 0-40 15,1 0-8-15,-6 0-2 0,0 0-67 0,5 0-14 16,-5 0-2-16,8 0-1 0,-8 0-25 0,0 0-4 16,0 0-2-16,0 0 0 0,0 0-18 0,0 0 0 15,0 0 0-15,0 0 0 16,0 0-80-16,0 0-24 0,0 0-4 0,0 0 0 0</inkml:trace>
  <inkml:trace contextRef="#ctx0" brushRef="#br0" timeOffset="119929.331">23831 6901 1267 0,'0'0'28'0,"0"0"5"0,0 0 2 0,0 0 1 0,0 0-36 0,0 0 0 0,0 0 0 0,0 0 0 16,0 0 83-16,0 0 9 0,0 0 3 0,0 0 0 16,0 0-24-16,0 0-5 0,0 0-1 0,0 0 0 15,0 0-21-15,0 0-4 0,0 0 0 0,0 0-1 0,0 0-12 0,-3 2-3 16,3-2 0-16,0 0 0 0,-2 8-14 0,2-8-10 15,2 7 12-15,-2 0-12 0,0-7 9 0,3 4-9 16,2-1 0-16,-2 1 9 0,2 3-9 0,1-2 0 16,-1-2 0-16,0 4 8 0,0-7-8 0,3 7 0 15,0-7 0-15,0 7 8 0,0-7-8 0,0 4 0 16,0 3 0-16,0 0 0 0,0 1 0 0,-3-4 0 0,1 3 0 0,-4-4 0 16,1 4 18-16,-1-3-2 0,-2 3 0 0,-2-2 0 15,-3 2-16-15,2-4 8 0,-5 1-8 0,0-1 0 16,0 4 38-16,-3-7 1 0,4 4 0 0,-1-4 0 15,2 0-39-15,-2-4 0 0,0 4 0 0,0 0-8 16,6 0-21-16,2 0-4 0,-8-7-1 0,5 4 0 0,-2-1 34 0,5 1 0 16,-3-4 0-16,3 2 0 15,0-2-11-15,3 3 11 0,0-3-10 0,2-3 10 16,0 3-16-16,0-5 4 0,1 5 0 0,2 0 0 16,0-4 12-16,0 4 0 0,0-1-10 0,-1 1 10 15,1-4 0-15,0 8 15 0,0-1-3 0,0-3 0 16,0-1 27-16,0 6 5 0,-3-3 0 0,1-2 1 15,-1 7-14-15,0-4-3 0,-2 1-1 0,-3 3 0 16,0 0 29-16,0 0 7 0,0 0 1 0,0 0 0 0,0 0-52 0,0 0-12 16,0 0 0-16,0 0 0 0,0 0 0 0,0 0 0 15,0 0 0-15,0 0 0 16,0 0-52-16,0 0-14 0,0 0-2 0,0 0-676 16,0 0-134-16</inkml:trace>
  <inkml:trace contextRef="#ctx0" brushRef="#br0" timeOffset="120499.25">24146 6868 1497 0,'0'0'32'0,"0"0"8"0,0 0 0 0,5-5 4 0,0-2-36 0,1 3-8 0,-6 4 0 0,2-3 0 15,4-1 104-15,-6 4 20 0,2-3 3 0,-2 3 1 16,0 0-78-16,0 0-15 0,0 0-3 0,0 0-1 16,0 0 1-16,-5-4 1 0,5 4 0 0,-8 0 0 15,0 4-33-15,0-1 0 0,0 1 0 0,0-1 0 16,3 1 32-16,-3 1-1 0,0-3 0 0,3 6 0 16,2-1-50-16,-2-3-9 0,0-1-3 0,2 1 0 0,3 3 44 0,3-2 9 15,-1-3 2-15,4 6 0 0,-1-4-24 0,3-1-10 16,2 1 1-16,1-1 0 0,0 4 9 0,-1-3-12 31,1 3 12-31,-1-2-12 0,1-2 12 0,-3 4 0 0,0-3 0 0,0 3 0 0,-6-4-9 0,4 4 0 16,-4 2 0-16,-2-2 0 15,3-4 9-15,-3 4 0 0,-3 0 0 0,3 0 0 16,-2-3 0-16,-1 3 0 0,0-2 0 0,1-2 0 16,-6 8 38-16,3-8 10 0,-1 1 1 0,1-1 1 15,0 1-34-15,-1-1-6 0,1 1-2 0,5-4 0 16,0 0-8-16,0 0 10 0,-3 0-10 0,3 0 10 0,0 0-10 15,0 0 0-15,0-7 0 0,3 3 0 0,2-3 0 0,-2 0 0 16,2-3 0-16,-2-2 0 0,2 8 0 0,1-6 0 0,-1-1 0 0,0-4 0 16,0 4 13-16,1 4-2 0,-1-7-1 0,0 2 0 15,3 2-10-15,-5-1 0 0,2 1 0 0,0-2 8 16,1 5 3-16,-4 3 0 0,1-3 0 0,0 4 0 16,-1-1 6-16,1-4 2 0,-3 8 0 0,0 0 0 15,0 0-8-15,0 0-2 0,0 0 0 0,0 0 0 16,0 0-9-16,0 0 0 15,0 0 0-15,0 0 0 0,0 0 0 0,0 0 0 16,0 0-14-16,0 0 5 16,0 0-205-16,0 0-41 0</inkml:trace>
  <inkml:trace contextRef="#ctx0" brushRef="#br0" timeOffset="120900.58">24299 6758 748 0,'0'0'33'0,"0"0"7"0,0-3-32 0,3-1-8 0,0 1 0 0,-1-1 0 16,-2 4 168-16,0 0 32 0,8-3 7 0,0 3 1 16,0 0-116-16,0 3-22 0,3 4-5 0,-1-3-1 15,1 3 0-15,-1 0 0 0,1 8 0 0,2-4 0 0,-2-1 0 0,-1 6 0 16,4 1 0-16,-1 1 0 0,0 1 1 0,0-2 0 16,0 2 0-16,-2 2 0 0,-6-2-53 0,3 2-12 15,-5-5 0-15,0 1 0 0,-6 1 52 0,3 1 9 16,-3-2 3-16,-2-6 0 0,0 4-52 0,-3-1-12 15,2-7 0-15,1 4 0 0,-3-3 0 0,0-1 0 0,0-3 0 16,0-1 0-16,1 1-48 0,-1-1-13 0,0-3-3 0</inkml:trace>
  <inkml:trace contextRef="#ctx0" brushRef="#br0" timeOffset="127747.941">23932 6925 57 0,'0'0'0'0,"0"0"0"15,0 0 0-15,0 0 0 0,0 0 160 0,0 0 28 16,-3-3 4-16,3 3 2 15,0 0-106-15,0 0-22 0,0 0-4 0,0 0-1 16,0 0-15-16,0 0-3 0,0 0-1 0,0 0 0 16,3-4-10-16,-3 4-1 0,0-3-1 0,0 3 0 15,8-4-17-15,-3-4-3 0,-5 8-1 0,5-2 0 16,3-3 44-16,-3 1 9 0,-2 1 2 0,2-1 0 16,-5 4-52-16,3-3-12 0,-3 3 0 0,5-4 0 15,-2 1 31-15,-1-1 3 0,4-4 1 0,-6 8 0 0,0 0-7 0,2 0 0 16,1-7-1-16,-3 7 0 0,0 0-1 0,0 0 0 15,0 0 0-15,0 0 0 0,0 0-5 0,0 0-1 16,0 0 0-16,0 0 0 0,-3-7-8 0,3 7-3 0,-2-4 0 0,-4 4 0 16,1-7-9-16,0 7 12 0,5 0-12 0,0 0 12 15,0 0-12-15,0 0 10 16,0 0-10-16,-3-3 10 0,-2-1-10 0,2 1 0 0,3 3 0 0,-5-4 0 16,0 4 8-16,-1-3 0 0,4-2 0 0,-3 3 0 0,2-3-8 0,3 5 10 15,-3 0-10-15,1-4 10 0,-4 1 0 0,1-1 0 16,0 4 0-16,5 0 0 0,0 0-10 0,0 0 12 15,-6-3-12-15,1 3 12 0,5 0-12 0,0 0 12 16,-5-4-12-16,5 4 12 0,-5 0-4 0,5 0 0 16,-6-3 0-16,6 3 0 15,-5 0-8-15,0 0 0 0,-1-4 0 0,6 4 0 16,-5 0 8-16,0 0 0 0,5 0 0 0,-3 0 0 16,3 0-8-16,0 0 0 0,-5 0 0 0,5 0 0 15,-5 0 0-15,5 0 0 0,-6 0 0 0,6 0 0 16,-5 0 0-16,5 0 0 0,0 0 0 0,0 0 0 15,-5 4 0-15,5-4 0 0,-6 3 0 0,6-3 0 16,-5 4 0-16,2-1 0 0,3-3 0 0,-5 4 0 0,5-4 0 0,-2 3 8 16,-4 1-8-16,6-4 8 0,0 0-8 0,-2 7 0 15,-1 1-12-15,0-1 12 0,1 0 0 0,-1 0 0 0,0-3 0 16,-2 3 0-16,2-2 0 0,1-3 0 0,-1 6 0 0,0-4 0 16,3 3 0-16,0-7 0 0,-2 3 0 0,-1 1 12 15,3-4-12-15,0 7 0 0,0 0 0 16,3-2 0-1,-3-5 0-15,0 0 0 0,0 3 0 0,5 4-11 16,-5-7-103-16,3 4-21 0,-3-4-4 0,0 0-1 0</inkml:trace>
  <inkml:trace contextRef="#ctx0" brushRef="#br0" timeOffset="129656.774">19759 11473 0 0,'0'0'0'0,"0"0"0"16,0 0 0-16,0 0 0 0,0 0 283 0,0 0-57 0,0 0 46 0,0 0 8 16,0 0-170-16,0 0-34 0,0 0-8 0,0 0 0 15,0 0-14-15,0 0-2 0,0 0-1 0,0 0 0 16,0 0-11-16,5-5-3 0,1 5 0 0,-4-7 0 15,-2 7-12-15,3-2-2 0,-3 2-1 0,0 0 0 16,3-5-12-16,-3 5-2 16,2-7-8-16,1 3 12 0,-6 1-12 0,3-2 0 15,3-2 0-15,-3 5 0 16,0-3-179-16,0 5-32 0</inkml:trace>
  <inkml:trace contextRef="#ctx0" brushRef="#br0" timeOffset="129841.658">19786 11292 1062 0,'0'0'23'0,"0"0"5"0,0 0 0 0,0 0 3 15,0 0-31-15,0 0 0 0,0 0 0 0,0 0 0 0,0 0 57 16,0 0 6-16,0 0 1 0,0 0 0 0,0 0-36 0,0 0-6 16,0 0-2-16,0 0 0 0,0 0-20 0,0 0 0 31,0 0 0-31,0 0 0 15,0-5-90-15,0 5-22 0</inkml:trace>
  <inkml:trace contextRef="#ctx0" brushRef="#br0" timeOffset="129988.776">19801 11207 403 0,'0'0'36'0,"0"0"-36"0,0 0 0 0,0 0 0 0,0 0 148 0,0 0 22 15,0-7 5-15,0 7 1 0,0 0-109 0,0-2-22 16,0 2-4-16,3-9-1 0,-3 6-25 0,0-2-6 15,0 5-1-15,0-7 0 16,-3 5-63-16,3 2-13 0</inkml:trace>
  <inkml:trace contextRef="#ctx0" brushRef="#br0" timeOffset="130158.035">19801 11094 230 0,'0'0'20'15,"0"0"-20"-15,0 0 0 0,0 0 0 0,0 0 217 0,0 0 39 16,0 0 8-16,0 0 2 0,0 0-178 0,0 0-36 15,0 0-8-15,0 0 0 0,0 0-31 0,0 0-5 32,-2-7-8-32,2 7 11 15,0 0-105-15,0 0-21 0,-3-2-4 0,3-3-1 0</inkml:trace>
  <inkml:trace contextRef="#ctx0" brushRef="#br0" timeOffset="130305.15">19815 10998 403 0,'0'0'36'0,"0"0"-36"0,0 0 0 0,0 0 0 15,0 0 185-15,-3-5 31 0,3 3 5 0,0 2 2 0,0 0-114 0,0 0-22 16,-3-5-5-16,1-2-1 0,2 7-33 0,0 0-8 16,0-7 0-16,0 7-1 0,0-5-29 0,0 5-10 15,0 0 0-15,0 0 9 0,0 0-9 0,0 0 0 16,0 0 0-16,0 0 8 16,0 0-126-16,0 0-26 0</inkml:trace>
  <inkml:trace contextRef="#ctx0" brushRef="#br0" timeOffset="131276.355">19804 10885 694 0,'0'0'31'0,"0"0"6"0,0 0-29 0,0 0-8 16,0 0 0-16,0 0 0 0,-5 0 54 0,5 0 10 16,0 0 1-16,0 0 1 0,0 0-12 0,0 0-2 15,-3-5-1-15,3 5 0 0,0 0 0 0,0 0 0 16,-3-7 0-16,3 7 0 0,0 0-3 0,0 0 0 16,-2 0 0-16,2 0 0 0,0 0-8 0,0 0-3 0,0 0 0 0,0 0 0 15,0 0-2-15,0 0-1 0,0 0 0 0,0 0 0 0,0 0-25 0,0 0-9 16,0 0 0-16,0 0 9 0,0 0-9 0,-5 0 0 15,2 7 9-15,3-7-9 0,-5 5 9 0,5-5-9 16,-6 3 12-16,6-3-12 0,-2 4 11 0,-1 3-11 16,-2 0 10-16,5-7-10 0,-3 5 8 0,0 2-8 15,3-7 0-15,0 7 0 16,0-7 0-16,0 7 0 0,0-7 0 0,0 5 0 16,0-5 0-16,0 0 0 0,0 0 0 0,3 7 0 15,-3-7-8-15,0 0 8 0,0 0 0 0,0 0 0 16,0 0-17-16,5 0 3 0,1 0 1 0,-1-5 0 15,0 5 24-15,-5 0 5 0,3-7 0 0,0 2 1 16,-1 3 3-16,-2-3 0 0,3-2 0 0,-3 5 0 16,0-3 5-16,0 5 2 0,0-7 0 0,0 7 0 0,-3 0 7 0,1-7 2 15,-1 3 0-15,3 4 0 0,-3-3-9 0,3 3-2 16,0 0 0-16,0 0 0 0,-5 0 2 0,5 0 0 16,0 0 0-16,-5 0 0 0,2 0-10 0,3 0-1 15,-8 7-1-15,8-7 0 0,-3 0-7 0,3 0 0 16,-5 7-8-16,3 0 12 0,2-7-12 0,0 0 0 0,-3 5 0 0,3-5 0 15,0 0 0-15,0 0 0 0,0 0 0 0,0 0 0 0,0 0 0 0,0 0 0 16,0 0 0-16,0 0 0 0,0 0-9 0,0 0 9 16,0 0 0-16,0 0-9 15,0 0-179-15,5-5-35 0</inkml:trace>
  <inkml:trace contextRef="#ctx0" brushRef="#br0" timeOffset="133134.69">18587 10631 172 0,'0'0'16'0,"0"0"-16"15,0 0 0-15,0 0 0 0,0 0 94 0,0 0 16 16,-5 0 3-16,5 0 1 0,0 0-55 0,0 0-11 31,0 0-3-31,0 0 0 0,0 0 9 0,0 0 2 0,-3 5 0 16,3-5 0-16,0 0 6 0,0 0 2 0,-3 2 0 0,3-2 0 15,0 0-10-15,-2 7-2 0,-4-2 0 0,1-3 0 16,3 5-22-16,-1 0-5 0,0 0-1 0,-2 3 0 16,2-8 16-16,1 10 4 0,2-5 0 0,-3 2 0 15,0 3-24-15,1-5-4 0,2 7 0 0,-3-2-1 16,0 0 17-16,3-3 4 0,-5 5 1 0,5-2 0 0,0 2-20 0,-3-2-4 16,3-3-1-16,-2 3 0 0,2 2 3 0,0-7 0 15,2 5 0-15,-2-5 0 0,0 5-15 0,3-3 0 16,0-2 8-16,2-2-8 0,-2 2 0 0,2 0 0 15,3 0 8-15,0-7-8 0,-3 7 0 0,3-7 0 16,0 0 0-16,3 5 0 16,-1-10-69-16,1 5-14 0,2 0-2 0</inkml:trace>
  <inkml:trace contextRef="#ctx0" brushRef="#br0" timeOffset="133397.352">18674 10791 1216 0,'16'2'54'0,"-16"-2"11"0,0 0-52 0,0 0-13 16,0 0 0-16,0 0 0 0,0 0 53 0,0 0 8 0,0 0 2 0,0 0 0 0,0 0-39 0,0 0-7 15,0 0-1-15,5 0-1 0,3 0-15 0,-2 0 0 16,2-7 0-16,-3 7 0 0,-5 0 0 0,5 0 0 16,1-2 0-16,1-3-663 15</inkml:trace>
  <inkml:trace contextRef="#ctx0" brushRef="#br0" timeOffset="133836.166">18770 10673 57 0,'0'0'0'0,"0"0"0"0,0 0 0 0,0 0 0 0,2-2 0 0,1-3 0 16,-3 5 222-16,2-2 39 0,4 2 8 0,-1-5 2 15,0 3-167-15,-2 2-32 0,2 0-8 0,3 0 0 16,-2 0-13-16,1-5-3 0,1 5 0 15,0 0 0-15,0 0-24 0,-2 0-4 0,2 0-2 16,-1 5 0-16,-1-5 22 0,-1 2 5 0,0-2 1 0,1 0 0 16,-4 0-30-16,4 5-5 0,-4-3-2 0,1 3 0 0,-1 2 0 0,-2-2 0 15,3-3 0-15,-3 5 0 0,3 0 36 0,-3 0 7 16,0-2 2-16,-3 2 0 0,0 7-35 0,1-7-7 16,-1 0-2-16,1 5 0 0,2-5-10 0,-3 7 0 15,3-7 0-15,0 0 0 0,0 5 0 0,-3-5 0 16,3 0 0-16,0 0 0 0,3 0 29 0,-3-2 4 15,0 2 1-15,0 0 0 16,0 0-26-16,0-2-8 0,-3-3 0 0,3-2 0 16,6 7 8-16,-4-2-8 15,1-3 0-15,2 3 0 0,0-5 0 0,1 3 0 0,-1-3 0 0,0 0 0 0,3 0 0 0,-2 0 0 16,1-3 0-16,1 3 0 16,0-5-33-16,0 5-1 0,0-7 0 0,-2 5 0 15,1-3-126-15,-1-2-26 0,4-7-5 0,-2 7-1 0</inkml:trace>
  <inkml:trace contextRef="#ctx0" brushRef="#br0" timeOffset="134036.765">19087 10810 57 0,'0'0'0'0,"0"0"0"0,0 0 0 0,0 0 0 0,0 0 0 0,0 0 0 16,0 0 274-16,0 0 50 15,0 0 9-15,0 0 3 0,8 7-168 0,-3 0-32 16,1-5-8-16,-4 5 0 0,-2 0-51 0,0 5-9 15,0-5-3-15,0 0 0 0,-2 5-9 0,-1-5-3 16,0 0 0-16,-2 7 0 0,2-7-36 0,1 0-7 16,2 5-2-16,-3-5 0 0,0 0-8 0,1 0 0 15,-1-2 0-15,3-5 0 16,0 0-155-16,0 0-33 0</inkml:trace>
  <inkml:trace contextRef="#ctx0" brushRef="#br0" timeOffset="134817.853">19209 10612 694 0,'0'0'31'15,"0"0"6"-15,0 0-29 0,0 0-8 0,0 0 0 0,-3 5 0 16,3-5 86-16,-3 0 16 0,3 0 3 0,0 0 1 0,0 0-30 0,-2 0-7 16,-1 0-1-16,1 2 0 0,2-2-25 0,0 0-6 15,0 0-1-15,-3 0 0 0,-2 5-18 0,2-5-4 16,0 7-1-16,1 0 0 0,-4 0 25 0,4 0 5 0,-1 0 1 0,0 0 0 15,1 0-20-15,2 5-3 0,-3-5-1 0,3 7 0 16,0-7 36-16,3 10 6 0,-3-8 2 0,2 3 0 31,4 2-64-31,-4-7-8 0,4 5-4 0,-1-3-1 16,0-4 13-16,3 2 0 0,3 0 0 0,-3 0 10 0,0-7-1 0,2 5 0 16,-2-5 0-16,3 0 0 0,-3-5-9 0,2 5 0 15,-2-7 0-15,0 5 0 16,-3-8 0-16,3 3 0 0,-2 0 0 0,-4 0 0 15,4-2 0-15,-4-3 0 0,-2 0 0 0,3 3 0 16,-3-3 0-16,-3 0 0 0,1 5 0 0,-1 0 0 0,0 0 0 0,1 0 0 0,-4-5 0 0,1 5 0 16,0 5 49-16,-1-3 8 15,-1-2 2-15,1 7 0 0,-2-2-38 0,3-3-7 0,0 5-2 0,5 0 0 16,-6 0-12-16,6 0-8 0,0 0 8 0,0 0-13 16,0 0-143-16,0 0-29 0,0 0-6 0,0 0-589 15</inkml:trace>
  <inkml:trace contextRef="#ctx0" brushRef="#br0" timeOffset="135040.333">19460 10718 748 0,'0'0'67'0,"-3"7"-54"0,3-7-13 0,0 0 0 0,0 0 118 0,0 7 21 16,3-2 4-16,-3-5 1 0,3 2-64 0,-1 5-13 15,-2-7-3-15,0 0 0 16,0 0 0-16,0 5 0 0,0-5 0 0,0 0 0 0,6 2-51 0,-6-2-13 16,0 0 0-16,0 0 0 0,0 0 0 0,0 0 0 15,0 0 0-15,0 0 0 16,0 0-48-16,0 0-13 0,0 0-3 0,0 0 0 0</inkml:trace>
  <inkml:trace contextRef="#ctx0" brushRef="#br0" timeOffset="135356.868">19529 10549 1267 0,'0'0'28'0,"0"0"5"0,0 0 2 0,0 0 1 0,0 0-36 0,0 0 0 0,0 0 0 0,0 0 0 15,0 0 109-15,0 0 15 0,0 0 4 0,0 0 0 16,0 0-62-16,0 0-12 0,3 2-2 0,-1 5-1 0,1 0 5 0,-3 0 2 16,2-2 0-16,1 2 0 15,0 5-31-15,-3-3-7 0,2-2 0 0,-2 0-1 0,-2 5 14 0,2-5 3 16,0 0 1-16,0 5 0 0,2-5-8 0,1 2-1 16,0 1-1-16,-1-3 0 0,1-5-27 0,-3-2 0 15,0 0 0-15,3 7 0 0,2-2 0 0,-5-5 0 16,0 0 0-16,0 0 0 15,0 0-200-15,0 0-44 0,0 0-10 0</inkml:trace>
  <inkml:trace contextRef="#ctx0" brushRef="#br0" timeOffset="135742.053">19592 10544 1267 0,'0'0'56'0,"0"0"12"0,0 0-55 0,0 0-13 0,0 0 0 0,0 0 0 16,8-7 54-16,-8 7 8 0,0 0 2 0,0 0 0 16,8 0 6-16,0-5 2 0,0 3 0 0,0-3 0 15,-8 5-39-15,8 0-7 16,0-2-2-16,0 2 0 0,-3-5 0 0,3 5 0 0,0 0 0 0,-3 0 0 0,-5 0-8 0,6 0-3 16,2 0 0-16,0 5 0 0,-3-3-13 0,0 3 0 15,-2-3-9-15,2 3 9 16,-2 2 35-16,-3 0 13 0,2 0 2 0,1 0 1 0,-3 0-31 0,0 5-5 15,0-5-2-15,-3 5 0 0,1-5-13 0,-1 2 0 16,3-2 0-16,-3 5 0 0,1-5 0 0,-1 0 0 16,6 0 0-16,-3-2 0 15,0-5 0-15,0 0 0 0,0 0 0 0,0 0 0 16,2 7 0-16,-2-7 0 0,0 0 0 0,0 0 0 16,0 0 0-16,6 0 0 0,-1 0 0 0,0 2 0 15,1 3 0-15,2-5 0 0,-6 0 0 0,6 0 0 0,-5 0 0 16,2-5 0-16,0 5 0 0,-2-2 0 0,0 2 0 15,2 0 8-15,-5 0-8 0,3-5 0 16,-1 3-119-16,3-3-29 0,1 3-7 0</inkml:trace>
  <inkml:trace contextRef="#ctx0" brushRef="#br0" timeOffset="136143.01">19640 10410 1267 0,'0'0'28'0,"0"0"5"0,0 0 2 0,0 0 1 16,0 0-36-16,0 0 0 0,0 0 0 0,0 0 0 15,0 0 109-15,0 0 15 0,8 0 4 0,0-5 0 0,0 5-103 0,0 0-25 16,2 0 0-16,1 0 0 0,2 5 56 0,-2-3 7 16,2 3 1-16,-5-5 0 15,0 5-52-15,2-3-12 0,-4 5 0 0,2-2 0 0,2 2 54 0,-2 0 8 16,0 0 2-16,3 7 0 16,-3-2-24-16,0-3-5 0,0 8-1 0,-1-3 0 15,-1-5-8-15,-1 8-2 0,-2-3 0 0,-1 0 0 16,-2 0-14-16,3 5-10 0,-3-5 12 0,0 0-12 15,-3 0 0-15,1-2 0 0,-1-5 0 0,0 0 0 16,1 5 0-16,-1-5 0 0,3-7 0 0,-3 7 0 16,3-7 0-16,0 0 0 0,0 0 0 0,0 0-1068 15</inkml:trace>
  <inkml:trace contextRef="#ctx0" brushRef="#br0" timeOffset="145789.578">12205 7146 576 0,'-2'-7'51'15,"-1"7"-41"-15,3 0-10 0,0 0 0 16,-5-3 104-16,5 3 20 0,-3 0 3 0,-2 0 1 16,2 0-52-16,-2 0-9 0,-1 0-3 0,6 0 0 15,-5 0 0-15,3 0 0 0,-4 0 0 0,4-4 0 16,-4 4 0-16,6 0 0 0,-5 0 0 0,5 0 0 0,0 0-64 0,-3 4 0 16,3-4-8-16,0 0-1 0,-5 3 9 0,2 1 12 0,-2 3-2 15,3-4-1-15,-4 1-9 0,1 4 0 0,0-1 0 0,-1 0 0 16,1-3 47-16,0 3 7 0,-1 0 2 0,1 1 0 15,-3-1-32-15,3 0-7 0,0 4-1 0,-3-4 0 16,2 5 1-16,1-2 0 0,-3 1 0 0,6 3 0 16,-4 1-5-16,1-1 0 0,2 0-1 0,1 5 0 0,-1-1-11 0,3-3 8 15,3 6-8-15,-1-2 8 0,1 2-8 0,2-2 12 16,3 2-12-16,0-3 12 0,0 4-12 0,3-8 0 16,2 5 0-16,0-5 0 15,3 0 12-15,0-2-4 0,0-1 0 0,2-1 0 0,-2-6 1 0,0-1 0 16,3 1 0-16,-1-4 0 0,1 0-9 0,-1 0 0 31,1-4 0-31,-4-3 0 0,4 0 53 0,-3-7 9 16,-3 2 2-16,3-2 0 0,-3 0-52 0,0-5-12 0,-2-2 0 0,0-1 0 15,-1 4 40-15,-2-4 4 0,0 4 2 0,-3 4 0 16,-2-5-22-16,2 5-5 0,1-1-1 0,-4 1 0 0,1 0-18 0,-3-5 0 16,0 8 0-16,-5-6 0 0,2-2 54 0,-5 5 7 15,0 0 2-15,0-2 0 0,-5 2-50 0,2 0-13 16,-2-1 0-16,3 1 0 0,-4 3 0 0,1 3 0 0,2-3 0 0,-2 8 0 15,0-1 0-15,0 1 0 0,0-1 0 0,2 4 0 16,-2-3 17-16,0 3-1 0,2 0-1 0,-2 3 0 31,-1-3-198-31,-1 7-39 0,-22 7-8 0,5-2-2 0</inkml:trace>
  <inkml:trace contextRef="#ctx0" brushRef="#br0" timeOffset="148847.091">11367 8538 1094 0,'0'0'48'0,"0"0"11"0,0 0-47 0,0 0-12 0,0 0 0 0,0-7 0 15,-3 5 92-15,3-3 16 16,-3 3 3-16,3-3 1 0,-5 5-39 0,2-3-7 15,1-1-2-15,-1 4 0 0,-2-3 19 0,5 3 3 0,-3 0 1 0,-2 3 0 16,-1-3-37-16,1 0-7 0,0 4-2 0,0-1 0 16,-1 2-13-16,1 2-2 0,0-5-1 0,-1 10 0 15,-2-5-13-15,1 7-2 16,1-2-1-16,1-3 0 0,-3 8 17 0,3-3 3 16,-3 7 1-16,3-2 0 0,2-3-30 0,-2 8-10 15,2-3 0-15,0 0 0 0,-2 0 10 0,5 3 14 16,-3-3-3-16,3-2-1 15,3-3-10-15,2 3 0 0,-2-5 0 0,2 0 0 0,3 3 13 0,0-3 4 16,0-5 1-16,5 3 0 16,0 0-38-16,1-5-8 0,2 0-2 0,2 0 0 0,-2-5 30 0,0-2 0 15,2 5 0-15,1-5 0 0,-3-5 20 0,2 5 9 0,-2-2 3 0,0-3 0 0,0-2-20 0,0 0-3 16,-6 0-1-16,1-7 0 16,2 2 13-16,-5-2 3 0,0 0 0 0,0-5 0 0,-3 3 22 0,-2-3 5 15,0 0 1-15,-1-2 0 0,-2 2-32 0,-2 5-7 16,-1-5-1-16,0 10 0 15,-2-8 23-15,0 8 4 16,-3-3 1-16,2-2 0 0,-4 2-22 0,2 5-4 0,-5-2-1 0,0-3 0 16,-1 5-1-16,4 0 0 0,-4 0 0 0,1 0 0 15,3 2-12-15,2-2 8 0,0 7-8 0,-3-7 0 16,3 4 0-16,-2-1 0 0,2 4 0 0,0-5 0 16,0 3 0-16,3 2 0 15,5 0 0-15,-6-5-10 0,6 5-26 0,0 0-6 0,0 0-1 16,0 0 0-16,0 0-140 0,0 0-28 0,0 7-5 0,6 2-2 0</inkml:trace>
  <inkml:trace contextRef="#ctx0" brushRef="#br0" timeOffset="149147.843">11811 8957 806 0,'0'0'72'0,"0"0"-58"0,3 0-14 0,-3 0 0 16,0 0 208-16,0 0 38 15,0 0 8-15,0 0 2 0,0 0-127 0,0 0-25 16,0 0-4-16,0 2-2 0,0-2-54 0,0 0-12 0,0 0-1 0,0 0-1 15,0 0-30-15,0 7 0 0,0-7 0 0,0 0 0 16,2 5 0-16,-2-5 0 0,0 0 0 0,6 7 0 16,-6-7 0-16,0 0 0 0,0 0 0 0,8-5-643 15,-3 3-134-15</inkml:trace>
  <inkml:trace contextRef="#ctx0" brushRef="#br0" timeOffset="149533.759">12041 8658 691 0,'0'0'61'0,"0"0"-49"0,0 0-12 0,0 0 0 16,0 0 173-16,0 0 32 0,3-2 7 0,-3 2 0 16,0-5-58-16,0 5-12 0,0 0-2 0,0 0-1 15,0 0-77-15,0 0-15 16,0 0-3-16,0 0-1 0,0 0-18 0,0 0-3 0,2 5-1 0,1 4 0 0,0-4 35 0,-1 6 6 31,1-1 2-31,0 2 0 16,2 2 0-16,-2 0 0 0,-1 0 0 0,1 5 0 15,0-5-52-15,-1 0-12 0,-2 5 0 0,6 0 0 0,-4-5 0 0,-2 0 0 16,3 0 0-16,-1 0 0 0,-2-2 10 0,3 2-10 16,0-2 10-16,-3-5-10 0,2 0 9 0,1 5-9 0,0-10 8 0,-1 5-8 31,-2-7-54-31,6 5-16 0,-1-5-3 0</inkml:trace>
  <inkml:trace contextRef="#ctx0" brushRef="#br0" timeOffset="149982.398">12300 8689 1497 0,'0'0'32'0,"0"0"8"0,0 0 0 0,0 0 4 15,0-5-36-15,3-2-8 0,-3 7 0 0,5-5 0 16,-5 5 120-16,0 0 21 0,3-2 5 0,-3 2 1 0,0 0-82 0,8 0-16 31,-3-5-3-31,3 5-1 0,0-2-36 0,-3-3-9 16,6 5 0-16,-3 0 0 0,0-2 32 0,3 2 4 15,-4 0 0-15,4 0 1 0,0 0-8 0,2 2-1 0,-3-2-1 0,1 5 0 16,0-3-27-16,2 3 0 0,0 2 0 0,-2 0 0 16,-1 0 0-16,-2 0 0 0,-3 5 0 0,1-3 0 15,-1 3 56-15,-2 2 7 0,-3 0 1 0,0 5 0 16,0-5-64-16,0 5-8 0,-3-5-4 0,0 5-1 0,-2-5 13 0,2 0 12 15,1 0-3-15,-3 3 0 0,2-3-9 0,-2-5 0 16,2 3 9-16,0 0-9 0,3-3 0 0,-2-2 0 16,2 0 0-16,2 0 0 0,-2 3 0 0,3-3 0 15,2-5 0-15,1 3 0 0,-6-5 0 0,7 2 0 16,4 3 0-16,2-5 0 0,-2-5 0 0,2 5-12 16,3 0 12-16,0-2-12 15,0-3 12-15,2 5 0 0,1-2 0 0,-3-3 0 16,-1 5 0-16,1 0 0 0,0-2 0 0,-5-3 0 0,-1 5 0 15,1 0 0-15,-3 0 0 0,-8 0-776 16,0 0-155-16</inkml:trace>
  <inkml:trace contextRef="#ctx0" brushRef="#br0" timeOffset="152613.881">11454 9982 1036 0,'0'0'46'0,"0"0"10"0,0 0-45 0,0 0-11 16,0-7 0-16,0 7 0 0,0 0 104 0,-5-5 20 15,2 5 3-15,0-7 1 0,-2 5-52 0,2-3-9 16,-2 5-3-16,5 0 0 0,0 0 0 0,0 0 0 16,-3 0 0-16,-2 0 0 0,0 0-11 0,-1 5-2 15,1-5-1-15,-3 2 0 0,3 3-26 0,-3-3-6 16,0 3-1-16,0 2 0 0,0 0-5 0,0 5 0 15,-2-3-1-15,2 3 0 0,-3 0 1 0,3 2 0 0,0 0 0 0,0 5 0 16,-2-3-1-16,2 3 0 0,3 0 0 0,-1-3 0 16,1 8 13-16,0-3 2 0,2 0 1 0,3 0 0 15,0 3-27-15,3-8 0 0,-1 8 0 0,6-8 0 16,-2 3-14-16,1-5-8 0,4-2-2 0,2 2 0 16,1-2 24-16,1-5-11 0,1-5 11 0,0 5-8 0,-3-7 8 0,3 0 0 31,3-2 0-31,2-3 0 0,-3-2 10 0,4 0 1 15,-6 0 0-15,-1-7 0 0,1 2 4 0,-3-2 1 16,1-5 0-16,-4 5 0 0,-2-2 36 0,0-3 7 0,-3 0 1 16,-2 0 1-16,-3-2-46 0,0 7-15 0,-3-5 8 0,1 5-8 15,-1 0 35-15,-5 0 3 0,3 2 1 0,-3-2 0 16,0 7-15-16,-3-5-2 0,4 5-1 0,-4-2 0 16,3-3-13-16,-3 7-8 0,4-2 8 0,-4 0-8 0,3 5 0 0,0-3 0 15,0 3 0-15,0-3 0 0,3 5 0 0,0-7 0 16,-1 7 0-16,1 0 0 0,5 0 0 0,0 0-18 15,-3 5 3-15,3-5 1 16,0 0-135-16,-2 7-27 0,2 0-6 0</inkml:trace>
  <inkml:trace contextRef="#ctx0" brushRef="#br0" timeOffset="153031.062">11790 10269 1036 0,'8'2'46'0,"-8"-2"10"15,0 0-45-15,0 0-11 0,0 0 0 0,0 0 0 0,0 0 142 0,0 0 26 16,0 0 6-16,0 5 1 0,-3-3-75 0,0 3-16 16,1 0-2-16,2 2-1 0,0-5-13 0,0 5-4 31,0-2 0-31,0 2 0 0,0-5-51 0,0 3-13 15,2 2 0-15,1-2 0 0,0-3 54 0,-3 5 8 0,0-7 2 0,0 0 0 16,0 0-52-16,2 0-12 0,-2 0 0 0,6 5 0 16,-6-5 0-16,0 0 0 0,0 0 0 0,0 0 0 15,0 0-100-15,0 0-22 0,0 0-5 0,5-5-1 0</inkml:trace>
  <inkml:trace contextRef="#ctx0" brushRef="#br0" timeOffset="153485.136">12136 10029 748 0,'0'0'67'0,"0"0"-54"15,0 0-13-15,0-7 0 0,-2 2 220 0,2 5 42 16,-3-2 8-16,3 2 2 16,0 0-167-16,0 0-33 0,0 0-6 0,0 0-2 0,0 0 0 0,0 0 0 0,0 0 0 0,0 0 0 15,0 2-19-15,0 8-4 16,0-1-1-16,0-4 0 0,-2 2-12 0,2 2-4 16,0-4 0-16,-3 7 0 0,3-3 8 0,0-2 2 0,0 5 0 0,0-5 0 0,0 5-14 0,0-5-4 15,3 2 0-15,-3-2 0 16,5 0-16-16,0 3 0 0,-2-3 8 0,5-5-8 15,2 5 13-15,1 0-1 0,2-2 0 0,-5 2 0 0,0-7-12 0,0 7 0 16,2-7 0-16,1 7 0 0,5-2 0 0,-3-3 0 0,3 3 0 0,0-3 0 16,-3 5 0-16,0-2 0 0,-5 2 0 0,3 0 0 15,-6 0 0-15,3-2 0 0,-5 2 0 0,-1-5 0 16,-2 10 0-16,3-5 0 0,-3-7 0 0,-3 7 0 16,-2 0 0-16,0 0 0 0,5-7 0 0,-5 7 0 15,-6 0 0-15,3-2 0 16,0-5 0-16,-3 5 0 15,4-10-151-15,-1 5-33 0,-3 0-6 0,3-7-2 0</inkml:trace>
  <inkml:trace contextRef="#ctx0" brushRef="#br0" timeOffset="153685.507">12155 9989 1958 0,'0'0'43'0,"0"0"9"0,0 0 1 0,8-7 3 0,-3 2-45 0,3 3-11 16,0-3 0-16,0 3 0 0,-5-3 52 0,5 5 9 15,2 0 2-15,6 0 0 0,0 0-15 0,0 0-4 16,2 5 0-16,3-3 0 0,1-2-29 0,-4 0-7 16,1 0 0-16,-1 0-8 0,-2 0 12 0,0 0-12 15,-3 0 12-15,0 0-12 16,-2 0 12-16,0-2-12 0,-1 2 12 0,-2-5-12 31,0 5-94-31,-3 0-26 0,1 0-4 0,-1-2-822 0</inkml:trace>
  <inkml:trace contextRef="#ctx0" brushRef="#br0" timeOffset="155563.332">11499 11269 864 0,'0'0'38'0,"0"0"8"0,0 0-37 0,0 0-9 15,0 0 0-15,0 0 0 0,0 0 79 0,0 0 13 16,-5-3 4-16,2-2 0 0,-2 5 6 0,-1-2 2 15,1 2 0-15,0-5 0 0,-1 5-22 0,4 0-4 16,-6 0-1-16,3 0 0 0,-1 0-17 0,1 5-4 16,0-5-1-16,-1 2 0 15,-2-2-1-15,0 5 0 0,1-2 0 0,-1 1 0 16,-3-1-30-16,3 1-5 0,-2 3-2 0,2 0 0 16,-3 0 1-16,3 5 0 0,-3-5 0 0,4 7 0 15,-1-2-18-15,0-2 0 0,0 1 8 0,0 3-8 16,5 5 0-16,-2-5 10 0,2 5-10 0,1-5 8 15,2 0-8-15,2 5 0 0,1-5 0 0,2 5 0 16,0-2 0-16,3-6-9 0,0 3 9 0,3-2-10 0,-1-2 10 0,1 1-8 0,5-6 8 16,-3 2-8-16,3-5 8 0,0-2-8 0,2 0 8 15,1 0-8-15,-1-7 8 0,-2 0 0 0,3 0 0 0,-6-4 0 16,0 3 0-16,3-6 0 0,-5 3 10 0,-1-3-10 16,1-1 19-16,-3 1-3 0,0-5 0 0,2-2 0 15,-2 0 14-15,-2 2 2 0,-1 1 1 0,0 3 0 16,-2 1-6-16,0 0-2 0,-3 2 0 0,-3 3 0 0,3-3 1 0,-3 8 0 15,1-6 0-15,-4 3 0 0,4 2-4 0,-4-2-1 16,1 5 0-16,0-3 0 0,-1 1-11 0,1 4-2 16,-3-3-8-16,3 3 12 0,0-4-12 0,-3 4 0 15,2 4 0-15,1-4 0 0,0 3 0 0,-3 1-15 16,3 1 3-16,-1-3 1 31,1 5-136-31,0 5-27 0,-1-5-6 0</inkml:trace>
  <inkml:trace contextRef="#ctx0" brushRef="#br0" timeOffset="155842.013">11861 11640 1771 0,'0'0'78'0,"0"0"17"0,0 0-76 0,0 0-19 15,0 0 0-15,0 0 0 0,0 0 52 0,0 0 6 16,0 0 2-16,0 0 0 0,0 0-14 0,8 0-2 16,-8 0-1-16,0 0 0 0,0 0-29 0,0 0-6 15,0 0 0-15,3 2-8 0,-3-2 8 0,0 0-8 16,0 0 0-16,0 0-962 0</inkml:trace>
  <inkml:trace contextRef="#ctx0" brushRef="#br0" timeOffset="156428.465">12361 11320 1324 0,'0'0'118'0,"0"0"-94"0,-2-4-24 0,-1 1 0 16,0-2 98-16,-2-2 15 0,2 5 3 0,-2-3 1 16,3-2-21-16,-1 7-5 0,-5-2-1 0,3-3 0 15,-3 5-38-15,2 0-8 0,-2 0-2 0,1 0 0 0,-1 7-20 0,0-7-4 16,-3 5-1-16,1-3 0 0,2 3-5 0,0 2 0 15,-3-5-1-15,3 6 0 0,8-1 0 0,-3 2 0 16,-2-2 0-16,0 0 0 0,5 0-11 0,0 0 0 16,-3 0 0-16,3 5 0 0,-2-5 0 0,2 3 0 15,5-3-12-15,5-3 12 0,1 8-15 0,8-5 5 16,-1 0 1-16,1 0 0 0,2 0 9 0,-3 0-10 0,3-2 10 0,-5 2-10 16,0 0 10-16,-3 3 0 0,-5-3 0 0,0 4 0 15,0-4 0-15,-2 0 0 0,-1 5 10 0,0-2-10 16,-5 1 18-16,-3-4-2 0,1 0-1 0,-6 5 0 15,3-5 23-15,-6 0 5 0,0 0 1 0,-4 0 0 0,-1 1-2 0,0-1 0 16,-3-3 0-16,3 3 0 0,3-2-21 0,0-3-4 16,0-2-1-16,2 0 0 15,11 0-3-15,-5 5-1 0,-3-5 0 0,8 0 0 16,0 0-12-16,0-5 11 0,0-2-11 0,5-4 10 16,1 4-10-16,1-8 0 0,4 1 0 0,0 3 0 15,2-4 0-15,0-3 0 0,0 4 0 0,1-1 0 16,-1-3 0-16,-3 3 0 0,1-1 9 0,-3 0-9 15,-3 1 12-15,3 6-1 0,-5-3-1 0,2 5 0 16,-2 0 14-16,-1 0 2 0,-2-5 1 0,0 10 0 0,3-3-4 0,-3 5-1 16,0-4 0-16,0 1 0 0,0 3-14 0,0 0-8 15,0 0 8-15,0 0-8 16,0 0-56-16,0 0-15 0,0 0-3 0,0 0-778 16,0 0-155-16</inkml:trace>
  <inkml:trace contextRef="#ctx0" brushRef="#br0" timeOffset="156968.63">12801 11363 1382 0,'0'0'61'0,"-3"-3"13"0,3-4-59 0,-3 0-15 0,3 0 0 0,0 0 0 16,0-2 147-16,-2 2 26 0,-1-1 6 0,0 6 1 15,-2-5-73-15,2 2-15 0,-2 5-2 0,0-2-1 16,0-3-33-16,-3 5-8 0,-3 0 0 0,3 0-1 16,0 0-19-16,-2 0-4 0,-4 5-1 0,1-3 0 15,2 3-11-15,-2 2-3 0,0-5 0 0,2 6 0 16,1-4-9-16,2 3 8 16,0 0-8-16,3 0 8 0,-1 0-8 0,4 1 0 15,4 3 0-15,1-4-11 0,2 5 11 0,3-2-13 16,3-3 5-16,-1 0 8 0,4 4-13 0,-1-4 5 0,3 5 8 15,-3-5-13-15,3 0 13 0,-3 0-12 0,0 5 12 16,-2-2-12-16,0 1 12 0,-1-4 0 0,-5 7 0 16,1-2 0-16,-4 2 0 0,1-2 0 0,-3-3 0 0,-3 6 0 15,1-8 11-15,-6 4-11 0,-3 1 10 0,1-2-10 0,-4-3 16 16,-2 2-2-16,3-2-1 0,-3 0 0 0,-2 0 6 0,2-4 1 16,-3 1 0-16,9-1 0 0,-1-3-9 0,-2 0-2 15,2 0 0-15,4-3 0 0,-1-1 10 0,2-3 1 16,6-1 1-16,0 1 0 0,-2-4-21 0,4-3 9 15,6-1-9-15,3-3 0 0,-1 1 0 0,4-2 0 16,2 1 0-16,2 1 0 0,3-2 0 0,-2 0 0 0,-1 1 8 0,3 1-8 16,-2 3 0-16,-1-2 0 0,-2 6 0 0,0-2 0 15,-3-2 16-15,1 7 0 0,-4 0 0 0,1 0 0 16,-6-5 10-16,0 10 2 0,3-3 0 0,-5-2 0 16,-3 3-10-16,0 4-2 0,3 0 0 0,-3 0 0 15,0 0-7-15,-6-3-1 0,1-2-8 0,-3 5 12 31,0 0-201-31,0 0-41 0</inkml:trace>
  <inkml:trace contextRef="#ctx0" brushRef="#br0" timeOffset="158776.201">11819 12527 345 0,'0'0'31'0,"0"0"-31"0,5 0 0 0,-5 0 0 15,0 0 152-15,0 0 25 0,0 0 5 0,0 0 1 16,0 0-63-16,0 0-13 0,0 0-3 0,6 7 0 16,-4-2-7-16,1 6-1 0,-3-1-1 0,2-3 0 15,-4 4-18-15,2 4-3 0,0-1-1 0,0 0 0 16,2 2-23-16,-2-2-5 0,3 3-1 0,-3 2 0 16,-3-1-5-16,3 4-2 0,0-4 0 0,-2 1 0 0,2-2-17 0,0-3-3 15,-3 5-1-15,3-5 0 0,0 0-4 0,3 2-2 16,-3-6 0-16,0 2 0 0,0-1-10 0,2-1 12 15,1-3-12-15,0-3 12 0,-3-4-12 0,0 0 0 16,0 0 0-16,0 0 8 16,0 0-110-16,0-7-22 0,2 3-5 0,1-6-807 0</inkml:trace>
  <inkml:trace contextRef="#ctx0" brushRef="#br0" timeOffset="159007.942">11798 12517 1731 0,'0'-4'76'0,"0"4"17"0,2 0-74 0,1 0-19 0,-3 0 0 0,0 0 0 15,0 0 50-15,0 0 6 0,0 0 2 0,0 0 0 16,0 0-5-16,0 0-1 0,-5 4 0 0,2 3 0 16,-2 0-24-16,0 1-6 0,-1-1-1 0,-2 7 0 15,0-7-8-15,0 4-1 0,-5 4-1 0,3-1 0 16,-4-3-11-16,1 4 10 0,3-4-10 0,-1-1 10 15,0 2-10-15,3 2 0 0,1-3 0 0,-1-1 0 16,0 2-100-16,0-1-13 0,2-1-3 0,-1-3-768 16</inkml:trace>
  <inkml:trace contextRef="#ctx0" brushRef="#br0" timeOffset="159239.502">11549 12978 1094 0,'0'0'97'0,"0"0"-77"0,0 0-20 0,5 7 0 16,1 0 72-16,2-4 12 0,0 1 1 0,2-1 1 15,1 4 13-15,2-7 2 0,5 5 1 0,1-5 0 16,2 0-24-16,6 0-5 0,-1 0-1 0,3-5 0 0,-2 5-7 0,-1-2-1 16,-2 2-1-16,2-5 0 0,1 5-36 0,-6-3-7 0,0 3-2 15,0-4 0-15,-5 4 6 0,0 0 0 0,-5-3 1 0,-1 3 0 16,1 3-10-16,-3-3-3 0,-3-3 0 0,-5 3 0 15,0 0-12-15,0 0 11 0,0 0-11 0,0 0-725 16,0-4-151-16</inkml:trace>
  <inkml:trace contextRef="#ctx0" brushRef="#br0" timeOffset="159693.061">12258 13039 345 0,'0'0'31'0,"0"0"-31"0,0 0 0 0,0 0 0 16,0 0 231-16,0 0 40 0,0 0 8 0,0 0 1 15,0 0-139-15,0 0-28 0,0 0-5 0,0 0-2 32,0 0-34-32,0 0-6 0,0 0-2 0,0 0 0 0,0 0-26 0,0 0-6 15,0 0 0-15,0 0-1 0,0 0-16 0,0 0-3 16,0 0-1-16,0 0 0 0,0 0 1 0,0 0 1 15,-5 3 0-15,5-3 0 0,-5 0-5 0,5 0 0 16,-3 5-8-16,3-5 12 0,0 0-12 0,0 0 8 16,0 0-8-16,0 0 0 0,0 0 0 0,0 0 0 15,0 0 0-15,0 0 0 0,0 2 0 0,0-2 0 16,0 0 0-16,0 0 0 0,0 0 0 0,0 0 0 16,0 0 0-16,0 0 0 0,5 0 0 0,-5 0-15 0,6 0 3 0,-6 0-955 15</inkml:trace>
  <inkml:trace contextRef="#ctx0" brushRef="#br0" timeOffset="160156.43">12687 12597 1036 0,'0'0'92'0,"0"0"-73"15,0-4-19-15,0 4 0 0,0 0 160 0,0 0 28 16,0 0 5-16,0 0 2 0,0 0-87 0,-8 0-18 16,0 4-3-16,0-1-1 0,-3 8-18 0,1-1-3 15,-1 2-1-15,-2 2 0 0,0 5-37 0,-3 2-8 16,3 5-2-16,-1 2 0 0,4-2-17 0,-1-5 0 15,3 5 0-15,3 0 0 0,2-1 0 0,1-3 0 0,2-1 0 0,2-2 0 16,6 2-8-16,3-2 8 0,2-1-13 0,0-4 5 16,3-4-2-16,3-3 0 0,2 2 0 0,3-6 0 15,0 1 2-15,-1-8 0 0,4 1 0 0,-3-6 0 16,-1 2 18-16,-1-3 4 0,-1-1 1 0,0-3 0 0,-3-1 40 0,-2 1 8 16,0-4 1-16,-3-1 1 0,-2 2 2 0,-3-2 0 15,0-6 0-15,-3 6 0 16,-5-5-20-16,0 1-4 0,-2 2-1 0,-4-1 0 15,1 4-12-15,-3-1-2 0,0 5-1 0,0 0 0 16,-2-1-9-16,-1 4-2 0,0-3 0 0,1 2 0 31,-3 5-48-31,2 0-11 0,0 0-1 0,1 0-841 0,2 0-168 0</inkml:trace>
  <inkml:trace contextRef="#ctx0" brushRef="#br0" timeOffset="164394.832">21527 2929 1036 0,'0'0'46'0,"0"0"10"0,0 0-45 0,0 0-11 0,0 0 0 0,0 0 0 15,0 0 80-15,0 0 15 0,0 0 2 0,0 0 1 16,0 0-4-16,0 0-1 0,0 0 0 0,0 0 0 16,0 0-10-16,0 0-3 0,0 0 0 0,2 7 0 15,-2 0-12-15,0-2-4 0,0 2 0 0,0 7 0 0,-2-9-13 0,2 2-3 16,2 4-1-16,-2-8 0 0,-2 8-20 0,2-3-4 16,0 1-1-16,0-2 0 0,0-2-22 0,2 2 9 15,-2 0-9-15,3 0 0 0,-3-7-12 0,0 0-8 16,0 12-3-16,0-12 0 0,0 0 40 0,0 0 8 15,0 0 2-15,0 0 0 0,0 0-27 0,0 0 0 16,0 0 0-16,0 0 0 31,0 0-36-31,-5-7 1 0,2 2 0 0,3-5 0 16,-3 6-17-16,1-3-4 0,-1-5-1 0,3 5 0 0,0 0 14 0,-3-3 3 0,3 3 1 0,-2-4 0 16,4-1 15-16,-2 5 4 0,0-3 0 0,3 1 0 15,-3 2 20-15,-3 0 15 0,3 4-3 0,0-1 0 16,0-3 6-16,0 7 1 0,0 0 0 0,0 0 0 15,3-3 14-15,-3 3 3 0,0 0 1 0,5 3 0 0,1-3-8 0,1 4-1 16,1-1-1-16,0 4 0 0,0 0 1 0,3 0 0 0,-1-2 0 0,1 6 0 16,0-1-3-16,-1 2 0 0,3-5 0 0,-2 0 0 15,2 4-13-15,0-1-4 0,-2-3 0 0,2 0 0 16,-2-2 0-16,2 2-8 0,0 0 12 0,3 0-4 16,-5-7-8-16,2 5 8 0,-2-3-8 0,-1 3 8 15,3-5 14 1,1 0 2-16,-6 0 1 0,2-5 0 0,-2 3-25 0,3-3 0 15,-3 5-12-15,0-7 12 0,-1 4 9 0,-1-1 10 16,-1-3 1-16,-2-5 1 0,2 5 2 0,-2-3 0 16,-1-1 0-16,1-1 0 0,0 3-12 0,-1-3-3 15,-2 2 0-15,3-1 0 0,0-1 4 0,-3 2 1 16,2-1 0-16,-2-1 0 0,0 10-4 0,0-10-1 16,3 5 0-16,-3 0 0 0,0 4-8 0,0-1 0 0,-3-3 0 0,3 7 0 15,0 0 0-15,0 0 0 0,3-5 12 0,-3 5-4 16,0 0-8-16,0 0-9 0,0 0 9 0,0 0-13 15,5 0 13-15,-2 0 0 0,-3 0 0 0,2 7 0 16,1-7-106-16,0 5-15 0,-3-5-3 0,0 7-1030 16</inkml:trace>
  <inkml:trace contextRef="#ctx0" brushRef="#br0" timeOffset="164601.511">22111 2974 1566 0,'0'0'69'0,"0"0"15"0,0 0-68 0,0 0-16 15,0 0 0-15,0 0 0 0,0 0 75 0,6 7 11 16,-6-5 2-16,2 7 1 0,-2-9-30 0,0 3-7 16,3 1 0-16,-1 3-1 0,-2 1-30 0,3-6-5 15,-3 5-2-15,3 0 0 0,-3-7-6 0,2 5-8 16,-2-5 11-16,0 0-11 0,0 4 0 0,0-4-17 15,0 0 1-15,0 0-921 0</inkml:trace>
  <inkml:trace contextRef="#ctx0" brushRef="#br0" timeOffset="164763.995">22154 2901 1724 0,'0'0'38'0,"0"0"8"0,0 0 2 0,0 0 0 0,0 0-39 0,0 0-9 15,0 0 0-15,0 0 0 0,0 0 26 0,0 0 3 0,0 0 1 16,0 0 0 0,2 4-47-16,4-1-10 0,-4 4-1 0,1 0-1 0</inkml:trace>
  <inkml:trace contextRef="#ctx0" brushRef="#br0" timeOffset="165064.753">22503 2952 1497 0,'0'0'32'0,"0"0"8"0,0 0 0 0,0 0 4 0,0 0-36 0,-3-4-8 15,3 4 0-15,0-5 0 16,0 5 104-16,0 0 20 0,0 0 3 0,-5-2 1 16,0 2-52-16,-3 0-9 0,2 2-3 0,1-2 0 15,0 5-36-15,-3-5-8 0,0 7-2 0,3-7 0 16,-3 7-10-16,5 0-8 0,-2-2 9 0,2 2-9 15,0 0-12-15,-2-3-9 0,5-1-2 0,0 4 0 16,0 0 37-16,0 0 7 0,5-2 2 0,-2-3 0 16,5 5-37-16,0 2-7 0,0-6-2 0,2 4 0 0,1-7 23 0,2 7 0 15,-2-7 0-15,2 7 0 16,0-2-56-16,-2-5-6 0,2 0-2 0,0 0-546 0,-2-5-110 0</inkml:trace>
  <inkml:trace contextRef="#ctx0" brushRef="#br0" timeOffset="165402.697">22656 2981 1465 0,'0'0'64'0,"0"0"15"0,0 0-63 0,0 0-16 16,0 0 0-16,6 0 0 0,2 0 90 0,-1 0 15 15,1 0 3-15,0 0 1 0,3 0-65 0,2 2-12 16,0-2-4-16,-2 0 0 0,0 0 3 0,-1 0 0 16,1 0 0-16,-1-2 0 15,1 2-50-15,-1 0-9 0,-2-5-3 16,0 3 0-16,-2-3 56 0,-1 5 11 0,-5 0 3 0,5-7 0 15,-2 0-23-15,-3 0-4 0,0 2 0 0,-3-2-1 16,1 5-2-16,-4-3 0 0,4-2 0 0,-4 4 0 16,-2-1-9-16,3 1 10 0,-3-1-10 0,0 1 10 15,0 3-10-15,0 0 0 0,0 3 0 0,-2-3 0 16,-1 4 42-16,1-1 6 0,-1 4 2 0,0 0 0 0,1-2-33 16,2 4-6-16,-3 0-2 0,6 1 0 0,2 2-9 0,3-5 10 15,0 4-10-15,3-1 10 0,0 2-10 0,2-3 0 0,6-2 0 16,-1 5 0-16,1-5 0 0,-1 5 12 0,4-5-12 0,-1 4 12 15,0-8-12-15,3 1 0 0,0-1-12 0,0 1 12 16,0-4 0-16,-1 3 0 0,1-3 0 0,-2 0-724 16,-1 0-138-16</inkml:trace>
  <inkml:trace contextRef="#ctx0" brushRef="#br0" timeOffset="166268.152">21791 3423 864 0,'0'0'76'0,"0"0"-60"0,0 0-16 0,0 0 0 0,0 0 127 0,-3 7 22 16,1 0 5-16,2 0 1 0,-3 0-25 0,3 0-5 15,0 5-1-15,3 2 0 16,-1 5-51-16,1-5-10 0,0 5-3 0,2-3 0 16,0 3 0-16,1 0 0 0,-4 2 0 0,1 0 0 15,2-2-1-15,-2 2-1 0,2-5 0 0,-2 1 0 16,-1-3-26-16,-2 5-4 0,3-5-2 0,0-2 0 15,-3-5-26-15,2 5 0 0,-2-5 0 0,6 0 0 16,-6-7 26-16,0 0 6 0,0 0 2 0,0 0 0 16,0 0-18-16,-6-7-3 0,4 2-1 0,-4-2 0 0,4-7 0 0,-1 2 0 15,-5-9 0-15,3 0 0 0,0-5-12 0,-1 0 0 16,1 0 0-16,0-2-10 0,-1 7-2 0,4-5 0 16,-1 5 0-16,3-1 0 0,0 4 4 0,0-1 0 15,0 5 0-15,0 0 0 0,3-1 8 0,2 4 0 0,-2-1 0 16,5 5 0-1,0-7-29-15,0 7-4 0,-3 0-1 0,5 2 0 16,4-2 34-16,-1 7-8 0,0 0 8 0,0 0 0 16,3 0 0-16,-3 5 8 0,3-3-8 0,0 5 12 0,-3 2-4 0,1 1-8 15,-4-3 11-15,-2 5-11 16,0-5 9-16,-5 0-9 0,-1 7 0 0,-2-7 9 16,0 5 23-16,-5-5 4 0,0 5 0 0,-3-3 1 0,0-4-21 0,-3 2-5 15,1 0-1-15,-1 0 0 0,3-2 6 0,-2-3 0 16,-1 3 1-16,-2-3 0 0,2-2-27 0,1 0-6 0,-4 0 0 0,4 0-1 31,-1-2-11-31,1 2-1 0,2 0-1 0,2-5 0 16,1 5-166-16,5 0-34 0,0 0-6 0,0 0-2 0</inkml:trace>
  <inkml:trace contextRef="#ctx0" brushRef="#br0" timeOffset="166638.547">22064 3416 979 0,'0'0'43'0,"0"0"9"0,0 0-41 0,0 0-11 16,0 0 0-16,0 0 0 0,0 0 211 0,0 0 40 0,0 0 8 0,0 0 1 16,5 0-142-16,-2 2-29 0,-1 3-5 0,3 2-2 31,-2 0-30-31,2 0-7 0,1 0-1 0,-4 0 0 0,4 0-9 0,-4 5-3 16,1-5 0-16,0 0 0 0,-1 0-32 0,1-2 0 15,0 2 0-15,-3 0 0 0,0-7 13 16,0 0-4-16,0 0-1 0,0 0 0 0,0 0-8 0,0 0 8 15,0 0-8-15,0 0 8 0,0 0 0 0,0 0 0 16,0-7 0-16,0 0 0 0,-3 0-22 0,3-5-5 16,0 5-1-16,3-5 0 15,-3-2-25-15,2 5-6 0,1-3-1 0,2 5 0 0,-2 0 32 0,2-5 7 16,0 5 1-16,1 5 0 0,-1-3 12 0,0-2 0 0,1 2 0 0,-4 3 0 16,3-3 0-16,3 3 0 0,-2-3 0 0,2 5-9 15,-3 0 9-15,0 0 0 0,0 0 0 0,1 0 0 16,-1 5 0-16,0-3 0 0,-5-2 0 0,6 5 0 31,-6-5-28-31,5 2-9 0,-5-2-3 0,3 5 0 16,-1-1-169-16,-2-4-35 0,0 0-6 0,6 10-2 0</inkml:trace>
  <inkml:trace contextRef="#ctx0" brushRef="#br0" timeOffset="166985.85">22413 3409 1260 0,'0'0'28'0,"0"0"5"0,0 0 2 0,0 0 0 0,0 0-35 0,3-5 0 16,-3 5 0-16,0 0 0 0,0 0 104 0,0 0 13 16,0 0 3-16,0 0 1 0,0 0-45 0,0 0-10 15,0 0-2-15,-6 0 0 0,1 0-6 0,-3 0-2 16,0 7 0-16,3-2 0 0,-1-3-32 0,-1 3-8 16,-1 2 0-16,2 0-1 15,1 0-15-15,2 0 0 0,1 0 0 0,2 0 0 16,2-2 0-16,1 2 0 0,0-2 0 0,2 4 0 15,3-4 0-15,0 2 0 0,2-7 0 0,4 2 0 16,-4 3-9-16,3-5 9 0,-2 0 0 0,2 0-9 16,0 0 9-16,1-5-10 0,-4 3 10 0,1-3-10 0,-1-2 32 0,-2 7 6 0,-2-7 2 0,-1 0 0 31,-2 0-21-31,-1 0-9 0,-2-5 8 0,0 5-8 0,-2 0 32 0,-1 0 2 16,0 0 0-16,-2 2 0 0,-3 3-20 0,0-10-4 0,0 12-1 15,0-7 0-15,0 5-9 0,0-3 0 0,0 5 0 0,3-3 0 31,3-1-72-31,2 4-16 0,0 0-3 0,0 0-892 0</inkml:trace>
  <inkml:trace contextRef="#ctx0" brushRef="#br0" timeOffset="167804.903">22971 3423 288 0,'0'0'12'0,"0"0"4"0,0 0-16 0,0 0 0 0,0 0 0 0,0 0 0 16,0 0 323-16,0 0 61 0,0 0 13 0,0 0 3 16,0 0-263-16,5 0-52 0,3 0-10 0,0 0-3 15,0 0-49-15,0 0-11 0,0-5-1 0,0 5-1 16,-3-2-10-16,3 2 10 0,3 0-10 0,-6-5 10 15,0 3-2-15,1-3 0 16,-1 5 0-16,0-7 0 0,-5 0 1 0,0 7 0 16,0-7 0-16,0 2 0 0,-2-2 1 0,-1 5 0 15,0-3 0-15,1 5 0 0,-6-7-10 0,5 5 12 16,-2 2-12-16,0-5 12 0,-1 5 12 0,-2 0 4 16,3 0 0-16,0 5 0 0,-3-5-8 0,3 2 0 15,-1-2-1-15,-2 7 0 0,3-2-10 0,0-3-1 16,-1 3-8-16,1 2 12 0,0 0-12 0,2 0 0 0,-2 0 8 0,5 5-8 15,-3-5 0-15,3 4 0 0,0-1 0 0,3-3 0 16,0 0 8-16,-1 5 9 0,3-5 2 0,1 0 0 16,2 0-32-16,0 5-7 0,0-10 0 0,2 7-1 0,-2-6 21 0,3 2 0 15,-1-3 0-15,4-2 0 16,-1 0-128-16,3 0-19 0,-6-2-3 0</inkml:trace>
  <inkml:trace contextRef="#ctx0" brushRef="#br0" timeOffset="168113.323">23207 3364 1375 0,'0'0'60'0,"0"0"14"0,0 0-59 0,0 0-15 0,0 0 0 0,0 0 0 15,0 0 144-15,0 0 27 0,2 7 5 0,1 0 0 16,0-2-86-16,-1 2-18 0,3 0-3 0,1 0-1 0,-1 5-17 0,-2-10-4 16,-1 7-1-16,4 1 0 0,-1-3-10 0,-2 0-3 15,-1 5 0-15,4-5 0 0,-4 0-18 0,-2 0-4 16,3 0-1-16,-3-7 0 0,5 5 8 0,-5-5 2 15,0 0 0-15,0 0 0 0,0 0-20 0,0 0 0 0,0 0-8 16,0 0 8-16,-3-5-12 0,3-2 12 0,0 0-13 0,0-5 5 31,0 3-36-31,-2-3-8 0,2 2 0 0,0-1-1 16,5 4-5-16,-2-5-1 0,2-2 0 0,-2 7 0 0,2 0 33 16,0 0 6-16,3 0 2 0,0 2 0 0,-3 3 8 0,1-3 2 15,-1-2 0-15,3 7 0 0,-3 0 8 0,3 0 0 16,0 0-9-16,0 0 9 0,0 0 0 0,0 4 0 15,3-4-9-15,-6 3 9 16,3-3-89-16,0 0-15 0,-8 0-2 0</inkml:trace>
  <inkml:trace contextRef="#ctx0" brushRef="#br0" timeOffset="168361.16">23566 3223 806 0,'0'0'72'16,"0"0"-58"-16,0 0-14 0,0 0 0 0,0 0 257 0,3 12 49 0,0-5 10 0,2 7 1 15,-2-7-201-15,2 5-40 0,0-3-8 0,3 7-1 16,-3 1-22-16,3-5-4 0,-2-1-1 0,-1-1 0 31,3 4-12-31,-5 0-4 0,2-2 0 0,-2 2 0 0,-1-2-24 0,-2-1 0 16,3-1 0-16,-3-3 0 0,-3 0 0 0,3 0 0 15,-2 0 0-15,-1-2 0 16,-2-5-148-16,-1 7-36 0</inkml:trace>
  <inkml:trace contextRef="#ctx0" brushRef="#br0" timeOffset="168514.178">23527 3378 0 0,'0'0'0'0,"0"0"0"0,0 0 0 0,5-2 0 15,3 2 392-15,0-5-79 0,0 5 63 0,2 0 13 16,4 0-229-16,-1 0-45 0,0 0-10 0,6 0-1 15,2 0-67-15,-3 0-13 0,1 0-2 0,-1 0-1 16,1 0 6-16,-6 0 1 0,3 0 0 0,-3-2-596 31,-2 2-118-31</inkml:trace>
  <inkml:trace contextRef="#ctx0" brushRef="#br0" timeOffset="168862.05">23850 3376 288 0,'0'0'25'0,"0"0"-25"0,0 0 0 0,5 2 0 15,0 3 235-15,0-1 41 0,1-1 9 0,2 2 2 16,-3-3-127-16,0 5-26 0,3-7-5 0,0 5-1 0,3-3-63 0,-1 3-13 16,-2-5-2-16,3 0-1 0,-1 0-28 0,1 2-5 15,0-2-2-15,-1-2 0 0,1 2-14 0,-3 0 0 16,0 0 0-16,-3-5 0 0,3 3 0 0,-3-3 0 16,0-2-13-16,1 0 4 0,-4 4-11 0,4-6-3 15,-1 7 0-15,0-5 0 0,-2 0 7 0,0 0 2 16,-1 2 0-16,1 2 0 15,-1-1 14-15,-2 1 0 0,6-1 0 0,-4-1-9 16,-2 5 33-16,0 0 6 0,0 0 2 0,6 5 0 16,-4-1 30-16,1-1 6 0,-3-3 2 0,0 7 0 15,3 0-14-15,-1 0-2 0,-2 5-1 0,-2-1 0 16,-1-1 13-16,0 9 2 0,1-12 1 0,-4 12 0 16,-2-5-57-16,3 0-12 0,0 0 0 0,0-2 0 15,-1 2 0-15,-2 0 0 0,0-2 0 0,3-3 0 0,0-2 0 0,0 2 0 16,2 1 0-16,-2-3 0 0,2 0 0 0,0-2 0 0,1 2 0 15,2-7-780-15,0 0-161 0</inkml:trace>
  <inkml:trace contextRef="#ctx0" brushRef="#br0" timeOffset="169078.257">24244 3220 864 0,'0'0'76'0,"0"0"-60"16,2-4-16-16,-2 4 0 0,0 0 220 0,0 0 42 16,0 0 8-16,0 0 2 15,0 0-144-15,6 0-28 0,-1 0-5 0,0 0-2 16,-5 0-56-16,6 7-11 0,-4 0-2 0,4-2-1 16,-4 2-35-16,-2-5-6 0,3 7-2 0,-3-6-637 15,0 4-128-15</inkml:trace>
  <inkml:trace contextRef="#ctx0" brushRef="#br0" timeOffset="169263.437">24299 3423 1152 0,'0'0'102'0,"0"0"-82"0,0 0-20 0,6 7 0 15,-4-3 168-15,4-1 28 0,-1 4 7 0,0 0 1 16,-2-2-96-16,2-3-20 15,0 5-3-15,1-2-1 0,-6-5-67 0,5 4-17 16,0-1 0-16,-5-3 0 0,3 5 0 0,-3-5 0 16,0 0 0-16</inkml:trace>
  <inkml:trace contextRef="#ctx0" brushRef="#br0" timeOffset="170869.746">21558 4232 403 0,'0'0'36'0,"0"0"-36"16,0 0 0-16,0 0 0 0,0 0 179 0,0 0 29 16,0 0 5-16,0 0 2 0,0 0-79 0,-5-5-16 15,2 5-4-15,3 0 0 0,-2-2-43 0,-4 2-9 16,1-5-1-16,5 5-1 0,0 0-16 0,-5 0-3 15,-3 0-1-15,0 5 0 0,8-5-5 0,0 0-1 16,0 0 0-16,0 0 0 16,-11 2 7-16,1 3 1 0,10-5 0 0,-8 2 0 15,0 5-36-15,0-2-8 0,8-5 0 0,-8 7 0 16,0 0 0-16,0 0 13 0,3-2-3 0,2 4-1 16,3-4-9-16,-2 2 8 0,2 5-8 0,2-5 8 15,1 0-8-15,2-5 0 0,0 5 0 0,3 3-11 16,0-3 11-16,3 2 0 0,-3-2-9 0,2 0 9 0,4-2 0 15,2 2 0-15,-1 0 8 0,1 0-8 0,-3-2 0 0,1 2 8 16,-1-5-8-16,-2 10 0 0,-4-5 12 0,-1 0-4 16,-1 0 0-16,-2 0 0 0,-1 0 29 0,-2-2 6 0,-2 2 1 15,-4 0 0-15,1 0-10 0,-3 0-2 0,0 0 0 0,-5-2 0 16,2 2 0-16,-2-2 0 0,0-3 0 0,0 3 0 16,2-3-32-16,-2-2 0 0,2 0 0 0,1 5 0 15,-6-5 0-15,5 0-9 0,3 0 9 0,0-5-8 0,0 5-12 0,1 0-3 16,-1-7 0-16,8 7 0 15,-3 0-242-15,0-7-49 0</inkml:trace>
  <inkml:trace contextRef="#ctx0" brushRef="#br0" timeOffset="171101.563">21754 4340 1911 0,'0'0'42'0,"0"0"9"0,0 0 1 0,0 0 2 16,-3 7-43-16,3-7-11 0,0 0 0 0,6 7 0 0,-4 0 79 0,-2 0 13 16,6 5 4-16,-4 0 0 0,4-5-53 0,-4 2-11 15,1-2-1-15,0 5-1 0,2-5 3 0,-3 5 1 16,-2-5 0-16,3 0 0 0,0 0-34 0,-3 0 0 16,0-7 0-16,2 7 0 0,-2-7 0 0,0 0 0 0,0 0 0 0,0 0 0 31,0 0-232-31,0 0-52 0,0 0-12 0,0 0-1 0</inkml:trace>
  <inkml:trace contextRef="#ctx0" brushRef="#br0" timeOffset="171239.422">21775 4272 1558 0,'-5'-12'34'0,"5"5"7"0,0 5 2 0,-3-3 1 0,1-2-35 0,-1 2-9 16,0 3 0-16,3-3 0 0,0 3 116 0,0 2 20 15,-5-5 5-15,5 5 1 0,0 0-72 0,0 0-14 16,0 0-4-16,0 0 0 0,0 0-41 0,3 7-11 15,-1 0 0-15,4 0-667 0,-4 3-135 0</inkml:trace>
  <inkml:trace contextRef="#ctx0" brushRef="#br0" timeOffset="171739.775">22122 4359 1407 0,'0'0'62'0,"-3"0"14"0,1-5-61 0,-1 3-15 0,-2-3 0 0,2 5 0 15,-2-2 108-15,2-3 20 0,-2 5 3 0,-1-2 1 16,1 2-55-16,-3 0-10 0,3-5-3 0,-6 5 0 16,6 5-19-16,-6-3-4 0,4-2-1 0,-4 0 0 0,0 0-40 0,1 7-22 15,2-2 2-15,-3 2 1 0,3 0 19 0,0 0 0 16,3 0 0-16,0 0 0 0,-1 0 0 0,4-2 0 15,-1 2 0-15,3-7 0 0,3 2 12 0,2 5 5 16,0 3 2-16,1-3 0 0,2-5-19 0,2 3 0 16,1-3 0-16,-1 3 0 15,1-5-22-15,0 0-8 0,-1 0-2 0,-2-5 0 0,0 5 32 0,0 0 0 0,0-2 0 0,-3-3 0 16,3 3 20-16,-5-5 9 0,2 2 3 0,-2-2 0 16,-3 7-32-16,2-5 0 0,-2 3 0 0,0-3 0 15,0 5 0-15,0 0 0 0,0 0 0 0,-2-7 0 16,2 7 0-16,0 0 0 0,0 0 0 0,0 0 0 0,0 0 0 0,0 0 0 15,5 7 0-15,-2-2 0 0,2-3 0 0,0 5 0 32,-2-2 0-32,2 2 0 0,3 0 0 0,0 5 0 0,-3-3 0 0,3-4 0 15,-2 9 0-15,-1-7 0 0,0 5 0 16,-2-3 0-16,2 3 0 0,-2-5 0 0,-3 5 0 16,0-5 0-16,-3 0 16 0,3 0-4 0,-3 0 0 0,1 0 0 15,-3 0 0-15,-1 0 0 0,-2 0 0 0,-5 3 0 16,0-8-12-16,0 3-16 0,-3-3 3 0,-3-2 1 15,3 0-120-15,-2 0-23 0,2 0-5 0,0-7 0 0</inkml:trace>
  <inkml:trace contextRef="#ctx0" brushRef="#br0" timeOffset="172303.025">22206 4373 1677 0,'0'0'36'0,"0"0"8"0,-5 0 2 0,5 0 2 0,0 0-38 15,0 0-10-15,0 0 0 0,3 7 0 0,-1 0 86 0,1 0 15 16,0 5 3-16,2-5 1 0,-2 0-44 0,2 0-9 16,-2 0-1-16,-1 0-1 0,1 0-13 0,-3 0-2 0,0-7-1 0,3 5 0 15,-3 2 1-15,0-7 0 0,0 0 0 0,0 0 0 16,0 0-27-16,0 0-8 0,0 0 0 0,0 0 0 15,0 0 10-15,0 0-2 0,0 0 0 0,2-5 0 16,1 3-8-16,0-10-12 0,-1 5 2 0,1 0 1 31,-3-7-49-31,2 2-10 0,4 3-1 0,-1-3-1 0,-2 5 20 0,2 0 4 0,6 2 1 0,-3-2 0 16,-1 0 29-16,1 5 7 0,-2-3 1 0,2-2 0 0,0 7-12 0,-3 0-3 16,0 0 0-16,3 0 0 0,0 0 56 0,-3 5 11 15,3-3 3-15,-2 5 0 0,-1-2-24 0,0-3-5 16,-2 5-1-16,2-2 0 0,-2 2 38 0,2 0 7 15,-5 0 2-15,3 0 0 0,-3-7-52 0,0 0-12 16,0 0 0-16,0 0 0 16,2 7 0-16,-2-7 0 0,0 0 0 0,0 0 0 15,0 0 0-15,0 0 0 0,0 0 0 0,0 0 0 16,0 0 0-16,3-2 0 0,0-3 0 0,2-2 0 16,-2 5 0-16,-1-3 0 0,3-2 0 0,3 0 0 15,-2 2 0-15,-1-2 0 0,0 5 0 0,1-3 0 0,-1 5-17 0,0-2-7 16,0-3 0-16,-2 5-1 0,-3 0 40 0,5 0 8 15,-5 0 1-15,3 5 1 0,2-3-25 0,-2 5 0 0,0 0 0 0,-3-2 0 16,0-5 0-16,2 12 0 16,1-5 0-16,0 2 0 0,-3-2 0 0,0 0 0 0,2-2 0 0,-2 2 0 15,0-7 0-15,3 7 0 0,-1 0 0 0,-2-7 0 32,0 7-133-32,0-7-32 0,0 0-7 0,0 0 0 0</inkml:trace>
  <inkml:trace contextRef="#ctx0" brushRef="#br0" timeOffset="172656.693">22759 4307 1558 0,'0'0'34'0,"-5"-2"7"0,3-3 2 0,-4 5 1 0,1 0-35 0,5 0-9 0,0 0 0 0,-8 5 0 15,0-3 80-15,-3 3 13 0,6 2 3 0,-3-5 1 16,0 3-51-16,3 2-10 0,-3 0-3 0,3 0 0 15,0 0-23-15,2 5-10 0,-2-5 8 0,2 7-8 16,3-7 0-16,0 0 0 0,0 0 0 0,0 0 0 0,3-2 0 0,2 2 0 16,0 0 0-16,0-2 0 0,3-3 0 0,0-2 0 15,0 0 0-15,0 0 0 0,3 0 15 0,-3 0-3 0,0-2 0 0,-3-3 0 16,0 5 2-16,1-7 0 16,-1 5 0-16,-3-3 0 0,4-2 1 0,-4 2 0 0,1-2 0 0,-3 0 0 15,0 0 39-15,0-5 8 0,-3 5 2 0,1 0 0 16,-1 0-52-16,0 0-12 0,3 5 0 0,-2-3 0 15,-3-2 11-15,2 0-1 0,-5 7 0 0,3-5 0 16,-1 5-1-16,-2 0 0 16,3-2 0-16,5 2 0 15,-5 0-193-15,5 0-40 0,0 0-7 0,0 0-1 0</inkml:trace>
  <inkml:trace contextRef="#ctx0" brushRef="#br0" timeOffset="172873.542">22834 4347 403 0,'0'0'36'0,"0"0"-36"16,0 0 0-16,0 0 0 0,0 0 250 0,7 5 43 15,-1-5 9-15,-1 2 2 0,0 3-141 0,3-3-28 16,-5 5-6-16,2-2-1 0,1 2-52 0,-4 0-10 16,1 0-2-16,-1 0-1 0,1 0-23 0,0 0-4 15,-3-2 0-15,2 2-1 16,-2 0-19-16,3 0-3 0,-3 0-1 0,0-7 0 15,0 0-12-15,0 0 0 0,0 0 0 0,0 0-695 16,0 0-141-16</inkml:trace>
  <inkml:trace contextRef="#ctx0" brushRef="#br0" timeOffset="173020.65">22905 4241 1152 0,'0'0'102'0,"0"0"-82"16,0 0-20-16,0 0 0 0,0 0 132 0,0 0 23 15,0 0 4-15,0 0 1 0,0 5-86 0,0 2-17 16,5 0-3-16,-2-2-1 16,-3 2-136-16,3 0-27 0,-1 2-6 0,-2-9 0 0</inkml:trace>
  <inkml:trace contextRef="#ctx0" brushRef="#br0" timeOffset="173490.783">23135 4319 1638 0,'0'0'36'0,"0"0"7"0,0 0 1 0,0 0 3 0,0 0-38 0,0 0-9 0,0 0 0 0,-5 2 0 16,0-2 51-16,-1 0 8 0,1 5 1 0,0-3 1 16,-3-2-37-16,0 0-8 0,3 5-2 0,-3 2 0 15,2-2-14-15,-2-3 0 0,0 5 0 0,3 0 0 16,0 0 0-16,2-2 0 0,-2 2 0 0,2 0-10 15,1 0 10-15,2-7 0 0,2 5 0 0,1 2 0 0,-3-5 0 0,5 3 0 16,3-3 0-16,3 3-8 0,-1-5 20 0,1 0 5 16,-3 0 1-16,0-5 0 0,2 3 12 0,1-3 2 15,-3 3 1-15,0-5 0 0,-6 2 0 0,4-2 0 16,-4 5 0-16,1-10 0 0,0 5 25 0,-3-5 5 16,0 5 1-16,0-7 0 0,0 7 0 0,-3-5 0 15,-2-2 0-15,2 0 0 16,-2 0-38-16,-3 0-7 0,3-3-2 0,-3 3 0 0,0 0-17 15,2 2 10-15,-2-2-10 0,1 7 8 0,1-2-23 0,1-3-5 16,0 5 0-16,-1 2-1 0,4-2 56 0,2 5 11 16,0 2 2-16,0 0 1 0,0 0-28 0,0 0-5 15,0 0-2-15,0 7 0 0,-3 0-14 0,6 0 0 16,-1 0 0-16,6 7 0 0,-2-7 0 0,2 7 0 16,-1-2 0-16,4 2 0 0,2 0 0 0,-2 3 0 0,-3-1 0 0,0-4 0 15,0 2 0-15,-3 0 0 0,0-2 0 0,3 2 0 16,-2-7 0-16,-1 7 0 0,-3-7 0 0,1 5 0 15,-3-7-137 1,0 2-34-16</inkml:trace>
  <inkml:trace contextRef="#ctx0" brushRef="#br0" timeOffset="174023.555">23413 4126 403 0,'0'0'36'0,"0"0"-36"16,0 0 0-16,0 0 0 0,0-2 199 0,0 2 33 0,0 0 6 0,3-5 2 15,-3 5-90-15,0 0-18 16,0 0-3-16,0 0-1 0,0 0-13 0,0 0-3 15,0 0-1-15,0 0 0 0,0 5-31 0,-3 2-5 16,3-5-2-16,-3 10 0 0,1-5-33 0,-1 7-6 16,0-7-2-16,1 7 0 0,2-2-16 0,-3-5-4 0,3 7-1 0,0 0 0 15,3-2-11-15,-3 2 8 0,0 0-8 0,2 5 8 16,1-5 14-16,-3 0 2 0,3-2 1 0,-1 7 0 16,1-5-25-16,0 0 0 0,-3 0 0 0,2-2 0 15,1 2 0-15,2-7-20 0,-2 7 3 0,0-7 1 16,2 5 16-16,-3-5 0 0,4 0 0 0,2-2 0 0,0-3 8 0,0 3-8 15,-1-3 0-15,1-2 0 16,-8 0-40-16,8 0-13 0,0 0-3 0,-2 0-684 16,2-2-136-16</inkml:trace>
  <inkml:trace contextRef="#ctx0" brushRef="#br0" timeOffset="174393.845">23630 4293 1267 0,'0'0'56'0,"0"0"12"0,0 0-55 0,0 0-13 16,5 0 0-16,3 0 0 0,-3 0 105 0,3 0 19 15,-8 0 3-15,8 0 1 0,0 0-65 0,-2 0-13 16,2 0-2-16,-3 5-1 0,0-5 1 0,0 0 0 0,-5 0 0 0,6 0 0 15,-1 2-26-15,3-2-5 0,-3 0-1 0,0 0 0 16,-5 0-16-16,6 0 0 0,-6 0 0 0,5 0 0 16,0 0-85-16,-5 0-21 0,0 0-4 0</inkml:trace>
  <inkml:trace contextRef="#ctx0" brushRef="#br0" timeOffset="174732.379">23857 4307 1436 0,'0'0'64'0,"0"0"12"0,0 0-60 16,0 0-16-16,6 0 0 0,-6 0 0 0,5 5 68 0,0-3 10 15,3-2 2-15,-2 5 1 0,-1-3-13 0,3 3-4 16,-3 2 0-16,3-2 0 0,-3-3 0 0,3 3 0 16,-2 4 0-16,2-2 0 0,-1 0-51 0,1-2-13 0,3 2 0 0,-3 0 0 15,2 0 45-15,-2 0 7 0,0-2 0 0,3-3 1 16,-3 5-37-16,-3-2-8 0,0 2-8 0,3-7 11 16,-5 7-11-16,-3-7 10 0,0 0-10 0,0 0 10 15,0 0-58-15,0 0-12 0,8-2-3 0,-8 2 0 16,0 0-155-16,0-5-31 0,3-2-7 0,-3 0 0 0</inkml:trace>
  <inkml:trace contextRef="#ctx0" brushRef="#br0" timeOffset="174933.144">24053 4281 921 0,'0'0'40'0,"0"0"10"0,0 0-40 0,0 0-10 0,0 0 0 0,0 0 0 16,0 0 251-16,0 7 48 0,-2-2 9 0,-1 2 3 0,0 5-165 0,-2-5-33 15,0 2-6-15,-3 3-2 0,0 2-84 0,0 0-21 16,-3-2 0-16,3 2 0 0,-2 0 56 0,-1-2 6 16,3 2 2-16,0-2 0 15,0-3-72-15,1-2-15 0,-1 3-2 0,5-1-1 0,-5-4 26 0,5 2-10 16,-2-5 10-16,2-2 0 16,3 0-165-16,0 0-27 0</inkml:trace>
  <inkml:trace contextRef="#ctx0" brushRef="#br0" timeOffset="175265.197">24016 4133 1094 0,'0'0'97'0,"6"0"-77"0,1 0-20 0,4 0 0 15,0 0 93-15,-1 0 15 0,1 5 4 0,2-3 0 16,3 5 4-16,-3-2 0 0,0 2 1 0,1 0 0 16,-1 0-47-16,-3 7-10 0,-2-7-1 0,3 0-1 0,-3 5 1 0,0 2 0 15,0 0 0-15,-6 3 0 0,4-3-30 0,-4 0-5 16,1 5-2-16,2-3 0 0,-5 3 34 0,0 0 6 16,0-3 2-16,0 3 0 0,0 0-52 0,-2-5-12 15,2 0 0-15,-3 0 0 0,3-2 14 0,-3 2 0 0,1-7 0 16,2 0 0-16,-3 0-22 0,3-2-5 0,0-5-1 0,0 0 0 31,0 0 26-31,0 0 6 0,0 0 1 0,0 0-815 16,0 0-164-16</inkml:trace>
  <inkml:trace contextRef="#ctx0" brushRef="#br0" timeOffset="175550.87">24500 4227 460 0,'0'0'20'0,"0"0"5"0,0 0-25 0,0 0 0 15,0 0 0-15,8 0 0 0,0 0 324 0,0 0 59 16,0 5 12-16,3-5 2 0,-3 0-252 0,2 0-50 0,1-5-11 0,-1 5-1 16,1 0-71-16,-3 5-12 0,0-3 0 0,-3-2-12 15,3 0 12-15,-3 0 0 0,-5 0 12 0</inkml:trace>
  <inkml:trace contextRef="#ctx0" brushRef="#br0" timeOffset="175713.555">24498 4321 1720 0,'0'0'38'0,"2"7"8"0,1-2 2 0,2 2 0 0,1-2-39 15,-1-3-9-15,3 5 0 0,0-2 0 0,2-3 106 0,1 3 19 0,0-3 4 0,2-2 1 16,-3 5-64-16,4-5-13 0,-1 2-2 0,0 3-1 31,0-5-32-31,-2 0-6 0,2 0-2 0,-2 0 0 0,-3 7-10 0,-3-7 0 0,-5 0 0 0</inkml:trace>
  <inkml:trace contextRef="#ctx0" brushRef="#br0" timeOffset="176538.69">22225 4843 1134 0,'0'0'50'0,"0"0"10"0,0 0-48 0,0 0-12 0,0 0 0 0,0 0 0 15,0 0 116-15,0 0 21 0,0 0 4 0,3 5 1 16,-1-3-29-16,1 3-5 0,-3 2-2 0,0 0 0 16,0 5-29-16,0-3-5 15,0 3-2-15,3 2 0 0,-3-2-26 0,0 2-6 16,0 0-1-16,2 0 0 0,-2-2-6 0,3 2-2 15,-3 0 0-15,0 0 0 0,3 3-10 0,-1-3-3 16,-2-5 0-16,0 3 0 16,0 2-6-16,0-7-2 0,3 0 0 0,-6 0 0 0,1 3-8 0,2-8 0 15,0-2 0-15,0 0 0 16,0 0-156-16,0 0-28 0</inkml:trace>
  <inkml:trace contextRef="#ctx0" brushRef="#br0" timeOffset="176785.873">22455 4975 979 0,'0'0'87'0,"0"0"-70"0,0 0-17 0,0 0 0 15,0 0 132-15,8-5 24 0,-3 5 4 0,3-2 0 16,0 2-91-16,3-5-18 0,-3 5-4 0,2 0-1 15,1 0-22-15,2 0-4 0,0 0 0 0,1 0-1 16,-1 0-19-16,-3 0 0 0,1 0 0 0,0 0 0 0,-3 5 13 0,-8-5-4 16,8 0-1-16,-8 0 0 15,0 0-141-15,0 0-29 0</inkml:trace>
  <inkml:trace contextRef="#ctx0" brushRef="#br0" timeOffset="177340.395">23053 4956 57 0,'0'0'0'0,"0"0"0"0,0 0 0 0,-2-2 0 16,-4-3 254-16,4 5 46 0,-1-7 8 0,3 7 3 0,-3-5-144 0,-2 3-29 16,2-3-6-16,-2 3 0 15,0-3-22-15,-1 5-4 0,4-2-1 0,-3-3 0 0,5 5-55 0,-6 0-11 16,1-2-3-16,0 2 0 0,-3 0-1 0,2 2-1 15,1-2 0-15,0 0 0 0,-3 0-16 0,3 5-3 16,-1-3-1-16,1 3 0 0,-3-3-14 0,3 3 0 0,-3 2 0 0,3-2 0 31,-1-3 0-31,4 5 0 0,-1-7 0 0,0 7 0 16,3-2 0-16,0-5 0 0,0 0 0 0,3 2 0 16,-3-2 0-16,8 7-10 0,0-2 2 0,0 2 0 0,0-2 8 0,2-3 0 15,-2 3 0-15,3-3 0 0,-3 5 0 0,0-2 0 16,2-3 0-16,-2 3 0 0,-2 2 0 0,-1-2 0 15,3-3 0-15,-3 5 0 0,-2-2 8 0,-1-3 3 16,-2 5 1-16,0 0 0 0,0-2 28 0,-2 2 7 16,-4-2 1-16,4-3 0 0,-6 5-20 0,0-2-3 0,-3-5-1 0,3 2 0 15,-2-2-24-15,2 5 0 0,0-3 0 0,0-2 0 16,-3-2 0-16,3 2 0 0,1-5 0 0,1 3 0 16,-2-3-145-1,3 3-35-15,0-3-6 0,5 5-2 0</inkml:trace>
  <inkml:trace contextRef="#ctx0" brushRef="#br0" timeOffset="177519.297">23162 4975 1706 0,'0'0'76'0,"0"0"15"0,0 0-73 0,0 0-18 0,0 0 0 0,0 0 0 15,2 7 104-15,1 0 16 0,2 0 4 0,-2 0 1 16,0 0-57-16,2 0-11 0,-3 0-2 0,1 3-1 15,0-3-28-15,-1 2-6 0,1-2 0 0,0 0-1 0,-3-2-19 0,2 2 0 16,-2 0 0-16,0-2 0 0,0-5 0 0,0 0 0 16,3 2 0-16,-3-2 0 15,0 0-119-15,0 0-27 0</inkml:trace>
  <inkml:trace contextRef="#ctx0" brushRef="#br0" timeOffset="177656.395">23183 4902 1497 0,'0'0'66'0,"0"0"14"0,0 0-64 0,0 0-16 16,0 0 0-16,0 0 0 0,0 0 0 0,0 0 0 15,0 0 0-15,8 7-440 16,-8-7-92-16</inkml:trace>
  <inkml:trace contextRef="#ctx0" brushRef="#br0" timeOffset="178197.625">23471 5001 345 0,'0'0'15'0,"0"0"4"0,0 0-19 0,0 0 0 16,0 0 0-16,0 0 0 0,0 0 246 0,0 0 46 16,0 0 8-16,0 0 3 0,0 0-192 0,0 0-39 15,3-5-7-15,-3 5-1 0,0 0-4 0,-3-7 0 16,1 7 0-16,-4-5 0 15,4 3-15-15,-4 2-3 0,-2 0-1 0,0 0 0 16,3 0-26-16,-3 0-6 0,0 0-1 0,3 2 0 16,0 3-8-16,-3 0 12 0,2-3-12 0,1 5 12 15,-3-7-12-15,3 7 0 0,2-2 0 0,1-3 8 16,-1 3-8-16,3 2 0 0,0-2 0 0,0-5-11 16,3 2 11-16,-3-2-8 0,5 7 8 0,0-2-8 15,3-3 8-15,-3-2 0 0,1 5 0 0,2-3 0 0,2-4 0 0,-2 2 0 16,-2-5 0-16,1 5 0 0,-1 0 0 0,2-2 0 15,-3-3 0-15,-5 5 0 0,0 0 0 0,3-2 0 16,-3 2 0-16,5-5 0 0,-5 5 0 0,0 0 0 16,0 0 0-16,0 0 0 0,0 0 0 0,0 0 0 15,0 0 0-15,0 0 11 0,3-7-11 0,-1 7 0 0,1 0 0 0,-3 0 0 16,0 0 0-16,5 0 0 0,-2 5 0 0,2-3-11 16,-2 5 11-16,2-2 0 0,3 2 0 0,-5-5 0 0,2 10 0 15,0-5 0-15,-2 0 0 0,-1 0 0 16,-2 5-24-16,3-5-2 0,-3 0-1 0,0 0 0 0,-3 0 53 0,1 5 10 15,-1-3 3-15,-2-2 0 0,0 5-17 0,-3 0-3 16,2-5-1-16,-2 0 0 0,0 0-18 0,1-2 0 16,-1-3-11-16,-3 5 11 15,3-7 0-15,0 5 0 0,0-5 0 0,0 0 0 32,0 0-32-32,0 0 0 0,0-5 0 0,3 5-584 0,0-2-116 0</inkml:trace>
  <inkml:trace contextRef="#ctx0" brushRef="#br0" timeOffset="178773.387">23580 4963 57 0,'0'0'0'0,"0"0"0"0,0 0 0 0,0 0 0 31,5 5 286-31,-2-3 52 0,5-2 10 0,-6 7 3 16,6-2-198-16,-3-3-39 0,1 3-8 0,-1 2-2 0,0 0-24 0,1 0-6 16,-1-2-1-16,-2 2 0 0,-1-5-7 0,3 8-2 15,-5-8 0-15,0-2 0 0,3 7 0 0,-3-7 0 16,0 0 0-16,3 5 0 0,-3-5-52 0,0 0-12 16,0 0 0-16,0 0 0 0,0 0 0 0,0 0 0 15,0 0 0-15,2-5 0 16,1 3-48-16,2-3-12 0,-2-2-4 0,2 0 0 0,-2 2 38 0,2-2 7 15,1 0 2-15,-1 0 0 0,3 0-26 0,-3 0-5 0,3 0 0 0,-3 2-1 0,1 3 41 0,1-3 8 16,-1 5 0-16,-1-2 0 0,-2 2 0 0,2 0-13 16,-5 0 2-16,5 2 1 0,-5-2 10 0,3 5 14 15,2-3-3-15,-2 5-1 0,0-2 43 0,-1-3 9 32,1 3 2-32,-1 2 0 0,-2-7 0 0,3 7 0 0,-3-2 0 15,0-5 0-15,3 7-64 0,-3-7-10 0,0 0-3 0,0 0-1 16,0 0 14-16,0 0 0 0,0 0 9 0,0 0-9 15,0 0 0-15,0 0 0 0,0 0 0 0,0 0 0 16,0 0 0-16,0 0 0 0,5-5 0 0,0 3 0 16,-2-3-18-16,0 5 3 0,2-2 1 0,-2-3 0 15,2-2-3-15,-2 7-1 0,-3 0 0 0,5-5 0 16,-5 5 18-16,5-2 0 0,-5 2 0 0,5 0 0 16,-2 2 0-16,-3-2 0 0,0 0 0 0,8 5 0 0,-8-5 0 15,3 5 0-15,-3-5 0 0,5 2 0 0,0 5 0 0,-2 0 0 16,-3-7 0-16,2 7 0 0,1-2 11 0,-3 2 5 15,3-2 2-15,-1 2 0 0,-2 0-18 0,3 0 0 16,-3-7 0-16,0 2 0 16,3 5-62-16,-1-2-16 0,-2-5-3 0,0 0-1 0</inkml:trace>
  <inkml:trace contextRef="#ctx0" brushRef="#br0" timeOffset="179142.4">24170 4968 1350 0,'-14'-5'60'0,"14"5"12"0,-2 0-58 0,-3 0-14 0,-1 0 0 16,-2 0 0-16,3 0 86 0,0 0 14 0,-3 0 4 0,2 5 0 16,1-5-83-16,0 2-21 0,2-2 0 0,-2 5 0 15,2-3 22-15,-2-2-2 0,0 5-1 0,-1-3 0 16,1 3-31-16,0 2-5 0,-3-2-2 0,3-3 0 15,-1 5 27-15,-2-2 6 0,6-3 1 0,-4 5 0 0,4-2-15 0,-1 2 0 16,1-2 0-16,2-5 0 0,0 0 0 0,0 0 0 16,5 7 0-16,3-5 0 0,-3 5-9 0,3-7-5 15,3 7-1-15,-3-7 0 0,2 5 15 0,1-5 0 16,-1 0 0-16,3 0 0 0,-2-5 36 0,0 5 9 0,-1-2 3 0,-2-3 0 16,0 5-26-16,-3-2-5 0,1-3-1 0,-4 3 0 31,4-3 17-31,-4-2 3 0,-2 5 1 0,0-3 0 15,0-2-10-15,-2 2-3 0,-1-2 0 0,-2 5 0 16,-1-3-14-16,-2 3-10 0,-2-3 12 0,2 3-12 16,0-3-64-16,0 5-20 0,0 0-4 0,3-5-801 15</inkml:trace>
  <inkml:trace contextRef="#ctx0" brushRef="#br0" timeOffset="179374.245">24233 4977 806 0,'0'0'72'0,"0"0"-58"15,0 0-14-15,0 0 0 0,0 0 156 0,5 0 29 16,3 5 6-16,-8-5 1 0,6 2-103 0,-1 3-20 16,0-5-4-16,1 7-1 0,-4-2 6 0,1 2 1 15,0-5 0-15,-1 5 0 0,1-2-14 0,-3 2-2 16,2 0-1-16,-2-7 0 15,0 5-27-15,0-3-6 0,0 10-1 0,0-10 0 16,0-2-29-16,0 0-7 0,0 0 0 0,0 0-968 16</inkml:trace>
  <inkml:trace contextRef="#ctx0" brushRef="#br0" timeOffset="179537.025">24270 4876 403 0,'0'0'36'0,"0"0"-36"16,0 0 0-16,0 0 0 0,0 0 240 0,0 0 40 0,0 0 9 16,0 0 2-16,3 7-224 0,2-7-45 0,-2 7-9 0,-1-7-669 15</inkml:trace>
  <inkml:trace contextRef="#ctx0" brushRef="#br0" timeOffset="180075.803">24561 4928 1436 0,'-5'-5'32'0,"0"5"6"0,-3-2 2 0,0-3 0 0,3 3-32 0,-1-3-8 0,1 5 0 0,0 0 0 15,2 0 16-15,3 0 3 0,0 0 0 0,-5 0 0 16,2 0-19-16,3 0 0 0,-3 0 0 0,-2 7 0 15,0-7 0-15,2 5 0 0,-2-3 0 0,0-2 0 16,-3 5 9-16,2-3 5 0,1 3 1 0,0 2 0 0,0-2 0 0,-1-3 0 16,1 5 0-16,0 0 0 0,2-2-7 0,0-3 0 15,3 5-8-15,0-7 12 0,0 5-12 0,0 2 0 0,0-7 0 0,6 7 0 16,-1-2 27-16,0-3 2 0,3 3 1 0,0-3 0 16,-3-2 13-16,3 0 2 0,0 0 1 0,3 0 0 15,-3-2-13-15,0 2-2 0,0-5-1 0,-3 3 0 16,0-3-30-16,1-2-18 15,-1 0 2-15,-3 2 1 0,1-4 63 16,0 2 13-16,-3 2 3 0,0-4 0 0,0-3-52 0,-3 5-12 16,0-5 0-16,1-2 0 0,-1 7 24 0,-2-5 1 15,2 3 1-15,1-3 0 0,-4-2-26 0,4 2 8 16,-1 3-8-16,0-3 0 16,3 5-17-16,0-5-9 0,-2 3-2 0,2 2 0 0,0 2 28 0,0-2 0 15,0 0 0-15,0 2 0 0,0 5 29 0,0-2 11 0,0-3 3 0,0 5 0 16,0 0-18-16,0 0-3 0,0 0-1 0,0 0 0 15,2 7 35-15,1 5 6 0,2 0 2 0,1-3 0 16,-1 5-52-16,0 3-12 0,0-3 0 0,1 0 0 16,2 0 0-16,0 0 0 0,-3 0-9 0,3-2 9 15,-3 2 0-15,3 0 0 0,-3-2 0 0,1 0 10 16,-1-5-10-16,0 2 12 16,1-4-12-16,-4 2 12 15,3-5-66-15,-2 8-13 0,-3-10-2 0</inkml:trace>
  <inkml:trace contextRef="#ctx0" brushRef="#br0" timeOffset="180445.299">24744 4735 1036 0,'-27'0'46'0,"19"0"10"0,1 0-45 0,1 0-11 0,1 0 0 15,5 0 0-15,0 0 156 0,0 0 28 0,-3 0 7 0,1 5 1 16,2 2-107-16,0-5-21 0,-6 5-4 0,4-2 0 31,2 2 7-31,0 5 1 0,0-3 1 0,-3 3 0 0,0-5-55 0,1 7-14 0,-1-2 0 0,0 2 0 16,1 0 54-16,2-2 8 15,5-3 2-15,0 3 0 0,-2 0-64 0,0-3 0 16,-1 5-9-16,1-7 0 0,0 5 9 0,-1 2 12 0,4-2-2 16,-4-5-1-16,4 7-9 0,-1-7 0 0,0 0 0 0,0 0-11 15,1 0 11-15,2-2 0 0,0 2 8 0,-1 0-8 16,-1-7 0-16,2 5 0 0,2-5 0 0</inkml:trace>
  <inkml:trace contextRef="#ctx0" brushRef="#br0" timeOffset="180677.102">24940 4977 1321 0,'0'0'58'0,"0"0"13"0,0 0-57 0,0 0-14 15,0 0 0-15,5 0 0 0,3 0 98 0,-3 0 17 0,3 5 3 0,0-5 1 16,0 7-49-16,3-2-10 0,-4-3-1 0,1 5-1 15,0-2-11-15,0-3-3 0,0 5 0 0,-2-2 0 16,-1-3-16-16,0 3-4 0,0 0-1 0,1-3 0 16,-6-2-23-16,5 7 0 0,3-7 0 0,-3 7 0 15,1-2 0-15,-6-5 0 0,0 0 0 0,2 0 0 16,3 2-55-16,-5-2-5 0,0 0-2 0</inkml:trace>
  <inkml:trace contextRef="#ctx0" brushRef="#br0" timeOffset="180893.18">25088 4961 518 0,'0'0'23'0,"0"0"5"16,0 0-28-16,0 0 0 0,0 0 0 0,0 0 0 0,0 0 329 0,-5 2 61 16,2 3 12-16,3-5 2 0,-5 2-276 0,2 5-55 15,0-2-11-15,1 2-2 0,-1 0-21 0,-2 0-4 16,-1 5-1-16,1-5 0 0,2 0-21 0,-2-2-4 15,0 2-1-15,0 0 0 0,2 0-8 0,-2-5 10 0,2 5-10 0,0-2 10 32,1-3-37-32,2-2-7 0,0 0-2 0,0 0 0 0,0 0-184 0,0 0-38 0</inkml:trace>
  <inkml:trace contextRef="#ctx0" brushRef="#br0" timeOffset="181209.016">25069 4768 864 0,'0'0'76'0,"0"0"-60"0,0 0-16 0,0 0 0 0,0 0 92 0,6 0 16 16,2 7 4-16,-1 0 0 0,1 0 12 0,3 5 4 15,0-3 0-15,2 3 0 0,0 2-52 0,3-2-9 16,-3 7-3-16,0-3 0 0,1-2 52 0,-4 5 9 15,-2-5 3-15,0 5 0 0,0-5-74 0,-3 5-14 16,-2 0-4-16,-3-5 0 0,3 0 3 0,-3 0 0 16,-3 0 0-16,3 0 0 0,-3-2-13 0,-2 2-2 15,2-2-1-15,-2 0 0 0,2 2 5 0,-2 0 2 0,2 0 0 0,-2-7 0 16,3 0-30-16,-1 0 0 0,-2-2 0 0,5-5 0 16,-3 2 0-16,3-2 0 0,0 0 0 0,0 0 0 15,0 0-148-15,0 0-35 0,-3 0-7 0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3:06.34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1 119 456 0 0,'0'0'785'0'0,"0"0"74"0"0,0 0 34 0 0,0 0-39 0 0,0 0-208 0 0,0 0-94 0 0,0 0-21 0 0,0 0-15 0 0,0 0-50 0 0,0 0-18 0 0,0 0-6 0 0,6-3 180 0 0,-4 4 5133 0 0,9 60-3964 0 0,-5 21-256 0 0,5 19 737 0 0,-11-54-1464 0 0,0-47-786 0 0,0 0-1 0 0,-1 0 1 0 0,1 0-1 0 0,0 0 1 0 0,0 0-1 0 0,-1 1 1 0 0,1-1-1 0 0,0 0 1 0 0,0 0-1 0 0,-1 0 0 0 0,1 0 1 0 0,0 0-1 0 0,0 0 1 0 0,-1 0-1 0 0,1 0 1 0 0,0 1-1 0 0,0-1 1 0 0,0 0-1 0 0,-1 0 1 0 0,1 0-1 0 0,0 0 1 0 0,0 1-1 0 0,0-1 0 0 0,0 0 1 0 0,0 0-1 0 0,-1 0 1 0 0,1 1-1 0 0,0-1 1 0 0,0 0-1 0 0,0 0 1 0 0,0 1-1 0 0,0-1 1 0 0,0 0-1 0 0,0 0 1 0 0,0 1-22 0 0,-8-25 466 0 0,1-46 156 0 0,-7-26-828 0 0,13 87 183 0 0,0-1 0 0 0,1 1 1 0 0,1-1-1 0 0,-1 1 0 0 0,1-1 1 0 0,1 1-1 0 0,0 0 0 0 0,0 0 1 0 0,1-1-1 0 0,0 1 0 0 0,1 1 1 0 0,0-1-1 0 0,0 1 0 0 0,1-2 23 0 0,9-21-12 0 0,0 15 12 0 0,9-17 0 0 0,-17 29 0 0 0,8 3-85 0 0,-9 2 58 0 0,-1 0 0 0 0,0 0 0 0 0,0 1 0 0 0,0-1 0 0 0,0 1 0 0 0,-1 0 0 0 0,1 0 0 0 0,0 0 0 0 0,-1 1 0 0 0,1-1 0 0 0,-1 1-1 0 0,0 0 1 0 0,0 0 0 0 0,2 3 27 0 0,0 0 0 0 0,12 11 0 0 0,-12-2 11 0 0,-2-2 161 0 0,-2-11-153 0 0,-1-1 0 0 0,1 1 0 0 0,-1 0-1 0 0,0 0 1 0 0,1-1 0 0 0,-1 1 0 0 0,0 0 0 0 0,0 0 0 0 0,0-1-1 0 0,0 1 1 0 0,0 0 0 0 0,-1 0 0 0 0,1 0 0 0 0,0-1 0 0 0,-1 1-1 0 0,0 0 1 0 0,1-1 0 0 0,-1 1 0 0 0,0-1 0 0 0,0 1 0 0 0,0 0-1 0 0,0-1 1 0 0,0 0 0 0 0,0 1-19 0 0,-13 22-15 0 0,-6-9 109 0 0,20-15-82 0 0,-2 2 12 0 0,-1-1 1 0 0,1 1-1 0 0,-1-1 0 0 0,1 0 1 0 0,-1 0-1 0 0,0 0 0 0 0,1 0 0 0 0,-1 0 1 0 0,0 0-1 0 0,0-1 0 0 0,0 1 1 0 0,0-1-1 0 0,1 0 0 0 0,-1 0 1 0 0,0 0-1 0 0,0 0 0 0 0,0 0 1 0 0,0-1-1 0 0,0 1 0 0 0,1-1 0 0 0,-1 0 1 0 0,0 0-1 0 0,1 0 0 0 0,-1 0 1 0 0,0 0-25 0 0,-2-2-60 0 0,3 2-179 0 0,2 1-69 0 0,0 0-11 0 0,0 0-121 0 0,0 0-504 0 0,0 0-221 0 0,0 0-47 0 0,0 0-11 0 0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3T22:13:57.503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F0"/>
    </inkml:brush>
    <inkml:brush xml:id="br2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20243 12212 806 0,'0'0'72'0,"0"0"-58"16,0 0-14-16,0 0 0 16,0 0 0-16,0 0 0 0,0 0 0 0,0 0 0 15,0 0 50-15,0 0 7 0,6-3 2 0,-6 3 0 0,0 0-43 0,5-4-16 16,-2 4 11-16,2-8-11 0,-3 8 0 0,-2 0 0 15,0 0 0-15,0 0 0 0,0-7 14 0,3 3-3 16,-3 4-1-16,0 0 0 0,0 0-20 0,0-7-4 16,0 7-1-16</inkml:trace>
  <inkml:trace contextRef="#ctx0" brushRef="#br0" timeOffset="200.745">20288 11976 115 0,'0'0'0'0,"0"0"10"15,0 0-10-15,-2-4 0 0,-4 4 0 0,6 0 0 0,0 0 185 0,0 0 35 16,0 0 8-16,0 0 0 0,-2-3-174 0,2 3-35 16,0 0-7-16,0-4-2 0,0 4-10 0,0-3 0 15,2-1 0-15,-2-3-11 16,0 7-105-16,0-8-22 0,-5 1-4 0,5 7-142 0</inkml:trace>
  <inkml:trace contextRef="#ctx0" brushRef="#br0" timeOffset="339.222">20280 11762 57 0,'0'0'0'0,"0"0"0"15,0 0 0-15,0 0 0 0,3 0 76 0,-3 0 9 0,0 0 3 0,0-7 0 16,0 7-62-16,-3-4-12 0,3 4-2 0,0 0-190 15</inkml:trace>
  <inkml:trace contextRef="#ctx0" brushRef="#br0" timeOffset="1072.538">20315 11066 810 0,'-8'0'17'0,"2"5"4"0,1-5 1 0,0 0 2 0,2 0-24 0,3 0 0 16,0 0 0-16,0 0 0 0,0 0 13 0,0 0-1 0,0 0-1 0,0 0 0 15,0 0-19-15,0-5-4 0</inkml:trace>
  <inkml:trace contextRef="#ctx0" brushRef="#br0" timeOffset="1473.806">20257 11414 518 0,'0'0'46'16,"0"0"-37"-16,0-7-9 0,2 3 0 0,-2-3 117 0,0-1 22 0,0 1 4 0,0 0 1 16,3 5-93-16,-3-7-19 0,2 6-3 0,1-1-1 0,-3-4 7 0,0 6 1 15,-3-5 0-15,3 2 0 0,0-2-36 0,-2 0 0 16,2 3 0-16,0-4 0 15,0 1-35-15,0 0-13 0,0 0-4 0,-3 0 0 0</inkml:trace>
  <inkml:trace contextRef="#ctx0" brushRef="#br0" timeOffset="1643.646">20286 11038 57 0,'0'0'0'0,"0"0"0"0,0 0 0 0,-3 2 0 16,-2-2 0-16,-1 0 0 0,4 0 223 0,2 0 39 15,0 0 8-15,0 0 2 0,0 0-181 0,0 0-36 16,0 0-7-16,0 0-2 16,0 0-35-16,0 0-11 0,0 0 0 0,0 0-352 15,0 0-76-15</inkml:trace>
  <inkml:trace contextRef="#ctx0" brushRef="#br0" timeOffset="1774.978">20257 10885 518 0,'0'0'23'0,"0"0"5"0,-3-5-28 0,3 5 0 16,0-2 0-16,0 2 0 0,-3-5 79 0,3 3 10 15,-2-3 3-15,2 5 0 0,0 0-74 0,0-7-18 16,0 7 0-16</inkml:trace>
  <inkml:trace contextRef="#ctx0" brushRef="#br0" timeOffset="1913.139">20254 10765 230 0,'0'0'10'0,"0"0"2"0,0 0-12 0,0 0 0 16,0 0 0-16,0 0 0 0,0 0 67 0,0-7 10 16,5 2 3-16</inkml:trace>
  <inkml:trace contextRef="#ctx0" brushRef="#br0" timeOffset="2091.656">20272 10631 288 0,'0'0'12'0,"0"-7"4"0,0 2-16 0,0 3 0 16,-2-3 0-16,2-2 0 0,2 5 118 0,-2-3 21 16,-2-2 4-16,2 2 1 0,0-2-104 0,0 5-20 15,2-3-4-15,-2 5 0 0,0-7-25 0,0 7-5 16,3-2-1-16,2-3-231 15,-5 5-46-15</inkml:trace>
  <inkml:trace contextRef="#ctx0" brushRef="#br0" timeOffset="2276.817">20275 10499 230 0,'0'0'20'0,"0"0"-20"16,0 0 0-16,0 0 0 0,0-2 81 0,-3-3 12 16,1 3 3-16,2 2 0 0,2-5-83 0,-2-2-13 15,3 5-8-15,-3 2 8 0,3-7-9 0,-3 0 9 16,2 2 0-16,1-2 0 0,-3 2-16 0,3-2 4 15,-1 5 1-15,-2-3 0 16,-2-2-44-16,2 0-9 0,0 7-1 0,-3-5-1 16,3 3 22-16,0 2 5 0,0-5 1 0,0-2 0 0,0 5 21 0,0-3 4 0,-3 3 1 0,3-3 0 15,0 5 12-15,-2-7 0 0,2 5 0 0,0-3-9 16</inkml:trace>
  <inkml:trace contextRef="#ctx0" brushRef="#br0" timeOffset="2477.247">20262 10224 0 0,'0'0'0'0,"0"0"0"0,0 0 0 0,0 0 0 15,5-2 71-15,-2-5-15 0,-1 2 12 0,1 3 3 0,2-3-57 0,-2 3-14 16,-3 2 0-16,0-5 0 0,0 5 0 0,0 0 0 15,0-7 0-15,3 2 0 0</inkml:trace>
  <inkml:trace contextRef="#ctx0" brushRef="#br0" timeOffset="2830.781">20288 10081 288 0,'0'0'25'0,"0"0"-25"0,0 0 0 0,0 0 0 16,0 0 109-16,0 0 17 0,0 0 3 0,3-5 1 16,-3-2-101-16,3 2-20 0,-3 5-9 0,2-2 8 0,1-3-8 0,-1-2 0 15,-2 5 0-15,0 2 0 0,3-5-13 0,-3-2-5 16,0 7-1-16,3-2 0 16,-1-3-24-16,-2-2-5 0,0 7 0 0,3-5-1 0,0 3 49 0,-3-3 12 15,0 5 2-15,0-7 0 0,0 5-29 0,-3-3-5 16,3-2-2-16,-3 7 0 0,3-7 22 0,0 0 0 15,-2 2 0-15,-1 3 0 0,0-3-38 0,3-2-3 0,0 5-1 0,-2-3 0 0,2-2 78 0,0 0 15 16,-3 0 3-16,3 2 1 0,0-2 14 0,0 5 3 16,0-3 1-16,-2-2 0 0,-4 0-58 0,6 7-15 15,0-7 0-15,3 2 0 0,0 3 22 0,-1-3 2 16,-2 3 0-16,0 2 0 0,0-5-39 0,0 3-7 16,0-3-2-16,0 5 0 0,3-2 40 0,-3 2 8 15,-3-5 2-15,3 5-281 16,0 0-56-16</inkml:trace>
  <inkml:trace contextRef="#ctx0" brushRef="#br0" timeOffset="4110.676">20291 9813 57 0,'0'0'0'0,"0"0"0"0,0 0 0 0,0 0 0 15,0 0 124-15,0 0 19 16,-5-5 4-16,5 5 1 0,0 0-55 0,-3 0-10 0,0 0-3 0,3 0 0 16,0 0-19-16,0 0-4 0,-2-7-1 0,2 7 0 31,0 0-16-31,0 0-3 0,-3-5-1 0,0 5 0 0,3 0-8 0,0 0-3 15,0 0 0-15,0 0 0 0,-5 0 5 0,5 0 1 16,0 0 0-16,0 0 0 0,0 0-1 0,-3 0 0 16,-2 0 0-16,5 0 0 0,0 0-4 0,0 0-1 15,0 0 0-15,-5 0 0 0,2 5-1 0,3-5 0 16,-5 0 0-16,5 0 0 0,-3 7-12 0,-2-2-2 16,2-3-1-16,1 5 0 0,2-7-1 0,-3 5 0 0,3 2 0 0,-3 0 0 15,3 0-8-15,0 0 0 0,-2 0 0 0,2-2 8 16,0 2-8-16,0 0 0 0,0 0 0 0,0 0 0 15,0 0 0-15,2 0 0 0,-2-7 0 0,0 5 0 16,0-5 0-16,0 2 0 0,0-2 0 0,6 5-11 16,-4-3 11-16,-2-2 0 0,8 0-9 0,-2 5 9 15,-6-5 0-15,5 0 0 16,-5 0-9-16,8 0 9 0,-3-5 0 0,0 5 0 16,-5 0 0-16,0 0 0 0,3-7 0 0,0 0 0 15,-3 0 0-15,2 5 0 0,1-8 0 0,0 8 0 16,-6-5 8-16,3 2-8 0,3-2 0 0,-3 5 8 15,-3-3-8-15,3-2 0 0,0 7 9 0,0-7-9 16,0 7 8-16,-3-5-8 0,-2 3 9 0,2-3-9 0,1 5 10 0,-4-2-10 16,4-3 10-16,-3 3-10 0,2-3 10 0,0 5-10 0,-2-2 8 0,2-3-8 15,-2 5 0-15,5 0 9 0,-5-2 7 0,2-3 0 16,-2 5 1-16,5 0 0 0,-6 0 0 0,6 0 0 16,0 0 0-16,0 0 0 0,0 0-7 0,0 0-2 15,-2 7 0-15,2-7 0 0,0 7-8 0,0 0 0 16,0 0 0-16,2-2 0 0,-2 2-9 0,6 0 9 15,-4 0 0-15,1-2 0 16,2-3 0-16,1 5 0 0,-1-2 0 0,0-3 0 16,1 3-9-16,-1-5 9 0,3 0 0 0,-8 0-9 15,0 0 9-15,0 0 0 0,5 0 0 0,0-5 0 16,1 3 0-16,-1-3 0 0,0-2 0 0,-2 5 0 16,2-5 0-16,-2 2 0 0,-1-2 0 0,-2 0 8 15,3 2-8-15,0-2 0 0,-6 5 0 0,0-3 8 16,1-2-8-16,-1 0 0 0,0 2 0 0,1 3 8 0,-1-3-8 0,3 5 0 15,-2-2 8-15,2 2-8 0,-3-5 0 0,-2 5 9 16,-1-2-9-16,1 2 0 0,2 0 12 0,-2 0-4 16,0 0 0-16,0 2-8 0,-1-2 12 0,6 0-12 15,-2 5 12-15,2-5-12 0,-3 2 8 0,3-2-8 0,-5 5 0 0,2 2 0 16,0 0 0-16,1-2 0 0,-1-3 0 0,3-2 0 16,0 7 0-16,0 0 0 0,3-2-12 0,-3-5 12 0,2 7-8 0,1 0 8 15,0-2 0-15,2-3-9 0,-5-2 9 0,5 5 0 16,3-5-9-16,-3 2 9 0,-5-2 0 0,0 0 0 15,0 0-9-15,6-2 9 0,-1-3 0 0,0-2 0 16,1 0 0-16,-1 2 0 0,3-2 0 0,-6 0 0 16,-2 0 0-16,0 5 0 0,0-5 0 0,3 2 8 15,-6-2-8-15,3 2 0 16,0 3 10-16,-2-3-10 0,-3 3 10 0,2-3-10 16,3 5 20-16,0 0-1 0,0 0-1 0,0 0 0 15,-5-2 1-15,-1 2 0 0,1-5 0 0,2 5 0 16,3 0-19-16,-5 5 10 0,0-5-10 0,5 0 8 15,-3 2-8-15,3-2 0 0,0 0 9 0,0 0-9 16,0 0-71-16,-2 5-18 0,2-5-4 0</inkml:trace>
  <inkml:trace contextRef="#ctx0" brushRef="#br0" timeOffset="4597.418">20246 9653 230 0,'0'0'20'0,"0"0"-20"0,0 0 0 0,0 0 0 15,0 0 184-15,0 0 32 16,0 0 6-16,0 0 2 0,0 0-149 0,0 0-30 16,0 0-5-16,0 0-2 0,0 0-14 0,5-5-4 15,-2 3 0-15,0-3 0 0,-3 5-12 0,0-7-8 16,0 2 10-16,0 3-10 0,0-3 9 0,0-2-9 15,0 5 8-15,2-5-8 16,-2 2-96-16,-2 3-24 0</inkml:trace>
  <inkml:trace contextRef="#ctx0" brushRef="#br0" timeOffset="4782.107">20257 9467 345 0,'0'0'15'0,"0"0"4"0,0 0-19 0,0 0 0 31,0 0 0-31,0 0 0 0,0-2 95 0,0 2 15 16,0-5 3-16,0 5 1 0,0-7-80 0,0 7-16 0,5-5-3 15,-5 5-247-15,0-7-50 0</inkml:trace>
  <inkml:trace contextRef="#ctx0" brushRef="#br0" timeOffset="4919.54">20262 9352 288 0,'0'0'25'0,"0"0"-25"16,0 0 0-16,0-5 0 0,0-2 121 0,0 7 19 16,0-7 4-16,0 5 1 0,0-3-73 0,0 5-14 15,0-7-3-15,0 7-1 0,-3-5-31 0,3 5-7 16,0-2 0-16,0 2-1 0,0 0-15 0,0 0-12 16,0-5 3-16</inkml:trace>
  <inkml:trace contextRef="#ctx0" brushRef="#br0" timeOffset="5098.599">20278 9213 288 0,'0'0'25'0,"0"0"-25"0,0 0 0 0,0 0 0 0,0 0 123 0,0 0 19 0,-3-7 4 0,3 7 1 15,0-7-104-15,3 2-21 0,-1 3-4 0,1-3-1 16,-3-2-17-16,-3 7 0 0,3 0 0 0</inkml:trace>
  <inkml:trace contextRef="#ctx0" brushRef="#br0" timeOffset="5236.49">20288 9032 230 0,'0'0'20'0,"0"0"-20"16,0 0 0-16,0 0 0 0,3-7 120 0,-3 7 19 15,-3-5 4-15,3 5 1 16,0 0-114-16,0-2-22 0,0 2-8 0</inkml:trace>
  <inkml:trace contextRef="#ctx0" brushRef="#br0" timeOffset="5383.635">20288 8924 115 0,'0'0'0'0,"0"0"10"0,0 0-10 0,3-7 0 0,-3 7 0 0,0 0 0 16</inkml:trace>
  <inkml:trace contextRef="#ctx0" brushRef="#br0" timeOffset="5552.655">20280 8778 806 0,'0'0'36'0,"0"0"7"0,0-7-35 0,3 4-8 16,-3-6 0-16,0 2 0 0,0 5 0 0,-3-5-14 15,6 0 3-15,0 0 1 0,-3-5 10 0,0 7 0 16,0-2 10-16,0 0-10 0,0 0 0 0,2 0 0 0,-2 0 0 0,0 0 0 16,0 2-20-16,3 3-11 0</inkml:trace>
  <inkml:trace contextRef="#ctx0" brushRef="#br0" timeOffset="5721.856">20294 8482 576 0,'0'0'12'0,"0"0"4"0,0 0 0 0,0 0 0 0,0 0-16 0,-3-5 0 0,3-2 0 0,-3 0 0 16,3 0 0-16,0 7 0 0,0 0 0 15,0 0 0-15</inkml:trace>
  <inkml:trace contextRef="#ctx0" brushRef="#br0" timeOffset="6386.822">20325 7854 57 0,'0'0'0'0,"0"0"0"0,0 0 0 0,0 0 0 16,0 0 0-16,0 0 0 0,0 0 29 0,3 0 1 15,2-7 0-15,-2 2 0 0,0 3-30 0,-1-6 0 16,1 4 0-16,-1-3 0 0,-2 0 0 0,0-5 0 0,3 5 0 0,-3 0 0 16,0-3 0-16,-3 3 0 0,1 3 0 0,-1-3 0 15,1 2 0-15,-4-2 0 0,1 7 0 0,2-7 0 16,-2 7 0-16,2-3 0 0,-2-1-8 0,0 4 8 16,2-3 0-16,3 3 0 0,-3-4 0 0,-2-3 0 15,3 0 17-15,-1 2 7 0,3-5 2 0,0-1 0 16,0 4 32-16,0-5 6 0,3-2 2 0,-1 0 0 0,1-1 4 0,2 4 1 15,-2 4 0-15,-1-3 0 0,-2 1-25 0,3 7-5 16,0-6-1-16,-3 8 0 0,0 0-2 0,0 0-1 16,0 0 0-16,0 0 0 0,0 0-22 0,0 0-5 15,2 3-1-15</inkml:trace>
  <inkml:trace contextRef="#ctx0" brushRef="#br1" timeOffset="11787.247">20540 12546 518 0,'0'0'46'0,"0"0"-37"15,0 0-9-15,0 0 0 0,0-7 112 0,0 7 20 0,2-5 4 0,-2 5 0 16,0 0-43-16,0-3-9 0,0 3-1 0,0-4-1 16,0 4 5-16,0 0 1 0,0 0 0 0,0 0 0 15,0 0-19-15,0 0-3 0,0 0-1 0,0 0 0 16,0 0-11-16,0 0-2 0,0 0-1 0,0 0 0 0,0 0-13 0,6 0-2 16,-6 0-1-16,5 4 0 0,-5-4-9 0,5 8-2 31,0-1 0-31,1-3 0 0,-1-1-4 0,0 4 0 0,3-3-1 15,-2-1 0-15,1 4-5 0,1-7-1 0,0 4 0 0,0 4 0 16,3-1-1-16,-3-3 0 0,2 3 0 0,4 0 0 16,-6-4 6-16,5 4 1 0,-3-2 0 0,1 2 0 15,0 0-7-15,2 0-2 0,0-3 0 0,0-1 0 16,-2 4-10-16,2-2 0 0,0 2 0 0,0 0 0 16,1-3 8-16,2 3-8 0,-3-4 12 0,0 4-4 0,-2-3 2 0,2 4 0 15,0-1 0-15,-2-3 0 0,-1-1 1 0,3 4 0 16,-2-3 0-16,2-1 0 0,-2 1-3 0,2-1 0 15,0 2 0-15,1 2 0 0,1 0 0 0,-1-7-8 16,2 7 12-16,-1-3-4 0,-1-1 4 0,2 1 0 16,-3-1 0-16,3 2 0 0,2-3-12 0,3 3 0 15,-2-1 9-15,-1-1-9 16,4 1 0-16,-1-1 0 0,-3 1 0 0,3-1 0 16,1 1 0-16,-4-1 8 0,6-3-8 0,-3 0 8 15,0 0-8-15,0 4 8 0,3-1-8 0,0-3 8 16,0 0-8-16,-3 0 12 0,0 0-4 0,0 0 0 15,3 0-8-15,-3 0 12 0,-2 0-4 0,-1-3 0 16,1 3-8-16,-3-4 12 0,-3 4-4 0,3-3 0 0,-3-1 0 16,0-3 0-16,3 7 0 0,-5-7 0 0,-1 0 3 0,1 0 1 0,0 2 0 0,-1-2 0 15,1 0 0-15,-1 0 1 0,-2 0 0 0,3 2 0 16,-1-2-1-16,-2 0-1 0,0 4 0 0,0-4 0 16,-3 0 0-16,3 0 0 0,-2-2 0 0,2 2 0 15,-6 4-1-15,4-1 0 0,-4-3 0 0,4 0 0 16,-4 4-2-16,1-1 0 0,2-3 0 0,-2 2 0 15,-3-2-8-15,2 4 8 0,1-1-8 0,0-3 8 0,2 4-8 0,-2-1 0 16,-3 1 0-16,2-1 0 0,-2 4 9 0,0-5-9 16,0 5 10-16,0 0-10 0,0-3 10 0,0 3-10 15,0 0 10-15,0 0-10 0,0 0 12 0,0 0-4 16,6-4-8-16,-6 4 12 0,0 0-2 0,0 0-1 16,0 0 0-16,0 0 0 0,0 0-9 0,0 0 0 15,0 0 0-15,0 0 0 16,0 0 0-16,0 0 0 0,0 0 0 0,0 0 0 15,0 0 0-15,0 0 0 0,0 0 0 0,0 0 0 16,0 0 0-16,0 0 0 0,0 0 0 0,2 4 0 16,-2-4 0-16,0 0 0 0,0 0 0 0,0 8 0 15,0-1 0-15,0-7-9 0,3 7 9 0,-1 0-10 16,-2-7 10-16,6 7 0 0,-4 0 0 0,4 5 0 0,2-5 0 16,-3 4 0-16,0-4 0 0,1 3-8 0,-1 2 8 0,3-1 0 0,0-1 0 0,-3 2 0 15,6-5 0-15,-3 7 0 0,-1-7 0 0,-1 0 0 16,2 5 0-16,0-5-10 0,0 4 10 0,-1-4-10 15,1-4 10-15,0 4 0 0,0 0 0 0,-2 2 0 16,2-6 0-16,-3 4 0 0,-5-7 0 0,5 4 0 16,3-1 0-16,-3 1 0 0,-5-4 0 0,6 3 0 15,-6-3 0-15,5 5 8 16,-5-5-8-16,5 0 0 0,-5 0 0 0,8 2 0 16,-3-4 0-16,1 2 8 0,-4-5 0 0,4 5 1 15,-1-7 0-15,0 4 0 0,-5-1-9 0,6-3 0 16,-1-5 0-16,-3 5 0 0,4 0 0 0,-4 0 0 15,4-3 0-15,-1 3 8 0,0-2-8 0,-2 2 0 16,0 0 0-16,2 0 0 0,-2 0 0 0,-1 0 0 16,1 0 0-16,-1 2 0 0,1 2 0 0,0-1 0 0,-3 4 8 0,0 0-8 15,2-7 0-15,-2 7 0 0,0 0 0 0,0 0 0 16,0 0 0-16,0 0 0 0,3 0 8 0,-3 0-8 16,0 0 0-16,0 0 0 0,0 0 0 0,3-7 0 15,-3 7 0-15,0 0 0 0,5 0 0 0,-2 0 0 16,2 0 0-16,-5 0 0 0,0 0 0 0,0 0 0 0,0 0 0 15,5 0 0-15,-2 4 0 0,-3-4 0 0,5 3 0 0,0 1 0 0,-2-1 0 0,0 1 0 16,2-1 0-16,-2 2 0 0,2-3 0 0,-2 3 0 16,2 2-8-16,0-3 8 0,-2 3 0 0,2-4 0 15,3 4 0-15,0-2 0 0,-3-3 0 0,3 3 0 16,-2 2 0-16,4 0 0 0,-2 0 0 0,3-3 0 16,-1-1-8-16,1 4 8 0,2-2 0 0,0-3 0 15,0 3 0-15,3-1 0 16,0-1 0-16,0 1 0 0,0-1 0 0,3 1 0 15,-4-4 0-15,4 3 0 0,-1-3 0 0,4 0 0 16,-1 0 0-16,0 0 0 0,0 0 0 0,3 0 0 16,0 0 0-16,-3-3 0 0,3 3 0 0,-3-4 0 15,0 1 0-15,3-1 0 0,-3 4 0 0,3-7 0 16,-3 7 0-16,0-7 0 0,0 2 0 0,0 2 0 16,1-1 0-16,-1-3 0 0,3 4 0 0,-1-4 0 0,4 3 0 0,-3-3 0 15,0 2 0-15,-1 3 0 0,1-3 0 0,0-2 0 16,0 4 0-16,0-1 0 0,-1-3 0 0,-1 0 0 15,-1 2 0-15,0-2 0 0,-3 4 0 0,1-4 0 16,-3 0 0-16,2-4 0 0,-2 4 0 0,3-1 0 0,-1 1 0 16,1 0 0-16,-3-4 8 0,0 4-8 0,-1 0 0 0,-1-1 0 31,2-3 0-31,-1 4 0 0,4-3 0 0,-3 1 8 0,0-1-8 0,0 3 0 16,-3-4 8-16,3 4-8 0,-3-1 8 0,0 4-8 15,0-3 8-15,1 4-8 0,-4-4 0 0,3 3 8 16,-2-3-8-16,0 2 12 0,-4 3-12 0,4-3 12 15,-3 2-12-15,0-1 0 0,-3 4 0 0,1-3 0 16,-1-1 0-16,0 4 0 0,-5 0 11 0,0 0-11 16,0-3 8-16,3-1-8 0,-6-3 0 0,3 7 9 15,-3-7-57-15,-2 2-12 0,0 2-3 0,-6-1-877 16,1-3-176-16</inkml:trace>
  <inkml:trace contextRef="#ctx0" brushRef="#br1" timeOffset="12558.237">22061 13282 1357 0,'0'0'29'0,"0"0"7"0,0 0 0 0,0 0 4 0,8 0-32 0,-3-5-8 15,-5 5 0-15,8-2 0 0,-3 2 89 0,1 0 17 0,-6 0 3 0,8 2 1 16,0 3-22-16,0 2-4 0,-1 0 0 0,-1-2-1 15,2 4-15-15,0-2-2 0,-3 5-1 0,0-5 0 16,3 0-33-16,-3 5-6 0,3-3-2 0,-2 3 0 16,2 0 13-16,-3-3 3 0,0 3 0 0,3-5 0 0,0 0-29 0,-3 0-11 15,-2 0 8-15,2 0-8 0,1-2 0 0,-1 2 0 16,0-7 8-16,-5 0-8 0,0 0 0 0,0 0 0 16,0 0 0-16,0 0-751 0,-2-7-149 0</inkml:trace>
  <inkml:trace contextRef="#ctx0" brushRef="#br1" timeOffset="12874.513">22405 13256 1756 0,'0'0'39'0,"0"0"8"0,-5 0 1 0,-1 5 1 0,1-3-39 0,0 3-10 0,-1-3 0 0,-1 5 0 16,-1 2 63-16,0-2 10 0,2 3 3 0,1 2 0 16,0-1-45-16,-1-1-9 0,-1 4-2 0,1 0 0 15,1 5-8-15,0-5-3 0,-1 2 0 0,-2 1 0 16,3-3-9-16,0 5 8 0,-3-5-8 0,3 5 8 0,-3-5-8 16,5 5 0-16,-5-5 0 0,3 0 8 0,0 0-8 0,-1-2 0 15,1 2 9-15,0-2-9 0,-3-3 8 0,2-2-8 16,1 5 8-16,2-5-8 0,-2 0 0 0,0 0 8 15,0-2-8-15,2-3 0 16,3-2 0-16,0 0 0 0,0 0 0 0,0 0-12 31,0 0-106-31,0 0-22 0,0 0-4 0</inkml:trace>
  <inkml:trace contextRef="#ctx0" brushRef="#br1" timeOffset="13522.775">22154 13152 864 0,'0'0'38'0,"0"0"8"0,0 0-37 0,0 0-9 0,0 0 0 0,0 0 0 15,0 0 72-15,0 0 13 0,0 0 3 0,0 0 0 16,0 0 12-16,0 0 2 0,0 0 1 0,0 0 0 16,0 0-48-16,0 0-10 0,2 3-1 0,-2-3-1 0,0 0-8 0,0 0-2 15,0 0 0-15,0 0 0 0,0 0 19 0,0 0 3 16,0 0 1-16,6-3 0 0,-1-1-29 0,-3-3-6 16,1 2-1-16,2-2 0 0,1 0-11 0,-1 4-9 15,-2-4 12-15,2-2-12 0,-2 2 9 0,4 0-9 0,-1 0 0 0,-1 0 9 16,0 0-9-16,1 0 0 0,2 0 0 0,-3 2 8 15,0-2-8 1,0 0 0-16,1 0 0 0,-1 7 0 0,0-7 9 16,1 2 0-16,-4 3 0 0,4 2 0 0,2-5 4 15,-6 5 1-15,-2 0 0 0,0 0 0 0,0 0-5 0,5 0-1 16,1-2 0-16,-6 2 0 0,0 0-8 0,5 2 8 16,-5-2-8-16,5 0 8 0,1 0 1 0,-6 0 0 15,5 7 0-15,0-2 0 0,0 2 6 0,-2 0 1 16,0-3 0-16,2 6 0 0,0-3 15 0,1 2 3 0,-4-2 1 0,1 3 0 15,5-3-35-15,-3 5 0 0,-2-5-12 0,-1 0 3 16,4 0 9-16,-4 0 0 0,1 0 0 0,-3-7 8 16,0 0-8-16,3 5 9 0,-3-5-9 0,0 0 10 15,0 0-21-15,0 0-4 0,0 0-1 0,0 0-709 16,0 0-143-16</inkml:trace>
  <inkml:trace contextRef="#ctx0" brushRef="#br1" timeOffset="13946.925">22627 13275 1342 0,'0'0'60'0,"0"0"12"0,0 0-58 0,0 0-14 0,0 0 0 0,5 0 0 16,1-5 72-16,2 5 12 0,0 0 3 0,0 0 0 15,0 0-21-15,5 0-4 0,0 0-1 0,3-2 0 16,-3 2-32-16,0 0-6 0,1 0-2 0,-1 0 0 16,-3 0-13-16,1 2-8 0,0-2 10 0,-1 0-10 15,-10 0 8-15,0 0-8 0,0 0 0 0,0 0-580 16,-3 5-121-16</inkml:trace>
  <inkml:trace contextRef="#ctx0" brushRef="#br1" timeOffset="14125.74">22651 13482 230 0,'0'0'20'0,"0"0"-20"16,5 2 0-16,6 3 0 15,-3-5 248-15,5 2 46 0,0-2 9 0,6 0 1 16,-3 0-156-16,2 0-31 0,-2-2-6 0,5-3-2 15,-2 5-47-15,2-2-10 0,-3-3-1 0,1 3-1 16,-1-6-32-16,1 1-6 0,-3 3-2 0,-3-3 0 0,-2 2-10 0,-1-2 0 16,1 5 9-16,-3-5-872 15</inkml:trace>
  <inkml:trace contextRef="#ctx0" brushRef="#br1" timeOffset="14596.002">23138 13350 1324 0,'8'5'118'0,"-3"-3"-94"0,-2-2-24 0,5 0 0 15,0 5 10-15,0-5-2 0,2 0-8 0,-2 2 12 16,3-2 58-16,-1 5 11 0,3-5 3 0,1 0 0 16,-1 0-29-16,0 0-6 15,0 0-1-15,3 0 0 0,-3 0-39 0,1-5-9 16,-4 5 0-16,1-2 0 0,-1 2-13 0,1 0-3 15,-6 0 0-15,1-5-777 0</inkml:trace>
  <inkml:trace contextRef="#ctx0" brushRef="#br1" timeOffset="14828.237">23291 13301 576 0,'0'0'51'0,"0"0"-41"16,0 0-10-16,8 2 0 0,-2-2 156 0,-6 0 30 16,0 0 6-16,5 7 0 15,0-2-64-15,0-3-14 0,-2 3-2 0,0 2-1 16,-1 0-30-16,1 0-5 0,0 5-2 0,-3-5 0 16,0 4-30-16,2-1-5 0,-2-3-2 0,3 5 0 15,-3-5-18-15,0 7-4 0,3-7-1 0,-3 5 0 16,2-3-14-16,1 3 11 0,-1-5-11 0,1 5-626 15,0-5-131-15</inkml:trace>
  <inkml:trace contextRef="#ctx0" brushRef="#br1" timeOffset="15082.423">23548 13242 1551 0,'0'0'68'0,"-3"7"16"0,3 0-68 0,0 0-16 0,3 0 0 0,0 0 0 0,-1 5 21 0,1 2 1 31,-3-2 0-31,0 6 0 0,3-1 35 0,-1 2 7 0,-2 2 2 0,0 2 0 0,5-1-18 0,-2-1-4 16,0 0-1-16,-1 2 0 15,1-6-27-15,2 2-6 0,1 2-1 0,-1-2 0 16,-2-5-9-16,-1 0 8 0,-2-2-8 0,5-3-607 15,-2 3-126-15</inkml:trace>
  <inkml:trace contextRef="#ctx0" brushRef="#br2" timeOffset="20325.872">19828 12593 460 0,'0'0'20'0,"0"0"5"0,0 0-25 0,0 0 0 16,0 0 0-16,3-7 0 0,2 7 164 0,-5 0 27 15,5-8 5-15,-5 8 2 16,5-4-86-16,-5 4-18 0,3 0-3 0,-3 0-1 15,0 0-9-15,0 0-1 0,5 0-1 0,-5 0 0 16,0 0-9-16,0 0-2 0,0 0 0 0,0 0 0 16,0 0-28-16,0 0-7 0,0 0-1 0,6 0 0 15,-4 4 6-15,-2-4 1 0,0 0 0 0,0 8 0 16,-2-1-8-16,2-3-2 0,-3 3 0 0,0 0 0 16,-2 0-3-16,2 1-1 0,1-1 0 0,-1 0 0 0,-2 0-7 0,2 0-2 15,-2 5 0-15,2-5 0 0,1 0-3 0,-1 0-1 16,-2 0 0-16,2 0 0 0,-2 0 1 0,-1 5 0 15,1-5 0-15,0 0 0 0,0 0 3 0,-1 0 0 16,1 5 0-16,-3-5 0 0,0 0 0 0,3-3 0 16,-3 3 0-16,3 1 0 0,-3-1-3 0,0-3 0 15,0-1 0-15,0 4 0 0,0 0-4 0,0-7-1 0,0 7 0 0,0-7 0 16,-3 7 3-16,1-2 0 0,-1-5 0 0,1 7 0 16,-1-3 1-16,-2-1 0 0,0 1 0 0,-1-1 0 15,1 1-3-15,3-1 0 0,-1 1 0 0,-2-1 0 16,0-3-9-16,-1 5 12 0,4-3-12 0,-3 3 12 0,-1-5-12 15,1 4 10-15,5-1-10 0,-2-3 10 0,-4 7-10 0,4-7 0 32,-1 4 0-32,-2-1 8 0,0-3-8 0,2 4 10 0,-2-4-10 15,2 3 10-15,-2 2-10 0,0-3 10 0,0-2-10 0,-1 0 10 16,1 0-10-16,3 5 8 0,-4-5-8 0,4 0 8 16,-3 0-8-16,-1 0 0 0,1 0 9 0,0 0-9 15,0 0 8-15,-1 0-8 0,1 0 10 0,0 0-10 16,2 0 11-16,1-5-11 0,-1 5 12 0,3 0-12 15,0 0 12-15,-2 0-4 0,2 0 0 0,-3-2-8 0,3-3 12 0,-2 5-12 16,2 0 12-16,0-3-12 0,0-1 10 0,0 4-10 16,3-3 8-16,-3-1-8 0,2 4 9 0,-1-7-9 15,1 7 10-15,-2-3-10 0,0-1 9 0,3-1-9 16,0 3 8-16,-1-3-8 0,1 5 0 0,0-3 8 16,0-1-8-16,-1 1 0 0,1-1 0 0,0 4 0 15,2-3 8-15,-2-1-8 16,2 4 0-16,0-7 0 0,-2 7 0 0,3-5 0 15,-4 3 0-15,4 2 0 0,-1-5 0 0,0 2 0 16,1-1 0-16,-1 1 0 0,0-1 0 0,-2 4 0 16,2-7 0-16,1 7 0 0,-1-7 0 0,3 7 0 15,-2-3 0-15,-1-1 0 0,-2 4 0 0,2-5 0 0,0 3 0 0,3 2 0 16,-5-5 0-16,0 5 0 0,2 0 0 0,0 0 0 16,1 0 0-16,-1 0 0 0,0-3 0 0,3 3 0 0,0 0 0 0,0 0 0 15,-2 0 0-15,2 3 0 0,0-3 0 0,0 0 0 16,0 0 0-16,0 0 0 0,0 0 0 0,0 0 0 15,0 0 0-15,0 0 0 0,0 0 0 0,0 0 0 16,0 7 0-16,2-2 0 0,-2-5 0 0,0 0 0 16,0 0 0-16,0 0 0 0,-2 7 0 0,2 0 0 15,0-7 0-15,0 7 0 0,-3-3 0 0,1 3 0 0,2-7 0 0,-3 3 0 16,0 4 0-16,3-7 0 0,-2 5 0 0,-1 2 0 16,0 0 0-16,1 0 0 0,2 0 0 0,-3 0 0 15,-2 2 0-15,-1 1 0 0,1-3 0 0,2 0 0 16,-2 0 0-16,0-2 0 0,-3 6 0 0,3-4 0 15,2 0 0-15,-2 3 0 0,-3-5 0 0,0 2 0 16,0 0 0-16,3 0 0 16,-1 0 0-16,1 0 0 0,-3 0 9 0,3-2-9 15,0-3 0-15,-1 3 0 0,1 2 0 0,-3-3 8 16,0-1-8-16,0 1 0 0,3-1 0 0,-3 4 0 16,3-7 0-16,5 0 0 0,-8 0 0 0,8 0 8 0,-6 5-8 15,6-5 0-15,-5 0 0 0,-3 0 8 0,8 0-8 0,-5-5 0 16,-3 5 0-16,8 0 8 0,0 0-8 0,0 0 0 15,-5 0 0-15,-3 0 0 0,8 0 0 0,-6-2 9 0,1-3-9 0,5 5 0 16,-5-3 8-16,0-1-8 0,2-3 0 0,0 0 0 16,3 7 8-16,-2-5-8 0,-1 3 0 0,0-5 0 15,1-1 9-15,2 4-9 0,-3-3 0 0,0 0 9 16,1 0-9-16,-1 0 0 0,3 2 0 0,-3 2 8 16,3-4-8-16,-2 3 0 0,-1-3 0 0,3 7 0 15,0 0 0-15,0-3 0 16,-3-1 0-16,3 4 0 0,0-7 0 0,0 7 0 15,-5-5 0-15,5 5 0 0,0 0 0 0,-2 0 0 16,2-7 0-16,0 7 0 0,0 0 0 0,0 0 0 16,0 0 0-16,0 0 0 0,-3 0 0 0,3 0 0 15,-5-3 0-15,5 3 0 0,0 0 0 0,0 0 0 16,0 0 0-16,0 0 0 0,-3 3 0 0,3-3 0 16,-5 0 0-16,5 0 0 0,-6 0 0 0,6 0 0 0,-5 0 0 0,5 0 0 15,-3 5 0-15,3-5 0 0,0 0 0 0,0 0 0 16,-5 2 0-16,5-2 0 0,-2 5 0 0,-4-5 0 15,6 0 0-15,-2 7 0 0,-1-7 0 0,-2 7 0 16,2-3 0-16,-2-1 0 0,-1 1 0 0,1-1 0 0,2 4 0 0,-2-2 0 16,-3-3 0-16,0 3 0 0,-2 2 0 0,2 0 0 31,-3-3 0-31,3-1 0 0,-2 4 0 0,-1-2 0 0,1-3 0 0,2 3 0 16,-3-5 0-16,-2 7 0 0,5-7 8 0,0 7-8 15,-5-7 0-15,2 7 0 0,-2-7 0 0,2 4 0 16,-2-1 0-16,0-3 0 0,0 5 0 0,-1-5 0 15,1 2 0-15,3-2 0 0,-4 0 8 0,4 0-8 16,-4 5 0-16,1-5 0 0,3 2 0 0,-1-2 0 16,-2 0 0-16,2 0 0 0,-2 0 0 0,0 5 0 0,2-10 0 0,-2 5 0 15,2 0 0-15,1 0 0 0,-1 0 0 0,-2 5 0 16,0-5 0-16,2 4 0 0,-5-1 0 0,3-3 0 16,0 0 0-16,2 0 0 0,1 0 0 0,2 4 0 15,-3-1 0-15,-2-3 0 0,0 0 0 0,0 4 0 16,2-4 0-16,0 3 0 0,1-6 0 0,-1 3 0 15,1 0 0-15,-4 0 0 0,6-4 0 0,-2 4 0 0,-1 0 0 0,-2 0 0 16,2 0 0-16,1-3 0 0,-1 3 0 0,1 0 0 16,-1-4 0-16,-2 4 0 0,0-3 8 0,2 3-8 15,-2 0 0-15,2 0 0 0,-2-4 0 0,0-1 0 16,-3 3 0-16,5 2 0 0,-5-5 0 0,3 5 0 0,-3-2 0 0,3-3 0 16,0 2 0-16,0-1 0 0,-1 1 0 0,-1-1 0 31,1 4 0-31,1-3 0 0,0-1 0 0,0 4 0 0,-1-7 0 15,4 7 0-15,-3-5 0 0,2 5 0 0,-2-7 0 0,2 7 0 16,-2-3 0-16,2-1 0 0,-4-3 8 0,1 4-8 16,1-1 0-16,0-3 0 0,-3 7 0 0,3-5 0 15,2-2 0-15,-2 4 0 0,-8-1 0 0,5 1 0 16,3-1 0-16,-1 1 0 0,1-1 0 0,-5 4 0 16,2-3 0-16,3-1 0 0,5-1 0 0,-6 3 0 0,-4-3 0 0,5 5 0 15,5-2 0-15,-3-3 0 0,3 2 0 0,-5-1 0 16,2 4 0-16,3-3 0 0,8 3 0 0,-7-4 0 15,-7 4 0-15,6-7 0 0,3 7 0 0,0-3 0 16,-6-1 0-16,3-1 0 0,0 3 0 0,3 2 0 16,0-5 0-16,-3 5 0 0,-3 0 0 0,6 0 0 15,2-3 0-15,-2-1 0 16,-6 1 0-16,6 3 0 0,5 0 0 0,-3-4 0 16,1 1 0-16,-1-1 0 0,-5 4-9 0,6 0 9 15,2 0 0-15,0 0 0 0,-6-3-8 0,6 3 8 16,0 0-65-16,0 0-10 0,0 0-1 0,0 0-1 15,0 0-152-15,0 0-31 0</inkml:trace>
  <inkml:trace contextRef="#ctx0" brushRef="#br2" timeOffset="21197.418">17362 13529 576 0,'0'0'25'0,"0"0"6"0,0 0-31 0,0 0 0 0,0 0 0 0,0 0 0 16,0 0 162-16,0 0 26 0,0 0 6 0,0 0 1 31,0 0-75-31,0 0-16 0,8 2-2 0,-5 3-1 0,-3-5-34 0,7 0-7 15,-1 7-2-15,-1-7 0 0,3 7-13 0,-3-2-2 16,3 2-1-16,0-5 0 0,0 5-6 0,0 0-2 16,0-2 0-16,3 2 0 0,-3 0-10 0,-1 0-3 0,1 0 0 0,0 0 0 15,-2-2-8-15,2 2-1 0,-1 0-1 0,1-2 0 16,-2-3-3-16,-1 3-8 0,0 2 12 0,-5-7-4 16,3 2-8-16,-3-2 12 0,0 0-12 0,0 0 12 15,0 0-44-15,0 0-9 0,0 0-2 0,0 0-609 16,0 0-121-16</inkml:trace>
  <inkml:trace contextRef="#ctx0" brushRef="#br2" timeOffset="21513.71">17661 13477 748 0,'0'0'67'0,"0"0"-54"0,0 0-13 0,0-2 0 15,0-3 184-15,0 5 35 0,0 0 6 0,0 0 2 16,0 0-117-16,0 0-23 0,-5 7-5 0,5-7-1 16,-3 12-22-16,0-5-5 0,-2 4-1 0,0-1 0 0,2 4-8 0,0-2-1 15,-4 2-1-15,1 0 0 0,1 5-6 0,-3-5-1 16,3 5 0-16,-3 0 0 0,-3-3-11 0,3 0-2 16,0 1-1-16,0 2 0 0,-2-5-14 0,2 7-8 0,0-5 10 0,0 1-10 15,0 2 8-15,0-5-8 0,0 0 0 0,0 0 9 16,3-2 3-16,0 2 0 0,-3-7 0 0,2 5 0 15,1-5-12 1,3 0 0-16,-1-2 0 0,-2-3 0 0,-1 5 0 0,1-2 0 16,5-5 0-16,-3 0 0 15,-5 0-99-15,3 0-15 0,0 0-3 0,0-5-866 16</inkml:trace>
  <inkml:trace contextRef="#ctx0" brushRef="#br2" timeOffset="22115.262">17410 13388 1069 0,'0'0'47'0,"0"0"10"0,0 0-45 0,0 0-12 16,0 0 0-16,0 0 0 0,0 0 110 0,0 0 20 16,0 0 4-16,0 0 1 0,0 0-52 0,0 0-11 15,0 0-1-15,0 0-1 0,0 0-18 0,0 0-4 16,0 0-1-16,0 0 0 0,0 0-11 0,0 0-1 15,2-5-1-15,1-2 0 0,0 0-12 0,-1 2-2 16,1 3-1-16,-1-3 0 0,4-2-1 0,-4 0 0 16,4 4 0-16,-4-1 0 0,4-3-2 0,-4 0-1 0,4 2 0 0,-1 3 0 15,-2-3-4-15,2 3-1 0,-3-3 0 0,1-2 0 16,-3 7 1-16,5 0 0 0,1-3 0 0,-6 3 0 16,0 0 2-16,0 0 1 0,0 0 0 0,0 0 0 15,0 0 6-15,2-4 0 0,-2 4 1 0,0 0 0 16,0 0-21-16,0 0 0 0,8 0 0 0,-8 0 0 15,6 0 0-15,-6 0 0 16,0 0 0-16,0 0 0 0,7 0 0 0,-7 0 0 0,0 0-12 0,0 0 4 16,8 0 8-16,-8 0 0 0,0 0 0 0,8 4 8 15,-8-4-8-15,8 3 8 0,-2 4-8 0,-1 0 8 16,-5-7 0-16,5 5 0 0,0 2 0 0,-2 4 0 16,2-4-8-16,-2 3 12 0,2-3-4 0,-2 5 0 15,2-5-8-15,-2 0 0 0,0 0 0 0,-1 0 8 16,4-2-8-16,-6-5 0 0,0 0 8 0,0 0-8 0,0 0 8 0,2 7-8 15,-2-7 8-15,0 0-8 0,0 0 0 0,0 0-16 16,0 0 2-16,0 0 1 16,0 0-91-16,0 0-19 0,0 0-3 0</inkml:trace>
  <inkml:trace contextRef="#ctx0" brushRef="#br2" timeOffset="22485.494">17881 13515 1789 0,'0'0'39'0,"0"0"8"0,0 0 1 0,0 0 4 0,2 0-42 0,1-5-10 16,-3 5 0-16,2 0 0 0,4 0 55 0,-1 0 9 16,3 0 1-16,-3 5 1 0,3-3-45 0,3-2-9 15,2 0-1-15,-2 5-1 0,2-5-10 0,-3 0 8 16,4 2-8-16,-1-2 8 0,-3 0-8 0,1 0 0 15,-3 5 9-15,0-3-9 16,0-2-54-16,0 5-15 0,-8-5-3 0,0 0-784 16</inkml:trace>
  <inkml:trace contextRef="#ctx0" brushRef="#br2" timeOffset="22686.254">17896 13689 1324 0,'0'2'118'0,"0"-2"-94"0,0 5-24 0,0-3 0 15,0-2 58-15,0 0 7 0,0 0 2 0,0 0 0 16,0 0 12-16,14 5 2 0,-4-3 1 0,3-2 0 16,-2 0-23-16,2 0-5 0,-2 0-1 0,-1 0 0 15,4-2-23-15,-4 2-5 0,1-5-1 0,-1 5 0 16,4 0-12-16,-6-2-2 0,2 2-1 0,-2-5 0 16,0 5-9-16,0 0 0 15,0 0 0-15,-8 0 0 16,5 0-160-16,-5 0-32 0</inkml:trace>
  <inkml:trace contextRef="#ctx0" brushRef="#br2" timeOffset="23165.55">18389 13583 1350 0,'0'0'60'0,"0"0"12"0,0 0-58 0,0 0-14 16,0 0 0-16,0 0 0 0,7 4 69 0,4-4 11 0,-3 0 3 0,0-4 0 15,3 4-14-15,-1 0-2 0,1-5-1 0,-1 5 0 16,1-2-34-16,-1 2-8 0,1 0 0 0,-3 0-1 0,0-5-11 0,2 5-3 16,-2 0 0-16,-2-2 0 0,2-3-1 0,-8 5 0 15,5 0 0-15,-5 0 0 16,0 0-156-16,0 0-31 0</inkml:trace>
  <inkml:trace contextRef="#ctx0" brushRef="#br2" timeOffset="23489.04">18812 13404 691 0,'0'0'30'0,"0"0"7"0,0 0-29 0,0 0-8 0,0 0 0 0,0 0 0 31,0 5 251-31,0 2 49 0,0 7 9 0,3-2 3 0,-3 2-183 0,2 5-36 0,3 2-7 0,-2 0-2 0,2 5-28 0,-2-5-7 31,0 2-1-31,2 1 0 0,-2-1-19 0,2-1-4 16,-2-4-1-16,-1 4 0 0,4-6-11 0,-4 3-2 0,1-5-1 0,2-2 0 0,-5 2-10 0,5-7 8 15,-2 5-8-15,2-5 8 32,-2 0-87-32,-3-7-17 0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3T22:15:13.12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8652 563 1267 0,'8'9'56'0,"-8"-9"12"0,0 0-55 0,2 0-13 16,1 12 0-16,2-5 0 0,3 3 123 0,-5-1 21 0,-3 0 5 0,5 5 1 15,-2 5-35-15,2 7-7 0,-2-12-2 0,2 12 0 16,0 2-34-16,1-2-6 0,-1 2-2 0,3-2 0 0,-5 3 0 0,2-4 0 16,-2 1 0-16,-1 2 0 0,1-9-19 0,-1 7-4 15,-2-7-1-15,3 2 0 0,0-7-12 0,-3 0-4 16,2 5 0-16,-2-9 0 0,0 1-2 0,0-4-1 31,0 0 0-31,0-7 0 0,-2 5-2 0,2-5-1 0,0 0 0 16,0 0 0-16,-6-5 2 0,4-9 1 0,-3 3 0 0,-1-4 0 15,-2-6-8-15,3 0-1 0,0-5-1 0,-1 0 0 16,4-2-11-16,-3-5 0 0,2 7 0 0,3-7 0 16,3 5 0-16,-3 2 0 0,0 0 0 0,2 5 0 15,3-5-11-15,1 5 11 0,-1 0-8 0,3 2 8 16,0-2 0-16,2 2 0 0,1 1 0 0,2 1 0 0,3-2 0 0,0 0 0 15,0 5 0-15,-3 7 0 16,0-5 0-16,3 5 0 0,3 0 0 0,-1 0 0 0,1 7 0 0,-1 0 0 16,4 0 0-16,1 5 0 0,-4 2 0 0,-3 0 0 15,-3 0 0-15,0 7 0 0,-5 0 0 0,-3-2 0 16,-2 2 0-16,-3 0 0 0,-3 1 0 0,-5-4 0 16,1 3 0-16,-4 0-8 15,-2-2 8-15,-1-5 0 0,4 5 0 0,-3-3 0 16,-3-1 11-16,0 1 1 0,-3-7 0 0,4 5 0 15,-4 0-12-15,3-7-17 0,-2 5 4 0,-4-5 1 0,1 0 12 16,0 0 0-16,5-5 12 0,0 5-12 16,0-7-152-16,6 7-38 0,-1-7-7 0,6 0-2 0</inkml:trace>
  <inkml:trace contextRef="#ctx0" brushRef="#br0" timeOffset="400.645">9411 419 1728 0,'-2'0'38'0,"2"-2"8"0,-6 2 2 0,4 0 0 0,-4 0-39 0,1 0-9 15,0 0 0-15,-3 2 0 16,3 3 116-16,-1-3 22 0,1 8 4 0,0-1 1 16,-3 3-75-16,0 2-16 0,0 0-2 0,3 5-1 15,-1-5 3-15,-2 7 0 0,0-2 0 0,3 2 0 16,-3-7-32-16,3 5-7 0,0 2-1 0,-1-2 0 0,1 7-12 0,0-5 0 16,2 0 0-16,-2 12 0 0,2-2 32 0,3-3 4 15,-3 0 1-15,3 3 0 0,0-8-37 0,3 3 0 16,0 0 0-16,5-5 0 0,-3 1 0 0,3-4 0 0,3 1 0 0,-1-7 0 15,3 4 27-15,-2-9 1 0,2 1 0 0,3-1 0 16,0 2-28-16,2 0 0 0,-2-2 0 0,0-2 0 16,0-5 0-16,5 7 0 0,-2-7 0 0,-1 0 0 15,-2 3-148 1,-3-6-36-16,1 3-6 0,-6-7-2 0</inkml:trace>
  <inkml:trace contextRef="#ctx0" brushRef="#br0" timeOffset="639.319">9610 815 2116 0,'0'0'94'0,"0"0"19"0,0 0-90 0,5 0-23 0,0 0 0 0,1 4 0 0,1-4 57 0,1 7 7 16,3 0 2-16,0 5 0 0,-1-2-14 0,3-1-2 15,3 0-1-15,-2 3 0 0,-4-3-32 0,3-1-6 16,1 3-2-16,-1-4 0 0,-3 5 12 0,-2-5 3 15,3-4 0-15,-3-3 0 0,5 4-24 0,-5 1-16 16,0-5 2-16,3-5 1 16,-1 1-145-16,-5 1-29 0,-2-4-5 0,2 2-2 0</inkml:trace>
  <inkml:trace contextRef="#ctx0" brushRef="#br0" timeOffset="856.169">9930 786 1728 0,'0'-7'76'0,"0"7"16"0,0 0-73 0,0 0-19 0,0 0 0 0,0 0 0 16,0 0 157-16,0 0 28 0,2 7 6 0,-2 7 1 15,0-2-52-15,-2 2-9 16,-1 0-3-16,1 5 0 0,-6 2-69 0,2 1-15 16,-2 3-2-16,0-1-1 0,-2-3-5 0,-1 0 0 15,3 5-1-15,0-5 0 0,0 5-18 0,1-5-3 16,-4 1-1-16,6-4 0 0,-1 3-30 0,4-2-7 16,-4 2 0-16,4-6-1 0,-1 1 25 0,0-2 0 15,3 0 0-15,-2-2 0 0,-1-3 0 0,3-2 0 0,0-2 0 0,0-5 0 16,0 0-56-16,0 0-7 0,3-5-1 0,-1-2-819 15,1-7-164-15</inkml:trace>
  <inkml:trace contextRef="#ctx0" brushRef="#br0" timeOffset="1119.009">10160 767 1958 0,'0'0'43'0,"0"0"9"0,8 0 1 0,3 0 3 0,-1-2-45 0,1 2-11 16,-1-7 0-16,1 7 0 0,5 0 104 0,0 0 20 15,-1 0 3-15,4 0 1 0,-3 0-103 0,2-5-25 16,-2 5 0-16,0 0 0 0,-3 0 0 0,1 0 0 15,-4 0 0-15,-2 5 0 0,0-3 0 0,-5 3 0 0,-3-5 0 0,2 2-1070 16</inkml:trace>
  <inkml:trace contextRef="#ctx0" brushRef="#br0" timeOffset="1272.69">10192 986 921 0,'0'0'82'0,"0"0"-66"15,0 0-16-15,5 3 0 0,6 1 252 0,-1-4 48 16,-2 5 8-16,3-3 3 0,2-4-165 0,3 2-33 0,2-5-6 0,-2 5-2 16,3 0-50-16,-1-4-11 0,-2 4-1 0,3-3-1 15,-6 3-16-15,0-4-3 0,0 1-1 0,1-4-797 16,-4 2-159-16</inkml:trace>
  <inkml:trace contextRef="#ctx0" brushRef="#br0" timeOffset="1727.423">10769 852 1897 0,'0'0'41'0,"0"0"9"0,5 0 2 0,3 0 2 0,0 0-43 0,0-5-11 0,2 5 0 0,3 0 0 16,-2-2 72-16,2 2 13 0,1-5 3 0,1 5 0 15,1 0-76-15,0 0-12 0,-5-7-9 0,5 7 9 16,-1 0 0-16,-1 0 0 0,-1-7 0 0,-2 7 0 31,-4 0-110-31,-4-7-14 0,5 0-4 0,-8 7 0 0</inkml:trace>
  <inkml:trace contextRef="#ctx0" brushRef="#br0" timeOffset="1927.91">10874 706 1094 0,'0'0'97'0,"0"0"-77"16,0 0-20-16,0 0 0 15,0 0 227-15,0 12 41 0,-2-10 9 0,2 10 2 16,0-5-152-16,2 7-31 0,1-2-5 0,-3 2-2 16,0 0-20-16,0 5-4 0,3-5-1 0,-1 0 0 15,1 1-6-15,0 3-2 0,-3-6 0 0,5-3 0 0,0 3-40 16,0-5-8-16,-2 0-8 0,0 0 12 16,2-2-40-16,-2-3-7 0,2 3-1 0,0-5-793 15,1 0-159-15</inkml:trace>
  <inkml:trace contextRef="#ctx0" brushRef="#br0" timeOffset="2191.163">11250 579 403 0,'-8'-7'17'0,"8"7"5"0,0 0-22 0,0 0 0 16,0 0 0-16,0 0 0 0,3 7 452 0,-3-2 87 15,2 4 17-15,1 3 3 0,0 2-396 0,-1 0-79 16,1 5-16-16,0 7-4 15,-1-7 0-15,-2 4 0 0,3 3 0 0,-3-5 0 0,0 5-51 0,0-12-13 16,0 5 0-16,3 0 0 0,-3 0 0 0,2-10 0 16,-2 10 0-16,0-9 0 15,3 6 32-15,0-2 4 0,-3-4 1 0,2 1 0 16,1-4-8-16,-1 0-1 0,-2 5-1 0,3-9 0 16,0-3-73-16,-3 7-14 0,0-7-4 0,0 0 0 15,0 0-117-15,0 0-24 0,0 0-5 0,0 0-1 0</inkml:trace>
  <inkml:trace contextRef="#ctx0" brushRef="#br0" timeOffset="2876.797">11732 492 1267 0,'0'0'56'0,"0"0"12"0,0 0-55 0,0 0-13 15,0 0 0-15,0 0 0 0,2 7 105 0,6 0 19 16,0 0 3-16,-3 5 1 0,3 2 35 0,-2 0 7 0,2 5 2 0,0 0 0 0,-3-5-74 16,3 12-14-16,0-5-4 0,0 7 0 0,-3-2-9 15,0 5-3-15,3-3 0 0,-3 0 0 0,1 5-34 0,-4-4-7 16,4-4-2-16,-1 1 0 0,-2 0 11 0,-3-5 3 16,2 0 0-16,-2-2 0 0,3-5-39 0,0 5 0 15,-3-7 0-15,0-3 0 0,0-2 0 0,0 5 12 16,0-12-4-1,0 0 0-15,0 0 0 0,0 0 0 0,0 0 0 16,0-7 0 0,0-5-90-16,2 3-18 0,4-3-3 0,-1-7-1196 0</inkml:trace>
  <inkml:trace contextRef="#ctx0" brushRef="#br0" timeOffset="3108.447">12113 805 1785 0,'0'-5'159'0,"0"5"-127"16,2-7-32-16,1 7 0 0,-3 0 96 0,3 0 12 16,-1 0 4-16,-2 0 0 15,0 0-39-15,8 0-7 0,-3 7-2 0,3 0 0 0,0 1-24 0,3 1-4 16,2 0-2-16,-2 3 0 0,5-5-10 0,2 5-1 0,1-3-1 0,-1 5 0 16,1-7-3-16,-3 1-1 0,-1 3 0 0,1-4 0 15,-2 5-7-15,-4-5-2 0,1-4 0 0,-3-3 0 0,0 9 2 0,-3-9 0 16,0 0 0-16,-5 0 0 31,0 0-83-31,0 0-16 0,0-5-3 0,0-2-1042 16</inkml:trace>
  <inkml:trace contextRef="#ctx0" brushRef="#br0" timeOffset="3292.833">12303 718 1861 0,'0'0'82'0,"0"0"18"0,0 0-80 0,0 0-20 0,0 0 0 0,0 0 0 16,0 0 128-16,0 0 21 0,0 2 5 0,0 6 1 15,-5-4-73-15,2 10-14 0,-2-2-4 0,0-3 0 16,-3 10 0-16,0 0 0 0,-5 0 0 0,2 2 0 0,0-2-51 0,3-3-13 16,-5 6 0-16,0-4 0 0,2 1 0 0,1-5 0 15,-1 0 0-15,3-2 0 0,0-2 13 0,3 1 0 16,-3-4 0-16,3 5 0 16,0-5-145-16,5-4-28 0,-3-3-7 0</inkml:trace>
  <inkml:trace contextRef="#ctx0" brushRef="#br0" timeOffset="3546.52">12711 967 1036 0,'0'0'92'0,"0"0"-73"15,0 0-19-15,-3 0 0 0,3 0 276 0,-5 5 51 16,-1-3 10-16,-2 3 3 0,6-2-189 0,-6 4-38 0,3-3-7 0,-1 8-2 15,-2-3-28-15,3 3-7 0,0 0-1 0,-1-3 0 16,1-2-54-16,3 5-14 0,-4-2 0 0,1 1 0 16,2 3 0-16,1-6 0 0,-1-1 0 0,0 2 0 15,1 0 0-15,2-2 0 0,0-7 0 0,0 0 0 32,0 7-48-32,0-2-13 0,0-5-3 0,0 0-1152 0</inkml:trace>
  <inkml:trace contextRef="#ctx0" brushRef="#br0" timeOffset="4047.124">12824 840 1958 0,'0'0'43'0,"0"0"9"0,0 0 1 0,0 0 3 0,0 0-45 0,0 5-11 16,-2 2 0-16,2 0 0 0,-3 0 83 0,3 0 14 15,0 5 3-15,-3-3 1 0,3-1-55 0,3 1-11 16,0 0-3-16,-3 3 0 0,2-5-16 0,4 0-4 0,-1-2-1 0,0 2 0 16,3 2-22-16,-3-9-4 0,6 5-1 0,0-5 0 15,-1 7 64-15,1-7 13 16,-1 0 3-16,-2-5 0 0,0-2-78 0,3 7-15 0,-1-7-3 16,1 0-1-16,0-4 33 0,-1 3 0 0,1-6 0 0,-3 0 9 15,0 2 15-15,-6 3 4 0,4-5 0 0,-4 2 0 16,-2 5-28-16,0-5 0 15,0 5 0-15,-2 0 0 0,-1 7 0 0,-2-7 0 16,5 7 0-16,0 0 0 0,0 0 0 0,-6 7 0 16,6-7 0-16,-2 7 0 0,-4 0 0 0,6 0 0 15,3 1 0-15,2 1 0 0,1 0 0 0,2-2 0 16,0 0 0-16,2 0 0 0,3 1 0 0,1-4 0 16,1 3 0-16,1-2 0 0,0-3 0 0,-3-2 0 15,1 7 0-15,-1-7 0 0,0 0 0 0,0 0 0 0,1-7 0 0,-4 5 0 16,-2-3 56-16,3-2 7 0,-1 3 1 0,-4-4 0 15,-1 1-52-15,0 0-12 0,-2-2 0 0,-1-3 0 0,-2 0 54 0,0-2 8 16,-2 0 2-16,2 2 0 0,-3 5-52 0,0 0-12 16,1-7 0-16,-1 7 0 0,1 0 0 0,-4 0 0 15,4-5 0-15,-1 5 0 32,-2 0-48-32,2 3-13 0,-2-4-3 0,-1 8-819 0,1-2-164 15</inkml:trace>
  <inkml:trace contextRef="#ctx0" brushRef="#br0" timeOffset="4462.875">13166 323 1267 0,'0'0'56'0,"0"0"12"0,0 0-55 0,5 0-13 16,0-5 0-16,1 5 0 0,4 0 105 0,-2 5 19 16,3-3 3-16,-1 5 1 0,6 0-68 0,0 5-12 15,3 2-4-15,2 0 0 0,2 12 32 0,-1-5 7 31,4 10 1-31,-7-10 0 16,2 7-68-16,0-2-16 0,0 0 0 0,-5 7 0 0,-3 2 55 0,-2-2 7 0,-3-4 2 0,0 15 0 16,-6 1 0-16,-4-10 0 0,-1-2 0 0,-5 2 0 15,3-9-15-15,0 2-2 0,-3-4-1 0,2-3 0 16,-2-7-22-16,0 7-5 0,3-9-1 0,0 0 0 16,0-5-18-16,-3 2 0 0,8-9 0 0,0 0 0 15,0 0 0-15,0 0 0 0,0 0 0 0,0 0 0 16,0 0-48-16,0 0-12 0,-3-7-4 0,0 0 0 0</inkml:trace>
  <inkml:trace contextRef="#ctx0" brushRef="#br0" timeOffset="4965.523">14007 638 1267 0,'0'0'56'0,"0"0"12"0,0 0-55 0,0 0-13 16,0 0 0-16,8-5 0 0,0 5 105 0,0 0 19 16,-3-2 3-16,6 2 1 0,-1 0 0 0,1 0 0 15,-1 0 0-15,4 0 0 0,-1 0-92 0,0 0-19 16,6 0-3-16,-1 0-1 0,3 0-13 0,1 0 0 16,-1 0 0-16,0 2 0 0,0-2 0 0,0 0-16 15,-5 0 1-15,-3 5 1 0,-5-3-18 0,0-2-3 0,-8 0-1 0,0 5-900 16</inkml:trace>
  <inkml:trace contextRef="#ctx0" brushRef="#br0" timeOffset="5135.514">14065 892 1875 0,'0'0'41'0,"0"0"9"0,0 0 2 0,3 0 0 0,5 0-41 16,0 0-11-16,2 0 0 0,1 0 0 0,0 0 79 0,2-5 13 15,3 5 4-15,2 0 0 0,3-2-50 0,-2-3-10 0,2 5-1 16,0 0-1-16,-2 0-22 0,-1 0-4 0,1 0 0 0,-3 0-8 16,-1 0 9-16,-1 0-9 0,-4 0 0 0,-2 0-1050 15</inkml:trace>
  <inkml:trace contextRef="#ctx0" brushRef="#br0" timeOffset="6742.851">15309 598 345 0,'0'0'31'0,"0"0"-31"0,0-5 0 0,-3 3 0 15,3-3 262-15,-2 3 46 16,2-3 10-16,0-2 2 0,0 7-158 0,0-7-31 15,-3 0-7-15,3 2 0 0,-3 3-35 0,3 2-6 16,0-5-2-16,0 5 0 0,-5-2-21 0,0 2-4 16,-1-5 0-16,1 5-1 0,-3 0-25 0,3 0-5 15,-3 0-1-15,0 5 0 0,0-5-16 0,0 2-8 16,0 3 8-16,0-3-8 0,0 3 0 0,-5 2 0 16,2 0 0-16,4 0 0 0,1 0 0 0,1 0 0 0,0 1 0 0,2 3 0 15,0-4 0-15,3 5 0 0,3-10 0 0,0 10 0 16,2-5-27-16,3 7-1 0,2-9 0 0,6 4 0 0,0 3 28 15,0-5 0-15,3 0 0 0,-1 0 0 0,1 0 0 0,-1 5 0 16,3-5 0-16,-2 0 0 0,-1 0 46 0,-2-2 14 16,-5 2 4-16,-1-5 0 0,1 8-52 0,-3-8-12 31,-3 5 0-31,-2 0 0 0,-3-7 54 0,0 7 8 16,-3-2 2-16,-5 2 0 0,0 0-25 0,-2 0-5 0,-1-2-1 0,1-3 0 15,-1 5-11-15,-2-2-2 0,2-3-1 0,-5 3 0 16,0-2-11-16,3-3-8 0,-3 0 9 0,-2 0-9 15,-1 0 0-15,6-3 0 0,0-2-8 0,2 3 8 16,1-3-150-16,2-2-23 0,2 0-5 16,1 5-1005-16</inkml:trace>
  <inkml:trace contextRef="#ctx0" brushRef="#br0" timeOffset="6959.058">15573 650 806 0,'0'0'72'0,"0"0"-58"15,0 0-14-15,0 0 0 16,0 0 316-16,0 0 60 0,0 0 12 0,0 0 2 16,0 0-229-16,0 0-45 0,0 0-10 0,6 9-2 15,-4-2-69-15,4 5-15 0,-4-2-2 0,1-6-1 0,0 10 11 0,-1-7 3 16,1 0 0-16,-3 1 0 16,2 1-50-16,1-7-9 0,-3 12-3 0,3-9 0 0,-3 2 55 0,2-5 10 15,-2 8 2-15,3-10 1 16,-3 0-213-16,0 0-42 0,0 0-9 0,0 0-1 0</inkml:trace>
  <inkml:trace contextRef="#ctx0" brushRef="#br0" timeOffset="7091.524">15571 565 1958 0,'-3'-7'43'0,"0"2"9"0,-2-2 1 0,3 0 3 0,-1 0-45 0,-2 0-11 0,2 0 0 0,0 2 0 16,3 3 104-16,0 2 20 0,0 0 3 0,0 0 1 0,0 0-52 0,6-5-9 15,-6 5-3-15,10 0 0 0,-2 7-51 0,3-7-13 16,-3 5 0-16,2 2-782 15,3 7-159-15</inkml:trace>
  <inkml:trace contextRef="#ctx0" brushRef="#br0" timeOffset="7561.216">15907 671 1638 0,'2'-12'72'0,"1"12"16"0,0 0-71 0,-1-7-17 15,1 5 0-15,-3-3 0 0,0 0 112 0,0 5 20 16,0 0 3-16,0 0 1 0,0 0-52 0,-5-2-11 16,-3-3-1-16,2 5-1 0,-7 5-49 0,3-3-10 0,-1 3-1 0,-5 0-1 15,3-3-10-15,0 5 0 0,0 0 0 0,2 0 0 16,-2 0 0-16,5 1 0 0,2-4 0 0,4 3 0 16,-1 0 0-16,3 0 0 0,3-2 0 0,-3 5 0 15,5-6 0-15,0 3 0 0,3 0 0 0,3 0 0 16,2-7 0-16,0 5 0 0,1-5 0 0,1 7 0 15,4-12 0-15,-6 3 0 16,3 2 0-16,-3-5 0 0,1-2 0 0,-4 0 0 16,1 5 0-16,-3-3 0 0,-3 1 0 0,-2-4 0 15,2 6 0-15,0-3 0 0,-2-2 53 0,-3 0 9 16,0 7 2-16,0 0 0 0,0 0-52 0,0 0-12 16,0 0 0-16,0 0 0 0,0 0 0 0,0 0 0 15,0 0 0-15,0 0 0 0,5 7 0 0,0 0 0 16,-2-2 0-16,2-3 0 0,1 6 0 0,-1 3 0 0,3-4 0 0,0 12 0 0,-3-7 0 0,3-3 0 15,0 5 0-15,-3-2 0 0,1 0 0 0,-1 4 9 16,-2-4-9-16,-1 0 8 0,1-3-8 0,-1-2 0 16,-2 7 0-16,0-6 8 0,-5 3-8 0,3-4 12 15,-1 0-12-15,-5 5 12 0,0-9-4 0,-5 1 0 16,0 1 0-16,-3-3 0 0,0-2-8 0,-3 0-14 16,1 0 3-16,-1 0 1 15,1-2-100-15,2-3-20 0,3 1-4 0</inkml:trace>
  <inkml:trace contextRef="#ctx0" brushRef="#br0" timeOffset="8162.627">16190 633 864 0,'0'0'38'0,"8"0"8"16,-8 0-37-16,0 0-9 0,0 0 0 0,0 0 0 0,5 5 296 0,-5-5 58 15,0 0 11-15,5 7 3 0,6 0-244 0,-6 7-48 16,-2-7-9-16,2 5-3 0,-2 0 0 0,2-3 0 0,0 5 0 0,-2-6 0 16,-3 3 0-16,0-4 0 0,8 5 0 0,-3-5 0 0,-7-5-51 0,4 8-13 15,1-8 0-15,2 5 0 0,-2 0 0 0,-3-7 0 16,0 0 0-16,3 0 0 0,4 0 0 0,-7 0 0 16,0 0 0-16,0 0 0 0,6 0 0 0,-1-7 0 15,-8-2 0-15,3-3 0 16,-2 5-48-16,2-5-13 0,5-2-3 0,-5 2 0 0,-5-2 35 0,7 7 6 15,9-4 2-15,-3 3 0 32,-5 1-18-32,2 0-3 0,5 0-1 0,1 7 0 0,-3-7 35 0,0 5 8 0,0 2 0 0,2 0 0 15,1 2 0-15,-3-2 0 0,-8 0 0 0,11 7 0 16,-4 0 49-16,4-2 12 0,-6-3 3 0,-5-2 0 16,6 7-52-16,2 1-12 0,-3-4 0 0,0 3 0 15,-5-7 32-15,3 7 4 0,5 0 1 0,-6-2 0 16,-2-5-8-16,0 0-1 0,6 2-1 0,-6-2 0 0,2 8-27 0,-2-8 0 15,0 0 0-15,0 0 0 0,11 0 0 0,-6 0 0 16,-5 0 0-16,5-3 0 0,1-2 0 0,2 3 0 16,-6-3 0-16,4-2 0 0,-4 0 0 0,4 5 0 15,2-3 0-15,-1 1 0 0,-4-4 0 0,2 6 0 16,3-5 0-16,0 2 0 0,-2 5 0 0,-1-7 0 0,3 7 0 0,0 0 0 16,0 0 0-16,-3 7-11 15,3-7 11-15,0 5-12 0,2 2 12 0,1-5 0 16,-6-2-9-16,3 8 9 0,0-4 0 0,-3 3 13 15,1 0-1-15,-4 0-1 0,1-2-11 0,2-3 0 16,3 10 0-16,-2-7 0 0,-6-5 0 0,0 0 0 16,5 9-10-16,0-9 10 0,-2 7 0 0,2-7 0 15,-2 7 0-15,-1-2 10 16,6-3-162-16,-2-2-32 0,-6 0-6 0,0 0-898 0</inkml:trace>
  <inkml:trace contextRef="#ctx0" brushRef="#br0" timeOffset="8478.011">16907 652 1497 0,'0'0'133'0,"0"0"-106"16,-3-7-27-16,-2 7 0 0,-3 0 171 0,3 0 29 15,-1 0 5-15,-2 0 2 0,-2 0-126 0,2 7-25 16,0-7-4-16,-3 7-2 0,-2 0-41 0,3 5-9 16,2-10 0-16,-3 10 0 0,6 2 0 0,-3-7 0 15,0 8 0-15,3-4 0 0,7-4 0 0,-2 5 0 0,-2-3 0 0,2 3 0 16,2-5 0-16,6 7 0 0,-2-9 0 0,1-3 0 15,-1 6 0-15,4-4 0 16,6-4 0-16,-3 0 0 0,-5 0 0 0,6-4 0 16,-1 4 0-16,0-8 0 0,-2 6 0 0,-1-10 0 15,-2 12 0-15,0-14 0 0,0 12 43 0,-3-10 9 16,-2 0 1-16,-3 5 1 16,0-2 16-16,-3 0 3 0,3 1 1 0,0 6 0 0,-2 2-59 0,-1-5-15 15,-2-2 0-15,-1 0 0 0,-1 5 11 0,1-3-1 16,-2 1 0-16,3 4 0 0,-3-3-10 0,0 3-14 0,8 0 3 0,0 0 1 15,0 0-207 1,0 0-42-16</inkml:trace>
  <inkml:trace contextRef="#ctx0" brushRef="#br0" timeOffset="8679.097">17007 671 921 0,'0'0'82'0,"0"0"-66"16,0 0-16-16,11 7 0 0,0-5 183 0,-1 3 33 15,-7-2 6-15,2 1 2 0,3 3-77 0,0 7-15 16,-3-9-4-16,1 2 0 0,-6 0-51 0,2 0-10 16,1 7-3-16,0-9 0 0,-6 2 0 0,6-5 0 0,2 8 0 0,0-3 0 15,-5-5-55-15,3 5-9 0,2 0 0 0,0-2-10 16,1-5 10-16,-6 0 0 0,0 0 8 0,0 0-8 16,10-5-200-16,-10 5-44 0,-2-16-8 15,2 16-669-15</inkml:trace>
  <inkml:trace contextRef="#ctx0" brushRef="#br0" timeOffset="8810.163">17111 553 1900 0,'-16'-7'84'0,"16"7"18"0,8 0-82 0,-3-2-20 0,-5 2 0 0,0 0 0 15,0 0 120-15,3-5 19 0,2 5 4 0,-5 0 1 16,0 0-109-16,0 0-22 16,3 5-4-16,2-3-1 0,0 5-8 0,3-2-9 0,0 2 9 0,0 7-1088 15</inkml:trace>
  <inkml:trace contextRef="#ctx0" brushRef="#br0" timeOffset="9311.262">17343 659 1958 0,'0'0'43'0,"0"0"9"0,0 0 1 0,0 0 3 0,0 0-45 0,3 0-11 0,0-7 0 0,-3 7 0 15,0 0 72-15,0 0 12 0,0 0 2 0,0 0 1 16,0 0-52-16,0 0-11 0,-6 7-1 0,1-7-1 0,0 0-10 0,-3 7-1 15,0-2-1-15,0 2 0 0,0 0-10 0,3 0 0 16,-3 0 0-16,3 7 0 0,-1-7 0 0,1 1 0 16,0 1 0-16,5 0 0 0,0 3 0 0,0-5-9 15,5 5 9-15,-2-10-10 0,2 12 10 0,3-7 0 16,0-7 0-16,2 5 0 0,1-3 0 0,2-2 0 16,-2 0 0-16,-1-2 0 15,4 2 0-15,-4-12 0 0,3 12 8 0,-2-14-8 16,-3 7 13-16,3 0-1 0,-1-5-1 0,-2 5 0 15,-3-11 42-15,-2 8 9 0,0-2 2 0,-1-6 0 16,1 3 0-16,-6 1 0 0,1-7 0 0,-1 2 0 16,-5 5-52-16,3 0-12 0,-1-5 0 0,1-2 0 15,0 2 0-15,0 0 11 0,-3 3-11 0,2-10 10 0,1 7-2 16,0 3 0-16,-1-1 0 0,1 3 0 0,3 7 4 0,-1-2 0 16,0 4 0-16,1-2 0 0,-1 7-30 0,3 0-6 15,0 0 0-15,0 0-1 0,0 0 25 0,0 2 0 16,3 3 0-16,2 9 0 0,-2-2 26 0,2 2 10 0,0 7 3 15,3-7 0-15,0 5-23 0,0 7-4 0,3-7 0 0,2 9-1 16,-3-7 2-16,1 5 1 0,-3-5 0 0,0 5 0 16,0 0-14-16,0-9 0 0,0 1 0 0,0 4 0 0,-1-4 0 0,1 1 0 15,0-5 0-15,0 0 0 0,3 0 24 0,-1 3 3 16,-2-8 0-16,3 3 0 31,2-5-175-31,-2-4-34 0,15-6-7 0,-7-4-2 0</inkml:trace>
  <inkml:trace contextRef="#ctx0" brushRef="#br0" timeOffset="9965.76">18029 290 748 0,'0'0'67'0,"0"0"-54"15,0 0-13-15,0 0 0 0,0-5 169 0,0 5 31 16,0 0 7-16,-6 5 1 0,1-5-64 0,2 0-13 16,3 0-3-16,-2 7 0 0,-1 0-35 0,-2 0-7 0,0 5-2 0,2-3 0 15,-2 8-32-15,-1-1-6 0,-2-2-2 0,6 5 0 16,2-5 16-16,-5 5 4 0,-1 2 0 0,1-2 0 15,2 2-52-15,1 0-12 0,-1-2 0 0,0 2 0 16,1-2 54-16,2 0 8 0,2-5 2 0,1 7 0 0,0-2-52 0,2-5-12 16,0 5 0-16,3-5 0 0,0 7 0 0,3-9 0 15,-1 0 0-15,1-3 0 0,-1 5 0 0,4-7 0 16,-4 5 0-16,1-5 0 0,-3 0 0 0,2 0 0 16,4-2 0-16,-4-3 0 0,3-2 0 0,-2 0 0 15,0 0 0-15,-1 0 0 16,3-7-164-16,-2 0-36 0,2 7-8 0,-5-9 0 0</inkml:trace>
  <inkml:trace contextRef="#ctx0" brushRef="#br0" timeOffset="10313.342">18391 499 2188 0,'0'0'48'0,"0"0"11"0,-2-2 1 0,-1-3 1 0,0-2-49 0,-2 7-12 0,0-7 0 0,2 7 0 16,-5-2 54-16,3 2 8 0,-3 2 2 0,0-2 0 16,0 7 0-16,0-7 0 0,-3 0 0 0,4 7 0 15,-4 0-64-15,3-2-20 0,0-3 0 0,0 5 0 16,0 3 20-16,6-1-10 0,-1-9 10 0,3 12-8 16,0-10 8-16,-3 5 0 0,3-2 0 0,0 2 0 0,0 0 15 0,6 5 8 15,-1-5 1-15,3 0 1 0,2 0-25 0,4 0 0 16,-1 7 0-16,0-9 0 0,0 4 0 0,1-4 0 15,-1 2 0-15,0 0 0 0,-2 0 0 0,-1 0 0 16,-2-2 0-16,0 2 0 0,-3 0 0 0,-2-2 0 16,-3-5 0-16,3 2 0 15,-3-2 0-15,0 7 0 0,-3 0 0 0,-5-2 0 16,0-3 0-16,-3 6 0 0,1 1 0 0,-3-7 0 16,-6 5 0-16,3-7 0 0,3 0 0 0,0 7 0 15,0-7-97-15,-1 0-25 0,4 0-5 0,2-7-581 16,0 7-116-16</inkml:trace>
  <inkml:trace contextRef="#ctx0" brushRef="#br0" timeOffset="10629.483">18650 612 1839 0,'8'-2'81'0,"-8"2"18"0,6-5-79 0,-6 5-20 0,0 0 0 0,0 0 0 16,2-4 120-16,-2 4 21 0,0 0 4 0,-5-8 1 0,2 8-70 0,-2 0-13 15,0 0-3-15,0 0-1 0,-1 8-31 0,1-8-7 16,-3 4-1-16,0 3 0 0,3 0-6 0,-6 5-2 16,1-3 0-16,2 3 0 0,2 2-2 0,1-7-1 15,2 5 0-15,1 0 0 0,2-3-24 0,0 3-5 16,0-2 0-16,2-6-1 0,-2-4 29 0,8 7 5 16,-2 0 2-16,4 5 0 15,4-12-24-15,-1 7-5 0,0-7-1 0,3 0 0 16,0 0 15-16,0 0 0 0,2-7 0 0,-2 7 0 15,0-5 0-15,-3 5 0 0,0-7 0 0,-2 0 0 16,-3 0-208-16,0 3-38 0,2-6-8 0,-10 10-2 0</inkml:trace>
  <inkml:trace contextRef="#ctx0" brushRef="#br0" timeOffset="10967.443">18867 619 115 0,'0'-7'10'0,"3"7"-10"0,0-7 0 0,-1 7 0 15,-2-4 436-15,0-4 86 0,0 8 17 0,0 0 3 16,0 0-356-16,0 0-71 0,0-2-15 0,0 2-2 16,0 0-30-16,0 0-7 15,0 0-1-15,0 0 0 0,-5 2-44 0,2 6-16 16,-2-4 9-16,0 3-9 0,2 0 0 0,1 5 0 16,-4-5 0-16,4 0 0 0,-1 0 0 0,0 7 0 15,3-7 0-15,3 0 0 0,-3 5 0 0,5-5 0 16,-2 0 0-16,5 0 0 0,-3 0 0 0,3-2 0 15,-3-2 0-15,3 1 0 0,3-4 0 0,-3 0 0 16,2 0 0-16,-2 0 0 0,0-4 0 0,0 1 0 0,3-2 0 0,-3 3 0 16,0-10 0-16,0 12 0 0,2-9 0 0,-2 0 0 15,-3-1 0-15,1-2 0 0,-1 5 0 0,-5-7 0 0,0 7 56 0,-3 0 7 16,-2-5 1-16,0 5 0 0,0 0-64 0,-1 3-10 16,-2-4-3-16,3 6-1 0,-3-3 22 0,3 3 5 15,-3 2 1-15,8 0 0 16,-5-5-62-16,5 5-13 0,0 0-3 0,0 0-751 15,0 0-150-15</inkml:trace>
  <inkml:trace contextRef="#ctx0" brushRef="#br0" timeOffset="11268.314">19095 579 691 0,'11'5'30'0,"-11"-5"7"0,0 0-29 0,0 0-8 15,5 7 0-15,-2-5 0 0,-3-2 274 0,5 8 54 16,3 1 10-16,0 0 2 0,-6-2-212 0,1-2-42 15,0 2-9-15,2 0-1 0,3 0-10 0,-6 0-2 16,1 0 0-16,-3-7 0 16,3 5 0-16,-3 2 0 0,2-5 0 0,-2 3 0 0,0-5-51 0,0 0-13 15,0 0 0-15,0 0 0 0,0 0 0 0,0 0 0 16,0 0 0-16,0 0 0 0,0 0 54 0,0 0 8 0,3-7 2 0,0 0 0 16,-1 2-103-16,1-9-20 0,-3 2-4 0,3 5-1 15,-1 0 0-15,1 0 0 0,2 0 0 0,3 0 0 16,-3 3-51-16,1-4-10 0,-1 6-3 0,3-5 0 15,0 2 63-15,0-2 12 0,0 7 2 0,5-7 1 0,-2 5 29 0,-1-3 5 16,1 5 2-16,-3 0 0 31,-8 0-91-31,10 0-19 0,-2 0-3 0,3 0-1 0</inkml:trace>
  <inkml:trace contextRef="#ctx0" brushRef="#br0" timeOffset="11584.779">19354 601 691 0,'0'0'30'0,"6"0"7"0,-1 4-29 0,3-4-8 0,0 0 0 0,0 0 0 16,-3 0 212-16,3 0 40 0,-3 0 9 0,3 0 2 0,0 5-155 0,3-5-30 16,-1 0-6-16,6 0-2 0,-3-5-41 0,3 5-8 15,0 0-1-15,-3-4-1 0,3 1-19 0,-3-2 0 16,1 3 0-16,-4 2 0 0,1-7 28 0,-3 2 3 16,0-2 0-16,-3 0 0 0,-2 5-6 0,-1-3-1 15,-2-7 0-15,0 10 0 0,-2-3-2 0,-1-2-1 16,0 0 0-16,1 7 0 0,-1-7-21 0,-2 7-15 15,-3-5 3-15,0 5 0 16,-3-2 49-16,1 4 11 0,-4-2 1 16,-1 5 1-16,-1 0-29 0,0-3-5 0,0 5-2 0,3 5 0 0,0-5-14 0,-3 5 0 15,5-3 0-15,0 3 0 0,4 2 0 0,-1-2 0 16,2-3 0-16,4 5 0 0,-4-2 0 0,6 2 0 16,3-2 0-16,0-5 0 0,-3 0 0 0,5 0 0 15,0 0 0-15,3 0 0 0,3 5 0 0,-1-12 0 0,4 2 0 16,1 3 0-1,1-2-113-15,3-6-26 0</inkml:trace>
  <inkml:trace contextRef="#ctx0" brushRef="#br0" timeOffset="11932.033">19828 318 1728 0,'5'-7'38'0,"-5"7"8"0,0 0 2 0,0 0 0 15,0 0-39-15,0 0-9 0,0 0 0 0,0 0 0 0,0 0 104 0,0 0 20 16,-2 7 3-16,-1-2 1 0,0 4-52 16,3-2-9-16,-2 5-3 0,-1 7 0 0,0-10-39 0,-2 10-8 15,2 2-1-15,1 5-1 0,-1-7 5 0,0 2 0 16,1-2 1-16,-1 0 0 0,0 2 6 0,3-7 1 15,0 7 0-15,0-7 0 0,0 3-37 0,0-1-7 16,3-4-2-16,0 2 0 0,-1 0 18 0,1-2 11 0,0-5-2 0,2 5 0 16,0-3-9-16,3 3 0 0,0-2 0 0,0-6 0 15,3 1 9-15,-1-3 0 0,1 5 0 0,-1-7 0 16,4 0-109-16,-1 0-23 0,3 7-4 0,-3-7-581 16,3-7-116-16</inkml:trace>
  <inkml:trace contextRef="#ctx0" brushRef="#br0" timeOffset="12132.51">20061 553 1497 0,'0'0'66'0,"0"0"14"0,0 0-64 0,0 0-16 16,8 0 0-16,0 5 0 0,-3 0 102 0,3-3 17 0,-3 5 3 15,3 0 1-15,0-2-48 0,0-3-10 0,0 5-1 0,2 1-1 16,-2-4-23-16,0 3-5 0,0 0-1 0,3 0 0 0,-3-2-12 0,0-3-2 15,2 5-1-15,-2-2 0 0,-2-5-9 0,1 5-2 16,-1-5 0-16,-1 2 0 0,3-2-8 0,-3 0 8 16,1-2-8-16,-1 2 8 15,0-5-173-15,0 5-35 0,-2-5-8 0</inkml:trace>
  <inkml:trace contextRef="#ctx0" brushRef="#br0" timeOffset="12332.626">20251 532 57 0,'0'0'0'0,"0"0"0"0,-2 0 0 0,-1 0 0 16,0 0 325-16,3 0 60 0,0 0 12 0,0 0 3 15,-5 0-180-15,2 0-36 0,-2 7-8 0,0-2 0 16,-1-3-76-16,1 5-14 0,-3-2-3 0,0 2-1 16,0 7-23-16,0-7-5 15,0 5-1-15,1 0 0 0,-4-3-34 0,3 5-7 16,0-2-2-16,3 2 0 0,-3-7-10 0,0 5 0 16,5-5 0-16,-2 0 0 0,2 0 0 0,-2 7 0 15,2-7 0-15,3-2 0 16,0-5-152-16,0 0-32 0,0 0-6 0,0 0-2 0</inkml:trace>
  <inkml:trace contextRef="#ctx0" brushRef="#br0" timeOffset="12633.231">20275 311 1497 0,'0'0'32'0,"0"0"8"0,0 0 0 0,5 0 4 0,6-7-36 0,-6 7-8 0,-5 0 0 0,8 7 0 15,3-7 104-15,-1 7 20 0,1 0 3 0,2 0 1 16,3 5-56-16,0 2-10 0,5 5-2 0,-2 2-1 16,-1 0-17-16,-2 5-3 0,-3 0-1 0,0 7 0 15,1-12-6-15,-6 5 0 0,-3-5-1 0,0 5 0 0,-2-5 26 0,-1 0 6 16,1 5 1-16,0-12 0 0,-1 5 0 0,-2 0 0 15,0-5 0-15,0 0 0 0,-2 0-52 0,2-7-12 16,0 3 0-16,-3-3 0 0,-2-5 0 0,5-2 0 16,0 0 0-16,-3-2-851 15,-5-5-173-15</inkml:trace>
  <inkml:trace contextRef="#ctx0" brushRef="#br0" timeOffset="12934.299">20444 236 1566 0,'0'0'69'0,"0"0"15"0,0 0-68 0,0 0-16 0,0 0 0 0,0 0 0 16,6 7 84-16,4-7 14 0,1 2 2 0,2 10 1 15,3 2-41-15,-3-2-9 0,0-3-2 0,3 10 0 16,0 2-21-16,5-2-4 0,0 9 0 0,1-2-1 15,-4 0 33-15,3 9 6 0,-5 3 2 0,0-3 0 16,-8-9 0-16,3 2 0 0,-9 10 0 0,4-10 0 0,-6 1 0 0,0 1 0 16,-3-2 0-16,0 3 0 0,1-8 0 0,-4-4 0 15,-2 7 0-15,3-7 0 0,-3-3-64 0,3-4-16 16,0 2-2-16,-3-7 0 0,2 0 29 0,4 0 5 16,-4-2 2-16,1-3-931 15,5-2-187-15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3T22:16:59.903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context xml:id="ctx1">
      <inkml:inkSource xml:id="inkSrc71">
        <inkml:traceFormat>
          <inkml:channel name="X" type="integer" max="9600" units="cm"/>
          <inkml:channel name="Y" type="integer" max="7200" units="cm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T" name="resolution" value="1" units="1/dev"/>
        </inkml:channelProperties>
      </inkml:inkSource>
      <inkml:timestamp xml:id="ts1" timeString="2022-07-13T22:20:37.313"/>
    </inkml:context>
  </inkml:definitions>
  <inkml:trace contextRef="#ctx0" brushRef="#br0">10057 699 1494 0,'0'0'32'0,"0"7"8"0,2 0 0 0,-2-2 3 0,0 5-35 0,3 1-8 0,0 3 0 0,-1 0 0 15,4 5 128-15,-4 0 24 0,1 2 5 0,0 0 1 16,2 3-56-16,0-1-11 15,1-4-3-15,-1 7 0 0,0-5-10 0,0 5-2 16,1-5-1-16,-1 5 0 0,-2-5-29 0,2 1-6 16,-2 3 0-16,-1-6-1 0,-2 2-11 0,0-2-3 15,3 2 0-15,-3-2 0 0,0-5 25 0,0 5 5 16,0-9 1-16,-3 6 0 0,3-7-39 0,0 6-7 16,-2-8-2-16,2 2 0 0,0-7 45 0,0-2 9 15,0 0 2-15,0 0 0 0,0 0-52 0,0 0-12 0,0 0 0 0,0 0 0 16,-3 0 26-16,0-2 2 0,3-10 1 0,-2 5 0 15,-1-7 5-15,0-2 1 0,6-6 0 0,-3-3 0 16,-3 3-35-16,3-3-20 0,0 1 2 0,-2-2 1 0,2-4 17 16,-3 1-10-16,3 1 10 0,-3-2-8 0,3 1 8 0,0 1-10 15,0-2 10-15,-2 1-10 0,2 1 10 0,2 2-13 16,-2 0 5-16,3 10 8 16,0-3-32-16,-1 0 0 0,1 0 1 0,2 5 0 0,1 0 43 0,-1 0 8 0,3 2 1 0,5-4 1 15,-2-1-22-15,2 10 0 0,3-7 0 0,0 7-12 16,-1 3 12-16,4-4-12 0,-1 8 12 0,4 0-12 15,-4 0 1-15,1 8 0 0,-1-4 0 0,1 3 0 16,-1 0 11-16,-5 0 8 0,-2 0-8 0,0 5 11 16,-1-5-11-16,-2 7 0 15,0-2-12-15,-3-2 12 0,1 1 0 0,-1 8 0 16,-2-9 0-16,-3 8 0 0,-3-6 0 0,-2-3 10 16,-1 3 1-16,1 2 0 0,-3-2-11 0,-2 2 0 15,-1-2 9-15,-2 2-9 0,0-7 0 0,-3-4 9 16,0 6-9-16,0-2 0 15,3-5 0-15,-3 5-20 0,0-2 2 0,-3-3 1 0,1 3 25 0,-1-3 6 16,1-2 1-16,-3 0 0 0,0 0-24 0,2 0-5 0,3-2-1 0,3 2 0 16,0 0-79-16,2-5-16 0,1 3-3 0,2 2-1 15,2-5-68-15,1 5-14 0,5 0-2 0</inkml:trace>
  <inkml:trace contextRef="#ctx0" brushRef="#br0" timeOffset="432.421">10776 601 403 0,'0'0'36'0,"0"0"-36"16,0 0 0-16,0 0 0 0,0 0 250 0,0 0 43 15,0 0 9-15,0 0 2 0,0 0-112 0,0 0-23 16,-5 4-4-16,3 1-1 0,-4-3-69 0,1 5-15 0,0 5-2 0,-1-5-1 16,1 5-21-16,0 4-5 0,-3-4-1 0,0 2 0 0,0 12-17 0,0-12-3 15,-3 14-1-15,1-2 0 0,2 3-7 0,0-4-2 16,3 1 0-16,-3 2 0 0,2-2-10 0,1 5-2 15,3-10-8-15,-1 0 12 0,0 5-12 0,3-5 11 16,-2 5-11-16,2-7 10 0,0 2-10 0,2 0 8 16,-2-7-8-1,6 1 8-15,-4 3-8 0,3-4 0 16,3 1 9-16,0 3-9 0,0-6 0 0,0 2 9 0,3-2-9 0,2-3 0 16,0 6 9-16,1-8-9 0,-1 2 0 0,0-7 9 15,0 5-23-15,0-7-5 0,1 7-1 0,-1-7 0 16,-3 0-170-16,1-7-34 0,0 7-8 0</inkml:trace>
  <inkml:trace contextRef="#ctx0" brushRef="#br0" timeOffset="870.93">10935 1066 864 0,'0'0'38'0,"0"0"8"0,0 0-37 0,0 0-9 0,0 0 0 0,6 0 0 31,-6 0 273-31,7 3 53 0,4 4 10 0,-3 2 3 0,0-7-197 0,3 5-39 16,-1 5-8-16,-2-5-2 0,0-4-23 0,0 8-5 16,2-4-1-16,-2 5 0 0,3-5-51 0,-3-4-13 15,0 4 0-15,2 4 0 0,1-11 0 0,0 7 0 16,-6 0 0-16,3-2 0 0,-3-2 0 0,3 1 0 16,-8-4 0-16,0 0 0 0,0 0-12 0,5 0-4 15,3-7-2-15,-2 2 0 16,-1-2-133-16,-2-2-26 0,2 0-6 0,-3-1-1 15,1-2 2-15,0-2 0 0,2 3 0 0,-2 1 0 0,2-2 101 16,-2 5 20-16,-3 0 4 0,2-4 1 0,4 8 80 0,-4-4 16 0,-2 2 3 0,3-2 1 16,-3 7 73-16,0 0 15 0,0 0 4 0,0 0 0 15,0 0-4-15,0 0 0 0,0 0 0 0,0 0 0 16,3 7-11-16,-3 5-2 16,0-2-1-16,0 1 0 0,0 8-44 0,-6-9-9 15,1 8-1-15,0 4-1 0,-3-4-42 0,-3 8-8 16,3-5-1-16,-2 1-1 0,2 1 42 0,0-2 9 15,-3 0 2-15,3-2 0 0,0-5-52 0,0 8-12 16,0-11 0-16,3 3 0 0,0 0-8 0,2-2-5 16,-2-5-1-16,2 0 0 0,1 0 14 0,2 0 0 15,0-7-10-15,0 8 10 0,0-8-117 0,0 0-19 0,0 0-4 0</inkml:trace>
  <inkml:trace contextRef="#ctx0" brushRef="#br0" timeOffset="1118.659">11501 998 1728 0,'0'0'76'0,"0"0"16"0,6-5-73 0,-1 5-19 0,0 0 0 0,3 0 0 15,0 0 80-15,-3 0 12 0,3 5 2 0,0-3 1 16,3-2-50-16,-3 5-9 15,0-3-3-15,0-2 0 0,0 7 14 0,0-2 2 16,0-5 1-16,-3 0 0 16,3 0-38-16,2 2-12 0,-2-2 8 0,3 5-8 0,-3-5 0 0,-3 0 8 15,0 0-8-15,-5 0 0 16,8 0-192-16,-8 0-44 0</inkml:trace>
  <inkml:trace contextRef="#ctx0" brushRef="#br0" timeOffset="1303.065">11488 1214 1094 0,'8'7'97'0,"-8"-7"-77"16,0 0-20-16,5 0 0 0,6 7 144 0,0-2 26 15,-3-5 5-15,2 0 1 0,3 3-39 0,-2-3-7 16,5 0-2-16,-6-3 0 16,4 6-68-16,-6-3-13 15,2 0-3-15,3 0-1 0,1-3-30 0,-1 3-5 0,3 0-8 0,-6-5 11 16,4 5-52-16,-1 0-11 0,-3-7-1 0</inkml:trace>
  <inkml:trace contextRef="#ctx0" brushRef="#br0" timeOffset="1571.919">11994 1073 864 0,'0'0'76'16,"8"-4"-60"-16,-3 4-16 0,5 0 0 0,1 0 166 0,-3 0 30 15,0-3 7-15,2 3 1 0,1 0-66 0,0 0-13 16,-1 0-2-16,3 0-1 0,-2 0-64 0,2 0-13 16,3 0-2-16,-3-5-1 0,1 3-2 0,-7 2-1 15,-1 0 0-15,2 0 0 0,5 0-11 0,0 0-3 16,0-5 0-16,-2 5 0 31,0 0-71-31,-3 0-14 0,-3 0-4 0,-5 0-947 0</inkml:trace>
  <inkml:trace contextRef="#ctx0" brushRef="#br0" timeOffset="1803.661">12131 972 1958 0,'0'0'43'0,"0"0"9"0,0 0 1 0,0 0 3 0,0 0-45 0,0 0-11 16,0 0 0-16,0 0 0 0,0 0 104 0,3 7 20 16,-1 0 3-16,1 0 1 0,0 0-48 0,-1 0-8 0,1 5-3 0,-3-2 0 15,0-1-8-15,0 0-1 0,0-2-1 0,3 8 0 16,-3 1-47-16,0-7-12 16,0 3 0-16,0-2 0 0,0-1 20 0,0-7 3 15,0 5 0-15,2 0 0 0,1-2-37 0,-3-5-7 16,0 7-2-16,0-7 0 15,5 3-84-15,-5-3-17 0,6 0-3 0</inkml:trace>
  <inkml:trace contextRef="#ctx0" brushRef="#br0" timeOffset="2104.114">12449 807 2134 0,'0'0'47'0,"0"0"9"0,0 0 3 0,0 0 1 0,0 0-48 0,2 12-12 16,1-5 0-16,0 7 0 15,2-2 76-15,-2 2 13 0,2 0 3 0,-3 0 0 0,1 5-40 0,2 2-8 16,-5-2-2-16,3 7 0 0,0-5 0 0,-1 8 0 0,-2-11 0 0,0 8 0 16,0-5-9-16,3-2-1 0,-3-5-1 0,3 5 0 15,-3-2-31-15,2-6 0 0,1 8 0 0,0-9 0 16,-1 1 0-16,1-4 0 15,0 5 0-15,2-5 0 0,-3-4 0 0,1 1 0 16,2-4 0-16,3-4-848 16,-2 4-175-16</inkml:trace>
  <inkml:trace contextRef="#ctx0" brushRef="#br0" timeOffset="2689.808">13047 706 230 0,'0'0'10'0,"0"0"2"16,5 0-12-16,-5 0 0 0,0 0 0 0,0 0 0 15,0 0 353-15,0 0 68 0,0 0 14 0,3 7 2 16,-1-2-265-16,1 5-52 0,2-1-12 0,-2 0-1 15,-1 12 17-15,1-2 3 0,2 2 1 0,1 5 0 0,-6 0-95 0,2-5-18 16,4 5-4-16,-1 0-1 0,0 0 20 0,-2-2 4 16,-1-6 1-16,1 8 0 0,2-5-13 0,1 1-2 15,-6-4-1-15,2 1 0 0,-2-5-19 0,3 0 0 16,0-2 0-16,-3 2 0 0,0-7 37 0,2 5 4 0,1-3 1 16,0-1 0-16,-3-4-28 0,2-1-6 0,1 6 0 0,0-7-8 15,-3-2-33-15,0 0-14 0,0 0-2 0,5-7-827 16,0 0-164-16</inkml:trace>
  <inkml:trace contextRef="#ctx0" brushRef="#br0" timeOffset="2959.58">13433 960 633 0,'0'0'56'0,"0"0"-44"16,0 0-12-16,0 0 0 0,8 7 201 0,0-2 39 15,-3 2 7-15,6-4 1 0,5 4-103 0,-3 2-21 16,0 0-4-16,3-2 0 0,-3 0-45 0,0 1-9 16,3 1-2-16,-3-2 0 0,1-5-3 0,-4 5-1 15,3 5 0-15,-2-9 0 0,-3 4-44 0,3-3-16 0,-6 3 9 0,5-7-9 16,-2 7 0-16,-2-7 0 0,-6 0 0 0,0 0 0 31,5 7-66-31,-5-7-18 0,0 0-4 0,0 0-1 0</inkml:trace>
  <inkml:trace contextRef="#ctx0" brushRef="#br0" timeOffset="3160.18">13618 932 1807 0,'-8'-12'80'0,"8"12"16"0,0 0-76 0,0 0-20 15,0 0 0-15,0 7 0 0,-2-2 88 0,-1 2 15 0,0-4 2 0,1 8 1 16,-4-4-16-16,1 5-3 0,-3 2-1 0,3 0 0 16,-3 0-53-16,-3-2-10 0,1 2-3 0,-1 5 0 15,3-5-7-15,-2 0-1 0,-1 0-1 0,3 1 0 16,0 1 0-16,0-2 0 0,3-4 0 0,0 1 0 0,2 3-11 0,0-2 0 16,1-5 0-16,2 5 0 15,-3-10-152-15,6 3-32 0,2-3-6 0</inkml:trace>
  <inkml:trace contextRef="#ctx0" brushRef="#br0" timeOffset="3423.598">13975 1116 1785 0,'0'9'159'0,"0"-7"-127"15,0-2-32-15,0 7 0 0,0-7 96 0,-2 7 12 16,2 5 4-16,-3-5 0 0,0 0-1 0,1 5 0 16,-4 2 0-16,4 0 0 0,-6 0-75 0,3 1-16 15,-3-1-2-15,-3-3-1 0,6 3 38 0,-3 1 7 0,3-6 2 0,-1 0 0 16,4-2-52-16,-1 5-12 0,-5-5 0 0,5 0 0 16,-5 0 0-16,6-7 0 0,2 0 0 0,0 0 0 15,-6 5-253-15,6-5-54 0,0 0-10 16,0 0-643-16</inkml:trace>
  <inkml:trace contextRef="#ctx0" brushRef="#br0" timeOffset="3908.367">14150 1029 1555 0,'0'0'138'0,"0"0"-110"0,0 0-28 0,0 0 0 0,0 0 95 0,0 0 13 15,-3 4 4-15,1 1 0 0,-4-3-7 0,6 5-1 16,0 0 0-16,-2 5 0 0,2-5-64 0,-3 5-14 16,3-3-2-16,3 3-1 0,-3-2-23 0,5-1 0 15,0 0 0-15,3-2 8 0,0 5-8 0,3-9 0 16,-1 1 0-16,1-1 0 0,2 1 0 0,0 1 0 16,1-5 0-16,-4-5 0 0,3 5 52 0,3 0 10 15,-2 0 2-15,-1 0 0 16,-3-7-52-16,4 0-12 15,-7 0 0-15,4-5 0 0,-6 10 0 0,1-5 0 0,-4-5 0 0,4 5 0 16,-4-5 0-16,-2 5 0 0,0 0 0 0,0 0 0 0,0 3 0 0,0 4 0 16,-2-3 0-16,2 3 0 0,0 0 0 0,0 0 0 15,0 0 0-15,0 0 0 0,0 0 0 0,0 0 0 16,0 0 0-16,2 7 0 0,4 0 0 0,1-2-13 16,1 2 2-16,3 2 1 0,0-4 10 0,-3-2 0 0,2 1-9 15,3-1 9-15,-2 6 0 0,2-9 16 16,-2 0-2-16,2 2-1 0,0-2-13 0,-2 0 0 0,2-2 0 0,-2 2 0 15,-3-9 0-15,2 6 0 0,-2-1 0 0,0 1 0 16,-5-2 9-16,2-2 6 0,0 0 1 0,-2 0 0 16,-1 3 26-16,1-3 6 0,-3-1 0 0,0 1 1 15,-3-7-23-15,1 7-5 0,-1 0-1 0,3 0 0 0,-2 2-12 0,-1-2-8 16,0 0 10-16,1 0-10 16,-1 7-96-16,0-4-26 0,-2 1-5 0</inkml:trace>
  <inkml:trace contextRef="#ctx0" brushRef="#br0" timeOffset="4218.66">14563 680 1306 0,'0'0'58'0,"8"0"12"0,0 0-56 0,2 8-14 15,-2-4 0-15,5 1 0 0,1 4 96 0,-1-2 17 0,0 0 3 0,3 5 1 16,0 2 11-16,2 5 3 0,1 0 0 0,-3 2 0 16,0-2-57-16,2 2-11 0,-2 0-3 0,-5 7 0 15,2-4-16-15,-5 0-3 0,2-6-1 0,-2 11 0 16,-3-4-8-16,-2-1-1 0,2-8-1 0,-2 10 0 16,-3 7-30-16,0-12 0 15,-3 5 0-15,-2-5-10 0,5 1 35 0,-5 3 7 16,0-10 2-16,-1 1 0 0,1 0-3 0,0-4-1 15,-1 0 0-15,1-5 0 0,0 2-30 0,0-4-16 0,-1 2 1 0,4-7 1 16,2 0-136-16,0 0-27 0</inkml:trace>
  <inkml:trace contextRef="#ctx0" brushRef="#br0" timeOffset="4710.351">15486 873 1580 0,'0'0'70'0,"0"0"14"0,5 0-67 0,1 0-17 16,2-2 0-16,2 2 0 0,3-5 92 0,3 5 14 16,3 0 3-16,-1 0 1 0,1-2-45 0,-1 2-9 15,1-5-1-15,-1 1-1 16,-2 4-30-16,0 0-5 15,-3 0-2-15,1-3 0 0,-1 3-9 0,3 0-8 0,-6 0 12 0,-2 0-12 32,0 0-110-32,0 0-29 0,-8 0-5 0</inkml:trace>
  <inkml:trace contextRef="#ctx0" brushRef="#br0" timeOffset="4879.733">15542 1029 1497 0,'-6'9'66'0,"6"-9"14"0,8 0-64 0,0 0-16 15,3 0 0-15,-1 2 0 0,4-2 119 0,-1 0 20 16,3 0 4-16,0 0 1 0,-3 0-60 0,3 0-12 16,0 0-3-16,2 0 0 0,1 0-51 0,-1 0-10 15,-2 0-8-15,3-2 9 16,-1 2-79-16,1-9-16 0,-9 9-3 0,-2-3-1 0</inkml:trace>
  <inkml:trace contextRef="#ctx0" brushRef="#br0" timeOffset="5429.089">16367 885 1285 0,'11'-5'56'0,"-11"5"13"0,0-7-55 0,0 5-14 16,2-5 0-16,-2 2 0 0,3 1 120 0,-3 1 20 0,-5-4 5 0,5 7 1 15,5-5-33-15,-5 5-6 16,-8-7-2-16,3 0 0 0,5 7-53 0,-8 0-12 15,-3 0-1-15,-2-2-1 0,0-3-10 0,2 5-3 16,11 0 0-16,-8 0 0 0,-5 0-14 0,2 7-3 16,6 0-8-16,0 0 12 0,-3-2-12 0,0-3 0 15,0 3 0-15,5 7 0 0,3-10-9 0,-5 12 9 16,2-7 0-16,1 0-9 0,7 1 1 0,-2 3 0 16,-1-4 0-16,1 5 0 0,5-5 8 0,3 5-13 0,2-5 5 0,-3 2 8 15,-2 3-10-15,6-9 10 0,7 8 0 0,-3 1-9 16,1-3 21-16,-3-2 5 0,0 1 1 0,-1 1 0 15,-1-2-28-15,-4 2-6 0,1-2 0 0,-1 1-1 0,1-1 17 16,-6 4 8-16,-5-11-8 0,0 7 12 16,0 5 21-16,-2-5 4 0,-6-4 1 0,-3 6 0 15,-2-7 10-15,0 5 3 16,-1 0 0-16,-1-7 0 0,-9 0-2 0,3 0 0 16,2 0 0-16,1 0 0 0,-4-7-39 0,1 7-10 0,3 0 0 15,2-7 0 1,0 5-100-16,3-3-23 0,2 1-4 0,3 1-1025 0</inkml:trace>
  <inkml:trace contextRef="#ctx0" brushRef="#br0" timeOffset="5668.194">16650 972 1497 0,'0'0'66'0,"-5"-5"14"0,0 5-64 0,-1 0-16 16,6 0 0-16,0 0 0 0,-5 0 157 0,5 0 28 15,0 0 6-15,5 5 1 16,-5 2-103-16,3 0-20 0,0 0-4 0,2 0-1 16,3 7 0-16,-3-9 0 0,-5 5 0 0,3-1 0 15,5 0-51-15,0-2-13 0,-8 5 0 0,5-5 0 0,3 0 0 0,0 0 0 16,-5 0 0-16,-6 0 0 0,0-2 0 0,3-5 0 16,0 0 0-16,0 0 0 15,0 0-164-15,0 0-36 0,0-5-8 0,3-4 0 0</inkml:trace>
  <inkml:trace contextRef="#ctx0" brushRef="#br0" timeOffset="5800.552">16677 855 2188 0,'-8'-3'48'0,"2"-4"11"0,9-5 1 0,-6 5 1 0,-2-4-49 0,0 3-12 0,5 1 0 0,3 0 0 16,-3 0 105-16,0 7 19 0,0-7 3 0,0 7 1 16,0 0-91-16,0 0-17 0,0 0-4 0,7 5-1 0,7 4-24 0,-4-2-5 15,-7-2-1-15,0 2-1172 0</inkml:trace>
  <inkml:trace contextRef="#ctx0" brushRef="#br0" timeOffset="6286.676">17137 953 1555 0,'-8'-11'138'0,"5"8"-110"0,1-2-28 0,2 5 0 0,2-2 95 0,-2-3 13 15,-10-2 4-15,5 0 0 0,5 7 12 0,0 0 4 16,-8 0 0-16,-6-2 0 0,4 2-103 0,-1 2-25 16,-2-2 0-16,-3 5 0 0,-2-3 0 0,2-2 0 0,5 7 0 0,1-2 0 15,-6 2 0-15,5-4 0 0,3 6 0 0,0-2 0 16,6 2 0-16,-4-4 0 0,1 5 0 0,2-3 0 16,6 2 0-16,-3-2 0 0,-3 2 0 0,6-4 0 15,0 2-18-15,5 0-9 0,-6-2-1 0,6-3-1 16,-2 3 20-16,1-3 9 0,4 5-8 0,2-7 8 31,-2 0-30-31,2 0-1 0,3 5 0 0,-3-5 0 0,-2-5 76 0,-3 5 15 16,2 0 4-16,1 0 0 0,-1-7-52 0,-2 5-12 15,-8 2 0-15,8-5 0 0,6 3 0 0,-7-7 0 16,-7 6 0-16,0 3 0 0,3-5 0 0,0 3 8 16,2 2-8-16,-5 0 12 0,0 0-12 0,0 0 0 0,5 0 0 15,-5 0 0-15,0 0-12 0,6 7 12 0,-1-4-12 0,3 6 12 16,2 0 0-16,-2 3 0 0,0-2 0 0,3 1 0 15,-6 3 0-15,3 5 0 0,0-7 0 0,-3 4 0 0,1-1 0 0,-4 3 0 16,-2-4 0-16,-2-2 0 0,-1 2 57 0,0 0 6 16,1-2 1-16,-6-2 0 0,-5 1-52 0,2-4-12 15,0 5 0-15,-2-5 0 0,-8 0 54 0,5-2 8 16,8-3 2-16,-2 5 0 31,-6-7-73-31,0 0-15 0,0 0-2 0,3 0-1 0,2-7-110 16,1 5-23-16,-6-7-4 0,5 2 0 0</inkml:trace>
  <inkml:trace contextRef="#ctx0" brushRef="#br0" timeOffset="6888.744">17312 942 2023 0,'0'0'44'0,"0"0"10"0,0 0 2 0,0 0 0 0,0 0-44 0,0 0-12 15,0 0 0-15,2 9 0 0,-2 0 83 0,3-2 14 0,0-2 3 0,2 5 1 16,-5 1-42-16,3-4-9 0,-1 7-2 0,1-9 0 16,0 5-4-16,-3 1-2 0,2-6 0 0,-2 4 0 0,5-9-3 0,-5 7-1 15,0-7 0-15,0 0 0 0,0 0-18 0,0 0-3 16,3 8-1-16,-3-8 0 0,0 0-16 0,0 0 0 16,0 0-13-16,0 0 5 0,0 0 29 0,3-8 7 15,2 1 0-15,-2 0 1 16,2 0-46-16,-2-4-10 0,2 1-1 0,0-4-1 31,3 2-35-31,-3 1-8 0,3 1 0 0,-2 5-1 0,-4-2 29 0,1 0 7 16,5 5 1-16,-3-3 0 0,0 1 20 0,3 4 5 0,0-3 1 0,3 6 0 15,0-3 18-15,-1 9 3 0,1-9 1 0,-1 7 0 16,3 2 16-16,-2-4 3 0,2 2 1 0,-2 3 0 16,-1-6 2-16,-2 8 1 0,3-3 0 0,-3-4 0 15,-3 2-5-15,-2-4-1 0,-3-3 0 0,3 4 0 0,2 1-5 16,-5-5-2-16,0 0 0 0,0 0 0 0,0 0-5 0,2-5-1 15,4 5 0-15,-6 0 0 0,5-4-5 0,0 1-2 16,1-4 0-16,2 2 0 0,-3-2-9 0,3 0 0 0,0 0 9 16,0-4-9-16,2 8 0 0,-2-4 0 0,3 2 0 0,-3-4-8 15,0 4-3-15,2 3 0 0,-4-7 0 0,1 6 0 16,1 3 11-16,0 0-10 0,0 0 10 0,-2 0-10 16,-1 0 10-16,0 3-10 15,0 1 10-15,1 1-10 0,-4-3 10 0,4 5-8 16,-1 0 8-16,3 0-8 0,-3 1 8 0,0-1-8 15,1-3 8-15,-1 3-8 0,0 0 8 0,-2 0-12 16,2-2 12-16,1 2-12 0,-4-4 12 0,1 6 0 16,-3-7 0-16,0-2 0 0,0 0 12 0,0 0 5 15,3 7 1-15,-3-7 0 16,0 0-80-16,0 0-16 0,5 7-3 0,0-7-1146 0</inkml:trace>
  <inkml:trace contextRef="#ctx0" brushRef="#br0" timeOffset="7252.419">18214 951 1893 0,'0'0'84'0,"-3"-9"17"0,3 9-81 0,-2-3-20 16,-4-2 0-16,4 3 0 0,2 2 77 0,-3 0 11 0,-5-5 3 0,3 5 0 15,-3 5-51-15,0-5-9 0,0 2-3 0,-3 3 0 16,1-2-20-16,-3 6-8 0,2-7 0 0,0 5 0 15,-2 0 0-15,3 5 0 0,-4-9 0 0,4 8 0 16,2-4-25-16,0 7-11 0,0-2-3 0,3-5 0 0,5 0 55 0,0 0 12 16,0 5 1-16,5-5 1 15,0 0-48-15,3 0-10 0,3 0-1 0,-1 0-1 0,1-7 30 0,2 7 0 16,0-2 0-16,3-5 0 0,-2 3 0 0,-1-3 0 16,5-3 0-16,-4 3 0 0,-1 0 45 0,-3-5 15 15,4-2 4-15,-4 0 0 0,1 5-52 0,-3-3-12 16,-3-6 0-16,0 3 0 0,3 1 61 0,-5-2 10 0,-6 2 1 0,3-5 1 15,0 0-34-15,-2 3-7 0,-4 2-2 0,1-2 0 16,0 2-4-16,-1 4-1 0,-2-4 0 0,3 2 0 16,-3-2-39-16,-2 5-8 0,2-3-2 0,2 3 0 15,1-3-196-15,0 1-39 0,5 4-8 0,-11-3-1 0</inkml:trace>
  <inkml:trace contextRef="#ctx0" brushRef="#br0" timeOffset="7469.096">18325 960 1152 0,'11'0'102'0,"-6"7"-82"0,-5-7-20 0,3 7 0 16,2-2 122-16,0 2 20 0,0 0 4 0,1 5 1 0,-1-3-23 0,3-2-4 16,-3 1 0-16,1 3-1 0,-1 3-42 0,-3-2-8 15,4-5-1-15,-4 0-1 0,1 5-39 0,-3-10-7 16,3 5-1-16,-1-2-1 0,-2 2-19 0,0-7 0 15,0 0 0-15,0 0 0 16,0 0-144-16,0 0-33 0,-2-12-7 0,7-9 0 0</inkml:trace>
  <inkml:trace contextRef="#ctx0" brushRef="#br0" timeOffset="7607.256">18415 807 1868 0,'0'0'83'0,"0"0"17"0,0-2-80 0,0 2-20 16,0 0 0-16,0 0 0 0,5-5 75 0,-5 5 11 15,6 0 2-15,-1 0 1 0,0 5-20 0,0-3-4 16,1-2-1-16,-1 8 0 16,3 3-102-16,-3-4-21 0,3 0-4 0,-2-2-948 0</inkml:trace>
  <inkml:trace contextRef="#ctx0" brushRef="#br0" timeOffset="8124.047">18836 960 1324 0,'0'0'59'0,"0"0"12"0,0 0-57 0,0 0-14 15,0 0 0-15,0 0 0 0,2-2 158 0,-2 2 29 16,0 0 5-16,0 0 2 0,0 0-118 0,-5-5-24 16,0 5-5-16,-3-2-1 0,-3 4 14 0,-2-2 4 15,0 0 0-15,0 7 0 0,-3 0-55 0,2-2-9 0,-1 2 0 0,1 0 0 0,-2-4-13 0,6 8 5 16,-1-4 8-16,1 7-13 0,-1-6 13 0,6 3 15 15,2-4-3-15,3 5-1 0,-2-2-11 0,2-3 0 16,2-3 0-16,6 8 0 0,-3-3 0 0,3-4 0 16,3-5 0-16,0 3 0 0,-1 1-12 0,1-4-5 15,2 0-1-15,0 0 0 0,0-7 29 0,-2 2 5 16,5-2 2-16,-6-2 0 0,-2 0 42 0,0-1 8 0,3-2 1 0,-3-2 1 16,-3 0-25-16,0-5-5 0,-2 1 0 0,-3-4-1 15,-3 6-16-15,3-8-3 0,-2-9-1 0,-4 5 0 16,-1 2 5-16,-4-2 0 0,3 2 1 0,-3 0 0 15,3 5-40-15,1 0-8 0,-4 0-1 0,3 2-1 16,0 0 41-16,0 0 9 0,3 10 2 0,0-3 0 31,-1-2-43-31,1 10-9 0,2-4-2 0,3 8 0 0,0 0 27 0,0 0 0 16,0 0 0-16,0 0 0 0,0 8 0 0,3 3 0 16,5 8 0-16,0-5 0 0,2 12 0 0,6-5 0 15,0 7 0-15,0 5 0 0,-3 0 16 0,-2 0 9 16,-1 0 2-16,1 0 0 15,-3-7-43-15,0 2-9 0,-3-7-2 0,1 1 0 0,-1-4 51 0,-3 1 11 16,4 0 1-16,-4-3 1 0,-2-1-24 0,3-4-5 0,0-4 0 0,-1 7-8 0,-2-6 0 0,3-4 0 16,-3-4-10-16,0 0-886 15,0 0-178-15</inkml:trace>
  <inkml:trace contextRef="#ctx0" brushRef="#br0" timeOffset="8910.103">19471 579 1036 0,'0'0'46'0,"0"0"10"0,0 0-45 0,0 0-11 0,0 0 0 0,0 0 0 16,-8 0 104-16,5 0 20 15,-2 0 3-15,0 0 1 0,-3 0-52 0,2 0-9 16,1 0-3-16,2 0 0 0,-2 0 4 0,0 0 1 16,2 5 0-16,-5-5 0 0,6 2-8 0,-4 3-1 15,4 5-1-15,-4-6 0 0,1 3-47 0,0 0-12 16,2 7 0-16,-2-2 0 0,0 2 51 0,-1 5 8 16,1-5 1-16,0 12 1 0,-3-12-46 0,2 7-15 15,1 3 8-15,0-1-8 0,0 3 55 0,-1 0 7 0,4-5 2 0,-4 0 0 16,4 3-64-16,-1-3-20 0,0 0 0 0,3-2 0 15,3 2 32-15,0-7 7 0,-3 1 1 0,2-4 0 16,4 3-20-16,-1 1 0 0,3-4 0 0,0 3 0 16,5-2 0-16,-2-2 0 15,-1 1 0-15,1 3 0 0,-6-7 0 0,6 1 0 0,-3-1 0 0,2-3 0 16,1 3 0-16,2 0 0 0,-2 0 0 0,2-2 0 16,-5-5-150-16,2 0-34 0,-4 0-6 0,-1 0-2 0</inkml:trace>
  <inkml:trace contextRef="#ctx0" brushRef="#br0" timeOffset="9311.055">19778 911 518 0,'0'0'46'0,"0"0"-37"16,0-9-9-16,5 1 0 0,-5 6 220 0,3-5 41 15,-3 2 9-15,0-2 2 16,0 7-89-16,0 0-18 0,0-7-3 0,0 7-1 0,0-2-77 0,0 2-16 0,0 0-4 0,-6 0 0 16,1 0-26-16,0 0-6 0,-1 0 0 0,1 2-1 15,-3 3-1-15,3-3 0 0,-3 5 0 0,0 5 0 16,0-10-22-16,0 10-8 0,0-5 0 0,3 0 0 16,0 5 0-16,2-5 0 0,0-4 0 0,3 6 0 15,3-2-11-15,0 2 11 0,-1-4-10 0,4 2 10 16,-1 0-24-16,0-4 0 15,3 6 1-15,0-2 0 0,0 2 32 0,3-4 7 16,-4 2 0-16,1 0 1 0,-2 0-27 0,2-2-6 16,-3-3 0-16,0 5-1 0,3 0 17 0,-3 1 0 15,1-1 0-15,-4-3 0 0,1 3 0 0,-3-7 0 0,0 0 0 0,0 7 0 16,-5 0 48-16,2 1 12 0,3-8 4 16,-3 4 0-16,-5 3-52 0,3-2-12 0,-3-3 0 0,0 3 0 15,-2-3 0-15,2-2 0 0,-3 0 0 0,1 0 0 16,-1 7-48-16,0-7-13 0,4-7-3 0,-1 7-1049 15</inkml:trace>
  <inkml:trace contextRef="#ctx0" brushRef="#br0" timeOffset="9627.213">20167 960 1728 0,'0'0'76'0,"0"0"16"16,0 0-73-16,-3-2-19 0,0-3 0 0,3 5 0 0,0 0 118 0,0 0 20 15,0 0 4-15,-5-2 1 0,0 2-74 0,-3 0-14 16,2 0-3-16,-1 0-1 0,-1 0-19 0,0 2-3 16,0 3-1-16,-3-3 0 0,1 5-12 0,2-2-2 15,-3 2-1-15,3 0 0 0,-3 0-13 0,4 0 9 16,1 0-9-16,1 5 8 0,2-2-8 0,1-1-11 0,-1-2 3 0,3 2 0 15,5 3 8-15,-2-9 0 0,2 4 0 0,1 4 0 16,4-4 0-16,1 5 0 0,-1-5 0 0,4-4 0 0,-4 1 18 0,6 1 6 16,-3-5 0-16,3 2 1 15,3-2-80-15,-1 0-16 0,-2 0-3 0,3 0-666 16,-1 0-132-16</inkml:trace>
  <inkml:trace contextRef="#ctx0" brushRef="#br0" timeOffset="10212.061">20405 958 1260 0,'0'0'56'0,"0"0"11"16,0 0-54-16,2-5-13 0,-2-2 0 0,0 3 0 0,0 4 94 0,0 0 16 16,-2-3 3-16,-4 3 1 0,6 0-55 15,0 0-11-15,0 0-3 0,0 0 0 0,0 0-45 0,0 0 0 16,0 0 0-16,0 0 0 0,0 0 0 0,0 0 0 15,0 0-10-15,0 0 10 0,0 0-23 0,0 0 1 0,0 0 0 0,0 0 0 16,8 0 61-16,-8 0 12 0,0 0 2 0,0 0 1 16,6 0 16-16,-6 0 3 0,0 0 1 0,0 0 0 15,0 0-8-15,0 0-2 0,0 0 0 0,0 0 0 16,-3 0-39-16,3 0-8 16,-3-5-1-16,-2 3-1 0,0 2-24 0,-1 0-5 15,6 0-1-15,-7 2 0 0,1-2 63 0,-2 5 13 16,3-5 3-16,0 0 0 0,-1 0-64 0,-2 3-26 15,-5 1 2-15,5 1 0 0,8-5 38 0,-5 2 8 16,-6 5 2-16,3 0 0 0,1 0-24 0,1-2 0 16,-2 2 0-16,3 0 0 0,0 5 0 0,2-3 0 15,3-4 0-15,0 2 0 0,-3 5 0 0,3-3 0 0,3-2 0 0,2 0 0 16,-2 1 0-16,5 3 0 0,-3-4 0 0,6 0 0 16,-1 0 0-16,1-2 0 0,-3 2 0 0,0-4 0 15,2-3 0-15,4 0 0 0,-4 9 0 0,4-9 0 16,-1 0 0-16,-3 0 0 0,4-5 0 0,-1 1 0 15,-3 1 0-15,1-1 0 0,0-4 0 0,-1 1 0 0,1 0 0 16,-1 0 0-16,-2 0 0 0,0 0 0 0,-3-5 0 0,1 3 0 16,-1 2 0-16,0-5 0 0,-2 0 34 0,0 3 2 15,-3-3 1-15,-3 5 0 0,3 0-25 0,-3-5-4 16,1 5-8-16,-4 0 11 0,4 5-11 0,-4-7 12 0,1 6-12 16,0-4 12-16,0 2 2 0,-1-2 1 0,4 5 0 0,-1-3 0 15,3 5-28-15,0 0-6 0,-3 0-1 0,3 0 0 31,0 0-94-31,0 0-19 0,-5 5-4 0,5-5-973 16</inkml:trace>
  <inkml:trace contextRef="#ctx0" brushRef="#br0" timeOffset="10643.751">20685 967 230 0,'0'0'20'0,"5"0"-20"16,-5 0 0-16,0 0 0 0,0 0 236 0,0 7 42 15,3 1 9-15,0-1 1 0,-3 4-128 0,0-4-27 16,2 5-5-16,1-5 0 0,0 5-16 0,-3-10-2 15,5 5-1-15,0 0 0 0,1 0-30 0,-4-2-7 0,-2-2 0 0,3 4-1 16,2-3-47-16,-2-4-10 0,-3 0-2 0,0 0 0 16,0 0 42-16,0 0 8 0,0 0 2 0,0 0 0 15,0 0-52-15,0 0-12 0,2-4 0 0,1-3 0 0,-3 4 0 0,0-4 0 16,3 2 0-16,-1-9 0 0,1 7 0 0,2 0-15 16,1-12 3-16,-1 10 1 15,0-3-33-15,3 0-8 0,0-2 0 0,3 5-1 16,-3 0-9-16,2-1-2 0,1 5 0 0,-1-4 0 0,1 4 52 0,-1-2 12 15,4 7 0-15,-4 0 0 0,1 0 0 0,-1 0 0 16,1 5 0-16,0-3 0 0,-1 3 0 0,1-3 0 0,-1 5 0 0,1-2 0 16,0 2 0-16,-1-4-11 0,1 1 11 0,-1 1-10 15,-2-3-193-15,0 5-38 0,5 0-8 16,-13-7-2-16</inkml:trace>
  <inkml:trace contextRef="#ctx0" brushRef="#br0" timeOffset="10981.858">21138 1014 1260 0,'0'0'28'0,"5"0"5"0,0 0 2 0,0-7 0 0,3 7-35 0,0-2 0 0,0-3 0 0,0-2 0 16,0 7 56-16,0-4 5 0,0-3 1 0,0 4 0 16,0-2-9-16,0-2-1 0,0 7-1 0,-3-9 0 15,0 4-2-15,1 3 0 0,-1-10 0 0,-2 7 0 0,-1-2-13 0,1 0-4 16,-3 7 0-16,0-7 0 0,0 0-9 0,-3 3-3 15,1-4 0-15,-4 8 0 0,4-2 4 0,-4-3 0 16,-4-2 0-16,2 7 0 0,3 0-4 0,-6 5 0 16,-2-5 0-16,2 0 0 0,1 7-20 0,2-7 0 15,-6 2 0-15,1 3 0 0,0 2 0 0,2 0 0 16,3 0 0-16,-2 5 0 16,2-5 16-16,0 5 0 0,0-3-1 0,3-2 0 15,-1 5-24-15,4-2-5 0,2 1-1 0,0 3 0 16,2-2 43-16,4 0 9 0,-1-5 2 0,0 2 0 15,6 3-26-15,-3-2-5 0,0-6 0 0,0 8-8 16,2-3 12-16,4-1-12 0,-4-4 12 0,6-1-12 16,-3-3-96-16,3 0-27 0,0 0-5 0,-3 0 0 0</inkml:trace>
  <inkml:trace contextRef="#ctx0" brushRef="#br0" timeOffset="11429.551">21527 640 691 0,'0'0'61'16,"0"0"-49"-16,0 0-12 0,0-2 0 15,0 2 80-15,0 0 12 0,5-5 4 0,-5 5 0 0,0 0 0 0,0 0 0 16,0 0 0-16,0 0 0 0,0 0 0 0,0 0 0 16,-8 0 0-16,3 0 0 0,-1 7-62 0,4-2-12 15,-4 0-2-15,1 4-1 0,-3 3 18 0,0-3 4 16,3 3 1-16,0 2 0 0,-1 5-31 0,-2-5-11 15,3 12 0-15,0-5 9 0,-1-2 44 0,1 2 9 0,0 5 2 0,2-5 0 16,-2 0-52-16,2-2-12 0,1 0 0 0,2 0 0 16,0 2 32-16,2-4 3 0,-2 1 1 0,6 1 0 15,-1-5-20-15,0 5-4 0,0-2-1 0,6-1 0 16,-3-2 5-16,3-4 0 16,2 1 1-16,0 3 0 0,0-2-17 0,-2-5 0 15,-3 0 0-15,2 0 0 0,-2 0-14 0,3 0-6 16,-1-2-2-16,4-5-1031 15</inkml:trace>
  <inkml:trace contextRef="#ctx0" brushRef="#br0" timeOffset="11683.285">21741 939 1728 0,'0'0'38'0,"0"0"8"0,5 3 2 0,0-3 0 0,1 4-39 0,2 1-9 32,2-3 0-32,1 5 0 0,-1 0 60 0,1 0 11 15,0 1 1-15,-1 3 1 0,3-4-21 0,3 7-5 16,0-2-1-16,-3 0 0 0,-2-3-1 0,0 3 0 0,-1-5 0 0,-2 0 0 16,0 0-13-16,0 0-4 0,0 0 0 0,-3 0 0 15,0-2-28-15,1-5 0 0,-4 7 0 0,-2-7 0 16,0 0-9-16,0 0-8 0,6-4-2 0,-4 1-686 15,1-2-138-15</inkml:trace>
  <inkml:trace contextRef="#ctx0" brushRef="#br0" timeOffset="11883.814">21926 920 1987 0,'-5'0'44'0,"5"0"8"0,0 0 3 0,0 0 1 0,0 0-45 0,-3 7-11 15,-2-2 0-15,0 2 0 0,2-4 69 0,0 8 12 0,-2-4 3 0,2 7 0 16,1 1-39-16,-1-4-7 0,0-4-2 0,-2 5 0 15,2-2-28-15,-2 1-8 0,0 3 0 0,-3-7 0 16,3 1 0-16,-1 8 0 0,-2 0 0 0,3-4 0 0,0-9 52 0,-3 8 10 16,5-4 2-16,-2 0 0 15,2 0-103-15,1-2-20 0,2-5-4 0,0 0-683 32,0 0-137-32</inkml:trace>
  <inkml:trace contextRef="#ctx0" brushRef="#br0" timeOffset="12230.958">21947 666 921 0,'0'0'40'0,"0"0"10"0,5 0-40 0,1-7-10 15,2 7 0-15,0 0 0 0,2 0 110 0,3 7 20 16,1-2 4-16,2-3 1 16,-1 5-37-16,4 5-7 0,-3 2-2 0,5 0 0 15,-5 5-5-15,0 2 0 0,0 3-1 0,0-1 0 16,-6 3-14-16,1 0-2 0,-1 0-1 0,-4-9 0 16,-1 8-18-16,0-1-4 0,-2-3-1 0,-3 0 0 0,0 5 17 0,2-5 3 15,-4 0 1-15,2 10 0 0,-3-7-64 0,0 1 0 16,-2-3 0-16,3-4-10 0,-4 4 18 0,4-11 4 15,-4 3 1-15,1 1 0 0,0-8-13 0,-1 2 0 16,4-7-12-16,-3 5 12 0,-1 0 0 0,6-7 16 16,0 0-2-16,-2-9 0 15,-1 2-250-15,0-5-51 0</inkml:trace>
  <inkml:trace contextRef="#ctx0" brushRef="#br0" timeOffset="12731.479">22130 438 1036 0,'0'0'46'0,"0"0"10"0,5 0-45 0,0 0-11 0,1-2 0 0,2 2 0 16,0 0 84-16,-3 2 14 0,5 5 3 0,1 0 1 15,2 0-10-15,0 0-1 16,1 5-1-16,4 2 0 0,3 0-19 0,1 5-4 0,1 2-1 0,1 5 0 15,3-5-3-15,4 19-1 0,-2-2 0 0,-2-3 0 16,-6 12-50-16,0-14-12 16,-5 7 0-16,0-2 0 0,-5-8 48 0,-3 8 8 15,-1-3 0-15,-1-2 1 0,-4 0-40 0,1 0-8 16,-3-5-1-16,-3-2-8 0,-2 0 58 0,2-5 5 16,-4 5 1-16,1-7 0 0,-4-3-52 0,-1 6-12 15,0-6 0-15,-4 5 0 0,1-7 0 0,-2 0 0 16,6-2 0-16,-3-2 0 0,7-1 0 0,-7-2 0 15,3 3 0-15,-1-6 0 0,6-4 16 0,2 3 1 16,-2 1 0-16,-1-4 0 0,4 0-121 0,-3 0-24 16,-1 0-4-16,1-4-939 0</inkml:trace>
  <inkml:trace contextRef="#ctx0" brushRef="#br0" timeOffset="115942.318">15362 5116 1198 0,'0'0'26'0,"0"0"6"0,0 0 0 0,0 0 3 0,0 0-35 0,0 0 0 16,0 0 0-16,0-7 0 15,5 2 117-15,-2 3 17 0,-3-3 3 0,0 5 1 16,0 0-34-16,0 0-8 0,0 0 0 0,0 0-1 15,-3-2-37-15,3 2-7 0,0-7-2 0,0 7 0 16,-5 0-13-16,5 0-4 0,0 0 0 0,0 0 0 16,-6-5-5-16,1 5-2 0,0-2 0 0,5 2 0 15,0 0-25-15,-3 2 0 0,-2-2 0 0,-3 0 0 16,5 0 0-16,-5 0 0 0,3 0 0 0,-3 5 0 0,0-3 22 0,0 3-1 16,0-3 0-16,3 3 0 0,-3-3-33 0,0 3-8 15,3-3 0-15,-3 3-1 0,0 2 35 0,3 0 7 16,-1-2 2-16,1-3 0 0,2 5-37 0,-2 0-7 15,0-2-2-15,2 2 0 0,3 0 23 0,-2 0 0 16,2 0 0-16,0 0 0 0,2-2 0 0,1 2 0 16,0 0 0-16,2 0 0 0,3 0 0 0,0 0 12 15,-3 0-2-15,6 0 0 0,-3-2-10 0,5 2 0 16,-5 0 0-16,5 0 0 0,-2 0 0 0,2-2-14 16,0-3 3-16,0 8 1 0,0-3 24 0,1-5 5 15,-4 5 1-15,1 0 0 0,-1-2-1 0,-2 2 0 16,-2-5 0-16,-4 8 0 0,4-8 4 0,-4 5 1 15,1-2 0-15,0 2 0 0,-6 0-24 0,3-5 0 16,0-2 0-16,-8 10 8 0,0-1 36 0,0-4 7 0,8-5 1 0,-5 2 1 16,-3 5-33-16,-3 0-8 0,3-2 0 0,0-3-1 15,-2 3 7-15,2-5 2 0,-5 0 0 0,2 0 0 16,0 0-32-16,1 0-7 0,-1 0-1 0,1 0 0 16,-4 5 41-16,4-10 8 0,-1 5 2 0,1 0 0 15,2 0-50-15,-3 0-9 0,1-5-3 0,-1 3 0 31,6 2-26-31,-3 0-6 0,0 0-1 0,3 0 0 16,5 0-102-16,0 0-21 0,-6-5-4 0</inkml:trace>
  <inkml:trace contextRef="#ctx0" brushRef="#br0" timeOffset="116521.892">15677 5325 576 0,'5'-7'51'0,"-5"7"-41"0,0 0-10 0,0 0 0 16,0 0 156-16,0 0 28 0,-3-2 7 0,3 2 1 0,-2-5-41 0,2 5-8 16,0 0-2-16,-3-7 0 0,3 7-72 0,-5 0-14 15,5 0-3-15,0 0-1 0,-6 0 19 0,-2 0 4 16,0 5 1-16,3-3 0 0,0 3-44 0,0-3-9 16,-3 5-2-16,0-2 0 0,0 2-9 0,0 0-3 15,0 0 0-15,0 0 0 0,0 0-8 0,0 0 0 16,3 5 9-16,0-5-9 15,-1 0 9-15,4 5-9 0,2-5 12 0,0 5-12 16,0-5 20-16,2 0-4 0,4 2 0 0,-1-4 0 16,5 2-27-16,-2 0-5 0,0 0-2 0,5-7 0 15,1 0 29-15,2 0 5 0,-3 5 2 0,3-5 0 16,0 0-130-16,-3 0-25 0,3 0-6 0,0-5-487 16,-6-2-98-16</inkml:trace>
  <inkml:trace contextRef="#ctx0" brushRef="#br0" timeOffset="116845.514">15856 5351 1267 0,'-10'-2'56'0,"10"2"12"0,0 0-55 0,0 0-13 0,-3-5 0 0,1 5 0 16,-4 0 152-16,1-2 28 0,-3-3 6 0,3 5 1 0,0 0-95 0,-3 5-18 16,0-3-4-16,0 3-1 0,2-3-55 0,1 5-14 15,0 0 0-15,2-2 0 0,-2 2 0 0,5 0 0 16,-3 5 0-16,6-5 0 0,-3 0 0 0,3 0 0 15,2 0 0-15,3 0 0 0,0 0 0 0,2-2 0 16,1-3 0-16,2 3 0 0,0-3-11 0,1-2-5 16,1 0 0-16,1-2-1 15,0 2-24-15,-3-5-5 0,1 3-1 0,-1-3 0 16,0 5 68-16,-2-7 14 0,-3 5 2 0,2-3 1 16,-2-2-17-16,-3 2-3 0,1-2-1 0,-4 5 0 0,1-3 36 15,0-2 7-15,-3 5 2 0,0-3 0 0,-3-2-10 0,0 0-1 16,-2 2-1-16,0 3 0 0,-1-3-14 0,1 3-4 15,0 2 0-15,0-5 0 0,-1 5-23 0,1-2-9 16,0 2 0-16,-1-5 9 16,1 5-88-16,5 0-17 0,0 0-4 0,0 0-993 0</inkml:trace>
  <inkml:trace contextRef="#ctx0" brushRef="#br0" timeOffset="117208.731">16028 5356 1036 0,'0'0'46'0,"0"0"10"0,0 0-45 0,0 0-11 15,0 0 0-15,6 2 0 16,-1 3 194-16,-2-3 37 0,2 3 7 0,0-3 2 0,1 3-114 0,-1 2-22 16,0-2-5-16,3-3-1 15,-3 5-42-15,1 0-8 0,-1 0-1 0,0 0-1 0,1 3-13 0,-4-3-2 0,3-5-1 0,-2 3 0 16,-3-5 3-16,3 2 1 0,-3-2 0 0,0 0 0 0,0 0-34 15,0 0 0-15,0 0 0 0,0 0 0 0,0 0 0 0,0 0 0 16,0 0 0-16,2-2 0 0,-2-3 28 0,0-2-2 16,3 0 0-16,-3 0 0 15,5 0-42-15,-5 0-8 0,3-5-1 0,2 5-1 0,1 0 38 0,-1 0 7 16,0 0 1-16,-2-5 1 16,2 5-21-16,3 0-15 0,0 0 3 0,0 2 0 15,-3-2 4-15,1 0 8 0,7 5-13 0,-3-3 5 16,1 5 8-16,-3-2 0 0,0-3 0 0,-3 5-8 15,0-2-3-15,1 2 0 0,-4 2 0 0,9-2 0 16,5 0-187-16</inkml:trace>
  <inkml:trace contextRef="#ctx0" brushRef="#br0" timeOffset="117579.485">16396 5356 576 0,'0'0'51'0,"0"0"-41"15,6 0-10-15,-1 0 0 0,-5 0 193 0,8-5 37 0,2 5 7 0,1-2 2 16,-3-3-131-16,2 5-27 0,1 0-5 0,2 0 0 16,-2-2-33-16,-1-3-7 0,1 5 0 0,2 0-1 0,0 0-15 0,1 0-2 15,-6-5-1-15,0 3 0 0,2 2 3 0,-2 0 0 16,-8 0 0-16,0 0 0 0,5-5 9 0,-2-2 3 16,-3 7 0-16,0 0 0 0,-5-7-2 0,-1 5 0 15,6 2 0-15,-2-5 0 0,-6 5 10 0,3-2 1 16,-1 2 1-16,-2 0 0 15,3-5-16-15,-3 5-3 0,-2 0-1 0,2 5 0 16,0-3-22-16,0-2 8 0,-6 5-8 0,7 2 0 16,-1-5 0-16,0 5 0 0,0-2 0 0,0 2 0 15,0 0 0-15,0 5-8 0,5-5 8 0,1 0-12 16,-4 7 12-16,4-7 0 0,4 7 0 0,1-7 8 16,-3 5-8-16,5-5 0 0,1 0 0 0,2 5-8 15,-1-5 8-15,4 0 0 0,0 0 10 0,2 0-10 0,0-2 0 0,3-3 0 16,-3 3 0-16,3-3 0 0,3-4 0 0,-1 2 0 15,1-5 0-15,-1 3 0 16,1-3-199-16,-6 3-45 0,3-10-10 0</inkml:trace>
  <inkml:trace contextRef="#ctx0" brushRef="#br0" timeOffset="118367.605">16939 5318 1130 0,'13'0'50'0,"-13"0"10"0,0 0-48 0,0 0-12 16,0 0 0-16,0 0 0 0,0-2 108 0,0 2 20 16,0 0 3-16,0 0 1 0,3-5-34 0,2 5-6 15,3 0-2-15,2-2 0 0,4 2-22 0,-4 0-4 16,-2 0 0-16,5 0-1 0,8 0-30 0,-7 0-5 15,-9 0-2-15,6 0 0 0,2 0-18 0,3 0-8 16,-6 0 0-16,3 0 8 16,-2 0-8-16,-3 0 8 0,0 0-8 0,-3 2 8 15,-5-2-8-15,0 0-12 0,6 0 2 0,-6 0-659 16,0 0-132-16</inkml:trace>
  <inkml:trace contextRef="#ctx0" brushRef="#br0" timeOffset="118567.62">16941 5438 633 0,'14'0'56'0,"-14"0"-44"0,0 0-12 0,7 0 0 15,7 0 194-15,-1 5 37 0,-3-5 7 0,1 0 2 16,2-5-94-16,3 5-18 0,0 0-4 0,0 0-1 16,-3 0-95-16,6 0-18 0,2 0-10 0,0 0 10 15,-5-2-10-15,0-3 0 16,0 5 0-16,0 0 0 0,-3-2 20 0,0 2 3 15,-2-5 0-15,-4 5-917 0</inkml:trace>
  <inkml:trace contextRef="#ctx0" brushRef="#br0" timeOffset="119369.909">17605 5318 633 0,'0'0'56'0,"0"0"-44"15,3 0-12-15,-3 0 0 0,0 0 188 0,0 0 36 16,0 0 8-16,0 0 0 0,0 7-84 0,-3-2-16 16,1 2-4-16,2 0-1 0,0-7-42 0,-3 7-8 15,0 0-1-15,1 0-1 16,2 5-33-16,-3-5-6 0,1 5-2 0,-1-3 0 15,-2-2-6-15,5-2 0 0,2 2-1 0,1 0 0 16,-3 0-27-16,3 0-17 0,4-2 2 0,1-3 1 16,0 3 22-16,0-5 5 0,3 2 1 0,2 3 0 15,-2-5-14-15,2 0 0 0,-3 0 0 0,1-7-10 16,2 7 10-16,-2-5 0 0,-1 5 8 0,4-2-8 16,-4-3 0-16,-2 3 9 0,3-3-9 0,-3 5 0 0,0-2 0 0,-3-3 0 15,3 5 0-15,-8 0 0 0,0 0 0 0,0 0 10 16,5 0-2-16,0 0 0 15,1 7-8-15,-4-7 0 0,1 7 0 0,0 0 0 0,2-2-9 0,0 2 9 16,-2 0 0-16,2 0 0 0,6-2 0 0,-1-3-8 16,-4 5 8-16,2-2 0 0,0-3 0 0,2 3 0 0,1 2-8 15,2-7 8-15,0 0 0 0,0 0 0 0,3 0 0 0,0 0 0 0,-5 0 0 0,2-7 0 16,-2 7 0 0,2-5 0-16,-3 3 0 0,-2-5 0 0,3 0 0 0,-3 0 0 0,0 2 48 0,-6-7 12 15,4 5 4-15,-4 0 0 0,-2 0-52 0,3 0-12 31,-3-5 0-31,-3 5 0 0,1-2 54 0,-4-3 8 0,1 5 2 0,-3 0 0 0,0 0-52 0,0 0-12 16,3 0 0-16,-3 2 0 16,0-2 8-16,3 5 0 15,-3-3-8-15,3 0 12 16,-1 3-120-16,1 2-25 0,0 0-5 0</inkml:trace>
  <inkml:trace contextRef="#ctx0" brushRef="#br0" timeOffset="119786.8">18142 5057 1497 0,'0'0'66'0,"0"0"14"0,0 0-64 0,0 0-16 0,0 0 0 0,3 7 0 16,0-2 104-16,-1 2 18 0,4 0 3 0,2 0 1 15,-6 5-48-15,4-3-10 0,-1 8-1 0,0-3-1 16,-2 0-8-16,2 0-2 0,0 0 0 0,-2-2 0 16,-3 2-25-16,0-7-6 0,0 5-1 0,0-3 0 15,3-2-9-15,-3 5-3 16,0-7 0-16,0 2 0 0,0 0-1 0,0-5-1 16,-3-2 0-16,3 0 0 15,-5 0-133-15,-1-2-26 0,1-3-6 0,-3-2-825 0</inkml:trace>
  <inkml:trace contextRef="#ctx0" brushRef="#br0" timeOffset="119986.947">17960 5064 1728 0,'0'0'76'0,"5"0"16"0,1-2-73 0,1 2-19 16,1-5 0-16,0 5 0 0,3 0 106 0,5 0 18 16,-3 5 3-16,3-5 1 0,2-5-52 0,1 5-9 15,2 0-3-15,0 0 0 0,0 0-51 0,6 0-13 16,-3-2 0-16,2 2 0 0,-5 0 54 0,-2-5 8 15,2 5 2-15,-2-2 0 0,-1-3-52 0,-5 5-12 0,3-2 0 0,0-3 0 16,-8 5 0-16,0 0 0 0,-8 0 0 0,5 0 0 16,3 0-186-16,-8 0-40 0,0 0-8 0</inkml:trace>
  <inkml:trace contextRef="#ctx0" brushRef="#br0" timeOffset="120788.362">18518 5144 1267 0,'0'0'28'0,"0"0"5"0,0 0 2 0,0 0 1 0,0 0-36 0,0 0 0 32,0 0 0-32,0 0 0 0,0 7 109 0,0 0 15 0,0 5 4 0,0 0 0 0,3-3-31 0,-1 3-5 15,1 2-2-15,-3 0 0 0,3 0-23 0,-1 5-5 16,1-5-1-16,0 3 0 0,-1-1-14 0,4 3-3 16,-4 2-1-16,1-2 0 0,0-5 15 0,-1 0 3 15,1 0 1-15,0 3 0 16,-3-8-62-16,2 3 0 0,-2-5 0 0,3 0-13 15,-3-7 13-15,0 0 10 0,0 0-2 0,0 0 0 16,0 0 17-16,0 0 3 0,0 0 1 0,0 0 0 16,0 0-9-16,2 0-1 0,-2-7-1 0,3 0 0 15,2-5-6-15,-2 5-2 0,-3-5 0 0,5 5 0 16,1 0-10-16,-1 0 0 0,0 0 0 0,1 0 0 0,1 5 0 16,-1-3-9-16,-1 0 9 0,3 3-13 0,0 2 13 0,0 0-12 15,0 0 12-15,0 0-12 0,0 2 12 0,2 3-11 16,-2 0 11-16,3-3-10 0,-3 5 10 0,0-2-12 0,0-3 12 0,0 5-12 15,-1 0 12-15,-1 0 0 0,-1 5 0 0,3-5 8 16,-5-2 1-16,2 2 1 0,-2 0 0 0,2 0 0 16,-3 0-2-16,-2-7 0 0,3 7 0 0,0-7 0 15,-1 5 2-15,-2-5 0 16,0 0 0-16,0 0 0 0,0 0-10 0,0 0 0 16,0 0 0-16,0 0 0 15,0 0-110-15,0 0-21 0,0 0-4 0,0 0-1007 16</inkml:trace>
  <inkml:trace contextRef="#ctx0" brushRef="#br0" timeOffset="121843.559">19008 5128 1036 0,'-3'-5'46'0,"0"5"10"0,1 0-45 0,2 0-11 0,0 0 0 0,0 0 0 0,0 0 53 0,0 0 9 15,0 0 2-15,0 0 0 0,0 0 0 0,0 0 0 16,0 0 0-16,0 5 0 15,0 2 32-15,0-5 8 0,2 5 0 0,-2 0 1 0,-2 0-33 0,2 5-8 16,0 0 0-16,0 2-1 0,-3 5-20 0,0-3-4 16,1-2-1-16,-1 5 0 0,1 0-12 0,-1 0-2 15,0-3-1-15,1 3 0 16,-1-5-11-16,3 5-3 0,0 0 0 0,0-3 0 16,0-2 7-16,3 5 2 0,2-5 0 0,-2-2 0 15,-1 7-18-15,3-5 0 0,1-5 0 0,-1 3 0 16,0-5 0-16,1 5 0 0,2-10 0 0,-1 3 0 15,1 2-9-15,3-2-6 0,-3-5-1 0,0 2 0 16,2-2-144-16,-2-2-28 0,0-3-7 0,3-2-1 0</inkml:trace>
  <inkml:trace contextRef="#ctx0" brushRef="#br0" timeOffset="122075.064">19135 5377 1324 0,'0'0'59'0,"0"0"12"0,0 0-57 0,0 0-14 16,0 0 0-16,0 0 0 0,10-5 145 0,-4 10 27 16,-6-5 4-16,5 0 2 0,3 7-93 0,0-2-18 15,2-3-4-15,-2 5-1 0,0 0-6 0,3 0 0 16,2 0-1-16,0 3 0 0,-2-3-37 0,-1 0-7 16,1-5-2-16,0 5 0 0,-1-2-9 0,-2-3 0 15,0 3 0-15,3 2 0 0,-6-7 0 0,3 0 0 16,-3 0 0-16,-2 0 0 0,-1 0-152 0,4-2-32 0,-6-3-6 0,0 0-411 15,0 5-83-15</inkml:trace>
  <inkml:trace contextRef="#ctx0" brushRef="#br0" timeOffset="122275.499">19299 5337 633 0,'0'0'28'0,"0"0"6"0,0 0-34 0,0 0 0 16,0 0 0-16,0 0 0 0,0 0 250 0,0 0 43 0,0 0 9 0,0 0 2 15,-6 5-134-15,4-3-26 0,-1 5-6 0,-2 0-1 16,0 0-65-16,-1 5-14 0,-2-5-2 0,0 5-1 15,0-3 7-15,1 3 2 0,-7 2 0 0,6-2 0 16,0-3-52-16,0 3-12 0,-2 2 0 0,5-2 0 16,-1-5 0-16,4 2 0 0,-1-4 0 0,0 2 0 31,-2 0-100-31,2-2-22 0,3-5-5 0,0 0-581 16,0 0-116-16</inkml:trace>
  <inkml:trace contextRef="#ctx0" brushRef="#br0" timeOffset="122560.574">19370 5170 1728 0,'0'0'76'0,"0"0"16"16,0 0-73-16,0 0-19 0,0 0 0 0,0 0 0 0,0 0 82 0,3 7 13 15,-3-2 2-15,5 2 1 0,0-5-54 0,1 10-12 16,2 0-1-16,2-3-1 0,1 5-2 0,5 5 0 15,0-5 0-15,-3 5 0 16,0 2-2-16,0-2-1 0,-5 0 0 0,0-3 0 16,0 8-11-16,-3-3-2 0,1 0-1 0,-4 5 0 15,-2-5 42-15,0 5 9 0,-2-5 2 0,-1 0 0 16,-2-2-64-16,-1 0-15 0,-2 0-1 0,3-5-1 16,-3-5 27-16,3 3 6 0,0-5 0 0,-3 5 1 15,2-5-17-15,1-5 0 0,0 3 0 0,0-5 0 16,5 0-180-16,0 0-29 0,-6-5-7 0</inkml:trace>
  <inkml:trace contextRef="#ctx0" brushRef="#br0" timeOffset="123248.031">16992 6062 1180 0,'0'0'52'0,"0"0"12"16,0 0-52-16,0 0-12 15,0 0 0-15,0 0 0 0,0 0 112 0,7 4 20 16,7-1 4-16,-4 1 1 0,-4 1-46 0,4-3-10 15,1-2-1-15,2 5-1 0,0-3-19 0,3-2-3 16,0 0-1-16,5 5 0 0,-2-5-28 0,-1 2-7 0,1-2-1 0,-3 0 0 16,-1 0-9-16,-1 0-3 15,-6 0 0-15,2 0 0 16,-5 5-82-16,-2-5-17 0,-3 0-3 0</inkml:trace>
  <inkml:trace contextRef="#ctx0" brushRef="#br0" timeOffset="123426.415">16960 6261 1598 0,'13'7'71'0,"-13"-7"14"0,5 0-68 0,3 0-17 0,0 0 0 0,5 0 0 16,3-2 84-16,0 2 12 0,0 0 4 0,0-5 0 16,2 5-29-16,4-7-6 0,1 5-1 0,1-3 0 15,0-2 0-15,-5 3 0 0,-1-4 0 0,-2 6 0 16,-3-3-76-16,-2 3-15 0,-3-3-3 0</inkml:trace>
  <inkml:trace contextRef="#ctx0" brushRef="#br0" timeOffset="128613.173">17576 5979 918 0,'0'0'40'0,"0"0"9"16,0 0-39-16,0 0-10 0,0 0 0 0,0 0 0 15,0 0 95-15,-2 7 17 0,2 0 3 0,-3 0 1 0,0 0-11 0,3 0-1 16,0 5-1-16,3 2 0 0,-3-2-9 0,0 2-2 16,3 0 0-16,-1 0 0 0,-2-2-26 0,3 2-6 15,0 0 0-15,-1 5-1 0,4-5-11 0,-4 5-3 0,-2-5 0 0,0 5 0 16,0-2-34-16,0 1-11 0,0-4 0 0,0 1 0 16,0 3 58-16,0 1 5 0,0-5 1 0,0 0 0 15,-2-2-52-15,2-2-12 0,0 1 0 0,0 1 0 16,0-12 0-16,0 0 0 0,-3 7 0 0,3-7 0 15,0 3 0-15,0-3 0 0,0 0 0 0,0 0 0 16,0 0 0-16,0-8 0 0,-3 1 0 0,1 0 0 16,2 0-48-16,-3 0-13 0,3 0-3 0,0-5-1049 0</inkml:trace>
  <inkml:trace contextRef="#ctx0" brushRef="#br0" timeOffset="129245.727">17910 6181 1148 0,'0'0'25'0,"0"0"6"0,0 0 1 0,0 0 0 0,0 0-32 0,0 0 0 16,0 0 0-16,0 0 0 0,5 0 84 0,-5 0 10 16,0 0 2-16,-3-2 1 0,1-3 25 0,2 5 5 15,0 0 1-15,0 0 0 0,-6 0-103 0,6 0-25 16,0 0 0-16,0 0 0 0,0 0 56 0,0 0 7 15,0 0 1-15,0 0 0 0,0 0-52 0,-5 0-12 16,5 0 0-16,-3 7 0 16,-2-2 0-16,2-2 0 0,-2 1 0 0,5-4 0 15,0 0-16-15,0 0-7 0,0 7-1 0,0-7 0 16,0 0 24-16,0 0 0 0,0 5 0 0,0-5 0 16,0 0-9-16,0 0 9 0,11 2 0 0,-6-2 0 15,-5 0 0-15,0 0 0 0,5 0 0 0,3-2 0 16,0-3 20-16,0 1 4 0,-5 1 0 0,5-1 1 15,0-4-25-15,-6 6 0 0,-2-3 0 0,-2 3 0 0,-4-3 56 0,6 5 7 16,0 0 1-16,-5-2 0 0,-3-3-52 0,0 5-12 16,6-4 0-16,-4 1 0 0,1 3 0 0,0 0 0 15,5 0 0-15,0 0 0 16,-6 3-202-16,6-3-43 0,0 0-9 0,-10 0-2 0</inkml:trace>
  <inkml:trace contextRef="#ctx0" brushRef="#br0" timeOffset="130000.758">18082 6040 968 0,'0'0'43'0,"0"0"9"16,0 0-42-16,0 0-10 0,2 0 0 0,-2 0 0 0,0 0 82 0,0 0 14 0,0 0 4 0,0 0 0 15,0 0-24-15,0 0-4 16,3 5 0-16,0 2-1 0,-1 0-3 0,-2 0-1 16,3 0 0-16,2 7 0 0,-5-2 3 0,3-2 1 0,-1 1 0 0,1 8 0 15,0-5-33-15,-1 0-6 0,-2 0-2 0,6 1 0 32,-6 3 18-32,0 4 3 0,2-4 1 0,-2 1 0 15,0 0-32-15,0-3-7 0,0-1-1 0,0 1 0 0,0-2-12 0,3 0 0 16,-3-2 0-16,0-3 0 0,0 3 54 0,0-5 8 15,3-4 2-15,-3 4 0 0,0-7-64 0,0 0-28 16,0 0 3-16,0 0 0 16,0 0 40-16,0 0 8 0,0 0 1 0,0-3 1 15,2-1-173-15,-2-3-36 0,3-1-6 0,-3 1-2 0</inkml:trace>
  <inkml:trace contextRef="#ctx0" brushRef="#br0" timeOffset="132664.17">18367 6189 1364 0,'0'0'30'0,"0"0"6"0,0 0 2 0,0 0 0 0,0 0-30 0,6 0-8 0,2 0 0 0,-3 0 0 15,-5 0 81-15,5 0 15 0,3 0 4 0,0 0 0 16,0 0-47-16,0 0-9 0,3 0-1 0,-1 0-1 16,1 0-26-16,2 0-4 15,-5 0-2-15,2 0 0 0,1 0 2 0,-3 0 1 16,0-3 0-16,0 3 0 0,-3-5-13 0,0 5 0 16,1 0 0-16,-6 0 0 15,0 0-41-15,0 0-5 0,0 0-1 0,0 0-773 16</inkml:trace>
  <inkml:trace contextRef="#ctx0" brushRef="#br0" timeOffset="132902.381">18428 6146 172 0,'0'0'16'0,"0"0"-16"0,0 0 0 0,6-5 0 15,1 3 246-15,-4-3 46 0,-3 5 10 0,0 0 2 0,5 0-90 0,-5 0-18 31,0 0-3-31,0 0-1 0,0 0-102 0,0 0-21 16,6 7-4-16,-4 1-1 0,-2-4-7 0,3 8-1 16,-3-3-1-16,0-2 0 0,0 5-37 0,-3 0-7 15,1-3-2-15,2 5 0 0,0-2-9 0,0-5 0 16,-3 5 0-16,3-5 0 0,3 3 0 0,-3 1 0 0,0-6 0 0,0-3-715 16,0-2-145-16</inkml:trace>
  <inkml:trace contextRef="#ctx0" brushRef="#br0" timeOffset="133281.378">18603 6059 1267 0,'10'-5'56'0,"-10"5"12"15,6 0-55-15,2-2-13 0,2 2 0 0,1 0 0 16,-1 0 105-16,-4 0 19 0,-1 0 3 0,3 2 1 0,3-2-103 0,-4 5-25 31,4-2 0-31,2 1 0 0,1-1 56 0,-1 6 7 16,0-2 1-16,0 0 0 0,-2 0-8 0,-3 0 0 0,0 0-1 0,-3 0 0 16,-2 5-37-16,-3-5-7 15,-3 3-2-15,0 1 0 0,-2 1 44 0,-3-3 9 0,3 3 2 0,-3 0 0 16,0-3-52-16,0 3-12 0,3-2 0 0,-1 1 0 15,1 1 0-15,2-3 0 0,1-1-9 0,2 3 9 16,2 3 0-16,1-2 0 0,0-5 0 0,5 0 10 0,8 0-10 0,-6-2-12 16,-2-3 2-16,3 3 1 0,5-3 9 0,-3-2 0 15,0 0 0-15,-2 0 0 16,2 0-100-16,0-2-14 0,0-3-3 0,-2 5-519 16,-3-7-103-16</inkml:trace>
  <inkml:trace contextRef="#ctx0" brushRef="#br0" timeOffset="133619.815">19042 6172 403 0,'0'0'36'0,"0"0"-36"16,0 0 0-16,0 0 0 0,0 0 250 0,0 0 43 0,0 0 9 0,0 0 2 15,0 0-141-15,0 0-28 0,0 0-6 0,0 0-1 16,0 0-64-16,0 0-12 16,0 0-4-16,0 0 0 0,0 0-25 0,0 0-6 0,-3 2-1 0,1-2 0 15,-4 5-16-15,6-3 0 0,0-2 0 0,-2 5 0 16,2-5 0-16,2 3 0 0,-2-3 0 0,0 4 0 0,0-4 0 0,3 3 0 16,-3-3 0-16,5 4 0 0,-2 1 0 0,2-3 0 15,-5-2 0-15,6 0 0 0,-1 0 0 0,0-2 0 16,-5 2 0-16,0 0 0 0,6-5 0 0,-6 5 0 15,0 0 0-15,0 0 0 0,0 0 0 0,0 0 0 16,0 0 0-16,0 0 0 0,0 0 33 0,0 0 3 16,0 0 1-16,-6 0 0 15,-2 0-93-15,8 0-20 0,0 0-3 0,-5 0-873 16</inkml:trace>
  <inkml:trace contextRef="#ctx0" brushRef="#br0" timeOffset="133967.141">19238 6026 1706 0,'8'-4'37'0,"-8"4"8"0,0 0 2 0,0 0 1 0,2 0-38 0,-2 0-10 16,0 0 0-16,6 4 0 0,-6-4 90 0,2 7 16 15,4 0 3-15,-4 5 1 0,1-2-69 0,0 1-13 16,-1 3-4-16,1 0 0 0,2 3 32 0,-2-3 7 16,-3 3 1-16,5-1 0 0,-2 0 0 0,-3-1 0 15,2 3 0-15,-2-4 0 0,3 5-52 0,0-5-12 0,-3-2 0 0,2-2 0 16,1 6 0-16,0-7 0 0,-1-1 0 0,-2-1 0 15,0 4 0-15,3-11 0 0,2 5 0 0,-5-5-1175 16</inkml:trace>
  <inkml:trace contextRef="#ctx0" brushRef="#br0" timeOffset="136863.006">19590 6205 345 0,'0'0'31'0,"0"0"-31"16,0 2 0-16,0-2 0 0,0 0 160 0,0 0 25 16,0 0 6-16,0 0 1 0,0 0-52 0,0 0-9 15,13 0-3-15,0-2 0 16,-2 2-51-16,2-5-10 0,-5 5-3 0,3-4 0 15,-1 4-12-15,1 0-4 0,-1 0 0 0,1 0 0 0,-1 0-25 0,4 0-6 0,-4-3-1 0,1 3 0 16,-1-4-16-16,-2 4 0 0,-8 0 0 0,0 0 0 16,0 0-52-16,6-3-8 0,-6 3-2 0,0 0-743 15</inkml:trace>
  <inkml:trace contextRef="#ctx0" brushRef="#br0" timeOffset="137078.805">19661 6127 288 0,'0'0'25'0,"0"0"-25"0,0 0 0 0,0 0 0 15,0 0 235-15,0 0 41 0,-5 5 9 0,5-5 2 16,3 7-137-16,-6-5-27 0,0 6-6 0,-2-1-1 16,2 4-29-16,1 1-7 0,2 2 0 0,0 0-1 0,0-2-37 0,0 2-7 15,0 0-2-15,0-2 0 0,-3-3-20 0,3 3-4 16,3 0-1-16,-1-3 0 0,-2 3-8 0,3-9 8 15,0 4-8-15,-1-3 8 16,4-1-159-16,-6-3-32 0,0 0-6 0</inkml:trace>
  <inkml:trace contextRef="#ctx0" brushRef="#br0" timeOffset="137665.182">17309 6911 1044 0,'0'0'46'0,"8"0"10"0,-8 0-45 0,0 0-11 0,0 0 0 0,0 0 0 15,5 0 94-15,1 0 17 0,-6 0 3 0,8-3 1 16,-1 3-16-16,1-5-3 0,0 5-1 0,0 5 0 16,5-10-35-16,-2 5-6 0,0 5-2 0,2-5 0 15,0-5-25-15,3 5-6 16,-3 0-1-16,0 0 0 0,-2 0-9 0,0 0-3 16,-1 0 0-16,-2 0 0 0,0 0-8 0,3 0 12 15,-3-2-12-15,-8 2 12 16,0 0-139-16,0 0-27 0,0 0-6 0</inkml:trace>
  <inkml:trace contextRef="#ctx0" brushRef="#br0" timeOffset="137981.332">17719 6776 1497 0,'0'0'66'0,"0"0"14"0,0 0-64 0,0 0-16 0,0 0 0 0,0 0 0 16,0 0 55-16,3 8 7 0,-1-1 2 0,1 0 0 15,-3 4 24-15,3 4 6 0,-1-4 1 0,-2 3 0 16,3 5-50-16,-3-2-9 0,3-1-3 0,-1 1 0 16,-2 1 20-16,3 4 4 0,0-4 1 0,-3 4 0 15,0-1-42-15,2-2-8 0,-2 2-8 0,3-2 12 16,-3-5 41-16,0 0 9 0,3-3 2 0,-3 1 0 0,2-2-52 0,-2 1-12 15,-2-4 0-15,2 1 0 0,0-8 0 0,0 0 0 16,0 0 0-16,0 0 0 16,0 0-202-16,2-8-43 0,1 1-9 0,-1 0-2 0</inkml:trace>
  <inkml:trace contextRef="#ctx0" brushRef="#br0" timeOffset="138319.467">18066 6958 1090 0,'0'0'48'0,"0"0"11"0,0 0-47 0,0 0-12 0,0 0 0 0,0 0 0 15,2-3 116-15,-2 3 22 0,0 0 4 0,0 0 1 16,0 0-39-16,0 0-7 0,0 0-1 0,0 0-1 15,0 0-38-15,-2 3-7 0,2-3-2 0,0 0 0 16,0 0-25-16,-8 0-6 0,3 7-1 0,-1-7 0 16,6 0-16-16,-2 7 0 0,-4-3 0 0,4-1 0 0,2-3 0 0,0 0 0 15,0 4 0-15,0-4 0 0,0 0 0 0,0 0 0 16,0 0 0-16,0 0 0 0,0 0 0 0,5 5 0 16,0-5 0-16,3 0 0 0,-3-5 0 0,-2 1 0 15,-3 4 0-15,5-3 10 0,3-1-10 0,-5 4 0 16,-3 0 0-16,0 0 0 0,0 0 0 0,0 0 0 15,0-7 0-15,0 7-644 16,-5 0-133-16</inkml:trace>
  <inkml:trace contextRef="#ctx0" brushRef="#br0" timeOffset="138683.131">18479 6795 1728 0,'0'0'38'0,"0"0"8"0,-3 7 2 0,3 5 0 0,-3-2-39 0,1 1-9 16,2 3 0-16,-3 0 0 0,0 8 96 0,1-6 16 15,2 1 4-15,0 1 1 0,0 1-50 0,0-2-11 16,0 6-1-16,0-6-1 0,0 1-26 0,0 1-6 0,0-5-1 0,0 5 0 16,5-9 35-16,-5 4 6 0,0-3 2 0,3-3 0 15,-1 3-52-15,1-4-12 0,0 0 0 0,-3 0 0 16,0-7-48-16,0 0-13 0,0 0-3 0,0 0-682 15,0 0-137-15</inkml:trace>
  <inkml:trace contextRef="#ctx0" brushRef="#br0" timeOffset="139183.653">17108 7564 1497 0,'0'0'32'0,"0"0"8"0,0 0 0 0,0 0 4 0,0 0-36 0,0 0-8 0,11-4 0 0,-4 4 0 16,-7 0 84-16,8 0 16 0,3 0 2 0,2 0 1 15,3 0-11-15,-3 0-3 0,1 0 0 0,-1 0 0 16,3 4-71-16,0-1-18 0,-1-6 0 0,-1 3 0 0,-1 3 0 0,0-3 0 16,-2 0 0-16,-1 0 0 0,1 0 0 0,-3 0 0 15,-3-3 0-15,0 3 0 16,1 0-150-16,-6 0-34 0,0 0-6 0,-8 10-2 0</inkml:trace>
  <inkml:trace contextRef="#ctx0" brushRef="#br0" timeOffset="139352.892">17187 7785 1497 0,'0'0'32'0,"6"0"8"0,2-4 0 0,2 4 4 0,1 0-36 0,5-7-8 16,-6 7 0-16,3-3 0 0,3-1 53 0,-2-3 9 15,-4 7 2-15,3-5 0 16,1-2-52-16,-4 4-12 0,1-1 0 0</inkml:trace>
  <inkml:trace contextRef="#ctx0" brushRef="#br0" timeOffset="139853.515">17748 7600 1267 0,'8'-7'56'0,"-8"7"12"0,3-5-55 0,-3 5-13 16,0 0 0-16,0-2 0 0,2-3 54 0,1-2 8 16,0 4 2-16,-3 3 0 0,0-4 0 0,0 4 0 15,5 0 0-15,0 0 0 0,3 0 0 0,-2 0 0 16,-1-7 0-16,0 7 0 0,3 0-52 0,3 0-12 0,-1 0 0 0,1 0 0 16,-1 0 40-16,6 4 6 0,0-4 1 0,-3 3 0 15,1 4-24-15,-4 0-5 0,1 5-1 0,-1-5 0 16,-2 4 20-16,0-1 4 0,-5 9 1 0,0-5 0 15,-3 0-17-15,-3 2-3 0,0 1-1 0,-2-5 0 16,0 2-6-16,-3 0-2 0,2 0 0 0,-1-2 0 16,1 6-13-16,-2-3-16 0,6-1 3 0,-6 4 1 0,0-3 12 0,2-1 0 15,4-3 0-15,-1-1 0 0,6 2 0 0,-3-5 0 16,0 0 0-16,5 0 0 0,3 0 0 0,0-2 0 16,0-3 0-16,5-2 0 0,0 0 0 0,6 0 0 15,5-7 0-15,0 7 0 0,-3 0 0 0,0-3 0 16,3 3 0-16,0-4 0 0,-3 1 48 0,-5-1 13 0,2 4 3 0,-5 0 0 15,3 0-64-15,0 0-15 16,0 0-1-16,-3 0-1 16,-2 0-24-16,2 4-5 0,-2-4-1 0,-4-4 0 0</inkml:trace>
  <inkml:trace contextRef="#ctx0" brushRef="#br0" timeOffset="168900.177">12091 3418 1350 0,'0'0'29'0,"0"0"7"0,0 0 0 0,0 0 3 0,0 0-31 0,0 0-8 0,0 0 0 0,0 0 0 15,0 0 93-15,0 0 18 0,0 0 3 0,0 0 1 0,0 0-36 0,8 0-7 16,3 0-2-16,-3 0 0 0,3 5-18 0,4-5-3 16,1 0-1-16,3 0 0 0,-3 0-14 0,5 4-3 15,3-1-1-15,5-3 0 0,0 0-8 0,3 4-2 16,-1-1 0-16,1-3 0 0,0 5-8 0,2-3-1 15,1 3-1-15,4-3 0 0,-2-2-10 0,0 0 8 16,0 5-8-16,0-3 8 16,-2-2-8-16,-1 0 0 0,-5 0 0 0,3 7 0 15,-3-7 0-15,0 0 0 0,0 5 0 0,1-5 0 16,-1 0 27-16,-3 0 3 0,-5 0 1 0,3 0 0 16,-5 0 1-16,2 0 1 0,3 0 0 0,-3-5 0 15,-3 5-33-15,1 0 0 16,-1 0 0-16,-2 0 0 0,0-2 0 0,-3-3 0 0,3 5 0 0,-3 0 0 15,1 0 58-15,-1 0 5 0,0 0 1 0,0 0 0 0,1 0-64 0,-1 0 0 16,0 0 0-16,-2 0-10 0,-3 0 10 0,2 0 9 16,3 0-1-16,-2 0-8 0,-3 0 0 0,2 0 0 15,1 5 0-15,0-5 0 0,-1 0 0 0,1 2 0 16,-1-2 0-16,4 0 0 0,-6 0 31 0,-1 0-1 16,1 0 0-16,0 0 0 0,-2 0 3 0,-1 5 1 0,-2-5 0 0,-3 0 0 15,0 0-34-15,5 0-22 0,0-5 3 0,-5 5 1 0,0 0 29 0,0 0 5 16,0 0 2-16,0 0 0 0,0 0-18 0,0 0 0 15,0 0 0-15,0 0 0 0,0 0 0 0,0 0-12 16,3 9 1-16,-3-9 1 0,0 0 10 0,0 0 14 16,0 0-3-16,-3 3-1 15,-2 2-33-15,0-3-6 0,2 5-2 0,-5-7 0 32,0 0-117-32,0 0-24 0,0 5-5 0,-2-5-1 0</inkml:trace>
  <inkml:trace contextRef="#ctx1" brushRef="#br0">21235 12795 0,'0'0'0,"-166"-82"16,28-1 15,27 20-15,42 20 0,8 6-1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3T22:16:59.90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10057 699 1494 0,'0'0'32'0,"0"7"8"0,2 0 0 0,-2-2 3 0,0 5-35 0,3 1-8 0,0 3 0 0,-1 0 0 15,4 5 128-15,-4 0 24 0,1 2 5 0,0 0 1 16,2 3-56-16,0-1-11 15,1-4-3-15,-1 7 0 0,0-5-10 0,0 5-2 16,1-5-1-16,-1 5 0 0,-2-5-29 0,2 1-6 16,-2 3 0-16,-1-6-1 0,-2 2-11 0,0-2-3 15,3 2 0-15,-3-2 0 0,0-5 25 0,0 5 5 16,0-9 1-16,-3 6 0 0,3-7-39 0,0 6-7 16,-2-8-2-16,2 2 0 0,0-7 45 0,0-2 9 15,0 0 2-15,0 0 0 0,0 0-52 0,0 0-12 0,0 0 0 0,0 0 0 16,-3 0 26-16,0-2 2 0,3-10 1 0,-2 5 0 15,-1-7 5-15,0-2 1 0,6-6 0 0,-3-3 0 16,-3 3-35-16,3-3-20 0,0 1 2 0,-2-2 1 0,2-4 17 16,-3 1-10-16,3 1 10 0,-3-2-8 0,3 1 8 0,0 1-10 15,0-2 10-15,-2 1-10 0,2 1 10 0,2 2-13 16,-2 0 5-16,3 10 8 16,0-3-32-16,-1 0 0 0,1 0 1 0,2 5 0 0,1 0 43 0,-1 0 8 0,3 2 1 0,5-4 1 15,-2-1-22-15,2 10 0 0,3-7 0 0,0 7-12 16,-1 3 12-16,4-4-12 0,-1 8 12 0,4 0-12 15,-4 0 1-15,1 8 0 0,-1-4 0 0,1 3 0 16,-1 0 11-16,-5 0 8 0,-2 0-8 0,0 5 11 16,-1-5-11-16,-2 7 0 15,0-2-12-15,-3-2 12 0,1 1 0 0,-1 8 0 16,-2-9 0-16,-3 8 0 0,-3-6 0 0,-2-3 10 16,-1 3 1-16,1 2 0 0,-3-2-11 0,-2 2 0 15,-1-2 9-15,-2 2-9 0,0-7 0 0,-3-4 9 16,0 6-9-16,0-2 0 15,3-5 0-15,-3 5-20 0,0-2 2 0,-3-3 1 0,1 3 25 0,-1-3 6 16,1-2 1-16,-3 0 0 0,0 0-24 0,2 0-5 0,3-2-1 0,3 2 0 16,0 0-79-16,2-5-16 0,1 3-3 0,2 2-1 15,2-5-68-15,1 5-14 0,5 0-2 0</inkml:trace>
  <inkml:trace contextRef="#ctx0" brushRef="#br0" timeOffset="432.421">10776 601 403 0,'0'0'36'0,"0"0"-36"16,0 0 0-16,0 0 0 0,0 0 250 0,0 0 43 15,0 0 9-15,0 0 2 0,0 0-112 0,0 0-23 16,-5 4-4-16,3 1-1 0,-4-3-69 0,1 5-15 0,0 5-2 0,-1-5-1 16,1 5-21-16,0 4-5 0,-3-4-1 0,0 2 0 0,0 12-17 0,0-12-3 15,-3 14-1-15,1-2 0 0,2 3-7 0,0-4-2 16,3 1 0-16,-3 2 0 0,2-2-10 0,1 5-2 15,3-10-8-15,-1 0 12 0,0 5-12 0,3-5 11 16,-2 5-11-16,2-7 10 0,0 2-10 0,2 0 8 16,-2-7-8-1,6 1 8-15,-4 3-8 0,3-4 0 16,3 1 9-16,0 3-9 0,0-6 0 0,0 2 9 0,3-2-9 0,2-3 0 16,0 6 9-16,1-8-9 0,-1 2 0 0,0-7 9 15,0 5-23-15,0-7-5 0,1 7-1 0,-1-7 0 16,-3 0-170-16,1-7-34 0,0 7-8 0</inkml:trace>
  <inkml:trace contextRef="#ctx0" brushRef="#br0" timeOffset="870.93">10935 1066 864 0,'0'0'38'0,"0"0"8"0,0 0-37 0,0 0-9 0,0 0 0 0,6 0 0 31,-6 0 273-31,7 3 53 0,4 4 10 0,-3 2 3 0,0-7-197 0,3 5-39 16,-1 5-8-16,-2-5-2 0,0-4-23 0,0 8-5 16,2-4-1-16,-2 5 0 0,3-5-51 0,-3-4-13 15,0 4 0-15,2 4 0 0,1-11 0 0,0 7 0 16,-6 0 0-16,3-2 0 0,-3-2 0 0,3 1 0 16,-8-4 0-16,0 0 0 0,0 0-12 0,5 0-4 15,3-7-2-15,-2 2 0 16,-1-2-133-16,-2-2-26 0,2 0-6 0,-3-1-1 15,1-2 2-15,0-2 0 0,2 3 0 0,-2 1 0 0,2-2 101 16,-2 5 20-16,-3 0 4 0,2-4 1 0,4 8 80 0,-4-4 16 0,-2 2 3 0,3-2 1 16,-3 7 73-16,0 0 15 0,0 0 4 0,0 0 0 15,0 0-4-15,0 0 0 0,0 0 0 0,0 0 0 16,3 7-11-16,-3 5-2 16,0-2-1-16,0 1 0 0,0 8-44 0,-6-9-9 15,1 8-1-15,0 4-1 0,-3-4-42 0,-3 8-8 16,3-5-1-16,-2 1-1 0,2 1 42 0,0-2 9 15,-3 0 2-15,3-2 0 0,0-5-52 0,0 8-12 16,0-11 0-16,3 3 0 0,0 0-8 0,2-2-5 16,-2-5-1-16,2 0 0 0,1 0 14 0,2 0 0 15,0-7-10-15,0 8 10 0,0-8-117 0,0 0-19 0,0 0-4 0</inkml:trace>
  <inkml:trace contextRef="#ctx0" brushRef="#br0" timeOffset="1118.659">11501 998 1728 0,'0'0'76'0,"0"0"16"0,6-5-73 0,-1 5-19 0,0 0 0 0,3 0 0 15,0 0 80-15,-3 0 12 0,3 5 2 0,0-3 1 16,3-2-50-16,-3 5-9 15,0-3-3-15,0-2 0 0,0 7 14 0,0-2 2 16,0-5 1-16,-3 0 0 16,3 0-38-16,2 2-12 0,-2-2 8 0,3 5-8 0,-3-5 0 0,-3 0 8 15,0 0-8-15,-5 0 0 16,8 0-192-16,-8 0-44 0</inkml:trace>
  <inkml:trace contextRef="#ctx0" brushRef="#br0" timeOffset="1303.065">11488 1214 1094 0,'8'7'97'0,"-8"-7"-77"16,0 0-20-16,5 0 0 0,6 7 144 0,0-2 26 15,-3-5 5-15,2 0 1 0,3 3-39 0,-2-3-7 16,5 0-2-16,-6-3 0 16,4 6-68-16,-6-3-13 15,2 0-3-15,3 0-1 0,1-3-30 0,-1 3-5 0,3 0-8 0,-6-5 11 16,4 5-52-16,-1 0-11 0,-3-7-1 0</inkml:trace>
  <inkml:trace contextRef="#ctx0" brushRef="#br0" timeOffset="1571.919">11994 1073 864 0,'0'0'76'16,"8"-4"-60"-16,-3 4-16 0,5 0 0 0,1 0 166 0,-3 0 30 15,0-3 7-15,2 3 1 0,1 0-66 0,0 0-13 16,-1 0-2-16,3 0-1 0,-2 0-64 0,2 0-13 16,3 0-2-16,-3-5-1 0,1 3-2 0,-7 2-1 15,-1 0 0-15,2 0 0 0,5 0-11 0,0 0-3 16,0-5 0-16,-2 5 0 31,0 0-71-31,-3 0-14 0,-3 0-4 0,-5 0-947 0</inkml:trace>
  <inkml:trace contextRef="#ctx0" brushRef="#br0" timeOffset="1803.661">12131 972 1958 0,'0'0'43'0,"0"0"9"0,0 0 1 0,0 0 3 0,0 0-45 0,0 0-11 16,0 0 0-16,0 0 0 0,0 0 104 0,3 7 20 16,-1 0 3-16,1 0 1 0,0 0-48 0,-1 0-8 0,1 5-3 0,-3-2 0 15,0-1-8-15,0 0-1 0,0-2-1 0,3 8 0 16,-3 1-47-16,0-7-12 16,0 3 0-16,0-2 0 0,0-1 20 0,0-7 3 15,0 5 0-15,2 0 0 0,1-2-37 0,-3-5-7 16,0 7-2-16,0-7 0 15,5 3-84-15,-5-3-17 0,6 0-3 0</inkml:trace>
  <inkml:trace contextRef="#ctx0" brushRef="#br0" timeOffset="2104.114">12449 807 2134 0,'0'0'47'0,"0"0"9"0,0 0 3 0,0 0 1 0,0 0-48 0,2 12-12 16,1-5 0-16,0 7 0 15,2-2 76-15,-2 2 13 0,2 0 3 0,-3 0 0 0,1 5-40 0,2 2-8 16,-5-2-2-16,3 7 0 0,0-5 0 0,-1 8 0 0,-2-11 0 0,0 8 0 16,0-5-9-16,3-2-1 0,-3-5-1 0,3 5 0 15,-3-2-31-15,2-6 0 0,1 8 0 0,0-9 0 16,-1 1 0-16,1-4 0 15,0 5 0-15,2-5 0 0,-3-4 0 0,1 1 0 16,2-4 0-16,3-4-848 16,-2 4-175-16</inkml:trace>
  <inkml:trace contextRef="#ctx0" brushRef="#br0" timeOffset="2689.808">13047 706 230 0,'0'0'10'0,"0"0"2"16,5 0-12-16,-5 0 0 0,0 0 0 0,0 0 0 15,0 0 353-15,0 0 68 0,0 0 14 0,3 7 2 16,-1-2-265-16,1 5-52 0,2-1-12 0,-2 0-1 15,-1 12 17-15,1-2 3 0,2 2 1 0,1 5 0 0,-6 0-95 0,2-5-18 16,4 5-4-16,-1 0-1 0,0 0 20 0,-2-2 4 16,-1-6 1-16,1 8 0 0,2-5-13 0,1 1-2 15,-6-4-1-15,2 1 0 0,-2-5-19 0,3 0 0 16,0-2 0-16,-3 2 0 0,0-7 37 0,2 5 4 0,1-3 1 16,0-1 0-16,-3-4-28 0,2-1-6 0,1 6 0 0,0-7-8 15,-3-2-33-15,0 0-14 0,0 0-2 0,5-7-827 16,0 0-164-16</inkml:trace>
  <inkml:trace contextRef="#ctx0" brushRef="#br0" timeOffset="2959.58">13433 960 633 0,'0'0'56'0,"0"0"-44"16,0 0-12-16,0 0 0 0,8 7 201 0,0-2 39 15,-3 2 7-15,6-4 1 0,5 4-103 0,-3 2-21 16,0 0-4-16,3-2 0 0,-3 0-45 0,0 1-9 16,3 1-2-16,-3-2 0 0,1-5-3 0,-4 5-1 15,3 5 0-15,-2-9 0 0,-3 4-44 0,3-3-16 0,-6 3 9 0,5-7-9 16,-2 7 0-16,-2-7 0 0,-6 0 0 0,0 0 0 31,5 7-66-31,-5-7-18 0,0 0-4 0,0 0-1 0</inkml:trace>
  <inkml:trace contextRef="#ctx0" brushRef="#br0" timeOffset="3160.18">13618 932 1807 0,'-8'-12'80'0,"8"12"16"0,0 0-76 0,0 0-20 15,0 0 0-15,0 7 0 0,-2-2 88 0,-1 2 15 0,0-4 2 0,1 8 1 16,-4-4-16-16,1 5-3 0,-3 2-1 0,3 0 0 16,-3 0-53-16,-3-2-10 0,1 2-3 0,-1 5 0 15,3-5-7-15,-2 0-1 0,-1 0-1 0,3 1 0 16,0 1 0-16,0-2 0 0,3-4 0 0,0 1 0 0,2 3-11 0,0-2 0 16,1-5 0-16,2 5 0 15,-3-10-152-15,6 3-32 0,2-3-6 0</inkml:trace>
  <inkml:trace contextRef="#ctx0" brushRef="#br0" timeOffset="3423.598">13975 1116 1785 0,'0'9'159'0,"0"-7"-127"15,0-2-32-15,0 7 0 0,0-7 96 0,-2 7 12 16,2 5 4-16,-3-5 0 0,0 0-1 0,1 5 0 16,-4 2 0-16,4 0 0 0,-6 0-75 0,3 1-16 15,-3-1-2-15,-3-3-1 0,6 3 38 0,-3 1 7 0,3-6 2 0,-1 0 0 16,4-2-52-16,-1 5-12 0,-5-5 0 0,5 0 0 16,-5 0 0-16,6-7 0 0,2 0 0 0,0 0 0 15,-6 5-253-15,6-5-54 0,0 0-10 16,0 0-643-16</inkml:trace>
  <inkml:trace contextRef="#ctx0" brushRef="#br0" timeOffset="3908.367">14150 1029 1555 0,'0'0'138'0,"0"0"-110"0,0 0-28 0,0 0 0 0,0 0 95 0,0 0 13 15,-3 4 4-15,1 1 0 0,-4-3-7 0,6 5-1 16,0 0 0-16,-2 5 0 0,2-5-64 0,-3 5-14 16,3-3-2-16,3 3-1 0,-3-2-23 0,5-1 0 15,0 0 0-15,3-2 8 0,0 5-8 0,3-9 0 16,-1 1 0-16,1-1 0 0,2 1 0 0,0 1 0 16,1-5 0-16,-4-5 0 0,3 5 52 0,3 0 10 15,-2 0 2-15,-1 0 0 16,-3-7-52-16,4 0-12 15,-7 0 0-15,4-5 0 0,-6 10 0 0,1-5 0 0,-4-5 0 0,4 5 0 16,-4-5 0-16,-2 5 0 0,0 0 0 0,0 0 0 0,0 3 0 0,0 4 0 16,-2-3 0-16,2 3 0 0,0 0 0 0,0 0 0 15,0 0 0-15,0 0 0 0,0 0 0 0,0 0 0 16,0 0 0-16,2 7 0 0,4 0 0 0,1-2-13 16,1 2 2-16,3 2 1 0,0-4 10 0,-3-2 0 0,2 1-9 15,3-1 9-15,-2 6 0 0,2-9 16 16,-2 0-2-16,2 2-1 0,0-2-13 0,-2 0 0 0,2-2 0 0,-2 2 0 15,-3-9 0-15,2 6 0 0,-2-1 0 0,0 1 0 16,-5-2 9-16,2-2 6 0,0 0 1 0,-2 0 0 16,-1 3 26-16,1-3 6 0,-3-1 0 0,0 1 1 15,-3-7-23-15,1 7-5 0,-1 0-1 0,3 0 0 0,-2 2-12 0,-1-2-8 16,0 0 10-16,1 0-10 16,-1 7-96-16,0-4-26 0,-2 1-5 0</inkml:trace>
  <inkml:trace contextRef="#ctx0" brushRef="#br0" timeOffset="4218.66">14563 680 1306 0,'0'0'58'0,"8"0"12"0,0 0-56 0,2 8-14 15,-2-4 0-15,5 1 0 0,1 4 96 0,-1-2 17 0,0 0 3 0,3 5 1 16,0 2 11-16,2 5 3 0,1 0 0 0,-3 2 0 16,0-2-57-16,2 2-11 0,-2 0-3 0,-5 7 0 15,2-4-16-15,-5 0-3 0,2-6-1 0,-2 11 0 16,-3-4-8-16,-2-1-1 0,2-8-1 0,-2 10 0 16,-3 7-30-16,0-12 0 15,-3 5 0-15,-2-5-10 0,5 1 35 0,-5 3 7 16,0-10 2-16,-1 1 0 0,1 0-3 0,0-4-1 15,-1 0 0-15,1-5 0 0,0 2-30 0,0-4-16 0,-1 2 1 0,4-7 1 16,2 0-136-16,0 0-27 0</inkml:trace>
  <inkml:trace contextRef="#ctx0" brushRef="#br0" timeOffset="4710.351">15486 873 1580 0,'0'0'70'0,"0"0"14"0,5 0-67 0,1 0-17 16,2-2 0-16,2 2 0 0,3-5 92 0,3 5 14 16,3 0 3-16,-1 0 1 0,1-2-45 0,-1 2-9 15,1-5-1-15,-1 1-1 16,-2 4-30-16,0 0-5 15,-3 0-2-15,1-3 0 0,-1 3-9 0,3 0-8 0,-6 0 12 0,-2 0-12 32,0 0-110-32,0 0-29 0,-8 0-5 0</inkml:trace>
  <inkml:trace contextRef="#ctx0" brushRef="#br0" timeOffset="4879.733">15542 1029 1497 0,'-6'9'66'0,"6"-9"14"0,8 0-64 0,0 0-16 15,3 0 0-15,-1 2 0 0,4-2 119 0,-1 0 20 16,3 0 4-16,0 0 1 0,-3 0-60 0,3 0-12 16,0 0-3-16,2 0 0 0,1 0-51 0,-1 0-10 15,-2 0-8-15,3-2 9 16,-1 2-79-16,1-9-16 0,-9 9-3 0,-2-3-1 0</inkml:trace>
  <inkml:trace contextRef="#ctx0" brushRef="#br0" timeOffset="5429.089">16367 885 1285 0,'11'-5'56'0,"-11"5"13"0,0-7-55 0,0 5-14 16,2-5 0-16,-2 2 0 0,3 1 120 0,-3 1 20 0,-5-4 5 0,5 7 1 15,5-5-33-15,-5 5-6 16,-8-7-2-16,3 0 0 0,5 7-53 0,-8 0-12 15,-3 0-1-15,-2-2-1 0,0-3-10 0,2 5-3 16,11 0 0-16,-8 0 0 0,-5 0-14 0,2 7-3 16,6 0-8-16,0 0 12 0,-3-2-12 0,0-3 0 15,0 3 0-15,5 7 0 0,3-10-9 0,-5 12 9 16,2-7 0-16,1 0-9 0,7 1 1 0,-2 3 0 16,-1-4 0-16,1 5 0 0,5-5 8 0,3 5-13 0,2-5 5 0,-3 2 8 15,-2 3-10-15,6-9 10 0,7 8 0 0,-3 1-9 16,1-3 21-16,-3-2 5 0,0 1 1 0,-1 1 0 15,-1-2-28-15,-4 2-6 0,1-2 0 0,-1 1-1 0,1-1 17 16,-6 4 8-16,-5-11-8 0,0 7 12 16,0 5 21-16,-2-5 4 0,-6-4 1 0,-3 6 0 15,-2-7 10-15,0 5 3 16,-1 0 0-16,-1-7 0 0,-9 0-2 0,3 0 0 16,2 0 0-16,1 0 0 0,-4-7-39 0,1 7-10 0,3 0 0 15,2-7 0 1,0 5-100-16,3-3-23 0,2 1-4 0,3 1-1025 0</inkml:trace>
  <inkml:trace contextRef="#ctx0" brushRef="#br0" timeOffset="5668.194">16650 972 1497 0,'0'0'66'0,"-5"-5"14"0,0 5-64 0,-1 0-16 16,6 0 0-16,0 0 0 0,-5 0 157 0,5 0 28 15,0 0 6-15,5 5 1 16,-5 2-103-16,3 0-20 0,0 0-4 0,2 0-1 16,3 7 0-16,-3-9 0 0,-5 5 0 0,3-1 0 15,5 0-51-15,0-2-13 0,-8 5 0 0,5-5 0 0,3 0 0 0,0 0 0 16,-5 0 0-16,-6 0 0 0,0-2 0 0,3-5 0 16,0 0 0-16,0 0 0 15,0 0-164-15,0 0-36 0,0-5-8 0,3-4 0 0</inkml:trace>
  <inkml:trace contextRef="#ctx0" brushRef="#br0" timeOffset="5800.552">16677 855 2188 0,'-8'-3'48'0,"2"-4"11"0,9-5 1 0,-6 5 1 0,-2-4-49 0,0 3-12 0,5 1 0 0,3 0 0 16,-3 0 105-16,0 7 19 0,0-7 3 0,0 7 1 16,0 0-91-16,0 0-17 0,0 0-4 0,7 5-1 0,7 4-24 0,-4-2-5 15,-7-2-1-15,0 2-1172 0</inkml:trace>
  <inkml:trace contextRef="#ctx0" brushRef="#br0" timeOffset="6286.676">17137 953 1555 0,'-8'-11'138'0,"5"8"-110"0,1-2-28 0,2 5 0 0,2-2 95 0,-2-3 13 15,-10-2 4-15,5 0 0 0,5 7 12 0,0 0 4 16,-8 0 0-16,-6-2 0 0,4 2-103 0,-1 2-25 16,-2-2 0-16,-3 5 0 0,-2-3 0 0,2-2 0 0,5 7 0 0,1-2 0 15,-6 2 0-15,5-4 0 0,3 6 0 0,0-2 0 16,6 2 0-16,-4-4 0 0,1 5 0 0,2-3 0 16,6 2 0-16,-3-2 0 0,-3 2 0 0,6-4 0 15,0 2-18-15,5 0-9 0,-6-2-1 0,6-3-1 16,-2 3 20-16,1-3 9 0,4 5-8 0,2-7 8 31,-2 0-30-31,2 0-1 0,3 5 0 0,-3-5 0 0,-2-5 76 0,-3 5 15 16,2 0 4-16,1 0 0 0,-1-7-52 0,-2 5-12 15,-8 2 0-15,8-5 0 0,6 3 0 0,-7-7 0 16,-7 6 0-16,0 3 0 0,3-5 0 0,0 3 8 16,2 2-8-16,-5 0 12 0,0 0-12 0,0 0 0 0,5 0 0 15,-5 0 0-15,0 0-12 0,6 7 12 0,-1-4-12 0,3 6 12 16,2 0 0-16,-2 3 0 0,0-2 0 0,3 1 0 15,-6 3 0-15,3 5 0 0,0-7 0 0,-3 4 0 0,1-1 0 0,-4 3 0 16,-2-4 0-16,-2-2 0 0,-1 2 57 0,0 0 6 16,1-2 1-16,-6-2 0 0,-5 1-52 0,2-4-12 15,0 5 0-15,-2-5 0 0,-8 0 54 0,5-2 8 16,8-3 2-16,-2 5 0 31,-6-7-73-31,0 0-15 0,0 0-2 0,3 0-1 0,2-7-110 16,1 5-23-16,-6-7-4 0,5 2 0 0</inkml:trace>
  <inkml:trace contextRef="#ctx0" brushRef="#br0" timeOffset="6888.744">17312 942 2023 0,'0'0'44'0,"0"0"10"0,0 0 2 0,0 0 0 0,0 0-44 0,0 0-12 15,0 0 0-15,2 9 0 0,-2 0 83 0,3-2 14 0,0-2 3 0,2 5 1 16,-5 1-42-16,3-4-9 0,-1 7-2 0,1-9 0 16,0 5-4-16,-3 1-2 0,2-6 0 0,-2 4 0 0,5-9-3 0,-5 7-1 15,0-7 0-15,0 0 0 0,0 0-18 0,0 0-3 16,3 8-1-16,-3-8 0 0,0 0-16 0,0 0 0 16,0 0-13-16,0 0 5 0,0 0 29 0,3-8 7 15,2 1 0-15,-2 0 1 16,2 0-46-16,-2-4-10 0,2 1-1 0,0-4-1 31,3 2-35-31,-3 1-8 0,3 1 0 0,-2 5-1 0,-4-2 29 0,1 0 7 16,5 5 1-16,-3-3 0 0,0 1 20 0,3 4 5 0,0-3 1 0,3 6 0 15,0-3 18-15,-1 9 3 0,1-9 1 0,-1 7 0 16,3 2 16-16,-2-4 3 0,2 2 1 0,-2 3 0 16,-1-6 2-16,-2 8 1 0,3-3 0 0,-3-4 0 15,-3 2-5-15,-2-4-1 0,-3-3 0 0,3 4 0 0,2 1-5 16,-5-5-2-16,0 0 0 0,0 0 0 0,0 0-5 0,2-5-1 15,4 5 0-15,-6 0 0 0,5-4-5 0,0 1-2 16,1-4 0-16,2 2 0 0,-3-2-9 0,3 0 0 0,0 0 9 16,0-4-9-16,2 8 0 0,-2-4 0 0,3 2 0 0,-3-4-8 15,0 4-3-15,2 3 0 0,-4-7 0 0,1 6 0 16,1 3 11-16,0 0-10 0,0 0 10 0,-2 0-10 16,-1 0 10-16,0 3-10 15,0 1 10-15,1 1-10 0,-4-3 10 0,4 5-8 16,-1 0 8-16,3 0-8 0,-3 1 8 0,0-1-8 15,1-3 8-15,-1 3-8 0,0 0 8 0,-2 0-12 16,2-2 12-16,1 2-12 0,-4-4 12 0,1 6 0 16,-3-7 0-16,0-2 0 0,0 0 12 0,0 0 5 15,3 7 1-15,-3-7 0 16,0 0-80-16,0 0-16 0,5 7-3 0,0-7-1146 0</inkml:trace>
  <inkml:trace contextRef="#ctx0" brushRef="#br0" timeOffset="7252.419">18214 951 1893 0,'0'0'84'0,"-3"-9"17"0,3 9-81 0,-2-3-20 16,-4-2 0-16,4 3 0 0,2 2 77 0,-3 0 11 0,-5-5 3 0,3 5 0 15,-3 5-51-15,0-5-9 0,0 2-3 0,-3 3 0 16,1-2-20-16,-3 6-8 0,2-7 0 0,0 5 0 15,-2 0 0-15,3 5 0 0,-4-9 0 0,4 8 0 16,2-4-25-16,0 7-11 0,0-2-3 0,3-5 0 0,5 0 55 0,0 0 12 16,0 5 1-16,5-5 1 15,0 0-48-15,3 0-10 0,3 0-1 0,-1 0-1 0,1-7 30 0,2 7 0 16,0-2 0-16,3-5 0 0,-2 3 0 0,-1-3 0 16,5-3 0-16,-4 3 0 0,-1 0 45 0,-3-5 15 15,4-2 4-15,-4 0 0 0,1 5-52 0,-3-3-12 16,-3-6 0-16,0 3 0 0,3 1 61 0,-5-2 10 0,-6 2 1 0,3-5 1 15,0 0-34-15,-2 3-7 0,-4 2-2 0,1-2 0 16,0 2-4-16,-1 4-1 0,-2-4 0 0,3 2 0 16,-3-2-39-16,-2 5-8 0,2-3-2 0,2 3 0 15,1-3-196-15,0 1-39 0,5 4-8 0,-11-3-1 0</inkml:trace>
  <inkml:trace contextRef="#ctx0" brushRef="#br0" timeOffset="7469.096">18325 960 1152 0,'11'0'102'0,"-6"7"-82"0,-5-7-20 0,3 7 0 16,2-2 122-16,0 2 20 0,0 0 4 0,1 5 1 0,-1-3-23 0,3-2-4 16,-3 1 0-16,1 3-1 0,-1 3-42 0,-3-2-8 15,4-5-1-15,-4 0-1 0,1 5-39 0,-3-10-7 16,3 5-1-16,-1-2-1 0,-2 2-19 0,0-7 0 15,0 0 0-15,0 0 0 16,0 0-144-16,0 0-33 0,-2-12-7 0,7-9 0 0</inkml:trace>
  <inkml:trace contextRef="#ctx0" brushRef="#br0" timeOffset="7607.256">18415 807 1868 0,'0'0'83'0,"0"0"17"0,0-2-80 0,0 2-20 16,0 0 0-16,0 0 0 0,5-5 75 0,-5 5 11 15,6 0 2-15,-1 0 1 0,0 5-20 0,0-3-4 16,1-2-1-16,-1 8 0 16,3 3-102-16,-3-4-21 0,3 0-4 0,-2-2-948 0</inkml:trace>
  <inkml:trace contextRef="#ctx0" brushRef="#br0" timeOffset="8124.047">18836 960 1324 0,'0'0'59'0,"0"0"12"0,0 0-57 0,0 0-14 15,0 0 0-15,0 0 0 0,2-2 158 0,-2 2 29 16,0 0 5-16,0 0 2 0,0 0-118 0,-5-5-24 16,0 5-5-16,-3-2-1 0,-3 4 14 0,-2-2 4 15,0 0 0-15,0 7 0 0,-3 0-55 0,2-2-9 0,-1 2 0 0,1 0 0 0,-2-4-13 0,6 8 5 16,-1-4 8-16,1 7-13 0,-1-6 13 0,6 3 15 15,2-4-3-15,3 5-1 0,-2-2-11 0,2-3 0 16,2-3 0-16,6 8 0 0,-3-3 0 0,3-4 0 16,3-5 0-16,0 3 0 0,-1 1-12 0,1-4-5 15,2 0-1-15,0 0 0 0,0-7 29 0,-2 2 5 16,5-2 2-16,-6-2 0 0,-2 0 42 0,0-1 8 0,3-2 1 0,-3-2 1 16,-3 0-25-16,0-5-5 0,-2 1 0 0,-3-4-1 15,-3 6-16-15,3-8-3 0,-2-9-1 0,-4 5 0 16,-1 2 5-16,-4-2 0 0,3 2 1 0,-3 0 0 15,3 5-40-15,1 0-8 0,-4 0-1 0,3 2-1 16,0 0 41-16,0 0 9 0,3 10 2 0,0-3 0 31,-1-2-43-31,1 10-9 0,2-4-2 0,3 8 0 0,0 0 27 0,0 0 0 16,0 0 0-16,0 0 0 0,0 8 0 0,3 3 0 16,5 8 0-16,0-5 0 0,2 12 0 0,6-5 0 15,0 7 0-15,0 5 0 0,-3 0 16 0,-2 0 9 16,-1 0 2-16,1 0 0 15,-3-7-43-15,0 2-9 0,-3-7-2 0,1 1 0 0,-1-4 51 0,-3 1 11 16,4 0 1-16,-4-3 1 0,-2-1-24 0,3-4-5 0,0-4 0 0,-1 7-8 0,-2-6 0 0,3-4 0 16,-3-4-10-16,0 0-886 15,0 0-178-15</inkml:trace>
  <inkml:trace contextRef="#ctx0" brushRef="#br0" timeOffset="8910.103">19471 579 1036 0,'0'0'46'0,"0"0"10"0,0 0-45 0,0 0-11 0,0 0 0 0,0 0 0 16,-8 0 104-16,5 0 20 15,-2 0 3-15,0 0 1 0,-3 0-52 0,2 0-9 16,1 0-3-16,2 0 0 0,-2 0 4 0,0 0 1 16,2 5 0-16,-5-5 0 0,6 2-8 0,-4 3-1 15,4 5-1-15,-4-6 0 0,1 3-47 0,0 0-12 16,2 7 0-16,-2-2 0 0,0 2 51 0,-1 5 8 16,1-5 1-16,0 12 1 0,-3-12-46 0,2 7-15 15,1 3 8-15,0-1-8 0,0 3 55 0,-1 0 7 0,4-5 2 0,-4 0 0 16,4 3-64-16,-1-3-20 0,0 0 0 0,3-2 0 15,3 2 32-15,0-7 7 0,-3 1 1 0,2-4 0 16,4 3-20-16,-1 1 0 0,3-4 0 0,0 3 0 16,5-2 0-16,-2-2 0 15,-1 1 0-15,1 3 0 0,-6-7 0 0,6 1 0 0,-3-1 0 0,2-3 0 16,1 3 0-16,2 0 0 0,-2 0 0 0,2-2 0 16,-5-5-150-16,2 0-34 0,-4 0-6 0,-1 0-2 0</inkml:trace>
  <inkml:trace contextRef="#ctx0" brushRef="#br0" timeOffset="9311.055">19778 911 518 0,'0'0'46'0,"0"0"-37"16,0-9-9-16,5 1 0 0,-5 6 220 0,3-5 41 15,-3 2 9-15,0-2 2 16,0 7-89-16,0 0-18 0,0-7-3 0,0 7-1 0,0-2-77 0,0 2-16 0,0 0-4 0,-6 0 0 16,1 0-26-16,0 0-6 0,-1 0 0 0,1 2-1 15,-3 3-1-15,3-3 0 0,-3 5 0 0,0 5 0 16,0-10-22-16,0 10-8 0,0-5 0 0,3 0 0 16,0 5 0-16,2-5 0 0,0-4 0 0,3 6 0 15,3-2-11-15,0 2 11 0,-1-4-10 0,4 2 10 16,-1 0-24-16,0-4 0 15,3 6 1-15,0-2 0 0,0 2 32 0,3-4 7 16,-4 2 0-16,1 0 1 0,-2 0-27 0,2-2-6 16,-3-3 0-16,0 5-1 0,3 0 17 0,-3 1 0 15,1-1 0-15,-4-3 0 0,1 3 0 0,-3-7 0 0,0 0 0 0,0 7 0 16,-5 0 48-16,2 1 12 0,3-8 4 16,-3 4 0-16,-5 3-52 0,3-2-12 0,-3-3 0 0,0 3 0 15,-2-3 0-15,2-2 0 0,-3 0 0 0,1 0 0 16,-1 7-48-16,0-7-13 0,4-7-3 0,-1 7-1049 15</inkml:trace>
  <inkml:trace contextRef="#ctx0" brushRef="#br0" timeOffset="9627.213">20167 960 1728 0,'0'0'76'0,"0"0"16"16,0 0-73-16,-3-2-19 0,0-3 0 0,3 5 0 0,0 0 118 0,0 0 20 15,0 0 4-15,-5-2 1 0,0 2-74 0,-3 0-14 16,2 0-3-16,-1 0-1 0,-1 0-19 0,0 2-3 16,0 3-1-16,-3-3 0 0,1 5-12 0,2-2-2 15,-3 2-1-15,3 0 0 0,-3 0-13 0,4 0 9 16,1 0-9-16,1 5 8 0,2-2-8 0,1-1-11 0,-1-2 3 0,3 2 0 15,5 3 8-15,-2-9 0 0,2 4 0 0,1 4 0 16,4-4 0-16,1 5 0 0,-1-5 0 0,4-4 0 0,-4 1 18 0,6 1 6 16,-3-5 0-16,3 2 1 15,3-2-80-15,-1 0-16 0,-2 0-3 0,3 0-666 16,-1 0-132-16</inkml:trace>
  <inkml:trace contextRef="#ctx0" brushRef="#br0" timeOffset="10212.061">20405 958 1260 0,'0'0'56'0,"0"0"11"16,0 0-54-16,2-5-13 0,-2-2 0 0,0 3 0 0,0 4 94 0,0 0 16 16,-2-3 3-16,-4 3 1 0,6 0-55 15,0 0-11-15,0 0-3 0,0 0 0 0,0 0-45 0,0 0 0 16,0 0 0-16,0 0 0 0,0 0 0 0,0 0 0 15,0 0-10-15,0 0 10 0,0 0-23 0,0 0 1 0,0 0 0 0,0 0 0 16,8 0 61-16,-8 0 12 0,0 0 2 0,0 0 1 16,6 0 16-16,-6 0 3 0,0 0 1 0,0 0 0 15,0 0-8-15,0 0-2 0,0 0 0 0,0 0 0 16,-3 0-39-16,3 0-8 16,-3-5-1-16,-2 3-1 0,0 2-24 0,-1 0-5 15,6 0-1-15,-7 2 0 0,1-2 63 0,-2 5 13 16,3-5 3-16,0 0 0 0,-1 0-64 0,-2 3-26 15,-5 1 2-15,5 1 0 0,8-5 38 0,-5 2 8 16,-6 5 2-16,3 0 0 0,1 0-24 0,1-2 0 16,-2 2 0-16,3 0 0 0,0 5 0 0,2-3 0 15,3-4 0-15,0 2 0 0,-3 5 0 0,3-3 0 0,3-2 0 0,2 0 0 16,-2 1 0-16,5 3 0 0,-3-4 0 0,6 0 0 16,-1 0 0-16,1-2 0 0,-3 2 0 0,0-4 0 15,2-3 0-15,4 0 0 0,-4 9 0 0,4-9 0 16,-1 0 0-16,-3 0 0 0,4-5 0 0,-1 1 0 15,-3 1 0-15,1-1 0 0,0-4 0 0,-1 1 0 0,1 0 0 16,-1 0 0-16,-2 0 0 0,0 0 0 0,-3-5 0 0,1 3 0 16,-1 2 0-16,0-5 0 0,-2 0 34 0,0 3 2 15,-3-3 1-15,-3 5 0 0,3 0-25 0,-3-5-4 16,1 5-8-16,-4 0 11 0,4 5-11 0,-4-7 12 0,1 6-12 16,0-4 12-16,0 2 2 0,-1-2 1 0,4 5 0 0,-1-3 0 15,3 5-28-15,0 0-6 0,-3 0-1 0,3 0 0 31,0 0-94-31,0 0-19 0,-5 5-4 0,5-5-973 16</inkml:trace>
  <inkml:trace contextRef="#ctx0" brushRef="#br0" timeOffset="10643.751">20685 967 230 0,'0'0'20'0,"5"0"-20"16,-5 0 0-16,0 0 0 0,0 0 236 0,0 7 42 15,3 1 9-15,0-1 1 0,-3 4-128 0,0-4-27 16,2 5-5-16,1-5 0 0,0 5-16 0,-3-10-2 15,5 5-1-15,0 0 0 0,1 0-30 0,-4-2-7 0,-2-2 0 0,3 4-1 16,2-3-47-16,-2-4-10 0,-3 0-2 0,0 0 0 16,0 0 42-16,0 0 8 0,0 0 2 0,0 0 0 15,0 0-52-15,0 0-12 0,2-4 0 0,1-3 0 0,-3 4 0 0,0-4 0 16,3 2 0-16,-1-9 0 0,1 7 0 0,2 0-15 16,1-12 3-16,-1 10 1 15,0-3-33-15,3 0-8 0,0-2 0 0,3 5-1 16,-3 0-9-16,2-1-2 0,1 5 0 0,-1-4 0 0,1 4 52 0,-1-2 12 15,4 7 0-15,-4 0 0 0,1 0 0 0,-1 0 0 16,1 5 0-16,0-3 0 0,-1 3 0 0,1-3 0 0,-1 5 0 0,1-2 0 16,0 2 0-16,-1-4-11 0,1 1 11 0,-1 1-10 15,-2-3-193-15,0 5-38 0,5 0-8 16,-13-7-2-16</inkml:trace>
  <inkml:trace contextRef="#ctx0" brushRef="#br0" timeOffset="10981.858">21138 1014 1260 0,'0'0'28'0,"5"0"5"0,0 0 2 0,0-7 0 0,3 7-35 0,0-2 0 0,0-3 0 0,0-2 0 16,0 7 56-16,0-4 5 0,0-3 1 0,0 4 0 16,0-2-9-16,0-2-1 0,0 7-1 0,-3-9 0 15,0 4-2-15,1 3 0 0,-1-10 0 0,-2 7 0 0,-1-2-13 0,1 0-4 16,-3 7 0-16,0-7 0 0,0 0-9 0,-3 3-3 15,1-4 0-15,-4 8 0 0,4-2 4 0,-4-3 0 16,-4-2 0-16,2 7 0 0,3 0-4 0,-6 5 0 16,-2-5 0-16,2 0 0 0,1 7-20 0,2-7 0 15,-6 2 0-15,1 3 0 0,0 2 0 0,2 0 0 16,3 0 0-16,-2 5 0 16,2-5 16-16,0 5 0 0,0-3-1 0,3-2 0 15,-1 5-24-15,4-2-5 0,2 1-1 0,0 3 0 16,2-2 43-16,4 0 9 0,-1-5 2 0,0 2 0 15,6 3-26-15,-3-2-5 0,0-6 0 0,0 8-8 16,2-3 12-16,4-1-12 0,-4-4 12 0,6-1-12 16,-3-3-96-16,3 0-27 0,0 0-5 0,-3 0 0 0</inkml:trace>
  <inkml:trace contextRef="#ctx0" brushRef="#br0" timeOffset="11429.551">21527 640 691 0,'0'0'61'16,"0"0"-49"-16,0 0-12 0,0-2 0 15,0 2 80-15,0 0 12 0,5-5 4 0,-5 5 0 0,0 0 0 0,0 0 0 16,0 0 0-16,0 0 0 0,0 0 0 0,0 0 0 16,-8 0 0-16,3 0 0 0,-1 7-62 0,4-2-12 15,-4 0-2-15,1 4-1 0,-3 3 18 0,0-3 4 16,3 3 1-16,0 2 0 0,-1 5-31 0,-2-5-11 15,3 12 0-15,0-5 9 0,-1-2 44 0,1 2 9 0,0 5 2 0,2-5 0 16,-2 0-52-16,2-2-12 0,1 0 0 0,2 0 0 16,0 2 32-16,2-4 3 0,-2 1 1 0,6 1 0 15,-1-5-20-15,0 5-4 0,0-2-1 0,6-1 0 16,-3-2 5-16,3-4 0 16,2 1 1-16,0 3 0 0,0-2-17 0,-2-5 0 15,-3 0 0-15,2 0 0 0,-2 0-14 0,3 0-6 16,-1-2-2-16,4-5-1031 15</inkml:trace>
  <inkml:trace contextRef="#ctx0" brushRef="#br0" timeOffset="11683.285">21741 939 1728 0,'0'0'38'0,"0"0"8"0,5 3 2 0,0-3 0 0,1 4-39 0,2 1-9 32,2-3 0-32,1 5 0 0,-1 0 60 0,1 0 11 15,0 1 1-15,-1 3 1 0,3-4-21 0,3 7-5 16,0-2-1-16,-3 0 0 0,-2-3-1 0,0 3 0 0,-1-5 0 0,-2 0 0 16,0 0-13-16,0 0-4 0,0 0 0 0,-3 0 0 15,0-2-28-15,1-5 0 0,-4 7 0 0,-2-7 0 16,0 0-9-16,0 0-8 0,6-4-2 0,-4 1-686 15,1-2-138-15</inkml:trace>
  <inkml:trace contextRef="#ctx0" brushRef="#br0" timeOffset="11883.814">21926 920 1987 0,'-5'0'44'0,"5"0"8"0,0 0 3 0,0 0 1 0,0 0-45 0,-3 7-11 15,-2-2 0-15,0 2 0 0,2-4 69 0,0 8 12 0,-2-4 3 0,2 7 0 16,1 1-39-16,-1-4-7 0,0-4-2 0,-2 5 0 15,2-2-28-15,-2 1-8 0,0 3 0 0,-3-7 0 16,3 1 0-16,-1 8 0 0,-2 0 0 0,3-4 0 0,0-9 52 0,-3 8 10 16,5-4 2-16,-2 0 0 15,2 0-103-15,1-2-20 0,2-5-4 0,0 0-683 32,0 0-137-32</inkml:trace>
  <inkml:trace contextRef="#ctx0" brushRef="#br0" timeOffset="12230.958">21947 666 921 0,'0'0'40'0,"0"0"10"0,5 0-40 0,1-7-10 15,2 7 0-15,0 0 0 0,2 0 110 0,3 7 20 16,1-2 4-16,2-3 1 16,-1 5-37-16,4 5-7 0,-3 2-2 0,5 0 0 15,-5 5-5-15,0 2 0 0,0 3-1 0,0-1 0 16,-6 3-14-16,1 0-2 0,-1 0-1 0,-4-9 0 16,-1 8-18-16,0-1-4 0,-2-3-1 0,-3 0 0 0,0 5 17 0,2-5 3 15,-4 0 1-15,2 10 0 0,-3-7-64 0,0 1 0 16,-2-3 0-16,3-4-10 0,-4 4 18 0,4-11 4 15,-4 3 1-15,1 1 0 0,0-8-13 0,-1 2 0 16,4-7-12-16,-3 5 12 0,-1 0 0 0,6-7 16 16,0 0-2-16,-2-9 0 15,-1 2-250-15,0-5-51 0</inkml:trace>
  <inkml:trace contextRef="#ctx0" brushRef="#br0" timeOffset="12731.479">22130 438 1036 0,'0'0'46'0,"0"0"10"0,5 0-45 0,0 0-11 0,1-2 0 0,2 2 0 16,0 0 84-16,-3 2 14 0,5 5 3 0,1 0 1 15,2 0-10-15,0 0-1 16,1 5-1-16,4 2 0 0,3 0-19 0,1 5-4 0,1 2-1 0,1 5 0 15,3-5-3-15,4 19-1 0,-2-2 0 0,-2-3 0 16,-6 12-50-16,0-14-12 16,-5 7 0-16,0-2 0 0,-5-8 48 0,-3 8 8 15,-1-3 0-15,-1-2 1 0,-4 0-40 0,1 0-8 16,-3-5-1-16,-3-2-8 0,-2 0 58 0,2-5 5 16,-4 5 1-16,1-7 0 0,-4-3-52 0,-1 6-12 15,0-6 0-15,-4 5 0 0,1-7 0 0,-2 0 0 16,6-2 0-16,-3-2 0 0,7-1 0 0,-7-2 0 15,3 3 0-15,-1-6 0 0,6-4 16 0,2 3 1 16,-2 1 0-16,-1-4 0 0,4 0-121 0,-3 0-24 16,-1 0-4-16,1-4-939 0</inkml:trace>
  <inkml:trace contextRef="#ctx0" brushRef="#br0" timeOffset="115942.318">15362 5116 1198 0,'0'0'26'0,"0"0"6"0,0 0 0 0,0 0 3 0,0 0-35 0,0 0 0 16,0 0 0-16,0-7 0 15,5 2 117-15,-2 3 17 0,-3-3 3 0,0 5 1 16,0 0-34-16,0 0-8 0,0 0 0 0,0 0-1 15,-3-2-37-15,3 2-7 0,0-7-2 0,0 7 0 16,-5 0-13-16,5 0-4 0,0 0 0 0,0 0 0 16,-6-5-5-16,1 5-2 0,0-2 0 0,5 2 0 15,0 0-25-15,-3 2 0 0,-2-2 0 0,-3 0 0 16,5 0 0-16,-5 0 0 0,3 0 0 0,-3 5 0 0,0-3 22 0,0 3-1 16,0-3 0-16,3 3 0 0,-3-3-33 0,0 3-8 15,3-3 0-15,-3 3-1 0,0 2 35 0,3 0 7 16,-1-2 2-16,1-3 0 0,2 5-37 0,-2 0-7 15,0-2-2-15,2 2 0 0,3 0 23 0,-2 0 0 16,2 0 0-16,0 0 0 0,2-2 0 0,1 2 0 16,0 0 0-16,2 0 0 0,3 0 0 0,0 0 12 15,-3 0-2-15,6 0 0 0,-3-2-10 0,5 2 0 16,-5 0 0-16,5 0 0 0,-2 0 0 0,2-2-14 16,0-3 3-16,0 8 1 0,0-3 24 0,1-5 5 15,-4 5 1-15,1 0 0 0,-1-2-1 0,-2 2 0 16,-2-5 0-16,-4 8 0 0,4-8 4 0,-4 5 1 15,1-2 0-15,0 2 0 0,-6 0-24 0,3-5 0 16,0-2 0-16,-8 10 8 0,0-1 36 0,0-4 7 0,8-5 1 0,-5 2 1 16,-3 5-33-16,-3 0-8 0,3-2 0 0,0-3-1 15,-2 3 7-15,2-5 2 0,-5 0 0 0,2 0 0 16,0 0-32-16,1 0-7 0,-1 0-1 0,1 0 0 16,-4 5 41-16,4-10 8 0,-1 5 2 0,1 0 0 15,2 0-50-15,-3 0-9 0,1-5-3 0,-1 3 0 31,6 2-26-31,-3 0-6 0,0 0-1 0,3 0 0 16,5 0-102-16,0 0-21 0,-6-5-4 0</inkml:trace>
  <inkml:trace contextRef="#ctx0" brushRef="#br0" timeOffset="116521.892">15677 5325 576 0,'5'-7'51'0,"-5"7"-41"0,0 0-10 0,0 0 0 16,0 0 156-16,0 0 28 0,-3-2 7 0,3 2 1 0,-2-5-41 0,2 5-8 16,0 0-2-16,-3-7 0 0,3 7-72 0,-5 0-14 15,5 0-3-15,0 0-1 0,-6 0 19 0,-2 0 4 16,0 5 1-16,3-3 0 0,0 3-44 0,0-3-9 16,-3 5-2-16,0-2 0 0,0 2-9 0,0 0-3 15,0 0 0-15,0 0 0 0,0 0-8 0,0 0 0 16,3 5 9-16,0-5-9 15,-1 0 9-15,4 5-9 0,2-5 12 0,0 5-12 16,0-5 20-16,2 0-4 0,4 2 0 0,-1-4 0 16,5 2-27-16,-2 0-5 0,0 0-2 0,5-7 0 15,1 0 29-15,2 0 5 0,-3 5 2 0,3-5 0 16,0 0-130-16,-3 0-25 0,3 0-6 0,0-5-487 16,-6-2-98-16</inkml:trace>
  <inkml:trace contextRef="#ctx0" brushRef="#br0" timeOffset="116845.514">15856 5351 1267 0,'-10'-2'56'0,"10"2"12"0,0 0-55 0,0 0-13 0,-3-5 0 0,1 5 0 16,-4 0 152-16,1-2 28 0,-3-3 6 0,3 5 1 0,0 0-95 0,-3 5-18 16,0-3-4-16,0 3-1 0,2-3-55 0,1 5-14 15,0 0 0-15,2-2 0 0,-2 2 0 0,5 0 0 16,-3 5 0-16,6-5 0 0,-3 0 0 0,3 0 0 15,2 0 0-15,3 0 0 0,0 0 0 0,2-2 0 16,1-3 0-16,2 3 0 0,0-3-11 0,1-2-5 16,1 0 0-16,1-2-1 15,0 2-24-15,-3-5-5 0,1 3-1 0,-1-3 0 16,0 5 68-16,-2-7 14 0,-3 5 2 0,2-3 1 16,-2-2-17-16,-3 2-3 0,1-2-1 0,-4 5 0 0,1-3 36 15,0-2 7-15,-3 5 2 0,0-3 0 0,-3-2-10 0,0 0-1 16,-2 2-1-16,0 3 0 0,-1-3-14 0,1 3-4 15,0 2 0-15,0-5 0 0,-1 5-23 0,1-2-9 16,0 2 0-16,-1-5 9 16,1 5-88-16,5 0-17 0,0 0-4 0,0 0-993 0</inkml:trace>
  <inkml:trace contextRef="#ctx0" brushRef="#br0" timeOffset="117208.731">16028 5356 1036 0,'0'0'46'0,"0"0"10"0,0 0-45 0,0 0-11 15,0 0 0-15,6 2 0 16,-1 3 194-16,-2-3 37 0,2 3 7 0,0-3 2 0,1 3-114 0,-1 2-22 16,0-2-5-16,3-3-1 15,-3 5-42-15,1 0-8 0,-1 0-1 0,0 0-1 0,1 3-13 0,-4-3-2 0,3-5-1 0,-2 3 0 16,-3-5 3-16,3 2 1 0,-3-2 0 0,0 0 0 0,0 0-34 15,0 0 0-15,0 0 0 0,0 0 0 0,0 0 0 0,0 0 0 16,0 0 0-16,2-2 0 0,-2-3 28 0,0-2-2 16,3 0 0-16,-3 0 0 15,5 0-42-15,-5 0-8 0,3-5-1 0,2 5-1 0,1 0 38 0,-1 0 7 16,0 0 1-16,-2-5 1 16,2 5-21-16,3 0-15 0,0 0 3 0,0 2 0 15,-3-2 4-15,1 0 8 0,7 5-13 0,-3-3 5 16,1 5 8-16,-3-2 0 0,0-3 0 0,-3 5-8 15,0-2-3-15,1 2 0 0,-4 2 0 0,9-2 0 16,5 0-187-16</inkml:trace>
  <inkml:trace contextRef="#ctx0" brushRef="#br0" timeOffset="117579.485">16396 5356 576 0,'0'0'51'0,"0"0"-41"15,6 0-10-15,-1 0 0 0,-5 0 193 0,8-5 37 0,2 5 7 0,1-2 2 16,-3-3-131-16,2 5-27 0,1 0-5 0,2 0 0 16,-2-2-33-16,-1-3-7 0,1 5 0 0,2 0-1 0,0 0-15 0,1 0-2 15,-6-5-1-15,0 3 0 0,2 2 3 0,-2 0 0 16,-8 0 0-16,0 0 0 0,5-5 9 0,-2-2 3 16,-3 7 0-16,0 0 0 0,-5-7-2 0,-1 5 0 15,6 2 0-15,-2-5 0 0,-6 5 10 0,3-2 1 16,-1 2 1-16,-2 0 0 15,3-5-16-15,-3 5-3 0,-2 0-1 0,2 5 0 16,0-3-22-16,0-2 8 0,-6 5-8 0,7 2 0 16,-1-5 0-16,0 5 0 0,0-2 0 0,0 2 0 15,0 0 0-15,0 5-8 0,5-5 8 0,1 0-12 16,-4 7 12-16,4-7 0 0,4 7 0 0,1-7 8 16,-3 5-8-16,5-5 0 0,1 0 0 0,2 5-8 15,-1-5 8-15,4 0 0 0,0 0 10 0,2 0-10 0,0-2 0 0,3-3 0 16,-3 3 0-16,3-3 0 0,3-4 0 0,-1 2 0 15,1-5 0-15,-1 3 0 16,1-3-199-16,-6 3-45 0,3-10-10 0</inkml:trace>
  <inkml:trace contextRef="#ctx0" brushRef="#br0" timeOffset="118367.605">16939 5318 1130 0,'13'0'50'0,"-13"0"10"0,0 0-48 0,0 0-12 16,0 0 0-16,0 0 0 0,0-2 108 0,0 2 20 16,0 0 3-16,0 0 1 0,3-5-34 0,2 5-6 15,3 0-2-15,2-2 0 0,4 2-22 0,-4 0-4 16,-2 0 0-16,5 0-1 0,8 0-30 0,-7 0-5 15,-9 0-2-15,6 0 0 0,2 0-18 0,3 0-8 16,-6 0 0-16,3 0 8 16,-2 0-8-16,-3 0 8 0,0 0-8 0,-3 2 8 15,-5-2-8-15,0 0-12 0,6 0 2 0,-6 0-659 16,0 0-132-16</inkml:trace>
  <inkml:trace contextRef="#ctx0" brushRef="#br0" timeOffset="118567.62">16941 5438 633 0,'14'0'56'0,"-14"0"-44"0,0 0-12 0,7 0 0 15,7 0 194-15,-1 5 37 0,-3-5 7 0,1 0 2 16,2-5-94-16,3 5-18 0,0 0-4 0,0 0-1 16,-3 0-95-16,6 0-18 0,2 0-10 0,0 0 10 15,-5-2-10-15,0-3 0 16,0 5 0-16,0 0 0 0,-3-2 20 0,0 2 3 15,-2-5 0-15,-4 5-917 0</inkml:trace>
  <inkml:trace contextRef="#ctx0" brushRef="#br0" timeOffset="119369.909">17605 5318 633 0,'0'0'56'0,"0"0"-44"15,3 0-12-15,-3 0 0 0,0 0 188 0,0 0 36 16,0 0 8-16,0 0 0 0,0 7-84 0,-3-2-16 16,1 2-4-16,2 0-1 0,0-7-42 0,-3 7-8 15,0 0-1-15,1 0-1 16,2 5-33-16,-3-5-6 0,1 5-2 0,-1-3 0 15,-2-2-6-15,5-2 0 0,2 2-1 0,1 0 0 16,-3 0-27-16,3 0-17 0,4-2 2 0,1-3 1 16,0 3 22-16,0-5 5 0,3 2 1 0,2 3 0 15,-2-5-14-15,2 0 0 0,-3 0 0 0,1-7-10 16,2 7 10-16,-2-5 0 0,-1 5 8 0,4-2-8 16,-4-3 0-16,-2 3 9 0,3-3-9 0,-3 5 0 0,0-2 0 0,-3-3 0 15,3 5 0-15,-8 0 0 0,0 0 0 0,0 0 10 16,5 0-2-16,0 0 0 15,1 7-8-15,-4-7 0 0,1 7 0 0,0 0 0 0,2-2-9 0,0 2 9 16,-2 0 0-16,2 0 0 0,6-2 0 0,-1-3-8 16,-4 5 8-16,2-2 0 0,0-3 0 0,2 3 0 0,1 2-8 15,2-7 8-15,0 0 0 0,0 0 0 0,3 0 0 0,0 0 0 0,-5 0 0 0,2-7 0 16,-2 7 0 0,2-5 0-16,-3 3 0 0,-2-5 0 0,3 0 0 0,-3 0 0 0,0 2 48 0,-6-7 12 15,4 5 4-15,-4 0 0 0,-2 0-52 0,3 0-12 31,-3-5 0-31,-3 5 0 0,1-2 54 0,-4-3 8 0,1 5 2 0,-3 0 0 0,0 0-52 0,0 0-12 16,3 0 0-16,-3 2 0 16,0-2 8-16,3 5 0 15,-3-3-8-15,3 0 12 16,-1 3-120-16,1 2-25 0,0 0-5 0</inkml:trace>
  <inkml:trace contextRef="#ctx0" brushRef="#br0" timeOffset="119786.8">18142 5057 1497 0,'0'0'66'0,"0"0"14"0,0 0-64 0,0 0-16 0,0 0 0 0,3 7 0 16,0-2 104-16,-1 2 18 0,4 0 3 0,2 0 1 15,-6 5-48-15,4-3-10 0,-1 8-1 0,0-3-1 16,-2 0-8-16,2 0-2 0,0 0 0 0,-2-2 0 16,-3 2-25-16,0-7-6 0,0 5-1 0,0-3 0 15,3-2-9-15,-3 5-3 16,0-7 0-16,0 2 0 0,0 0-1 0,0-5-1 16,-3-2 0-16,3 0 0 15,-5 0-133-15,-1-2-26 0,1-3-6 0,-3-2-825 0</inkml:trace>
  <inkml:trace contextRef="#ctx0" brushRef="#br0" timeOffset="119986.947">17960 5064 1728 0,'0'0'76'0,"5"0"16"0,1-2-73 0,1 2-19 16,1-5 0-16,0 5 0 0,3 0 106 0,5 0 18 16,-3 5 3-16,3-5 1 0,2-5-52 0,1 5-9 15,2 0-3-15,0 0 0 0,0 0-51 0,6 0-13 16,-3-2 0-16,2 2 0 0,-5 0 54 0,-2-5 8 15,2 5 2-15,-2-2 0 0,-1-3-52 0,-5 5-12 0,3-2 0 0,0-3 0 16,-8 5 0-16,0 0 0 0,-8 0 0 0,5 0 0 16,3 0-186-16,-8 0-40 0,0 0-8 0</inkml:trace>
  <inkml:trace contextRef="#ctx0" brushRef="#br0" timeOffset="120788.362">18518 5144 1267 0,'0'0'28'0,"0"0"5"0,0 0 2 0,0 0 1 0,0 0-36 0,0 0 0 32,0 0 0-32,0 0 0 0,0 7 109 0,0 0 15 0,0 5 4 0,0 0 0 0,3-3-31 0,-1 3-5 15,1 2-2-15,-3 0 0 0,3 0-23 0,-1 5-5 16,1-5-1-16,0 3 0 0,-1-1-14 0,4 3-3 16,-4 2-1-16,1-2 0 0,0-5 15 0,-1 0 3 15,1 0 1-15,0 3 0 16,-3-8-62-16,2 3 0 0,-2-5 0 0,3 0-13 15,-3-7 13-15,0 0 10 0,0 0-2 0,0 0 0 16,0 0 17-16,0 0 3 0,0 0 1 0,0 0 0 16,0 0-9-16,2 0-1 0,-2-7-1 0,3 0 0 15,2-5-6-15,-2 5-2 0,-3-5 0 0,5 5 0 16,1 0-10-16,-1 0 0 0,0 0 0 0,1 0 0 0,1 5 0 16,-1-3-9-16,-1 0 9 0,3 3-13 0,0 2 13 0,0 0-12 15,0 0 12-15,0 0-12 0,0 2 12 0,2 3-11 16,-2 0 11-16,3-3-10 0,-3 5 10 0,0-2-12 0,0-3 12 0,0 5-12 15,-1 0 12-15,-1 0 0 0,-1 5 0 0,3-5 8 16,-5-2 1-16,2 2 1 0,-2 0 0 0,2 0 0 16,-3 0-2-16,-2-7 0 0,3 7 0 0,0-7 0 15,-1 5 2-15,-2-5 0 16,0 0 0-16,0 0 0 0,0 0-10 0,0 0 0 16,0 0 0-16,0 0 0 15,0 0-110-15,0 0-21 0,0 0-4 0,0 0-1007 16</inkml:trace>
  <inkml:trace contextRef="#ctx0" brushRef="#br0" timeOffset="121843.559">19008 5128 1036 0,'-3'-5'46'0,"0"5"10"0,1 0-45 0,2 0-11 0,0 0 0 0,0 0 0 0,0 0 53 0,0 0 9 15,0 0 2-15,0 0 0 0,0 0 0 0,0 0 0 16,0 0 0-16,0 5 0 15,0 2 32-15,0-5 8 0,2 5 0 0,-2 0 1 0,-2 0-33 0,2 5-8 16,0 0 0-16,0 2-1 0,-3 5-20 0,0-3-4 16,1-2-1-16,-1 5 0 0,1 0-12 0,-1 0-2 15,0-3-1-15,1 3 0 16,-1-5-11-16,3 5-3 0,0 0 0 0,0-3 0 16,0-2 7-16,3 5 2 0,2-5 0 0,-2-2 0 15,-1 7-18-15,3-5 0 0,1-5 0 0,-1 3 0 16,0-5 0-16,1 5 0 0,2-10 0 0,-1 3 0 15,1 2-9-15,3-2-6 0,-3-5-1 0,0 2 0 16,2-2-144-16,-2-2-28 0,0-3-7 0,3-2-1 0</inkml:trace>
  <inkml:trace contextRef="#ctx0" brushRef="#br0" timeOffset="122075.064">19135 5377 1324 0,'0'0'59'0,"0"0"12"0,0 0-57 0,0 0-14 16,0 0 0-16,0 0 0 0,10-5 145 0,-4 10 27 16,-6-5 4-16,5 0 2 0,3 7-93 0,0-2-18 15,2-3-4-15,-2 5-1 0,0 0-6 0,3 0 0 16,2 0-1-16,0 3 0 0,-2-3-37 0,-1 0-7 16,1-5-2-16,0 5 0 0,-1-2-9 0,-2-3 0 15,0 3 0-15,3 2 0 0,-6-7 0 0,3 0 0 16,-3 0 0-16,-2 0 0 0,-1 0-152 0,4-2-32 0,-6-3-6 0,0 0-411 15,0 5-83-15</inkml:trace>
  <inkml:trace contextRef="#ctx0" brushRef="#br0" timeOffset="122275.499">19299 5337 633 0,'0'0'28'0,"0"0"6"0,0 0-34 0,0 0 0 16,0 0 0-16,0 0 0 0,0 0 250 0,0 0 43 0,0 0 9 0,0 0 2 15,-6 5-134-15,4-3-26 0,-1 5-6 0,-2 0-1 16,0 0-65-16,-1 5-14 0,-2-5-2 0,0 5-1 15,0-3 7-15,1 3 2 0,-7 2 0 0,6-2 0 16,0-3-52-16,0 3-12 0,-2 2 0 0,5-2 0 16,-1-5 0-16,4 2 0 0,-1-4 0 0,0 2 0 31,-2 0-100-31,2-2-22 0,3-5-5 0,0 0-581 16,0 0-116-16</inkml:trace>
  <inkml:trace contextRef="#ctx0" brushRef="#br0" timeOffset="122560.574">19370 5170 1728 0,'0'0'76'0,"0"0"16"16,0 0-73-16,0 0-19 0,0 0 0 0,0 0 0 0,0 0 82 0,3 7 13 15,-3-2 2-15,5 2 1 0,0-5-54 0,1 10-12 16,2 0-1-16,2-3-1 0,1 5-2 0,5 5 0 15,0-5 0-15,-3 5 0 16,0 2-2-16,0-2-1 0,-5 0 0 0,0-3 0 16,0 8-11-16,-3-3-2 0,1 0-1 0,-4 5 0 15,-2-5 42-15,0 5 9 0,-2-5 2 0,-1 0 0 16,-2-2-64-16,-1 0-15 0,-2 0-1 0,3-5-1 16,-3-5 27-16,3 3 6 0,0-5 0 0,-3 5 1 15,2-5-17-15,1-5 0 0,0 3 0 0,0-5 0 16,5 0-180-16,0 0-29 0,-6-5-7 0</inkml:trace>
  <inkml:trace contextRef="#ctx0" brushRef="#br0" timeOffset="123248.031">16992 6062 1180 0,'0'0'52'0,"0"0"12"16,0 0-52-16,0 0-12 15,0 0 0-15,0 0 0 0,0 0 112 0,7 4 20 16,7-1 4-16,-4 1 1 0,-4 1-46 0,4-3-10 15,1-2-1-15,2 5-1 0,0-3-19 0,3-2-3 16,0 0-1-16,5 5 0 0,-2-5-28 0,-1 2-7 0,1-2-1 0,-3 0 0 16,-1 0-9-16,-1 0-3 15,-6 0 0-15,2 0 0 16,-5 5-82-16,-2-5-17 0,-3 0-3 0</inkml:trace>
  <inkml:trace contextRef="#ctx0" brushRef="#br0" timeOffset="123426.415">16960 6261 1598 0,'13'7'71'0,"-13"-7"14"0,5 0-68 0,3 0-17 0,0 0 0 0,5 0 0 16,3-2 84-16,0 2 12 0,0 0 4 0,0-5 0 16,2 5-29-16,4-7-6 0,1 5-1 0,1-3 0 15,0-2 0-15,-5 3 0 0,-1-4 0 0,-2 6 0 16,-3-3-76-16,-2 3-15 0,-3-3-3 0</inkml:trace>
  <inkml:trace contextRef="#ctx0" brushRef="#br0" timeOffset="128613.173">17576 5979 918 0,'0'0'40'0,"0"0"9"16,0 0-39-16,0 0-10 0,0 0 0 0,0 0 0 15,0 0 95-15,-2 7 17 0,2 0 3 0,-3 0 1 0,0 0-11 0,3 0-1 16,0 5-1-16,3 2 0 0,-3-2-9 0,0 2-2 16,3 0 0-16,-1 0 0 0,-2-2-26 0,3 2-6 15,0 0 0-15,-1 5-1 0,4-5-11 0,-4 5-3 0,-2-5 0 0,0 5 0 16,0-2-34-16,0 1-11 0,0-4 0 0,0 1 0 16,0 3 58-16,0 1 5 0,0-5 1 0,0 0 0 15,-2-2-52-15,2-2-12 0,0 1 0 0,0 1 0 16,0-12 0-16,0 0 0 0,-3 7 0 0,3-7 0 15,0 3 0-15,0-3 0 0,0 0 0 0,0 0 0 16,0 0 0-16,0-8 0 0,-3 1 0 0,1 0 0 16,2 0-48-16,-3 0-13 0,3 0-3 0,0-5-1049 0</inkml:trace>
  <inkml:trace contextRef="#ctx0" brushRef="#br0" timeOffset="129245.727">17910 6181 1148 0,'0'0'25'0,"0"0"6"0,0 0 1 0,0 0 0 0,0 0-32 0,0 0 0 16,0 0 0-16,0 0 0 0,5 0 84 0,-5 0 10 16,0 0 2-16,-3-2 1 0,1-3 25 0,2 5 5 15,0 0 1-15,0 0 0 0,-6 0-103 0,6 0-25 16,0 0 0-16,0 0 0 0,0 0 56 0,0 0 7 15,0 0 1-15,0 0 0 0,0 0-52 0,-5 0-12 16,5 0 0-16,-3 7 0 16,-2-2 0-16,2-2 0 0,-2 1 0 0,5-4 0 15,0 0-16-15,0 0-7 0,0 7-1 0,0-7 0 16,0 0 24-16,0 0 0 0,0 5 0 0,0-5 0 16,0 0-9-16,0 0 9 0,11 2 0 0,-6-2 0 15,-5 0 0-15,0 0 0 0,5 0 0 0,3-2 0 16,0-3 20-16,0 1 4 0,-5 1 0 0,5-1 1 15,0-4-25-15,-6 6 0 0,-2-3 0 0,-2 3 0 0,-4-3 56 0,6 5 7 16,0 0 1-16,-5-2 0 0,-3-3-52 0,0 5-12 16,6-4 0-16,-4 1 0 0,1 3 0 0,0 0 0 15,5 0 0-15,0 0 0 16,-6 3-202-16,6-3-43 0,0 0-9 0,-10 0-2 0</inkml:trace>
  <inkml:trace contextRef="#ctx0" brushRef="#br0" timeOffset="130000.758">18082 6040 968 0,'0'0'43'0,"0"0"9"16,0 0-42-16,0 0-10 0,2 0 0 0,-2 0 0 0,0 0 82 0,0 0 14 0,0 0 4 0,0 0 0 15,0 0-24-15,0 0-4 16,3 5 0-16,0 2-1 0,-1 0-3 0,-2 0-1 16,3 0 0-16,2 7 0 0,-5-2 3 0,3-2 1 0,-1 1 0 0,1 8 0 15,0-5-33-15,-1 0-6 0,-2 0-2 0,6 1 0 32,-6 3 18-32,0 4 3 0,2-4 1 0,-2 1 0 15,0 0-32-15,0-3-7 0,0-1-1 0,0 1 0 0,0-2-12 0,3 0 0 16,-3-2 0-16,0-3 0 0,0 3 54 0,0-5 8 15,3-4 2-15,-3 4 0 0,0-7-64 0,0 0-28 16,0 0 3-16,0 0 0 16,0 0 40-16,0 0 8 0,0 0 1 0,0-3 1 15,2-1-173-15,-2-3-36 0,3-1-6 0,-3 1-2 0</inkml:trace>
  <inkml:trace contextRef="#ctx0" brushRef="#br0" timeOffset="132664.17">18367 6189 1364 0,'0'0'30'0,"0"0"6"0,0 0 2 0,0 0 0 0,0 0-30 0,6 0-8 0,2 0 0 0,-3 0 0 15,-5 0 81-15,5 0 15 0,3 0 4 0,0 0 0 16,0 0-47-16,0 0-9 0,3 0-1 0,-1 0-1 16,1 0-26-16,2 0-4 15,-5 0-2-15,2 0 0 0,1 0 2 0,-3 0 1 16,0-3 0-16,0 3 0 0,-3-5-13 0,0 5 0 16,1 0 0-16,-6 0 0 15,0 0-41-15,0 0-5 0,0 0-1 0,0 0-773 16</inkml:trace>
  <inkml:trace contextRef="#ctx0" brushRef="#br0" timeOffset="132902.381">18428 6146 172 0,'0'0'16'0,"0"0"-16"0,0 0 0 0,6-5 0 15,1 3 246-15,-4-3 46 0,-3 5 10 0,0 0 2 0,5 0-90 0,-5 0-18 31,0 0-3-31,0 0-1 0,0 0-102 0,0 0-21 16,6 7-4-16,-4 1-1 0,-2-4-7 0,3 8-1 16,-3-3-1-16,0-2 0 0,0 5-37 0,-3 0-7 15,1-3-2-15,2 5 0 0,0-2-9 0,0-5 0 16,-3 5 0-16,3-5 0 0,3 3 0 0,-3 1 0 0,0-6 0 0,0-3-715 16,0-2-145-16</inkml:trace>
  <inkml:trace contextRef="#ctx0" brushRef="#br0" timeOffset="133281.378">18603 6059 1267 0,'10'-5'56'0,"-10"5"12"15,6 0-55-15,2-2-13 0,2 2 0 0,1 0 0 16,-1 0 105-16,-4 0 19 0,-1 0 3 0,3 2 1 0,3-2-103 0,-4 5-25 31,4-2 0-31,2 1 0 0,1-1 56 0,-1 6 7 16,0-2 1-16,0 0 0 0,-2 0-8 0,-3 0 0 0,0 0-1 0,-3 0 0 16,-2 5-37-16,-3-5-7 15,-3 3-2-15,0 1 0 0,-2 1 44 0,-3-3 9 0,3 3 2 0,-3 0 0 16,0-3-52-16,0 3-12 0,3-2 0 0,-1 1 0 15,1 1 0-15,2-3 0 0,1-1-9 0,2 3 9 16,2 3 0-16,1-2 0 0,0-5 0 0,5 0 10 0,8 0-10 0,-6-2-12 16,-2-3 2-16,3 3 1 0,5-3 9 0,-3-2 0 15,0 0 0-15,-2 0 0 16,2 0-100-16,0-2-14 0,0-3-3 0,-2 5-519 16,-3-7-103-16</inkml:trace>
  <inkml:trace contextRef="#ctx0" brushRef="#br0" timeOffset="133619.815">19042 6172 403 0,'0'0'36'0,"0"0"-36"16,0 0 0-16,0 0 0 0,0 0 250 0,0 0 43 0,0 0 9 0,0 0 2 15,0 0-141-15,0 0-28 0,0 0-6 0,0 0-1 16,0 0-64-16,0 0-12 16,0 0-4-16,0 0 0 0,0 0-25 0,0 0-6 0,-3 2-1 0,1-2 0 15,-4 5-16-15,6-3 0 0,0-2 0 0,-2 5 0 16,2-5 0-16,2 3 0 0,-2-3 0 0,0 4 0 0,0-4 0 0,3 3 0 16,-3-3 0-16,5 4 0 0,-2 1 0 0,2-3 0 15,-5-2 0-15,6 0 0 0,-1 0 0 0,0-2 0 16,-5 2 0-16,0 0 0 0,6-5 0 0,-6 5 0 15,0 0 0-15,0 0 0 0,0 0 0 0,0 0 0 16,0 0 0-16,0 0 0 0,0 0 33 0,0 0 3 16,0 0 1-16,-6 0 0 15,-2 0-93-15,8 0-20 0,0 0-3 0,-5 0-873 16</inkml:trace>
  <inkml:trace contextRef="#ctx0" brushRef="#br0" timeOffset="133967.141">19238 6026 1706 0,'8'-4'37'0,"-8"4"8"0,0 0 2 0,0 0 1 0,2 0-38 0,-2 0-10 16,0 0 0-16,6 4 0 0,-6-4 90 0,2 7 16 15,4 0 3-15,-4 5 1 0,1-2-69 0,0 1-13 16,-1 3-4-16,1 0 0 0,2 3 32 0,-2-3 7 16,-3 3 1-16,5-1 0 0,-2 0 0 0,-3-1 0 15,2 3 0-15,-2-4 0 0,3 5-52 0,0-5-12 0,-3-2 0 0,2-2 0 16,1 6 0-16,0-7 0 0,-1-1 0 0,-2-1 0 15,0 4 0-15,3-11 0 0,2 5 0 0,-5-5-1175 16</inkml:trace>
  <inkml:trace contextRef="#ctx0" brushRef="#br0" timeOffset="136863.006">19590 6205 345 0,'0'0'31'0,"0"0"-31"16,0 2 0-16,0-2 0 0,0 0 160 0,0 0 25 16,0 0 6-16,0 0 1 0,0 0-52 0,0 0-9 15,13 0-3-15,0-2 0 16,-2 2-51-16,2-5-10 0,-5 5-3 0,3-4 0 15,-1 4-12-15,1 0-4 0,-1 0 0 0,1 0 0 0,-1 0-25 0,4 0-6 0,-4-3-1 0,1 3 0 16,-1-4-16-16,-2 4 0 0,-8 0 0 0,0 0 0 16,0 0-52-16,6-3-8 0,-6 3-2 0,0 0-743 15</inkml:trace>
  <inkml:trace contextRef="#ctx0" brushRef="#br0" timeOffset="137078.805">19661 6127 288 0,'0'0'25'0,"0"0"-25"0,0 0 0 0,0 0 0 15,0 0 235-15,0 0 41 0,-5 5 9 0,5-5 2 16,3 7-137-16,-6-5-27 0,0 6-6 0,-2-1-1 16,2 4-29-16,1 1-7 0,2 2 0 0,0 0-1 0,0-2-37 0,0 2-7 15,0 0-2-15,0-2 0 0,-3-3-20 0,3 3-4 16,3 0-1-16,-1-3 0 0,-2 3-8 0,3-9 8 15,0 4-8-15,-1-3 8 16,4-1-159-16,-6-3-32 0,0 0-6 0</inkml:trace>
  <inkml:trace contextRef="#ctx0" brushRef="#br0" timeOffset="137665.182">17309 6911 1044 0,'0'0'46'0,"8"0"10"0,-8 0-45 0,0 0-11 0,0 0 0 0,0 0 0 15,5 0 94-15,1 0 17 0,-6 0 3 0,8-3 1 16,-1 3-16-16,1-5-3 0,0 5-1 0,0 5 0 16,5-10-35-16,-2 5-6 0,0 5-2 0,2-5 0 15,0-5-25-15,3 5-6 16,-3 0-1-16,0 0 0 0,-2 0-9 0,0 0-3 16,-1 0 0-16,-2 0 0 0,0 0-8 0,3 0 12 15,-3-2-12-15,-8 2 12 16,0 0-139-16,0 0-27 0,0 0-6 0</inkml:trace>
  <inkml:trace contextRef="#ctx0" brushRef="#br0" timeOffset="137981.332">17719 6776 1497 0,'0'0'66'0,"0"0"14"0,0 0-64 0,0 0-16 0,0 0 0 0,0 0 0 16,0 0 55-16,3 8 7 0,-1-1 2 0,1 0 0 15,-3 4 24-15,3 4 6 0,-1-4 1 0,-2 3 0 16,3 5-50-16,-3-2-9 0,3-1-3 0,-1 1 0 16,-2 1 20-16,3 4 4 0,0-4 1 0,-3 4 0 15,0-1-42-15,2-2-8 0,-2 2-8 0,3-2 12 16,-3-5 41-16,0 0 9 0,3-3 2 0,-3 1 0 0,2-2-52 0,-2 1-12 15,-2-4 0-15,2 1 0 0,0-8 0 0,0 0 0 16,0 0 0-16,0 0 0 16,0 0-202-16,2-8-43 0,1 1-9 0,-1 0-2 0</inkml:trace>
  <inkml:trace contextRef="#ctx0" brushRef="#br0" timeOffset="138319.467">18066 6958 1090 0,'0'0'48'0,"0"0"11"0,0 0-47 0,0 0-12 0,0 0 0 0,0 0 0 15,2-3 116-15,-2 3 22 0,0 0 4 0,0 0 1 16,0 0-39-16,0 0-7 0,0 0-1 0,0 0-1 15,0 0-38-15,-2 3-7 0,2-3-2 0,0 0 0 16,0 0-25-16,-8 0-6 0,3 7-1 0,-1-7 0 16,6 0-16-16,-2 7 0 0,-4-3 0 0,4-1 0 0,2-3 0 0,0 0 0 15,0 4 0-15,0-4 0 0,0 0 0 0,0 0 0 16,0 0 0-16,0 0 0 0,0 0 0 0,5 5 0 16,0-5 0-16,3 0 0 0,-3-5 0 0,-2 1 0 15,-3 4 0-15,5-3 10 0,3-1-10 0,-5 4 0 16,-3 0 0-16,0 0 0 0,0 0 0 0,0 0 0 15,0-7 0-15,0 7-644 16,-5 0-133-16</inkml:trace>
  <inkml:trace contextRef="#ctx0" brushRef="#br0" timeOffset="138683.131">18479 6795 1728 0,'0'0'38'0,"0"0"8"0,-3 7 2 0,3 5 0 0,-3-2-39 0,1 1-9 16,2 3 0-16,-3 0 0 0,0 8 96 0,1-6 16 15,2 1 4-15,0 1 1 0,0 1-50 0,0-2-11 16,0 6-1-16,0-6-1 0,0 1-26 0,0 1-6 0,0-5-1 0,0 5 0 16,5-9 35-16,-5 4 6 0,0-3 2 0,3-3 0 15,-1 3-52-15,1-4-12 0,0 0 0 0,-3 0 0 16,0-7-48-16,0 0-13 0,0 0-3 0,0 0-682 15,0 0-137-15</inkml:trace>
  <inkml:trace contextRef="#ctx0" brushRef="#br0" timeOffset="139183.653">17108 7564 1497 0,'0'0'32'0,"0"0"8"0,0 0 0 0,0 0 4 0,0 0-36 0,0 0-8 0,11-4 0 0,-4 4 0 16,-7 0 84-16,8 0 16 0,3 0 2 0,2 0 1 15,3 0-11-15,-3 0-3 0,1 0 0 0,-1 0 0 16,3 4-71-16,0-1-18 0,-1-6 0 0,-1 3 0 0,-1 3 0 0,0-3 0 16,-2 0 0-16,-1 0 0 0,1 0 0 0,-3 0 0 15,-3-3 0-15,0 3 0 16,1 0-150-16,-6 0-34 0,0 0-6 0,-8 10-2 0</inkml:trace>
  <inkml:trace contextRef="#ctx0" brushRef="#br0" timeOffset="139352.892">17187 7785 1497 0,'0'0'32'0,"6"0"8"0,2-4 0 0,2 4 4 0,1 0-36 0,5-7-8 16,-6 7 0-16,3-3 0 0,3-1 53 0,-2-3 9 15,-4 7 2-15,3-5 0 16,1-2-52-16,-4 4-12 0,1-1 0 0</inkml:trace>
  <inkml:trace contextRef="#ctx0" brushRef="#br0" timeOffset="139853.515">17748 7600 1267 0,'8'-7'56'0,"-8"7"12"0,3-5-55 0,-3 5-13 16,0 0 0-16,0-2 0 0,2-3 54 0,1-2 8 16,0 4 2-16,-3 3 0 0,0-4 0 0,0 4 0 15,5 0 0-15,0 0 0 0,3 0 0 0,-2 0 0 16,-1-7 0-16,0 7 0 0,3 0-52 0,3 0-12 0,-1 0 0 0,1 0 0 16,-1 0 40-16,6 4 6 0,0-4 1 0,-3 3 0 15,1 4-24-15,-4 0-5 0,1 5-1 0,-1-5 0 16,-2 4 20-16,0-1 4 0,-5 9 1 0,0-5 0 15,-3 0-17-15,-3 2-3 0,0 1-1 0,-2-5 0 16,0 2-6-16,-3 0-2 0,2 0 0 0,-1-2 0 16,1 6-13-16,-2-3-16 0,6-1 3 0,-6 4 1 0,0-3 12 0,2-1 0 15,4-3 0-15,-1-1 0 0,6 2 0 0,-3-5 0 16,0 0 0-16,5 0 0 0,3 0 0 0,0-2 0 16,0-3 0-16,5-2 0 0,0 0 0 0,6 0 0 15,5-7 0-15,0 7 0 0,-3 0 0 0,0-3 0 16,3 3 0-16,0-4 0 0,-3 1 48 0,-5-1 13 0,2 4 3 0,-5 0 0 15,3 0-64-15,0 0-15 16,0 0-1-16,-3 0-1 16,-2 0-24-16,2 4-5 0,-2-4-1 0,-4-4 0 0</inkml:trace>
  <inkml:trace contextRef="#ctx0" brushRef="#br0" timeOffset="168900.177">12091 3418 1350 0,'0'0'29'0,"0"0"7"0,0 0 0 0,0 0 3 0,0 0-31 0,0 0-8 0,0 0 0 0,0 0 0 15,0 0 93-15,0 0 18 0,0 0 3 0,0 0 1 0,0 0-36 0,8 0-7 16,3 0-2-16,-3 0 0 0,3 5-18 0,4-5-3 16,1 0-1-16,3 0 0 0,-3 0-14 0,5 4-3 15,3-1-1-15,5-3 0 0,0 0-8 0,3 4-2 16,-1-1 0-16,1-3 0 0,0 5-8 0,2-3-1 15,1 3-1-15,4-3 0 0,-2-2-10 0,0 0 8 16,0 5-8-16,0-3 8 16,-2-2-8-16,-1 0 0 0,-5 0 0 0,3 7 0 15,-3-7 0-15,0 0 0 0,0 5 0 0,1-5 0 16,-1 0 27-16,-3 0 3 0,-5 0 1 0,3 0 0 16,-5 0 1-16,2 0 1 0,3 0 0 0,-3-5 0 15,-3 5-33-15,1 0 0 16,-1 0 0-16,-2 0 0 0,0-2 0 0,-3-3 0 0,3 5 0 0,-3 0 0 15,1 0 58-15,-1 0 5 0,0 0 1 0,0 0 0 0,1 0-64 0,-1 0 0 16,0 0 0-16,-2 0-10 0,-3 0 10 0,2 0 9 16,3 0-1-16,-2 0-8 0,-3 0 0 0,2 0 0 15,1 5 0-15,0-5 0 0,-1 0 0 0,1 2 0 16,-1-2 0-16,4 0 0 0,-6 0 31 0,-1 0-1 16,1 0 0-16,0 0 0 0,-2 0 3 0,-1 5 1 0,-2-5 0 0,-3 0 0 15,0 0-34-15,5 0-22 0,0-5 3 0,-5 5 1 0,0 0 29 0,0 0 5 16,0 0 2-16,0 0 0 0,0 0-18 0,0 0 0 15,0 0 0-15,0 0 0 0,0 0 0 0,0 0-12 16,3 9 1-16,-3-9 1 0,0 0 10 0,0 0 14 16,0 0-3-16,-3 3-1 15,-2 2-33-15,0-3-6 0,2 5-2 0,-5-7 0 32,0 0-117-32,0 0-24 0,0 5-5 0,-2-5-1 0</inkml:trace>
  <inkml:trace contextRef="#ctx0" brushRef="#br0" timeOffset="-197772.35">8279 6443 1094 0,'-21'7'97'0,"21"-7"-77"0,0 0-20 0,0 0 0 16,-8 0 92-16,8 0 14 0,0 0 3 0,0 0 1 16,5 4-92-16,0 3-18 0,-5-7 0 0,6 5-8 0,4-3 8 0,-2 5-8 15,-8-7 8-15,3 0-8 0,7 7 8 0,1-2 0 16,-8-2 0-16,-1 4 0 0,-2-7 8 0,8 4 4 15,3 3 1-15,-3 5 0 0,-3-2 36 0,3 4 7 16,5-3 2-16,-2 8 0 0,-3-5 4 0,2 7 1 16,6-6 0-16,-3 8 0 0,3 1-23 0,-3-1-5 15,1-2-1-15,4 0 0 16,6 1-14-16,-5-4-4 0,-9 4 0 0,6-4 0 0,3-3-8 0,-4 3-8 0,-4-4 12 0,0-2-12 16,-1-2 11-16,3-3-11 0,1 2 10 0,-4-7-10 15,-5 3 24-15,3-2 0 0,3-3-1 0,-6-3 0 16,1-4 25-16,-4-5 4 0,4 5 2 0,-1-12 0 15,3 1-10-15,-3-3-3 0,-2-5 0 0,2-3 0 16,3 1-24-16,0-2-5 0,-3 1 0 0,3-4-1 16,5 8-11-16,-2-8 0 0,-1 4 0 0,6-3 8 15,-5-1-8-15,5-3 0 0,0 3 0 0,2 0 0 16,1-2 0-16,-1-2 0 0,1 6 0 0,2-2 0 16,0 2 0-16,0-1 0 0,-2 3 0 0,-1 1 0 15,1-2 0-15,-3 1 0 0,2 3 0 0,-2 5 0 16,-3 0 13-16,-2 2 1 0,-1 5 0 0,1 0 0 15,-3 0 2-15,0-2 1 16,0 8 0-16,-3 1 0 16,0 0-79-16,1 5-16 0,-6 2-3 0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00.61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41 77 10136 0 0,'0'0'464'0'0,"0"0"-10"0"0,0 0-154 0 0,0 0 443 0 0,-1 8 2246 0 0,-5 42 1234 0 0,16 61-1305 0 0,2-34-2190 0 0,1 36-172 0 0,-9-73 1335 0 0,-14-43-1555 0 0,-16-54-69 0 0,15 11-577 0 0,-14-102 782 0 0,26 137-509 0 0,0 0 1 0 0,1 0-1 0 0,0 1 0 0 0,0-1 0 0 0,1 1 0 0 0,1 0 1 0 0,0-1-1 0 0,0 2 0 0 0,1-1 0 0 0,0 0 0 0 0,1 1 1 0 0,0 0-1 0 0,0 0 0 0 0,1 1 0 0 0,7-7 37 0 0,-7 8 0 0 0,1 1 0 0 0,0 0 0 0 0,0 0 0 0 0,1 1 0 0 0,0 0 0 0 0,-1 1 0 0 0,2 0 0 0 0,-1 0 0 0 0,0 1 0 0 0,1 0 0 0 0,7-1 0 0 0,62 3-144 0 0,-72 2 146 0 0,0-1 0 0 0,-1 1 0 0 0,1 0-1 0 0,0 1 1 0 0,-1-1 0 0 0,1 1 0 0 0,-1 1 0 0 0,1-1-1 0 0,-1 1 1 0 0,0 0 0 0 0,0 0 0 0 0,0 1 0 0 0,-1 0-1 0 0,1 0 1 0 0,-1 0 0 0 0,0 1 0 0 0,4 4-2 0 0,-9-6 3 0 0,1 0 1 0 0,-1 0-1 0 0,1 0 0 0 0,-1 0 1 0 0,0 0-1 0 0,0 0 0 0 0,-1 0 1 0 0,1 0-1 0 0,0-1 0 0 0,-1 1 1 0 0,0 0-1 0 0,0 0 0 0 0,0 0 1 0 0,0 0-1 0 0,0 0 0 0 0,0-1 1 0 0,-1 1-1 0 0,0-1 0 0 0,1 1 1 0 0,-1-1-1 0 0,0 1 0 0 0,0-1-3 0 0,-11 10 66 0 0,1-1-1 0 0,-2-1 1 0 0,1 0 0 0 0,-2 0-1 0 0,1-2 1 0 0,-1 1-1 0 0,0-2 1 0 0,-1 0 0 0 0,0-1-1 0 0,-10 2-65 0 0,-99 14-12 0 0,85-27-752 0 0,39 4 387 0 0,1 1-543 0 0,0 0-236 0 0,9-2-6181 0 0,-7 2 568 0 0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02.94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7 1 10136 0 0,'0'0'230'0'0,"0"0"30"0"0,0 0 19 0 0,0 2-40 0 0,-6 67 4670 0 0,16 107 189 0 0,4-58-2746 0 0,0-67-2336 0 0,-13-45-158 0 0,-1-5-604 0 0,0-1-276 0 0,0 0-814 0 0,0 0-3177 0 0,0 0-1363 0 0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03.39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6 10136 0 0,'0'0'230'0'0,"0"0"30"0"0,0 0 19 0 0,12-5 169 0 0,-9 5 3319 0 0,12 38-1016 0 0,14 100 1001 0 0,9 94-1317 0 0,-33-148-2091 0 0,-1-51-227 0 0,-1-24-1214 0 0,0-17-5571 0 0,1-3-542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0:24.98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51 187 0 0 0,'9'-6'239'0'0,"-7"5"906"0"0,-2 1 86 0 0,0 0 113 0 0,0 0-59 0 0,0 0-513 0 0,0 0-226 0 0,0 0-46 0 0,0 0-4 0 0,0 0 27 0 0,0 0 12 0 0,0 0 1 0 0,0 0-20 0 0,0 0-86 0 0,0 0-40 0 0,0 0-6 0 0,0 0 21 0 0,0 0 88 0 0,-26 17 2838 0 0,-10 73-1886 0 0,37-56-1392 0 0,10-8-53 0 0,-9-24 12 0 0,0 1 0 0 0,0-1 0 0 0,0 0 0 0 0,0 0 0 0 0,1 0 0 0 0,-1 0 0 0 0,0 0 0 0 0,1 0 0 0 0,0-1 0 0 0,-1 1 0 0 0,1-1 0 0 0,0 0 0 0 0,0 0 0 0 0,0 0 0 0 0,0 0 0 0 0,0 0 0 0 0,0 0 0 0 0,0-1 0 0 0,0 0 0 0 0,0 0 0 0 0,0 1 0 0 0,0-2 0 0 0,0 1 0 0 0,0 0 0 0 0,0-1 0 0 0,0 1 0 0 0,0-1 0 0 0,0 0 0 0 0,0 0 0 0 0,0 0 0 0 0,0 0 0 0 0,0-1 0 0 0,-1 1 0 0 0,1-1 0 0 0,0 1 0 0 0,-1-1 0 0 0,0 0 0 0 0,2-2-12 0 0,3-2 131 0 0,0-1-1 0 0,-1 1 0 0 0,0-1 1 0 0,0-1-1 0 0,-1 1 0 0 0,0-1 0 0 0,0 0 1 0 0,-1 0-1 0 0,0 0 0 0 0,3-9-130 0 0,0-7 159 0 0,-5 12 205 0 0,-4 17-262 0 0,13 52-30 0 0,-6-51-72 0 0,-1-1 0 0 0,1 1 0 0 0,0-1 0 0 0,0 0 0 0 0,1-1 0 0 0,-1 1 0 0 0,1-1 0 0 0,0 0 0 0 0,0-1 0 0 0,0 1 0 0 0,1-1 0 0 0,-1 0 0 0 0,1-1 0 0 0,0 0 0 0 0,-1 0 0 0 0,1 0 0 0 0,4 0 0 0 0,-9-2 0 0 0,4 1 39 0 0,-1 0-1 0 0,1 0 0 0 0,-1-1 0 0 0,1 0 1 0 0,-1 0-1 0 0,1 0 0 0 0,-1-1 0 0 0,1 1 1 0 0,-1-1-1 0 0,0-1 0 0 0,1 1 0 0 0,-1-1 0 0 0,0 0 1 0 0,0 0-1 0 0,0-1 0 0 0,0 1 0 0 0,0-1 1 0 0,-1 0-1 0 0,1 0 0 0 0,-1-1 0 0 0,0 1 1 0 0,0-1-1 0 0,0 0 0 0 0,0 0 0 0 0,-1-1 0 0 0,1 1 1 0 0,-1-1-1 0 0,0 1 0 0 0,-1-1 0 0 0,1 0 1 0 0,-1 0-1 0 0,0 0 0 0 0,0-1 0 0 0,0 1 1 0 0,-1 0-1 0 0,0-1 0 0 0,0-2-38 0 0,-1 4 35 0 0,0-1 0 0 0,0 1 0 0 0,-1-1 0 0 0,1 1 1 0 0,-1-1-1 0 0,0 1 0 0 0,0-1 0 0 0,-1 1 0 0 0,1 0 0 0 0,-1 0 0 0 0,0 0 0 0 0,0 0 0 0 0,-1 0 1 0 0,1 0-1 0 0,-1 0 0 0 0,0 1 0 0 0,0-1 0 0 0,0 1 0 0 0,0 0 0 0 0,-1 0 0 0 0,-1-1-35 0 0,-39-25 64 0 0,23 22-104 0 0,20 7-160 0 0,-5 3-419 0 0,4-2-4929 0 0,2-1-844 0 0</inkml:trace>
  <inkml:trace contextRef="#ctx0" brushRef="#br0" timeOffset="437.395">562 200 6448 0 0,'0'0'297'0'0,"0"0"-9"0"0,0 0-103 0 0,0 0 269 0 0,0 0 139 0 0,0 0 23 0 0,0 0-65 0 0,2 0-303 0 0,18-7 18 0 0,48-15-252 0 0,-62 22-4 0 0,10-16 1524 0 0,-36-2-81 0 0,-25 10-964 0 0,37 10-414 0 0,1 0-1 0 0,-1 0 1 0 0,1 1-1 0 0,0 0 1 0 0,-1 1-1 0 0,2 0 1 0 0,-1 0 0 0 0,0 0-1 0 0,1 1 1 0 0,-6 4-75 0 0,-3 4 61 0 0,-41 54 30 0 0,55-66-91 0 0,0 1 1 0 0,1-1 0 0 0,0 1 0 0 0,-1-1 0 0 0,1 1 0 0 0,0 0 0 0 0,0-1 0 0 0,0 1 0 0 0,0-1-1 0 0,0 1 1 0 0,0 0 0 0 0,0-1 0 0 0,1 1 0 0 0,-1-1 0 0 0,0 1 0 0 0,1-1 0 0 0,-1 1 0 0 0,1-1-1 0 0,0 1 1 0 0,0-1 0 0 0,-1 0 0 0 0,1 1 0 0 0,0-1 0 0 0,0 0 0 0 0,0 1 0 0 0,0-1-1 0 0,1 0 1 0 0,-1 0 0 0 0,0 0 0 0 0,0 0 0 0 0,1 0 0 0 0,-1-1 0 0 0,0 1 0 0 0,1 0 0 0 0,-1 0-1 0 0,57 21 32 0 0,-56-21-31 0 0,16 4-275 0 0,1-1 1 0 0,-1-1-1 0 0,1-1 0 0 0,-1 0 1 0 0,1-2-1 0 0,0 0 1 0 0,5-1 273 0 0,-9-2-3104 0 0,-1 0-949 0 0</inkml:trace>
  <inkml:trace contextRef="#ctx0" brushRef="#br0" timeOffset="890.411">761 257 1376 0 0,'0'0'65'0'0,"1"0"190"0"0,44-3 5426 0 0,21-12-5837 0 0,-35 8 481 0 0,28-20 113 0 0,-58 26-388 0 0,-1 0 0 0 0,1 0 0 0 0,-1 0 0 0 0,1 0 0 0 0,-1 0 0 0 0,1 0 0 0 0,-1 0 0 0 0,0 0 0 0 0,0 0 0 0 0,1 0 0 0 0,-1-1 0 0 0,0 1 0 0 0,0 0 0 0 0,0 0 0 0 0,0 0 0 0 0,0 0 0 0 0,0 0 0 0 0,-1 0 0 0 0,1 0 0 0 0,0-1 0 0 0,0 1 0 0 0,-1 0 0 0 0,1 0 0 0 0,-1 0 0 0 0,1 0 0 0 0,-1 0 0 0 0,1 0 0 0 0,-1 0 0 0 0,0 1 0 0 0,1-1 0 0 0,-1 0 0 0 0,0 0 0 0 0,0 0 0 0 0,1 1 0 0 0,-1-1 0 0 0,0 0 0 0 0,0 1 0 0 0,0-1 0 0 0,0 1 0 0 0,0-1 0 0 0,0 1 0 0 0,0-1 0 0 0,0 1 0 0 0,-1 0-50 0 0,-12-9 342 0 0,-23-5 324 0 0,-12 17-653 0 0,35 3 238 0 0,0-1 0 0 0,1 2 0 0 0,0 0 0 0 0,1 0 0 0 0,-1 1 0 0 0,2 1 0 0 0,-5 3-251 0 0,14-10 42 0 0,-1 1 0 0 0,1 0 1 0 0,0 0-1 0 0,0 0 0 0 0,0 0 0 0 0,0 0 0 0 0,0 0 0 0 0,1 0 0 0 0,-1 1 0 0 0,1-1 0 0 0,0 0 1 0 0,0 1-1 0 0,0 0 0 0 0,0-1 0 0 0,1 1 0 0 0,0-1 0 0 0,-1 1 0 0 0,1 0 0 0 0,1 0-42 0 0,12 29 458 0 0,-9-29-451 0 0,1 0 1 0 0,-1-1-1 0 0,1 1 1 0 0,0-1-1 0 0,0 0 1 0 0,0 0 0 0 0,0 0-1 0 0,1-1 1 0 0,-1 0-1 0 0,1 0 1 0 0,0 0 0 0 0,-1-1-1 0 0,1 0 1 0 0,0 0-1 0 0,0 0 1 0 0,6-1-8 0 0,66-7-2033 0 0,-56 5-2443 0 0</inkml:trace>
  <inkml:trace contextRef="#ctx0" brushRef="#br0" timeOffset="1265.322">974 53 11232 0 0,'-3'0'95'0'0,"2"-1"-46"0"0,-1 1-1 0 0,1 0 1 0 0,0-1-1 0 0,-1 1 1 0 0,1 0-1 0 0,-1 0 1 0 0,1 0-1 0 0,0 0 1 0 0,-1 0 0 0 0,1 1-1 0 0,0-1 1 0 0,-1 0-1 0 0,1 1 1 0 0,0-1-1 0 0,-1 1 1 0 0,1-1-1 0 0,0 1 1 0 0,0-1 0 0 0,-1 1-1 0 0,1 0 1 0 0,0 0-1 0 0,0 0 1 0 0,0 0-1 0 0,0 0 1 0 0,0 0-1 0 0,0 0 1 0 0,0 0 0 0 0,1 0-1 0 0,-1 0 1 0 0,0 1-49 0 0,26 40 1704 0 0,15 12-906 0 0,-9-12-102 0 0,-16-8 369 0 0,-15-32-910 0 0,0-2-23 0 0,0 0-11 0 0,0 0-1 0 0,0 0 7 0 0,0 0 26 0 0,0 0 9 0 0,32-39 908 0 0,90-102-1006 0 0,-82 102-64 0 0,-19 17-128 0 0,-20 22-532 0 0,-1 0-210 0 0,-18 10-2806 0 0,7-4 1684 0 0,0-2-57 0 0</inkml:trace>
  <inkml:trace contextRef="#ctx0" brushRef="#br0" timeOffset="1765.252">1071 130 3224 0 0,'-1'1'240'0'0,"1"1"-93"0"0,-1 0 0 0 0,1 0 0 0 0,0 0 1 0 0,0-1-1 0 0,0 1 0 0 0,0 0 0 0 0,0 0 0 0 0,0 0 1 0 0,1 0-1 0 0,-1-1 0 0 0,0 1 0 0 0,1 0 0 0 0,0 0 1 0 0,-1-1-1 0 0,1 1 0 0 0,0 0 0 0 0,0-1 0 0 0,0 1 1 0 0,0-1-1 0 0,0 1 0 0 0,0-1 0 0 0,0 0 0 0 0,1 1 1 0 0,-1-1-1 0 0,0 0 0 0 0,1 0 0 0 0,-1 0 0 0 0,1 0 0 0 0,0 0 1 0 0,-1 0-1 0 0,1 0-147 0 0,57 28 4037 0 0,26-16-565 0 0,-83-13-3334 0 0,9-1 349 0 0,-5-1-2071 0 0,-6 2-3673 0 0</inkml:trace>
  <inkml:trace contextRef="#ctx0" brushRef="#br0" timeOffset="4041.003">912 37 1376 0 0,'26'0'4426'0'0,"-2"33"1268"0"0,36 69-2801 0 0,-59-86-2306 0 0,5 6-69 0 0,-19 24 377 0 0,13-45-829 0 0,0 35 878 0 0,3-3-144 0 0,-2-31-720 0 0,-1-2 0 0 0,4 18 836 0 0,4-10 286 0 0,8-3-1192 0 0,2-23-860 0 0,-17 11-2076 0 0,-1 1-3233 0 0</inkml:trace>
  <inkml:trace contextRef="#ctx0" brushRef="#br0" timeOffset="4561.302">1107 171 2040 0 0,'0'0'92'0'0,"0"0"31"0"0,0 0 66 0 0,0 0 31 0 0,0 0 4 0 0,0 0 4 0 0,0 0 17 0 0,0 0 10 0 0,0 0 1 0 0,4 8 552 0 0,12 9 504 0 0,-15-17-1066 0 0,19 17 1581 0 0,34 2-270 0 0,-52-19-1427 0 0,9 6 244 0 0,23 7 1332 0 0,-18 0-946 0 0,5 5 560 0 0,-21-17-1192 0 0,0-1 0 0 0,15 21 1598 0 0,-15-20-1644 0 0,0-1-2 0 0,0 0-2 0 0,0 0-4 0 0,0 0-2 0 0,0 0 0 0 0,0 0-2 0 0,0 0-38 0 0,0 0-142 0 0,0 0-68 0 0,0 0-1048 0 0,0 0-4146 0 0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05.55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7400 0 0,'109'13'9175'0'0,"-83"-7"-8677"0"0,1-2 0 0 0,0-2-1 0 0,0 0 1 0 0,0-1-1 0 0,19-3-497 0 0,-36-1-2021 0 0,-10 3 843 0 0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04.64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9 399 10568 0 0,'0'0'481'0'0,"0"0"-6"0"0,0 0-189 0 0,0 0 338 0 0,0 0 178 0 0,0 0 35 0 0,0 0-28 0 0,0 0-155 0 0,0 0-70 0 0,2 6 551 0 0,-12 78 2355 0 0,10-82-3482 0 0,0 0 0 0 0,0 1 0 0 0,0-1 0 0 0,0 1 0 0 0,1-1 1 0 0,-1 1-1 0 0,1-1 0 0 0,-1 0 0 0 0,1 1 0 0 0,0-1 0 0 0,0 0 0 0 0,0 0 1 0 0,0 0-1 0 0,1 0 0 0 0,-1 0 0 0 0,0 0 0 0 0,1 0 0 0 0,-1 0 1 0 0,1 0-1 0 0,0 0 0 0 0,0-1 0 0 0,0 1 0 0 0,0-1 0 0 0,0 0 0 0 0,0 1 1 0 0,0-1-1 0 0,0 0 0 0 0,0 0 0 0 0,1 0 0 0 0,-1 0 0 0 0,0-1 0 0 0,1 1 1 0 0,-1-1-1 0 0,0 1 0 0 0,1-1 0 0 0,1 0-8 0 0,0 0-3 0 0,0-1 0 0 0,0 1 0 0 0,0-1 0 0 0,0 0 0 0 0,0 0 0 0 0,0-1 0 0 0,-1 1 1 0 0,1-1-1 0 0,0 1 0 0 0,-1-1 0 0 0,1-1 0 0 0,-1 1 0 0 0,0 0 0 0 0,0-1 0 0 0,0 1 0 0 0,0-1 0 0 0,0 0 0 0 0,0 0 0 0 0,-1 0 0 0 0,1-1 0 0 0,-1 1 0 0 0,0 0 1 0 0,0-1-1 0 0,0 0 0 0 0,1-3 3 0 0,3-14 306 0 0,-6 19-227 0 0,0 2-7 0 0,0 0-28 0 0,12 16-279 0 0,-6-11 254 0 0,-1 0 1 0 0,1-1-1 0 0,1 1 0 0 0,-1-2 0 0 0,0 1 0 0 0,1-1 0 0 0,0 0 0 0 0,0 0 0 0 0,0 0 0 0 0,0-1 0 0 0,0-1 0 0 0,1 1 0 0 0,6 0-19 0 0,-10-2 0 0 0,1 0 0 0 0,-1 0 0 0 0,0-1 0 0 0,1 1 0 0 0,-1-1 0 0 0,0 0 0 0 0,0 0 0 0 0,1-1 0 0 0,-1 1 0 0 0,0-1 0 0 0,0 0 0 0 0,-1 0 0 0 0,1 0 0 0 0,0-1 0 0 0,-1 1 0 0 0,1-1 0 0 0,-1 0 0 0 0,0 0 0 0 0,18-20 923 0 0,-16-15-116 0 0,-41 6-497 0 0,27 24-436 0 0,0 0-3421 0 0,5 5 1604 0 0</inkml:trace>
  <inkml:trace contextRef="#ctx0" brushRef="#br0" timeOffset="687.336">256 1 920 0 0,'15'3'5222'0'0,"74"32"4126"0"0,-70-25-9027 0 0,-1 1 0 0 0,0 1 0 0 0,0 1 0 0 0,-1 0 0 0 0,-1 1 0 0 0,0 1 0 0 0,-1 0 0 0 0,-1 1 0 0 0,4 7-321 0 0,-8-8 243 0 0,-1-1-1 0 0,-1 2 1 0 0,0-1-1 0 0,-1 1 1 0 0,-1 1-1 0 0,0-1 1 0 0,-1 2-243 0 0,-2-5 106 0 0,0 0 1 0 0,-1 1 0 0 0,0-1-1 0 0,-1 0 1 0 0,-1 0 0 0 0,0 1-1 0 0,-1-1 1 0 0,0 0 0 0 0,-1 1-1 0 0,0-1 1 0 0,-1 0 0 0 0,-1 0-1 0 0,-4 10-106 0 0,-20 45 0 0 0,-2-26-1260 0 0,26-35-1714 0 0,4-7 1425 0 0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03.5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12 12752 0 0,'0'0'586'0'0,"0"0"-15"0"0,0 0-286 0 0,0 0 157 0 0,0 0 108 0 0,1 1 24 0 0,63 52 3304 0 0,4 11-2517 0 0,-40-47-1297 0 0,-24-14-254 0 0,4-19-4511 0 0,-4 6-1359 0 0</inkml:trace>
  <inkml:trace contextRef="#ctx0" brushRef="#br0" timeOffset="265.566">134 0 6912 0 0,'0'0'528'0'0,"0"0"-40"0"0,0 0 1096 0 0,0 0 516 0 0,3 6 2174 0 0,-3-2-3897 0 0,-1 0-1 0 0,1 0 1 0 0,-1-1 0 0 0,0 1-1 0 0,0 0 1 0 0,0-1-1 0 0,-1 1 1 0 0,1-1 0 0 0,-1 0-1 0 0,0 1 1 0 0,0-1-1 0 0,0 0 1 0 0,0 0 0 0 0,0 0-1 0 0,-2 1-376 0 0,-4 7 392 0 0,-56 91 728 0 0,59-92-1416 0 0,-8 23 612 0 0,9-9-5364 0 0,4-24-1659 0 0</inkml:trace>
  <inkml:trace contextRef="#ctx0" brushRef="#br0" timeOffset="515.501">343 217 7832 0 0,'0'0'602'0'0,"0"0"-80"0"0,0 0 1132 0 0,-7 7 2842 0 0,-15 24 803 0 0,5 9-2801 0 0,12-22-1970 0 0,4-15-531 0 0,0 0 1 0 0,0 1-1 0 0,0-1 0 0 0,0 0 0 0 0,0 1 0 0 0,1-1 0 0 0,0 1 1 0 0,0-1-1 0 0,0 0 0 0 0,0 1 0 0 0,0-1 0 0 0,1 1 0 0 0,0-1 1 0 0,-1 0-1 0 0,1 1 0 0 0,2 2 3 0 0,-3-5-696 0 0,0-1-257 0 0,0 0-831 0 0,0 0-3260 0 0,0 0-1393 0 0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01.92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87 9672 0 0,'0'0'440'0'0,"0"0"-6"0"0,0 0-71 0 0,0 0 725 0 0,7-6 1845 0 0,80 2 724 0 0,-1-6-3663 0 0,-67 7-240 0 0,-10 3-4777 0 0,-8 0-697 0 0</inkml:trace>
  <inkml:trace contextRef="#ctx0" brushRef="#br0" timeOffset="343.673">30 202 9216 0 0,'0'0'421'0'0,"0"0"-12"0"0,7 3-7 0 0,47 5 5914 0 0,31-12-3794 0 0,-56 2-2437 0 0,29-7 152 0 0,-34 4-4181 0 0,-19 4 2361 0 0,10-2-4466 0 0</inkml:trace>
  <inkml:trace contextRef="#ctx0" brushRef="#br0" timeOffset="344.673">548 80 6912 0 0,'0'0'528'0'0,"0"0"-127"0"0,0 0 734 0 0,0 0 359 0 0,0 0 70 0 0,14 0 1604 0 0,55 3-203 0 0,16-7-2590 0 0,-66-4-2981 0 0,-19 8-3202 0 0</inkml:trace>
  <inkml:trace contextRef="#ctx0" brushRef="#br0" timeOffset="609.229">588 0 5984 0 0,'0'0'464'0'0,"0"0"21"0"0,0 0 1228 0 0,0 2 571 0 0,6 30 4699 0 0,-2-9-5162 0 0,33 71 228 0 0,-32-88-1771 0 0,1 2-1632 0 0,-3-4-4084 0 0,-3-4 3329 0 0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00.98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170 3 5528 0 0,'17'0'742'0'0,"-16"0"178"0"0,-12-2 2799 0 0,7 2-3397 0 0,1 0 1 0 0,0 0-1 0 0,0 0 0 0 0,0 1 1 0 0,0 0-1 0 0,0-1 0 0 0,0 1 1 0 0,-1 0-1 0 0,2 1 1 0 0,-1-1-1 0 0,0 0 0 0 0,0 1 1 0 0,0 0-1 0 0,1-1 0 0 0,-1 1 1 0 0,1 0-1 0 0,-1 1 0 0 0,1-1 1 0 0,0 0-1 0 0,0 1 0 0 0,0-1 1 0 0,-2 3-323 0 0,-78 121 1960 0 0,63-70-1271 0 0,9 42-356 0 0,10-25-189 0 0,0-67-132 0 0,1 0 1 0 0,0-1-1 0 0,1 1 0 0 0,-1-1 0 0 0,1 0 0 0 0,0 0 0 0 0,1 1 0 0 0,-1-1 0 0 0,1-1 0 0 0,0 1 0 0 0,0 0 0 0 0,1-1 0 0 0,-1 1 0 0 0,1-1 1 0 0,0 0-1 0 0,0 0 0 0 0,3 2-12 0 0,0-1-128 0 0,1-1 0 0 0,-1 1 0 0 0,1-1 1 0 0,0-1-1 0 0,0 1 0 0 0,0-2 0 0 0,0 1 0 0 0,0-1 1 0 0,0 0-1 0 0,1 0 0 0 0,-1-1 0 0 0,2 0 128 0 0,16 1-3938 0 0,-23-2 1893 0 0</inkml:trace>
  <inkml:trace contextRef="#ctx0" brushRef="#br0" timeOffset="187.49">311 327 7832 0 0,'0'0'602'0'0,"0"0"-239"0"0,0 0 466 0 0,0 0 246 0 0,0 0 49 0 0,0 0-13 0 0,0 0-99 0 0,3 7 920 0 0,1 3-951 0 0,0 2-681 0 0,1-1-1 0 0,0 1 1 0 0,0-1-1 0 0,1 0 1 0 0,1-1-1 0 0,0 0 1 0 0,0 0-1 0 0,1 0 1 0 0,2 1-300 0 0,-8-9 27 0 0,0-1 1 0 0,0 1-1 0 0,0 0 1 0 0,1-1-1 0 0,-1 0 1 0 0,0 1-1 0 0,1-1 1 0 0,-1 0-1 0 0,1 0 0 0 0,-1 0 1 0 0,1-1-1 0 0,-1 1 1 0 0,1-1-1 0 0,-1 1 1 0 0,1-1-1 0 0,0 0 1 0 0,-1 0-1 0 0,2 0-27 0 0,0 0-496 0 0,-1-1 1 0 0,1 0-1 0 0,0 0 0 0 0,-1-1 0 0 0,1 1 1 0 0,-1-1-1 0 0,1 0 0 0 0,-1 1 0 0 0,1-2 1 0 0,-1 1-1 0 0,0 0 0 0 0,0-1 0 0 0,0 1 1 0 0,-1-1-1 0 0,1 0 0 0 0,-1 0 0 0 0,1 0 1 0 0,0-2 495 0 0,4-4-1536 0 0</inkml:trace>
  <inkml:trace contextRef="#ctx0" brushRef="#br0" timeOffset="468.639">526 304 1376 0 0,'0'0'65'0'0,"0"0"453"0"0,0 0 1878 0 0,0 0 825 0 0,0 0 160 0 0,0 0-281 0 0,0 0-1332 0 0,-1 1-583 0 0,-4 5-742 0 0,1 0-1 0 0,0 0 0 0 0,0 1 1 0 0,0-1-1 0 0,1 1 0 0 0,0 0 1 0 0,0 0-1 0 0,0 0 1 0 0,1 0-1 0 0,-1 6-442 0 0,-11 30 813 0 0,-19 58 389 0 0,15-20-1164 0 0,-14 30-814 0 0,34-85-2521 0 0,-1-19 1586 0 0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06.25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7 6912 0 0,'0'0'528'0'0,"0"0"-111"0"0,3 0 800 0 0,14 4 184 0 0,1-2-1 0 0,-1 0 0 0 0,1-1 1 0 0,0-1-1 0 0,-1-1 0 0 0,9-1-1400 0 0,34 0 1758 0 0,21-4-1226 0 0,-32 2-1856 0 0,-16 3-3246 0 0,-22 1-1398 0 0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06.75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121 32 2304 0 0,'10'-8'540'0'0,"-21"-7"8989"0"0,-33 6-5241 0 0,40 10-4275 0 0,0 1-1 0 0,0-1 1 0 0,0 1 0 0 0,1-1-1 0 0,-1 1 1 0 0,1 0 0 0 0,-1 1-1 0 0,1-1 1 0 0,0 1 0 0 0,-1-1-1 0 0,1 1 1 0 0,1 0 0 0 0,-1 0-1 0 0,0 0 1 0 0,1 0-1 0 0,-2 2-12 0 0,-11 24 60 0 0,12-20 6 0 0,10 8-56 0 0,26 21-63 0 0,160 36 965 0 0,-192-73-837 0 0,0 1 1 0 0,-1-1-1 0 0,1 1 0 0 0,0-1 0 0 0,-1 1 0 0 0,1-1 1 0 0,-1 1-1 0 0,1 0 0 0 0,-1-1 0 0 0,0 1 0 0 0,0-1 1 0 0,0 1-1 0 0,0 0 0 0 0,0-1 0 0 0,0 1 0 0 0,0 0 1 0 0,0-1-1 0 0,-1 1 0 0 0,1-1 0 0 0,-1 1 1 0 0,1 0-1 0 0,-1-1 0 0 0,0 1 0 0 0,1-1 0 0 0,-1 0 1 0 0,0 1-1 0 0,0-1 0 0 0,0 0 0 0 0,0 1 0 0 0,0-1 1 0 0,0 0-1 0 0,0 0 0 0 0,-1 0 0 0 0,1 0 0 0 0,0 0 1 0 0,-1 0-1 0 0,1 0 0 0 0,-1 0 0 0 0,1-1 1 0 0,-1 1-1 0 0,1-1 0 0 0,-1 1 0 0 0,1-1 0 0 0,-1 1-75 0 0,-3 1 27 0 0,0 0-1 0 0,0-1 0 0 0,0 0 0 0 0,-1 1 0 0 0,1-2 1 0 0,0 1-1 0 0,-1-1 0 0 0,1 1 0 0 0,-1-1 1 0 0,1-1-1 0 0,0 1 0 0 0,-1-1 0 0 0,1 0 0 0 0,0 0 1 0 0,0-1-1 0 0,0 1 0 0 0,-1-1 0 0 0,-3-3-26 0 0,-16-4-2389 0 0,21 6 1218 0 0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09.66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115 319 2760 0 0,'0'0'125'0'0,"-7"-10"1279"0"0,3 4 6452 0 0,-30 3-2297 0 0,28 5-5500 0 0,1 1-1 0 0,-1 0 1 0 0,1 0 0 0 0,0 1-1 0 0,0 0 1 0 0,1 0-1 0 0,-1 0 1 0 0,1 0 0 0 0,0 1-1 0 0,0 0 1 0 0,0-1-1 0 0,1 1 1 0 0,-3 6-59 0 0,5-8-6 0 0,0 1 0 0 0,0-1 0 0 0,1 1 0 0 0,-1 0 0 0 0,1-1 0 0 0,0 1 0 0 0,0-1 0 0 0,1 1 1 0 0,-1 0-1 0 0,1-1 0 0 0,0 1 0 0 0,0-1 0 0 0,0 1 0 0 0,0-1 0 0 0,0 0 0 0 0,1 1 0 0 0,-1-1 0 0 0,1 0 0 0 0,0 0 0 0 0,0 0 0 0 0,0 0 0 0 0,1-1 0 0 0,-1 1 0 0 0,1 0 0 0 0,-1-1 0 0 0,1 0 0 0 0,0 1 0 0 0,1 0 6 0 0,-1-1-46 0 0,-1-1 13 0 0,-1 1 0 0 0,1-1 0 0 0,-1 1-1 0 0,1-1 1 0 0,0 0 0 0 0,-1 0 0 0 0,1 0-1 0 0,0 0 1 0 0,0 0 0 0 0,0 0 0 0 0,0 0-1 0 0,0-1 1 0 0,0 1 0 0 0,0-1 0 0 0,0 1-1 0 0,0-1 1 0 0,0 0 0 0 0,0 0 0 0 0,0 0-1 0 0,0 0 1 0 0,1 0 0 0 0,-1 0 0 0 0,0-1-1 0 0,1 0 34 0 0,0 1 69 0 0,-1 0 0 0 0,1-1 0 0 0,0 1-1 0 0,-1-1 1 0 0,1 0 0 0 0,-1 0-1 0 0,1 0 1 0 0,-1 0 0 0 0,1-1-1 0 0,-1 1 1 0 0,0-1 0 0 0,1 1-1 0 0,-1-1 1 0 0,0 0 0 0 0,0 1-1 0 0,0-1 1 0 0,-1 0 0 0 0,1-1 0 0 0,0 1-1 0 0,-1 0 1 0 0,1 0 0 0 0,-1-1-1 0 0,0 1 1 0 0,0-1 0 0 0,0 1-1 0 0,0-1 1 0 0,0 1 0 0 0,0-1-1 0 0,-1-1-68 0 0,1-9 349 0 0,0-1 0 0 0,-2 0-1 0 0,1 0 1 0 0,-2 0 0 0 0,0 0-1 0 0,0 0 1 0 0,-2 1-1 0 0,-1-4-348 0 0,-5-32 437 0 0,-26-133 393 0 0,28 122-830 0 0,30 92 0 0 0,39 109 159 0 0,-28-61 196 0 0,3-14-619 0 0,3-4 926 0 0,-25-38-1306 0 0,-13-23-49 0 0,-1-1-910 0 0,0 0-3747 0 0,0 0-1607 0 0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07.13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26 142 10592 0 0,'0'0'818'0'0,"0"0"-331"0"0,0 0 585 0 0,0 0 311 0 0,0 0 66 0 0,0 0-89 0 0,0 0-430 0 0,2 7 521 0 0,3 34 189 0 0,9 13-859 0 0,-3-20-579 0 0,-5-28 20 0 0,-5-6-9187 0 0,3-5 3151 0 0</inkml:trace>
  <inkml:trace contextRef="#ctx0" brushRef="#br0" timeOffset="281.184">3 17 13824 0 0,'0'-14'1388'0'0,"-2"12"-1208"0"0,2 2 182 0 0,0 0 101 0 0,0 0 17 0 0,25 2 110 0 0,61 41-6240 0 0,-64-34 3709 0 0</inkml:trace>
  <inkml:trace contextRef="#ctx0" brushRef="#br0" timeOffset="609.231">393 160 10080 0 0,'-9'-6'1225'0'0,"6"-6"1791"0"0,-20-3-372 0 0,22 14-1938 0 0,-40-12 2192 0 0,35 14-2838 0 0,0 0 1 0 0,0 1-1 0 0,0-1 1 0 0,1 1-1 0 0,-1 0 1 0 0,0 1-1 0 0,1-1 1 0 0,-1 1-1 0 0,1 1 0 0 0,0-1 1 0 0,0 0-1 0 0,1 1 1 0 0,-1 0-1 0 0,0 1-60 0 0,-2 2 10 0 0,5-5-19 0 0,1-1 0 0 0,-1 0-1 0 0,1 1 1 0 0,0 0 0 0 0,-1-1 0 0 0,1 1-1 0 0,0 0 1 0 0,0-1 0 0 0,0 1-1 0 0,0 0 1 0 0,0 0 0 0 0,0 0-1 0 0,1 0 1 0 0,-1 0 0 0 0,1 0 0 0 0,-1 0-1 0 0,1 0 1 0 0,0 0 0 0 0,0 0-1 0 0,0 1 10 0 0,1 0-17 0 0,0 0-1 0 0,0 0 1 0 0,1 0-1 0 0,-1 0 1 0 0,1-1-1 0 0,0 1 1 0 0,0-1-1 0 0,0 1 1 0 0,0-1-1 0 0,0 0 1 0 0,1 1-1 0 0,-1-1 1 0 0,1 0-1 0 0,-1-1 1 0 0,1 1-1 0 0,0 0 0 0 0,0-1 1 0 0,-1 0-1 0 0,1 1 1 0 0,0-1-1 0 0,0 0 1 0 0,1-1-1 0 0,-1 1 1 0 0,0 0-1 0 0,0-1 1 0 0,0 0-1 0 0,0 0 1 0 0,0 0-1 0 0,1 0 1 0 0,-1 0-1 0 0,0-1 1 0 0,0 1-1 0 0,0-1 1 0 0,0 0-1 0 0,1 0 18 0 0,27-3-67 0 0,-17 1 67 0 0,16-13 0 0 0,-24 10 0 0 0,3-8 54 0 0,-12 10-33 0 0,19 6 32 0 0,27 23-194 0 0,20 40 58 0 0,-47-1 83 0 0,-16-62 2 0 0,1 2 21 0 0,-1 0 1 0 0,0 1-1 0 0,0-1 0 0 0,0 0 1 0 0,-1 0-1 0 0,1 1 1 0 0,-1-1-1 0 0,0 0 1 0 0,0 0-1 0 0,0 0 1 0 0,-1 0-1 0 0,1 0 1 0 0,-1 0-1 0 0,0 0 0 0 0,0-1 1 0 0,-1 1-1 0 0,-1 1-23 0 0,-18 20 330 0 0,16-22-570 0 0,1 0 0 0 0,-1-1 0 0 0,1 0-1 0 0,-1 0 1 0 0,0-1 0 0 0,0 1 0 0 0,0-1 0 0 0,0-1 0 0 0,0 1 0 0 0,0-1 0 0 0,0 0 0 0 0,0 0 0 0 0,0-1 0 0 0,0 1 0 0 0,0-1 0 0 0,1-1 0 0 0,-1 1 0 0 0,0-1-1 0 0,-2-1 241 0 0,-6-4-1023 0 0</inkml:trace>
  <inkml:trace contextRef="#ctx0" brushRef="#br0" timeOffset="1093.488">598 135 8288 0 0,'-9'0'381'0'0,"8"0"-6"0"0,4 7 1125 0 0,14 11 3109 0 0,-7 5-2084 0 0,7 12-208 0 0,-7-22-951 0 0,-6-9-1260 0 0,-2-8-72 0 0,6-44 384 0 0,-4 39-524 0 0,-3 6 63 0 0,-1 1-1 0 0,1-1 0 0 0,0 0 1 0 0,0 0-1 0 0,0 1 1 0 0,0-1-1 0 0,1 1 1 0 0,-1-1-1 0 0,1 1 0 0 0,-1-1 1 0 0,1 1-1 0 0,0 0 1 0 0,0 0-1 0 0,0 0 1 0 0,0 0-1 0 0,0 0 0 0 0,1 0 1 0 0,-1 1-1 0 0,0-1 1 0 0,1 1-1 0 0,-1-1 1 0 0,1 1-1 0 0,0 0 0 0 0,1 0 44 0 0,-3 1-72 0 0,1-1-1 0 0,-1 1 65 0 0,0 0 4 0 0,0-1 0 0 0,0 1 0 0 0,0 0 0 0 0,0 0 1 0 0,0 0-1 0 0,0 0 0 0 0,0 0 0 0 0,0 0 0 0 0,0 0 0 0 0,0 0 0 0 0,0 0 0 0 0,0 1 1 0 0,0-1-1 0 0,0 0 0 0 0,0 1 0 0 0,0-1 0 0 0,0 0 0 0 0,-1 1 0 0 0,1-1 0 0 0,0 1 0 0 0,0 0 1 0 0,0-1-1 0 0,-1 1 0 0 0,1-1 0 0 0,0 1 0 0 0,-1 0 0 0 0,1 0 0 0 0,0-1 0 0 0,-1 1 1 0 0,1 0-1 0 0,-1 0 0 0 0,0 0 0 0 0,1 0 0 0 0,0 0 4 0 0,24 37 597 0 0,-12-29-266 0 0,-11-8-256 0 0,-2-1 98 0 0,0 0 32 0 0,0 0 3 0 0,0 0-21 0 0,10-13 10 0 0,-9 11-197 0 0,-1-1 0 0 0,1 1 0 0 0,0 0 0 0 0,0 0 0 0 0,1-1 0 0 0,-1 1 0 0 0,0 0 0 0 0,1 0 0 0 0,-1 1 0 0 0,1-1 0 0 0,0 0 0 0 0,0 0 0 0 0,-1 1 0 0 0,1-1 0 0 0,0 1 0 0 0,0 0 0 0 0,1-1 0 0 0,-1 1 0 0 0,0 0 0 0 0,0 0 0 0 0,1 0 0 0 0,61-28-312 0 0,-62 28 304 0 0,-1 1-1 0 0,1-1 0 0 0,0 1 1 0 0,-1 0-1 0 0,1 0 0 0 0,0 0 1 0 0,-1 0-1 0 0,1 0 0 0 0,0 0 0 0 0,-1 0 1 0 0,1 0-1 0 0,-1 0 0 0 0,1 1 1 0 0,0-1-1 0 0,-1 1 0 0 0,1-1 1 0 0,-1 1-1 0 0,1 0 0 0 0,-1-1 1 0 0,1 1-1 0 0,-1 0 0 0 0,0 0 1 0 0,1 0-1 0 0,-1 0 0 0 0,0 0 0 0 0,0 1 1 0 0,0-1-1 0 0,0 0 0 0 0,0 0 1 0 0,0 1-1 0 0,0-1 0 0 0,0 1 1 0 0,0-1-1 0 0,-1 1 0 0 0,1-1 1 0 0,-1 1-1 0 0,1-1 0 0 0,-1 1 1 0 0,1 0-1 0 0,-1-1 0 0 0,0 1 0 0 0,0-1 1 0 0,0 1-1 0 0,0 1 9 0 0,1 0 2 0 0,2 5 14 0 0,0-1 0 0 0,1 1-1 0 0,0-1 1 0 0,1 0 0 0 0,-1 0-1 0 0,1-1 1 0 0,0 1-1 0 0,1-1 1 0 0,0 0 0 0 0,0 0-1 0 0,0-1-15 0 0,19 18 163 0 0,2-17-3331 0 0,-13-6-3738 0 0</inkml:trace>
  <inkml:trace contextRef="#ctx0" brushRef="#br0" timeOffset="1437.158">1206 128 3224 0 0,'0'0'143'0'0,"7"-2"1352"0"0,-7 2 1997 0 0,0-1 3544 0 0,-14 0-4202 0 0,-25 15-2043 0 0,18 9-313 0 0,18-21-479 0 0,1 0 0 0 0,0 1 0 0 0,0-1 0 0 0,1 1 0 0 0,-1-1 1 0 0,0 1-1 0 0,1 0 0 0 0,0 0 0 0 0,-1 0 0 0 0,1-1 0 0 0,0 1 1 0 0,1 0-1 0 0,-1 1 0 0 0,0-1 0 0 0,1 0 0 0 0,0 0 0 0 0,-1 0 0 0 0,1 0 1 0 0,1 0-1 0 0,-1 0 0 0 0,0 0 0 0 0,1 0 0 0 0,0 1 0 0 0,-1-1 0 0 0,2 1 1 0 0,12 35 0 0 0,11-24 0 0 0,7-12 0 0 0,-27-4 10 0 0,0-1 0 0 0,0 0 0 0 0,0 0 0 0 0,0 0-1 0 0,-1-1 1 0 0,1 1 0 0 0,0-1 0 0 0,-1 0 0 0 0,0-1-1 0 0,0 1 1 0 0,0-1 0 0 0,0 0 0 0 0,-1 0 0 0 0,1 0-1 0 0,-1 0 1 0 0,0-1 0 0 0,0 1-10 0 0,-2 0 71 0 0,0 0 0 0 0,-1 0 0 0 0,1 1 0 0 0,-1-1 0 0 0,0 0-1 0 0,0 0 1 0 0,-1 1 0 0 0,1-1 0 0 0,-1 0 0 0 0,1 0 0 0 0,-1 1 0 0 0,0-1 0 0 0,-1 1 0 0 0,1-1 0 0 0,-1 1-1 0 0,1-1 1 0 0,-2-1-71 0 0,-39-21 106 0 0,41 26-222 0 0,1 0-262 0 0,0 0-1140 0 0,0 0-492 0 0</inkml:trace>
  <inkml:trace contextRef="#ctx0" brushRef="#br0" timeOffset="1629.156">1383 154 9560 0 0,'0'0'432'0'0,"1"0"-4"0"0,9 16 682 0 0,15 60 6151 0 0,-17-62-6653 0 0,8-5-608 0 0,-15-9-140 0 0,0 0 0 0 0,-1 0-1 0 0,1-1 1 0 0,0 1 0 0 0,0 0-1 0 0,-1-1 1 0 0,1 1 0 0 0,-1-1-1 0 0,1 1 1 0 0,0-1 0 0 0,-1 1-1 0 0,1-1 1 0 0,-1 1 0 0 0,1-1-1 0 0,-1 1 1 0 0,1-1 0 0 0,-1 0-1 0 0,0 1 1 0 0,1-1 0 0 0,-1 0-1 0 0,0 1 1 0 0,1-1 0 0 0,-1 0 0 0 0,0 0-1 0 0,0 1 1 0 0,0-1 0 0 0,0 0-1 0 0,1 0 1 0 0,-1 1 0 0 0,0-1-1 0 0,0 0 1 0 0,-1 0 0 0 0,1 0-1 0 0,0 1 1 0 0,0-1 0 0 0,0 0-1 0 0,0 1 1 0 0,-1-1 0 0 0,1 0-1 0 0,0 0 141 0 0,-3-19-1869 0 0,6 8 1064 0 0</inkml:trace>
  <inkml:trace contextRef="#ctx0" brushRef="#br0" timeOffset="1925.893">1477 42 8696 0 0,'-40'-22'1834'0'0,"40"21"-831"0"0,0 1 49 0 0,-5 5 1295 0 0,15 1-5953 0 0,7-1-1256 0 0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11.62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9 112 2304 0 0,'0'0'101'0'0,"0"0"193"0"0,0 0 723 0 0,0 0 322 0 0,0 0 62 0 0,0 0-92 0 0,0 0-414 0 0,0 0-183 0 0,0 0-38 0 0,0 0-12 0 0,0 0-18 0 0,0 0-4 0 0,0 0 0 0 0,0 0-22 0 0,0 0-88 0 0,0 0-40 0 0,0 0-8 0 0,0 0 3 0 0,0 0 22 0 0,0 17 1016 0 0,-8 85 1004 0 0,12 121-51 0 0,11-78-1131 0 0,12-40-377 0 0,13-27-552 0 0,-37-73-397 0 0,13-1 458 0 0,-15-5-793 0 0,1 1 0 0 0,0 0 0 0 0,-1-1 0 0 0,1 0 0 0 0,0 1 0 0 0,-1-1 0 0 0,1 0 0 0 0,-1 0 0 0 0,1 0 0 0 0,-1 0 0 0 0,0 0 0 0 0,1 0 0 0 0,-1-1 0 0 0,0 1 0 0 0,0 0 0 0 0,0-1-1 0 0,1 1 1 0 0,-2-1 0 0 0,1 1 0 0 0,0-1 0 0 0,0 1 0 0 0,0-1 0 0 0,-1 0 0 0 0,1-1 316 0 0,4-8-2046 0 0</inkml:trace>
  <inkml:trace contextRef="#ctx0" brushRef="#br0" timeOffset="702.96">220 349 1376 0 0,'0'0'65'0'0,"-2"-19"10643"0"0,58-10-6928 0 0,-30 22-2719 0 0,41 4-692 0 0,-52 6-587 0 0,-11-3 347 0 0,-1 0 1 0 0,1 1 0 0 0,-1-1-1 0 0,0 1 1 0 0,1 0-1 0 0,-1 0 1 0 0,0 0-1 0 0,1 0 1 0 0,-1 1 0 0 0,0-1-1 0 0,0 1 1 0 0,0 0-1 0 0,0 0 1 0 0,0 0 0 0 0,-1 0-1 0 0,1 1-129 0 0,-2-2 87 0 0,0 2-21 0 0,0 5 125 0 0,0 0 0 0 0,0 1 0 0 0,-1-1 0 0 0,0 0-1 0 0,-1 1 1 0 0,1-1 0 0 0,-2 0 0 0 0,1 1 0 0 0,-3 6-191 0 0,-17 81 544 0 0,-8-23-158 0 0,-22 8 766 0 0,51-80-1108 0 0,-1 0-63 0 0,0 1 0 0 0,0-1 0 0 0,0 1 1 0 0,0-1-1 0 0,0 1 0 0 0,1 0 0 0 0,-1-1 0 0 0,1 1 1 0 0,-1 0-1 0 0,1-1 0 0 0,-1 1 0 0 0,1 0 1 0 0,0-1-1 0 0,0 1 0 0 0,0 0 0 0 0,0 0 0 0 0,0 0 1 0 0,0-1-1 0 0,0 1 0 0 0,1 0 0 0 0,-1-1 1 0 0,1 1-1 0 0,-1 0 0 0 0,1-1 0 0 0,-1 1 0 0 0,1 0 1 0 0,0-1-1 0 0,0 1 0 0 0,0-1 0 0 0,1 2 19 0 0,1-1 6 0 0,1 0-1 0 0,-1 0 1 0 0,1-1-1 0 0,-1 1 0 0 0,1-1 1 0 0,0 0-1 0 0,-1 0 1 0 0,1 0-1 0 0,0 0 0 0 0,0-1 1 0 0,0 1-1 0 0,0-1 1 0 0,0 0-1 0 0,-1 0 0 0 0,4-1-5 0 0,-1 1 13 0 0,98-25 396 0 0,-74 15-320 0 0,53-9-89 0 0,-37 16 276 0 0,-40 5-274 0 0,-5-2-61 0 0,-1 0-33 0 0,0 0-11 0 0,0 0-178 0 0,8 0-4576 0 0,-8 0-1900 0 0</inkml:trace>
  <inkml:trace contextRef="#ctx0" brushRef="#br0" timeOffset="1218.463">522 0 8088 0 0,'0'0'366'0'0,"0"0"1"0"0,0 0-144 0 0,0 0 259 0 0,0 0 138 0 0,0 0 27 0 0,2 1-16 0 0,104 68 2853 0 0,-16 5-2100 0 0,14 45 303 0 0,-62-34-364 0 0,-36-75-1218 0 0,-1 1-1 0 0,0-1 0 0 0,-1 1 1 0 0,0 0-1 0 0,-1 0 1 0 0,0 1-1 0 0,-1-1 1 0 0,-1 1-1 0 0,1 2-104 0 0,-2 93 1119 0 0,-35 6 137 0 0,2-29-394 0 0,-28-11-862 0 0,56-70 0 0 0,-2-13-3114 0 0,7 2 368 0 0,0-2-3897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1T22:05:47.429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context xml:id="ctx1">
      <inkml:inkSource xml:id="inkSrc21">
        <inkml:traceFormat>
          <inkml:channel name="X" type="integer" max="9600" units="cm"/>
          <inkml:channel name="Y" type="integer" max="7200" units="cm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T" name="resolution" value="1" units="1/dev"/>
        </inkml:channelProperties>
      </inkml:inkSource>
      <inkml:timestamp xml:id="ts1" timeString="2022-07-11T22:05:54.693"/>
    </inkml:context>
  </inkml:definitions>
  <inkml:trace contextRef="#ctx0" brushRef="#br0">19108 6047 1497 0,'0'0'32'0,"0"0"8"0,0 0 0 0,0 0 4 0,8-2-36 0,-8 2-8 16,0 0 0-16,0 0 0 0,0 0 104 0,0 0 20 15,0 0 3-15,0 0 1 0,-2-5-20 0,2 5-4 0,0-2-1 0,0 2 0 16,-8-5-63-16,2 5-12 0,6 0-2 0,-5 0-1 16,-6-2 14-16,3 2 2 0,1 0 1 0,-4 0 0 15,0 2-23-15,-5-2-5 0,6 0-1 0,-1 5 0 16,1-5-5-16,2 2-8 0,-5-2 11 0,-1 0-11 16,-2 5 9-16,3-3-9 0,-3-2 0 0,-7 5 9 15,4-3-9-15,1 6 0 0,2-8 0 0,2 4 0 16,1-1 0-16,3 1 0 0,-1 1 0 0,3-3 0 15,3 3-8-15,-1-3 8 0,1 3 0 0,5-5 0 16,0 0 0-16,-2 2-9 0,-1 3 9 0,3-5 0 16,3 2 0-16,-1 6-8 0,-2-4 8 0,3 3 0 15,-3 0 0-15,2 0 0 0,1 0 8 0,-3 5-8 0,-3-5 18 16,3 0-2-16,0 7-1 0,0-2 0 0,-5-5 3 0,3 7 1 16,2 0 0-16,-3-2 0 0,0 2 11 0,1 0 2 15,-4 5 1-15,6 0 0 0,-2-5-33 0,-1 0 0 16,0 5 0-16,3-5 0 0,3 5 0 0,-3-2 0 15,0-6 0-15,3 8 0 0,-1-5 0 0,1 0 0 16,5 0 0-16,-3-2 0 0,3 2 0 0,0-2 0 16,0-3 0-16,3 6 0 0,-1-8 16 0,3 4-1 15,-2 1 0-15,2-2 0 0,0-3-4 0,-2-3-1 16,2 3 0-16,-5 0 0 0,5 0-2 0,-2-2 0 16,2 2 0-16,-2-4 0 0,2 1 4 0,0-4 0 15,1 3 0-15,1-3 0 0,-1 0-12 0,-1 4 10 16,0-4-10-16,0 0 10 0,-2 0 1 0,-3-4 0 15,0 4 0-15,0 0 0 0,-3 4-11 0,-5-4 0 16,5 0 9-16,-5 0-9 0,0 0 8 0,0 0-8 16,0 0 10-16,0 0-10 15,0 0-49-15,0 0-16 0,0 0-3 0,0 0-816 0,0-4-164 0</inkml:trace>
  <inkml:trace contextRef="#ctx0" brushRef="#br0" timeOffset="265.56">18777 6363 1728 0,'0'0'38'0,"0"0"8"0,0 0 2 0,0 0 0 0,0 0-39 0,0 0-9 16,0 0 0-16,6 0 0 0,-1 4 53 0,3-4 9 15,3 3 2-15,2-3 0 0,0 0-9 0,6 0-2 16,-1-3 0-16,3-1 0 0,0 4-33 0,1 0-8 16,1-3 0-16,4-2-1 0,-1 5-11 0,1-2 0 15,-3-3 0-15,-1 5 0 0,1 0 0 0,-5 0 0 16,-3 0 0-16,-3 0-647 16,-5 5-131-16</inkml:trace>
  <inkml:trace contextRef="#ctx0" brushRef="#br0" timeOffset="749.819">19471 6421 57 0,'0'0'0'0,"0"0"0"0,0 0 0 0,-3-4 0 0,-2-3 0 0,2 4 0 16,3 3 325-16,-3-4 60 16,-2 4 12-16,3-3 3 0,-4-2-231 0,1 5-45 0,0 0-10 0,-1 0-2 15,1 0-48-15,0 5-11 0,-1-2-1 0,-1 4-1 16,-1-7-31-16,0 4-7 0,0 3-1 0,0 5 0 16,3-5-12-16,-3 0 9 0,0 0-9 0,0 7 8 0,0-7-8 0,0 5 8 15,5-5-8-15,-2 0 8 0,0 5-8 0,2-3 0 16,0 3 9-16,3-5-9 0,3 0 9 0,2 0-9 15,1 0 12-15,-1 1-12 0,3-1 0 0,2-7 0 16,1 4 0-16,2-4 0 0,0 0 0 0,3-4 0 16,0 1 0-16,0-1 0 0,-3-4 0 0,3 1 0 15,-5 0 0-15,-1 3 0 0,-4-3 0 0,2 0 0 16,-3-1 0-16,0-1 0 0,-2 0 58 0,-3 2 5 16,0 0 1-16,0 7 0 0,-3-3-52 0,3 3-12 15,0 0 0-15,0 0 0 0,0 0 54 0,0 0 8 16,-5 0 2-16,5 0 0 0,0 0-52 0,2 3-12 15,1 4 0-15,0-3 0 0,-1 3 0 0,4 0 0 16,-1 0 0-16,0 5 0 16,-5-5-18-16,3 0-6 0,5 0-2 0,-3 0 0 15,-2 1-10-15,-1-1-1 0,1 0-1 0,2-7-697 0,-2 4-139 0</inkml:trace>
  <inkml:trace contextRef="#ctx0" brushRef="#br0" timeOffset="1077.86">19624 6428 1555 0,'0'0'138'0,"0"0"-110"0,0 0-28 0,0 0 0 15,5 0 95-15,1 7 13 0,-1-7 4 0,-2 8 0 16,-1-1 8-16,1 0 3 0,2 2 0 0,1 0 0 16,-4-2-61-16,1 5-12 0,2-5-2 0,0 0-1 0,-2 7-31 0,0-6-7 15,2-1-1-15,-2-3 0 0,-1 3-8 0,1 0 0 16,0-2 9-16,-1-3-9 15,4-2 10-15,-6 0-2 0,2 0-8 0,1-2 12 0,-1-3-12 0,-2-2 11 16,3 3-11-16,0-3 10 0,-3-3-20 0,2-2-4 16,4 5-1-16,-4-4 0 15,1 1-28-15,0-2-5 0,5 5-2 0,0-4 0 0,-3 4 39 0,3 0 11 16,0-1 0-16,0-1 0 0,0 4 0 0,-1-2 0 16,1 3 0-16,-2 1 0 0,-4-1 0 0,1 1 0 15,2 3 0-15,1 0 0 0,2 0 0 0,-3 0 0 16,0-5 0-16,3 10 0 15,0-5-52-15,0 3-10 0,-3-3-2 0,-5 0-947 0</inkml:trace>
  <inkml:trace contextRef="#ctx0" brushRef="#br0" timeOffset="1343.47">20047 6214 633 0,'0'0'56'0,"0"0"-44"0,3-2-12 0,-3 2 0 15,0 0 194-15,0 0 37 0,0 0 7 0,0 0 2 16,0 7-68-16,0 2-14 0,0 3-2 0,0 0-1 16,0-3-43-16,3 6-9 0,-1-4-2 0,1 10 0 15,2-2-81-15,-2 0-20 0,0-2 0 0,-1 1 0 0,4 1 30 0,-1-5 2 16,0 7 0-16,-2-6 0 0,2 1-23 0,-2-7-9 15,2 3 8-15,-2-2-8 0,-3 1 0 0,2-4 0 16,1 0 0-16,-3-2-752 16,0-5-152-16</inkml:trace>
  <inkml:trace contextRef="#ctx0" brushRef="#br0" timeOffset="1515.26">20167 6393 1936 0,'0'0'86'0,"0"0"18"0,5 2-84 0,-5-2-20 16,5 5 0-16,0-2 0 0,-2 4 87 0,0-3 13 16,-1 3 2-16,1 0 1 0,0 0-58 0,-1 1-11 15,1-1-2-15,0 0-1 0,-3 2-31 0,2-2 0 16,1 0 0-16,0 0 0 16,-3-7-45-16,0 0-15 0,0 3-4 0,0-3-947 0</inkml:trace>
  <inkml:trace contextRef="#ctx0" brushRef="#br0" timeOffset="1687.11">20217 6334 1555 0,'0'0'138'15,"0"0"-110"-15,0 0-28 0,2-4 0 16,4-3 95-16,-6 4 13 0,2-4 4 0,-2 7 0 16,0 0-39-16,0 0-7 0,0 0-2 0,0 0 0 15,3-5-51-15,-3 5-13 0,0 0 0 0,0 0-646 16,0 0-132-16</inkml:trace>
  <inkml:trace contextRef="#ctx0" brushRef="#br0" timeOffset="2062.01">20294 6468 1497 0,'13'0'66'0,"-13"0"14"0,0 0-64 0,0 0-16 16,8 0 0-16,0-2 0 15,2 2 55-15,-2-5 7 0,0 5 2 0,5-4 0 16,-2 1-52-16,2-1-12 0,0 4 0 0,3-3 0 0,-3-1 0 0,1 1 0 16,-1-2 0-16,0 3 0 15,-2-3 54-15,-1-2 8 0,-2 0 2 0,0 3 0 0,-2 4-52 0,-1 0-12 16,-3-7 0-16,4 4 0 0,-6 3 0 0,0 0 0 0,0-7 0 0,-3 2 0 16,0-2 0-16,1 5 0 0,-6-3 0 0,3 1 0 15,-1 1 0-15,1 3 0 16,-3 0 0-16,-3 0 0 0,4 0 0 0,-4 0 0 0,6 3 0 0,-3 1 0 15,-6-4 0-15,4 7 0 0,5-2 0 0,-3 2 0 16,-3-5 54-16,3 6 8 0,0 3 2 0,3 1 0 16,0-3-64-16,2 3-15 15,3-2-1-15,0 1-1 0,3 1 17 0,-3-2 9 0,-3 4-1 0,3-3 0 16,5-4-8-16,1 1 0 16,2-1 0-16,-1 0-11 0,4 2 11 0,2-7-8 0,0 5 8 0,6-7-8 15,-6 0-21-15,3 0-4 0,3 0-1 0,-1-7 0 16,-2 5-188-16,0-7-38 0,2 2-7 0,-7 0-1 0</inkml:trace>
  <inkml:trace contextRef="#ctx0" brushRef="#br0" timeOffset="2358.81">20638 6395 403 0,'0'0'36'0,"0"0"-36"16,0 0 0-16,0 0 0 0,0 0 250 0,0 0 43 16,0 0 9-16,5 5 2 0,-3-2-141 0,4-3-28 15,-4 7-6-15,4-3-1 0,-1 8-24 0,0-3-4 16,1-1-2-16,-1 3 0 0,-3 1-38 0,4-3-8 15,-4 3-2-15,1-2 0 0,0-6-22 0,-1 3-5 16,-2 0-1-16,3 0 0 0,0-2-13 0,-3-5-9 16,0 0 12-16,0 0-12 0,0 0 12 0,0 0-4 0,0 0 0 15,0 0-8-15,2-5 0 0,1-4 0 16,0-3 0-16,-1 1-9 16,4 1-43-16,-4-4-8 0,3 2-1 0,1-2-1 15,2 2-43-15,2-2-9 0,-2 3-2 0,3-4 0 0,2 8 93 0,-2 0 23 0,-1-4 0 0,1 8 0 16,-1-4 0-16,-2 2 0 0,6 5 0 0,-4-2 0 15,-2 2 0-15,0 0 0 0,3 2 0 0,-1-2 0 16,-2 0 0-16,3 0 0 0,-6 0 0 0,3 5 0 16</inkml:trace>
  <inkml:trace contextRef="#ctx0" brushRef="#br0" timeOffset="3108.64">21656 6040 748 0,'0'0'33'0,"0"0"7"0,5 0-32 0,3-7-8 0,-2 0 0 0,-1 3 0 16,-5 4 117-16,5-3 22 0,-2-4 4 0,-3 7 1 15,0 0 18-15,0 0 4 0,0 0 1 0,3-7 0 16,-3 2-63-16,0-2-12 0,-3 7-2 0,0-7-1 16,-2 7-20-16,0 0-4 15,-3 0-1-15,0 0 0 0,0 0 0 0,-5 0 0 0,-1 0 0 0,1 0 0 16,0 0-51-16,0 0-13 15,-1 7 0-15,1-7 0 0,0 5 0 0,2-3 0 0,-2 5 0 0,3-2 0 16,-1 2-12-16,-2 0-4 0,2-2-2 0,1 2 0 0,2-5 18 0,2 5-10 16,-2-2 10-16,3 5-8 0,0-6 24 0,2 3 4 15,-2 0 2-15,2 5 0 16,1-5-40-16,2 0-8 0,0 0-2 0,0 0 0 0,0 0 28 0,0 0 0 16,2 5 0-16,-2-5-8 0,0 7 8 0,0-7 0 15,3 5 0-15,-3-2 8 0,3 6 14 0,-1-2 3 16,1-4 1-16,0 6 0 0,-1 0-26 0,1-1 0 15,-3 3 0-15,2-3 0 0,-2 3 0 0,3 3 0 16,-3-2 0-16,0-5 0 0,0 5 0 0,0-5 0 16,3 0 0-16,-3 1 0 0,2-4 0 0,-2 3 0 15,3-2 0-15,2-5 0 0,-2 0 0 0,0 0 0 16,2 0 0-16,0-7 0 0,6 5 0 0,-3-3 0 16,-3-2 0-16,3 0 0 0,0 0 0 0,0 0 0 15,2-2 0-15,9-3 0 0,-3 3 0 0,2-3 0 16,-2-2 0-16,3 7 0 0,-1-4 0 0,-4 4 0 0,1-3 0 0,-4-1 0 15,0 4 0-15,-1-3 0 0,-2-2 0 0,0 3 0 32,-3-3-46-32,-5 5-14 0,0 0-4 0</inkml:trace>
  <inkml:trace contextRef="#ctx0" brushRef="#br0" timeOffset="3327.34">21423 6316 1497 0,'0'0'66'0,"8"-3"14"0,-2-2-64 15,1 3-16-15,4-3 0 0,-3 5 0 0,0-7 97 0,3 7 16 16,2 0 3-16,3 0 1 0,2 0-41 0,3 0-8 16,0 0-1-16,11 5-1 0,-5-5-46 0,-1 0-8 15,-2 0-3-15,-3 2 0 0,-2-2-9 0,-3 7 0 16,-3-2 0-16,-5-2 0 0,0-3 0 0,-3-3 0 15,3 6 0-15,-5-3-972 0</inkml:trace>
  <inkml:trace contextRef="#ctx0" brushRef="#br0" timeOffset="3639.759">21857 6306 345 0,'0'0'31'0,"6"0"-31"0,-6 0 0 0,0 0 0 16,0 0 211-16,0 0 36 0,0 0 7 0,5 2 2 16,3-2-104-16,0 5-20 0,2-2-4 0,-2-3 0 15,0 7-51-15,0-3-9 0,-3-1-3 0,-2 1 0 16,0 3-1-16,-3-2 0 15,5 2 0-15,3 0 0 0,0 0 0 0,5 0 0 0,0 0 0 0,3 0 0 16,-5 5-51-16,2-5-13 0,-2 0 0 0,-1 0 0 16,3 0 0-16,-5 0 0 0,-2-2 0 0,2-2 0 0,-1 4 0 0,-1-7 0 15,-4 4 0-15,-2-4 0 16,0 0-48-16,0 0-13 0,0 0-3 0</inkml:trace>
  <inkml:trace contextRef="#ctx0" brushRef="#br0" timeOffset="3842.84">22042 6299 2070 0,'0'0'45'0,"0"0"10"0,0 0 1 0,0 0 3 0,0 0-47 16,0 0-12-16,0 0 0 0,0 0 0 0,0 0 84 0,3 2 14 16,-3 5 3-16,0 1 1 0,0-1-34 0,0-3-8 15,-8 8 0-15,3-3-1 0,0 3-47 0,-3-2-12 16,-3 6 0-16,-2-7 0 0,2 6 0 0,3-4 0 15,0 1 0-15,0-2 0 16,-5-3-24-16,8 4-8 0,5-4 0 0,0 0-733 0,-3-2-147 0</inkml:trace>
  <inkml:trace contextRef="#ctx0" brushRef="#br0" timeOffset="4280.26">22468 6252 1249 0,'0'0'55'0,"-5"-5"12"0,0 5-54 0,0 0-13 16,-1-4 0-16,1 1 0 0,-3 3 58 0,0-4 9 16,0 4 1-16,-2 0 1 0,4 0-4 0,-2 4-1 15,-2-4 0-15,2 7 0 0,0-2-51 0,0 2-13 16,-3 0 0-16,3 0 0 0,-2-4 0 0,2 4 0 15,0 4 0-15,0-4 0 0,0 0 0 0,3 1 0 16,0-4 0-16,-1 3 0 0,4 0 0 0,2 0 0 16,0 0 0-16,2 0 0 0,-2 1 0 0,6-4 0 15,1 3 0-15,1-2 0 0,3 2 0 0,0-5 0 16,-1-2 0-16,6 0 0 0,0 0 36 0,-3 0 5 16,3 0 1-16,0-2 0 0,-3-3-16 0,0-2-3 15,-2 3-1-15,-3-3 0 0,0 7-22 0,-3-8 0 16,3 6 0-16,-3-3 0 0,1-2 52 0,-1 5 5 15,-2-3 2-15,-3 5 0 0,2-4-25 0,-2 4-5 16,0 0-1-16,0 0 0 0,5 0-40 0,-5 0-9 0,0 0-2 0,6 4 0 16,-1 3 23-16,3 0 0 0,-3-2 0 0,3 2 0 15,-2 0 18-15,-1-4 8 0,0 1 2 0,0 3 0 32,-2 0-45-32,2-2-9 0,1 2-2 0,-1-4-961 0</inkml:trace>
  <inkml:trace contextRef="#ctx0" brushRef="#br0" timeOffset="4764.5">22627 6254 2142 0,'0'0'47'0,"0"0"9"0,5 0 3 0,1 7 1 0,-4-7-48 0,4 7-12 16,-4 1 0-16,1-4 0 15,0 3 64-15,-3 0 11 0,0 5 1 0,0-2 1 0,2-3-13 0,1 4-2 16,-3 1-1-16,0-3 0 0,3-1-46 0,-3 3-15 15,0-4 8-15,0 0-8 0,0-2 0 0,0-5 0 16,0 0 0-16,0 0 0 0,0 0 0 0,0 0 0 16,0 0 0-16,2-5 0 0,1-2 0 0,0 0 0 15,-1-4 0-15,3 3 0 0,1-1-16 0,-1-3-8 16,3 1 0-16,0 1-1 16,-3 5-15-16,3-2-2 0,0 0-1 0,0 0 0 0,0 3 31 0,0 1 12 15,0-1-11-15,2 4 11 0,-2 0 0 0,-8 0 8 16,8 0 1-16,3 0 0 0,-3 4 23 0,0 3 4 15,0-7 0-15,0 7 1 0,0 0-8 0,-3 0-1 16,0 1-1-16,-2-4 0 0,2 3 29 16,-2 0 7-16,-3-7 1 0,5 5 0 0,-5-5-52 0,3 2-12 0,-3-2 0 0,2 7 0 15,-2-7 0-15,0 0 0 16,0 0 0-16,0 0 0 0,6 0 0 0,2 0 0 16,-1-7 0-16,1 5 0 15,0-3-48-15,-2-2-13 0,-1 3-3 0,0 1 0 0,1-1 52 0,-1-4 12 0,3 6 0 0,-3-3 0 16,3-2 0-16,-3 7 0 0,3-2 0 0,-3 2 0 15,1 0 0-15,-1 0 0 0,-5 0 0 0,3 2 0 16,2-2 0-16,-2 7 0 0,-1-2 0 0,1-3 0 16,2 6 0-16,-2-1 0 0,0-3 0 0,-1 3 0 15,1 0 0-15,-1 0 0 0,-2 0 0 0,6 1 0 16,-6-8 0-16,2 4 0 0,-2-4 0 0,0 0 0 16,0 0-208-16,0 0-38 0</inkml:trace>
  <inkml:trace contextRef="#ctx0" brushRef="#br0" timeOffset="5201.92">23125 6276 2098 0,'0'0'46'0,"0"0"10"0,0 0 1 0,5 0 3 0,-5 0-48 0,8 0-12 16,-3 4 0-16,-2 3 0 0,-1-2 101 0,-2 2 19 15,3 2 3-15,0-1 1 0,-6 3-76 0,3 3-16 16,0 5-2-16,0-5-1 0,0 7 28 0,0-6 6 0,0 3 1 15,0-3 0-15,3-1-52 0,-3-3-12 0,2 1 0 0,-2-2 0 16,3 1 0-16,0-4 0 0,-1 0 0 0,-2 0 0 16,3-2 0-16,-3-5 0 0,0 0 0 0,0 0 0 15,0 0 0-15,0 0 0 0,3-5 0 0,-3-2 0 16,2 0 0-16,1-4 0 0,-3-4 0 0,0 1 0 16,0-4 0-16,3-4 0 0,-1-3 0 0,1 3 0 31,2 4-48-31,-2-4-13 0,2 4-3 0,3 3 0 0,3 1 0 0,-4-4 0 15,4 8 0-15,2-2 0 0,3 1 52 0,0 4 12 0,-5-1 0 0,2 1 0 16,5 5 0-16,-4 2 0 0,-4 0 0 0,1 0 0 16,-1 2 0-16,-2 3 0 0,0-3 0 0,-2 6 0 15,-1-1 48-15,0 4 13 0,-2-4 3 0,-3 8 0 16,2-8-52-16,-4 4-12 0,-1 1 0 0,0-2 0 16,-2 4 54-16,0-3 8 0,-3 1 2 0,5-2 0 0,3 1-64 15,-5-4 0-15,-11 0 0 0,6 0-10 16,7-7-89-16,-8 5-17 0,-5-10-4 0,1 5-1 0</inkml:trace>
  <inkml:trace contextRef="#ctx0" brushRef="#br0" timeOffset="5483.07">23373 6054 1036 0,'0'0'46'0,"0"0"10"0,0 0-45 0,0 0-11 16,8 0 0-16,0 0 0 0,0 0 76 0,3 0 12 16,-6 5 4-16,3-2 0 0,0-3 6 0,-3 4 2 0,0 3 0 0,1 0 0 15,2 0 16-15,-3 5 3 16,0-5 1-16,-2 0 0 0,0 7-46 0,-3-2-9 0,2 2-1 16,-2-2-1-16,3 2-21 0,-3 0-4 0,2 0-1 0,-2 5 0 15,0-5-10-15,0 0-3 0,3 5 0 0,-3-5 0 16,0 5-9-16,3-5-3 0,-3 0 0 0,5 0 0 15,-2 1-12-15,-3-8 0 0,2 4 0 0,1-6 0 16,-3-5-97-16,0 0-23 0,0 0-4 0,5-5 0 16</inkml:trace>
  <inkml:trace contextRef="#ctx0" brushRef="#br0" timeOffset="5811.15">23582 6243 1486 0,'0'0'66'0,"0"0"14"0,8 4-64 0,0-4-16 15,3 5 0-15,-3-3 0 0,2-2 108 0,1 7 18 16,-1-2 4-16,-2-3 1 0,3-2-77 0,0 5-15 16,-1-2-3-16,6-3-1 0,-5 4-5 0,-1-4-1 15,1 0 0-15,-3-4 0 0,0-4-29 0,-3 6 0 16,0-3 0-16,1-2 0 0,-1 5 0 0,-3-7 0 16,-2 2 0-16,0-1 0 0,0 1 0 0,-2 0 0 15,-3 5 0-15,-3-5 0 0,-3 2 0 0,3-2 0 16,-3 3 0-16,1 1 0 0,-3 3 0 0,-1 0 0 15,4 0 0-15,-3 3 0 0,-1-3 0 0,4 4 0 16,-1-1 0-16,1 6 0 0,2-2 0 0,-3 0 0 16,1 2 0-16,2 3 0 0,0 2 57 0,0 0 6 15,5-2 1-15,0 7 0 0,1-5-56 0,-1 0-8 0,3 0 0 0,3 0-10 16,-1 1 10-16,4-4 0 0,2 3 10 0,0-6-10 16,2 3 0-16,3-4 0 0,1-2 0 0,4-3 0 31,-2 3-45-31,3-10-15 0,2-2-4 0,3 0 0 0</inkml:trace>
  <inkml:trace contextRef="#ctx0" brushRef="#br0" timeOffset="5951.71">24315 6012 115 0,'0'0'0'0,"0"0"10"0,0 0-10 0,0 0 0 16</inkml:trace>
  <inkml:trace contextRef="#ctx0" brushRef="#br0" timeOffset="6654.68">24363 6047 914 0,'0'0'40'0,"0"0"9"0,0 0-39 0,0 0-10 16,5-7 0-16,-5 7 0 0,0-2 102 0,0 2 18 15,0 0 4-15,0 0 1 0,0 0-31 0,0 0-6 16,3-5-2-16,-3 5 0 0,0 0-28 0,0 0-6 16,0 0 0-16,0 0-1 0,-3-7-8 0,0 3-2 0,3 4 0 0,-5 0 0 15,5 0-22-15,-5 0-5 0,0-3-1 0,-1 3 0 16,-2 3-13-16,3-3 11 0,0 4-11 0,2-4 10 16,-5 5-10-16,3-3 0 0,2-2 9 0,-2 7-9 15,2-7 0-15,3 0 8 0,-2 7-8 0,2-7 0 16,-6 0 0-16,6 0 9 0,0 7-9 0,0-7 0 15,0 0 0-15,0 0 0 0,0 5 0 0,0-5 0 16,0 0 0-16,0 0 0 0,0 0 0 0,6 3 0 16,-6-3 0-16,5 4 8 0,-5-4-8 0,5 0 10 15,3 3-10-15,-8-3 10 0,0 0-10 0,6-3 10 16,-6 3-10-16,0 0 0 0,0 0 0 0,0 0-627 16,0 0-129-16</inkml:trace>
  <inkml:trace contextRef="#ctx0" brushRef="#br0" timeOffset="6967.11">24289 6421 1497 0,'0'0'32'0,"0"0"8"0,5-4 0 0,-2 1 4 0,-3 3-36 0,2-4-8 16,1-3 0-16,-3 7 0 0,0 0 104 0,0-3 20 15,0 3 3-15,0 0 1 0,0 0-63 0,0 0-12 16,0 0-2-16,0 0-1 0,0 0-14 0,-3 3-4 0,1 1 0 0,2-4 0 16,-3 3-11-16,0 1-2 0,1 3-1 0,-1-2 0 15,0-3 8-15,1 5 2 0,2-2 0 0,0-5 0 16,0 0-40-16,0 0-7 0,0 0-1 0,2 3-1 15,-2-3 21-15,0 0 0 0,0 0 0 0,6 4 0 32,-6-4-34-32,5 3-9 0,-5-3-1 0,0 0-1 0</inkml:trace>
  <inkml:trace contextRef="#ctx1" brushRef="#br0">22619 11393 0,'0'0'16</inkml:trace>
  <inkml:trace contextRef="#ctx0" brushRef="#br0" timeOffset="7779.44">20013 7056 1548 0,'0'0'34'0,"0"0"7"0,0 0 2 0,0 0 0 0,0-4-35 0,0 4-8 16,0 0 0-16,-3-7 0 0,1 7 80 0,-1-7 13 16,-2 7 3-16,0 0 1 0,-3 0-28 0,2 0-5 15,-2 0-2-15,0 0 0 0,1 7-34 0,-4-3-8 16,0 3 0-16,1-4-1 0,-1 1 6 0,1 3 2 15,-1 1 0-15,0-1 0 16,4-3-43-16,-4-1-9 0,6 4-2 0,-3 4 0 0,2-4 27 0,-2 5 0 16,3-2 0-16,3 1 0 0,-1 1 0 0,3-2 0 15,3 1 0-15,-1-1 0 0,3 6 0 0,3-2 0 16,3-4 0-16,5 1 0 0,0-3 0 0,5 6 0 16,3-3 0-16,5-1 0 0,0-1 16 0,0 1 9 15,-3-3 2-15,1 0 0 0,-3 0-16 0,-3 5-3 16,-5-5-8-16,-3 0 12 0,-2 0 17 0,-3 0 3 0,-3-3 1 0,-3 8 0 15,-2-5 23-15,0 0 4 16,-2 3 0-16,-1-6 1 0,-2 4 3 0,-3 3 0 0,0-4 0 0,-3 0 0 16,-2 0-52-16,0 1-12 0,-3-1 0 0,0 0 0 15,3-7 0-15,-6 4 0 0,-2-1 0 0,0-3 0 16,8 0 0-16,-3 0 0 0,3-3 0 0,0 3 0 16,-1-4-145-16,1 1-32 15,-11-8-7-15,8-1-911 0</inkml:trace>
  <inkml:trace contextRef="#ctx0" brushRef="#br0" timeOffset="8138.75">20473 7320 1584 0,'0'0'70'0,"0"0"14"0,0 0-67 0,0 0-17 16,-2-3 0-16,-3 3 0 0,-1 0 67 0,-2 0 9 15,6 0 3-15,2 0 0 0,-6 0-29 0,-2 3-6 16,0 1 0-16,3-1-1 0,0 2-22 0,0 2-4 16,-3-3-1-16,0 3 0 0,0 0-6 0,0 0-2 15,5 0 0-15,-5 1 0 0,3 3 1 0,5-1 0 16,0-3 0-16,0 5 0 0,-3-1-9 0,6-1 8 0,0 1-8 0,2-3 8 15,3-1-8-15,2 0 0 0,4 0 0 0,-1-3-11 16,5-1 11-16,1-3-8 16,-1 4 8-16,4-8-8 15,-1 1-32-15,0-1-5 0,-3-3-2 0,-4 4 0 16,2-1-142-16,-3-3-29 0,21-12-6 0,-13 5 0 0</inkml:trace>
  <inkml:trace contextRef="#ctx0" brushRef="#br0" timeOffset="8419.868">20682 7357 518 0,'0'0'46'0,"0"0"-37"0,0 0-9 0,0 0 0 16,0 0 168-16,-2-4 32 0,-3 4 7 0,5 0 1 16,-6 0-39-16,1 0-7 0,-3 0-2 0,3 0 0 15,5 0-60-15,-6 4-12 0,1-1-2 0,0 4-1 0,0-3-43 0,-1 4-9 16,1 3-1-16,2-4-1 0,1 0-41 0,-1 0-8 16,3 8-2-16,0-4 0 0,0-4 20 0,5 0 0 15,1 1 0-15,2 3 0 0,2-1 0 0,3-3 0 16,3-7 0-16,0 4 0 0,3-1 0 0,-3-6 0 15,2-1 0-15,-2 1 0 0,0-1 0 0,0-6 0 16,-6-1 0-16,3 3 0 0,-5-3 23 0,-2 1 8 16,-1-1 1-16,-2 3 1 0,-3-6-1 0,0 3-1 15,-3-1 0-15,-2 2 0 0,-3 3 4 0,0-4 1 16,0 8 0-16,0-1 0 0,3 1-16 0,-3-1-4 16,0 4 0-16,0 0 0 15,-3 0-86-15,3 0-18 0,3 0-3 0,5 0-975 0</inkml:trace>
  <inkml:trace contextRef="#ctx0" brushRef="#br0" timeOffset="8716.68">20860 7350 1515 0,'10'-4'67'0,"-10"4"14"0,8 4-65 0,-2-1-16 0,2 1 0 0,-3-1 0 15,0 1 76-15,-2 3 12 16,2 1 3-16,0-1 0 0,1 0 9 0,-1 0 3 15,0 4 0-15,0-3 0 0,1 3-37 0,-4-4-7 0,1 0-2 0,0-4 0 16,-3 4 6-16,0 0 1 16,2-2 0-16,1 2 0 0,-3-7-52 0,0 0-12 0,0 0 0 0,0 0 0 15,0 0 0-15,0 0 0 0,0 0 0 0,0-7 0 16,0 0 0-16,0-5 0 0,0 2 0 0,0-1 0 0,3 4 0 0,2-5 0 16,-2 5 0-16,5-3 0 15,-1-1-63-15,-1-1-15 0,2 2-3 0,-3 3-1 16,0 0 38-16,1 3 7 0,2-3 1 0,-3 2 1 0,3 2 23 0,-3 3 4 15,3 0 8-15,3-4-13 0,-4 4 13 0,1-3-12 16,0 3 12-16,0 0-656 16,-2 0-123-16</inkml:trace>
  <inkml:trace contextRef="#ctx0" brushRef="#br0" timeOffset="9075.98">21196 7386 57 0,'5'0'0'0,"3"0"0"16,0 0 0-16,0 0 0 16,0-3 223-16,2-1 39 0,-2 4 8 0,0-5 2 0,3 2-167 0,-3 3-33 0,2 0-6 15,-2-4-2-15,0 1 4 0,0-1 0 0,0 4 0 0,0-3 0 16,-3-1-23-16,3 4-4 0,-2-7-1 0,-1 7 0 16,-2-7-2-16,-3 7-1 0,0 0 0 0,2-7 0 15,1-1-5-15,-3 4-2 16,0 4 0-16,0-3 0 0,0 3-8 0,-3-4-2 0,-2 1 0 0,-3 3 0 15,3 0 11-15,-3 3 1 0,0-3 1 0,-3 4 0 16,-2-4-17-16,0 3-3 0,0 1-1 0,5 4 0 16,-3-1-12-16,-2 0 0 0,0 4 0 0,-3-4 0 15,5 3 0-15,0 2 0 0,1 2 0 0,2 0 0 16,0 5 0-16,5-5 0 0,3-2 9 0,0-1-9 0,3-1 16 0,2 1-3 16,1-4 0-16,4 1 0 0,1-1-13 0,2 0 0 15,0-7 0-15,3 4 0 0,3-1 0 0,-1-3-12 16,1 0 3-16,2 0-955 15</inkml:trace>
  <inkml:trace contextRef="#ctx0" brushRef="#br0" timeOffset="9656.83">21743 6972 57 0,'0'0'0'0,"0"0"0"16,0 0 0-16,0 0 0 0,0 0 219 0,0 0 38 16,0 0 8-16,-5 0 2 0,3 0-159 0,-4 4-31 15,4 3-6-15,-4 0-2 0,4 1 28 0,-4-4 6 16,1 6 1-16,2 1 0 0,1 4-64 0,-1-1-13 16,0 4-3-16,1 1 0 0,-3 2 32 0,2 1 7 15,-2-4 1-15,-1 4 0 16,4-4-12-16,-1 4-1 0,3 3-1 0,-3-3 0 15,3-1-17-15,-2 5-3 0,-1-8-1 0,0 8 0 0,1-12-10 0,-1 8-3 16,1-8 0-16,2 0 0 0,-3 2-3 0,3-2-1 16,3 1 0-16,2-1 0 0,0-3 0 0,0-1 0 0,3 2 0 15,0-1 0-15,0-1-12 0,3-3 0 0,-3 0 0 0,2-2 0 16,4-1 10-16,-1-1-1 16,-3-3 0-16,4 0-1079 0</inkml:trace>
  <inkml:trace contextRef="#ctx0" brushRef="#br0" timeOffset="9875.54">21876 7364 1267 0,'0'0'56'0,"0"0"12"0,5 0-55 0,3 0-13 16,0 0 0-16,3 7 0 0,2-4 139 0,0 6 25 15,0 1 4-15,6-3 2 0,-3 4-71 0,-1-3-15 16,1-1-2-16,3 0-1 0,-3 4-34 0,2-4-7 15,-2 1-2-15,0-1 0 0,-5 0-19 0,2 0-4 16,-5-3-1-16,2-1 0 0,-2-3 2 0,0 0 1 16,0 7 0-16,-3-3 0 0,-5-4-17 0,0 0 0 15,3-4 0-15,-3 4 0 16,0 0-252-16</inkml:trace>
  <inkml:trace contextRef="#ctx0" brushRef="#br0" timeOffset="10078.6">22101 7317 1720 0,'0'0'76'0,"0"0"16"0,0 0-73 0,0 0-19 0,0 0 0 0,0 0 0 16,2 7 110-16,-2-4 18 0,-2 2 4 0,-1 2 1 15,3 0-38-15,-5 0-8 0,2 4-2 0,-5-1 0 16,-2 2-38-16,-1 2-8 0,0 0-2 0,1 5 0 16,-3-12-27-16,-3 7-10 0,5 5 0 0,1-5 9 15,-1-7-9-15,0 5 0 0,1-1 0 0,7-1 0 16,-2 1 0-16,2-3 0 0,-5-1 0 0,6-7 0 15,2 0-203-15,0 0-42 0,0 0-9 16,10-7-2-16</inkml:trace>
  <inkml:trace contextRef="#ctx0" brushRef="#br0" timeOffset="10406.69">22124 7009 806 0,'0'0'72'0,"6"0"-58"16,-1 0-14-16,0 0 0 0,3 0 105 0,0 3 19 16,0-3 3-16,0 7 1 0,3-3 0 0,-3 3 0 15,5 5 0-15,0-2 0 0,3 1-52 0,-3 4-9 16,6 6-3-16,-3-3 0 0,-1 4 0 0,7 11 0 0,-7-8 0 0,1 8 0 15,-2-4 0-15,-4-1 0 0,-5-2 0 0,-2 0 0 16,0-1-51-16,-3 4-13 0,0-11 0 0,-3 4 0 16,-2-4 54-16,2 4 8 0,-2-4 2 0,2-3 0 15,-2-4-52-15,0-1-12 0,2 4 0 0,-2-2 0 16,2-8 0-16,3-4 0 0,0 0 0 0,0 0-1175 16</inkml:trace>
  <inkml:trace contextRef="#ctx0" brushRef="#br0" timeOffset="10642.33">22677 7205 1728 0,'0'0'38'0,"0"0"8"0,6 4 2 0,4-4 0 0,4 3-39 0,-1-3-9 16,5 0 0-16,1 0 0 0,5 0 0 0,-1 0 0 16,1 0 0-16,0 0 0 0,0 0 0 0,0 0 0 15,-3 0 0-15,-3 0 0 0,-2-3 31 0,-5-1 4 16,2 4 1-16,-2-5-570 0,-9 2-114 0</inkml:trace>
  <inkml:trace contextRef="#ctx0" brushRef="#br0" timeOffset="10798.54">22741 7393 518 0,'21'0'23'0,"-10"4"5"0,2-1-28 0,-2-3 0 0,4 0 0 0,1 4 0 16,5-4 274-16,-2 0 50 0,-3 0 9 0,0 0 3 16,0-4-218-16,-3 1-43 0,0-1-9 0,0 4-2 15,-2-7-16-15,2 4-4 0,0-6-1 0,-2 2 0 16</inkml:trace>
  <inkml:trace contextRef="#ctx0" brushRef="#br0" timeOffset="11220.32">23193 7078 921 0,'0'0'82'0,"8"-8"-66"15,3 8-16-15,2-4 0 0,-2 1 132 0,5-1 22 16,-3 1 5-16,5 3 1 0,-2-4-79 0,0 4-15 16,0 4-3-16,0-4-1 0,0 0-7 0,0 3-2 15,-3-3 0-15,0 4 0 0,3 3-4 0,-3 1-1 0,-2-1 0 16,-3 0 0-16,0 0-15 0,-3 4-3 0,0-4-1 0,0 8 0 15,-5-1 8-15,0-3 2 0,0 8 0 0,-2-5 0 16,-1 8-21-16,1-4-4 0,-4 1-1 0,1 5 0 16,-3-5-5-16,0 2 0 0,0-2-8 0,3 2 12 15,0-7-12-15,2 2 11 0,-2 1-11 0,2-3 10 16,3 2-10-16,0-2 0 0,3-4 0 0,-1 2 0 16,1-1 0-16,2-4 0 0,3-4 0 0,3 4 0 15,-1-3 0-15,4-4 0 0,-4 0 0 0,9 0 0 16,-3 0 0-16,5-4 0 0,-3 4 0 0,1-7 0 15,2 0 53-15,-5 0 9 0,0-5 2 0,-3 5-820 16,-3 0-163-16</inkml:trace>
  <inkml:trace contextRef="#ctx0" brushRef="#br0" timeOffset="12983.449">20627 8202 907 0,'0'0'40'0,"0"0"8"0,0 0-38 0,0 0-10 15,0 0 0-15,0 0 0 0,0 0 82 16,0 0 14-16,0 0 4 0,0 0 0 0,0 0-20 0,5 0-4 16,1 4-1-16,-1-1 0 0,0 1 8 0,-2-1 1 15,2 2 1-15,0 2 0 0,3-5-11 0,0 10-2 16,-3-5-1-16,3 4 0 0,0-1-37 0,0 2-7 16,-2-5-2-16,4 0 0 0,-2 5 31 0,0-5 7 15,3 0 1-15,-1 0 0 0,-2 0-52 0,0 0-12 16,3 0 0-16,-1-2 0 0,-2-3 0 0,0 3 0 15,0-3 0-15,-3-2 0 0,3 5 0 0,-2-5 0 16,-6 0 0-16,0 0 0 16,2-5-151-16,-2 5-33 0,3-7-6 0,-3 5-2 0</inkml:trace>
  <inkml:trace contextRef="#ctx0" brushRef="#br0" timeOffset="13311.52">20918 8209 1530 0,'0'0'33'0,"0"0"7"0,0 0 2 0,0 0 2 0,0 0-36 0,0 0-8 0,0 0 0 0,0 0 0 16,0 0 91-16,0 0 16 0,0 0 3 0,0 0 1 15,0 0-31-15,0 7-7 0,3 0-1 0,-3 0 0 16,0 5-6-16,-3-1-2 0,3 4 0 0,-3-6 0 15,1 7 0-15,-4-1 0 0,4-1 0 0,-1 4 0 16,-2-1-51-16,0 2-13 0,-1 0 0 0,-2-3 0 0,6 3 16 0,-6 0 0 16,-3-5 0-16,1 7 0 0,2-7-4 0,0 5 0 15,0-7 0-15,0 2 0 16,0-3-32-16,0-1-6 0,3 2-2 0,-1-5 0 0,6 0 52 0,-2-3 11 16,-1-1 1-16,0 4 1 0,-2-7-37 0,5 0 0 15,0 0 0-15,0 0 0 16,-8-2-103-16,6-6-18 0,-1-1-4 0,3 2-981 15</inkml:trace>
  <inkml:trace contextRef="#ctx0" brushRef="#br0" timeOffset="13825.59">20627 8086 1674 0,'0'0'36'0,"0"0"8"0,0 0 2 0,0 0 2 16,0 0-39-16,0 0-9 0,0 0 0 0,0 0 0 0,0 0 57 0,0 0 10 16,3-4 1-16,-3 4 1 0,0 0-20 0,2-3-4 15,4-1-1-15,-1-3 0 0,0 0-11 0,-2 2-2 16,5-2-1-16,-3 0 0 16,0 0-10-16,1 0-3 0,-1 0 0 0,3 2 0 0,-3-5-27 0,3-1-6 15,-3 4 0-15,3 0-1 0,0 0 17 0,3 0 0 16,-3-1 0-16,0 4 0 0,0-3 0 0,-3 0 0 15,3 0 0-15,-3 2 0 0,3 5 0 0,-3-2 0 16,1-3 0-16,-1 5 0 0,0 0 48 0,-2 0 12 16,-3 0 4-16,8 0 0 0,0 5-52 0,0-3-12 15,-6 3 0-15,4-3 0 0,-1 3 0 0,-2 2 0 16,2-3 0-16,0 3 0 0,0-4 0 0,1 4 0 16,-1 0 0-16,0 2 0 0,1-2 0 0,-1 0 0 15,0 0 0-15,3-4 0 0,0 4 0 0,-3-2 0 16,1 2-8-16,2 0 8 15,-6-3-30-15,3-1-2 0,1 4-1 0,-1-2-660 16,-2-3-132-16</inkml:trace>
  <inkml:trace contextRef="#ctx0" brushRef="#br0" timeOffset="14497.33">21235 8195 748 0,'11'0'67'0,"-11"0"-54"0,5-5-13 0,-5 5 0 16,0 0 118-16,0 0 21 0,6 0 4 0,-1-7 1 0,-2 7-15 0,2 0-2 15,0-2-1-15,3-3 0 0,0 5-44 0,3-3-9 16,-3 3-1-16,5 0-1 0,0-4-33 0,0 4-6 15,3 0-2-15,-5 0 0 0,-1 0-30 0,4 0 0 16,1 0 0-16,-1 4 0 16,-1-4-27-16,0 0-5 0,0 3 0 0,1-3-1 15,-4 0-97-15,-2 5-19 0,-8-5-4 0,0 0-1 0</inkml:trace>
  <inkml:trace contextRef="#ctx0" brushRef="#br0" timeOffset="14669.41">21386 8416 1728 0,'0'0'38'0,"0"0"8"0,6 0 2 0,-1 0 0 0,3-5-39 0,-3 5-9 0,3-2 0 0,3-3 0 16,-1 5 53-16,1-2 9 0,-1-3 2 0,1-2 0 16,0 4-14-16,-1-1-2 0,-2 1-1 0,0-1 0 15,0-1-47-15,0 3-12 0,-3 2 0 0,0-5-921 16</inkml:trace>
  <inkml:trace contextRef="#ctx0" brushRef="#br0" timeOffset="15325.59">21990 8235 1195 0,'0'0'52'0,"0"0"12"0,0 0-51 0,0 0-13 16,7 0 0-16,1-5 0 0,0 5 87 0,0 0 14 16,0 0 3-16,3 0 1 0,-1 0-2 0,1-2-1 15,0 2 0-15,2 2 0 0,0-4-26 0,0 2-6 16,3-5-1-16,-3 5 0 0,1 0-16 0,-1-2-3 16,3 2-1-16,-3 0 0 0,0-5-27 0,0 5-6 15,1 0 0-15,-1-3-1 0,-3-1-15 0,1 4 0 16,0 0 0-16,-3-3 0 0,-1-1 0 0,1 4 0 15,-2 0 0-15,2-5-714 16,0 3-146-16</inkml:trace>
  <inkml:trace contextRef="#ctx0" brushRef="#br0" timeOffset="15591.18">22143 8143 864 0,'0'0'76'0,"0"0"-60"16,-3-2-16-16,3 2 0 0,0 0 172 0,0 0 31 16,0 0 6-16,0 0 2 0,0 0-83 0,0 0-16 15,0 0-3-15,6 2-1 0,-4-2-32 0,4 5-8 0,-1 2 0 0,-2 0-1 16,2 0-21-16,-3 0-4 0,1 0-1 0,2 5 0 16,-2 2-9-16,0 0-3 0,-1-2 0 0,1 2 0 15,-3 0 9-15,3 0 2 0,-1-2 0 0,-2-5 0 16,0 5-32-16,3-3-8 0,-3-2 0 0,3 2 0 15,-3-2 0-15,0-7 0 0,0 0 0 0,0 0 0 16,0 0-204-16,0 0-41 0,0 0-9 16,13 3-667-16</inkml:trace>
  <inkml:trace contextRef="#ctx0" brushRef="#br0" timeOffset="15981.33">22609 7912 115 0,'0'0'0'0,"0"0"10"0,-6 3-10 0,6-3 0 0,-2 4 0 0,2-1 0 16,0 4 258-16,0 0 50 0,0 5 9 0,2-1 3 16,1-1-205-16,0 2-41 0,-1 2-8 0,1 7-2 15,0-5 36-15,2 6 6 0,-2-4 2 0,-1 6 0 16,1-5-41-16,-1 7-8 0,1-1-2 0,2-1 0 16,-5 2-24-16,3 0-5 0,-3 0 0 0,0-1-1 15,0-1 5-15,3-1 0 0,-1-1 1 0,-2-8 0 16,-2 5-13-16,2-5-4 0,0 0 0 0,2 0 0 15,-2-7-4-15,0 5 0 0,0-5-1 0,0 7 0 0,0-7-11 16,0-2 8-16,0-5-8 0,0 0 8 16,0 0-142-16,0 0-29 0</inkml:trace>
  <inkml:trace contextRef="#ctx0" brushRef="#br0" timeOffset="43926">18926 6885 288 0,'0'0'25'0,"0"0"-25"0,2-3 0 0,4-1 0 15,2 1 209-15,-3-1 37 0,3-4 7 0,2 6 2 16,-2-3-207-16,3 1-48 0,-1 1 0 0,1 3 0 16,2-4 32-16,0 4 6 0,1-3 2 0,4 3 0 15,1 0 0-15,2 0 0 0,3-4 0 0,0 4 0 16,5 0-6-16,-3 4-1 0,1-1 0 0,2-3 0 16,2 0-17-16,1 0-4 0,0 0-1 0,0-7 0 15,5 7-11-15,0 0 0 0,2 0 0 0,1 0 0 16,-3 0 0-16,6 0 0 0,-6 0 0 0,2-3 0 15,-2 3 0-15,0-4 0 0,3 1 0 0,0-1 0 16,-3 1 8-16,0-2-8 0,-3 5 8 0,3-2-8 16,-5-3 12-16,2 5-2 0,-2-4-1 0,3 4 0 15,-1-3-9-15,0-4 0 0,-2 3 0 0,5 1 0 16,3-1 0-16,-1 1 0 0,1-2 0 0,-3-2 8 16,-2 3-8-16,-4 1 0 0,4-1 0 0,-4 4 0 0,1-7 8 15,-3 4-8-15,3-1 8 0,-3 1-8 0,0-2 11 0,0 3-3 16,-2-3-8-16,2 5 12 0,-5 0-1 0,2-2-1 15,-2-3 0-15,-3 5 0 0,3 5-10 0,-3-5 12 16,3 0-12-16,-3-5 12 0,6 5-4 0,-1 0 0 16,1 0 0-16,-1-4 0 0,0 4-8 0,1-3 0 15,2 3 0-15,0 0 0 0,3 0 0 0,-3 0 0 16,0-4 0-16,-2 4 0 0,2 0 0 0,0 0 0 16,0-3-10-16,0-1 10 0,3 4 0 0,-3-3 0 15,0 3 11-15,0-4-3 0,3 4-8 0,0 0 9 16,-1-8-9-16,-2 8 10 0,0-2-10 0,1-3 10 15,-1 5-10-15,0 0 10 0,-3 0-10 0,3-4 0 0,0 1 9 16,1 3-9-16,4 0 0 0,-2-4 8 0,2 4-8 0,1-3 0 16,-4-1 0-16,1 4 8 0,-3 0-8 0,0 0 0 15,3 0 0-15,-3 0 8 0,0 0-8 0,3 0 0 16,0 0 9-16,-1 0-9 0,1 0 12 0,0 0-12 16,0 0 16-16,-1 0-3 0,-1 0-1 0,-1 0 0 15,0 4 4-15,2-4 0 0,4 0 0 0,-3 3 0 16,-1-3-16-16,-2 4 9 0,3-4-9 0,-3 3 8 15,3-3 4-15,-3 4 1 0,0-4 0 0,-2 7 0 16,-1-7 4-16,1 8 1 0,-4-8 0 0,4 4 0 16,-1-1 6-16,1 1 0 0,5-4 1 0,-9 3 0 15,4-3 1-15,-3 4 0 0,5-1 0 0,-3 1 0 16,1-4-2-16,-3 5-1 0,-1-3 0 0,1-2 0 16,0 0-13-16,-3 0-2 0,-2 5-8 0,-1-5 12 0,3-5 5 0,1 5 1 15,-7-2 0-15,4-3 0 16,-1 5 3-16,-2 0 1 0,0 0 0 0,-3 0 0 0,1 0-9 15,2 0-1-15,-3 0-1 0,-3 0 0 0,1 0-3 0,-3 0-8 16,2 0 12-16,-2 0-4 0,0 0-8 0,-2 0 10 16,-1 5-10-16,0-3 10 0,0-4-10 0,3-3 0 15,-8 5 0-15,3 0 0 0,2 0 0 0,-5 0 0 16,0 0 0-16,0 0 0 0,6 0-14 0,-6 0-2 16,0 0 0-16,0 0 0 15,0 0-114-15,0 0-23 0,0 0-5 0,0 0-1 0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15.59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 84 6448 0 0,'0'0'141'0'0,"0"0"23"0"0,0 0 13 0 0,0 0 123 0 0,0 0 468 0 0,0 0 206 0 0,0 0 39 0 0,0 0-60 0 0,0 0-287 0 0,0 1-122 0 0,25 89 2592 0 0,-22-82-3092 0 0,30 107 2795 0 0,-25-26-1063 0 0,-5-31-308 0 0,-3-57-1561 0 0,-11-15 242 0 0,-22-78 405 0 0,2-30-704 0 0,37 61-178 0 0,23-47 328 0 0,-27 104 0 0 0,1 0 0 0 0,-1 1 0 0 0,1 0 0 0 0,0-1 0 0 0,0 1 0 0 0,0 0 0 0 0,1 1 0 0 0,-1-1 0 0 0,1 0 0 0 0,-1 1 0 0 0,1 0 0 0 0,0 0 0 0 0,0 0 0 0 0,0 0 0 0 0,0 1 0 0 0,0 0 0 0 0,0-1 0 0 0,1 1 0 0 0,-1 1 0 0 0,0-1 0 0 0,2 1 0 0 0,1 0 0 0 0,0 0 0 0 0,0 0 0 0 0,0 1 0 0 0,0 0 0 0 0,0 1 0 0 0,-1-1 0 0 0,1 1 0 0 0,0 1 0 0 0,-1-1 0 0 0,0 1 0 0 0,1 0 0 0 0,-1 1 0 0 0,0-1 0 0 0,0 1 0 0 0,-1 0 0 0 0,1 1 0 0 0,-1-1 0 0 0,0 1 0 0 0,0 1 0 0 0,-1-2 1 0 0,1 1 0 0 0,-2-1-1 0 0,1 1 1 0 0,0 0-1 0 0,-1 0 1 0 0,0 0-1 0 0,0 0 1 0 0,-1 0 0 0 0,1 1-1 0 0,-1-1 1 0 0,0 1-1 0 0,-1 0 1 0 0,0-1 0 0 0,1 1-1 0 0,-2 0 1 0 0,1 0-1 0 0,-1 0 1 0 0,0 5-1 0 0,-2-7 33 0 0,-1-1 0 0 0,0 1 0 0 0,0-1 0 0 0,0 0 0 0 0,0 0 0 0 0,0 0 0 0 0,-1-1 0 0 0,1 1 0 0 0,-1-1 0 0 0,1 0 0 0 0,-1 0 0 0 0,0 0 0 0 0,0 0 0 0 0,0-1 0 0 0,0 1-1 0 0,-1-1 1 0 0,1 0 0 0 0,0 0 0 0 0,0-1 0 0 0,-1 1 0 0 0,1-1 0 0 0,0 0 0 0 0,-4-1-33 0 0,8 1-1 0 0,-99 2 865 0 0,53-3-4965 0 0,53-2 592 0 0,0-3 1704 0 0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18.17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10136 0 0,'0'0'464'0'0,"0"0"-10"0"0,0 0-154 0 0,0 0 443 0 0,0 0 228 0 0,6 7 995 0 0,3 43 783 0 0,12 106 1011 0 0,-17-108-1965 0 0,4 16-1839 0 0,1-58-2715 0 0,-8-7 1375 0 0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18.53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7976 0 0,'0'0'364'0'0,"0"0"-8"0"0,0 0-62 0 0,0 0 577 0 0,0 0 274 0 0,0 0 58 0 0,0 0-40 0 0,0 0-217 0 0,0 0-91 0 0,1 1-20 0 0,15 56 2284 0 0,28 112-467 0 0,-12 23-504 0 0,-22-110-2288 0 0,-9-80 386 0 0,-1-2 18 0 0,0 0 2 0 0,10-17-4836 0 0,-9 8-2807 0 0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20.54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13104 0 0,'0'0'297'0'0,"0"0"39"0"0,0 0 19 0 0,0 0-34 0 0,0 0-136 0 0,7 0 717 0 0,40 15 781 0 0,53-6 349 0 0,-59-8-1856 0 0,-39 0-264 0 0,3 2 125 0 0,-2-3-2788 0 0,-3 0-3302 0 0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20.79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1 920 0 0,'2'0'67'0'0,"75"13"12665"0"0,-22-10-9060 0 0,26-3-3109 0 0,-80 0-4884 0 0,-1 0-1528 0 0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21.60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9560 0 0,'0'0'216'0'0,"0"0"32"0"0,0 0 10 0 0,1 2-34 0 0,-2 20 738 0 0,9 67 4639 0 0,35 163-765 0 0,-33-194-3318 0 0,1-24-1510 0 0,3-46-797 0 0,-10 3-2054 0 0,-3 6-971 0 0,3-4-3067 0 0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22.26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12 14 5064 0 0,'-7'-3'-589'0'0,"2"-1"9700"0"0,7 4-8513 0 0,-2 0-72 0 0,3 0-22 0 0,191-2 3423 0 0,-140-2-3637 0 0,-48 4-290 0 0,-10 0-133 0 0,2 0-564 0 0,2 0-262 0 0,2 1-53 0 0,7 4-10 0 0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23.35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55 5 8288 0 0,'17'-2'210'0'0,"1"-1"59"0"0,4 4 4672 0 0,-32 9-3761 0 0,-37 55 1491 0 0,21 1-1147 0 0,8 10-567 0 0,11-30-486 0 0,3 37 297 0 0,8 17-592 0 0,10-50-176 0 0,2-11 0 0 0,-13-36 12 0 0,0 0 0 0 0,0 1 0 0 0,0-1 0 0 0,1 0 0 0 0,-1-1-1 0 0,1 1 1 0 0,0-1 0 0 0,-1 1 0 0 0,1-1 0 0 0,0 0 0 0 0,1 0-1 0 0,-1-1 1 0 0,0 1 0 0 0,0-1 0 0 0,1 0 0 0 0,-1 0 0 0 0,2 0-12 0 0,8-3-2616 0 0,-6-3-4329 0 0</inkml:trace>
  <inkml:trace contextRef="#ctx0" brushRef="#br0" timeOffset="390.534">249 370 8288 0 0,'0'0'381'0'0,"0"0"-6"0"0,0 0-34 0 0,5 10 3715 0 0,23 18-739 0 0,15 2-2657 0 0,-23-19 137 0 0,-19-10-537 0 0,1-1-157 0 0,13 3-102 0 0,-13-3-366 0 0,-1-1-156 0 0,8-4-772 0 0,-3 2-2749 0 0,-5 2-1292 0 0</inkml:trace>
  <inkml:trace contextRef="#ctx0" brushRef="#br0" timeOffset="391.534">443 338 1376 0 0,'-9'-2'503'0'0,"8"1"1574"0"0,1 1 693 0 0,0 0 140 0 0,0 0-185 0 0,0 0-897 0 0,0 0-395 0 0,0 0-80 0 0,6 19 1557 0 0,-27 61 552 0 0,-25 28-2912 0 0,24-62-282 0 0,4 8-670 0 0,10-20 929 0 0,9-33-739 0 0,-1-1-20 0 0,0 0-255 0 0,0 0-1041 0 0,0 0-440 0 0</inkml:trace>
  <inkml:trace contextRef="#ctx0" brushRef="#br0" timeOffset="577.99">540 322 9672 0 0,'97'-7'4249'0'0,"-46"0"-943"0"0,64 5-2432 0 0,-114 2-2324 0 0,-1 0-4561 0 0</inkml:trace>
  <inkml:trace contextRef="#ctx0" brushRef="#br0" timeOffset="1062.252">616 465 11976 0 0,'1'0'19'0'0,"-1"0"1"0"0,0 0-1 0 0,1-1 1 0 0,-1 1 0 0 0,1 0-1 0 0,-1 0 1 0 0,0 0-1 0 0,1 0 1 0 0,-1-1-1 0 0,1 1 1 0 0,-1 0 0 0 0,1 0-1 0 0,-1 0 1 0 0,1 0-1 0 0,-1 0 1 0 0,1 0 0 0 0,-1 0-1 0 0,0 0 1 0 0,1 0-1 0 0,-1 0 1 0 0,1 0-1 0 0,-1 1 1 0 0,1-1 0 0 0,-1 0-1 0 0,1 0 1 0 0,-1 0-1 0 0,0 1 1 0 0,1-1-1 0 0,-1 0 1 0 0,1 0 0 0 0,-1 1-1 0 0,0-1 1 0 0,1 0-1 0 0,-1 1 1 0 0,0-1 0 0 0,0 0-1 0 0,1 1 1 0 0,-1-1-1 0 0,0 1 1 0 0,0-1-1 0 0,1 0 1 0 0,-1 1 0 0 0,0-1-1 0 0,0 1 1 0 0,0-1-1 0 0,0 1 1 0 0,0-1 0 0 0,1 1-1 0 0,-1-1 1 0 0,0 0-1 0 0,0 1 1 0 0,0-1-1 0 0,0 1 1 0 0,-1-1 0 0 0,1 1-1 0 0,0-1 1 0 0,0 1-1 0 0,0-1 1 0 0,0 1 0 0 0,0-1-1 0 0,0 0 1 0 0,-1 1-1 0 0,1-1 1 0 0,0 1-1 0 0,0-1 1 0 0,-1 0 0 0 0,1 1-20 0 0,82 0 3762 0 0,0-11-3387 0 0,-49 1 474 0 0,-32 9-1670 0 0,8-6-1690 0 0,-7 5 1201 0 0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22.54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104 7 10136 0 0,'0'0'230'0'0,"0"0"30"0"0,0 0 19 0 0,0 0 105 0 0,0 16 2407 0 0,0 26-112 0 0,4 28-631 0 0,28 80 552 0 0,-21-79-1096 0 0,-3-26-2062 0 0,-22-61-2266 0 0,-3-26-2891 0 0,8 23 3669 0 0</inkml:trace>
  <inkml:trace contextRef="#ctx0" brushRef="#br0" timeOffset="507.32">1 87 0 0 0,'11'-18'-90'0'0,"-2"2"1456"0"0,1 9 2409 0 0,-6 4 423 0 0,1-5-2085 0 0,3-2-342 0 0,-2 6-1432 0 0,0 1 0 0 0,1 1 0 0 0,-1-1 0 0 0,1 1-1 0 0,-1 0 1 0 0,1 0 0 0 0,0 1 0 0 0,0 0 0 0 0,-1 0 0 0 0,7 1-339 0 0,13-3 195 0 0,-10 2-54 0 0,0 1 0 0 0,0 1 1 0 0,0 1-1 0 0,0 0 0 0 0,0 1 1 0 0,0 1-1 0 0,0 0 0 0 0,2 2-141 0 0,-13-5 78 0 0,1 0-1 0 0,-1 1 0 0 0,0-1 0 0 0,0 1 0 0 0,0 0 0 0 0,-1 0 1 0 0,1 1-1 0 0,0-1 0 0 0,-1 1 0 0 0,0 0 0 0 0,1 1 0 0 0,-1-1 1 0 0,-1 1-1 0 0,1-1 0 0 0,0 1 0 0 0,-1 0 0 0 0,0 1 0 0 0,0-1 1 0 0,0 0-1 0 0,0 1 0 0 0,-1 0 0 0 0,0-1 0 0 0,0 1 0 0 0,1 3-77 0 0,-2-6 62 0 0,-1 1-1 0 0,0-1 0 0 0,0 0 0 0 0,0 0 1 0 0,0 0-1 0 0,0 0 0 0 0,0 0 0 0 0,-1 0 1 0 0,1 0-1 0 0,-1 0 0 0 0,1 0 0 0 0,-1 0 0 0 0,0 0 1 0 0,0 0-1 0 0,0-1 0 0 0,0 1 0 0 0,0 0 1 0 0,0 0-1 0 0,0-1 0 0 0,-1 1 0 0 0,1-1 1 0 0,-1 1-1 0 0,1-1 0 0 0,-1 0 0 0 0,1 1 1 0 0,-1-1-1 0 0,0 0 0 0 0,0 0-61 0 0,-60 13 33 0 0,7-21-33 0 0,-29 4 0 0 0,80 3-319 0 0,-7 2-706 0 0,5-1-5654 0 0,5-1 879 0 0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19.75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14 342 11976 0 0,'0'0'266'0'0,"0"0"44"0"0,0 0 15 0 0,0 0-26 0 0,0 0-59 0 0,0 0 490 0 0,0 0 240 0 0,0 0 43 0 0,-1 1-69 0 0,-12 52 1268 0 0,24 6-2066 0 0,-10-57-146 0 0,0 0 0 0 0,0 0 0 0 0,0 0 0 0 0,0 0 0 0 0,0 0 0 0 0,0 0 0 0 0,1 0 0 0 0,-1 0 0 0 0,1 0 0 0 0,-1 0 0 0 0,1-1 0 0 0,0 1 0 0 0,-1-1 0 0 0,1 1 0 0 0,0-1 0 0 0,0 0 0 0 0,0 0 0 0 0,0 0 0 0 0,0 0 0 0 0,0 0 0 0 0,1 0 0 0 0,-1 0 0 0 0,0-1 0 0 0,0 1 0 0 0,1-1 0 0 0,-1 0 0 0 0,0 0 0 0 0,1 0 0 0 0,-1 0 0 0 0,0 0 0 0 0,2 0 0 0 0,70-19 0 0 0,-71 18 99 0 0,0-1 0 0 0,-1 1 0 0 0,1-1-1 0 0,-1 0 1 0 0,0 0 0 0 0,0 0 0 0 0,0-1-1 0 0,0 1 1 0 0,0 0 0 0 0,0-1-1 0 0,0 1 1 0 0,-1-1 0 0 0,0 0 0 0 0,1 1-1 0 0,-1-1 1 0 0,0 0 0 0 0,0 0 0 0 0,0 0-1 0 0,-1 0 1 0 0,1 0 0 0 0,-1 0-99 0 0,0 3 28 0 0,0-1 1 0 0,0 1 0 0 0,0-1-1 0 0,0 1 1 0 0,0-1 0 0 0,-1 1-1 0 0,1 0 1 0 0,0-1-1 0 0,0 1 1 0 0,-1 0 0 0 0,1-1-1 0 0,0 1 1 0 0,0 0 0 0 0,-1-1-1 0 0,1 1 1 0 0,0 0 0 0 0,-1-1-1 0 0,1 1 1 0 0,-1 0-1 0 0,1 0 1 0 0,0 0 0 0 0,-1-1-1 0 0,1 1 1 0 0,-1 0 0 0 0,1 0-1 0 0,0 0 1 0 0,-1 0 0 0 0,1 0-1 0 0,-1 0 1 0 0,1 0 0 0 0,-1 0-1 0 0,1 0 1 0 0,0 0-1 0 0,-1 0 1 0 0,1 0 0 0 0,-1 0-1 0 0,1 0 1 0 0,-1 0 0 0 0,1 0-1 0 0,0 0 1 0 0,-1 1 0 0 0,1-1-1 0 0,-1 0 1 0 0,1 0-1 0 0,0 1 1 0 0,-1-1 0 0 0,1 0-1 0 0,0 0 1 0 0,-1 1 0 0 0,1-1-1 0 0,0 0 1 0 0,-1 1-29 0 0,2 1-10 0 0,-1-1 0 0 0,1 1 0 0 0,-1 0-1 0 0,1 0 1 0 0,0 0 0 0 0,0-1 0 0 0,0 1 0 0 0,0 0 0 0 0,0-1 0 0 0,0 1 0 0 0,0-1-1 0 0,0 1 1 0 0,0-1 0 0 0,1 0 0 0 0,-1 0 0 0 0,1 1 0 0 0,-1-1 0 0 0,1 0-1 0 0,-1 0 1 0 0,1 0 0 0 0,0 0 0 0 0,0-1 0 0 0,-1 1 0 0 0,1 0 0 0 0,1-1 10 0 0,65 1-38 0 0,-61-2 94 0 0,-1-1-1 0 0,1 0 0 0 0,-1 0 0 0 0,0 0 1 0 0,1-1-1 0 0,-1 0 0 0 0,0 0 0 0 0,0 0 1 0 0,-1-1-1 0 0,1 0 0 0 0,1-2-55 0 0,1-6 192 0 0,-7 7-94 0 0,0 1 0 0 0,0 0-1 0 0,0 0 1 0 0,-1 0 0 0 0,1-1 0 0 0,-1 1-1 0 0,0 0 1 0 0,0-1 0 0 0,-1 1-1 0 0,1 0 1 0 0,-1 0 0 0 0,0-1 0 0 0,0 1-1 0 0,0 0-97 0 0,-25-38 136 0 0,16 35-272 0 0,4 2-1602 0 0,1 1-4046 0 0,-2 0-1685 0 0</inkml:trace>
  <inkml:trace contextRef="#ctx0" brushRef="#br0" timeOffset="453.017">267 0 10912 0 0,'0'0'497'0'0,"0"0"-8"0"0,1 0-311 0 0,7 0 160 0 0,0 1 0 0 0,0 0-1 0 0,0 0 1 0 0,0 1 0 0 0,-1 0 0 0 0,1 0 0 0 0,-1 0 0 0 0,1 1 0 0 0,-1 0 0 0 0,0 1 0 0 0,0 0 0 0 0,0 0 0 0 0,0 0 0 0 0,-1 1 0 0 0,4 3-338 0 0,-3-3 210 0 0,3 4 6 0 0,-1 0 0 0 0,0 1 0 0 0,0 0 0 0 0,-1 0 0 0 0,0 1 0 0 0,-1 0-1 0 0,0 0 1 0 0,-1 0 0 0 0,0 1-216 0 0,9 16 61 0 0,-8-14 197 0 0,-1 0 0 0 0,0 1-1 0 0,-1 0 1 0 0,-1 0-1 0 0,-1 0 1 0 0,0 0 0 0 0,-1 0-1 0 0,0 1 1 0 0,-1 0-1 0 0,-1 6-257 0 0,-12 55 464 0 0,-10-28-161 0 0,9-27-3451 0 0,13-22-3966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1T22:18:46.19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17267 3825 57 0,'0'0'0'0,"0"0"0"0,0 0 0 0,0 0 0 16,0 0 136-16,0 0 23 0,2-7 4 0,-2 7 1 15,0 0-76-15,0 0-14 0,0 0-3 0,0 0-1 16,0 0-3-16,0-5-1 0,0 5 0 0,0 0 0 15,0 0-2-15,0 0-1 0,0 0 0 0,0 0 0 16,0 0-6-16,0 0-1 0,0 0 0 0,0 0 0 16,0 0-23-16,0 0-5 0,0 0 0 0,0 0-1 0,0 0 14 0,0 0 3 15,0 0 1-15,0 0 0 0,0 0-9 0,-2 10-1 16,2-3-1-16,0-5 0 0,0-2-8 0,0 7-2 16,0-7 0-16,-3 7 0 0,3-2 0 0,0 2-1 15,0 0 0-15,0 0 0 0,0-2-4 0,0-5-1 16,0 7 0-16,0-5 0 0,0 10-2 0,0-5 0 15,-3 0 0-15,3 0 0 0,3 0-3 0,-3 0-1 16,-3-2 0-16,3 2 0 0,0 0-3 0,0 0-1 16,-5-2 0-16,5 4 0 0,0-4 0 0,-3 2 0 15,3 5 0-15,0-3 0 0,0-2-8 0,0-7 8 16,-2 7-8-16,2 0 8 0,-3 3-8 0,3-1 0 16,0-4 9-16,-2 4-9 0,2-4 0 0,0 2 8 15,0 0-8-15,0 0 0 0,0 0 11 0,0 0-3 16,-3 0 0-16,3 0 0 0,3 3-8 0,-3-3 8 15,-3 0-8-15,3 2 8 0,0-4 9 0,0 2 2 16,0 5 0-16,-3-5 0 0,3 2-19 0,0-2-16 16,0-2 4-16,0 2 0 0,0 0 12 0,0 0 0 0,0 5 0 0,0-5 10 15,0 0-10-15,0 0 0 0,0 5 9 0,0-5-9 16,0 0 0-16,0 0 9 0,0 5-9 0,0-3 0 16,0-2 9-16,0 0-9 0,0 5 0 0,0-5 9 15,0 0-9-15,3 0 0 0,-3 7 0 0,0-7 8 16,0 5-8-16,-3-5 0 0,3 5 0 0,0-3 8 15,0 3-8-15,0-5 8 0,0 5-8 0,0-3 8 16,0-2-8-16,0 5 0 0,0-5 9 0,0 5-9 16,0-5 0-16,0 5 0 0,0-3 0 0,0 3 8 0,0-3 20 15,0-2 4-15,0 5 0 0,0-5 1 16,0 5-50-16,0-3-11 0,0 3-1 0,0-5-1 0,0 5 30 0,3-3 0 16,-3 3 0-16,0-5 0 0,0 5 0 0,-3-3 0 15,3 3 0-15,0 0 0 0,0-5 8 0,0 2-8 16,0 3 0-16,0 2 0 0,0-2 24 0,0-3 0 15,-2 3 1-15,2 0 0 0,0-3-39 0,0 3-8 16,0-3-2-16,0 3 0 0,0 2 24 0,0-2 0 16,0 0 0-16,0-3 0 0,0 3 0 0,0-3 0 15,2-2 0-15,-2 5 0 0,3 0 0 0,-3-3 0 16,0-2 0-16,3 5 0 0,-3-5 0 0,2 5 0 16,-2-3 0-16,3 3 0 0,-1-5 0 0,-2 5 0 15,0-3 0-15,3-2 0 0,-3 5 0 0,3 0 0 16,-1-3 0-16,-2 3 0 0,0-5 0 0,3 7 0 15,0-2 0-15,-3-3 0 0,0 3 0 0,2 0 0 16,1-3 8-16,-3 3-8 0,0 2 0 0,0-2 0 0,0 2 9 16,0-2-9-16,0-3 0 0,3 5 0 0,-6-2 0 0,3 0 8 15,3 2-8-15,-3-5 0 0,0 3 0 0,0 2 8 16,0-7-8-16,0 5 0 0,2-5 0 0,1 7 0 16,-3-7 0-16,0 5 0 0,3-5 0 0,-3 7 0 15,0-7 0-15,0 5 0 0,2-3 0 0,1 3 0 16,0-5 0-16,-3 5 0 0,2-3 0 0,1 8 0 15,-1-8 0-15,1 5 0 0,-3-2 0 0,3 0 0 16,2-3 0-16,-5 5 0 0,3-2 0 0,-1 2 8 16,1-2-8-16,-3 2 0 0,3 0 8 0,-3-2-8 15,2 2 0-15,1 0 8 16,-3-2-8-16,3-3 0 0,-3 6 9 0,2-4-9 0,1 1 12 0,0-3-12 0,-3 8 0 0,2-8 0 16,1-2 0-16,-1 5 0 0,4-2 0 0,-4 1 0 15,1 1 0-15,0-3 0 0,-1 3 0 0,1-5 0 16,0 7 0-16,2-7 0 0,-2 0 8 0,-1 5-8 15,-2 2 0-15,5-7 0 0,-5-7 10 0,3 5-10 16,0 9 8-16,2 0-8 0,-5-7 9 0,5 5-9 16,-5 0 10-16,6-3-10 0,-4 3 10 0,4-3-10 15,-1-4 10-15,0 7-10 0,-2-3 8 0,2-2-8 16,-2 5 0-16,-1-5 0 0,4 7 8 0,-4-7-8 16,1 5 0-16,0-5 0 0,2 0 0 0,0 7 8 15,-2-7-8-15,-3 5 0 0,0-5 0 0,0 0 0 16,3 5 0-16,2-3 0 0,-3-1 0 0,1-1 0 15,2 4 0-15,1-4 0 0,-1 0 0 0,-2 1 0 16,2-1 0-16,-2 4 0 0,-1 1 0 0,3-3 8 16,-5-1-8-16,3-4 0 0,2 8 0 0,-2-3 8 0,2-2-8 15,-2 5 0-15,0-5 8 0,-1 5-8 16,1-3 0-16,0 6 9 0,-1 1-9 0,4-2 10 0,-4 0-10 0,3 0 10 16,-2 0-10-16,0 1 8 0,-1 3-8 0,1-6 8 15,2 2-8-15,1-2 0 0,-4-3 9 0,1-2-9 16,2 8 0-16,-2-8 9 0,2 4-9 0,-2-4 0 15,-1 5 8-15,4-2-8 0,-4 1 0 0,4-4 0 16,-1 8 11-16,-2-8-11 0,-1 4 10 0,4 3-10 16,-4-2 12-16,1-2-3 15,-1 1-1-15,4 4 0 0,-4 3-8 0,4 1 8 0,-4-2-8 0,4 1 8 0,-4 1 1 16,1-5 0-16,2 8 0 0,-2-8 0 16,2 2-9-16,0 1 8 0,1-3-8 0,-4-3 8 15,4 4-8-15,2-1 0 0,-3 2 0 0,0-2 0 16,1 0 0-16,-1 0 8 0,0-2-8 0,3 2 0 0,-3-4 0 0,1 6 8 15,-1-6-8-15,-5 4 0 0,3-3 0 0,-3 4 8 16,2-4-8-16,1-1 0 0,-1 2 8 0,4 2-8 16,-4 0 0-16,4-3 8 0,-4 4-8 0,1-4 0 15,2 3 0-15,-2 1 8 16,0-4-8-16,-1-4 8 0,4 3-8 0,-4 2 8 16,1-1-8-16,-1-4 0 0,1 0 0 0,0 5 0 0,2-2 0 0,0-3 0 15,-2 0 8-15,2 0-8 0,-5-3 10 0,3 4-10 16,0-1 12-16,-1 0-12 0,1-3 9 0,0 3-9 15,-1-4 0-15,1 9 9 16,-1-5-9-16,1 0 0 0,-3-3 0 0,0-1 8 16,0 4-8-16,-3-3 0 0,3 3 9 0,0 1-9 0,0-1 0 0,0 0 8 0,-2 0-8 0,2 0 0 15,0 0 0-15,2 5 0 16,-2-5 0-16,0 0 0 0,0-3 0 0,0 3 0 16,3-4 0-16,-3 4 0 0,0 2 0 0,0 1 0 0,0-3 0 0,-3 4 0 15,3-11 0-15,0 8 0 0,-2 3 0 0,-1-1 8 31,1-3-8-31,2 0 0 0,0-7 0 0,-3 12 0 0,3-5 0 0,0 4 0 16,-3-1 0-16,3-5 0 0,0 2 0 0,0-7 0 16,0 7 0-16,0-7 0 0,0 0 0 0,-2 7 0 15,-1-3 0-15,3 3 0 0,-3-4 0 0,1 4 0 0,2 2 0 0,-3 1 8 16,3-3-8-16,0-3 0 0,0 6 0 0,0-5 0 16,-3 6 0-16,3-4 0 0,-2 0 0 0,2-4 0 15,0 4 0-15,0-2 0 16,0 2 0-16,0-3 0 0,0-4 0 0,0 0 0 0,0 0 0 0,-3 3 0 15,-2 1 0-15,5-4 0 16,0 0 0-16,0 0 0 0,0 0 0 0,0 0 0 0,0 3 0 0,0-3 0 16,0 0 13-16,0 0 2 0,0 0 0 0,0 0 0 15,0 0-27-15,0 0-4 0,0 0-2 0,0 0 0 16,0 0-56-16,0 0-11 0,5-7-3 0,-2 0 0 16,-1 0-149-16</inkml:trace>
  <inkml:trace contextRef="#ctx0" brushRef="#br0" timeOffset="562.339">17735 7550 864 0,'0'0'38'0,"0"0"8"0,-3 0-37 0,3 0-9 0,0 0 0 0,0 0 0 16,-2 0 136-16,2 0 24 0,-3 3 6 0,3 4 1 15,0-7-66-15,0 0-13 0,-3 4-2 0,3 3-1 16,3 3-20-16,0-5-4 0,-3-5-1 0,0 2 0 16,0 10-9-16,2-5-3 0,-2-7 0 0,0 7 0 15,3 0-5-15,-3 0-2 0,0 5 0 0,-3-5 0 0,3 7 3 0,-2-2 1 16,4-1 0-16,1 3 0 0,-3-4-18 0,0 6-4 16,3 1-1-16,-1-3 0 0,1-2 5 0,0 2 1 15,-3-3 0-15,2-1 0 0,4 2-28 0,-4-5 0 16,3 0-14-16,1-3 5 0,-1-1 9 0,3 4 11 15,0-7-3-15,3 0 0 0,-4 0-8 0,4 0 0 16,0 0 0-16,2-2 0 0,-3-3 0 0,4 2 0 16,-9-1 0-16,8-3 0 0,-2 0 14 0,5 4 1 15,-3-1 0-15,0-3 0 0,0 2-15 0,-2-2 11 16,2 4-11-16,0-1 10 0,1 1-10 0,-4-1 8 16,1 1-8-16,-3-1 8 0,0-1-8 0,0 3 12 15,0 2-12-15,-3-5 12 0,0 2-12 0,-5 3 0 16,0 0 0-16,3-4 0 15,-3-3-138-15,0 0-33 0</inkml:trace>
  <inkml:trace contextRef="#ctx0" brushRef="#br0" timeOffset="1984.05">17447 4528 288 0,'8'-7'12'0,"-6"7"4"0,1 0-16 0,2-2 0 0,-5-3 0 0,0 3 0 15,3-3 203-15,-1 5 37 0,-2 0 8 0,0 0 2 16,0-7-142-16,-2 2-28 0,2 3-5 0,0 2-2 16,0 0-17-16,-3-5-3 0,3 5-1 0,0 0 0 15,-5-2 0-15,5 2-1 0,-8-5 0 0,8 5 0 16,0 0-15-16,0 0-2 0,-11 5-1 0,1-3 0 16,-1 3-9-16,6 2-3 0,-3 0 0 0,0 0 0 0,0 0-9 0,5 5-1 15,-2-3-1-15,0-2 0 0,0 5-10 0,2 0-14 16,-2-5 3-16,2 0 1 0,3 0 10 0,0 5 0 15,3-3 0-15,-1-2 0 0,-2 0 0 0,6-2 0 16,-4 2 0-16,6-2 0 0,0-3 0 0,-3 3 0 16,3-3 0-16,3-2 0 0,2-2 0 0,3-3-8 15,-5 5 8-15,-1-7 0 0,3 2 0 0,-2-2 0 16,5 0 0-16,-6 0 0 0,1 0 14 0,-3 0-2 16,0 0 0-16,0-5 0 0,-6 5 12 0,1-2 3 15,0-3 0-15,-3 5 0 0,0-5 9 0,-3 5 3 16,0 0 0-16,1-7 0 0,-1 7-11 0,-2-5-3 15,-3 3 0-15,0-3 0 0,3 0-12 0,-3 5-2 16,0-2-1-16,0-3 0 0,3 0 6 0,2 3 2 16,-2-3 0-16,2 3 0 0,-2-3-18 0,2 0 0 15,0 3 0-15,-2-3 0 0,3 5 0 0,-4 0 0 16,4 0 0-16,2-5 0 0,-3 5 0 0,3 0 0 0,-5 0 0 0,5 2 0 16,0 3 0-16,0-3 13 0,-3-2-4 0,3 7-1 15,0 0-8-15,0-7 0 0,-3 5 0 0,3 2 0 16,0 0 0-16,0 0 8 0,0 0-8 0,0 0 8 15,0 0-8-15,0 0 0 0,0 0 0 0,0 0 0 16,0 0 0-16,0 0 0 0,0 0 0 0,3 7 0 16,0 0 0-16,-1 0 0 0,1 0 0 0,2 0 0 15,1 0 0-15,1 0 0 0,-1 5 0 0,-1-5 0 16,0 7 12-16,3-2-4 0,0 2 0 0,3 0 0 16,-3 0-8-16,2 0 8 0,1 3-8 0,-1-3 8 0,-2 2 0 15,0-4 0-15,0 2 0 0,3 0 0 0,-3-2 9 0,-3 2 2 16,0-7 0-16,3 5 0 0,-2-5-19 0,-1 0 10 15,-2 0-10-15,2 0 8 0,0 0-8 0,-2-2 8 16,2-3-8-16,-5-2 8 0,5 5 0 0,-5-5-8 16,0 0 12-16,3 0-4 0,-3 0-8 0,0 0 8 15,0 0-8-15,0 0 8 16,0 0-148-16,0 0-29 0,0 0-7 0</inkml:trace>
  <inkml:trace contextRef="#ctx0" brushRef="#br0" timeOffset="2561.9">17767 4413 795 0,'0'0'35'0,"0"0"8"0,0 0-35 0,0 0-8 0,0 0 0 0,0 0 0 16,0 0 84-16,0 0 16 0,2 2 2 0,-2-2 1 16,8 5-23-16,-2-5-5 0,-1 0-1 0,3 0 0 15,-3 0-22-15,0 0-5 0,3 0-1 0,0 0 0 16,3-5-26-16,-6 3-4 0,3-3-2 0,0 3 0 0,0-3-2 0,0 5-1 15,0-7 0-15,0 5 0 0,-6-3 4 0,4-2 1 16,-4 0 0-16,-2 7 0 0,0 0 12 0,0 0 2 16,0 0 1-16,0-5 0 0,0 3 9 0,-2-3 3 15,-4 5 0-15,1-2 0 0,3-3-15 0,-1 5-4 16,-5-7 0-16,3 7 0 0,-1 0-15 0,1 0-9 16,-3 0 10-16,3 0-10 0,0 0 12 0,-1 0-4 15,-2 0-8-15,0 0 12 0,0 0 14 0,1 5 2 16,-1-3 1-16,0 3 0 0,2-3-29 0,1 5 8 15,-3-2-8-15,3 2 0 0,0 0 0 0,2 0 8 16,0 0-8-16,-2 0 0 0,2 5 0 0,-2-5 0 16,5 5 0-16,0-5 0 0,0 2 0 0,3-2 0 15,-1 3 0-15,4-1 0 0,-1-4 0 0,3 2 0 16,-3-5 0-16,6 3 0 0,-3-3 0 0,2 3 0 16,3-5 0-16,1 0 0 0,-4 0 0 0,1 0 0 15,-1 0-10-15,4-5 10 0,2 3-9 0,-3-3 9 0,0 5-10 16,0-2 10-1,-2-5-124-15,2 2-20 0,-2-2-3 0,-3 7-422 0,2-7-85 0</inkml:trace>
  <inkml:trace contextRef="#ctx0" brushRef="#br0" timeOffset="3186.79">18246 4171 1195 0,'-6'-12'52'0,"4"7"12"0,-1 3-51 0,-2-3-13 0,2 3 0 0,-2-3 0 16,0-2 92-16,-1 7 16 0,1-7 4 0,-3 7 0 15,0-7-30-15,3 7-6 0,-3 0 0 0,0-5-1 16,0 10-17-16,0-5-3 0,0 0-1 0,0 5 0 15,0-3-26-15,3 5-4 0,-3-2-2 0,0 2 0 0,0 0-11 0,0 0-3 16,3 0 0-16,0 7 0 0,-1-7-8 0,4 5 0 16,-1 2 9-16,0 0-9 0,3-2 0 0,3 2 0 15,0 0 0-15,5 0 0 0,0-2-10 0,2 2 10 16,1 0-12-16,2-2 12 0,0 2-10 0,3 0 10 16,3-7-8-16,-1 5 8 0,1-5 0 0,-3 0 0 15,-3 5 0-15,3-10 0 0,-6 3 10 0,1 2 1 16,-6 0 0-16,-2 0 0 0,-1-2 8 0,-4-3 1 15,-4 3 1-15,-2-5-1012 0</inkml:trace>
  <inkml:trace contextRef="#ctx0" brushRef="#br0" timeOffset="3327.68">18013 4326 345 0,'0'0'15'0,"0"0"4"0,0 0-19 0,8-5 0 0,2 3 0 0,1-3 0 16,0 3 225-16,4-3 42 0,-1-2 8 0,4 7 1 15,1-7-217-15,-1 7-44 0,3-7-15 0,1 2 9 16,-1 5 3-16,-3-2 1 0,-2-3 0 0</inkml:trace>
  <inkml:trace contextRef="#ctx0" brushRef="#br0" timeOffset="3499.48">18288 4253 1479 0,'0'0'65'0,"0"0"15"0,0 5-64 0,3-3-16 0,-3 3 0 0,0-3 0 16,2 3 124-16,1-3 23 0,0 5 4 0,-1-2 1 0,4 2-80 0,-4 5-16 16,3-5-4-16,1 0 0 0,-1-5-32 0,-2 5-6 15,2-2-2-15,-2 0 0 0,2-3-4 0,-2 3-8 16,-3-5 11-16,0 0-683 16,0 0-136-16</inkml:trace>
  <inkml:trace contextRef="#ctx0" brushRef="#br0" timeOffset="3655.38">18256 4166 518 0,'-10'-7'23'0,"10"7"5"0,0 0-28 0,0 0 0 15,0 0 0-15,0 0 0 0,0 0 254 0,0 0 46 16,0 0 8-16,0 0 3 0,8 0-249 0,2 0-50 16,-2 0-12-16,-3 5-725 0</inkml:trace>
  <inkml:trace contextRef="#ctx0" brushRef="#br0" timeOffset="4045.91">18402 4227 230 0,'0'0'20'0,"0"0"-20"0,0 0 0 0,0 0 0 16,0 0 305-16,0 0 57 0,0 0 11 0,8 5 3 15,-3-3-230-15,3 3-46 0,-8-5-8 0,5 7-3 16,3 0-46-16,-3 0-10 0,1-2-1 0,-1-3-1 15,0 5-11-15,-2-7-3 16,2 7 0-16,-2-2 0 0,-3-5 0 0,3 0 0 0,-1 7 0 0,-2-7 0 0,0 0-5 0,0 0 0 16,0 0-1-16,0 0 0 0,0 0-2 0,0 0 0 15,0 0 0-15,0 0 0 0,0 0-1 0,0 0 0 16,6-5 0-16,-4-2 0 0,3 0-8 0,-5 5 0 16,3-10 0-16,0 5 0 0,-1 0 0 0,1-5 0 15,2 5 0-15,1 0 0 0,-4 0-8 0,4 0 8 16,-4 0-10-16,3 2 10 0,1 3-9 0,-1-3 9 15,-2 5-8-15,2 0 8 0,0 0 0 0,1 0-8 16,2 0 8-16,-3 0 0 0,5 0 0 0,-2 7 8 16,3-2 0-16,-3-3 0 0,2 8 10 0,-2-3 2 15,0 0 1-15,0 0 0 0,-2 0 0 0,-1-5 0 16,0 8 0-16,0-3 0 0,-2 0 3 0,0-5 1 16,-1 5 0-16,1 0 0 0,-3-2-9 0,0-5-1 15,0 0-1-15,0 0 0 0,0 0-14 0,0 0 11 16,0 0-11-16,0 0-743 0,3-5-154 15</inkml:trace>
  <inkml:trace contextRef="#ctx0" brushRef="#br0" timeOffset="4249.21">18709 4126 115 0,'0'0'0'0,"0"0"10"0,0 0-10 0,0 0 0 0,0 0 0 0,0 0 0 15,0 7 427-15,0-2 83 0,0-5 17 0,5 7 3 16,0 0-367-16,1 0-74 0,-1 0-14 0,0 0-3 15,3 7-38-15,-3-9-7 0,-2 2-2 0,2 0 0 16,1-2 6-16,-6-5 1 0,0 7 0 0,0-7 0 16,0 0-20-16,5 7-3 0,-5-7-1 0,0 0 0 15,0 0-64-15,0 0-12 0,0 0-4 0,0 0 0 16,0-5-140-16,-3-2-29 0,1 0-6 0,-1 0-1 0</inkml:trace>
  <inkml:trace contextRef="#ctx0" brushRef="#br0" timeOffset="4358.79">18711 4072 1216 0,'-2'-12'54'0,"2"12"11"0,2-2-52 0,-2-3-13 15,0 3 0-15,0 2 0 0,0 0 157 0,0-5 29 16,3 3 6-16,-3 2 0 0,0 0-94 0,0 0-19 16,3 0-4-16,2 0-1 0,-2 0-74 0,5 2 0 15,-6-2-9-15,6 5-631 16,-3-3-125-16</inkml:trace>
  <inkml:trace contextRef="#ctx0" brushRef="#br0" timeOffset="4733.26">18825 4107 1209 0,'0'0'108'0,"0"0"-87"0,0 0-21 0,3 5 0 16,-1 2 141-16,1-2 24 0,-3-3 5 0,3 5 1 15,-1 0-41-15,1 0-8 0,0-2-2 0,-1 2 0 16,1-2-70-16,-3 2-14 0,3-5-4 0,-1 5 0 16,1 0 7-16,0-2 1 15,-3-5 0-15,2 2 0 0,-2-2-29 0,0 0-11 0,3 5 8 0,-3-5-8 16,0 0 15-16,0 0-3 0,0 0 0 0,0 0 0 15,0 0-2-15,0 0-1 0,0 0 0 0,0 0 0 16,2-7-9-16,1 2 10 0,0-2-10 0,-1-2 10 16,-2 2-10-16,3-3-12 0,0 3 2 0,-1-2 1 0,1 2 9 15,2 0 0-15,-2-5 0 0,2 7 0 0,-2-2 0 0,2 7-10 16,0-7 10-16,3 7-10 0,0 0 10 0,-2 0-10 16,2 0 10-16,-3 0-10 0,3 7 10 0,0-7 0 15,-3 5-9-15,3-3 9 0,0 3 0 0,-3 2 0 16,3-2 0-16,-3-3 0 0,1 5 0 0,2-2 0 15,-3-3 0-15,0 3 8 0,-2-3-8 0,2 3 0 16,0-3 9-16,-2 3-9 0,-3-5 11 0,5 0-3 16,-2 0 0-16,2 0-774 15,1 0-155-15</inkml:trace>
  <inkml:trace contextRef="#ctx0" brushRef="#br0" timeOffset="5108.54">19323 3992 1868 0,'0'0'41'0,"0"0"9"0,0 0 2 0,-6-5 0 0,6 5-42 0,-2-2-10 0,-6-3 0 0,2 5 0 15,-2 0 53-15,-2 5 9 0,2-3 2 0,-3 3 0 16,-2 2-42-16,0 0-8 0,0 0-2 0,-1 0 0 16,4-2 0-16,-1 2 0 0,1 0 0 0,2 0 0 15,0 0-12-15,2 0 0 0,1 0 0 0,0 0-10 16,2 3 10-16,1-3 0 0,2 2 8 0,2-4-8 15,-2-5 0-15,8 7-8 0,-3-5 0 0,6 3 0 16,0 2 0-16,-3-7 0 0,2 5 0 0,1-5 0 16,-1 2 8-16,1-2 0 0,2-2 0 0,-5 2 0 15,3-5 0-15,-6 5 0 0,3 0 0 0,-8 0 0 0,0 0 11 16,5 0 4-16,3 0 1 0,-5 0 0 0,-3 0 2 0,8 0 1 16,0 5 0-16,0-3 0 0,0 3-19 0,-1-3 0 15,-1 3 0-15,2-3 0 0,2 5 0 0,-2-2 0 16,0 2 0-16,0 5 0 0,-3-3 26 0,3-4-2 15,-2 2 0-15,-1 0 0 0,0 0 12 0,-2 0 1 16,2 0 1-16,-5 0 0 0,-3 0-22 0,1 3-5 16,-1-3-1-16,-5 0 0 0,0-5 2 0,-5 5 0 15,0 0 0-15,-6-2-765 16,1 2-153-16</inkml:trace>
  <inkml:trace contextRef="#ctx0" brushRef="#br0" timeOffset="5592.42">17788 4867 979 0,'-16'-5'43'0,"11"5"9"0,2 0-41 0,3 0-11 15,0 0 0-15,0 0 0 0,0 0 200 0,0 0 37 16,0 0 8-16,3 7 2 0,-1 0-129 0,1 5-26 16,2-3-4-16,1 8-2 0,2-3-26 0,0-5-6 15,-1 10-1-15,1-5 0 0,0 0-9 0,0 5-3 16,0-5 0-16,-2-2 0 0,-4 2-30 0,1 0-11 15,2-2 0-15,-2 2 9 0,-3-2 1 0,0-3 0 16,0 3 0-16,0-5 0 16,0-7-91-16,-3 7-19 0,-2 0-3 0,-3-2-932 0</inkml:trace>
  <inkml:trace contextRef="#ctx0" brushRef="#br0" timeOffset="5733.04">17661 5062 576 0,'5'-5'51'0,"-5"5"-41"0,3-2-10 0,0-3 0 16,-1 3 224-16,3-3 44 0,1-2 8 0,-1 7 1 15,3-7-139-15,3 2-28 0,-1 3-6 0,3-3 0 16,3 3-72-16,3-3-13 0,-3-2-3 0,2 0-1 16,3 5-7-16,-2-8-8 0,2 3 11 0,0 0-11 15,-2 0-52-15,-1 0-18 0</inkml:trace>
  <inkml:trace contextRef="#ctx0" brushRef="#br0" timeOffset="6123.54">17928 4796 1094 0,'0'0'97'0,"0"0"-77"16,0 0-20-16,0 0 0 0,0 0 181 0,0 0 33 16,0 0 6-16,0 0 2 0,3 7-90 0,-3-2-17 15,2 2-4-15,4 5-1 0,2-3-44 0,2 3-9 16,-2-5-1-16,0 7-1 0,3 0-18 0,-1-2-3 16,-2 2-1-16,3-2 0 0,-3-3-15 0,0 3-3 15,0 2-1-15,0-7 0 0,-3 0-14 0,-2 0 11 16,2 0-11-16,-3-2 10 0,1 2-2 0,0 0-8 15,-1-2 12-15,4-3-4 0,-4 3 3 0,-2-5 0 16,0 0 0-16,0 0 0 0,6-5-11 0,-4 3-12 16,1-5 2-16,0 0 1 15,-1-3-32-15,1 3-7 0,2 0 0 0,0-2-1 16,-2-3-19-16,2 0-3 0,-2 5-1 0,2 0 0 16,1 0 35-16,2 0 6 0,-3 5 2 0,0-3 0 0,3-2 21 0,-3 2 8 0,3 5 0 0,0-7-9 15,0 7 9-15,0 0 8 0,3 0-8 0,-1 0 11 16,-2 7 15-16,3-7 3 0,-6 5 1 0,3 2 0 15,-3 0 14-15,3-2 2 0,0-3 1 0,-3 5 0 16,1 0-15-16,-4-2-4 0,4 2 0 0,-4-2 0 16,-2-5-14-16,3 2-3 0,-3-2-1 0,5 7 0 15,-5-7 1-15,0 0 0 0,0 0 0 0,0 0 0 16,0 0-171-16,0 0-35 0</inkml:trace>
  <inkml:trace contextRef="#ctx0" brushRef="#br0" timeOffset="6295.92">18235 4796 1497 0,'0'0'66'0,"0"0"14"0,0 0-64 0,0 0-16 16,0 0 0-16,0 0 0 0,11 12 173 0,-6-10 31 15,3 3 7-15,0 2 1 0,0 0-121 0,-3 5-24 16,6-10-5-16,-6 5-1 0,0 5-47 0,3-7-14 16,-3 2 0-16,3-5 8 0,-8-2 0 0,6 7 0 15,-1 0 0-15,-5-7 0 16,0 0-141-16,0 0-28 0,0 0-6 0,0 0-1 0</inkml:trace>
  <inkml:trace contextRef="#ctx0" brushRef="#br0" timeOffset="6404.73">18235 4714 1598 0,'-3'-5'35'0,"1"3"7"0,2 2 2 0,0-5 1 0,0-2-36 0,0 7-9 0,0 0 0 0,5 0 0 16,-2-2 20-16,5 2 3 15,-6-5 0-15,6 5-511 0,-2 0-101 16</inkml:trace>
  <inkml:trace contextRef="#ctx0" brushRef="#br0" timeOffset="6717.55">18436 4641 1807 0,'0'0'40'0,"0"0"8"0,0 0 1 0,0 0 2 15,0 0-41-15,-8 0-10 0,8 0 0 0,0 0 0 0,-8 0 51 0,0 5 8 16,3-3 1-16,-3 3 1 0,5-3-45 0,-2 5-16 15,3-2 9-15,-1 2-9 0,3-5 0 0,-3 3 0 16,3-5 0-16,0 7 0 0,0 0 0 0,3 0 0 16,0 0 0-16,-1 0 0 0,-2-7 0 0,5 5-11 15,1 2 11-15,2-2-8 0,-3-3 8 0,3 5-12 16,3-7 12-16,-4 5-12 0,4-3 12 0,-3 3 0 16,3-3 0-16,-3 3 0 0,-3-3 0 0,3 3 0 15,5 2 0-15,-2-7 0 0,-4 7 0 0,1-7 16 16,-5 5-4-16,2-3-1 0,3 5 28 0,-5 0 5 15,-3-2 2-15,0-3 0 0,0 8 5 0,-3-3 1 16,-2 0 0-16,0 0 0 0,-1-5-27 0,-2 5-5 16,-2-2 0-16,-1 2-1 15,1 0-95-15,-3 0-18 0,-3 0-4 0</inkml:trace>
  <inkml:trace contextRef="#ctx0" brushRef="#br0" timeOffset="7638.82">17902 5619 57 0,'0'0'0'0,"0"0"0"0,0 0 0 0,0 0 0 0,-3 0 0 0,0 0 0 16,1-2 383-16,2-3 71 0,-6-2 14 0,4 7 4 15,-3-2-292-15,2-3-59 0,-2 5-11 0,-1 0-2 16,-2 0-40-16,3 0-7 0,-3 0-1 0,0 5-1 15,3-3-33-15,-3 5-6 0,-3-2-2 0,3 2 0 0,1 0-18 0,-1 0 0 16,0 0 0-16,2 0 0 0,-2 0 0 0,3 5 0 16,2-5 0-16,1 5 0 0,-1-5 0 0,3 2 0 15,3-2 0-15,-1-2 0 0,4 2 0 0,2 0 0 16,-3 0 0-16,6-2 0 0,-1-3 0 0,1-2 0 16,2 0 0-16,-2 0 0 0,-3-2 0 0,-1-3 0 15,1-2 0-15,0 0 0 0,0 0 0 0,-2 0 8 16,-1-5 0-16,0-2-8 0,0 2 28 0,-5-2-2 15,0 0 0-15,-2-5 0 0,2 5 6 0,-6 0 0 16,1-5 1-16,-3 5 0 0,0 0-11 0,0 0-2 16,0 0-1-16,1-3 0 0,-4 3-9 0,0 5-2 15,1-3 0-15,2 5 0 0,0 0 16 0,0 0 2 16,0 0 1-16,0 2 0 0,3-2 7 0,-1 7 2 16,4-7 0-16,-6 7 0 0,3 0-20 0,5 0-3 15,0 0-1-15,0 0 0 0,2 5-12 0,6-3 0 0,-3 5 0 16,9 0 0-16,-6 0 0 0,2 5 0 0,3 0 0 0,-2-3 0 15,2 3 0-15,1 2 0 0,1 0 0 0,1 0 0 16,-3 5 24-16,3-5 1 0,0 0 1 0,-3 3 0 16,3-8-26-16,-5 5 0 0,0-2 0 0,-1 0 0 15,1-5-9-15,-1 0-7 0,-2 0-2 0,0-5 0 16,-3 6 29-16,1-4 5 0,-6-4 2 0,0 0 0 16,0 0-219-1,0 0-44-15,0 0-9 0</inkml:trace>
  <inkml:trace contextRef="#ctx0" brushRef="#br0" timeOffset="7982.24">18018 5544 1519 0,'0'0'67'0,"0"0"14"0,5-5-65 0,1 5-16 15,-4 0 0-15,4 0 0 0,2 0 75 0,-3 0 11 16,3 0 2-16,0 0 1 0,0 0-49 0,0 0-9 16,0 0-3-16,0-2 0 0,-3 2-19 0,3-5-9 15,0 3 8-15,0-3-8 0,-3 5 21 0,-2-2-1 16,2-3 0-16,-3 5 0 0,1-2-6 0,-3 2-2 15,0 0 0-15,-3-5 0 0,-2-2 30 0,3 2 6 16,-6-2 0-16,0 7 1 0,2-2-30 0,-2-3-7 16,-2 5 0-16,5 0-1 0,-3 0-11 0,-3 0 0 15,3 0 0-15,0 5 8 0,0-3 10 0,0-2 2 16,-2 5 0-16,2-3 0 0,2 3 11 0,-1 2 2 16,1 0 1-16,-2 0 0 0,6 0-34 0,-1 0 0 15,-2-2 0-15,5 7 0 0,0-3-8 0,0-2-9 16,2 5-2-16,1-5 0 0,0 7 19 0,5-7 0 15,-3 7 0-15,3-7 0 0,0 5 0 0,0-5 0 0,2-2 0 16,-2 2 0-16,3-5 0 0,2 3 0 0,-2-5 0 0,-1 2 0 16,3-4-13-16,-2-3 4 0,2 5 1 0,0-7 0 31,-2 5-212-31,0-10-43 0</inkml:trace>
  <inkml:trace contextRef="#ctx0" brushRef="#br0" timeOffset="8232.57">18243 5478 576 0,'0'-7'51'0,"0"7"-41"0,0 0-10 0,-3 0 0 16,1-2 235-16,-1-3 45 0,0 5 8 0,3 0 3 0,0 0-138 0,0 0-27 16,0 0-6-16,-2 0 0 0,-3 5-48 0,-1-3-8 15,1-2-3-15,0 5 0 0,-1-3-33 0,1 3-6 16,-3 2-2-16,3-5 0 0,0 5-12 0,-1 0-8 16,1 5 10-16,2-5-10 0,1 0 10 0,-1 0-10 15,-2 5 10-15,2-5-10 0,6 5 0 0,-3-5 0 16,0 0 0-16,2 2 0 0,1 3 0 0,2-5-10 15,6 5 10-15,-3-10-8 0,0 3 8 0,0 2-13 16,2-2 5-16,6-3 8 0,-5-2-12 0,2 0 12 16,0-2-10-16,3-3 10 15,0 0-30-15,0-2 0 0,-3 0 0 0,0 0-637 16,1 0-127-16</inkml:trace>
  <inkml:trace contextRef="#ctx0" brushRef="#br0" timeOffset="8419.66">18439 5436 806 0,'-3'0'72'0,"3"0"-58"0,-5-5-14 0,2 10 0 16,1-5 252-16,-1 0 48 0,0 2 10 0,1-2 2 16,2 0-171-16,0 0-33 0,0 0-8 0,0 0 0 15,2 7-52-15,4 0-11 0,-4-2-1 0,4 7-1 16,-4-3-10-16,1-2-1 0,2 0-1 0,-2 0 0 16,-3 0-10-16,5 3-1 0,-2-8-1 0,-1 5 0 15,1 0-3-15,-3 0 0 0,3-2 0 0,-3-5 0 16,0 0-148-16,0 0-31 0</inkml:trace>
  <inkml:trace contextRef="#ctx0" brushRef="#br0" timeOffset="8560.32">18412 5363 57 0,'0'0'0'0,"0"0"0"16,0 0 0-16,0 0 0 0,0 0 433 0,0 0 82 15,0 0 16-15,0 0 3 0,0 0-397 0,3 0-79 16,2 0-16-16,-2 0-3 0,2 2-30 0,1-2-9 15,-1 5 0-15,0 2-624 16,-2-2-131-16</inkml:trace>
  <inkml:trace contextRef="#ctx0" brushRef="#br0" timeOffset="8925.63">18669 5309 979 0,'-3'0'87'0,"1"-5"-70"0,-1 5-17 15,0 0 0-15,-2 0 217 0,-3 0 40 0,3 0 8 0,-3 0 2 16,0 0-160-16,0 0-32 0,0 5-7 16,3-3 0-16,-3 3-40 0,0-3-8 0,0 3-2 0,0-3 0 15,0 3-18-15,3 2 0 0,0-2 0 0,-1 2 0 16,1-5 0-16,-3 5 0 0,8-7 0 0,-3 7 0 16,3-2 0-16,-2 2 0 0,-4 0 0 0,6 0 0 15,3-2 0-15,2 2 0 0,-2-5-10 0,2 5 10 16,1-2 0-16,-1-3 8 0,3 3 0 0,0-5 0 15,0 7-24-15,2-7-4 0,4 5-2 0,-4-3 0 16,6-2 14-16,-3 0 8 0,-5 0-10 0,0 5 10 16,8-5 0-16,-5 0 0 0,-1 2-8 0,-2-2 8 0,-3 5 0 15,3-3 0-15,-2-2 0 0,-6 0 10 16,0 0 18-16,0 7 4 0,0-2 1 0,-3 2 0 0,-2 5 19 0,-3-3 3 16,-3-4 1-16,3 2 0 0,3 0-28 0,-6 0-4 15,3 0-2-15,-5 0 0 0,3-2-22 0,-1-3 0 16,0 3 0-16,4-3-756 0,-1-2-157 0</inkml:trace>
  <inkml:trace contextRef="#ctx0" brushRef="#br0" timeOffset="9129.25">18878 5283 1152 0,'0'0'102'15,"0"0"-82"-15,0 0-20 0,0 0 0 16,0 0 269-16,0 0 50 0,0 0 9 0,0 7 3 15,0 0-226-15,3 0-45 16,-1-2-8-16,1 2-3 0,0 0-26 0,-1 0-6 0,1 0-1 0,0 0 0 16,-1-2 1-16,1 2 0 0,-1 0 0 0,-2 0 0 0,0-7-6 0,3 2-2 15,-3-2 0-15,0 0 0 0,3 10 1 0,-3-10 0 16,0 0 0-16,0 0 0 16,0 0-106-16,0 0-22 0,0 0-4 0</inkml:trace>
  <inkml:trace contextRef="#ctx0" brushRef="#br0" timeOffset="9284.92">18828 5198 1094 0,'-6'-2'48'0,"4"2"11"0,-1 0-47 0,1-5-12 15,-1 10 0-15,3-5 0 0,0 0 246 0,0 0 47 16,0 0 10-16,0 0 1 0,3 7-235 0,2-2-47 16,-3-3-10-16,-2 5-1 15,3 0-48-15,2 0-10 0,-2-2-1 0</inkml:trace>
  <inkml:trace contextRef="#ctx0" brushRef="#br0" timeOffset="9675.449">19055 5198 1260 0,'-5'5'56'0,"2"0"11"0,1-3-54 0,-4-2-13 0,4 5 0 0,-4-3 0 16,6 3 103-16,-2-3 17 0,-3 3 4 0,-1-3 1 15,1 3-66-15,0-3-14 0,5 3-2 0,0 2-1 16,-3 0-24-16,3 0-5 0,0 0-1 0,-3 0 0 16,3 5 0-16,0-5 0 0,-2 0 0 0,2 0 0 15,2 0 8-15,-2 5 2 0,3-5 0 0,0 0 0 0,2-2-32 0,0 2-6 16,3-5-2-16,-3 3 0 0,6-3 18 0,-3-2-10 16,3 0 10-16,-1 0-8 0,1 0 8 0,2-2 0 15,-5 2 0-15,3-5-8 0,2-2 8 0,-3 0 9 16,1 0-1-16,-1 0-8 0,1 0 28 0,0-5 0 15,-3 3-1-15,-3-3 0 0,0 5 29 0,-2-5 5 16,-1 3 2-16,-4-3 0 0,-3 0 4 0,-1 3 1 16,-4-3 0-16,2 5 0 0,-6 7-20 0,1-7-4 15,-3 7-1-15,3-5 0 0,0 5-20 0,2 0-4 16,1 0-1-16,-1 0 0 0,1 5-18 0,2-5 0 16,0 0 0-16,0 5 0 15,2-3-104-15,1-2-16 0,3 5-2 0,2-5-974 0</inkml:trace>
  <inkml:trace contextRef="#ctx0" brushRef="#br0" timeOffset="10064.78">19235 5158 1756 0,'0'0'39'0,"0"0"8"0,0 0 1 0,0 0 1 0,0 0-39 0,0 0-10 0,0 0 0 0,0 0 0 15,3 5 88-15,2 0 15 0,0-3 3 0,1 5 1 16,-1-2-22-16,0-3-4 0,1 5-1 0,-1-2 0 15,3 2-25-15,0 0-6 0,-3 0-1 0,0 0 0 16,1 0-6-16,-4-2-2 0,4-3 0 0,-4 3 0 16,-2-5-28-16,0 0-12 0,0 0 11 0,6 7-11 15,-6-7 12-15,0 0-4 0,0 0-8 0,0 0 12 16,0 0-12-16,0 0 9 0,5-7-9 0,-3 2 8 0,1-4-8 0,-3-3 12 16,3-2-12-16,-1 2 12 0,-2 5-24 0,6 0-5 15,-4-7-1-15,4 2 0 0,-4 3 5 16,4-3 1-16,-1 3 0 0,0-3 0 0,0 7 12 15,3-2 0-15,0 0 0 0,0 7 0 0,0-2 0 0,0-3 0 16,3 5 0-16,-1 5 0 0,-2-3 0 0,3-2 0 16,2 5 0-16,0-3 0 0,-2 5 0 0,-1-2 0 15,-2 2 0-15,0-2 0 0,0-3 12 0,0 3 4 16,0-3 2-16,3 5 0 0,-6 0 6 0,0-7 2 16,3 7 0-16,-8-7 0 0,6 5-6 0,-4-5 0 15,-2 0-1-15,0 0 0 0,0 0-8 0,0 0-2 16,0 0 0-16,0 0 0 0,0 0-9 0,0 0 0 15,0-5 0-15,-2 5-877 16,-1-7-183-16</inkml:trace>
  <inkml:trace contextRef="#ctx0" brushRef="#br0" timeOffset="11080.42">17846 6059 288 0,'0'0'12'0,"0"0"4"0,0 0-16 0,0 0 0 16,0 0 0-16,0 0 0 0,0 0 228 0,0 0 42 16,0 0 9-16,0 0 1 0,0 0-137 0,0 0-28 15,0 0-6-15,0 7-1 0,0 0-31 0,0 5-6 16,5-3-2-16,1 3 0 0,-1-5-19 0,0 7-4 15,1 0-1-15,2-2 0 0,-1 2 1 0,1 0 0 16,0 1 0-16,0-4 0 0,0 3-15 0,0 1-3 16,-3-4-1-16,1 3 0 0,-1-7-13 0,0 5-2 15,-2-5-1-15,2 0 0 0,-5 0-1 0,0 0 0 16,0-7 0-16,0 8 0 0,0-8 0 0,0 0 0 16,0 0 0-16,0 0 0 0,-2-3 2 0,-1-2 1 15,0-2 0-15,1 0 0 0,2-4-13 0,0 4 9 0,0-3-9 16,0-2 8-16,5 1-8 0,0 1 0 0,-2-2 0 15,5 3-11-15,2-3 11 0,-2 5-8 0,3 0 8 0,0 2-8 16,-1-2 8-16,1 5-10 0,-1-3 10 0,4 5-10 16,-4 0 10-16,1 0 0 0,-1 0 0 0,-2 5-8 15,0-3 8-15,0 3 0 0,-3 2 0 0,1 0 8 16,-4-4 4-16,1 6 2 0,0 0 0 0,-3-2 0 16,-6 0 16-16,6 5 3 0,-5 0 1 0,0-3 0 15,2 3-10-15,-2-5-1 0,-3 7-1 0,0-7 0 16,0-2-7-16,-3 2-2 0,3-4 0 0,-2 4 0 15,-1-3-13-15,1-4 0 0,2 7 0 0,-3-7 0 0,1 0-16 0,2 0-2 16,0 0-1-16,0 0 0 16,5-4-189-16,-2 1-37 0,2-1-8 0</inkml:trace>
  <inkml:trace contextRef="#ctx0" brushRef="#br0" timeOffset="11454.99">18235 6165 460 0,'0'0'41'0,"0"0"-33"16,0 0-8-16,0 0 0 0,0 0 205 0,0 0 39 16,0 0 8-16,0 0 2 0,0 0-132 0,0 0-26 15,0 0-6-15,0 0-1 0,0 0-48 0,0 0-9 16,0 0-3-16,0 0 0 0,0 0-5 0,-3 7-2 16,1 0 0-16,-1 3 0 0,1-6 2 0,2 8 1 15,-3-5 0-15,3 2 0 0,0 3-9 0,3-5-3 0,-1 0 0 0,1 0 0 16,2 0-13-16,-2-2 0 0,2-3 0 0,3 3 0 15,3-2 0-15,-1-6-8 0,3-2 8 0,1 5-10 16,-4-7 10-16,3 5 0 0,-2-5 0 0,2-2-8 16,-2 2 8-16,-1-3 9 0,-2-2-1 0,-2 5-8 15,-1 0 22-15,-2-4-2 0,-6 3-1 0,-2 1 0 16,2-2 33-16,-5-3 8 0,-3 8 0 0,-2-4 1 16,0 6-13-16,0-3-2 0,0 3-1 0,-3 2 0 15,0 0-21-15,3 0-4 0,5 2 0 0,0-2-1 16,0 5-19-16,0-3 0 0,0-2 0 0,5 8 0 15,1-8-111-15,2 0-25 0,0 0-6 0,0 0-840 16</inkml:trace>
  <inkml:trace contextRef="#ctx0" brushRef="#br0" timeOffset="11861.11">18526 6062 979 0,'0'0'87'0,"0"0"-70"15,0 0-17-15,0 0 0 0,0 0 119 0,0 0 20 16,-5 0 4-16,5 0 1 0,0 0-17 0,0 0-3 16,0 0-1-16,-3 7 0 0,3 2-75 0,3-2-14 15,-3 2-3-15,0-2-1 0,-3-2-4 0,3 2-1 16,5 0 0-16,-2 0 0 0,2 0-10 0,-2 0-3 16,0-2 0-16,2-2 0 0,3 1-12 0,0-4 0 15,-5 0 8-15,4 3-8 0,1-3 0 0,0-3 0 16,3 3 0-16,-3-4 0 0,0 4 0 0,0-3 9 15,0-2-9-15,-3-2 8 0,3 0 3 0,-5 0 0 0,-1 0 0 0,-2 3 0 16,5-4 3-16,-5 1 1 0,-5 0 0 0,3 0 0 16,-1 0-3-16,-2 0 0 0,-3 3 0 0,5-4 0 15,-2 6-12-15,2-3 9 0,-2 3-9 0,5 2 8 16,0 0-8-16,0 0 0 0,0 0 0 0,0 0 8 16,0 0-8-16,0 0 0 0,0 0 0 0,0 0 0 15,0 0 0-15,0 0 0 0,5 2 0 0,0 5 0 16,-5-7-9-16,6 5 9 0,7-2 0 0,-3 4 0 15,-2-3 0-15,0 3 0 0,-2-7 0 0,2 7 0 0,-3-2 0 16,0 2 8-16,3-5-8 0,-3-2 0 0,1 5 14 0,-1-5-3 16,-5 0-1-16,8 3 0 15,-8-3-92-15,0 0-18 0,0 0-4 0</inkml:trace>
  <inkml:trace contextRef="#ctx0" brushRef="#br0" timeOffset="12225.56">18733 5974 1324 0,'-6'0'59'0,"6"0"12"0,0 0-57 0,0 5-14 0,0-5 0 0,3 7 0 15,-3-7 168-15,5 0 32 0,-2 7 5 0,2 0 2 16,0 0-121-16,1 0-24 0,-1 1-5 0,3 1-1 16,-3 0-23-16,0-2-5 0,1 0 0 0,-1 1-1 15,-2-4-8-15,-3-4-2 0,0 0 0 0,5 3 0 16,-5-3-5-16,0 0-2 0,0 0 0 0,0 0 0 15,0 0 3-15,0 0 1 0,0 0 0 0,0 0 0 16,0 0-1-16,0-3 0 0,-3-9 0 0,1 5 0 16,2 0-13-16,0-2 0 0,0 0 0 0,2-1 0 0,-2-2-13 0,6-2-6 15,-1 7-1-15,0 2 0 0,1-4 7 0,1 4 1 16,1-2 0-16,0 0 0 0,0 7 12 0,-2 0 12 16,2-2-3-16,2 2 0 0,-2 0-24 0,0 0-5 15,0 2 0-15,0-2-1 0,0 5 9 0,-3-3 1 16,0 5 1-16,1-2 0 0,2-3 19 0,-3 3 4 15,-5-5 1-15,3 7 0 0,-1-4-14 0,3 1 0 16,-5 1 0-16,6-3 0 0,-6-2 0 0,2 5 0 16,-2-5 0-16,0 0 0 0,3-5 12 0,0 5 0 15,-1-2 0-15,1-3-736 16,-3-2-147-16</inkml:trace>
  <inkml:trace contextRef="#ctx0" brushRef="#br0" timeOffset="12694.41">19185 5824 1231 0,'0'0'54'0,"0"0"12"0,0 0-53 0,0 0-13 0,0-5 0 0,0 5 0 16,0 0 124-16,0 0 21 0,0 0 5 0,0 0 1 15,-5-2-58-15,5 2-11 0,-8-5-2 0,2 10-1 16,-4-3-42-16,-1 5-8 0,3 0-1 0,-2 0-1 16,2 0-12-16,-3 5-3 0,1-5 0 0,2 7 0 15,0-7-12-15,2 5 0 0,1-5 0 0,0 0 0 16,5 5 0-16,0-5 0 0,0 0 0 0,0-2 0 15,0-5-13-15,5 2 4 0,3-2 1 0,0 7 0 16,0-7-1-16,5 5 0 0,-2-10 0 0,2 5 0 16,-2-2 9-16,-1-3 0 0,3-2 0 0,1 3-8 0,-4-4 8 15,-2 1 0-15,0 5 0 0,0-10 8 16,-3 5 2-16,-2 0 1 0,0 0 0 0,-3-5 0 0,0 5 11 16,-6-7 2-16,1 2 1 0,-6 3 0 0,1-3 14 0,-1-2 2 15,-5 7 1-15,-2-5 0 0,-3 3-15 0,5-3-3 16,0 0-1-16,-3 5 0 0,4 0-4 0,-1 0-1 15,-3 0 0-15,6 2 0 0,0 3 2 0,2-3 1 16,3-2 0-16,0 5 0 0,-2-3-6 0,4 5-2 16,6 0 0-16,0 0 0 0,0 0-2 0,0 0-1 15,0 0 0-15,6 5 0 0,-1-5-10 0,6 2 0 16,2 5 0-16,0-2 0 0,6 2-8 0,-1 0-4 16,3 0-1-16,0 5 0 0,-2-5 13 0,-1 3 0 15,1 1 0-15,-1 1 0 0,1-3 0 0,-6-4 0 16,0 7 0-16,1-3 0 0,-4-2 12 0,1 5-4 15,-3-5 0-15,2 0-8 0,-4 0 0 0,2 0 0 0,-3 0 0 16,0-2 0 0,0-3-235-16,-5-2-41 0</inkml:trace>
  <inkml:trace contextRef="#ctx0" brushRef="#br0" timeOffset="13116">19518 5699 864 0,'0'0'76'0,"0"0"-60"0,0 0-16 0,0 0 0 16,0 0 193-16,-5-2 36 0,5 2 7 0,0 0 2 16,0 0-122-16,0 0-24 0,-11 2-4 0,11-2-2 15,-7 0-47-15,-1 5-10 0,-3-3-1 0,0 5-1 16,3 0-12-16,1 3-3 0,-1-3 0 0,0 0 0 0,0 0-12 0,2 0 0 16,-2 0 8-16,3 0-8 0,3 0 0 0,-1 0 0 15,3-7 0-15,-3 7 0 0,6-2-9 0,0 2 9 16,-1-4 0-16,1 1-9 0,-1 3 9 0,4-7-10 15,2 5 10-15,2-3-10 0,-2-2 10 0,0 0-10 16,3 0 10-16,-3 0-10 0,0-2 10 0,0 2 0 16,-3-5 0-16,3 3 0 0,-3-3 0 0,0-2 0 15,1 2 0-15,-4 3 0 0,4-5 11 0,-4 2-3 16,1-2 0-16,0 0 0 0,-3 0 4 0,0 2 0 16,0-2 0-16,0 5 0 0,0-3-12 0,-3-2 12 15,0 7-12-15,3 0 12 0,0 0-12 0,0 0 0 16,-2-2 0-16,2 2 8 0,0 0-8 0,0 0 12 15,0 0-12-15,0 0 12 0,0 0-12 0,8 2 0 16,-1-2 0-16,4 0 0 0,-6 5 0 0,3-3 0 0,3-2 0 16,-1 0 0-16,-4 5 0 0,2-3 0 0,0-2 0 0,0 0 0 15,-8 0 0-15,8 5 0 0,-8-5 9 0,0 0-1 32,5 0-58-32,-5 0-11 0,0 0-3 0</inkml:trace>
  <inkml:trace contextRef="#ctx0" brushRef="#br0" timeOffset="13428.34">19611 5666 1267 0,'0'5'112'0,"0"-5"-89"0,-3 2-23 0,3-2 0 15,3 5 146-15,-3-5 25 0,0 0 5 0,8 3 0 16,0 1-96-16,0 3-20 0,0-2-4 0,0-3-1 16,0 5-29-16,-1 0-6 0,1-2 0 0,0 2-1 0,-2-2 1 0,-1-3 0 15,0 5 0-15,-5-7 0 0,0 0 8 0,0 0 3 16,0 0 0-16,0 0 0 0,0 0-12 0,0 0-3 15,0 0 0-15,0 0 0 0,0 0-1 0,0 0-1 16,0 0 0-16,0-7 0 0,0 0-14 0,0 0 11 16,0 0-11-16,0 0 10 0,3-5-10 0,-3 5 0 15,3 0 0-15,-1 0 0 0,3 0 0 0,-2-5 0 16,2 5 0-16,-2 0-11 0,0 0 11 0,2 2 0 16,0 5-9-16,1-7 9 0,2 5 0 0,-3-3 0 15,0 5 0-15,0-2 0 0,3 2-22 0,-2 0 3 16,-1 0 1-16,0 0-698 15,0 0-139-15</inkml:trace>
  <inkml:trace contextRef="#ctx0" brushRef="#br0" timeOffset="13834.51">19889 5605 864 0,'0'0'76'0,"0"0"-60"0,0 0-16 0,0 0 0 15,0 0 210-15,0 0 39 0,0 0 8 0,2 7 2 16,1-2-173-16,0 2-34 0,-3-5-8 0,2 3 0 16,4 2-26-16,-1 0-5 0,3-7-1 0,0 7 0 15,0-7 4-15,0 5 1 0,2-3 0 0,-2-2 0 16,0 0-9-16,0-2-8 0,0 2 12 0,3 0-12 16,-3-5 12-16,-3-2-4 0,0 5 0 0,3-3-8 0,0-7 16 0,-5 5-4 15,2 0-1-15,-5-2 0 0,5-3-1 0,-2 0 0 16,-3 5 0-16,2-2 0 0,-2-3-10 0,0 5 0 15,3-5 9-15,-3 5-9 0,0 0 0 0,-3 0 0 16,3 2 0-16,-2 3 0 0,2-3 0 0,0 5 0 16,0 0 9-16,0 0-9 0,0 0 54 0,0 0 4 15,0 0 1-15,0 12 0 0,0 0-5 0,0 2-1 16,0 0 0-16,0 0 0 0,0 5-7 0,2 2-2 16,-2 0 0-16,3 5 0 0,-3-7-19 0,3 2-4 15,-3 0-1-15,2-2 0 0,-2 2 10 0,-2-2 2 16,2-5 0-16,0 5 0 0,0-5-32 0,-3 0 0 15,3 0 0-15,-3-2 0 0,3 2 0 0,-2-7 0 16,-1 0 0-16,1-2 0 16,2 2-138-16,0-7-34 0,-8 0-6 0,5 0-2 0</inkml:trace>
  <inkml:trace contextRef="#ctx0" brushRef="#br0" timeOffset="30549.38">13065 12393 633 0,'0'0'28'0,"0"0"6"0,-3-3-34 0,3 3 0 15,0-4 0-15,-2-3 0 0,-1 4 160 0,3 3 24 16,3-4 6-16,-3 4 1 0,-3-8-71 0,3 8-15 16,0-7-2-16,0 7-1 0,0-4-10 0,-2 1-1 15,-4-1-1-15,4-3 0 0,-1 7-11 0,3 0-3 16,-5-7 0-16,2 4 0 0,-2-2-32 0,2 1-8 16,-2 1 0-16,2 3-1 0,-5-4-4 0,6 4-1 0,-4-3 0 0,1 3 0 15,0-4-6-15,-3 4-2 0,2 0 0 0,-1 0 0 16,1 0-6-16,-2 0 0 0,0 0-1 0,0 4 0 15,3-4-1-15,-3 3 0 0,0-3 0 0,0 4 0 16,0-4-4-16,0 7-1 0,1-7 0 0,-1 5 0 16,0-2-1-16,0 1-8 0,0-1 12 0,-3 4-4 15,3-3-8-15,0-1 0 0,0 1 0 0,-2 3-11 16,2-4 11-16,0 2 0 0,-3 2 0 0,3 0 0 16,0 0 0-16,1-3 0 0,-1 3 0 0,0-4 0 15,-3 6 0-15,3-2 0 0,-2 0 0 0,4 3 0 16,-2-6 0-16,0 3 0 0,0 5 8 0,0-2-8 15,1-3 10-15,1 0-2 0,1 5-8 0,0-5 12 16,-1 4-12-16,1-1 0 0,5 2 0 0,0 2 0 16,-3 0 0-16,6-3 14 0,-3 4-2 0,3-4-1 15,-3 3-11-15,2 1 0 0,-2-1 0 0,3-3 0 0,0-1 8 16,2 6 0-16,-2-2 0 0,-1 1 0 0,6-1-8 0,-3-3 0 16,3-1 0-16,-2 6 0 0,-1-6 0 0,3 4 0 15,0-2 0-15,2-5 8 0,1 4-8 0,0-1 0 16,2-3 9-16,-3 5-9 0,6-5 0 0,-2 0 8 15,1 0-8-15,1-3 0 0,5-1 0 0,-2 4 0 16,0-2 0-16,2 2 8 0,2-3 9 0,-1-1 3 16,-1 1 0-16,3-1 0 0,-6-3-28 0,6 0-6 15,0-3-1-15,0-1 0 0,2 4 15 0,-5-7 0 16,3 0 12-16,0 0-12 0,-6-1 18 0,1-3-3 16,-1-3-1-16,1 2 0 0,-3-2 8 0,0-3 2 0,-3-2 0 15,3 1 0-15,-3-1-6 0,0 2-1 0,-5-6 0 0,3 9 0 16,-3-3-4-16,-3 1-1 0,-2 2 0 0,-1 0 0 15,-2-5 0-15,-2 5 0 0,-1 0 0 0,-2 2 0 16,-6 2 4-16,3-4 0 0,0 3 0 0,-2-1 0 16,-1-2-6-16,0 7-1 0,-2-8 0 0,3 8 0 15,-4-4-9-15,1 4 0 0,3-5 0 0,-1 2 8 16,-2 6-8-16,0-6 0 0,2 3 0 0,-2 3 0 16,2-3 0-16,-2 2 0 0,0 2-11 0,2-1 11 31,-2 4-71-31,2 0-9 0,-2 0-1 0,3 0-1295 0</inkml:trace>
  <inkml:trace contextRef="#ctx0" brushRef="#br0" timeOffset="33085.97">12613 12614 770 0,'5'0'34'0,"-5"0"7"0,0 0-33 0,0 0-8 15,0 0 0-15,5 0 0 0,-2-3 101 0,-3 3 19 16,0 0 3-16,0 0 1 0,3-4-8 0,-3 4 0 16,0 0-1-16,0 0 0 0,0 0-37 0,0 0-7 15,0 0-2-15,0 0 0 0,0 0-16 0,0 0-3 16,0 0-1-16,0 0 0 0,0 0-10 0,0 0-3 16,-8 4 0-16,8-4 0 0,-6 3-1 0,6-3-1 15,-8 4 0-15,8-4 0 0,0 0-6 0,0 0 0 16,-8 0-1-16,8 0 0 0,-10 0 0 0,10 0 0 0,-8 0 0 0,8 0 0 15,-8 0-6-15,8 0-1 0,-8-4 0 0,0 4 0 16,-2-3 0-16,2 3 0 0,8 0 0 0,-8-4 0 16,0 4 0-16,0-3-1 0,0 3 0 0,3-4 0 15,-1 4-10-15,1-7-1 0,0 7-8 0,-1 0 12 16,1-3-12-16,0-1 11 0,-3-1-11 0,3 2 10 16,-1 3 0-16,1-4 0 0,-3 1 0 0,0-1 0 15,3 1 1-15,0-1 0 0,-3 1 0 0,2-1 0 16,-4-3-11-16,2 0 0 0,0 2 0 0,0 2 0 15,-5-1 26-15,-1-3 3 0,1 0 1 0,0 4 0 16,0-1-30-16,-3-3 0 0,0-1 0 0,0 1 0 16,6 0 0-16,-1 0 16 0,-5-4-4 0,3 3 0 15,0 1-12-15,2 0 0 0,-2 0 0 0,0-4 0 16,2-1 0-16,0 2 0 0,-2-1 0 0,3 4 0 0,-4-8 12 16,4 4-3-16,-1-3-1 0,1-1 0 0,-1 1 4 0,0 3 1 15,-2-8 0-15,3 5 0 0,-6 0-1 0,3-5-1 16,-3 5 0-16,2 0 0 0,-1-5-2 0,1 5 0 15,-4-8 0-15,2 8 0 0,0-4-9 0,0-1 8 16,6-2-8-16,-4-1 8 0,1 4-8 0,0-4 0 16,0-3 0-16,2 3 8 0,-2 1-8 0,2-2 0 15,-2-6 0-15,-3 8 0 0,6-5 8 0,-4 5-8 16,-1-5 0-16,1 5 8 0,-2-2-8 0,3 2 0 16,-3-1 0-16,0-4 8 0,1 1-8 0,-1 1 8 15,-3-2-8-15,3 0 8 0,-2-2-8 0,2 2 0 0,-3 0 9 16,4 1-9-16,-1-4 0 0,2 3 0 0,4-2 0 0,-1 2 0 15,1-2 0-15,2-2 0 0,-3 1 0 0,3 3 0 16,-2-2 0-16,-1 0 0 0,0-5 0 16,1 3 0-16,2 1 0 0,-3-4 8 0,1 5-8 0,-3-5 0 15,2 7 9-15,0 0-9 0,1-2 12 0,-1 0-12 16,-2-3 11-16,2 3-11 0,3-5 10 0,-2 5-10 16,-1-5 9-16,1 5-9 0,-1-3 8 0,3 3-8 15,-2-5 0-15,2 7 0 0,-3-2 8 0,3 2-8 16,-2-7 0-16,2 5 0 0,-3 2 0 0,0-2 0 15,1-3 0-15,-1 3 0 0,1 2 0 0,-4-2 0 16,1 0 0-16,0-3 0 0,0 8 0 0,0-3 0 16,2-5 0-16,0 8 8 0,-2-8-8 0,3 10 0 15,-4-7 0-15,4 2 0 0,-3 0 8 0,5-2-8 16,-3-3 0-16,3 3 0 0,0 2 0 0,0-2 0 0,3 2 0 16,-3 0 0-16,3-2 0 0,-3 2 0 0,2-2 0 0,1 7 0 15,-3-10 0-15,3 8 0 0,-3-8 0 0,0 3 0 16,0 2 0-16,0 0 0 0,-2-2 8 0,2 2-8 15,0-2 8-15,-3 2-8 0,3 0 8 0,-2 3-8 16,-1-3 0-16,3 0 8 0,-2 5-8 0,-1-5 0 16,3 0 0-16,0 0 8 0,0 5-8 0,0-7 0 15,-2 2 0-15,2 0 0 0,-3 5 0 0,3-5 0 16,-2 0 0-16,2 5 0 0,0-5 0 0,0 5 0 16,0-5 0-16,-3 5 0 0,1 0 0 0,-1-5 0 15,-2 7 0-15,2-7 0 0,1 5 0 0,-1 0 8 16,0 0-8-16,-2-3 0 0,3 3 0 0,-1 0 0 15,1 0 8-15,-4-3-8 0,4 3 0 0,-1 0 0 0,1 2 0 16,-4-2 0-16,6 2 0 0,-2 2 0 0,-3-1 0 0,2-1 0 16,0 0 0-16,1 5 8 0,-3-3-8 0,2 1 8 15,-2 0-8-15,0-3 0 0,2 5 0 0,-2-5-11 16,-3 0 11-16,3 5 0 0,5-7 0 0,0 9 0 16,-5-2 0-16,2-5 0 0,0 5 0 0,1 0 0 15,-1 0 0-15,1 0 0 0,-4-5 0 0,4 5 8 16,-1 2-8-16,-2-2 0 0,2 0 0 0,1 0 0 15,-1-1 0-15,1-1 0 0,-1 2 0 0,0 0 0 16,-2 0 0-16,0 2 0 0,2-2 0 0,1 0 0 16,-3 2 0-16,-1-2 0 0,-1-5 0 0,1 5 0 15,-2 0 0-15,1 0 0 0,1 0 0 0,-4-1 0 16,2-1 0-16,-3 7 0 0,4-6 0 0,-4 4 8 16,3-3-8-16,0 2 0 0,-2-2 0 0,-1 0 0 0,1 2 0 15,2 2 0-15,0-1 0 0,0-1 0 0,0 2 0 0,0-1 0 16,0-3 0-16,1 7 8 0,-1-5-8 0,2 2 0 15,-1-1 0-15,-1-1 0 0,0 2 0 0,-3-4 0 16,1 3 10-16,-3-1-10 0,5-2 0 0,-3 4 0 16,-2-1 0-16,3-1 0 0,-1 5 0 0,-2-7 0 15,2 7 0-15,1-5 0 0,2 5 0 0,0 0 0 16,0-3 0-16,0-1 0 0,3 6 0 0,-3-2 0 16,0-3 0-16,0 6 0 0,1-3 0 0,-1 0-8 15,0 2 8-15,0 2 0 0,0-1 8 0,0-3 6 16,-2 4 1-16,-1-1 0 0,3-3-25 0,-2 7-5 0,-1-7-1 15,3 7 0-15,-2-7 16 0,-1 7 0 16,1 0 0-16,-1-5 0 0,1 5 0 0,-1-3 0 0,3 3 0 16,0 0 0-16,-2-4 0 0,2 4 0 0,-2 0 0 0,-1 0 0 15,3 0 0-15,-2 0 0 0,-4-3 0 0,4 3 0 16,-6-4 0-16,3 4 0 0,2 0 0 0,-2 0 0 16,-3 0 0-16,1 4 0 0,7-4 0 0,-3 0 0 15,-5 3 0-15,6-3 0 0,-1 0 0 0,4 4 0 16,1-1 0-16,-2 2 0 0,-5-5 0 0,5 0 0 15,3 7 0-15,-3-3 0 0,-2-1 0 0,-1 1 0 16,3-1 0-16,1 1 0 0,-4-1 0 0,0 1 0 16,1-1 0-16,2 1 0 0,5-1 0 0,1 2 0 15,-6-1 0-15,0-1 0 0,11 1 0 0,-3-1 0 16,-5 4 0-16,5 0 0 0,-3 0-8 0,3 2 8 16,3 1 0-16,-3-3 0 0,0 0 0 0,0 5 0 0,3-1 0 15,0-1-9-15,-3-3 9 0,2 0 0 0,1 5 0 0,0-1-8 16,2-1 8-16,-2-3 0 0,0 5 0 15,-1-5-8-15,4 4 8 0,-1-1 0 0,-2-3 0 16,-1 0 0-16,6 5 0 0,-2-5-8 0,-1 0 8 0,-2 0 0 31,2 0 0-31,0 0 0 0,1 2 0 0,-1-2 0 0,-5 0 0 0,6-4 0 16,2 4 0-16,-3-2 0 0,-5 2 0 0,3-7 8 16,2 7-8-16,-2-7 0 0,5 0 0 0,-3 7 0 15,-2-3 0-15,0-1 0 0,5-3 0 0,0 4 0 16,-6-1 0-16,4 4 0 0,2-7 0 0,0 0 0 15,0 5 0-15,0-5-10 0,-3 2 10 0,3-2-10 32,0 0-43-32,-3 5-9 0,1 2-2 0,2-7 0 0,0 0-152 0,0 0-30 15</inkml:trace>
  <inkml:trace contextRef="#ctx0" brushRef="#br0" timeOffset="33882.71">7755 7680 288 0,'0'0'25'0,"0"0"-25"16,0 0 0-16,0 0 0 0,0 0 140 0,0 0 22 15,11 0 5-15,-6 0 1 0,-5 0-52 0,0 0-11 16,0 0-1-16,2 0-1 0,-2 0 6 0,0 0 2 15,3 7 0-15,0 0 0 0,2-3-42 0,-2 3-8 16,-3 1-1-16,2 3-1 0,1-1-13 0,0 4-2 16,-3-2-1-16,2 2 0 0,1-3-13 0,0-1-2 0,2 9-1 15,0-5 0-15,-2 0-12 0,5-2-3 0,0 2 0 0,2 0 0 16,1-2-12-16,-1-1 11 0,4-1-11 0,-1-3 10 16,5 5 34-16,-4-10 8 0,-1 7 0 0,5-2 1 15,1-4 18-15,-3-3 3 0,0 4 1 0,-3-4 0 16,0-4-60-16,-2 1-15 0,2-1 0 0,-5-3 0 15,2 0 54-15,1 2 8 0,0-5 2 0,-3-1 0 16,-1 4-52-16,4 0-12 0,-3-5 0 0,-3 5 0 16,3 0 0-16,0 0 0 0,-5 0 0 0,2 0 0 15,3 2 0-15,-3-2 0 0,-2 4 0 0,2-1 0 16,-2 1 0-16,-3 3 0 0,0 0-12 0,0 0-839 16,0 0-168-16</inkml:trace>
  <inkml:trace contextRef="#ctx0" brushRef="#br0" timeOffset="47233.63">7448 8155 172 0,'-8'0'16'0,"8"0"-16"0,0 0 0 0,0 0 0 16,-5 0 186-16,5 0 34 0,-3 4 8 0,3-4 0 15,0 0-71-15,0 0-14 0,-5 3-3 0,5-3-1 16,0 0-60-16,0 0-12 0,0 0-3 0,-5 0 0 16,5 0 0-16,0 0 0 0,2 7 0 0,-2 0 0 15,0 0 0-15,0 0 0 0,3-2 0 0,-3 2 0 16,3 0-51-16,-1-3-13 0,1 4 0 0,-1-1 0 15,1-5 0-15,2 3 0 0,-5-5 0 0,6 2 0 0,2 3 0 0,-3-5 0 16,-5 0 0-16,0 0 0 16,8 0-92-16,-3 4-20 0,-5-4-5 0,5-4-461 15,-5 4-92-15</inkml:trace>
  <inkml:trace contextRef="#ctx0" brushRef="#br0" timeOffset="47436.7">7551 8110 403 0,'0'0'36'0,"0"0"-36"16,0 0 0-16,0 0 0 0,0 0 250 0,0 0 43 15,0 0 9-15,0 0 2 0,-2 5-141 0,2-5-28 16,0 7-6-16,2 0-1 0,-2-3-62 0,3 4-13 16,-3-1-2-16,3 0-1 0,2-3-39 0,-3-1-11 0,4 4 0 15,-4-3 0-15,4-1 0 0,-1 4 0 0,0-7 0 16,-2 7 0-16,-3-7-16 0,5 5-7 0,0-5-1 0,-5 0-596 15,0 0-118-15</inkml:trace>
  <inkml:trace contextRef="#ctx0" brushRef="#br0" timeOffset="47889.728">7879 8173 691 0,'6'0'61'0,"-6"0"-49"16,0 0-12-16,-3-4 0 0,-2-3 182 0,5 7 34 15,0-3 6-15,-3-1 2 0,-5-3-77 0,3 2-15 16,5 5-4-16,-3-2 0 0,-2-6-48 0,2 4-11 16,3 4-1-16,0 0-1 0,0 0-25 0,-8 0-5 15,-2 0-1-15,2 0 0 0,8 0-18 0,0 0-4 16,-8 0-1-16,0 4 0 0,0-1-1 0,3 4-1 16,-1-2 0-16,-2 2 0 0,-5 0-11 0,5 0 0 15,3 0 0-15,0 0 0 0,-3 0 0 0,0 5 0 0,5-1 0 0,0-1 0 16,1 4 0-16,-1-2 0 0,3 2 0 0,3 0 0 15,-1 2 0-15,1-1 0 0,-3-1 0 0,5 0 0 16,6 0 0-16,-3 0 0 0,-5 2 0 0,-1-1 0 16,4-6 12-16,1 7-4 0,1-6 0 0,-5 2 0 15,-6-3-8-15,6-2 10 0,5 5-10 0,-5-5 10 16,-9-2-10-16,1 2 0 0,5-7 0 0,0 0-725 16,0 0-152-16</inkml:trace>
  <inkml:trace contextRef="#ctx0" brushRef="#br0" timeOffset="48061.55">7691 8371 1958 0,'0'0'87'0,"0"0"17"0,8 0-83 0,-2 0-21 16,-6 0 0-16,8-2 0 0,5 2 0 0,-3 0 0 16,-4 0 0-16,2-5 0 0,0 5 36 0,2-2 2 15,1-3 1-15,-3 5 0 0,-8 0-31 0,13 0-8 16,3-7 0-16,0 7 0 15,-8 0-81-15,2 0-18 0,3 0-3 0,1 0-1 0</inkml:trace>
  <inkml:trace contextRef="#ctx0" brushRef="#br0" timeOffset="48389.99">7975 8376 1497 0,'0'0'66'0,"0"0"14"0,0 0-64 0,0 0-16 0,0 0 0 16,0 0 0-16,0 0 86 0,0 0 14 0,-8 0 2 0,0 0 1 15,2 0-29-15,1 0-6 0,-3 4 0 0,3-1-1 16,-6 4-35-16,6-2-8 0,2 2 0 0,-2-5-1 16,-3 10-14-16,3-5-9 0,5 5 12 0,0-3-12 15,-3-2 0-15,3 5 0 0,0-5 0 0,3 5 0 16,5-3 0-16,0-2 0 0,-3-2 0 0,3 2 0 16,0 0 0-16,0-2-12 0,2-5 12 0,4 2-12 15,-1-2-7-15,0 0-1 0,-2-2 0 0,-1-3 0 16,-4-2 20-16,4 0-8 0,-2 0 8 0,0 2 0 15,-5-4 8-15,-1-3 9 0,4 5 2 0,-4 0 0 16,1-5 29-16,-3 5 5 0,-3 0 2 0,1 0 0 16,-1 0 19-16,0 7 4 0,-7-5 1 0,2 3 0 0,8 2-63 15,-8 0-16-15,0 0 0 0,0 0 0 0,0 2-11 16,3-2-5-16,5 0 0 0,0 0-1 16,-8 5-117-16,5 2-23 0,3-7-5 0,0 0-826 15</inkml:trace>
  <inkml:trace contextRef="#ctx0" brushRef="#br0" timeOffset="48951.97">8133 8416 1497 0,'0'0'32'0,"0"0"8"0,0 0 0 0,0 0 4 0,0 0-36 0,0 0-8 16,0-5 0-16,0 5 0 0,6-2 96 0,-6 2 18 15,-8 0 3-15,8 0 1 0,0 0-49 0,0 0-9 16,0 0-3-16,-3 2 0 0,0 3-31 0,1 2-6 15,2 0-2-15,0 0 0 0,-3 0-18 0,0 0 8 0,6 0-8 0,-3 5 0 16,0-5 8-16,0 0-8 0,3 0 0 0,5 0 0 16,0-2 0-16,0 2 0 0,-3-3 0 0,5-1 0 15,6 2 0-15,-2-5 0 0,-14 0 0 0,7 2 0 16,7-4 0-16,-4-3 0 0,1 2 0 0,-6-1 0 16,0-3 13-16,1 0-4 0,2 2-1 0,0-2 0 15,-8 0 14-15,2 0 2 0,4 0 1 0,-4 0 0 16,-4 2 13-16,2-2 2 0,-6 0 1 0,6 5 0 15,0-3-5-15,-2-2-2 0,-1 7 0 0,-2-7 0 16,5 7-19-16,0 0-4 0,-8 0-1 0,2 0 0 16,-2-5-10-16,3 5 0 0,5 0 0 0,0 0 0 15,-2 0 0-15,2 0 0 0,0 0-11 0,0 0 11 16,0 0 0-16,0 0-10 0,5 0 10 0,-5 0 0 0,0 0 0 0,0 0 0 16,0 0 0-16,0 0 0 0,5 0 0 0,-5 0 0 15,-3 5 0-15,3-5 9 0,0 0-9 0,0 0 0 16,-5 0 9-16,0 0-9 0,5 0 0 0,0 0 0 15,0 0 0-15,-5-5 0 0,-3 5 0 0,2 0 0 16,6 0 0-16,0 0 0 0,-2-2 0 0,2 2 0 16,0 0 0-16,5-5 0 0,0 3 0 0,-5 2 0 15,-2-5 0-15,2-2 0 0,10 4 0 0,-10-1 0 16,-5 1 12-16,0-1-4 0,5 4-8 0,0 0 0 16,-6-7 0-16,-2 7 0 0,-2-5 0 0,2 5 0 15,0-2 0-15,0-3 0 0,-3 5 0 0,6 0 0 16,5 0 0-16,-5 5 0 0,-6-5 0 0,6 2 0 15,5-2 0-15,0 0 0 16,0 0-50-16,0 0-11 0,0 5-3 0,3 2-682 0,7 0-137 0</inkml:trace>
  <inkml:trace contextRef="#ctx0" brushRef="#br0" timeOffset="49530.18">8535 8402 1036 0,'-18'-5'23'0,"13"5"5"0,5 0 0 0,0 0 1 0,0 0-29 0,0 0 0 16,0 0 0-16,0 0 0 0,0 0 57 0,0 0 6 16,-3-2 1-16,3 2 0 0,0 0 51 0,0 0 10 15,-8 0 3-15,3 2 0 0,-1 3-103 0,1-3-25 16,0 3 0-16,-6-3 0 0,-2 10 32 0,5-5 2 16,0 0 0-16,0 5 0 0,-2-5-3 0,2 7-1 15,5-2 0-15,0-3 0 0,1-2-40 0,4 5-8 16,-2-5-2-16,8 5 0 0,3-10 20 0,-3 5-8 15,0-2 8-15,2-3 0 0,6 3 20 0,0-10 10 16,-3 3 2-16,1-3 1 0,2 3 34 0,2-5 6 16,-2-5 2-16,-5 2 0 0,-11-1 5 0,5-1 0 0,5-2 1 0,-7 0 0 15,-3-5 7-15,0 5 2 0,0-5 0 0,0 2 0 16,5-1-21-16,-7-1-4 0,-4 5-1 0,1 0 0 16,5 0-51-16,-3 2-13 0,-7-2 0 0,5 9 0 15,-3-4 0-15,0 1 8 0,2 4-8 0,1-3 0 16,0 4 8-16,0-1-8 0,2 4 0 0,3 0 9 15,-8 0-9-15,8 0 0 0,-3 4-12 0,1 3 12 16,2 0-9-16,2 1 9 0,1 1 0 0,5 3 0 16,-3 2 0-16,6-2 0 0,-1 2 0 0,1 0 0 15,2 0 0-15,-5-2 0 0,0 2 0 0,3-2 0 16,2-3 0-16,-3 3 0 0,1-1 0 0,-3-1 0 16,-3 2-124-16,6-3-24 0,-3 3-4 0,-3-5-1076 15</inkml:trace>
  <inkml:trace contextRef="#ctx0" brushRef="#br0" timeOffset="50418.5">9141 8420 57 0,'0'0'0'0,"0"0"0"15,0 0 0-15,0 0 0 0,0-4 223 0,-2-3 39 16,2 2 8-16,0 3 2 0,-3-3-167 0,0 3-33 16,1-3-6-16,2 5-2 0,0 0 41 0,0 0 8 0,-6-7 2 0,1 7 0 15,0-7-41-15,2 7-8 0,-5 0-2 0,3 0 0 16,-6 0-40-16,4 4-9 0,-1-1-2 0,0-3 0 15,-6 7 26-15,4 0 5 0,2 0 0 0,-3-2 1 16,1 2-36-16,2 4-9 0,8-3 0 0,-3 1 0 16,-2-2 0-16,2 5 0 0,6-5 0 0,-3 0 0 15,2 0 0-15,-2 0 0 0,-2-2-11 0,2-5 11 16,0 0 0-16,8 7 0 0,2-7 0 0,-2 4-8 16,0-4 8-16,0-4 0 0,5 4 0 0,-2 0-8 15,-6-5 8-15,3 3 0 0,3-3 10 0,-6 3-10 16,0-3 18-16,1-2-2 0,-4 0-1 0,4 4 0 15,-4-1 2-15,-2 4 1 0,-2-5 0 0,2 5 0 16,0-2-5-16,0 2-1 0,-3-5 0 0,3 5 0 0,0 0-4 0,0 0 0 16,0 0-8-16,0 0 12 0,-5 5-12 0,5-5 0 15,0 0 0-15,0 0 0 0,0 7 0 0,2 0 0 16,1-2 0-16,2 2 0 16,1 0-28-16,-1-5 0 0,-3 3 1 0,4 2 0 0,2-3 44 0,-3-1 9 15,-5-3 2-15,5 4 0 16,1-1-114-16,-1-3-22 0,-5 0-5 0,0 0-791 15</inkml:trace>
  <inkml:trace contextRef="#ctx0" brushRef="#br0" timeOffset="50874.18">9268 8416 1267 0,'-10'0'56'0,"10"0"12"0,-3 0-55 0,3 0-13 0,0 0 0 0,0 0 0 16,-5 0 115-16,5 0 20 0,0 0 4 0,0 0 1 15,0 7-59-15,-3-3-11 0,1-1-2 0,2 4-1 16,0 0-43-16,-3-2-8 0,3 2-1 0,-3-5-1 16,3-2-14-16,3 9 9 0,-3-1-9 0,3-6 8 15,-3-2-8-15,2 7 0 0,3 0 0 0,1-2 0 16,-6-5-22-16,5 0-10 0,0 2-1 0,3-2-1 16,-8 0 50-16,0 0 11 0,8-2 1 0,0 2 1 15,0-5-46-15,-3 3-10 0,-2-3-1 0,0-2-1 16,-1 5 50-16,4-3 11 0,-6-2 1 0,0 0 1 15,0 2-23-15,0 5-11 0,0 0 10 0,0 0-10 16,-6-2 15-16,6 2-3 0,0 0-1 0,0 0 0 16,0 0 2-16,0 0 1 0,0 0 0 0,0 0 0 0,-2 2-14 0,-1 5 9 15,0-2-9-15,3 2 8 0,6-2-8 0,-4-3 0 16,4 5 0-16,-1-2-11 0,0-3 11 0,1 3 0 16,-1 2 0-16,3-3-8 0,0-1 8 0,0-3 0 15,0 0 0-15,-3 0 0 0,3 0 0 0,2 0 0 16,-4 0 0-16,2-7 8 0,0 2 0 0,-1 3 0 15,-1-3 0-15,-1-2 0 0,0 0 5 0,-2 0 2 16,0 4 0-16,-1-6 0 0,4 2 0 0,-4 0 0 16,-4 0 0-16,-1 0 0 0,3 0-7 0,-3 0-8 15,3 2 11-15,-2-2-11 0,-4 5 22 0,4-3-2 16,2 5-1-16,0 0 0 16,-6-2-169-16,6 2-34 0,0 0-6 0,0 0-693 0</inkml:trace>
  <inkml:trace contextRef="#ctx0" brushRef="#br0" timeOffset="51217.45">9509 8444 1267 0,'8'7'56'0,"-8"-7"12"0,0 0-55 0,0 0-13 0,8 0 0 0,-3 0 0 16,-5 0 82-16,6 0 14 0,-6 0 2 0,8 5 1 16,2-5-35-16,-2 0-6 0,0 0-2 0,0 0 0 15,0-5-33-15,0 5-7 0,0 0-2 0,0 5 0 16,-3-10-14-16,3 5 8 0,0 0-8 0,-3 0 0 0,-5 0 12 0,5-2-4 15,-2-3-8-15,-3 5 12 0,0 0 1 0,0 0 0 16,0 0 0-16,0 0 0 0,-3-2 13 0,1-3 2 16,-4 3 1-16,1-3 0 0,3 2-10 0,-6-1-3 15,0 4 0-15,0 0 0 0,2 0-4 0,-4 0 0 16,2 0-1-16,-3 0 0 0,1 4-2 0,-1-1 0 16,3-3 0-16,-2 7 0 0,-1-2-9 0,3-3 0 15,3 5 0-15,2-2 0 0,1 2 0 0,-4 5 0 16,4-5 0-16,2 0-11 0,2 0 11 0,1 0-10 15,0 0 10-15,-1 0-10 0,6-2 10 0,-3 2-13 16,1-5 5-16,-1 5 8 16,6-7-178-16,-1 5-28 0,3-3-6 0</inkml:trace>
  <inkml:trace contextRef="#ctx0" brushRef="#br0" timeOffset="51545.8">9731 8411 1497 0,'0'0'32'0,"0"0"8"0,0 0 0 0,0 0 4 0,6-2-36 0,-6 2-8 0,0 0 0 0,-3-5 0 15,3 5 82-15,0 0 14 0,-3-2 4 0,3 2 0 16,-2 0-52-16,2 0-9 0,-3 0-3 0,-2 0 0 16,0 2-16-16,2-2-4 0,-2 5-1 0,2-3 0 15,0 3-31-15,-2 2-5 0,5-3-2 0,-3 4 0 16,1-6 37-16,-1 5 7 0,3-7 2 0,0 7 0 0,0-2-23 0,0 2 0 15,0-3 0-15,0-1 0 0,3 4 0 0,-3 0 0 16,2-2 0-16,1-3 0 0,0 3-21 0,2 2 1 16,-2-3 0-16,-3-1 0 0,0 4 20 0,5-2 0 15,-2-3 0-15,-3-2 0 0,0 0 0 0,0 7 0 16,0-7 0-16,0 7 0 0,-3-2 20 0,3 2 9 16,-5-3 2-16,5-1 0 0,-3 4-15 0,3-7-4 15,-5 0 0-15,5 0 0 0,0 0-12 0,-3 5 9 16,-2-3-9-16,5-2 8 15,0 0-197-15,-3 0-40 0</inkml:trace>
  <inkml:trace contextRef="#ctx0" brushRef="#br0" timeOffset="51903.78">9832 8477 691 0,'-5'0'61'0,"-1"-2"-49"0,6 2-12 0,0 0 0 15,0 0 182-15,0-5 34 0,-5 2 6 0,5 3 2 16,5-4-77-16,-5 4-15 0,0 0-4 0,0 0 0 16,0 0-82-16,0 0-17 0,0 0-3 0,-5 7-1 15,0-2-9-15,-1-3-1 0,4 5-1 0,-3 0 0 16,-3-2-6-16,2 2-8 0,4 0 11 0,2 5-11 16,-6-5 0-16,6 0 0 0,3 0 0 0,0 0 0 15,2 0 0-15,0-2 0 0,1-3-10 0,1 3 10 16,4-3-26-16,0-2-1 0,-11 0 0 0,8 0 0 0,2-2 12 0,1-3 3 15,-6 5 0-15,0-7 0 0,1 4 12 16,2-6 0-16,-1 7 0 0,-1-5 0 0,-6 0 8 0,2 0 4 16,4-1 0-16,-4-3 1 0,-4 6 19 0,-1-2 4 15,0 0 1-15,1 5 0 16,-1-5 3-16,0 2 0 0,-4-2 0 0,1 7 0 0,1-5-22 0,0 3-4 16,-1 2-1-16,-2 0 0 15,3 0-32-15,3 0-6 0,2 0-2 0,0 0 0 16,0 0-185-16,0 0-38 0</inkml:trace>
  <inkml:trace contextRef="#ctx0" brushRef="#br0" timeOffset="52482.1">9938 8482 403 0,'0'0'36'0,"0"0"-36"16,0 0 0-16,0 0 0 0,0 0 209 0,0 0 35 0,0 0 8 0,0 0 0 15,5 2-99-15,-2 5-20 0,-6-2-4 0,3-3-1 16,0 7-38-16,-3-6-8 0,3 4-2 0,-2-2 0 16,-4 2-36-16,4 0-7 0,2-5-1 0,-3 3-1 15,-2 2-35-15,5-7 0 0,0 0 0 0,0 0 0 16,0 0 40-16,0 0 2 0,0 0 0 0,0 0 0 16,8 0-28-16,-8 0-6 0,0 0 0 0,5 0-8 15,0-7 9-15,3 7-9 0,-8-5 0 0,3-2 9 16,0 5-9-16,-1-3 0 0,4-2 0 0,-4 7-11 15,-2-7 0-15,0 7 0 0,6-3 0 0,-6 3 0 16,0 0 11-16,0 0-12 0,0 0 12 0,5-4-12 16,0 4 12-16,-5 0 0 0,0 0-9 0,0 0 9 15,5 4 0-15,-5-4 0 0,0 0-9 0,0 0 9 0,8 3 0 0,-2 1 0 16,-1-1 0-16,-2 4 0 0,-3-7 0 0,0 0 12 16,0 0-1-16,0 0-1 0,0 0 6 0,2 7 0 15,1-2 1-15,-3-5 0 0,0 0-5 0,0 0 0 16,0 0-1-16,5 2 0 0,-5-2-11 0,0 0 0 15,0 0 0-15,8 0 0 0,0 0 0 0,-3-2 0 16,-5 2 0-16,6-5 0 0,2 5 0 0,-3-2 0 16,-5 2 0-16,5-5 0 0,-2 3 0 0,2 2 0 15,0-5 0-15,-5 5 0 0,0 0 0 0,0 0 0 16,6 0 0-16,-6 0 0 0,0 0 0 0,0 0 0 16,0 0 0-16,0 0 0 0,0 0 0 0,0 0 0 15,0 0 0-15,2 7 0 0,4 0 0 0,-4 0 0 16,-4-2 0-16,-1 2 0 0,3-7 0 0,0 4 0 15,3 4 0-15,-3-6 0 0,0-2 0 0,0 0 0 16,0 7 0-16,2-2 0 16,1-3-49-16,-3-2-12 0,0 0-3 0,3 0-614 0,2 5-123 0</inkml:trace>
  <inkml:trace contextRef="#ctx0" brushRef="#br0" timeOffset="52794.45">10147 8538 1209 0,'0'0'26'0,"0"0"6"16,0 0 0-16,0 0 4 0,5 0-36 0,0 0 0 0,-5 0 0 0,8 0 0 16,3 0 108-16,-3 0 16 0,-8 0 2 0,0 0 1 15,8 0-88-15,0 0-18 0,-3 0-3 0,3 0-1 0,0 0 38 0,-3 0 7 16,0-2 2-16,1 2 0 0,-6 0-52 0,0 0-12 16,2-5 0-16,-2 5 0 0,0 0 54 0,0 0 8 15,0 0 2-15,3-2 0 0,-6-5-52 0,3 2-12 16,-2 2 0-16,-1-1 0 0,-2-3 0 0,0 7 0 15,2-5 0-15,-2 5 0 0,-1-2 0 0,-2 2 0 16,3 0 0-16,0 0 0 0,-1 0 0 0,1 2 0 16,0 3 0-16,-3-1 0 0,3-1 0 0,-1 1 0 15,4-1 0-15,-4 4 0 0,1-2 0 0,0 2 0 16,2-5 0-16,-2 5 0 0,2 5 18 0,1-5 1 16,-1 0 0-16,0 0 0 0,3-2-31 0,-2 2-5 15,-1 0-2-15,3 0 0 16,3 0-189-16,-1-2-39 0,1 4-7 0,-3-9-2 0</inkml:trace>
  <inkml:trace contextRef="#ctx0" brushRef="#br0" timeOffset="52981.65">10231 8644 1173 0,'0'0'52'0,"0"0"11"0,0 0-51 0,6 7-12 0,-6-7 0 0,0 0 0 16,2 5 123-16,4-3 21 0,-6-2 5 0,2 7 1 15,-2-2-66-15,0 2-12 0,0-3-4 0,-2 4 0 16,-1-1-3-16,0 0-1 0,-2 2 0 0,2-2 0 16,-2 5-55-16,0-5-9 0,2-2 0 0,1 2-10 15,-1 0-142-15,0-5-28 0,3-2-5 0,-5 9-2 0</inkml:trace>
  <inkml:trace contextRef="#ctx0" brushRef="#br0" timeOffset="54293.41">7742 8792 856 0,'0'0'38'0,"0"0"8"0,0 0-37 0,0 0-9 15,0 0 0-15,0 0 0 0,5 0 93 0,0-2 17 16,-5 2 3-16,0 0 1 0,0 0-40 0,0 0-8 15,-5-5-2-15,-3 5 0 0,0 0 0 0,8 0 0 0,0 0 0 0,0 0 0 16,0 0 0-16,-5 0 0 0,0-2 0 0,-3 2 0 16,2 2-51-16,-2-2-13 0,3 5 0 0,0-5 0 15,-3 2 0-15,3 3 0 0,-1-3 0 0,1 3 0 16,2-3 23-16,3 3 1 0,-2 2 1 0,-4 0 0 16,4 0-25-16,-4 0 0 15,4 0 0-15,2 3 0 0,-3-3-20 0,3 0-2 0,3 0-1 0,-1 0 0 16,4 0 23-16,-1-5 0 0,3 8 0 0,3-3 0 15,-3-5 0-15,5 5 0 0,0-2 0 0,3-3 0 16,-3 3 0-16,0 2 0 0,1 0 0 0,-1-2 0 0,3-3 24 0,-6 3 8 16,-2 2 3-16,-5-5 0 0,-3 3-5 0,-3 2-1 15,-2-5 0-15,-3 3 0 0,0 2 36 0,3-7 7 16,5 0 2-16,-3 7 0 0,-10-2-16 0,2-3-3 16,-2 3-1-16,0-3 0 15,-3-2-70-15,3 0-13 0,-1 0-3 0,1 0-1 16,3 0-60-16,2 0-12 0,-6 0-3 0,7-2-576 15,-1-3-116-15</inkml:trace>
  <inkml:trace contextRef="#ctx0" brushRef="#br0" timeOffset="54683.98">7850 8924 633 0,'0'0'28'0,"8"2"6"0,-8-2-34 0,0 0 0 0,0 0 0 0,3 5 0 16,2-5 199-16,0 2 33 0,3-2 6 0,0 5 2 16,5-5-152-16,-2 0-29 15,0 0-7-15,-3 0 0 0,0 0-20 0,-3-5-3 16,-5 5-1-16,8-2 0 0,-3-3-1 0,-5 5-1 16,8-2 0-16,-3-3 0 0,1-2-2 0,-1 5-1 0,3-3 0 0,0-2 0 15,-8 7 13-15,0 0 4 0,-3-7 0 0,3 2 0 16,3-2-12-16,-6 0-3 0,-2 5 0 0,-1-3 0 15,4 5-12-15,-3-2-2 0,-6-3-1 0,0 5 0 0,3 0-10 0,-2 0-16 16,-3 5 4-16,2-3 1 0,-2 3 11 0,2-3 16 16,3 5-4-16,0-2-1 0,-8 2-11 0,6 0 0 15,5 0 0-15,-1 0 0 16,1 5-8-16,0-5 8 0,-1 5-10 0,6-3 10 0,8-2-9 0,-5 0 9 16,-6 5-8-16,6-5 8 0,5 0-9 0,-3 5 9 15,-2-5-10-15,2 0 10 16,6 0-12-16,-1-2 3 0,6-3 1 0,0 3 0 15,-3-3-44-15,6-2-8 0,2-2-1 0</inkml:trace>
  <inkml:trace contextRef="#ctx0" brushRef="#br0" timeOffset="55027.24">8083 8903 1699 0,'0'0'37'0,"0"0"8"0,0 0 2 0,0 0 1 0,0 2-39 15,3 5-9-15,-3 5 0 0,2-5 0 0,4 0 60 0,-1 5 9 0,-2-3 3 0,-1-2 0 16,1 5-11-16,2-5-1 0,0 5-1 0,-2-5 0 16,-6 2-43-16,6-4-16 0,0 2 11 0,-3 0-11 15,-3-7 57-15,3 0 6 0,0 0 1 0,0 0 0 16,0 0-52-16,0 0-12 0,0 0 0 0,0-2 0 16,-3-3 0-16,3-2 0 0,0 0 0 0,3-5 0 15,-3 5 12-15,0-5 0 0,0 3 0 0,3-3 0 16,-1 3-12-16,1-3-16 0,2 5 3 0,1 0 1 15,-4 0 12-15,4 2-11 0,-1-2 11 0,0 5-10 0,0-3 10 16,1 0-8-16,2 3 8 0,0 2-8 0,-3 0 8 0,0-5-10 16,-5 5 10-16,8 0-10 0,5 0 10 0,-5 0 0 15,0 0 0-15,-3 0 0 0,6 5 0 0,0-5 0 16,-11 0 0-16,0 0 0 0,5 2 0 0,0 3 0 16,-5-5 0-16,0 0 0 15,0 0-100-15,0 0-16 0,8 7-2 0,-8-7-814 16</inkml:trace>
  <inkml:trace contextRef="#ctx0" brushRef="#br0" timeOffset="55417.77">8337 8898 864 0,'0'0'76'0,"0"0"-60"16,0 0-16-16,0 0 0 0,0 7 144 0,3 0 25 15,-3 0 6-15,5 0 1 0,0-2-43 0,1 7-8 0,-6-5-1 0,5 0-1 16,0 0-50-16,0 0-9 0,-2 0-3 0,2 0 0 15,1 0-42-15,-1 0-9 0,-2 0-2 0,-1 0 0 16,1-2 21-16,-3-3 4 0,5 3 1 0,-5-5 0 16,0 0-18-16,0 0-4 0,8 5-1 0,-3-5 0 15,1-5 2-15,-6 5 1 0,0 0 0 0,5-5 0 16,3-2-14-16,-5 0 11 0,-3 0-11 0,2 0 10 16,4 0 5-16,-6-5 1 0,2 5 0 0,-2-2 0 15,0 2-16-15,0-5 0 0,5 5 0 0,-5 2 0 16,-2-2 0-16,2 5 0 0,2-3 0 0,1-2 0 15,-3 7 0-15,0 0 0 0,0 0 0 0,5 0 0 16,1-2 0-16,-6 2 0 0,0 0 0 0,0 0 0 0,0 0 0 0,0 0 0 16,0 0 0-16,5-5 0 15,0 5 0-15,-5 0 9 0,0 0-9 0,0 0 8 0,0 0-8 0,0 0 8 16,8-5-8-16,-8 5 8 0,0 0-8 0,0 0 0 16,0 0 0-16,0 0 8 0,0 0-8 0,0 0 0 15,0 0 0-15,0 0 8 16,0 0-118-16,0 0-24 0,0 0-5 0,0 0-841 15</inkml:trace>
  <inkml:trace contextRef="#ctx0" brushRef="#br0" timeOffset="55661.07">8541 8917 1209 0,'-16'0'108'0,"16"0"-87"0,0 0-21 0,0 0 0 15,0 0 115-15,0 0 18 0,5 2 4 0,3 5 1 16,-5-2-54-16,-1 2-12 0,1 0-1 0,2 5-1 16,3-5 2-16,-2 0 1 0,-6 0 0 0,2 0 0 15,4 0-49-15,1 0-11 0,-7 5-1 0,0-10-1 16,3 5-11-16,-3-2 12 0,0-5-12 0,0 0 12 16,0 0-82-16,0 0-16 0,0 0-3 0,0 0-1 31,-5 0-133-31,0-5-26 0,5 5-6 0,0-7-359 0</inkml:trace>
  <inkml:trace contextRef="#ctx0" brushRef="#br0" timeOffset="55786.04">8559 8870 576 0,'0'0'25'0,"0"0"6"0,0 0-31 0,0-5 0 0,0 5 0 0,3-7 0 0,0 7 288 0,-3 0 51 0,0 0 10 0,0 0 3 16,8-2-256-16,-8 2-52 0,0 0-9 0,0 0-3 16,7 0-32-16,1 0 0 0,-8 0 0 0,0 0 0 15,0 0-96 1,3 2-25-16</inkml:trace>
  <inkml:trace contextRef="#ctx0" brushRef="#br0" timeOffset="56081.71">8744 8912 1036 0,'0'0'46'0,"0"0"10"0,6-7-45 0,-4 7-11 15,-2 0 0-15,0 0 0 0,3 0 109 0,2-2 20 31,-5 2 4-31,0 0 1 0,0 0-61 0,0 0-12 0,3-5-2 0,-3 5-1 0,0 0 22 0,0 0 4 16,0 0 0-16,0 0 1 0,0 0-40 0,-3 5-8 31,-2-3-1-31,0 5-1 0,-1-2-16 0,1 2-3 0,0-5-1 0,0 5 0 0,-1 3-15 0,1-3 9 16,0 0-9-16,2 0 8 0,0-5-8 0,1 5-16 16,2 5 4-16,0-5 1 0,2-2 11 0,1-3 0 15,0 5 0-15,2 0 0 0,0-2 0 0,1-3 0 16,-1 3 0-16,3 0 0 0,-3-3 0 0,3-2 0 15,0 0 0-15,0 0 0 16,3 0-112-16,-1 0-20 0,-2-2-4 0,0-3-430 0,0 5-86 0</inkml:trace>
  <inkml:trace contextRef="#ctx0" brushRef="#br0" timeOffset="56394.14">8879 8966 982 0,'0'0'44'0,"0"0"8"0,6 5-41 0,-6-5-11 0,0 0 0 0,2 0 0 16,4 0 65-16,-1 0 11 0,3 0 3 0,-3 0 0 15,3-5-12-15,0 5-3 0,0 0 0 0,3 0 0 16,-3-2-23-16,2-3-5 0,-2 3 0 0,0 2-1 16,0-5-8-16,0 3-2 0,-3-3 0 0,0 5 0 15,-5 0 13-15,3-7 2 0,0 2 1 0,-3 5 0 16,0-2 3-16,0-3 1 0,0-2 0 0,-3 5 0 16,0-3-17-16,1 3-3 0,-4-3-1 0,1 5 0 15,0-2-14-15,0-3-10 0,-1 5 12 0,1 0-12 16,0 0 18-16,-3 5-3 0,0-3-1 0,3-2 0 0,-3 7 4 0,2-2 1 15,1-3 0-15,0 5 0 0,-3 0-19 0,3 5 8 16,2-5-8-16,-2 5 0 0,-1-5 0 0,4 2 0 16,-1 3 0-16,0 0 0 0,1-3-14 0,2-2-3 15,0 5-1-15,0-5 0 0,0 0 18 0,2 0 0 16,1 0 0-16,0 0 0 16,2-2-60-16,0 0-8 0,3-3-1 0,0-2-834 0</inkml:trace>
  <inkml:trace contextRef="#ctx0" brushRef="#br0" timeOffset="57019.15">9356 8971 403 0,'0'0'36'0,"-3"-5"-36"16,0 5 0-16,-2-7 0 0,0 5 148 0,0-3 22 15,-1 5 5-15,4 0 1 0,-6-2-68 0,2-3-14 16,4 5-2-16,-4 0-1 0,1 0-47 0,0 5-10 16,0-3-2-16,-3-2 0 0,8 0-9 0,-6 7-3 15,-2-2 0-15,0-3 0 0,3 5-12 0,-3-2-8 16,3 2 10-16,0 0-10 0,-3 0 0 0,2 0 0 15,4 0 0-15,-4 0 0 0,4-2-10 0,2 2-8 16,2 0-2-16,4 0 0 0,-6 0 20 0,5-2 0 16,0-3 0-16,3 3 0 0,0-3 0 0,0-2 0 15,-3 0 0-15,3 0 0 0,6-2 26 0,-4 2 9 16,-2-7 1-16,3 2 1 0,-3 3-17 0,2-3-3 16,-4-2-1-16,-4 5 0 0,-2-5-4 0,0-3 0 0,5 8-1 15,-5-3 0-15,-2-2 42 0,2 7 9 0,0 0 2 0,0 0 0 16,-3-2-14-16,3 2-2 0,0 0-1 0,0 0 0 15,0 0-24-15,0 0-5 0,-5 7-1 0,5 0 0 16,0 0-17-16,0 0 0 0,0 0 0 0,3 0 0 16,2 0 0-16,0 5 0 0,-2-5 0 0,-1 0 0 15,1 0 0-15,2-2 0 0,1-3 0 0,-6-2 0 16,0 0-157-16,0 0-26 0,13 12-5 16,-13-12 0-16</inkml:trace>
  <inkml:trace contextRef="#ctx0" brushRef="#br0" timeOffset="57472.08">9464 9004 1335 0,'0'0'59'0,"0"0"13"0,0 0-58 0,0 0-14 16,0 0 0-16,0 0 0 0,0 0 39 0,-2 7 5 15,2 0 0-15,-3 0 1 0,3 0 43 0,-3 0 8 16,1 0 1-16,2 0 1 0,-3 0-54 0,3 0-12 15,0 3-1-15,0-8-1 0,0 5-30 0,0-7 0 16,3 5 0-16,2-3 0 0,0 5 36 0,0-2 0 16,1-5 1-16,2 2 0 0,2-2-25 0,-2-2-4 15,3 2-8-15,-3-5 11 0,0 3-11 0,0-3 10 16,0 3-10-16,-1-3 10 0,1-2 2 0,-2 0 0 16,-1 2 0-16,-2 3 0 0,2-5-12 0,-2 2 8 15,-3-2-8-15,0 7 8 0,0 0-8 0,-6 0 12 0,4-2-12 16,2 2 12-16,0 0-12 0,-6 0 10 0,1 2-10 0,5-2 10 15,0 0-10-15,-5 5-16 0,5-3 4 0,0 5 1 16,0-2 11-16,2 2 0 0,4-2 10 0,-1-3-10 16,0 5 0-16,1-2 0 0,-1-5 0 0,0 2 0 15,0 3 0-15,3-3 0 0,-2-2 0 0,2 0 0 16,0 0 0-16,-3 0 0 0,3 0 0 0,-3-2-10 16,3-3 10-16,-5 3 0 0,-1-3 0 0,4-2 0 15,-1 0 0-15,-2 0 0 0,-1 0 0 0,1 2 0 16,-1-2 0-16,-2 0 0 0,3 0 0 0,2 0 0 15,-2 0 24-15,-3 2 8 0,0-2 0 0,3 5 1 16,-3-3-53-16,0 5-10 0,-3-7-2 0,3 7-1 0,0 0 33 16,0 0 0-16,0 0 0 0,0 0 0 15,0 0-109-15,0 0-15 0,0 0-4 0</inkml:trace>
  <inkml:trace contextRef="#ctx0" brushRef="#br0" timeOffset="57862.54">9813 8966 1497 0,'0'0'32'0,"0"0"8"0,0 0 0 0,0 0 4 0,0 0-36 0,0 0-8 0,0-7 0 15,-2 5 0-15,2 2 53 0,-6-5 9 0,1 5 2 0,0 0 0 16,0 0-17-16,5 0-3 0,-6 5-1 0,1-3 0 15,-3-2-33-15,5 5-10 0,-2-3 0 0,5-2 0 16,-5 5 0-16,0-3 0 0,2 3 0 0,0 2 0 16,3-7 0-16,0 0 0 0,0 0-9 0,-2 5 9 15,2 2-13-15,0 0 2 0,0-7 1 0,0 0 0 16,2 2-15-16,1 5-3 16,-3-7-1-16,3 5 0 0,-3-5 45 0,2 7 8 0,1-2 3 0,-1-3 0 15,-2-2-27-15,0 0 0 0,3 7 0 0,-3-7 0 16,0 0 0-16,3 5 8 0,-3-5-8 0,0 0 0 15,0 0 33-15,0 0 2 0,0 0 0 0,0 0 0 16,0 0-43-16,0 0-9 0,0 0-2 0,0 0 0 16,0 0 7-16,0 0 0 0,0 0 1 0,0 0-542 15,0 0-109-15</inkml:trace>
  <inkml:trace contextRef="#ctx0" brushRef="#br0" timeOffset="59018.81">9750 9025 345 0,'-5'-7'15'0,"5"7"4"0,-3 0-19 0,3 0 0 16,0 0 0-16,0 0 0 0,-3 0 208 0,3 0 39 15,0 0 7-15,0 0 2 0,0 0-154 0,0 0-30 16,0 7-7-16,0 0-1 0,0-7-4 0,0 0-2 16,0 0 0-16,0 0 0 0,3 7-10 0,-3-7-3 15,3 7 0-15,-3-7 0 0,8 7-16 0,-8-7-3 16,7 5-1-16,4-3 0 0,-3-2-25 0,0 5 0 16,3-10 0-16,-4 5 0 0,1-2 38 0,3 2 2 15,-3-5 1-15,0 3 0 0,-3-3-21 0,0 3-5 16,1-3-1-16,-1-2 0 0,-5 0-4 0,3 0-1 15,-1 2 0-15,-2 3 0 0,0-5-9 0,0 2 0 16,-2-2 0-16,-1 0 0 0,-2 0 0 0,-1 2 0 0,4-2 0 0,-3 5 0 16,-1-3 0-16,1 3 0 0,-3-3 0 0,3 3 0 15,-1-3 0-15,1 5 0 0,-3-2 0 0,3 2 0 16,0-5 21-16,-1 10 3 0,1-5 0 0,-3 2 0 16,3-2-39-16,-1 7-7 0,1-2-2 0,-3 2 0 15,3-5 36-15,-3 5 6 0,3-2 2 0,-1 7 0 16,-1-5-20-16,1 2 0 0,1-2 0 0,0 5 0 15,2-5-17-15,-2 0-1 0,2 5 0 0,3-5 0 16,0 0 18-16,0 0 0 0,3 0 0 0,-1 0 0 16,1 0 0-16,5-2-12 0,-3-3 12 0,3 3-10 15,0-3-39-15,0 3-8 0,3-5-2 0,-1 5 0 16,1-5-157-16,-1-5-32 0,9 5-7 0,-6-7-1 0</inkml:trace>
  <inkml:trace contextRef="#ctx0" brushRef="#br0" timeOffset="59377.8">9967 8966 230 0,'0'0'10'0,"0"0"2"0,0 0-12 0,0 0 0 16,3-7 0-16,-1 5 0 0,-2 2 224 0,0 0 43 15,0 0 8-15,0 0 1 0,0-5-152 0,-2-2-30 16,2 7-6-16,-3 0-2 0,-2-2-30 0,5 2-5 15,-3-5-2-15,-5 5 0 0,3 0-1 0,-1 0 0 16,-2 5 0-16,3-3 0 0,0-2-22 0,0 7-5 16,-1-7-1-16,1 5 0 0,2-3-20 0,-2 5 0 0,2-7 0 0,1 7 0 15,-1-2 0-15,3 2 0 0,3-2 0 0,-1 2 0 16,-2-5 0-16,3 5 0 0,2 0 0 0,-2-2 0 16,2 2 0-16,-2-2 0 0,0-3 0 0,2 5 0 15,0-2 0-15,0-3 0 0,-2 3 0 0,0-3 0 16,-1 5 0-16,1-2 0 0,2 2 0 0,-5-2 0 15,0-5 16-15,0 2 0 0,0-2-1 0,3 7 0 16,-3-2-24-16,-3-3-5 0,3-2-1 0,0 7 0 16,-2-2 47-16,-1-3 8 0,0 3 3 0,-2 0 0 15,5-5-18-15,-3 2-3 0,-2-2-1 0,0 5 0 16,5-5-68-16,-5 0-13 0,2 0-4 0,3 0-546 16,-5 2-110-16</inkml:trace>
  <inkml:trace contextRef="#ctx0" brushRef="#br0" timeOffset="59768.35">10102 9018 1231 0,'0'0'27'0,"0"0"5"0,0 0 2 0,0 0 1 0,0 0-35 0,0 0 0 15,0 0 0-15,0 0 0 0,-5 2 78 0,-1 3 9 16,6-5 1-16,-5 5 1 0,2 2-46 0,-2-5-10 16,0 5-1-16,2 0-1 0,-2 0-31 0,2-2 0 0,-2 7 0 0,2-5 0 15,1 0 0-15,2 0 0 0,0 0 0 0,0 0 0 16,2-2 0-16,-2-5 0 0,3 2 0 0,-1 5 0 16,-2-7 0-16,6 0 0 0,-1 5 0 0,-5-5 0 15,5 0 0-15,3-5 0 0,-2 5 0 0,2-2 0 16,-3-3 0-16,3-2 0 0,-3 0 0 0,0 2 0 15,1-2 0-15,-1 0 0 0,-2-2 0 0,-1-3 0 16,1 5 16-16,-1 0-4 0,-2-5 0 0,0 5 0 16,0 0-4-16,-2 0-8 0,2 2 11 0,-3-2-11 15,-2 5 54-15,2-3 4 0,-2 5 1 0,0 0 0 16,5 0-43-16,0 0-16 0,-3-2 11 0,3 2-11 16,0 0-107-16,0 0-27 0,0 0-6 0,0 0 0 0</inkml:trace>
  <inkml:trace contextRef="#ctx0" brushRef="#br0" timeOffset="60331.08">10184 9053 57 0,'0'0'0'0,"0"0"0"15,0 0 0-15,0 0 0 0,0 0 274 0,0 0 50 16,0 0 9-16,0 7 3 0,2-2-181 0,-2-5-36 15,0 7-7-15,0 0-2 0,3 0-22 0,-3-7-5 16,0 0-1-16,0 0 0 0,0 0-25 0,0 5-5 16,0-5 0-16,3 2-1 0,-3-2-31 0,0 0-5 0,0 0-2 15,0 0 0-15,0 0-13 0,0 0 0 0,0 0 0 0,0 0 0 16,0 0 0-16,0 0 0 0,5 0 0 0,0 0 0 16,-5 0 0-16,3-7 0 0,2 5 0 0,-2-3 0 15,2-2 0-15,-2 0 0 0,2 2 0 0,0-2 0 31,1 5-56-31,-4-3-4 0,4 3 0 0,-4-3-1 0,1 3 61 0,-3 2 16 0,0 0 2 0,0 0 0 16,0 0-29-16,0 0-5 0,0 0-2 0,0 0 0 16,0 0 46-16,0 0 8 0,0 0 3 0,3 7 0 15,-3-7-11-15,2 2-3 0,-2-2 0 0,0 7 0 16,0-7-25-16,0 7 0 0,0-2 0 0,0-5 0 16,0 7 56-16,0-7 7 0,0 0 1 0,0 0 0 0,0 0-52 0,0 0-12 15,0 0 0-15,0 0 0 16,0 0 0-16,0 0 0 0,0 0 0 0,0 0 0 0,8 0 0 0,-8 0 0 15,5-7 0-15,1 7 0 0,2-5 0 0,-3 3 0 16,0-3 0-16,1 5 0 0,-6 0-8 0,5-2-5 16,3-3-1-16,-3 5 0 0,-5 0 14 0,5 0 0 15,-5 0 0-15,6 0 0 0,-6 0-8 0,0 0 8 16,0 0 0-16,5 5-9 0,-5-5 9 0,5 2 0 16,-2 5 0-16,-3-2 0 0,0-5 0 0,3 7 0 15,-3 0 0-15,0-7 0 0,0 0 0 0,2 7 9 16,-2-7-1-16,3 5-8 0,-3-3 16 0,0-2-4 15,0 0-1-15,3 7 0 0,-3-7-11 0,0 0 0 16,0 0 0-16,0 0 0 16,0 0-152-16,5 5-32 0,-5-5-6 0</inkml:trace>
  <inkml:trace contextRef="#ctx0" brushRef="#br0" timeOffset="60674.54">10422 9086 1036 0,'0'0'46'0,"0"0"10"0,0 0-45 0,5 5-11 0,-5-5 0 0,0 0 0 16,6 2 104-16,-1-2 20 0,0 0 3 0,0 0 1 16,-5 0-52-16,6 0-9 0,-4 0-3 0,-2 0 0 15,6 0-20-15,-6 0-4 0,0 0 0 0,5-2-1 16,-5 2-13-16,5-5-2 0,-5 5-1 0,3-2 0 16,-3 2-23-16,3-5 8 0,-3-2-8 0,0 0 0 15,0 2 0-15,0 3 0 0,-3-3 0 0,3 3 0 0,-3-3 0 16,3 5 0-16,-2-2 0 0,-4-3 0 0,6 5 19 0,-2 0-1 15,-4 0 0-15,1 0 0 0,0 0-29 0,-3 0-5 16,3 0-2-16,-1 5 0 0,1-3 18 0,0 3 0 16,-1-3 0-16,1 3 0 0,0 2 0 0,-1-5 0 15,1 8 0-15,3-8 0 0,-1 5 24 0,0 0 9 16,3 0 2-16,-2-2 0 16,2 7-56-16,0-5-11 0,0-5-3 0,0 5 0 0,2 0 35 0,-2-2 0 15,0-5 0-15,6 7 0 16,-1-7-160-16,-5 0-26 0,0 0-5 0,10 7-1 0</inkml:trace>
  <inkml:trace contextRef="#ctx0" brushRef="#br0" timeOffset="60893.07">10496 9164 1036 0,'0'0'46'0,"0"0"10"0,0 0-45 0,0 0-11 0,0 0 0 0,0 0 0 16,5 2 145-16,-5-2 27 0,0 7 6 0,3-2 1 15,-3-5-59-15,0 7-12 0,-3 0-3 0,3 5 0 16,-2-5-39-16,-4 2-8 0,6-2-2 0,-2 0 0 16,-1 3-28-16,0-3-7 0,1 0-1 0,-1 0 0 15,1-5-11-15,-1 5-9 0,3-2 12 0,0-5-12 16,0 0 0-16,0 0 0 0,0 7-10 0,0-7 10 16,0 0-182-16,0 0-29 0,0 0-5 0</inkml:trace>
  <inkml:trace contextRef="#ctx0" brushRef="#br0" timeOffset="66298.03">7519 9368 1018 0,'0'0'22'0,"0"0"5"0,0 0 1 0,0 0 1 0,0 0-29 0,0 0 0 0,0 0 0 0,0 0 0 16,0 0 93-16,0 0 13 0,0 0 2 0,0 5 1 15,0-5-16-15,-2 7-3 0,2-7-1 0,0 7 0 16,0-2-23-16,-3 2-5 0,3 0-1 0,0 0 0 16,-2-2-14-16,2 4-3 15,0-2-1-15,2 0 0 0,-2 0-14 0,3-2-2 0,-3-5-1 0,0 7 0 16,0 0-25-16,0 0 0 0,0 0 0 0,0-2 0 16,0-5 0-16,0 0 0 0,0 0 0 0,0 0 0 15,-3 2 39-15,3-2 2 0,-2 5 1 0,2-5 0 16,0 0-16-16,-3-5-3 0,0 3-1 0,1-3 0 15,-1-2-22-15,0 0-10 0,3 5 1 0,0-8 0 16,0 3 9-16,3 0 0 0,0 0 0 0,-1 0 0 0,1-2 8 0,0-1 0 16,2 3 0-16,-3 0 0 0,4 5-8 0,-4-3-13 15,4-2 3-15,-6 7 1 0,5-7 9 0,-5 7 0 16,5 0 0-16,-5 0 0 0,0 0 0 0,0 0 0 16,8-5 0-16,-8 5 0 0,11 0 0 0,-3 5 0 15,-8-5 0-15,5 5 0 0,0-3 0 0,1 5 8 16,-4 0-8-16,1-2 8 0,0 2-8 0,-1 0 8 15,3 0-8-15,-2 0 8 0,0-2-8 0,-1 2 0 16,1 0 0-16,0-5 0 0,-3-2 0 0,0 0 0 16,2 5 0-16,-2-5 0 0,0 0 0 0,0 0 0 15,0 0 0-15,0 0 0 0,0 0 0 0,0 0 0 16,0 0 0-16,0 0 0 0,0 0 52 0,8-5 10 16,0 3 2-16,-2-5 0 0,-4 0-52 0,1 0-12 15,5-5 0-15,0 5 0 0,-3 2 0 0,3-2 0 0,-3 0 0 16,3 5 0-1,5-3-27-15,-2 3-8 0,-11 2-1 0,8-5-1 0,5 5 37 0,-5-5 0 0,-8 5 0 0,0 0 0 16,0 0 0-16,5 10 0 0,3-8 0 0,-5 5 0 16,-6 0 22-16,3 0 12 0,6 5 2 0,-4-5 1 15,-4 5-29-15,-1-3-8 0,6-2 0 0,-1-2 0 16,1 7 0-16,-3-5 0 0,-5 0 0 0,7 0 0 16,6-5 0-16,-8-2-10 0,0 5 10 0,0-5-13 15,0 0 13-15,0 0 8 0,0 0 0 0,0 0-8 16,0 0-205-16,0 0-48 0,5-5-10 0,3 3-1 15</inkml:trace>
  <inkml:trace contextRef="#ctx0" brushRef="#br0" timeOffset="66719.82">7808 9394 979 0,'13'-2'43'0,"-13"2"9"0,0 0-41 0,0 0-11 16,0 0 0-16,8 0 0 0,0-5 158 0,-3 5 30 15,-5 0 5-15,0 0 2 0,8 5-43 0,0-3-9 16,-5 5-2-16,-1-2 0 0,4 2-66 0,-4 0-14 16,1 0-2-16,-3 5-1 0,-3-3-42 0,3-2-8 15,6 5-8-15,-4-5 12 0,-2 5 41 0,0-5 9 16,8 0 2-16,-2 5 0 0,-1-5-52 0,3 0-12 16,2-5 0-16,4-2 0 0,-1 0 0 0,-3 0 0 15,-2 0 0-15,6-7 0 0,-4 5 0 0,3-5 0 0,-2-5 0 16,-3 5 0-16,0 2 0 0,-3-4 0 0,-2-3 0 0,-1 0 0 31,-2 5-20-31,0-2-6 0,3 2-2 0,-6-5 0 0,1 5 28 0,-1 0 0 0,0 2 0 0,1-2 8 16,-1 5-8-16,1-3 0 0,2 5 0 0,0 0 8 15,0 0-8-15,0 0 0 0,0 0 0 0,0 0 0 16,0 0 0-16,0 0 0 0,0 0 0 0,0 0 0 16,0 0 0-16,0 0 0 0,5 5 0 0,-5-5 0 15,0 0 0-15,0 7 0 0,5-5 0 0,-2 5 0 16,-3 3 0-16,0-3 0 0,2 0 0 0,4 0 0 15,-4-5 0-15,-2 5 0 0,0-2 0 0,3 2 0 16,2-2-81-16,-5-5-21 0,0 0-4 0,3 7-592 16,2-5-118-16</inkml:trace>
  <inkml:trace contextRef="#ctx0" brushRef="#br0" timeOffset="67094.729">8186 9387 230 0,'0'0'20'0,"0"0"-20"16,0 0 0-16,0 0 0 0,-2 0 184 0,2 0 32 16,2-7 6-16,-2 7 2 0,-5-7-77 0,2 7-15 15,3 0-4-15,0 0 0 0,0-7-21 0,-2 7-5 16,-1-5-1-16,3 5 0 0,0 0-41 0,0 0-8 16,0 0-1-16,0 0-1 0,0 0-31 0,0 0-7 15,-8 0 0-15,3 5-1 0,-3-5-11 0,8 0 0 16,0 0 0-16,-5 7 0 0,-3 0 0 0,2-2 0 0,9 2 0 0,-3-5 0 15,0 5 0-15,3 0 0 0,-1-2 0 0,4 2 0 16,-1 0 0-16,0 5 0 0,-2-10 0 0,5 5 0 16,2-2 0-16,-2 2 0 0,-5-2 0 0,2 2 0 15,0 0 8-15,1-5-8 0,-6-2 8 0,5 5-8 16,-2-3 18-16,-1 5-2 0,4-2 0 0,-6-5 0 16,0 7-5-16,-3-2-2 0,3-3 0 0,0 5 0 15,-5 0 44-15,-1-2 9 0,1-3 2 0,0 3 0 16,5-5-64-16,-3 2-12 0,-7 3-2 0,2-5-1 15,8 0-1-15,0 0 0 0,-8 5 0 0,2-5 0 16,6 0-218-16,0 0-44 0,-2-12-9 16,2 12-1-16</inkml:trace>
  <inkml:trace contextRef="#ctx0" brushRef="#br0" timeOffset="67282.19">8274 9434 1036 0,'0'0'92'0,"0"0"-73"16,0 0-19-16,0 0 0 0,0 0 157 0,2 5 28 16,1-3 6-16,2 5 1 0,0 0-52 0,1 3-9 15,-6-3-3-15,2 0 0 0,4 2-102 0,-6-4-26 16,2 2 0-16,-4 5 0 0,-1-5 0 0,3 0 0 16,0 0 0-16,0-5 0 0,-3 3-15 0,3-5-8 15,0 0-1-15,0 0-924 0</inkml:trace>
  <inkml:trace contextRef="#ctx0" brushRef="#br0" timeOffset="67423.32">8311 9340 576 0,'0'0'51'0,"0"0"-41"0,0 0-10 0,0 0 0 15,8 0 156-15,-6 5 28 0,-2-5 7 0,0 0 1 16,5 2-172-16,-5 3-33 0</inkml:trace>
  <inkml:trace contextRef="#ctx0" brushRef="#br0" timeOffset="67766.45">8522 9427 115 0,'0'0'0'0,"0"0"10"0,3 0-10 0,0-7 0 16,-3 7 0-16,0 0 0 0,2-7 282 0,-2 2 54 15,0 5 12-15,-2-2 1 0,-1-3-204 0,-2 3-41 16,5 2-8-16,-3-5-1 0,-2 3-36 0,2 2-7 16,3 0-2-16,0 0 0 0,-8 0-15 0,3 0-3 15,-1 2-1-15,1 3 0 0,5-5-17 0,-5 7-3 16,-3 0-1-16,3 0 0 0,5 0-10 0,-3 0 0 15,0 0 0-15,-2 0 0 0,5 5 0 0,0-5 0 16,-3 0 0-16,3 0 0 0,-5 0-16 0,5 5-6 0,0-5-1 0,0 0 0 16,0 0 23-16,0 0 0 0,5 0 0 0,1-2 0 15,-1-5 0-15,3 7 0 0,0-2 0 0,2-3 0 16,1-2 0-16,2 0 0 0,-5 0 0 0,5 0-584 16,9 0-113-16</inkml:trace>
  <inkml:trace contextRef="#ctx0" brushRef="#br0" timeOffset="68375.93">9014 9455 1036 0,'0'0'23'0,"0"0"5"0,-2 5 0 0,-1-5 1 0,3 0-29 0,0 0 0 0,0 0 0 0,0 0 0 16,-5-5 108-16,-1 3 15 0,6 2 3 0,-2 0 1 15,-6 0-69-15,5 2-14 0,-2 3-2 0,0-5-1 16,-1 0-15-16,1 5-3 0,2-3-1 0,3-2 0 16,-5 5-22-16,3-3 8 0,-4 3-8 0,1-3 0 15,0 5 46-15,2-2 5 0,0 2 1 0,1 0 0 16,-1 0-32-16,0 0-7 0,3 0-1 0,0 0 0 15,0-2-12-15,0 2 0 0,0 0 0 0,6 0 0 16,-4-2 0-16,6-3 0 0,-2-2 0 0,2 5 0 16,-1-5 0-16,1 0 0 0,3-5 0 0,-3 3 0 15,2-3 0-15,1-2 0 0,-3 0 0 0,0 0 0 16,0 2 0-16,0-2 0 0,-3 0 0 0,0 0 0 0,-2 5 54 16,0-3 8-16,-1-2 2 0,-2 2 0 0,-5 3-52 0,2-3-12 15,3 5 0-15,-2 0 0 16,-4 0 54-16,4 0 8 0,2 0 2 0,0 0 0 0,0 0-52 0,-3 5-12 15,-2 2 0-15,8 0 0 0,4 0 0 0,-1-2 0 16,-4 2 0-16,4 2 0 0,4-4 0 0,-2 2 0 16,-2 5 0-16,-1-5 0 0,0 0 0 0,3 0 0 15,-3 0 0-15,1-2 0 0,-6-5 0 0,0 0 0 16,2 7 0-16,-2-7 0 16,0 0-48-16,0 0-13 0,0 0-3 0</inkml:trace>
  <inkml:trace contextRef="#ctx0" brushRef="#br0" timeOffset="68875.78">9184 9474 1497 0,'0'0'66'0,"0"0"14"0,0 0-64 0,0 0-16 0,0 0 0 0,0 0 0 15,-3 5 99-15,0 2 16 0,3-5 3 0,0 5 1 16,-2 3-37-16,-1-3-7 0,3 0-2 0,0 0 0 15,-5 2-58-15,5-2-15 0,2 3 0 0,1-1 0 16,0-4 0-16,-1 2 0 0,-2-5 0 0,6 5 0 16,2-2 0-16,-3-5 0 0,-5 0 0 0,5 0 0 15,3 0 0-15,-3 0 0 0,3-5 0 0,-2 3 0 16,2-3 54-16,0 3 8 0,-1-5 2 0,-1 2 0 16,-1-2-52-16,0 0-12 0,1 0 0 0,-1-5 0 0,-2 5-12 0,-1 0-6 15,4 0-1-15,-6 7 0 0,0 0 19 0,0 0 0 16,0 0 0-16,0 0 0 0,0 0 0 0,0 0 9 15,0 0-9-15,0 0 12 0,0 0 0 0,0 0 0 16,0 0 0-16,2 5 0 0,1 2-27 0,2-5-5 16,-2 5 0-16,-1-2-1 0,1-3 33 0,0 3 8 15,-3-5 0-15,5 7 1 0,0-2-21 0,1-3 0 16,-1-2 0-16,0 5 0 0,3-3 0 0,-8-2 0 16,0 0 0-16,3-2 0 0,7-3 0 0,-4 5 0 15,2-7 0-15,-6 2 0 0,3 3 0 0,1-3 0 16,2-2 0-16,-3 5 0 0,0-5 0 0,1 0 0 15,-4 2 0-15,4-2 0 0,-4 2 41 0,1-2 4 16,-3 5 1-16,0 2 0 0,0-5-22 0,-3-2-5 16,1 5-1-16,2 2 0 0,-6-5-18 0,6 5 0 15,-2 0 0-15,-4 0 0 16,6 0-112-16,-2-2-27 0,2 2-5 0,-6-5 0 0</inkml:trace>
  <inkml:trace contextRef="#ctx0" brushRef="#br0" timeOffset="69250.5">9628 9340 864 0,'0'0'76'0,"0"0"-60"15,0 0-16-15,0-7 0 0,-2 5 161 0,-1-3 30 16,-2 0 5-16,5 5 2 0,-3-2-74 0,3 2-14 16,0 0-3-16,0 0-1 0,-5 0-49 0,5 0-9 15,0 0-3-15,-3 2 0 0,-2 3-27 0,-1-5-6 16,6 0 0-16,-2 7-1 0,-3 0-3 0,2 0 0 16,-2 0 0-16,2 0 0 0,-2 5 12 0,2-5 3 15,0 7 0-15,1-2 0 0,-1-5-6 0,0 7-1 16,1 0 0-16,-1 0 0 0,3-2 8 0,0 2 0 15,-3 5 1-15,3-5 0 0,0 0-25 0,0-2 0 16,3 2 0-16,0-2 0 0,-3-3 0 0,2-2 0 16,1 5 0-16,0-5-11 0,-1 0 11 0,1 0 0 15,-3-2 10-15,0-5-10 0,0 0 8 0,0 0-8 0,0 0 0 16,0 0 9 0,0 0-112-16,0 0-22 0,0-5-5 0,-3-2-819 0</inkml:trace>
  <inkml:trace contextRef="#ctx0" brushRef="#br0" timeOffset="69422.55">9512 9488 1728 0,'0'0'38'0,"0"0"8"0,0 0 2 0,0 0 0 0,5 0-39 0,3 0-9 0,0 0 0 0,0 0 0 16,2 0 53-16,-4 5 9 0,2-5 2 0,2 0 0 16,1 0-17-16,-1 0-3 0,-4 0-1 0,2 0 0 15,0 0-33-15,0 2-10 0,-3-2 0 0,0 0 0 16,3-2-183-16,-5 2-43 0,-3 0-9 0,13 0-1 0</inkml:trace>
  <inkml:trace contextRef="#ctx0" brushRef="#br0" timeOffset="69812.84">9702 9493 806 0,'0'0'72'0,"0"0"-58"16,0 0-14-16,0 0 0 0,0 0 105 0,0 0 19 15,0 0 3-15,0 0 1 0,0 0 0 0,0 0 0 16,0 0 0-16,0 0 0 0,3 7-52 0,0-2-9 15,-3 2-3-15,0 0 0 0,0 0 0 0,-3 0 0 16,3 0 0-16,0 0 0 0,0 5-51 0,0-3-13 16,0-2 0-16,3-2 0 0,-3 2 20 0,0 0 0 15,5-2 1-15,-5-5 0 0,3 2-21 0,2 3 0 16,-5-5 0-16,8 0 0 0,0 0-24 0,0 0 0 16,-3-5 0-16,3-2 0 0,-3 5 10 0,0-3 2 0,-2-2 1 0,2 0 0 15,-5 0 11-15,3 2 0 0,0-4 0 0,-3-1 0 16,2 8 14-16,-2-3 2 0,3-2 0 0,-3 7 0 15,-3-2-16-15,3-3 0 0,0 5 0 0,0 0 0 16,0 0 0-16,0 0-12 0,0 0 3 0,0 0 0 16,0 0 9-16,0 0 12 0,0 0-2 0,0 0-1 15,0 0-9-15,-2 5 0 0,2 2 0 0,2 0 0 16,-2 0 0-16,3 0 0 0,0 0 0 0,-3 0 0 16,2 0 31-16,1-2 4 0,0 2 1 0,-1-2 0 15,-2-5-24-15,3 7-12 0,-1-5 12 0,4 5-12 16,-6-7 0-16,5 5 0 0,-5-5 0 0,5 2-695 15,-5-2-133-15</inkml:trace>
  <inkml:trace contextRef="#ctx0" brushRef="#br0" timeOffset="70078.39">9948 9368 460 0,'0'0'20'0,"0"0"5"0,0 0-25 0,0 0 0 15,0 0 0-15,0 0 0 0,0 0 338 0,0 0 62 16,0 10 13-16,0-1 3 0,0-2-282 0,3 5-56 0,0 2-11 0,-1 0-3 16,1-2 0-16,0 2 0 15,-3 0 0-15,2 5 0 0,1 2-51 0,-3-7-13 0,0 5 0 0,0 0 0 16,0-5 54-16,0 0 8 0,0 0 2 0,0 0 0 15,-3-7-64-15,3 5-26 0,0-5 2 0,-2 0 0 32,2-2-40-32,0-5-8 0,0 0-2 0,0 0-991 0</inkml:trace>
  <inkml:trace contextRef="#ctx0" brushRef="#br0" timeOffset="70578.83">10186 9314 1267 0,'0'0'28'0,"0"0"5"0,0 0 2 0,0 0 1 0,0 0-36 0,0 0 0 0,0 0 0 0,0 0 0 15,0 0 109-15,0 0 15 0,0 0 4 0,0 0 0 16,-2 7-73-16,-1-2-15 0,1 2-2 0,2 0-1 15,-3 0-8-15,3 0-1 0,-3 0-1 0,1 0 0 16,-1 3-14-16,0-3-2 0,3 0-1 0,-2 2 0 16,2-4-67-16,0 2-14 0,0 0-2 0</inkml:trace>
  <inkml:trace contextRef="#ctx0" brushRef="#br0" timeOffset="70781.36">10255 9373 1036 0,'0'0'92'0,"0"0"-73"0,0 0-19 0,0 0 0 0,0 5 238 0,0 2 44 15,0 0 9-15,0 0 1 0,0 0-160 0,0 0-33 16,-2 5-7-16,-1-3 0 0,0-2-23 0,1 0-4 16,-1 0-1-16,0 3 0 15,3-8-104-15,-2 5-22 0,-1-2-4 0,0-3-1045 0</inkml:trace>
  <inkml:trace contextRef="#ctx0" brushRef="#br0" timeOffset="138607.41">20892 5777 0 0,'0'0'0'0,"0"0"0"0,0 0 0 0,5-5 0 0,3 5 0 0,0 0 0 16,0-4 369-16,0 4-74 0,2 0 59 0,-2-3 12 16,3 3-204-16,2-5-41 15,3 3-8-15,2 2-1 0,-2-5-39 0,5 5-7 0,0 0-2 0,1 0 0 16,-1-2-8-16,0-3-3 0,0 5 0 0,3-2 0 15,-6-3-29-15,1 5-5 0,0 0-2 0,-4 0 0 16,-4-2-17-16,0 2 0 0,-3-5-11 0,-1 10 11 0,-7-5 0 0,0 0 0 16,0 0 0-16,-5 2 0 15,0 5-144-15,-3-2-21 0,-16 4-5 0,0 3-1 0</inkml:trace>
  <inkml:trace contextRef="#ctx0" brushRef="#br0" timeOffset="138826.07">20950 5993 1209 0,'5'-7'108'0,"-5"7"-87"15,3-4-21-15,2 1 0 0,0 3 120 0,3 0 19 16,0 0 4-16,5-5 1 0,1 5-22 0,4 0-4 0,1-2-1 16,-1-3 0-16,-2 5-85 0,3-2-16 0,2-3-4 0,0 5-1 15,-3 0-11-15,1-2 0 16,-3-3 0-16,0 5 0 0,0-7 53 0,-3 5 9 0,-3-3 2 0,-4 1 0 31,-1 4-154-31,0 0-30 0,-5 0-7 0,0 0-1 16,0 0-102-16,0 0-21 0,-13-3-4 0,13 3-1 0</inkml:trace>
  <inkml:trace contextRef="#ctx0" brushRef="#br0" timeOffset="139138.47">21066 5659 57 0,'0'0'0'0,"-3"-2"0"15,1-3 0-15,2 5 0 0,0 0 325 0,0 0 60 16,0 0 12-16,0 0 3 0,0 0-269 0,0 5-54 15,-3 2-10-15,3 2-3 0,0 3 43 0,0 2 8 16,0 0 1-16,0 5 1 16,3 2-53-16,-1-2-12 0,-2 2-1 0,3 5-1 15,0-5-20-15,-1 5-4 0,-2 0-1 0,3-5 0 0,-3 5-25 0,3-5 0 16,-3 1 0-16,0-4 0 16,0-4-48-16,0 3-14 0,0-8-3 0,-3-2-612 15,3 0-123-15</inkml:trace>
  <inkml:trace contextRef="#ctx0" brushRef="#br0" timeOffset="139373.07">21177 5706 1638 0,'0'0'72'0,"0"0"16"0,0 0-71 0,3 7-17 0,0-2 0 0,2 2 0 15,-3 0 79-15,1 5 12 16,2 2 2-16,1 0 1 0,-1 0-28 0,-2 5-6 15,2 0 0-15,-2 2-1 0,-1 0-17 0,4 5-3 16,-4 0-1-16,3-5 0 0,-2 5-27 0,0-5-11 0,-1 0 8 0,1-2-8 16,-3-5 8-16,0 5-8 0,0-5 8 0,3-2-8 15,-3-3-32-15,2-2-11 0,-2 1-2 0,3-4-1 16,-3-4-93-16,0 0-18 0,0 0-4 0,0 0-650 16</inkml:trace>
  <inkml:trace contextRef="#ctx0" brushRef="#br0" timeOffset="140794.34">21614 5819 1292 0,'0'0'28'16,"0"0"7"-16,0 0 1 0,0 0 0 0,-3 0-36 0,1-7 0 0,-4 7 0 0,1-7 0 16,0 7 75-16,-1 0 8 0,1-5 1 0,-3 5 1 15,0-2-39-15,3-3-8 0,-3 5-2 0,0 0 0 0,3 7-5 0,-1-7-2 16,1 5 0-16,0-2 0 0,0 1-21 0,-3 3-8 16,0 0 0-16,0 0 9 15,0 5-33-15,0 2-6 0,3-2-2 0,-1 2 0 0,-2-4 32 0,3 1 0 16,2 3 0-16,1-2 0 0,2 0 0 0,0-3 0 15,2 3 0-15,6-3 0 16,0-4 0-16,0-2 0 0,3 1 0 0,-1 1 0 0,-2-3 13 0,3-2 9 16,2-2 2-16,0-3 0 0,1-2 12 0,-1 0 4 15,-3 0 0-15,1-5 0 0,0 3 19 0,-3-3 4 16,-3 5 1-16,0-5 0 0,-2 5 0 0,-1-4 0 16,-2 1 0-16,3-2 0 15,-3 5 0-15,3 0 0 0,-3 5 0 0,0 2 0 16,0 0-64-16,0 0-21 0,0 0 0 0,0-5 0 0,0-2 21 0,0 7 0 15,0 0 0-15,0 0 8 0,0 0-8 0,0 0 0 16,2 7 0-16,4-2 0 0,-4-3 13 0,4 5 4 16,-1 0 1-16,-2 0 0 0,2 5-18 0,0 0 0 0,0-3 0 0,1 3 0 15,-1-5 0-15,0 5 0 16,3-3 0-16,-5 3 0 0,2-5 0 0,0 0 0 0,-2 0 0 0,2-2 0 16,-5-5 0-16,6 2 0 15,-6-2 0-15,0 0 0 0,0 0-150 16,5 0-34-16,-5 0-6 0,5 0-479 0,1-7-96 0</inkml:trace>
  <inkml:trace contextRef="#ctx0" brushRef="#br0" timeOffset="141216.11">21791 5840 633 0,'0'0'28'0,"0"0"6"0,0 0-34 0,0 0 0 16,0 0 0-16,0 0 0 0,0 0 287 0,0 0 50 16,0 0 11-16,0 0 1 0,0 0-213 0,-3 5-44 15,3-5-8-15,0 12-1 0,0-3-15 0,0 3-4 16,3-3 0-16,0-1 0 0,-1 3-51 0,1-4-13 15,0 0 0-15,2-2 0 0,0 2 0 0,3 0 0 16,0-2 0-16,-3-3 0 0,6 3 0 0,0-5 0 16,-1-5 0-16,1 5 0 0,-1 0 0 0,-2-7 0 15,0 0 0-15,0 2 0 0,0-2 0 0,-3 0 0 16,3 0 0-16,-2 0 0 0,-4-5 0 0,1 5 0 16,0 5 0-16,-3-5 0 0,-3 0 0 0,3 2 0 15,0-2 0-15,0 7 0 0,-3 0 15 0,3 0 0 16,0 0 0-16,0 0 0 0,0 0-24 0,0 0-5 15,0 0-1-15,0 0 0 0,0 0 15 0,0 0 0 16,0 7 0-16,3-2 0 0,2 2 0 0,6-5 0 16,-3-2 0-16,2 5 0 0,4-3 0 0,-4 3 0 0,3-10 0 0,1 5 0 15,-4 0 0-15,3 0 0 0,-2-7 0 0,2 5 0 16,-5-3 0-16,3-2 0 0,-3-5 0 0,0 5 0 16,0 0 0-16,-3 0 0 0,-3 0 0 0,1 0 0 15,-3 0 48-15,0-5 13 0,-3 10 3 0,-2-5 0 16,3 0-42-16,-4 2-8 0,-2-2-2 0,0 7 0 15,0-7-2-15,3 2-1 0,-3 5 0 0,3-2 0 16,0 2-53-16,5 0-12 0,0 0-1 0,0 0-715 16,0 0-144-16</inkml:trace>
  <inkml:trace contextRef="#ctx0" brushRef="#br0" timeOffset="141591.01">22201 5838 1728 0,'0'0'38'0,"0"0"8"0,0 0 2 0,0 0 0 0,0 0-39 0,0 0-9 16,0 0 0-16,5-5 0 0,-2 5 91 0,2-2 16 15,-2-3 3-15,2 5 1 0,1 0-75 0,2 0-16 16,-3-2-2-16,3-3-1 0,0 5-17 0,0-2 0 16,2 2 0-16,-2-5 0 0,0 5 0 0,0 0 0 15,0-4 0-15,-3 1 0 0,1 3 0 0,-6 0 0 16,0 0 0-16,0 0 0 0,2-5 0 0,1 3 0 15,-3 2 0-15,0-5 0 0,0 3 0 0,-3-3 0 16,1 5 0-16,-1-2 0 0,-2-3 28 0,-1 3 3 0,1-3 0 0,-3 5 0 31,0 0-50-31,0 0-9 0,0 0-3 0,0 0 0 0,0 0 76 0,3 7 15 0,-3-2 4 16,3 2 0-16,0-5-52 0,-3 5-12 0,2-2 0 16,4 2 0-16,-1 0 0 0,3 5 0 0,-3-5 0 0,3 2 0 31,-2 3-48-31,2-5-13 0,0 5-3 0,0-3 0 0,2 8 52 0,1-8 12 0,2 3 0 0,1-2 0 15,-1 1 0-15,3-4 0 0,0-2 0 0,2-3 0 16,4 3-208-16,-1-5-38 0,16-5-8 16,8-2-2-16</inkml:trace>
  <inkml:trace contextRef="#ctx0" brushRef="#br0" timeOffset="141950.31">22733 5681 1148 0,'0'0'51'0,"0"0"10"15,0 0-49-15,-8-3-12 0,3 3 0 0,-6 0 0 0,3 0 80 0,-5 0 12 16,2 3 4-16,4 1 0 0,-4-4-25 0,0 5-5 16,-2-3-1-16,3 5 0 0,-1-7-65 0,3 7 0 15,-3-2 0-15,3-3-12 0,1 3 12 0,-1 2 0 16,2-2 0-16,1-3 0 0,0 5 0 0,-1 0 0 15,1-2 0-15,3-3 0 16,-4 5 0-16,4-2 0 0,-1 2 0 0,0 0 0 0,3 0 0 0,-2 0 13 16,4 0-1-16,1 1 0 0,0-4-12 0,-1 3 0 15,4 0 0-15,1 0 0 0,1 0 0 0,3-2 0 0,0 2 0 0,-1-2 0 16,1 2 30-16,-1-5 13 0,-2 5 2 0,3-2 1 16,-6 2 2-16,0-5 1 0,-2 3 0 0,0 2 0 15,-1 0-13-15,-2-2-2 0,-2-3-1 0,-4 5 0 16,1-2 23-16,0 2 4 15,-3-4 0-15,0 1 1 0,-3 1-46 0,1 2-15 0,-1 0 8 0,1 0-8 16,-1-5-99-16,0 5-23 0,-2-2-5 0,5-2-820 16</inkml:trace>
  <inkml:trace contextRef="#ctx0" brushRef="#br0" timeOffset="142325.26">22863 5751 518 0,'0'0'23'0,"0"0"5"0,0 0-28 0,0 0 0 15,0 0 0-15,8 0 0 0,-8 0 120 0,0 0 20 16,0 0 3-16,0 0 1 0,0 0-59 0,0 0-11 16,0 0-2-16,8 2-1 15,-6 3-15-15,1 2-2 0,-3 0-1 0,-5 7 0 0,-1-7-39 0,1 5-14 16,-3 2 9-16,3 0-9 0,-1 0 32 0,-2-2 0 15,3 2 1-15,3 0 0 0,-1-2-23 0,6 0-10 16,-3-3 8-16,5-2-8 0,-3 1 0 0,6-4 0 16,0 3 0-16,3-7 0 0,-3 0 0 0,2 0 8 0,4-7-8 0,-4 3 0 15,1 1 18-15,2-4-2 16,-2-5 0-16,-3 5 0 0,0-7 20 0,-1 2 3 0,-1-2 1 16,-4 5 0-16,4-3 28 0,-4 0 7 0,-2-2 1 0,0 3 0 15,-2 1-23-15,-4 3-4 0,-2-5-1 0,3 5 0 16,-3 0-8-16,0 2-3 0,0 3 0 0,-2-3 0 15,2 5-29-15,0 0-8 0,3 0 0 0,-1 0-716 16,1 0-144-16</inkml:trace>
  <inkml:trace contextRef="#ctx0" brushRef="#br0" timeOffset="142887.59">23045 5758 864 0,'0'0'76'0,"0"0"-60"0,0 0-16 0,0 0 0 0,0 0 144 0,0 0 25 16,0 0 6-16,6 7 1 0,-6 0-28 0,2 0-4 15,1 0-2-15,-1 0 0 0,4 0-74 0,-4 1-14 16,-2 3-3-16,3-4-1 0,0 5 11 0,-3-5 3 16,0 0 0-16,0 0 0 0,0 0-52 0,2 0-12 15,-2-2 0-15,0-5 0 0,0 0 0 0,0 0 0 16,0 0 0-16,0 0 0 0,0 0 54 0,0 0 8 15,6-5 2-15,-4 3 0 0,4-3-52 0,-1-2-12 16,0 0 0-16,3 0 0 16,0-5-42-16,-3 5-11 0,3-7-3 0,0 7 0 15,0 0-12-15,3 0-4 0,-3 0 0 0,0 2 0 0,2-2 72 0,-2 3 0 16,0 1 12-16,0 3 0 0,-3-5-12 0,3 5-16 0,-3 0 4 16,1 5 1-16,2-2 38 0,-6 1 7 0,4 3 2 0,-4 0 0 15,4 0 3-15,-4-2 1 0,4 2 0 0,-6 0 0 16,2 0-2-16,1 0 0 0,-3 5 0 0,2-5 0 15,1 0-14-15,-3-2-4 0,0-3 0 0,0-2 0 16,0 0-8-16,0 0-3 0,5 0 0 0,1 0 0 16,-4 0-19-16,4 0-4 0,2-2-1 0,0-3 0 15,-1-2 30-15,1 0 5 0,0 0 2 0,0 0 0 16,-2 0-35-16,1-2-7 0,-1 1-2 0,2 6 0 16,-3-3 6-16,-2 3 2 0,-3 2 0 0,0 0 0 15,0 0 14-15,0 0 0 0,0 0-10 0,0 0 10 16,0 0 0-16,0 0 0 0,0 0 0 0,0 0 0 0,0 0 0 15,2 2 13-15,4 10-3 0,-4-5-1 0,1 5 3 0,0-5 0 16,-1 2 0-16,1 3 0 0,2 0-12 0,-2-3 0 16,-1 5-10-16,1-6 10 0,2 3 0 0,1-4 0 15,-4 0 0-15,4 0 0 0,-1 5 0 0,-2-7 0 16,2-3 0-16,0 5 10 16,-5-7-268-16,5 0-54 0,-5 0-10 0,0 0-2 0</inkml:trace>
  <inkml:trace contextRef="#ctx0" brushRef="#br0" timeOffset="143215.64">23569 5819 57 0,'0'0'0'0,"0"0"0"0,5 0 0 0,1 0 0 15,2-2 0-15,0-3 0 0,-1 5 428 0,-1 0 80 0,2 0 16 0,0 0 3 16,-3 0-387-16,3 0-78 0,-3 0-15 0,6 5-3 16,-3-10-26-16,0 5-5 0,0 0-1 0,0 0 0 15,2-4-12-15,-2 4 9 0,0-3-9 0,0 3 8 16,2-5-8-16,-2 3 10 0,-2-3-10 0,-1 3 10 15,-2-3-10-15,2-2 8 0,-5 0-8 0,0 0 8 16,0 2-8-16,-5 3-9 0,2-3 9 0,-2 3-13 16,-3-3-3-16,0 3 0 0,0 2 0 0,-3 0 0 15,1 0 7-15,-3 2 1 0,-3 3 0 0,2-3 0 16,-1 3 8-16,-1 2-12 0,2 0 12 0,-1 0-12 16,4 5-15-16,-2-3-3 0,2-4-1 0,3 9 0 15,0-2 56-15,3 2 11 0,0 0 3 0,2 0 0 16,6 0-22-16,-1-2-4 0,1 2-1 0,5-2 0 0,0-2-12 15,2-1 0-15,4-2 8 0,4-5-8 0,1 5 0 0,2-2 11 16,-3-3-11-16,6-2 10 16,3 0-106-16,-1 0-20 0,22-7-5 0,-19 0-1 0</inkml:trace>
  <inkml:trace contextRef="#ctx0" brushRef="#br0" timeOffset="143559.31">24043 5739 864 0,'0'0'38'0,"0"0"8"0,5-2-37 0,0-3-9 0,-5 5 0 0,6 0 0 16,-1 0 187-16,3-2 35 0,0 2 7 0,0-5 2 16,2 5-148-16,1 0-30 0,2 0-5 0,0 0-2 15,1 0-31-15,-1 0-7 0,0 5 0 0,-2-5-8 16,2 2 8-16,-5-2-8 0,0 0 0 0,0 0 0 15,-3 0-149-15,-5 0-37 0</inkml:trace>
  <inkml:trace contextRef="#ctx0" brushRef="#br0" timeOffset="143715.54">24069 5838 518 0,'0'0'23'0,"0"0"5"0,0 0-28 0,8 2 0 16,0-2 0-16,-3 5 0 0,3-3 316 0,0 3 59 15,0-5 11-15,3 5 2 0,2-3-257 0,3-2-52 16,-3 0-11-16,0 5-1 0,3-5-48 0,-3 0-10 16,3-5-1-16,0 5-652 15,-3-7-129-15</inkml:trace>
  <inkml:trace contextRef="#ctx0" brushRef="#br0" timeOffset="144106.06">24455 5610 1267 0,'0'0'28'0,"0"0"5"0,6-5 2 0,-1 5 1 0,0 0-36 0,-5 0 0 0,8 5 0 0,-2-3 0 16,-1-2 135-16,-5 0 20 0,2 7 4 0,1 0 1 15,0-2-68-15,-1-3-12 0,1 8-4 0,-3-3 0 0,0 0-28 0,0 0-5 16,0 0-2-16,0 0 0 16,0 0-13-16,0 0-4 0,0 0 0 0,3 0 0 0,-1 0-15 0,4 0-9 15,2 3 10-15,2-3-10 0,1 0 0 0,2 0 0 16,0-5 0-16,3 3 0 0,0 2 15 0,0 0 0 16,0 0 0-16,0 0 0 0,2-2-15 0,-2 2-15 15,-3 0 3-15,-2 5 1 0,-1-5 11 0,-2 0 0 16,-5 0 0-16,0 0 0 0,-1 5 0 0,-4-3 14 15,-1-2-2-15,-5 0 0 0,0 5 42 0,-2 0 8 16,-1-5 2-16,-2-5 0 0,2 5-52 0,-2-2-12 16,0-3 0-16,-1-2 0 15,-1 0-151-15,-1 0-33 0,0-2-6 0</inkml:trace>
  <inkml:trace contextRef="#ctx0" brushRef="#br0" timeOffset="144278.04">24485 5619 1612 0,'0'0'144'16,"0"0"-116"-16,5 0-28 0,3-2 0 0,0 2 155 0,2 0 25 0,1-5 4 0,2 5 2 15,0 0-102-15,3 5-21 0,-3-5-4 0,1 0-1 16,2 2-42-16,-1-2-8 0,4 5-8 0,-1-3 12 16,1-2-12-16,0 5 0 0,-4-5 0 0,1 0 0 15,0 2-69-15,-5 3-19 0,-3-5-4 0</inkml:trace>
  <inkml:trace contextRef="#ctx0" brushRef="#br0" timeOffset="146387.17">20812 6508 518 0,'0'0'23'0,"0"0"5"0,0 0-28 16,0 0 0-1,0 0 0-15,0 0 0 0,0 0 171 0,0 0 29 0,0 0 5 0,0 0 2 16,0 0-99-16,0 0-19 0,0 0-4 0,3 0-1 0,2 0-9 0,0 0-3 15,1 0 0-15,-1-4 0 16,3 4-28-16,0-3-7 0,0 3-1 0,0 0 0 16,2 0-12-16,-2-4-4 0,3 4 0 0,2-7 0 15,-2 7-10-15,2-8-2 0,0 6-8 0,3-3 12 0,-3 5-12 0,-2 0 0 16,-1-2 0-16,-2 2 0 16,-2 2-76-16,-1-2-20 0,-2 0-5 0</inkml:trace>
  <inkml:trace contextRef="#ctx0" brushRef="#br0" timeOffset="146590.15">20791 6751 1558 0,'5'0'69'0,"3"0"15"0,0-7-68 0,0-1-16 16,5 1 0-16,1 5 0 0,-1-3 56 0,5 1 8 15,-2 1 2-15,3-1 0 0,-1 4-46 0,1-7-10 0,5 0-2 0,-3-1 0 16,-3-3-8-16,1 4 0 0,-3 4 0 0,-3-1 0 16,0-3-96-16,-5-1-16 0,5 1-2 15,-10-4-579-15</inkml:trace>
  <inkml:trace contextRef="#ctx0" brushRef="#br0" timeOffset="146871.06">20910 6443 1267 0,'0'0'28'0,"0"0"5"0,-3-3 2 0,3 3 1 0,0 0-36 0,0 0 0 15,0 0 0-15,0 0 0 0,-2 7 109 0,-1 0 15 16,3 0 4-16,0 0 0 0,0 7-52 0,3-2-9 15,-3 2-3-15,2 0 0 0,1 1-4 0,-3 3-2 16,3 1 0-16,2-2 0 0,-5 9-32 0,3-3-6 16,-1-6-2-16,4 1 0 0,-6 4-10 0,0-4-8 15,0-4 9-15,0 1-9 16,0-4-18-16,0-4-10 0,0 5-1 0,0-12-619 0,0 0-124 0</inkml:trace>
  <inkml:trace contextRef="#ctx0" brushRef="#br0" timeOffset="147074.41">21034 6457 1324 0,'0'0'59'0,"0"0"12"0,0 0-57 0,0 0-14 0,0 0 0 0,0 0 0 16,0 0 144-16,6 4 25 0,-4 8 6 0,1-3 1 16,2-1-65-16,-2 3-13 0,2 3-2 0,0 1-1 15,-2-4-50-15,0 3-9 0,-1 5-3 0,4-5 0 16,2 0-33-16,-3-2 0 0,0 2 0 0,1 0 0 0,-1-2 19 0,0-2 0 15,-5 1 0-15,5-4 0 16,1 8-183-16,-1-8-37 0,3 4-7 0,3-8-2 0</inkml:trace>
  <inkml:trace contextRef="#ctx0" brushRef="#br0" timeOffset="147667.72">21730 6534 230 0,'0'0'10'0,"0"-4"2"0,-2 1-12 0,-1-2 0 0,-2 5 0 0,-1-2 0 16,-2-3 232-16,3 5 44 0,-3-2 9 0,0 2 2 16,0-5-178-16,-2 5-35 15,-3 0-7-15,2 5-2 0,0-3-8 0,1-2-1 16,-3 7-1-16,2-2 0 0,-2-2-36 0,-1 4-7 0,4 0-2 0,-1 2 0 15,3 0-10-15,0-1 0 0,1-1 0 0,1 0 0 16,1 4 0-16,2-4 0 0,3 0 0 0,-2 5 0 16,2-5 20-16,0 5 6 0,2-3 1 0,-2-1 0 15,0-8-43-15,0 0-9 0,6 4-2 0,7-1 0 0,0-3 51 0,3 4 11 16,0-1 1-16,2-3 1 0,-4-3-8 0,-1-1-1 16,-3-3-1-16,4 4 0 0,-6-2-27 0,2-2 0 15,-5 0 0-15,1-4 0 16,-1 4 36-16,-2-1 3 0,-1 1 0 0,1 0 0 15,0 3-11-15,-3 4-3 0,0 0 0 0,0-3 0 0,0-1 31 0,0 4 7 16,0 0 1-16,0 0 0 0,0 0-64 0,0 0-12 16,0 0-2-16,2 7-1 0,3 2 24 0,-2 0 5 15,2-1 1-15,1 3 0 0,2 1-15 0,-3-3-15 16,0 3 3-16,3-2 1 16,0-6 11-16,0 8 16 0,0-2-4 0,0-3-1 0,0 4-11 15,0-4 0-15,-3 0 0 0,0-2 0 16,1-5-188-16,-1-5-39 0,3-2-8 0,0 3-603 0</inkml:trace>
  <inkml:trace contextRef="#ctx0" brushRef="#br0" timeOffset="148073.94">21905 6560 979 0,'0'0'87'0,"0"0"-70"15,0 0-17-15,0 0 0 0,0 0 168 0,0 0 31 0,0 0 5 0,0 0 2 16,0 10-112-16,0-3-22 0,0 0-5 0,0-3-1 15,0 3-2-15,3 5 0 0,-6-2 0 0,8-3 0 0,-2 0-51 0,2 4-13 16,-2-4 0-16,-1 5 0 0,-2-9 18 0,0-3 1 16,0 0 0-16,11 0 0 0,0 7-31 0,2-7-5 15,0 0-2-15,0 0 0 0,0 0 19 0,1-7 0 16,-6 0 0-16,0-1 0 0,-3 1 0 0,0 0-8 16,-2-4 8-16,-1 4 0 15,-2-1 0-15,0 1 0 0,0 0 0 0,-2 0 0 0,2 3 0 0,-3-3 0 16,3 7 0-16,0 0 0 0,-2 0 0 0,2 0 0 15,0 0 0-15,0 0 0 0,-3 7 0 0,6-3 0 16,-1 3 0-16,1 0 0 0,2 0 0 0,-5-7-15 16,0 0 3-16,11 8 1 15,-1-4 11-15,-2 3 0 0,3-4 0 0,-3 6 0 16,0-7 0-16,2 3 0 0,-4-3 0 0,1-2 0 0,-1-7 8 0,2 0-8 16,0 3 8-16,-6-3-8 0,4 7 24 0,-1-7 0 15,0-1 0-15,-2 1 0 0,-1 5-24 0,1-7 0 16,0 2 0-16,-3 0 0 0,0-3-11 0,0-2-6 0,0 1-2 0,0 4 0 15,-3 0 19-15,6-1 0 0,-3 1 0 0,0 0 0 32,0 0-115-32,0 7-19 0,0 0-4 0</inkml:trace>
  <inkml:trace contextRef="#ctx0" brushRef="#br0" timeOffset="148448.81">22505 6306 403 0,'0'0'36'0,"-2"-5"-36"16,-1 3 0-16,1-3 0 0,-4-2 236 0,4 3 41 16,-4 1 8-16,1-1 2 0,-3 4-165 0,3 0-33 15,-1-3-6-15,-1 3-2 0,-1 0-13 0,0 3-4 16,-3-3 0-16,1 7 0 0,-1-3-51 0,-2 3-13 15,2-7 0-15,-2 7 0 0,2 0 0 0,1 1 0 16,-1 3 0-16,3 1 0 0,3-3 0 0,0-2 0 16,-1 5 0-16,1 2 0 0,0-2 0 0,2-2 0 15,6 1 0-15,-3 3 0 0,2-2 0 0,1-2 0 16,5 6 0-16,0-2 0 0,2-4 11 0,1 4-1 16,2 2 0-16,1-2 0 0,-1 0-10 0,0 0-14 15,-2-2 3-15,-1 2 1 0,1 0 38 0,-3 1 7 16,0-8 1-16,-3 4 1 0,-2 1-23 0,-1-2-5 0,1-3-1 15,-3 0 0 1,0-7-42-16,-3 4-9 0,1 3-1 0,-4 0-1 0</inkml:trace>
  <inkml:trace contextRef="#ctx0" brushRef="#br0" timeOffset="148589.77">22304 6570 115 0,'6'-8'10'0,"-6"8"-10"0,5 0 0 0,3 0 0 16,0 0 231-16,2 0 44 0,-2-7 9 0,6 7 1 15,1-2-149-15,4-3-31 0,0 5-5 0,2 0-2 16,-3 0-78-16,1 0-20 16,-1 0 0-16,-2 0 0 0,-3 0 0 0,3 0 0 0,-5 0 0 0</inkml:trace>
  <inkml:trace contextRef="#ctx0" brushRef="#br0" timeOffset="148964.29">22654 6544 748 0,'0'0'67'16,"0"0"-54"-16,0 0-13 0,0 0 0 0,0 0 199 0,0 0 37 15,0 4 7-15,0 3 1 0,2 0-124 0,-2 1-24 16,3-1-6-16,-3 0-1 0,-3-3-48 0,3 3-9 16,0 0-3-16,0 0 0 0,3 1-18 0,0-1-11 15,2-3 12-15,3 3-12 0,2-7 10 0,-2 7-10 0,3-7 8 0,-1 0-8 16,1-2 0-16,2-3 8 15,-2 5-8-15,-1-4 0 0,1-3 25 0,0 4 0 0,-1-4 0 0,-2 2 0 16,0-2-35-16,-3 0-7 0,1 0-2 0,-4-4 0 16,1 8 19-16,-3-4 0 0,5 2 0 0,-5-2 0 15,3 0 0-15,-3 3 0 0,0-3 0 0,-3 7 0 16,3-3 0-16,0 3 0 0,0 0 0 0,0 0 0 16,0 0 0-16,0 0 0 0,0 0 0 0,0 0 0 15,0 0 0-15,3 3 0 0,0 1 0 0,4 3 0 16,1 5 9-16,0-5 9 0,0 0 2 0,-2 0 0 15,2 0 1-15,-3 0 1 0,3 0 0 0,-3 0 0 16,0-2-13-16,1-2-9 0,-1 1 12 0,0-1-12 16,1-3-67-16,-1 0-20 0,0 0-4 0,0-3-834 15</inkml:trace>
  <inkml:trace contextRef="#ctx0" brushRef="#br0" timeOffset="149167.37">23003 6370 1868 0,'0'11'83'0,"0"-11"17"0,5 5-80 0,-2 2-20 16,-1 3 0-16,4 1 0 0,-4 1 126 0,1 2 22 15,0 0 4-15,-1 5 0 0,4-2-90 0,-6 1-18 16,2-4-4-16,-2 5-1 0,0-5-11 0,0 5-3 16,3-2 0-16,0-1 0 0,-1-6-25 0,1 4 0 15,2 4 0-15,-2-6 0 0,-1-5 0 0,1 0 0 16,0 5 0-16,-1-5 0 15,-2-4-151-15,0 1-32 0,0-4-6 0,0 0-2 0</inkml:trace>
  <inkml:trace contextRef="#ctx0" brushRef="#br0" timeOffset="149495.44">23609 6450 1497 0,'10'0'32'0,"-4"0"8"0,2 0 0 0,0-3 4 0,-1 3-36 0,4 0-8 16,-3 0 0-16,3 0 0 0,-1 0 82 0,3 0 14 16,1 0 4-16,-4 0 0 0,3 3-56 0,-2-3-12 15,0 0-1-15,-1 0-1 0,-2 4-30 0,0-4 0 16,-3-4 0-16,1 4-870 0</inkml:trace>
  <inkml:trace contextRef="#ctx0" brushRef="#br0" timeOffset="149651.63">23614 6595 345 0,'0'0'31'0,"8"0"-31"0,0-4 0 0,3 1 0 16,-1 3 313-16,3 0 57 0,1-4 11 0,4 4 3 16,-2 0-251-16,-3-3-49 0,3-1-11 0,0 4-1 15,-3-3-64-15,0 3-8 0,-2 0-9 0,-3 0-575 16,0-4-116-16</inkml:trace>
  <inkml:trace contextRef="#ctx0" brushRef="#br0" timeOffset="150058.15">24016 6306 1267 0,'0'0'56'0,"6"0"12"0,1 0-55 0,4 2-13 16,0 3 0-16,2-2 0 0,-3-3 54 0,6 0 8 15,-2 4 2-15,1-1 0 0,1 1 0 0,-2-4 0 0,-1 3 0 0,0 1 0 16,0 3-53-16,-2 5-11 0,-3-5 0 0,-3 0 0 15,0 5 0-15,1-3 0 0,-4-2 0 0,-2 5 0 16,-2 2 37-16,-1 0 4 0,-2 1 1 0,-3 1 0 16,0 0-18-16,-3-1-3 0,3 1-1 0,0 1 0 15,0-3-20-15,0 4 8 0,6-3-8 0,-1-4 0 16,3 3 0-16,3 1 0 0,-1-4 0 0,6-4 0 16,3 0 0-16,0 0 0 0,-1 1 0 0,3-1 0 15,1-7 0-15,-1 0 0 0,5 4 0 0,1-1 0 16,2-3 0-16,0-3 0 0,-2-1 0 0,2 4 0 15,-3-3 0-15,-2-1 0 0,0-4 0 0</inkml:trace>
  <inkml:trace contextRef="#ctx0" brushRef="#br0" timeOffset="151229.84">21053 7332 518 0,'0'0'23'0,"0"0"5"15,-3-5-28-15,1 2 0 0,-1 3 0 0,-2-4 0 16,-1 1 239-16,1-1 42 0,0 4 9 0,0-3 2 16,-1-1-150-16,4 4-30 0,-4-3-5 0,1-1-2 0,0 4-45 0,-3 0-8 15,5-3-3-15,-5 3 0 0,6 0-25 0,2 0-4 16,-6 3-2-16,6-3 0 0,-2 0-10 0,-1 4-8 16,-2-1 12-16,-1 1-12 0,4 3 0 0,-1-4 0 15,-2 1 0-15,-1 4 0 0,1-1 8 0,3 0-8 16,-4-3 0-16,4 3 0 15,2 0 0-15,-3 0 0 0,3 1 0 0,0-1 0 0,0-7 0 0,0 7 0 16,3 0-13-16,-1 0 5 0,6 0 8 0,0 5 0 16,3-5 0-16,-1 0 0 0,1 4 0 0,2-3 0 0,0-1 0 15,3 0 0 1,0 0 0-16,0 0 0 0,2 0 0 0,-2 0 0 16,0 2 0-16,-3-2 0 0,-2 0 0 0,0-4 0 0,-3 4 49 0,0 0 12 0,-6-2 3 15,1 2 0-15,-3 0 0 0,-3 0 0 0,6 0 0 0,-8 0 0 16,-3-2-52-16,-3 2-12 0,3 0 0 0,-3 0 0 15,-4 0 54-15,-1-3 8 0,0-1 2 0,-3-3 0 16,1 4-52-16,-1-4-12 0,3 3 0 0,-2-3 0 16,5 0 0-16,-3-3 0 0,3 3 0 0,2-4-851 15,-5-3-173-15</inkml:trace>
  <inkml:trace contextRef="#ctx0" brushRef="#br0" timeOffset="151776.37">20844 7179 1497 0,'0'0'66'0,"0"0"14"0,-3 0-64 0,3 0-16 0,0 0 0 0,0 0 0 15,0 0 97-15,0 0 16 0,0 0 3 0,3 4 1 16,0-8-47-16,-1 4-10 0,1-3-1 0,-1 3-1 15,-2 0-37-15,6-4-7 0,-1 4-2 0,3-7 0 16,-3-1-12-16,3 1 11 0,0 3-11 0,0-3 10 16,-3-3-10-16,3-2 0 0,0 5 0 0,0 3 0 15,0-3 20-15,-3-3 3 0,1 6 0 0,2-3 0 16,-3-5-37-16,0 5-7 0,1-3-2 0,-4 6 0 16,3 1 48-16,1-1 10 0,-4-4 1 0,1 8 1 15,0-4-8-15,-1 1-1 0,1 3-1 0,0-4 0 16,-1 4-27-16,-2 0-9 0,0 0 0 0,3 0 0 0,2-3 9 15,1-1 11-15,-4 11-3 0,3-3 0 0,1-4 13 0,-1 7 3 16,3 1 0-16,-3-1 0 0,1 4 12 0,1-4 4 16,-1 5 0-16,-1-2 0 0,3 1-32 0,-3-1-8 15,3-6 0-15,0 8 0 0,-3-2 0 0,3 1 0 16,-2-4 0-16,2 0 0 0,-3-2 0 0,3-2 0 16,-3-3 0-16,0 4 0 15,3-1-47-15,-2 1-13 0,-4-4-4 0,-2 0-682 16,0 0-137-16</inkml:trace>
  <inkml:trace contextRef="#ctx0" brushRef="#br0" timeOffset="152869.61">21524 7346 576 0,'16'7'51'0,"-16"-7"-41"0,-6 0-10 0,6 0 0 15,0 0 120-15,0 0 23 0,0 0 4 0,8 0 1 16,0 0-32-16,-2 0-7 0,-1-3-1 0,3 3 0 15,0-4-35-15,0 4-7 0,0 0-2 0,2 0 0 16,1-3-8-16,-1-1-1 0,1 8-1 0,2-4 0 16,0 0-35-16,-2-4-7 0,0 4-2 0,-3 0 0 0,2 0-10 0,-2-3 0 15,0-1 0-15,0 4 0 0,0 0-10 16,-3 0-4-16,-5 0-1 0,0 0-841 16</inkml:trace>
  <inkml:trace contextRef="#ctx0" brushRef="#br0" timeOffset="153057.06">21550 7546 1324 0,'3'-5'118'0,"5"5"-94"16,5 5-24-16,3-5 0 0,0-5 94 0,0 2 14 16,0 6 4-16,0-3 0 0,-1 5-56 0,1-5-10 15,-3-5-2-15,3 2-1 16,-2-1-19-16,1 1-3 0,-1-4-1 0,-4 3 0 0,1 4-20 0,-3-3 0 0,0 3 0 0,0-4-864 15</inkml:trace>
  <inkml:trace contextRef="#ctx0" brushRef="#br0" timeOffset="157367.7">22167 7256 576 0,'0'0'51'16,"0"0"-41"-16,0 0-10 0,5-4 0 16,0-4 138-16,-2 4 26 0,-3 4 4 0,8-3 2 15,-3-1-67-15,3-3-14 0,0 4-2 0,0-1-1 0,0-3-12 0,0 4-2 16,0-6-1-16,2 6 0 0,-2 3-11 0,0-4-3 16,0 1 0-16,0 3 0 0,3 0 6 0,-3 0 1 15,0 0 0-15,0 0 0 0,-3 7-52 0,0-4-12 16,0 2 0-16,1 2 0 0,-4-3 40 0,1 3 4 15,0 3 2-15,-3 1 0 0,0 1-22 0,0-2-5 16,-3 4-1-16,0 2 0 0,-2-2 6 0,-3 0 2 16,3 5 0-16,-6-2 0 0,1 2-14 0,-1-5-2 15,3 0-1-15,0 5 0 0,3-1 16 0,0-3 3 16,2-4 1-16,3-1 0 0,0 4-29 0,3-7 0 16,-1 5 0-16,4-1 0 0,2-8 0 0,2 4 0 15,6 0 0-15,0-2 0 0,2-1 0 0,1-1 0 16,5-3 0-16,0 0 0 0,2 4 0 0,-2-4 0 15,0 0 0-15,-1 3 0 0,-1-3 0 0,-1 0 0 0,0-3 0 16,-8-1 0-16,0 4 44 0,-2 4 2 0,0-8 1 0,2 4 0 16,-3 0-24-16,1 0-5 0,-3 0-1 0,3 0 0 15,-1 0-17-15,-2 0 0 0,-3 0 0 0,-5 0 0 32,0 0-161-32,0 0-36 0</inkml:trace>
  <inkml:trace contextRef="#ctx0" brushRef="#br0" timeOffset="164352.54">20653 8136 896 0,'0'0'40'0,"0"0"8"15,6-3-39-15,-6 3-9 0,0 0 0 0,0 0 0 0,0 0 67 0,0-4 11 16,0 1 2-16,0 3 1 0,0-7 16 0,0 7 3 16,0-4 1-16,0 4 0 0,0 0-24 0,0 0-5 15,-3-7 0-15,3 7-1 0,-5-5-3 0,-1 3-1 16,1-3 0-16,0 5 0 0,0 0-24 0,-1 0-5 16,1 0-1-16,0 0 0 0,-3 0-22 0,2 5-5 15,1-3-1-15,-3 3 0 0,3-5-9 0,0 7 0 16,-3-7 0-16,2 7 8 0,4-3-8 0,-1-1 0 15,-2 1 0-15,2 4 0 0,1-6-9 0,2 3 9 16,2 2 0-16,-2-3 0 0,0-1-10 0,3 4 10 16,2-3-8-16,0 4 8 0,3-6 0 0,0 5-8 0,0-2 8 15,5-3 0-15,-2 7 0 0,2-6 0 0,3 4 0 0,3 0 0 16,-1 0 0-16,1 0 0 0,-3-2 0 0,-3 2 0 16,-3 0 10-16,1 0 1 0,0 0 0 0,-6 0 0 15,0-2 33-15,0 2 8 0,-2 0 0 0,-3 0 1 16,-3-2-42-16,1 2-11 0,-1 0 0 0,-5 0 0 15,0-3 53-15,-2-1 9 0,2 4 2 0,0-2 0 16,-5-3-52-16,2 3-12 0,0-3 0 0,1-2 0 16,-1 5 0-16,-2-3 0 0,2-2 0 0,1 0 0 15,-1 5 0-15,1-5 0 0,-1 0 0 0,3 0-782 16,0 0-159-16</inkml:trace>
  <inkml:trace contextRef="#ctx0" brushRef="#br0" timeOffset="164617.69">20894 8253 460 0,'0'0'20'0,"0"0"5"0,0 0-25 0,0 0 0 15,0 0 0-15,0 0 0 0,0 0 344 0,0 0 63 16,5 3 13-16,1-3 2 0,-6 0-281 0,5 4-56 15,0-1-11-15,1 4-2 0,-4-7-72 0,-2 0-8 16,6 7-5-16,-4-2-1 0,-2 2 62 0,0-7 13 16,0 0 3-16,5 4 0 0,-5-4-52 0,0 0-12 15,0 3 0-15,0-3 0 16,0 0-104-16,0 0-24 0,0 0-5 0,0 0-503 0,0 0-101 0</inkml:trace>
  <inkml:trace contextRef="#ctx0" brushRef="#br0" timeOffset="164758.28">20939 8143 921 0,'0'0'82'0,"0"0"-66"0,-3-2-16 0,-2-3 0 16,3 2 202-16,2-1 37 0,-6 1 7 0,6 3 2 15,0-4-136-15,0 4-26 0,0 0-6 0,0-7 0 16,0 7-60-16,0 0-12 0,0 0-8 0,0 0 9 16,0 0-115-16,0 0-23 0,0 0-5 0</inkml:trace>
  <inkml:trace contextRef="#ctx0" brushRef="#br0" timeOffset="165383.13">21209 8141 230 0,'0'0'10'0,"0"0"2"0,0 0-12 0,0 0 0 0,0 0 0 0,0 0 0 15,0 0 182-15,0 0 34 0,0 0 6 0,0 0 2 16,0 0-71-16,0 0-13 0,0 0-4 0,0 0 0 15,0 0-17-15,0 0-4 0,0 0-1 0,-5 0 0 16,5 0-33-16,-6 2-6 0,-4-2-2 0,2 0 0 16,3 5-33-16,-3-5-8 0,2 2 0 0,-4 3-1 15,2-1-19-15,-3-1-3 0,1 4-1 0,-1-3 0 16,3 4-8-16,3-6 0 0,-3 5 0 0,5 0 0 16,1 2 0-16,-1-2 0 0,3 1 0 0,3-1 0 15,-1-5-12-15,4 5 12 0,2-2-10 0,2 2 10 16,1-3-33-16,2-1-1 0,-5-3 0 0,5 4 0 15,3-4 34-15,-3-4 0 0,-2 4 0 0,2-3 0 0,-2-1 44 16,-1 1 16-16,-2-1 4 0,0-1 0 0,-3 3-64 0,1-3-28 16,-1 3 3-16,-2-3 0 0,-3 5 40 0,0 0 8 15,0 0 1-15,0 0 1 0,0 0 31 0,0 0 7 16,0 0 1-16,0 0 0 16,0 0-72-16,0 0-15 0,0 0-2 0,0 0-1 0,8 0 42 0,-3 5 8 15,0-3 1-15,0 3 1 16,1-3-44-16,2 3-9 0,-3 2-1 0,3 0-1 0,-6 0 46 0,6 0 10 15,-2 5 1-15,-1-5 1 0,0 7-29 0,1-7 0 16,-4 5 0-16,1-1 0 0,0-1 0 0,-1 4 0 16,-2-2 0-16,0-1 0 15,0-1-15-15,-2 2-9 0,-4-5-1 0,4 4-1 0,-1-4 26 0,-2 1 0 16,-3-1 0-16,0 0 0 0,0-5-12 0,0 3-4 0,0-3-1 16,-3 3 0-1,1-5-27-15,-1 0-4 0,3-5-2 0,0 3-1012 0</inkml:trace>
  <inkml:trace contextRef="#ctx0" brushRef="#br0" timeOffset="165789.54">21381 8176 460 0,'0'0'20'0,"0"0"5"15,0 0-25-15,0 0 0 0,0 0 0 0,0 0 0 16,0 0 350-16,5 7 65 0,-2 0 13 0,0 0 2 15,2 5-282-15,0-5-57 0,0 0-11 0,3 5-3 0,-5-5-33 0,2 7-6 16,-2-7-2-16,2 0 0 0,-2 5 23 0,0-5 4 16,-3 0 1-16,5-3 0 0,-5-4-52 0,2 3-12 15,-2-3 0-15,0 0 0 0,0 0 0 0,0 0 0 16,0 0 0-16,0 0 0 0,0 0 0 0,0 0 0 16,0-3 0-16,3-1 0 0,-3-8 0 0,3 5 0 15,-1 0 0-15,4-3 0 16,-4-1-18-16,4 4-6 0,-1-5-2 0,3 5 0 0,0 0 6 0,-3 0 0 15,0 0 1-15,3 2 0 0,0 3 11 0,0 2 8 16,-2 0-12-16,1 0 12 0,1 0-9 0,0 2 9 16,0 3 0-16,0 2-9 0,0 0 9 0,0 0 12 0,0 0-2 15,3 5-1-15,-1-5 12 0,-2 4 3 0,0-1 0 0,0-3 0 16,0 5-3-16,0-1 0 0,-5-3 0 0,2 1 0 16,0-4-21-16,-2 2 0 15,2 0 0-15,-2 0 0 0,-3-7 0 0,2 7 0 0,1-2 0 0,-3-5 0 31,0 0-59-31,0 0-16 0,0 0-3 0,0 0-1021 0</inkml:trace>
  <inkml:trace contextRef="#ctx0" brushRef="#br0" timeOffset="166648.51">21968 7948 1267 0,'-2'0'28'0,"2"0"5"0,0 0 2 0,0 0 1 0,0 0-36 0,0-7 0 16,0 7 0-16,0 0 0 0,2-5 58 0,-2 5 5 15,0 0 1-15,0 0 0 0,3-2 0 0,-3 2 0 16,0 0 0-16,0 0 0 0,0 0 31 0,0 0 6 16,-8 0 2-16,3 2 0 0,-3 3-63 0,5 2-12 15,1 0-2-15,-1 5-1 0,-5-5 27 0,3 7 4 16,2-3 2-16,-2 4 0 0,-1-1-42 0,1 0-8 0,0 0-8 0,2 5 12 15,1-5 21-15,-1 0 5 0,0 5 1 0,1 0 0 16,2-5-26-16,2 4-5 0,-2-1 0 0,3 2-8 16,0-5 8-16,2 5-8 0,0-5 0 0,0 0 0 15,-2-2 10-15,2 2-2 0,3-7 0 0,3 5 0 16,-1-3 1-16,4 0 0 0,-1-6 0 0,0 4 0 16,0-2-58-1,1-3-12-15,-1 3-3 0,0-3-682 0,-2-2-137 0</inkml:trace>
  <inkml:trace contextRef="#ctx0" brushRef="#br0" timeOffset="167054.62">22355 8119 1267 0,'0'0'28'0,"-3"-4"5"0,0-3 2 0,1 7 1 0,-1-5-36 0,0-2 0 16,-2 7 0-16,-3-2 0 0,-2-3 108 0,2 5 14 16,0-3 3-16,0 3 1 0,0 0-61 0,0 0-12 15,0 3-2-15,0 2-1 0,0-3-26 0,3-2-4 16,0 7-2-16,-3-2 0 0,5-3-18 0,-2 3 0 15,2 2 0-15,3 0 0 0,0-3 0 0,3 4 0 0,-1-6 0 0,4 5 0 16,-1 2 0-16,3-6 0 0,5 4 0 0,-2 0-9 16,-1 0 9-16,1 0 0 0,2-2 0 0,-2 2 0 15,-3 0 0-15,-1 5 0 0,1-5 0 0,-2 0 0 16,2 0 56-16,-6 4 6 0,-2-4 2 0,-2 1 0 16,2 1 0-16,-3-4 0 0,-2 2 0 0,-3 0 0 15,0 0 0-15,-3-2 0 0,1-3 0 0,-1 5 0 16,3-2-52-16,-2-5-12 0,-1 0 0 0,-2 0 0 15,2 0-100-15,3 0-22 0,-2-5-5 0,2 5-922 16</inkml:trace>
  <inkml:trace contextRef="#ctx0" brushRef="#br0" timeOffset="167445.27">22212 8016 345 0,'0'0'31'0,"0"0"-31"15,0 0 0-15,0 0 0 0,0 0 262 0,0 0 46 16,0 0 10-16,0 0 2 0,2-7-205 0,1 4-41 16,-3 3-8-16,3-4-2 0,-1-3 0 0,1 4 0 15,0-1 0-15,-1-3 0 0,1 2-20 0,2 3-4 16,-2-5 0-16,0 2-1 0,-1-2-19 0,3 4-3 15,1-1-1-15,-1-3 0 0,3 0-5 0,-3 2-2 0,1 3 0 0,2-6 0 16,-1 4-9-16,-1 1-12 0,-1-1 2 0,-5 4 1 16,8 0 9-16,-8 0 0 0,0 0 0 0,0 0 0 15,0 0 0-15,5 0 12 0,-5 0-2 0,6 0-1 16,-6 0-9-16,5 7 0 0,0-3 0 0,0-1 0 16,1 4 0-16,-1 0 0 0,0 2 0 0,1 1 0 15,2-3 34-15,-1 0 5 0,1 0 1 0,-2 5 0 16,2-5-28-16,0-3-12 0,-3 3 10 0,0-4-10 15,3 2 10-15,-8-5-10 0,0 0 10 0,0 0-10 16,5 2 0-16,-5-2 0 0,0 0-11 0,0 0-1036 16</inkml:trace>
  <inkml:trace contextRef="#ctx0" brushRef="#br0" timeOffset="167820.11">22474 7847 576 0,'0'0'25'0,"0"0"6"0,0 0-31 0,0 0 0 16,5 0 0-16,0 0 0 0,1 0 223 0,-1 0 38 15,0 0 8-15,3 7 2 0,-3-3-121 0,3-1-24 16,0 4-5-16,0 4-1 0,3-3-50 0,-1 3-10 0,1 3-3 0,2 1 0 16,-2-1 6-16,2 0 1 0,-2 0 0 0,-3 5 0 15,-3-5-48-15,0 0-8 0,3 5-8 0,-3 0 9 16,-2-1 11-16,2-1 1 0,-2 2 1 0,0 2 0 16,-1 0-7-16,-4-2-2 0,-1 2 0 0,0-2 0 15,1-5-2-15,-1 0-1 0,0 5 0 0,-2-5 0 16,2-7 3-16,-2 5 1 0,2-5 0 0,1 5 0 15,-1-5-14-15,1-5 0 0,2-2 0 0,0 0 0 16,0 0-216-16,-6 0-45 0</inkml:trace>
  <inkml:trace contextRef="#ctx0" brushRef="#br0" timeOffset="168320">23029 8054 806 0,'14'-5'72'0,"-14"5"-58"0,0 0-14 0,0 0 0 16,0 0 105-16,0 0 19 0,2 0 3 0,4-3 1 16,-4-1-2-16,3 4 0 0,3 0 0 0,0 0 0 0,-8 0-50 0,11 0-9 15,7 0-3-15,-4 4 0 0,-4-4-35 0,3 0-7 16,3 3-2-16,0-3 0 0,0 0-20 0,-3 5 9 15,1-5-9-15,-7 2 0 0,4-2 0 0,-6 0-14 16,-5 0 1-16,0 0-582 16,0 0-116-16</inkml:trace>
  <inkml:trace contextRef="#ctx0" brushRef="#br0" timeOffset="168492.07">23069 8228 403 0,'0'0'17'0,"0"0"5"16,5 2-22-16,3-2 0 0,0 5 0 0,3-5 0 0,-1 0 248 0,1 0 44 16,0 0 10-16,2-5 2 0,0 5-152 0,0-2-29 15,6 2-7-15,-1-5 0 0,3 3-75 0,-5-3-14 0,0-2-3 0,0 4-1 16,0-1-15-16,-3-1-8 0,-2 3 10 0,-1-3-603 16,-2 3-121-16</inkml:trace>
  <inkml:trace contextRef="#ctx0" brushRef="#br0" timeOffset="168788.58">23688 8089 1551 0,'5'-3'34'0,"3"3"7"0,-2 0 2 0,2 0 1 0,2-4-36 0,-2 4-8 16,5 0 0-16,1 0 0 0,-4 0 41 0,3 0 7 15,-2 0 0-15,0 0 1 0,-1 4 6 0,3-4 1 16,-5-4 0-16,3 4 0 0,-3 0-48 0,-3 0-8 15,0 0 0-15</inkml:trace>
  <inkml:trace contextRef="#ctx0" brushRef="#br0" timeOffset="169022.9">23728 8021 1958 0,'0'0'43'0,"0"0"9"0,0 0 1 0,0 0 3 0,5 7-45 0,0-3-11 0,-2-1 0 0,0 4 0 16,-1 0 93-16,1 0 17 0,2-2 3 0,-2 2 1 16,0 4-80-16,2-1-16 0,0-3-3 0,-2 5-1 15,-1-5-14-15,4 4 0 0,-4-1 0 0,1-3 0 16,2 0 30-16,-2 2 3 0,0-2 1 0,2 0 0 16,-2-4-54-16,2 4-12 0,-2-7-1 0,-3 0-699 15,0 0-140-15</inkml:trace>
  <inkml:trace contextRef="#ctx0" brushRef="#br0" timeOffset="169319.7">24011 7912 172 0,'0'0'8'0,"0"0"1"0,3-4-9 0,2 4 0 0,-2-7 0 16,2 7 0-16,-5 0 296 0,8 0 58 0,-3 0 11 0,0 7 3 16,1-7-193-16,-1 7-39 0,3 0-7 0,-3 5-1 15,0-5-51-15,-2 7-9 0,2 0-3 0,-2 2 0 16,2 1 0-16,1 2 0 0,-6-5 0 0,2 7 0 16,-2-2-29-16,3 0-5 0,-3-5-2 0,0 7 0 15,-3-7-15-15,3 5-3 0,-2-5-1 0,-1 5 0 16,0-5 11-16,-2 0 3 0,5-2 0 0,-3-1 0 15,-2-1-24-15,2 2 0 0,-2-5 0 0,3 0-780 16,-1-5-161-16</inkml:trace>
  <inkml:trace contextRef="#ctx0" brushRef="#br0" timeOffset="177161.55">16063 11546 622 0,'0'0'28'0,"0"0"5"0,0 0-33 0,-3-5 0 0,3 5 0 0,-2-4 0 15,-4 1 72-15,4-1 7 0,2-3 1 0,0 4 1 16,-3-2-18-16,0 3-4 0,1-3-1 0,2-2 0 15,0 7-4-15,0 0-1 0,-3-7 0 0,3 3 0 16,0 1-9-16,-3-1-1 0,1-4-1 0,-1 6 0 16,3 2 9-16,0 0 1 0,-3-5 1 0,-2 5 0 15,0-7-5-15,0 7 0 0,-1-2-1 0,1 2 0 16,-3-5-10-16,3 5-1 0,-1 0-1 0,-1 5 0 16,1-5-10-16,1 0-1 0,-3 2-1 0,0 3 0 15,0-3-11-15,0 3-1 0,-2-3-1 0,2 3 0 0,0-2-10 0,0 4 0 16,-3-3 9-16,1-1-9 0,2 1 0 0,0 3 8 15,-3 0-8-15,3 1 0 0,0-1 8 0,0 0-8 16,-2 4 8-16,2-4-8 0,0 5 10 0,3-2-2 16,-3-3-8-16,0 4 12 0,5 1-12 0,-2-2 8 15,0 1-8-15,2 3 0 0,0 1 8 0,1-4-8 32,-1 3 0-32,0-2 9 0,3 2-9 0,0 0 0 15,6 1 9-15,-4-1-9 0,1-3 0 0,2 8 8 16,3-5-8-16,0 0 0 0,0-2 0 0,3 2 0 0,2-7 0 15,0 7 8-15,-2-6-8 0,4-1 0 0,1 0 0 0,0-3 0 16,3-1 0-16,-1 1 9 0,1 3-1 0,-1-7-8 16,3 8 13-16,-2-8-4 0,0 0-1 0,-4 0 0 15,4 0-8-15,-3 0 10 0,0 0-10 0,-3 0 10 0,-3-3-10 0,1-2 8 0,2 3-8 0,-2-3 8 16,-6 1 2-16,3-3 0 0,5 0 0 0,1 0 0 31,-9-3 12-31,5-2 2 0,-2 1 1 0,6 1 0 16,-6-4 4-16,2-2 1 0,-2 6 0 0,0-4 0 0,3-2-10 0,-6 6-3 0,-8-4 0 0,6-2 0 15,5 6 3-15,-8-4 1 0,-5-5 0 0,-1 8 0 32,1-4-3-32,0 1-1 0,-1-4 0 0,-4 3 0 15,-3-3-8-15,-1 3-1 0,6 1-8 0,-2 0 12 16,-3 3-12-16,-1-4 8 0,1 8-8 0,3 0 0 0,-4 0 14 0,4 0-3 0,-4 2-1 0,4-2 0 0,-3 7-10 16,-1 0 0-16,-1 0 9 0,1 0-9 0,1 5-13 0,-3-3-7 15,-2 3-2-15,2 2-1186 31</inkml:trace>
  <inkml:trace contextRef="#ctx0" brushRef="#br0" timeOffset="179847.14">16171 11628 1152 0,'0'0'102'0,"-5"7"-82"16,0-2-20-16,-1-3 0 0,6-2 47 0,0 0 5 15,-2 0 0-15,2 0 1 0,0 0-21 0,0 0-5 16,0 0-1-16,0 0 0 0,-3-2 8 0,3 2 2 16,5-5 0-16,-2-2 0 0,-3 3-7 0,5 1-1 15,3-1 0-15,0-3 0 0,-5 4 0 0,2-4-1 16,1 2 0-16,1-2 0 0,7 0 0 0,-6-4 0 0,-3 3 0 0,3 1 0 16,8 0-2-16,-3-4 0 0,-10 1 0 0,5-2 0 15,-1-2-5-15,4 3-2 0,0-4 0 0,-1 1 0 16,-4 0 5-16,4 0 1 0,6-5 0 0,-5 5 0 15,-4-5-4-15,4 5-1 0,5-5 0 0,-3 5 0 16,0-4 0-16,-2-4 0 0,0 4 0 0,2-4 0 16,3 4-2-16,-3-4 0 0,-3 1 0 0,4 0 0 15,-1-5-1-15,3 5-1 0,-3-5 0 0,-2 0 0 16,2 0-4-16,0 5-1 0,3-5 0 0,-3-2 0 16,-8 7-1-16,6-10 0 0,8 3 0 0,-4 2 0 15,-7-2 7-15,6 2 2 0,2 0 0 0,2-2 0 16,-2 0-10-16,-3-3-8 0,0 3 9 0,3-5-9 15,3 7 15-15,-3-2-3 0,-6 2-1 0,1-2 0 16,5-5 0-16,-3 5 0 0,-3-3 0 0,4 3 0 0,-4-5-11 16,1 5 12-16,2-3-12 0,0-4 12 0,-5 7-12 0,6-3 8 15,4-4-8-15,-5 7 8 0,-2-5-8 0,2 2 0 16,3-4 9-16,0 2-9 0,2 0 0 0,-2 0 0 16,0-2 0-16,3-3 8 0,2 3-8 0,0 2 0 15,-8 0 0-15,6 0 0 0,-3-2 8 0,2 2-8 16,-2-2 8-16,0 2-8 0,0-5 0 0,2 3 9 15,-2 2-9-15,0-2 0 0,3-3 9 0,-1 5-9 16,-2 3 0-16,2-8 9 0,6 5 3 0,-3-2 0 16,-5-3 0-16,5 3 0 0,-2 2-12 0,2-2 0 15,0-3 0-15,0 3-11 0,3 2 11 0,-3 0 0 16,1-2 0-16,-1 2 0 0,0 0 0 0,0 0 9 16,0-2-9-16,-2 2 0 0,5-5 8 0,-3 3-8 0,0 2 0 15,3 0 0-15,0 0 0 0,-1-2 0 0,1 2 0 0,0 0 0 16,2-2 0-16,-2-3 0 0,3 5 0 0,-1 2 0 15,-2-6 8-15,0-3-8 0,0 7 0 0,-1-2 0 16,1 2 8-16,0 0-8 0,3 0 0 0,-6 0 0 16,0-2 0-16,0 2 0 0,0 0 0 0,3 0 0 15,-3 0 0-15,3 2 0 0,-5 1 8 0,2-3-8 16,0 5 8-16,-3-1-8 0,1-1 9 0,-1 2-9 16,1-1 9-16,-1-1-9 0,1-5 8 0,-1 9-8 15,4-3 0-15,-1 1 0 0,0-2 0 0,3 1 0 16,-3-3 0-16,3 6 0 0,-3-7 8 0,3 4-8 15,2 1 0-15,-2 2 0 0,0-7 0 0,-3 8 0 0,0-1 0 16,0 2 0-16,1-2 0 0,-4 0 0 16,1 5 0-16,-1-5 0 0,3 5 0 0,-2-5 0 15,2 5 0-15,3-2 0 0,0-1 0 0,-1 1 0 0,-1 2 0 0,1-1 0 16,1-4 0-16,0 8 0 0,2-6 0 0,-2 1 0 16,3 1 8-16,-1 1-8 0,-2-5 0 0,0 5 0 15,0 0 0-15,-1-2 0 0,1 1 0 0,0 4 0 16,0-4 0-16,0 1 0 0,2 2 0 0,-5-2 0 15,3 2 0-15,0-2 0 0,0 7 0 0,0-5 0 16,2-2 0-16,-2 2 0 0,0 1 0 0,-3 1 0 16,5-6 0-16,-2 1 0 0,-3 4 0 0,3 1 8 15,-3-2-8-15,6 1 0 0,-1 3 0 0,-2 1 0 16,-6-5 8-16,4 5-8 0,-1 0 0 0,3 2 0 16,-6-2 0-16,1 0 8 0,2 3-8 0,0 1 8 0,-3-4-8 0,1 2 8 15,0 0-8-15,-1 3 0 0,1-3 0 0,-1 5 8 16,1-5-8-16,2 3 0 0,-3-3 0 0,3 5 8 15,-2 0 0-15,0-5 0 0,-4 5 0 0,4 0 0 16,-1-2-8-16,1 0 0 0,-1 1 0 0,1 6 0 16,2-3 0-16,-2-2 0 0,-1 5 0 0,1-3 0 15,-1-2 0-15,-2 0 0 0,3 2 0 0,-1 5 0 16,-2-7 0-16,0 5 0 0,2-3 0 0,-4-2 0 16,2 5 8-16,-1-3-8 0,-1 5 0 0,-1-7 8 15,3 3-8-15,-3 1 10 0,-2 3-10 0,2 0 10 16,3-5-10-16,-6 3 0 0,-4-3 0 0,-1 3 8 15,3-3-8-15,-3-2 0 0,-5 7 9 0,0 0-9 16,3-7-13-16,-3 7-7 0,0 0-2 0,-3-4 0 16,-2 1-158-16,2-2-31 0,3 5-6 0,-10 0-2 0</inkml:trace>
  <inkml:trace contextRef="#ctx0" brushRef="#br0" timeOffset="180269.18">20397 5793 1357 0,'0'0'29'0,"-6"0"7"0,-1 0 0 0,1-2 4 0,4-3-32 0,2 5-8 0,-6 0 0 0,6 0 0 16,0 0 22-16,0 0 3 0,0 0 1 0,0 0 0 15,8 0 5-15,0 0 1 0,5-2 0 0,1 2 0 16,1 0-10-16,7 0-2 0,-1 2 0 0,-5 3 0 16,5-3 20-16,0-2 3 0,0 5 1 0,0-3 0 15,1 6-29-15,1 3-6 0,-4-4-1 0,7 7 0 16,-5-2 17-16,1 2 3 0,-4 0 1 0,-5 1 0 15,-2 1 13-15,0-2 2 0,-6 0 1 0,0 0 0 16,-2 0-5-16,-6 1-2 0,1 3 0 0,-4-4 0 16,-2-2-14-16,3 2-4 0,2-2 0 0,-2-2 0 15,-3 1-4-15,0 3-2 0,-2 0 0 0,2-2 0 0,0-5-14 16,-3 7 9-16,1 1-9 0,2-4 8 16,2-4-52-16,4 5-12 0,-4-5-1 0</inkml:trace>
  <inkml:trace contextRef="#ctx0" brushRef="#br0" timeOffset="188563.08">17463 13054 979 0,'0'0'87'0,"0"0"-70"0,0 0-17 0,0 0 0 16,0 0 115-16,0 0 19 0,-8 0 4 0,8 0 1 15,0 0-55-15,0 0-12 0,0 0-1 0,0 0-1 16,8 0 19-16,-1 2 4 0,4-4 1 0,2 2 0 16,0 0-34-16,6-5-8 0,2 5 0 0,3-2-1 15,2-3-16-15,1 2-3 0,2-1-1 0,0 4 0 16,0 0-7-16,3 0 0 0,5-3-1 0,5-1 0 0,-5 4-4 0,6 0-1 16,-1 0 0-16,0 0 0 0,1 0-2 0,-4-3 0 15,1 3 0-15,0 0 0 0,-1 0-1 0,1 3-1 16,-3-3 0-16,0 0 0 0,0 0 10 0,0 4 3 15,-2-1 0-15,-4 1 0 0,-1-1-18 0,-4 2-9 16,0-3 10-16,-4 3-10 0,-1 2 19 0,-3-3-3 16,1-1 0-16,-1 1 0 0,-4-1 1 0,-1 1 0 15,0-1 0-15,-2 4 0 0,-3-7-6 0,-3 7-2 16,-2-7 0-16,-3 0 0 0,0 0-9 0,0 0 12 16,0 0-12-16,0 0 12 0,0 0-12 0,0 0 0 15,0 0 0-15,0 0 0 16,-8 5-108-16,-3-5-24 0,0 0-5 0,-2 2-1018 0</inkml:trace>
  <inkml:trace contextRef="#ctx0" brushRef="#br0" timeOffset="189187.94">17600 12868 921 0,'0'-3'82'0,"0"3"-66"0,3-4-16 0,-1 4 0 15,1 0 130-15,-3 0 22 0,0 0 5 0,0 0 1 16,0 0-34-16,0 0-8 0,0 0 0 0,0 0-1 16,0 0-34-16,0 0-6 0,0 0-2 0,0 0 0 15,0 0-29-15,-11 0-5 0,4 0-2 0,-1 4 0 16,-3-1-7-16,3 4-2 0,-3-2 0 0,-2-3 0 16,3 7-5-16,-1 1-2 0,0-3 0 0,1 0 0 15,-1 5-5-15,1 2-2 0,-1-3 0 0,3 4 0 16,0-1-5-16,0 0-1 0,0 0 0 0,0 5 0 15,3-5-8-15,0 0 10 0,2 2-10 0,1-2 10 16,-1 1-10-16,3-1 10 0,0-3-10 0,0-1 10 16,3 6 2-16,-3-6 1 0,5 2 0 0,0-3 0 15,0-4 4-15,3 6 1 0,3-4 0 0,-3 0 0 16,3-4 2-16,2 4 1 0,3-2 0 0,-1 2 0 16,7-7-9-16,-1 4-3 0,0-1 0 0,3 1 0 0,-3-1-1 15,0-3-8-15,0 0 12 0,-2 4-4 0,-3-4-8 0,0 0 8 16,-1 0-8-16,-1 0 8 15,-1 0-49-15,-3 0-11 0,4 0-1 0,-4 0-1160 16</inkml:trace>
  <inkml:trace contextRef="#ctx0" brushRef="#br0" timeOffset="189984.61">19053 12938 288 0,'2'-11'25'0,"-2"11"-25"16,0-5 0-16,0 3 0 0,3-3 148 0,-3 2 25 15,0-4 5-15,0 3 1 0,0 4-55 0,-3-3-12 0,3-1-1 0,0 4-1 16,0 0-15-16,-2-7-3 0,-1 2-1 0,0 3 0 16,-2-3-22-16,0 5-4 0,2-3-1 0,-2 3 0 15,0 0-15-15,-1 0-3 0,1 0-1 0,0 3 0 16,-1-3-16-16,1 5-3 0,-3-5-1 0,3 7 0 16,-3-3-11-16,-3-1-2 0,3 4-1 0,0 0 0 15,-2 0-11-15,2 0 8 0,-3 0-8 0,3 5 8 16,0-5-8-16,1 4 0 0,1-3 0 0,1-1 0 15,0 4 0-15,2-4 0 0,0 3-8 0,6 2 8 16,-3-5-9-16,5 0 9 0,-2 0-12 0,5 5 12 16,0-5-12-16,2 0 4 0,4 0 8 0,-1 0-13 15,0 0 13-15,6 0 0 0,2 0 0 0,-3-2 0 16,3 2 24-16,-5 0 2 0,3-3 0 0,-6 3 0 16,-2 1 11-16,-1-6 3 0,-2 5 0 0,-2-2 0 15,-1 2 2-15,-3 0 1 0,4 0 0 0,-6-2 0 0,0-3-21 16,-6 5-4-16,4-2-1 0,-3 2 0 0,-1 0 13 0,-2 0 2 15,-2-3 1-15,-1-1 0 0,-2 4-33 0,2-2 0 16,-2-3 0-16,0 3 0 0,0-1 12 0,-1-1 0 16,1 1-1-16,3-1 0 15,-4-3-31-15,4 0-7 0,-1 4-1 0,3-4 0 16,0 0-122-16,0 0-25 0,0-4-5 0</inkml:trace>
  <inkml:trace contextRef="#ctx0" brushRef="#br0" timeOffset="190437.64">19368 12988 1094 0,'0'0'97'0,"-3"-3"-77"0,0-1-20 0,1-3 0 15,-1 0 96-15,-2 2 16 0,2 2 4 0,-2-1 0 16,-1-3-14-16,4 7-2 0,-1-3-1 0,-2 3 0 16,0-4-35-16,-1 4-6 0,1 4-2 0,-3-1 0 0,3 1-24 15,-1-1-6-15,1 1-1 0,-3 4 0 16,3-1-6-16,0 4-2 0,-3-4 0 0,2 3 0 0,1 2-9 0,2 2-8 15,1-7 9-15,-1 5-9 16,1 2 0-16,-1 0 8 0,6-3-8 0,-1-1 0 0,1 2 0 0,2 2 0 16,3-7 0-16,3 5 0 0,-3-5 0 0,2 0 0 15,3 0 0-15,1-3 0 0,-1-1 0 0,5-3 0 16,-2 0 0-16,3 0 0 0,-3-3 0 0,-1-1-8 16,4-3 8-16,-3 0-10 15,-3 0-23-15,0 0-5 0,1-1-1 0,-4 1 0 16,-5 0-16-16,1 3-3 0,-1-3-1 0,-2 2 0 15,-3-2-73-15,0 0-14 0,0 7-3 0,0 0-1 0</inkml:trace>
  <inkml:trace contextRef="#ctx0" brushRef="#br0" timeOffset="190828.19">19545 12995 1364 0,'0'0'60'0,"0"-3"13"0,-3 3-58 0,0-4-15 0,3 4 0 0,0 0 0 16,0 0 72-16,0 0 12 0,-5 0 3 0,5 0 0 15,0 0-9-15,-2 0-2 0,-4 4 0 0,6-4 0 16,-5 7-32-16,2-4-6 0,3-3-2 0,0 7 0 16,-5 5-12-16,2-5-2 0,9 0-1 0,-6 5 0 15,0-10-11-15,0 5-2 0,2 5-8 0,4-1 12 16,-4-1 5-16,1-3 1 0,0 0 0 0,2 5 0 16,0-5-18-16,-2 0-11 0,2 0 2 0,0-2 0 15,3-3 9-15,-2 3 9 0,-6-5-1 0,0 0-8 16,8 0 10-16,-3 0-10 0,3-5 8 0,0-2-8 0,-3 5 10 15,0-6-10-15,1 1 12 0,-4 0-12 0,1-2 10 0,0 2-10 16,-1 0 8-16,-2 4-8 0,0-1 9 0,0 4-9 16,0 0 10-16,0-7-10 0,-2 4 11 0,2-1-11 15,-6 1 12-15,6 3-12 0,0 0 12 0,0-4-4 16,-2-1 0-16,-1 3-8 0,0-3 10 0,3 3-10 16,0-3 8-16,-2-2-8 0,-1 7 9 0,3 0-9 15,0 0 10-15,0-7-10 0,-3 0 10 0,1 7-10 16,2 0 10-16,0 0-10 0,0 0 0 0,0 0 0 15,-6-5 0-15,6 5 0 16,0 0-91-16,-2-2-24 0,-4 2-5 0,6 0-520 16,0 0-104-16</inkml:trace>
  <inkml:trace contextRef="#ctx0" brushRef="#br0" timeOffset="191843.84">19539 12981 460 0,'0'0'41'0,"0"0"-33"16,0 0-8-16,0 0 0 0,6 4 110 0,-6-4 20 16,0 0 4-16,0 0 1 0,5 3-36 0,-5-3-7 15,3-3-2-15,-3 3 0 0,0 0-11 0,0 0-3 16,0 0 0-16,0 0 0 0,5-4 4 0,-5 4 0 15,0 0 0-15,0 0 0 0,0 0-8 0,0 0 0 16,0 0-1-16,0 0 0 0,-5 7-27 0,2 0-6 16,-2 0-1-16,2 5 0 0,-2-1-15 0,2-1-3 15,-2-3-1-15,2 5 0 0,1 2-18 0,2-3 10 16,2-1-10-16,-2-3 8 0,0 9-8 0,3-6 0 0,2 4 0 0,0-7 0 16,1 2 0-16,2-2 0 0,0 0 0 0,2 1 0 15,-2-6 0-15,5-2 0 0,1 7 0 0,-1-7 8 16,0 0 1-16,0-2 0 0,1-3 0 0,-1 3 0 15,0-6 11-15,-2 1 3 0,-1 0 0 0,1-4 0 16,-3 6 14-16,-3-5 3 0,3-4 1 0,-5 3 0 16,-1-1-1-16,1-2-1 0,-6 7 0 0,3-7 0 15,-5 2-4-15,-3 5-1 0,0 0 0 0,0 0 0 16,-2-5-14-16,2 5-2 0,0 0-1 0,0 0 0 16,-3 0-17-16,3 4 8 0,-5-1-8 0,5-1 0 15,-3 3 0-15,1 2 0 0,-1-5 0 0,-2 5 0 16,2 0 0-16,-2 5 0 0,3-5 0 0,-4 2 0 15,1 3-10-15,3-1-9 0,2-1-1 0,-3 4-1 16,-2 0-97-16,2 0-19 0,3 0-4 0,3-2-612 16,0 2-123-16</inkml:trace>
  <inkml:trace contextRef="#ctx0" brushRef="#br0" timeOffset="192296.62">19889 13028 806 0,'0'0'36'0,"0"0"7"0,0 0-35 0,0 0-8 0,0 0 0 0,0 0 0 16,0 0 175-16,0 0 33 0,2 7 6 0,1 0 2 15,-3-7-94-15,0 7-18 0,0 5-4 0,3-5-1 16,2 4-33-16,-2-1-6 0,-1-3-2 0,1 0 0 16,2 5-16-16,-2-1-3 0,-1-3-1 0,-2-1 0 15,0 0-14-15,0-7-2 0,3 4-1 0,0-1 0 16,-3-3-5-16,0 0-2 0,0 0 0 0,0 0 0 15,0 0 3-15,0 0 1 0,-3-7 0 0,3 0 0 16,0 0-18-16,0-5 8 0,3 2-8 0,2-1 0 16,0 4 0-16,1-5 0 0,-6 5 0 0,0 0 0 0,2-5 0 0,4 5 0 15,-1-3 0-15,-2 3 0 0,4 0-17 0,-1 3-4 16,2-3-1-16,0 7 0 0,0-7 13 16,2 2 9-16,-2 5-12 0,0-3 12 0,0-1-10 0,0 4 10 15,2 0-8-15,1 0 8 16,-3 0-172-16,0 0-28 0</inkml:trace>
  <inkml:trace contextRef="#ctx0" brushRef="#br0" timeOffset="192640.24">20172 13068 748 0,'0'7'67'0,"0"-7"-54"16,0 0-13-16,0 0 0 0,0 0 162 0,0 0 30 15,0 0 5-15,0 0 2 0,5 0-64 0,-5 0-13 0,8 0-2 0,-3 0-1 16,6 0-62-16,-3 0-12 0,0 0-2 0,2-3-1 15,1-1-42-15,2 1 0 0,-2 3 0 0,-1-4 0 16,-2-1 13-16,3-2 4 0,-3 7 1 0,-3-7 0 16,-2 4 14-16,-1-1 4 0,-2-3 0 0,3 4 0 15,0-1 4-15,-3 4 2 0,0-5 0 0,-6 3 0 16,-2-3-11-16,3 5-3 0,-3 0 0 0,-2 0 0 16,-1-2-16-16,1 4-3 0,-1 3-1 0,0-3 0 15,1 3-8-15,-1 2 0 0,1 0-12 0,-1-3 12 16,3 4 0-16,0-1 0 0,0 0 0 0,0 0 0 15,3 7 0-15,0-7 0 0,-1 5 0 0,4-5 12 16,2 7-12-16,-3 0 0 0,3-2-12 0,0-1 12 16,3-1-10-16,-1 4 10 0,1-9 0 0,2 6-9 15,1-4 9-15,-1 0 12 0,5-4-2 0,1 4-1 0,2-7-22 16,6 5-5-16,5-5-1 0,5 0 0 16,0-5-170-16,5-2-35 0</inkml:trace>
  <inkml:trace contextRef="#ctx0" brushRef="#br0" timeOffset="193327.58">20627 12920 288 0,'0'0'12'0,"0"0"4"0,0 0-16 0,0 0 0 16,0 0 0-16,0 0 0 0,0 0 284 0,0 0 55 16,0 0 10-16,0 0 3 0,5 2-199 0,3-2-39 15,0 5-8-15,0-5-2 0,3 2-28 0,2 3-5 16,3-1-2-16,0-1 0 0,-3 4-28 0,3-3-5 16,5-1-2-16,0 1 0 0,-2-1-10 0,-1 2-3 15,1 2 0-15,-1 0 0 0,1 0-5 0,-3-3-2 16,-3 3 0-16,0 1 0 0,-2-1 6 0,-4 0 0 0,1 0 1 0,-2 0 0 15,-1 5 11-15,-2-5 1 0,-3 0 1 0,0 0 0 16,0 4 2-16,-3-4 1 0,-2 1 0 0,-3-1 0 16,2 4-10-16,-1-1-3 0,-1-3 0 0,-3 5 0 15,0-5-8-15,1 0-1 0,-3 4-1 0,-1-1 0 16,4-3 0-16,-1-2 0 0,1 2 0 0,-1 0 0 16,3 0-14-16,0-3 0 0,-2-1-9 0,2 4 9 15,0-7 0-15,2 5 0 0,1-3 8 0,0 3-8 16,2-5 0-16,3 0 0 0,0 0 0 0,0 0 0 15,0 0 0-15,0 0 0 0,0 0 0 0,0 0 0 16,3-5-37-16,2 3-11 16,0-3-3-16,3 5-791 0,0-2-158 0</inkml:trace>
  <inkml:trace contextRef="#ctx0" brushRef="#br0" timeOffset="193780.59">21307 12938 1267 0,'0'0'112'0,"0"0"-89"16,0 0-23-16,0 0 0 0,0 0 92 0,-5-4 15 15,-1 4 2-15,-2 0 1 0,0 0-22 0,-2 7-5 0,2-3-1 0,-3-1 0 16,-2 4-28-16,0 5-6 0,0 2 0 0,-1-3-1 16,-1 4-15-16,1-1-2 0,4 0-1 0,2 0 0 15,0 5-16-15,0 2-3 0,5-2-1 0,1 2 0 16,2 2-9-16,0-1 0 0,5-8 0 0,3 7 0 16,-3-7 0-16,3 2 0 0,5-6 0 0,1 2 0 15,4-5 0-15,3 0 0 0,0-5 8 0,3 3-8 16,0-5 36-16,0 0 1 0,2-5 1 0,1 3 0 15,-1-5 28-15,1-5 6 0,-4 5 0 0,1-7 1 16,-3 2 9-16,-5-5 2 0,-2-1 0 0,-6-1 0 16,2-2-24-16,-7 7-5 0,-3-8-1 0,-8 6 0 15,-3-1-24-15,-2 3-5 0,-6-2-1 0,-2 2 0 16,0 0-12-16,0 2-2 0,2 5-1 0,1 0 0 16,-1 0-89-16,1 0-19 0,2 4-3 0,0-1-1258 15</inkml:trace>
  <inkml:trace contextRef="#ctx0" brushRef="#br0" timeOffset="197528.28">12158 8383 1083 0,'-8'7'48'0,"8"-7"10"0,-3 0-46 0,3 0-12 15,0 0 0-15,0 0 0 0,0 0 0 0,0 0 0 16,0 0 0-16,0 0 0 0,0 0 12 0,3-3-4 16,-3-1 0-16,5-3 0 0,0 2 13 0,1 3 3 15,-1-5 0-15,0 2 0 0,0-2 32 0,1 0 8 16,-4 7 0-16,1-7 1 0,2 4-7 0,1-1-2 15,-1-3 0-15,-2 2 0 0,-3-2-28 0,2 0-5 16,1 0-2-16,-1 0 0 0,1 0 8 0,-3 2 2 0,3-4 0 0,-3 1 0 16,-3 4 2-16,0-3 1 0,3-5 0 0,0 5 0 15,3 0-6-15,-3 0-2 0,0 0 0 0,-3-5 0 16,3 5-6-16,0-2 0 0,3-3-1 0,0 5 0 16,-3-5-3-16,0 5 0 0,2-3 0 0,1-1 0 15,-3 4-2-15,0-5-1 0,0 3 0 0,0-3 0 16,3-2 1-16,-1 7 0 0,1-8 0 0,-3 4 0 15,5-1-14-15,1 5 11 0,-4-7-11 0,4 4 10 16,-1-1-10-16,3-1 0 0,-3-2 0 0,3 4 0 16,0-1 0-16,0-1 0 0,2-2 0 0,-2 0 0 15,3 2 0-15,-3-2 0 0,2 4 0 0,1-1 0 16,-3-1 0-16,3-2 0 0,-1 4 0 0,-2-1 0 16,0-1 0-16,0 5 0 0,0-7 8 0,2 7-8 15,-2-5 0-15,0 5 0 0,-2 0 0 0,2 0 8 0,0-5-8 16,-1 5 0-16,-1-3 0 0,2 3 0 0,2 0 0 0,-2-2 0 15,3 2 0-15,-6 0 0 0,6 0 0 0,-1-3 0 16,-2-1 0-16,3 3 0 0,-1 4 0 0,1-3 0 16,-3 0 0-16,2 0 0 0,-2 0 0 0,0-5 8 15,3 5-8-15,0 4 0 0,-1-8 10 0,1 4-10 16,-1 4 12-16,1-1-12 0,-1-4 9 0,1 4-9 16,-3-3 0-16,3 4 9 0,-4-4-9 0,4 3 0 15,-3-3 9-15,0 2-9 0,-3 2 0 0,1-1 9 16,1 1-9-16,-4-1 0 0,-3 4 15 0,5-3-4 15,1-1-1-15,-4 1 0 0,1-1 4 0,-3 4 1 16,0 0 0-16,5-7 0 0,-2 2-7 0,-3 5 0 16,0 0-8-16,0 0 12 0,5-2-12 0,0-3 0 0,1 2 0 15,-4-1 0-15,4 4 0 0,-1-3 0 0,0-1 0 0,-2 1 0 16,2 3 0-16,1-4 0 0,-1 4 0 0,-5 0 0 16,0 0 0-16,0 0 0 0,5-3 0 0,-5 3 0 31,0 0-92-31,0 0-19 0,0 0-3 0</inkml:trace>
  <inkml:trace contextRef="#ctx0" brushRef="#br0" timeOffset="198121.93">11949 8115 1364 0,'0'0'60'0,"0"0"13"0,0 0-58 0,0 0-15 0,0 0 0 0,0 0 0 16,0 0 20-16,0 0 2 0,8 0 0 0,-1 4 0 15,1-1 24-15,0 4 5 0,-2-3 1 0,2-1 0 16,0 4-5-16,-1 0-1 0,1 2 0 0,0-2 0 15,0 3-5-15,0-3-1 0,0 5 0 0,0 2 0 16,0-2-3-16,0 2-1 0,0 0 0 0,-3 0 0 16,3 5-2-16,0-5-1 0,0 0 0 0,3 5 0 15,-3-5-9-15,2 0-3 0,-2-2 0 0,3-1 0 16,2-1-7-16,-3 2-2 0,-4-5 0 0,2 0 0 16,2-3-1-16,3-1-1 0,1 1 0 0,2-4 0 15,-1 0 6-15,1-4 0 0,0-3 1 0,3 0 0 16,-3 0 3-16,2-5 1 0,-2 2 0 0,0-1 0 15,-3-3-8-15,3 2-1 0,-5-2-1 0,2 2 0 0,-3 3-11 0,1-3 0 16,-3 0 9-16,0 5-9 0,-3 0 0 0,3 0 0 16,-3 4 0-16,-2-1 8 15,2-3-60-15,-5 7-11 0,0 0-2 0,0 0-647 16,0 0-128-16</inkml:trace>
  <inkml:trace contextRef="#ctx0" brushRef="#br0" timeOffset="199495.67">13211 7320 57 0,'2'-7'0'0,"-2"7"0"0,0 0 0 0,0 0 0 16,0 0 152-16,0 0 24 0,0 0 6 0,0 0 1 15,0 0-83-15,0 0-16 0,0 0-3 0,0 0-1 16,0 0-6-16,0 0-2 0,0-7 0 0,-2 7 0 15,2 0-9-15,0 0-3 0,0 0 0 0,-3-3 0 16,0-1-10-16,3 4-2 0,-5-3-1 0,5 3 0 16,-3-4-20-16,-2 4-4 0,0 0-1 0,2 0 0 15,-2 0 2-15,2 0 1 0,-2 0 0 0,0 0 0 0,2 4-14 0,-2-4-3 16,5 0-8-16,-6 3 12 0,1-3-4 0,0 4 0 16,0-4-8-16,-1 3 12 0,1-3-12 0,2 4 11 15,-2-1-11-15,5-3 10 0,0 0-2 0,0 0-8 16,-3 7 12-16,1-3-4 0,2-4-8 0,0 0 10 15,0 3-10-15,0 6 10 0,0-6-2 0,2 4 0 16,1-3 0-16,2 3 0 0,-2-4-8 0,2 4 0 16,3-3 0-16,-2-1 0 0,-1 6 0 0,3 1 0 15,-3-10 0-15,3 7 0 0,-3-3 43 0,3 3 6 16,-3-4 2-16,3 6 0 0,0-6-31 0,0 4-5 16,0 0-2-16,0 0 0 0,-3-3-13 0,3 4 0 15,-2-1 0-15,-1 4 0 0,-2-4 0 0,-1 0 0 16,1-4 0-16,-3-3 0 0,0 4 54 0,0-1 8 0,0 2 2 0,-3 2 0 15,3 0-52-15,-5-3-12 0,2-1 0 0,-2 4 0 16,-3-3 0-16,3-1 0 0,-3 2 0 0,3-5 0 16,-3 0 0-16,0 0 0 0,-3 0 0 0,3 0 0 15,3 0 0-15,-3 0 0 0,0 0 0 0,3 0 0 32,-3-5-100-32,0 2-22 0,5 3-5 0,-2-4-820 0</inkml:trace>
  <inkml:trace contextRef="#ctx0" brushRef="#br0" timeOffset="200104.87">13518 7336 172 0,'0'0'8'0,"0"0"1"0,0 0-9 0,0 0 0 0,0 0 0 0,-3-4 0 16,3 4 156-16,0 0 28 0,-3-5 7 0,3 2 1 15,-2-1-95-15,2 4-18 0,0 0-4 0,0 0-1 16,0-3-9-16,0 3-1 0,-3-4-1 0,3 4 0 15,0 0-3-15,0 0-1 0,-3-3 0 0,3 3 0 16,-5 0-17-16,5 0-3 0,-5 0-1 0,-1 3 0 16,1 1-19-16,0-1-4 0,-3 1-1 0,3-1 0 15,-3 2-14-15,0 2-10 0,2-3 2 0,-1 3 0 16,1 0 8-16,1 0 0 0,0 0 0 0,2 5 0 16,-2-2 0-16,5-3 0 0,0 4 0 0,0-3 0 0,0 3 0 15,0-1 0-15,2-3 0 0,1 5 0 0,2-5 24 0,1 4 6 16,-1-4 2-16,0-4 0 0,3 4-24 0,3-3-8 15,-1-1 0-15,1 2 9 16,2-1-35-16,0-4-7 0,1 0-2 0,-1 0 0 0,3-4 35 0,0 4 0 16,-1 0 0-16,-1 0 0 15,4-5-109-15,-2 2-15 0,3-1-4 0,-4 4-512 16</inkml:trace>
  <inkml:trace contextRef="#ctx0" brushRef="#br0" timeOffset="200432.919">13772 7393 172 0,'0'0'16'0,"0"0"-16"0,2-7 0 0,-2 7 0 16,0 0 191-16,3-3 35 0,-3-6 7 0,0 9 2 16,0 0-95-16,0-3-20 0,-3-4-3 0,1 3-1 15,2 4-28-15,-6 0-5 0,1 0-2 0,0 0 0 16,-1 0-51-16,1 0-10 0,-3 4-3 0,3-1 0 16,-3-3-27-16,0 4-6 0,3 4 0 0,-1-1-1 15,-2 0 46-15,6 0 10 0,-3 0 1 0,2 5 1 16,0-5-30-16,1 4-11 0,2-4 0 0,2-4 9 15,4 4-9-15,-1 0 8 0,-5-7-8 0,2 5 8 16,6 2-8-16,0 0 0 0,0-3 9 0,0-4-9 16,3-4 8-16,-1 4-8 0,1 0 10 0,0 0-10 15,-3-7 8-15,2 4-8 0,-2-6 0 0,3 7 0 16,-3-6 0-16,-1 4 0 0,1-3 0 0,-5 0 0 16,2 0 0-16,-2 0 0 0,-3-5 0 0,0 5 0 15,-3 4-14-15,1-1-2 0,-1-3-1 0,-2 0 0 16,-1 2-19-16,1 2-3 0,0-1-1 0,-3 1 0 15,5-1-126-15,-2 4-26 0</inkml:trace>
  <inkml:trace contextRef="#ctx0" brushRef="#br0" timeOffset="200776.55">13959 7400 1119 0,'0'0'49'0,"0"0"11"0,6 7-48 0,-4-3-12 0,-2-4 0 0,8 8 0 16,-5-1 87-16,2 0 14 0,-5-7 3 0,3 4 1 16,0 3-9-16,-1-4-3 15,1 4 0-15,-1-2 0 0,-2-5-41 0,0 11-8 0,0-1-1 0,-2-6-1 16,2-4-8-16,0 0-2 0,0 0 0 0,0 7 0 16,-3 0-14-16,3-7-3 0,0 0-1 0,0 0 0 15,0 0-14-15,0 0 8 0,-2-4-8 0,2 4 0 16,0 0 0-16,0-7 0 0,-3 0 0 0,3 0 0 15,3-5-21-15,-1 5-1 0,3 0 0 0,1-7 0 16,-1 0-20-16,0 2-4 0,3 5-1 16,0 0 0-16,0 0-13 0,0 0-2 15,0-1-1-15,0 4 0 0,-3 4 32 0,1-3 7 0,1-1 0 0,-1 4 1 16,-1 0 11-16,0 4 3 0,3-8 0 0,0 4 0 16,0 0-34-16,-3 4-6 0,3-1-2 0,3-3 0 15,-3 0-23-15,0 4-5 0,8-1-1 0,-6 2 0 16</inkml:trace>
  <inkml:trace contextRef="#ctx0" brushRef="#br0" timeOffset="201400.15">14502 7303 806 0,'0'0'72'0,"0"0"-58"0,0 0-14 0,0 0 0 16,0 0 153-16,0 0 28 0,0 0 6 0,0 0 1 15,0 0-63-15,0 0-12 0,0 0-2 0,0 0-1 16,0 0-26-16,0 0-6 0,0 0-1 0,0 0 0 16,0 0-18-16,-3 3-4 0,1 4-1 0,-4-3 0 15,-2-1-18-15,3 1-3 0,-3 4-1 0,0 3 0 16,0-4-32-16,0 0-14 0,0 0 1 0,0 0 0 15,3 1 41-15,0-1 8 0,2 0 1 0,1 0 1 16,-1 4-10-16,3-3-1 0,0-1-1 0,0 0 0 16,-3 4-26-16,3-4 0 0,0 1 0 0,0-1 0 0,3-3 0 15,-3 3 0-15,0 0 0 0,3-4 0 0,-3-3 0 0,0 0 0 16,2 7 0-16,1-3 0 0,-3-4 0 0,5 8 0 16,-5-8 0-16,8 0 0 0,0 4 0 0,3-1 0 15,-1-3 0-15,1 0 0 0,-1 0 56 0,4 0 7 16,-1 4 1-16,0-4 0 0,0-4-52 0,3 4-12 15,0 0 0-15,0 0 0 0,0 0 0 0,2 0 0 16,-2 0 0-16,0 0 0 0,-3 4 0 0,0-1 0 16,1-3 0-16,-1 0 0 0,-3 4 0 0,1-4 0 15,-3 0 0-15,0 0 0 0,-8 0 0 0,5 0 0 16,-5 0 0-16,0 0 0 16,0 0-48-16,0 0-13 0,0 0-3 0,0 0 0 15,3-4-173-15,-3-3-35 0,-3 0-8 0,3 7 0 0</inkml:trace>
  <inkml:trace contextRef="#ctx0" brushRef="#br0" timeOffset="201852.81">14970 7259 1036 0,'0'0'46'0,"0"0"10"16,0 0-45-16,0 0-11 0,-3 0 0 0,-2 0 0 15,0 0 87-15,0 0 15 0,-1 4 3 0,4-1 1 0,-1 4-30 0,-2-3-5 16,-3 3-2-16,-3 1 0 0,1-1 10 0,2 0 1 16,-3 4 1-16,1-4 0 0,-1 8-65 0,3-1-16 15,0-3 0-15,0 4 0 0,3 3 33 0,0-4 3 16,2 1 1-16,3 3 0 0,0-3-15 0,3-1-3 15,2 0-1-15,3 5 0 0,2-5-18 0,1 0 10 16,2-2-10-16,3 2 8 0,0 0-8 0,0-7 10 16,-3-2-10-16,3 2 10 0,0 0 38 0,2-3 8 15,1-1 2-15,-3-3 0 0,0-3-42 0,2-1-8 16,-2 4-8-16,0-7 12 0,-3-5 41 0,0 5 9 16,-2 0 2-16,-1-7 0 0,1-1-14 0,-3-3-2 0,-3 4-1 15,-2-5 0-15,0 5-28 0,-3-5-6 0,0 2-1 0,-3-1 0 16,3 3-12-16,-3 1 0 0,-2-2 0 0,0 2 0 15,-3 4 0-15,0-1 0 0,3 4-12 0,-3-5 12 32,2 9-49-32,-2-4-3 0,3 3-1 0,-3 1 0 15,0-1-163-15,0 4-32 0,-10-7-6 0,2 2-667 0</inkml:trace>
  <inkml:trace contextRef="#ctx0" brushRef="#br0" timeOffset="203055.67">14139 7444 288 0,'0'0'12'0,"0"0"4"0,0 0-16 0,0 0 0 0,0 0 0 0,0 0 0 16,8 3 162-16,-8-3 30 0,0 0 5 0,0 0 2 15,8 0-89-15,-8 0-18 0,0 0-3 0,0 0-1 16,0 0-31-16,0 0-6 0,6 0-2 0,-6 0 0 16,0 0 12-16,0 0 3 0,0 0 0 0,7 0 0 15,-1 0-20-15,2 4-4 0,-6-1-1 0,6 2 0 16,0-5-26-16,0 2-5 0,-8-2 0 0,8 0-8 0,3 5 0 0,-3-5 0 16,-3 0 0-16,0 0 0 0,3 0 8 0,-3-5-8 15,1 3 0-15,-4 2 0 0,4-8 13 0,-1 4-4 16,-5 4-1-16,5-3 0 0,-2-1 0 0,0-3 0 15,-3 7 0-15,0 0 0 0,-3-3 32 0,0-1 5 16,-2-3 2-16,0 2 0 0,-1 5-27 0,-2-3-4 16,3-1-2-16,0 4 0 0,0 0-14 0,-3-3 8 15,0-1-8-15,2 1 0 0,-2-1 0 0,3 4 0 16,0 0 0-16,-3-3 0 0,5-1 0 0,3 4 0 16,-5 0 0-16,0 4 0 0,-1-8 0 0,6 4 0 15,-5 7 0-15,0-7 0 0,2 7 0 0,-2-3 0 16,2-1 0-16,1 1 0 0,-4 4 0 0,4-1 0 15,-4 0 0-15,4 4 0 0,-1-1 0 0,0 2 0 0,1-5 0 0,-1 0 0 16,3 4 0-16,0-4 0 0,0 5 0 0,0-2 0 16,0-3 0-16,3 0 0 0,-1 5 0 0,4-5 0 15,-4 0 0-15,4 0 0 0,-4 0 0 0,6 0 0 16,0-2 28-16,-3-3 0 0,3 3 0 0,6 2 0 16,-1 0-18-16,0-7-10 0,-2 4 10 0,-1-1-10 15,1-3 8-15,-1 4-8 0,1-4 0 0,0 0 9 16,-3 0-19-16,-1 0-4 0,1 0-1 0,0-4-663 15,-2 1-133-15</inkml:trace>
  <inkml:trace contextRef="#ctx0" brushRef="#br0" timeOffset="-203413.2">22087 13014 1094 0,'0'0'48'0,"0"0"11"0,0 0-47 0,0 0-12 0,3 0 0 0,-3 0 0 0,5-5 136 0,-5 5 26 16,0 0 5-16,8 0 1 0,0 0-56 0,0 0-12 16,0 5-1-16,0-3-1 0,3 3-33 0,-1 2-6 15,-2 0-2-15,5-3 0 0,1 4-45 0,1-6-12 16,-1-2 0-16,2 5 0 0,2-3 0 0,1 3 12 0,-1-5-12 0,1 0 12 15,2 0-12-15,0 4-14 0,-2-4 3 0,-4 0 1 47,-1-4-24-47,-1 4-5 0,-5 7-1 0,-3-7-600 0,-5 0-121 0</inkml:trace>
  <inkml:trace contextRef="#ctx0" brushRef="#br0" timeOffset="-203194.51">22188 13195 1594 0,'0'0'71'15,"3"-7"14"-15,5 7-68 0,-3-5-17 0,0 3 0 0,3-3 0 16,-3 3 16-16,3 2-1 0,3-5 0 0,-1 2 0 0,-2-1 4 16,3 4 1-16,2 0 0 0,3 0 0 0,-3 0-20 0,1-3 0 15,-4-1 0-15,3 4 0 0,3 0 0 0,-3 0 0 16,-2-3 0-16,0-1-9 31,-1 4-129-31,1 0-26 0</inkml:trace>
  <inkml:trace contextRef="#ctx0" brushRef="#br0" timeOffset="-202273.39">22307 12974 403 0,'0'0'36'0,"0"0"-36"0,0 0 0 0,0 0 0 16,0 0 119-16,0-7 17 0,-3 2 3 0,3 5 1 15,0 0-27-15,0 0-5 0,-2-3 0 0,2 3-1 16,0 0-3-16,0 0 0 0,0 0 0 0,0 0 0 15,0 0-42-15,0 0-9 0,0 0-1 0,0 0-1 16,0 0-3-16,0 0 0 0,0 0 0 0,0 0 0 16,5 3-8-16,-2 4-3 0,2-2 0 0,3 2 0 15,-3 0-15-15,3 0-3 0,0 0-1 0,3 0 0 16,5 0 0-16,-3-2 0 0,-13-5 0 0,13 7 0 16,0 4-2-16,0-3 0 0,-2-6 0 0,0 5 0 0,-3 2 1 15,-1 1 0-15,1-3 0 0,0 0 0 0,-5-2 3 16,2 2 1-16,-2 0 0 0,0 0 0 0,-1 0 2 0,-2 5 0 15,0-5 0-15,-2 0 0 0,2 0 1 0,-3 0 0 16,3 0 0-16,-3 0 0 0,1 0-8 0,-1-2 0 16,-2-5-1-16,-1 7 0 0,1-7-4 0,0 7-1 15,0-7 0-15,-3 4 0 0,0-4-10 0,0 3 10 16,-3-3-10-16,1 0 10 0,-4 0-10 0,1 4 8 16,3-1-8-16,-1-3 8 0,0 5-8 0,1-3 0 15,2 3 9-15,0-3-9 0,8-2 0 0,-8 5 8 16,8-5-8-16,-5 4 0 0,-1 3 0 0,6-7 0 15,0 0 0-15,-2 3 0 0,4 4 0 0,1-2 0 0,0-3 0 0,2-2 0 16,0 0-19-16,3 0 2 0,5 0 0 16,1-2-796-16,2-3-159 15</inkml:trace>
  <inkml:trace contextRef="#ctx0" brushRef="#br0" timeOffset="-201554.81">22916 13108 1350 0,'0'0'60'0,"0"0"12"16,0 0-58-16,0 0-14 0,0 0 0 0,0 0 0 15,2 7 69-15,-2-7 11 0,0 0 3 0,3 4 0 16,2 3 2-16,-2 1 1 0,2-6 0 0,0 3 0 0,-2-3-34 0,2 3-6 15,1-5-2-15,-1 4 0 0,-5-4-21 0,8 3-5 16,-3-3-1-16,3 4 0 0,-3-8-17 0,3 4 10 16,0 0-10-16,-2-3 8 0,1 3-8 0,-1-4 10 15,-4 4-10-15,4-5 10 0,-1 3-10 0,0 2 0 16,1-5 0-16,-1 3 0 0,-2 2 0 0,2-5 0 16,-3 5 0-16,4-3 0 0,-6 3 13 0,0 0-2 15,0 0-1-15,0 0 0 0,0-4-10 0,0 4 0 16,0 0 0-16,2 0 8 15,-2 0-121-15,0 0-25 0,0 0-5 0,0 0-716 0</inkml:trace>
  <inkml:trace contextRef="#ctx0" brushRef="#br0" timeOffset="-201336.111">23077 13079 633 0,'0'0'28'0,"0"0"6"0,0 0-34 0,0 0 0 0,0 0 0 0,0 0 0 15,0 0 230-15,0 0 39 0,0 7 8 0,0 3 2 16,0-3-119-16,-3 5-23 0,3-12-5 0,0 11 0 15,0-1-46-15,0 2-9 0,-2 2-1 0,-4 0-1 16,4-2-31-16,2 2-5 0,-3 0-2 0,0 0 0 16,-2 5-13-16,3-5-4 0,-1 0 0 0,0 5 0 15,1-5-8-15,-4-2-1 0,4 2-1 0,-4 0 0 16,6-2-10-16,-2 2 0 0,-1-7 9 0,0 5-9 16,3-5 0-16,-2 0 0 0,2-7 0 0,0 0 8 15,0 0-69-15,0 0-14 0,0 0-2 0,0 0-1016 16</inkml:trace>
  <inkml:trace contextRef="#ctx0" brushRef="#br0" timeOffset="-200851.56">22929 12945 1335 0,'0'0'59'0,"0"0"13"0,0 0-58 0,0 0-14 0,0 0 0 0,0 0 0 15,0 0 63-15,0 0 9 0,2-4 3 0,-2-3 0 16,0 0 17-16,0 7 3 0,0-5 1 0,3-2 0 15,-3 0-38-15,3 4-7 0,2-1-2 0,-2-3 0 16,-1 4-17-16,1-6-3 0,2 7-1 0,3-3 0 16,-3-2-12-16,1 0-2 0,-1 0-1 0,0 4 0 15,3-1-5-15,0-3 0 0,-2 2-8 0,1-2 12 16,-1 4-3-16,2-1-1 0,-3 4 0 0,0-7 0 16,-2 7 2-16,-3 0 0 0,5 0 0 0,-5 0 0 15,0 0 3-15,6 0 1 0,-1 0 0 0,0 0 0 16,-5 0-1-16,3 7 0 0,2-7 0 0,-2 7 0 15,2-3-1-15,-2-1-1 0,2 2 0 0,-2 2 0 0,2 4 1 16,0-4 0-16,-2 3 0 0,2-5 0 0,0 6-12 0,-2-1 10 16,2-3-10-16,1 0 10 0,-4 0-10 0,4 0 0 15,1 2 9-15,-1-2-9 0,-4-4 0 0,-2-3 0 16,0 0 0-16,0 0 8 0,0 0-8 0,0 0 0 16,0 0-11-16,0 0 11 15,0 0-223-15,6 0-38 0</inkml:trace>
  <inkml:trace contextRef="#ctx0" brushRef="#br0" timeOffset="-200523.76">23344 13014 1324 0,'0'0'59'0,"0"0"12"0,0 0-57 0,0 0-14 0,8 2 0 0,-3-2 0 15,1 0 125-15,2 0 23 0,-3 5 4 0,0-5 0 16,3 4-74-16,0-1-15 0,-5-3-3 0,5 4-1 15,0-1-43-15,0-3-8 0,-3 0-8 0,0 4 12 16,0-1-12-16,1-3 0 0,-4 5 0 0,4-5 8 16,-6 0-35-16,0 0-7 0,0 0-2 0,0 0-569 15,0 0-115-15</inkml:trace>
  <inkml:trace contextRef="#ctx0" brushRef="#br0" timeOffset="-200367.59">23342 13190 1292 0,'10'5'57'0,"-7"-5"12"0,2 0-55 0,3 0-14 16,-3 0 0-16,3 0 0 0,3 0 96 0,-1 0 17 16,1 0 3-16,0 0 1 0,2 0-29 0,0 0-5 15,0-7-2-15,0 7 0 0,1 0-47 0,2 0-10 16,-6-5-1-16,1 5-1 0,2-2-22 0,-2-3 0 0,2 5 0 0,-5 0-927 16</inkml:trace>
  <inkml:trace contextRef="#ctx0" brushRef="#br0" timeOffset="-200070.79">23728 13101 806 0,'0'0'72'0,"0"0"-58"16,0 0-14-16,5 0 0 0,0-5 221 0,3 5 42 15,-2-2 8-15,2 2 1 0,0 0-160 0,2 2-32 16,-2-4-6-16,3 2-2 0,-3 0-35 0,2 2-7 16,1-2-2-16,-3 0 0 0,0-2-16 0,0 4-3 15,2-2-1-15,-2 0 0 0,-3 0-8 0,1 0 0 16,-6 0-12-16,0 0-632 15,0 0-125-15</inkml:trace>
  <inkml:trace contextRef="#ctx0" brushRef="#br0" timeOffset="-199852.08">23781 13002 288 0,'0'0'12'0,"0"0"4"0,0 0-16 0,-3 7 0 0,3-7 0 0,3 5 0 15,-3-3 272-15,2 7 51 0,1-2 10 0,0 3 3 16,-1-3-189-16,1 5-38 0,-3-1-7 0,3 3-2 16,2 1-44-16,-2-1-10 0,-3-3-2 0,2-1 0 15,1 2-28-15,0 2-5 0,-3-7-2 0,0 0 0 16,2 0-9-16,-2 0 0 0,0-7 0 0,0 9-605 16,0-9-123-16</inkml:trace>
  <inkml:trace contextRef="#ctx0" brushRef="#br0" timeOffset="-199602.15">24011 12934 1951 0,'-3'-7'86'0,"3"7"18"0,0 0-83 0,0 0-21 15,3 7 0-15,0 0 0 0,-1 0 32 0,1 4 3 16,2-1 0-16,-2 2 0 0,-3 2 13 0,2 0 4 16,-2 5 0-16,3 0 0 0,0-5-22 0,-3 4-4 15,0-1-1-15,0 6 0 0,2-6-14 0,-2 2-3 16,-2 0-8-16,2-5 12 0,0 4-12 0,0-3 0 16,-3-6 0-16,0 3-704 0,1-5-140 0</inkml:trace>
  <inkml:trace contextRef="#ctx0" brushRef="#br0" timeOffset="-198071.12">15396 7360 172 0,'8'-7'8'0,"-8"7"1"16,0 0-9-16,0 0 0 0,0 0 0 0,0 0 0 16,0 0 231-16,0 0 44 0,0 0 9 0,0 0 1 15,5 0-140-15,-5 0-28 0,0 0-5 0,0 0-2 0,6 0-28 0,-1 0-6 16,-5 0 0-16,5 4-1 0,-2-1-13 0,2-3-2 15,0 0-1-15,1 4 0 0,-1-1-16 0,3 1-3 16,0-8-1-16,0 4 0 0,5 4-11 0,0-4-3 16,1 0 0-16,-1 0 0 0,3-4-16 0,-3 4-9 15,-3 4 10-15,4-4-10 0,2-4 0 0,-6 4 8 16,-2 0-8-16,3 4 0 0,-1-4 0 0,-2 3 0 16,-3 2 8-16,1-5-8 0,-1 7 20 0,-5-7 2 15,0 0 0-15,0 0 0 16,3 4-124-16,-3-4-25 0,0 0-5 0,0 0-504 15,-3 3-102-15</inkml:trace>
  <inkml:trace contextRef="#ctx0" brushRef="#br0" timeOffset="-197790.08">15409 7513 864 0,'0'0'76'0,"0"0"-60"16,6 7-16-16,-6-7 0 0,2 4 92 0,4-1 16 0,-1-6 4 0,3 3 0 16,-8 0-39-16,8 3-7 0,-3-6-2 0,3-1 0 15,3 4-7-15,-4 0-1 0,-1 0-1 0,4 0 0 16,1 0 5-16,2-3 0 0,-2 6 1 0,-1-3 0 16,1 0-39-16,2 0-8 0,-2 0-2 0,-1 0 0 0,1 4 22 0,-3-1 4 15,2-6 1-15,-2 6 0 16,0 1-28-16,0-1-11 0,-8-3 8 0,0 0-8 0,8 0 0 0,-8 0 0 15,5 0 0-15,-5 0 0 16,8-3-29-16,-2-1-11 0,-6 4-3 0,5-7-853 16</inkml:trace>
  <inkml:trace contextRef="#ctx0" brushRef="#br0" timeOffset="-197196.4">15621 7280 1036 0,'0'0'46'0,"0"0"10"0,-3-3-45 0,1 3-11 15,2-4 0-15,0 4 0 0,0 0 91 0,0 0 16 0,0 0 3 0,0 0 1 16,0 0-16-16,0 0-3 0,0 0-1 0,0 0 0 16,2 4-38-16,1-1-7 15,0 1-2-15,5 4 0 0,-3-4-7 0,3-1-1 0,2 4-1 0,1 0 0 16,2-7-3-16,-5 7-1 0,3-7 0 15,2 4 0-15,-2-1-5 0,2 2-1 0,-5 2 0 0,2-3 0 0,-2-1 0 0,3 4 0 16,-3 0 0-16,2 0 0 0,-4-3 7 0,2 4 2 16,-8-8 0-16,5 7 0 0,0 0-6 0,-2-3-2 15,-3-4 0-15,5 7 0 0,-2 0 0 0,-3-4 0 16,0 2 0-16,0 2 0 0,0-7-26 0,-3 4 0 16,0-1 0-16,1 1 0 0,-1-1 41 0,-2 1 3 15,0-1 1-15,-3 1 0 0,0 4-21 0,0-8-4 16,0 7 0-16,3-3-1 0,-3 3-19 0,0 0 0 15,0 0-8-15,0 0 8 0,0-4 0 0,0 6 0 16,0-2 0-16,0 0 10 0,0 0-10 0,3 0 0 16,0 1 0-16,-1-1 0 0,4 4 0 0,-4-4 0 0,4-4 0 0,-4 4 0 15,6-2 0-15,-2 2 0 0,-1-3 0 0,3-1 0 16,0-3 0-16,0 0 0 0,0 4 0 0,0-4 0 16,0 0 0-16,0 0 0 0,0 0 0 0,0 0 0 31,0 0-49-31,0-4-12 0,-3 4-3 0,3-3 0 15,0-1-162-15,0 4-33 0</inkml:trace>
  <inkml:trace contextRef="#ctx0" brushRef="#br0" timeOffset="-196493.5">15978 7433 518 0,'0'0'46'0,"0"0"-37"15,0 0-9-15,0 0 0 0,0 0 152 0,0 0 29 16,0 0 6-16,0 0 1 16,0 0-48-16,0 0-10 0,5 7-2 0,-2-3 0 0,0-1-35 0,-1 4-7 15,4-2-2-15,-1 2 0 0,-2 0-16 0,5 0-3 16,-3 0-1-16,3 0 0 0,0-3-51 0,-3 4-13 15,0-1 0-15,1 0 0 0,2 0 54 0,-3-3 8 16,-2-1 2-16,2 1 0 0,0-4-52 0,0 3-12 16,-2-6 0-16,2 3 0 0,-2-4-12 0,2 4-4 15,-2-3-2-15,2-4 0 16,-2 3-26-16,-1 1-6 0,1-1-1 0,0-3-616 0,-1-1-123 0</inkml:trace>
  <inkml:trace contextRef="#ctx0" brushRef="#br0" timeOffset="-196259.16">16177 7386 1263 0,'0'0'56'0,"0"0"12"0,0 0-55 0,0 0-13 0,0 0 0 0,0 0 0 15,-3 0 135-15,0 4 24 0,1-1 5 0,-1 4 0 16,0 0-56-16,1-3-12 0,-1 8-3 0,0-2 0 16,-2 4-75-16,0 5-18 0,0-5 0 0,-1 0 0 15,1-2 31-15,-3 6 5 0,3-4 0 0,-3 5 1 16,3-2-28-16,2 2-9 15,-2-5 0-15,-1 0 0 0,1-2 0 0,2 2 0 0,1-3 0 0,-1-1 0 16,3 2 0-16,-3-5 0 0,3 0 0 0,0 0 0 0,-2 0-15 16,2 0-3-16,2-2-1 0,-2-1 0 15,-2-1-141-15,2-3-28 0,0 0-5 0</inkml:trace>
  <inkml:trace contextRef="#ctx0" brushRef="#br0" timeOffset="-195743.68">15941 7350 1173 0,'0'0'52'0,"0"0"11"0,0 0-51 0,0 0-12 0,0 0 0 0,0 0 0 16,0 0 75-16,0 0 12 0,0-4 2 0,0 4 1 16,0 0-14-16,0 0-4 0,0-7 0 0,3 0 0 15,-3 7-30-15,2-8-6 0,1 4-2 0,2 1 0 16,-2-4 1-16,2 3 0 0,-5 4 0 0,6-7 0 15,2 0-7-15,-3-1-2 0,3 1 0 0,-3 3 0 16,3 1-16-16,-3-4-10 0,1 3 12 0,-1-3-12 0,-5 7 13 0,5-3-4 16,-5 3-1-16,5-5 0 0,-5 5 8 0,0 0 0 15,0 0 1-15,0 0 0 0,0 0-1 0,0 0-1 16,0 0 0-16,0 0 0 0,8-7-5 0,-8 7-1 16,0 0 0-16,6 3 0 0,-1 1 3 0,3 1 0 15,-5-2 0-15,2 4 0 0,0-3 0 0,0 3 1 16,-2-4 0-16,2 1 0 0,-2 3-4 0,0 1-1 15,2-1 0-15,-2 0 0 0,2-3-8 0,-2-1 0 16,2 4 0-16,0-3 8 0,-2-4-8 0,2 8 0 16,-2-8 0-16,-3 0 0 0,0 0 0 0,0 0 0 15,5 7 0-15,-2-7 0 0,-3 0-13 0,0 0-8 16,0 0-2-16,8 7-682 16,-3-7-137-16</inkml:trace>
  <inkml:trace contextRef="#ctx0" brushRef="#br0" timeOffset="-195415.64">16399 7437 1404 0,'0'0'62'0,"0"0"13"0,0 0-60 0,0 0-15 15,0 0 0-15,5 0 0 0,-5 0 68 0,8 0 12 16,0 0 1-16,0 0 1 0,0 0-22 0,0 0-5 16,0-4-1-16,0 4 0 0,5 0-39 0,0 0-15 15,-5 0 11-15,0 0-11 0,3 4 0 0,-3-4 0 16,0 0 0-16,-1-4 0 0,-1 4 0 0,-4 0-18 15,4 4 2-15,-6-4-541 16,0 0-109-16</inkml:trace>
  <inkml:trace contextRef="#ctx0" brushRef="#br0" timeOffset="-195243.771">16362 7600 518 0,'0'0'46'0,"0"0"-37"16,5 0-9-16,3 0 0 0,0 0 168 0,5 0 32 0,-2 0 7 0,2 0 1 15,3 4-64-15,-5-4-13 0,2-4-3 0,0 4 0 16,0 0-43-16,0-3-9 0,-2-1-1 0,0-3-1 16,-3 7-74-16,2-5 0 0,1-2-9 0,-6 4-1 15,3-1 10-15,-3-3 0 0,1 4 0 0,-1-1-582 16,-5-3-114-16</inkml:trace>
  <inkml:trace contextRef="#ctx0" brushRef="#br0" timeOffset="-194868.84">16804 7494 1036 0,'0'0'46'0,"0"0"10"0,0 0-45 0,5 4-11 16,-5-4 0-16,5 8 0 0,3-8 53 0,-8 0 9 15,0 0 2-15,11 4 0 0,-3-1 44 0,2 1 8 0,-2-1 3 0,3-3 0 16,-3 0-88-16,2 0-18 0,-2 4-3 0,3-4-1 16,-6 0 23-16,3 0 4 0,0 0 0 0,0 0 1 15,-3 0-29-15,3 0-8 0,-2 0 0 0,-1 3 0 32,0-3-28-32,0 0-8 0,1-3 0 0,-6 3-755 0</inkml:trace>
  <inkml:trace contextRef="#ctx0" brushRef="#br0" timeOffset="-194540.29">17076 7332 691 0,'6'4'61'0,"-6"-4"-49"16,2 3-12-16,-2-3 0 15,3 4 131-15,2-1 23 0,-5 1 5 0,0 3 1 0,3-4-28 0,-3 8-4 16,0-3-2-16,2 3 0 0,1 3-50 0,-3 1-9 16,3-1-3-16,-3 0 0 0,0 5-7 0,0-5-1 15,0-3-1-15,0 4 0 0,0 3-35 0,0-4-8 16,0 1 0-16,0-1-1 0,2 0-11 0,-2-2 0 0,3-1 0 0,-3-1 0 15,3-3 28-15,-3 5 4 0,0-5 1 0,0-3 0 32,0-4-79-32,0 0-16 0,0 0-3 0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18.70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46 11600 0 0,'0'0'264'0'0,"0"0"34"0"0,0 0 21 0 0,0 0-36 0 0,7 3-175 0 0,2 2 427 0 0,-1 0 1 0 0,-1 0-1 0 0,1 0 1 0 0,-1 1-1 0 0,1 0 1 0 0,-2 0-1 0 0,1 1 1 0 0,-1 0-1 0 0,3 5-535 0 0,49 55 1724 0 0,-49-55-1724 0 0,-3-6 0 0 0,2-3-64 0 0,-6-2-272 0 0,-2-1-133 0 0,0 0-766 0 0,0 0-3063 0 0,0 0-1315 0 0</inkml:trace>
  <inkml:trace contextRef="#ctx0" brushRef="#br0" timeOffset="327.99">151 1 456 0 0,'-16'6'11867'0'0,"9"8"-7529"0"0,3-2-3713 0 0,2 20 1318 0 0,-37 54-98 0 0,18-38-1648 0 0,-4 0-1282 0 0,21-36-2210 0 0,4-11-2972 0 0</inkml:trace>
  <inkml:trace contextRef="#ctx0" brushRef="#br0" timeOffset="499.827">332 247 9216 0 0,'0'0'421'0'0,"-1"0"-12"0"0,-5 1-263 0 0,4 0 247 0 0,0 1 0 0 0,1-1 0 0 0,-1 1 0 0 0,0-1 0 0 0,0 1 0 0 0,1-1 0 0 0,-1 1 0 0 0,1 0 0 0 0,0 0 0 0 0,-1 0 0 0 0,1 0 0 0 0,0 0 0 0 0,0 0 0 0 0,0 0 0 0 0,0 1 0 0 0,1-1 0 0 0,-1 0 0 0 0,1 0 0 0 0,-1 2-393 0 0,-6 17 1147 0 0,-8 11 390 0 0,-17 29-746 0 0,32-61-2550 0 0,0 0-638 0 0,0 0-129 0 0,0 0-30 0 0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16.98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11976 0 0,'0'0'266'0'0,"0"0"44"0"0,0 0 15 0 0,0 0-26 0 0,1 1-127 0 0,32 12 1682 0 0,-31-13-1494 0 0,-2 0-52 0 0,0 0-10 0 0,3 1-32 0 0,85 7 201 0 0,-85-8-1171 0 0,-3 0-3216 0 0,0 0-1357 0 0</inkml:trace>
  <inkml:trace contextRef="#ctx0" brushRef="#br0" timeOffset="499.879">30 164 9816 0 0,'7'4'889'0'0,"86"5"4317"0"0,-75-9-4903 0 0,46-7 597 0 0,-36-1-1162 0 0,-19 3-4074 0 0,-2-1-1044 0 0</inkml:trace>
  <inkml:trace contextRef="#ctx0" brushRef="#br0" timeOffset="500.879">473 16 3680 0 0,'0'0'284'0'0,"0"0"27"0"0,0 0 807 0 0,9 5 3427 0 0,65 6 1050 0 0,-16-7-4673 0 0,-36-1-1736 0 0,-4-5-1787 0 0,-15 1 1257 0 0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15.93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118 1 456 0 0,'0'0'2259'0'0,"0"0"278"0"0,0 0 119 0 0,0 0-195 0 0,0 0-930 0 0,-4 10 2183 0 0,-32 59-1510 0 0,4 28 112 0 0,-4 30-1572 0 0,33-113-720 0 0,0 0 0 0 0,1 0 0 0 0,1 1 0 0 0,0-1 1 0 0,1 1-1 0 0,1-1 0 0 0,0 1 0 0 0,1-1 0 0 0,0 0 0 0 0,1 0 0 0 0,1 0 0 0 0,0 1-24 0 0,0-7 18 0 0,0-1-1 0 0,1 0 1 0 0,0 1-1 0 0,0-2 1 0 0,0 1-1 0 0,1-1 0 0 0,0 1 1 0 0,0-2-1 0 0,0 1 1 0 0,1-1-1 0 0,0 0 1 0 0,3 2-18 0 0,-7-6-288 0 0,0 0 0 0 0,0 0 0 0 0,0 0-1 0 0,1 0 1 0 0,-1-1 0 0 0,0 1 0 0 0,1-1 0 0 0,-1 0 0 0 0,0 0 0 0 0,1 0 0 0 0,-1-1 0 0 0,0 1 0 0 0,0-1 0 0 0,1 1 0 0 0,-1-1 0 0 0,0 0 0 0 0,0 0 0 0 0,0-1 0 0 0,0 1 0 0 0,1-1 288 0 0,11-7-1920 0 0</inkml:trace>
  <inkml:trace contextRef="#ctx0" brushRef="#br0" timeOffset="171.836">259 343 7832 0 0,'0'0'356'0'0,"0"0"-7"0"0,0 0 2 0 0,0 2 818 0 0,24 44 5562 0 0,-12-26-5952 0 0,-10-16-668 0 0,0 0 0 0 0,1 0 0 0 0,-1-1 0 0 0,1 1 0 0 0,0-1 0 0 0,0 1-1 0 0,0-1 1 0 0,1 0 0 0 0,-1 0 0 0 0,1 0 0 0 0,-1 0 0 0 0,1-1 0 0 0,0 0-1 0 0,1 1-110 0 0,-4-3-150 0 0,1 1 0 0 0,-1-1-1 0 0,0 0 1 0 0,1 0-1 0 0,-1 0 1 0 0,0 0-1 0 0,1 0 1 0 0,-1 0-1 0 0,0 0 1 0 0,1 0 0 0 0,-1-1-1 0 0,0 1 1 0 0,1 0-1 0 0,-1-1 1 0 0,0 1-1 0 0,0-1 1 0 0,0 0 0 0 0,1 1-1 0 0,-1-1 1 0 0,0 0-1 0 0,0 0 1 0 0,0 1-1 0 0,0-1 1 0 0,0 0 0 0 0,0 0-1 0 0,0 0 1 0 0,-1 0-1 0 0,1-1 1 0 0,0 1-1 0 0,0 0 1 0 0,-1 0-1 0 0,1-1 151 0 0,2-3-1099 0 0,5-20-2853 0 0,-7 9 1946 0 0</inkml:trace>
  <inkml:trace contextRef="#ctx0" brushRef="#br0" timeOffset="468.665">445 331 2304 0 0,'0'0'101'0'0,"0"0"422"0"0,0 0 1685 0 0,0 0 736 0 0,0 1 1126 0 0,0 7-2228 0 0,-27 65 4309 0 0,-8 42-3915 0 0,4-32-1952 0 0,24-58-350 0 0,-1 9 679 0 0,6-11-8961 0 0,2-23 1934 0 0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26.09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16 5984 0 0,'0'0'273'0'0,"0"0"-5"0"0,0-2-172 0 0,6-5 869 0 0,-5 6 103 0 0,-1 1 55 0 0,-6-5 567 0 0,5 5 5018 0 0,1 91-3428 0 0,7-36-2821 0 0,5 7 1040 0 0,3-19-1725 0 0,-7-7 456 0 0,11 11-128 0 0,-19-33-102 0 0,-4-7 0 0 0,11-8-64 0 0,-23-13-2654 0 0,14 5-4787 0 0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26.76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4144 0 0,'0'0'319'0'0,"0"0"-33"0"0,0 0 646 0 0,0 0 305 0 0,0 0 62 0 0,0 0-20 0 0,2 9 951 0 0,17 88 4195 0 0,17 39-3265 0 0,-10-7-944 0 0,-17-46-2216 0 0,21-13 2024 0 0,-22-56-2008 0 0,0-10-32 0 0,-7-8-101 0 0,-2-26-5470 0 0,0 24 2133 0 0,1-3-3627 0 0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24.68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1 109 11976 0 0,'10'0'266'0'0,"-8"0"44"0"0,-2 0 15 0 0,0 0-26 0 0,1 1-198 0 0,3 1-20 0 0,-3-2 285 0 0,1 0 120 0 0,69 16 2663 0 0,8-7-2318 0 0,-9-14-1066 0 0,-44-5-2118 0 0,-25 9 1335 0 0</inkml:trace>
  <inkml:trace contextRef="#ctx0" brushRef="#br0" timeOffset="660.724">120 0 5528 0 0,'0'0'422'0'0,"0"0"21"0"0,0 0 1114 0 0,0 0 513 0 0,0 0 104 0 0,0 0-188 0 0,0 0-888 0 0,1 2-384 0 0,3 4-320 0 0,-1 0 0 0 0,0 0 0 0 0,-1 0 0 0 0,0 1 0 0 0,0-1 0 0 0,0 1 0 0 0,-1-1 0 0 0,1 1 0 0 0,-2 0 1 0 0,1 4-395 0 0,8 40 1946 0 0,5 26-328 0 0,-13-72-1166 0 0,-1-2-3090 0 0,0-1-1012 0 0,0-2 1805 0 0</inkml:trace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29.75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6 4144 0 0,'0'0'319'0'0,"0"0"14"0"0,0 0 841 0 0,0 0 393 0 0,0 0 81 0 0,0 0-83 0 0,0 0-407 0 0,0 0-181 0 0,0 0-32 0 0,0 0-82 0 0,0 0-315 0 0,0 0-136 0 0,8 1 601 0 0,71-2 311 0 0,-14-2-909 0 0,-48 1-399 0 0,-13 2-2531 0 0,-4 0-3295 0 0</inkml:trace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30.22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5984 0 0,'0'0'464'0'0,"6"6"-63"0"0,42-3 6706 0 0,45-2-3694 0 0,4-7-3464 0 0,-84 3-768 0 0,-12 2 312 0 0</inkml:trace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30.61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4608 0 0,'0'0'353'0'0,"0"0"113"0"0,0 0 1333 0 0,0 0 611 0 0,0 0 118 0 0,0 0-191 0 0,0 0-914 0 0,0 8 532 0 0,1 30-834 0 0,3 1 1 0 0,0 0-1 0 0,3-1 0 0 0,1 0 0 0 0,3 5-1121 0 0,1 35 10 0 0,-3-31-10 0 0,-1 23 1464 0 0,-7-50-2956 0 0,6-34-4065 0 0,1 5 3511 0 0</inkml:trace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31.17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8 5984 0 0,'0'0'273'0'0,"0"0"-5"0"0,0 0 57 0 0,0 0 877 0 0,0 0 403 0 0,8 0 1615 0 0,96 1 986 0 0,4 0-3351 0 0,-72-7-1375 0 0,-30 3-147 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11T22:30:08.74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18703 5438 1306 0,'3'0'58'0,"5"5"12"0,0-5-56 0,0 0-14 16,-3 2 0-16,8-2 0 0,-2-2 125 0,5 2 23 16,-3 0 4-16,3 0 0 0,0-5-48 0,-3 5-9 15,3 0-3-15,0 0 0 0,0 0-29 0,-3 0-7 16,0 0 0-16,0 0-1 0,3 0-37 0,0-2-7 0,0-3-2 0,0 5 0 15,0-2-9-15,5-3 0 0,-3 5 0 0,1 0 0 16,-3-5 25-16,0 3 3 0,-3 2 1 0,-2 0 0 16,2-5-18-16,-3 5-11 0,1-2 12 0,-3 2-12 15,0-5 11-15,-8 5-11 0,8 0 10 0,-8 0-10 16,0 0 11-16,5 0-11 0,0-2 12 0,-5 2-12 16,0 0 0-16,0 0 0 0,3-5 0 0,-3 5 0 15,0 0-95-15,0 0-19 0,0 0-4 0,0-2-909 16</inkml:trace>
  <inkml:trace contextRef="#ctx0" brushRef="#br0" timeOffset="328.17">19018 5330 403 0,'0'0'17'0,"0"0"5"0,0 0-22 0,0 0 0 16,0 0 0-16,8 0 0 0,-3 0 272 0,3-5 49 15,0 5 11-15,3 0 1 0,0 0-177 0,-1 0-36 16,3 0-8-16,1 0 0 0,1 0-44 0,1 0-9 16,0 0-2-16,0 5 0 0,0-5-13 0,0 0-4 15,0 0 0-15,-3 7 0 0,0-7-17 0,0 7-4 16,-5-2-1-16,0-3 0 0,3 5 34 0,-6-2 6 16,-2-3 2-16,-1 3 0 0,4 2-24 0,-6 0-5 15,0 0-1-15,-3 0 0 0,0 5 0 0,-5-3 0 16,1 3 0-16,-1 2 0 0,-3-2-18 0,0 0-3 0,-2 2-1 0,3-5 0 15,-4 3-8-15,4-5 0 0,-3 7 0 0,-1-2 0 16,4-5 0-16,-3 7 0 0,2-7 0 0,0 0 0 16,3 0 0-16,1 0 0 0,-1-2 0 0,2 2 0 15,1-7 0-15,0 5 0 0,5-5 0 0,0 0 0 16,0 0 0-16,0 0 0 0,0 0 0 0,0 0-852 16,0-5-172-16</inkml:trace>
  <inkml:trace contextRef="#ctx0" brushRef="#br0" timeOffset="1800.678">20090 5417 460 0,'2'0'41'16,"-2"0"-33"-16,3 0-8 0,0-5 0 16,-1 5 172-16,-2 0 32 0,0 0 6 0,0 0 2 0,0 0-109 0,0 0-22 15,0 0-4-15,0 0-1 0,0 0 26 0,0 0 5 16,-5-7 1-16,2 7 0 0,3 0-40 0,-5-2-7 15,-3-3-1-15,3 5-1 0,-3 0-27 0,3 0-6 16,-3 0-1-16,0 5 0 0,0-5-25 0,-3 2 0 16,1-2 0-16,2 0 0 0,0 7 32 0,-3-2 0 15,3 2 1-15,3-2 0 0,-3 2-23 0,3 0-10 16,-3-5 8-16,5 5-8 16,3 5-24-16,-2-5-11 0,2 0-1 0,0 0-1 0,2 0 62 0,4 0 13 15,-4-2 2-15,6 2 1 0,0 0-14 0,3-2-3 16,-1-3-1-16,1 3 0 0,-1-5-33 0,1 0-6 15,0 0-2-15,-1 0 0 0,-2 0 29 0,0-5 5 16,0 3 2-16,-3-3 0 0,1 3-18 0,-1-8 0 16,-3 8 0-16,1-5 0 0,0 0 0 0,-1 0 0 15,-2 2 0-15,0-2 0 0,3 0 11 0,-3 7-11 0,0 0 10 0,0 0-10 16,-3-7 9-16,3 2-9 0,-2 5 8 0,2 0-8 16,0 0 0-16,0 0-11 0,0 0 1 0,0 0 0 15,0 0 26-15,2 5 6 0,-2 2 1 0,3 0 0 16,-3 0 14-16,5 5 3 0,-2-5 1 0,0 0 0 15,2 0-33-15,-2 0-8 0,2 0 0 0,0-2 0 16,0-3 0-16,1 5 0 0,-1-2 0 0,3 2 0 16,-3-7 0-16,1 7 0 0,1-7 0 0,-1 0 0 15,-1 0-204-15,0 0-44 0</inkml:trace>
  <inkml:trace contextRef="#ctx0" brushRef="#br0" timeOffset="2035.05">20246 5264 2041 0,'0'0'90'0,"0"0"19"0,0 0-87 0,0 0-22 16,0 0 0-16,3 7 0 0,2 5 81 0,-2-5 12 16,2 5 3-16,-3-3 0 0,4 3-35 0,-4-3-6 15,4 8-2-15,-1-8 0 0,-2 3-26 0,-1 2-6 16,1 5-1-16,2-5 0 0,-2 0-10 0,-1-2-2 15,-4 2-8-15,-1-7 12 16,3 5-12-16,0-3-8 0,3-2 8 0,-1 5-13 0,-2-5 13 0,3 0 0 16,0 0 0-16,-1-2 0 15,-2-3-156-15,0-2-29 0,6 0-6 0,-1 0-1 0</inkml:trace>
  <inkml:trace contextRef="#ctx0" brushRef="#br0" timeOffset="2394.51">20534 5358 518 0,'0'0'46'0,"0"0"-37"0,0 0-9 0,0 0 0 16,-2-2 318-16,2-3 62 0,0 5 12 0,-6 0 2 15,6-7-218-15,-5 7-43 0,5 0-9 0,-3-2-1 16,-2-3-62-16,3 5-12 0,-4 0-2 0,1-5-1 16,5 5-30-16,-5 5-5 0,-1-5-2 0,-2 0 0 15,0 0-9-15,3 7 0 0,0-7 0 0,0 7 8 0,-1-7-8 0,4 7 0 16,2-7 0-16,-3 5 0 0,3-5 0 0,0 7 0 15,0-7-9-15,3 7 9 0,-1 0 0 16,4 0-8-16,-1 0 8 0,0 0 0 0,-2 0 0 0,5 0 0 16,-6 5 0-16,6-5 0 0,-2-2 0 0,-4 2 9 15,1 0-1-15,2 0 0 0,-5 5 7 0,3-5 1 16,-3 2 0-16,3-4 0 0,-3 2 9 0,-3 0 3 16,0 0 0-16,1-2 0 0,-1-3 5 0,-2 5 2 15,-1-2 0-15,1-3 0 0,2 3-27 0,-5-5-8 16,1 7 0-16,-4-7 0 0,6 5 0 0,-1-5 0 15,-2 0 0-15,3-5 0 16,0 5-48-16,5 0-12 0,0 0-4 0,0 0 0 16,0-7-153-16,2 2-31 0,4-4-7 0</inkml:trace>
  <inkml:trace contextRef="#ctx0" brushRef="#br0" timeOffset="2753.63">20693 5450 1497 0,'0'0'32'0,"0"0"8"0,5 0 0 0,3 0 4 0,-2 0-36 0,2 0-8 0,2-5 0 0,1 5 0 16,-1 0 100-16,1 0 17 0,2-7 4 0,0 7 1 16,-2-2-62-16,-1-3-12 0,1 5-2 0,0-7-1 15,-3 2-20-15,0 3-4 0,-6-3-1 0,3 3 0 16,-2-3 19-16,-3-2 3 0,0 5 1 0,-3-3 0 16,1 3 1-16,-1-3 1 0,-2-2 0 0,-3 2 0 15,0 3-22-15,-3-3-5 0,-2 3-1 0,3 2 0 16,-1-5-9-16,-2 5-8 0,0 5 12 0,5-5-12 0,8 0 8 15,-14 2-8-15,4 3 0 0,-1 2 0 0,1-2 0 0,-1 2 8 16,0 0-8-16,4 2 0 0,-1-2 8 0,2 5-8 16,4 0 0-16,2-3 0 0,-3 3 0 0,6 2-9 15,2 0 1-15,0-2 0 0,1 2 8 0,-1-2 0 16,3-3 0-16,2-2 0 0,4 5 18 0,-1-5 6 16,-5-2 0-16,0 2 1 0,5 0-25 0,0-5 0 15,6-2 0-15,-1 0 0 0,1 0 0 0,-1-7 0 16,3 0 0-16,1 0-780 15,1 0-160-15</inkml:trace>
  <inkml:trace contextRef="#ctx0" brushRef="#br0" timeOffset="3706.48">21437 5255 1267 0,'0'0'28'0,"-3"-5"5"0,-2 5 2 0,-1-5 1 0,6 5-36 0,-2-2 0 0,2 2 0 0,0 0 0 16,-6-5 109-16,6 5 15 0,-5 5 4 0,2-3 0 15,1 8-7-15,2-1-1 0,0 3 0 0,0-3 0 16,0 8-47-16,0-3-9 0,5 0-3 0,0 7 0 16,-2-7-13-16,2 5-2 0,1 2-1 0,-1-2 0 15,-2 2-12-15,2-2-2 0,-3 0-1 0,4-5 0 16,-1 0-30-16,-2 0 0 0,-1-2 0 0,-2-5 0 16,3 5 0-16,0-5 0 0,-3-7 0 0,2 2 0 15,-2 3 57-15,0-5 6 0,0 0 1 0,0-7 0 16,-5-5-52-16,5 5-12 0,-3-5 0 0,3-2 0 15,-2-7 0-15,-1 2 0 0,3-2 0 0,-3 2 0 16,3-2 0-16,-2 2 0 0,2-2 0 0,-3 7 0 0,3 0 0 16,0-5-12-16,-3 7 12 0,1-2-10 0,-1 7 10 0,1-5 0 15,2 5 0-15,-3 0 0 0,0 5 0 0,1-3 0 16,2 5 0-16,0 0 0 0,0 0 0 0,0 0 0 16,0 0 8-16,5 7-8 0,-2 5 9 0,-1-5-9 15,6 7 12-15,0 0-12 0,3-2 10 0,2 2-10 16,0 0 8-16,0 5-8 0,3-5 0 0,-3 0 0 15,3-2 8-15,3 7-8 0,-3-10 0 0,0 5-11 16,-1-2 3-16,1 2 0 0,-2-2 8 0,-1-5 0 16,0 5 0-16,-2-5 0 0,-1-5 0 0,-2 3 0 15,3-3 0-15,-1-2 0 0,-2 0 0 0,0-2 0 16,0-3 0-16,0-2 0 0,3 0 28 0,-6-5 8 16,0 3 2-16,-2-3 0 0,5-2-16 0,-6 0-3 15,4-5-1-15,-4 5 0 0,1-5-5 0,0 3-1 16,-3-1 0-16,0 3 0 0,0-5-2 0,0 5-1 0,-3 5 0 0,-2-5 0 15,-3 2 7-15,5 0 2 0,-2 5 0 0,2-2 0 16,1-3-2-16,-4 5 0 0,4 2 0 0,-1-2 0 16,3 0-16-16,0 7 0 0,-3 0 0 0,3 0 0 15,0 0 0-15,0 0 0 0,0 0 0 0,0 0 0 16,0 0-41-16,0 0-3 16,6 5 0-16,-4 2 0 0,4 0-137 0,-1 0-28 15,3 0-6-15</inkml:trace>
  <inkml:trace contextRef="#ctx0" brushRef="#br0" timeOffset="4112.729">21947 5403 806 0,'21'-5'72'0,"-10"5"-58"16,-3 0-14-16,0 0 0 0,2 0 105 0,-2 0 19 15,3 0 3-15,-3 0 1 0,2 0-1 0,1-2 0 16,-3 2 0-16,3-5 0 0,-1 5-63 0,1 0-12 16,-3-7-2-16,0 7-1 0,0 0-26 0,-3-2-6 15,0-3-1-15,3 0 0 0,-3 3 14 0,-2-3 2 16,0-2 1-16,-1 0 0 0,1 0-1 0,-6 5-1 16,3-8 0-16,-2 3 0 0,-1 5 2 0,-2-3 1 15,-1-2 0-15,-2 5 0 0,1-3 4 0,-1 3 1 0,-3-3 0 0,0 5 0 16,-2-2-14-16,3 2-2 15,-6 0-1-15,0 2 0 0,3-2-10 0,-3 5-3 0,0-3 0 16,3 5 0-16,-3 0-9 0,8 0 0 0,0-2 0 0,3 7 8 16,-3-3-8-16,2-2 0 0,1 0 0 0,2 5 0 15,3 0-11-15,3-3 11 0,0 3-8 0,5-3 8 16,-6 3 18-16,6 0 9 0,0-5 1 0,5 0 1 16,3 0-74-1,0 0-15-15,3 0-4 0,-1-2 0 0,3-3-20 0,-2-2-4 16,2 0 0-16,-2-2-899 0</inkml:trace>
  <inkml:trace contextRef="#ctx0" brushRef="#br0" timeOffset="4987.49">22545 5405 403 0,'0'0'36'0,"0"0"-36"15,0 0 0-15,0-2 0 0,0-5 223 0,0 2 37 16,0 5 8-16,-2-7 2 0,-4 7-113 0,6 0-22 15,-5-7-5-15,0 7-1 0,-3-7-42 0,2 7-9 16,-4 0-2-16,2 0 0 0,-3 0-30 0,1 0-6 16,-1 0-2-16,1 2 0 0,-1 3-14 0,0 0-4 15,-2-3 0-15,3 5 0 0,-1-2-11 0,0-3-9 16,1 5 12-16,2-2-12 0,3 2 8 0,2 0-8 16,3 0 0-16,0-2 0 0,3 2 0 0,-1 0 0 15,1-5-8-15,5 3 8 0,2 2 14 0,1-2 9 16,0-3 1-16,2 3 1 0,0-3-25 0,3-2 0 15,2-2 0-15,-2-3 0 0,-2 5-10 0,1 0-7 16,-1-7-2-16,-1 2 0 0,-3 3 27 0,-2-5 4 0,3 0 2 0,-3 2 0 16,-5-2 44-16,2 5 9 0,-3-3 1 0,1-2 1 15,-3 7-69-15,0 0 0 0,0 0-15 0,3-5 3 16,-1-2 12-16,-2 7 0 0,0 0 0 0,0 0 10 16,0 0-2-16,6 5 0 0,-1-3 0 0,0 3 0 15,-2 2-17-15,0 0-4 0,-1 0-1 0,4 5 0 16,1-5 22-16,1 7 5 0,0-2 1 0,3 2 0 15,-3 5-14-15,0-3 0 0,-3-4 0 0,0 2 0 16,1 0 0-16,-4 0 0 0,-2-2 0 0,0 0 0 16,-2-3 0-16,-4-2 0 0,-2 0 0 0,1 3 0 15,-1-8 0-15,2 5 0 0,-2 0 0 0,0-2 0 0,-2-5 34 16,-3 0 4-16,-1 2 1 0,1-2 0 0,0-2-27 0,0 2-4 16,-3-5-8-16,3 3 11 15,2-3-74-15,0-2-14 0,3 5-3 0,1-3-704 16,4-2-141-16</inkml:trace>
  <inkml:trace contextRef="#ctx0" brushRef="#br0" timeOffset="5456.07">22894 5389 345 0,'0'0'31'0,"0"0"-31"15,3-5 0-15,-3 5 0 0,0 0 248 0,0 0 44 16,0 0 9-16,0 0 2 0,0 0-145 0,0 0-29 0,3-2-5 0,-3 2-2 16,-6-5-44-16,6 5-9 0,-5 0-1 0,0 0-1 15,-6-5-38-15,3 5-7 0,-2 5-2 0,2-5 0 16,0 5 24-16,-3-3 4 0,1 3 0 0,-1-3 1 16,-2 5-30-16,0 0-7 0,2 0 0 0,3-2-1 15,0 2-11-15,6 0 8 0,-1 0-8 0,0 5 8 16,6-5-8-16,5 0-16 0,0 0 4 0,0 5 1 15,5-5 11-15,3-5 16 0,0 3-4 0,2-5-1 16,1 2-11-16,-1-2 0 0,1 0 0 0,-3-2 0 16,0 2 0-16,-3-5 0 0,-3 5 0 0,1-7 0 15,-3 5 0-15,0-5 0 0,0 0 0 0,0-3 0 0,-3 3 8 16,0 0 0-16,-2 0 0 0,0-2 0 0,-3-1 39 0,0 3 7 16,0 0 2-16,0 7 0 0,0 0-30 0,0 0-6 15,0 0 0-15,0 0-1 0,0 0-19 0,0 0 0 16,0 0 8-16,0 0-8 0,2 5 0 0,1-3 0 15,2 3 0-15,3 2-9 0,-3 5-7 0,3-3 0 16,0-2-1-16,0-2 0 0,0 2 17 0,0 0 0 16,3-2 0-16,-3 2 0 0,-1-5 0 0,1 5 0 15,3-7 0-15,0 5 0 0,-3-5 0 0,2 0 0 16,1-5 0-16,-1 5 0 16,-2-2-175-16,-2-3-31 0,-1-2-6 0,0-2-752 0</inkml:trace>
  <inkml:trace contextRef="#ctx0" brushRef="#br0" timeOffset="5643.52">23180 5149 2311 0,'0'0'51'0,"0"0"10"0,0 0 3 0,0 0 0 0,0 0-51 0,-2 7-13 0,-1 0 0 0,3 7 0 16,3-2 68-16,2-3 10 0,0 10 2 0,0-5 1 16,1 5-41-16,-1-5-9 0,3 5-2 0,-3 0 0 15,-2-3-29-15,2-2-20 0,-2 5 4 0,-1-5 0 16,1-2 64-16,-3 2 12 0,0 0 4 0,0-2 0 15,3-5-52-15,-3 5-12 0,0-5 0 0,0 0 0 16,2-5-164-16,-2-2-36 0,0 0-8 0</inkml:trace>
  <inkml:trace contextRef="#ctx0" brushRef="#br0" timeOffset="5799.74">23164 5323 1036 0,'0'0'46'0,"0"0"10"0,0 0-45 0,0 0-11 16,8 0 0-16,0 0 0 0,3 0 195 0,2-5 37 15,0 5 7-15,3 0 1 0,-3 0-156 0,3 5-31 16,0-5-6-16,3 0-2 0,-6 0-33 0,0 2-12 16,0-2 9-16,-2-2-9 15,2 2-88-15,-5-5-22 0,8 3-5 0,-3-3-1 0</inkml:trace>
  <inkml:trace contextRef="#ctx0" brushRef="#br0" timeOffset="5955.95">23424 5309 1425 0,'0'0'63'0,"0"0"13"0,0 0-60 0,0 0-16 15,0 0 0-15,2 2 0 0,4 5 127 0,-4 0 22 16,1-2 5-16,2 2 1 0,-2 0-40 0,2 0-8 16,-2 0-2-16,-1 0 0 0,1-2-49 0,0 2-9 0,-3 0-3 0,2 0 0 15,-2 0-24-15,3-2-4 0,0-3-2 0,-3-2 0 16,0 0-14-16,0 0 0 0,5 5 0 0,-5-5 0 31,0 0-188-31,5-5-44 0,-2 3-9 0</inkml:trace>
  <inkml:trace contextRef="#ctx0" brushRef="#br0" timeOffset="6096.55">23434 5170 1713 0,'0'0'76'0,"0"0"16"0,0 0-74 0,0 0-18 0,0 0 0 0,0 0 0 16,5-2 110-16,-5 2 18 0,0 0 4 0,0 0 1 16,3-5-107-16,2 10-26 0,1-3 0 0,-1 3 0 15,0 2-34-15,3 0-10 0,3-5-1 0</inkml:trace>
  <inkml:trace contextRef="#ctx0" brushRef="#br0" timeOffset="6455.929">23559 5311 345 0,'2'0'31'0,"3"0"-31"16,1 0 0-16,-1 5 0 0,3-3 273 0,0-2 49 15,-3 0 10-15,3 7 1 0,0-7-175 0,0 5-35 16,0-3-7-16,0 3-2 0,0 2-40 0,2-2-8 0,-2-3-2 0,0 3 0 16,3-3-7-16,-6 3-1 15,3-3-1-15,0 3 0 0,0-5-37 0,0 2-7 0,-3 3-2 0,0-5 0 16,3 0-9-16,0 0 0 0,-2 0 0 0,-1-5 0 16,3 3 47-16,-3 2 7 0,0-5 2 0,1 3 0 15,-1-3-17-15,0-2-3 0,1 0-1 0,-1 0 0 16,0-5-15-16,1 5-2 0,-4-2-1 0,1 2 0 15,-1-5-9-15,1 0-8 0,2 5 12 0,-2-2-12 16,0 2 8-16,-1-5-8 0,1 7 0 0,0-2 0 16,-1 0 14-16,1 5-1 0,-3-3 0 0,0 5 0 15,0 0-13-15,0 0 0 0,0 0 0 0,0 0 0 16,0 0 0-16,0 0 0 0,0 0 0 0,0 0-851 16,0 0-173-16</inkml:trace>
  <inkml:trace contextRef="#ctx0" brushRef="#br0" timeOffset="6861.99">23969 5297 1306 0,'0'0'28'0,"8"0"7"0,-1-2 1 0,1-3 1 0,0 5-29 0,3 0-8 16,-3 0 0-16,2-5 0 0,1 3 107 0,-3-3 20 15,0 5 4-15,0-2 1 0,0-3-67 0,0 3-13 16,0-3-2-16,-3 3-1 0,0-3 17 0,-2-2 3 15,0 2 1-15,-1 3 0 0,-2-5-36 0,3 2-7 16,-3-2-2-16,-3 0 0 0,3 5-11 0,-5-3-2 16,2-2-1-16,-2 2 0 0,5 5-11 0,-5-2 8 15,-1-3-8-15,1 5 8 0,0 0-8 0,-3-2 0 0,-3 2 0 0,3 2 0 16,0-2 0-16,0 5 0 16,1 2 0-16,-1-2 8 0,-3 2-8 0,3 0 0 0,0 2 0 0,0-2 0 15,0 5 0-15,3 2 0 0,-3-2 0 0,0-3 0 16,3 3 0-16,0 2 0 0,-1 0 0 0,1-2 8 15,2 2 2-15,1 0 0 0,2-2 0 0,0 2 0 16,2-7 6-16,1 5 0 0,-3-5 1 0,5 7 0 16,3-7 27-16,0 0 6 0,3 0 1 0,2-2 0 15,3-3-41-15,0 3-10 0,0-5 0 0,2 0 0 16,1 0 0-16,-4 0 0 0,4-7 0 0,-3 7 0 16,0 0 0-16,0-5 0 0,-1-2 0 0,-1 5 0 15,-4-3-49-15,1 3-12 0,-3-3-3 0,0-2-682 16,0 2-137-16</inkml:trace>
  <inkml:trace contextRef="#ctx0" brushRef="#br0" timeOffset="7986.72">18960 7117 518 0,'-8'-7'46'0,"8"7"-37"16,0 0-9-16,0 0 0 15,0 0 66-15,0 0 11 0,0 0 3 0,0 0 0 0,0 0-13 0,0 0-3 16,-5 3 0-16,5-3 0 0,0 0 0 0,0 0 0 16,0 0 0-16,0 0 0 0,0 0 0 0,0 0 0 15,0 0 0-15,8 0 0 0,-3-3 0 0,0 3 0 0,1 3 0 0,-1-3 0 16,6 0 0-16,-4 0 0 0,4 4 0 0,2-4 0 15,3 0 0-15,0 0 0 0,5 0 0 0,3 0 0 16,0 5-51-16,2-5-13 0,1 0 0 0,-3 0 0 16,-1 0 0-16,1 0 0 15,0-5 0-15,0 5 0 0,0 0 0 0,-6-4 0 0,-5 4 0 0,1 0 0 16,-4-3 54-16,-2 3 8 0,0 0 2 0,-8 0 0 16,8-4-52-16,-8 4-12 0,0 0 0 0,0 0 0 15,0 0-100-15,0 0-22 0,-3 0-5 0,1 0-1 16</inkml:trace>
  <inkml:trace contextRef="#ctx0" brushRef="#br0" timeOffset="8392.868">19238 7019 1508 0,'0'0'67'0,"0"0"13"0,0 0-64 0,8 0-16 15,-3-7 0-15,0 4 0 0,3-1 70 0,3 4 10 16,-1-3 3-16,4-1 0 0,-1 4-19 0,3 0-3 16,0 0-1-16,-6 0 0 0,4 0-26 0,-1 0-6 15,0 4 0-15,3-1-1 0,0 4 4 0,0-3 1 0,-1 3 0 0,4 0 0 16,0 1 1-16,-4 3 1 0,1-4 0 0,-3 0 0 15,1 5-14-15,-4-2-2 0,-2 1-1 0,-2-1 0 16,-1 1 38-16,-5 4 7 0,-3-1 2 0,1 2 0 16,-6-2 0-16,2-4 0 0,1 1 0 0,-3 4 0 15,-5-4-28-15,0-1-4 0,-1 1-2 0,-1 4 0 16,1-4-14-16,1-1-4 0,0 2 0 0,0-1 0 16,-1-1-12-16,4-3 9 0,2 0-9 0,3 2 8 15,-3-2-8-15,0-4 0 0,8-3 0 0,0 0 0 16,-6 4 0-16,6-4 0 0,-2 0 8 0,2 0-8 15,0 0-21-15,0 0-7 0,0 0 0 0,0 0-1 16,0 0-180-16,0 0-36 0</inkml:trace>
  <inkml:trace contextRef="#ctx0" brushRef="#br0" timeOffset="14125.32">20212 6856 1335 0,'0'0'29'16,"0"0"7"-16,0 0 0 0,0 0 2 0,0 0-30 0,-3-7-8 0,0 7 0 0,-2-4 0 16,-3 4 108-16,3 0 21 0,-3-3 4 0,-3 3 1 0,1 3-42 0,-1-3-9 15,0 0-2-15,-2 0 0 0,0 0-33 0,2 4-8 16,-4-4 0-16,1 0-1 0,1 0-13 0,2 0-2 15,-4 0-1-15,1 0 0 16,1 3-9-16,0-3-2 0,5 0 0 0,-3 4 0 0,-2-4-12 0,5 0 9 16,0 0-9-16,0 5 8 0,0-3 0 0,-2-2 0 15,5 8 0-15,5-8 0 0,0 0-16 0,0 0-4 16,0 0-1-16,0 0 0 0,-3 4 13 0,0-1 10 16,1 4-2-16,-1 0 0 0,3-7-8 0,0 9 0 15,-3 1 9-15,1-3-9 0,2 4 20 0,0-1-1 16,0 6 0-16,-3-2 0 0,0 0-7 0,3 5-2 15,0-2 0-15,3 2 0 16,0-1 4-16,-3 1 1 0,0-2 0 0,-3 1 0 0,3 4 20 0,3-1 4 0,-3-2 1 16,2 2 0-16,1-2-27 0,-3 2-5 0,0-5 0 0,3 1-8 15,2-6 10-15,-5-1-10 0,3 2 8 16,-3 2-8-16,0-7 0 0,2 5 0 16,3-5 0-16,-2-3 0 0,-3-4 0 0,0 0 0 0,0 0 9 0,0 0-9 31,0 0-109-31,0-7-27 0,0-5-4 0</inkml:trace>
  <inkml:trace contextRef="#ctx0" brushRef="#br0" timeOffset="14297.15">19923 7165 921 0,'0'0'82'0,"0"0"-66"0,0 0-16 0,0 0 0 0,0-3 212 0,0 3 38 16,5-5 8-16,6 5 2 0,0 0-135 0,-1 0-26 15,-2 5-6-15,3-2-1 0,2-6-73 0,0 3-19 16,3 3 0-16,-3-3 0 15,3 0 0-15,0 0 0 0,0 0 0 0,-3 7 0 0,0-7 0 0,1 0 0 16,-1 0 0-16,0 4 0 16,-5-1-99-16,3-3-23 0,-4 4-5 0,1-4-1 0</inkml:trace>
  <inkml:trace contextRef="#ctx0" brushRef="#br0" timeOffset="14797.03">20431 7193 1267 0,'0'0'28'0,"0"0"5"0,0 0 2 0,0 0 1 0,0 0-36 0,3-3 0 0,-1-4 0 0,-2 3 0 15,3 1 109-15,-3 3 15 0,0 0 4 0,0-4 0 16,0-3-12-16,-3-1-1 0,1 8-1 0,-4-4 0 15,1 1-80-15,0 3-16 0,-3 0-3 0,3 0-1 16,-3 3 15-16,0 1 3 0,-3-4 1 0,3 8 0 16,-2-1-25-16,-4 0-8 0,7 0 0 0,-1 0 0 15,2 0 0-15,1 5 0 0,0-5 0 0,5 4 0 16,0-8 0-16,-3 8 0 0,0-3-8 0,3 3 8 16,6-8 0-16,-4 4-9 0,-2-3 9 0,0-1-8 15,6 1 8-15,2 4 0 0,0-8-9 0,2 0 9 0,1 4 0 0,-1-4 0 16,1-4 0-16,-1 4 0 0,1-8 0 0,0 8 0 15,2-7 0-15,-3 0 0 0,1 0 0 0,-3 0 0 16,0-5 0-16,-3 5 0 0,0 0 19 0,1 0-2 16,-6 3 0-16,0-3 0 0,2 4 20 0,-2 3 4 15,0 0 1-15,0 0 0 0,0 0-9 0,0 0-1 16,0 0-1-16,0 0 0 0,0 0-31 0,0 0 8 16,3 3-8-16,0 4 0 0,-1 4 0 0,4-4 0 15,-1 0 0-15,0 1 0 0,1-1 0 0,1 0 0 16,1 0 0-16,0-3 0 0,-2-1 0 0,-1 1 0 15,3 4 0-15,0-4 0 0,0-1-9 0,0-3 9 16,-3 0-13-16,0 0-755 16,3 0-152-16</inkml:trace>
  <inkml:trace contextRef="#ctx0" brushRef="#br0" timeOffset="15015.849">20717 6932 806 0,'-8'-3'72'0,"8"3"-58"0,0 0-14 0,0 0 0 16,0 0 204-16,0 0 39 0,0 0 7 0,0 0 2 15,0 0-96-15,0 0-20 0,-3 3-3 0,3 4-1 16,0 5-55-16,-2-5-11 0,2 4-2 0,0-1-1 16,0 9-31-16,-3-5-7 0,3 4-1 0,-3 4 0 15,3-4 14-15,0 1 2 0,0-2 1 0,0 2 0 0,-2-5-33 0,2-3-8 16,0 4 0-16,2-1 0 15,-2-7-112-15,0 4-24 0,3 1-4 0,0-2-896 16</inkml:trace>
  <inkml:trace contextRef="#ctx0" brushRef="#br0" timeOffset="15374.99">20968 7045 1414 0,'0'0'63'0,"3"-3"13"0,-3 3-61 0,3-4-15 16,-1 1 0-16,-2-2 0 0,0 5 100 0,0 0 16 16,-2-4 4-16,-1 1 1 0,3 3-28 0,-5-4-5 15,-1 4-2-15,1 0 0 0,-3-7-50 0,3 7-11 0,-1 7-1 0,1-7-1 16,-3 4-15-16,3-4-8 0,0 7 8 0,-1 1-8 16,4-1-11-16,-1 0-6 0,-2 0-2 0,5 0 0 15,0 5 19-15,2-1 0 0,-2-11 0 0,0 7 0 16,3 3 0-16,2 1 0 0,-2-3 0 0,2-1 0 15,1 0 0-15,2 0 0 0,-3 0 0 0,0 2 0 16,3-6 0-16,-3 4 0 0,1 4 11 0,2-8-11 16,-3 4 9-16,-2-3-9 0,-1 4 0 0,3-1 9 15,-5 0 3-15,3 0 0 0,-3 0 0 0,-3-3 0 16,3 3 15-16,-2-2 3 0,-1-2 1 0,-2 4 0 16,2 0-11-16,1-3-3 0,-4-1 0 0,1-3 0 15,0 0-54-15,5 0-11 0,0 0-3 0,-3 0-981 16</inkml:trace>
  <inkml:trace contextRef="#ctx0" brushRef="#br0" timeOffset="15718.72">21175 7122 1267 0,'0'0'56'0,"5"3"12"0,0 4-55 0,6-7-13 15,-3 4 0-15,2-4 0 0,4 3 54 0,-1-3 8 16,0 0 2-16,3 0 0 0,-3 0-9 0,3 0-2 15,-5-3 0-15,-1 3 0 0,1-4-1 0,-1 4 0 16,-2-3 0-16,0-1 0 0,-3-4 8 0,3 4 2 16,-2 1 0-16,-4-1 0 0,-2-3-1 0,0 0 0 15,0 4 0-15,-2-1 0 0,-4-3-26 0,1-1-6 16,0 4-1-16,0 1 0 0,-1-1-28 0,1 1 0 0,-6-1 0 16,3 1 0-16,3 6 0 0,0-3 0 0,-6 0 0 0,3 0 0 15,-2 4 27-15,2-1-1 0,0 1 0 0,0 3 0 31,0 1-42-31,0-1-8 0,5 0-1 0,-5 0-1 0,1 4 26 0,-1-4 0 0,5 8 0 0,0-1 0 16,1-3 8-16,-1 4 8 0,0-4 0 0,3 3 1 16,6 1-17-16,-1-4 0 0,-2-1 0 0,2 1 0 15,5-3 0-15,1 3 0 0,-3-4 0 0,3 0 0 16,-1-4-14-16,3-3-3 0,1 0-1 0,4 0-705 16,-2-3-141-16</inkml:trace>
  <inkml:trace contextRef="#ctx0" brushRef="#br0" timeOffset="16499.72">22109 6845 345 0,'0'0'31'0,"0"0"-31"16,0 0 0-16,0 0 0 0,0 0 240 0,-3 4 41 15,0 3 9-15,3 5 2 0,-2-2-140 0,2-3-28 16,-3 4-6-16,3 4-1 16,-3-1-33-16,6 0-6 0,-3 5-2 0,3 2 0 15,-3-2-39-15,2 2-8 0,4 2-1 0,-4-6-1 0,1-6 19 0,0 8 4 16,-1-2 1-16,3-1 0 0,-5-6-31 0,0 1-5 15,3-4-2-15,-3 5 0 0,0-2 8 0,3-3 2 16,-6 0 0-16,3-7 0 0,0 4 0 0,0-4 0 16,-5-4 0-16,0-6 0 15,-1-4-4-15,1-2-1 0,0 2 0 0,-3-8 0 16,2 4-18-16,1-4-12 0,-3 4 1 0,3-8 1 16,0 5-29-16,-1-5-5 0,6 9-2 0,0-2 0 15,0-2 6-15,3 2 2 0,0 1 0 0,2 4 0 0,0-1 26 0,3 4 12 0,-3-3-12 0,6 7 12 16,0-1 0-16,-1 1 0 0,1-4 0 0,-1 4 0 15,4 4 0-15,1-1 16 0,4 8 0 0,-1-1-1 16,1-3 4-16,2 7 1 0,-2-3 0 0,-6 3 0 16,3 5 0-16,-3-2 0 0,0 1 0 0,-5-1 0 15,0 1 0-15,-3 4 0 0,-2-4 0 0,-3 8 0 16,-5-2 0-16,-1-6 0 0,-4 4 0 0,-3-1 0 16,-1-3-12-16,1 1-8 0,0-2 9 0,-3-3-9 15,6 0-10-15,-4 0-8 0,4-3-2 0,-4 3 0 16,4-7-136-16,-1 0-27 0,1 0-5 0</inkml:trace>
  <inkml:trace contextRef="#ctx0" brushRef="#br0" timeOffset="16921.51">22603 7059 806 0,'0'0'36'0,"0"0"7"0,0 0-35 0,0 0-8 16,0 0 0-16,0 0 0 0,-5 0 192 0,2 0 37 16,-2 0 7-16,0 0 2 0,0 0-117 0,2 4-23 15,-5-1-5-15,3 1-1 0,-1 4-37 0,-2-1-8 0,1-7-2 16,-4 7 0-16,3 0-29 0,-3 0-5 0,3 0-2 0,3 5 0 15,-3-8-9-15,3 3 0 0,2 3 0 0,1 1 0 16,2-11 0-16,2 8 0 0,4-1 0 0,-1 0 0 16,3 0 0-16,0-3 0 0,-3-1 0 0,6 1 0 15,-1 4 0-15,3-8 0 0,-2 0 0 0,2-5 0 16,0 2 0-16,-2-1 0 0,-3 1 0 0,0-4 0 16,3 0 0-16,-4 3 0 0,-1-3 0 0,2-1 0 15,-3-3 0-15,0 1 0 0,1 6 0 0,-4-3 0 16,-2-5 36-16,-2 5 4 0,2 0 2 0,-3 0 0 15,3 4-30-15,-5-4-12 0,-1 0 8 0,4 2-8 16,2 5 0-16,-6-4 0 0,-2-3-12 0,3 4 12 16,5 3-142-16,-5-4-21 0,2 1-4 0</inkml:trace>
  <inkml:trace contextRef="#ctx0" brushRef="#br0" timeOffset="17296.41">22873 7030 806 0,'8'-7'72'0,"-3"3"-58"0,-2 1-14 0,2-1 0 0,1 1 105 0,-4-1 19 16,-2 1 3-16,-2-1 1 0,-1 4 12 0,0-8 2 16,1 6 1-16,-4-3 0 0,4-2-31 0,-6 7-7 15,0-4-1-15,0 1 0 0,0-1-46 0,-3 4-10 16,1 0-1-16,-1 0-1 0,-2 0-30 0,3 4-5 0,-4-1-2 0,6 1 0 15,-2-1-9-15,2 1 0 0,0 3 0 0,5 1 0 16,-2 3 0-16,5-4 0 0,0-7-12 0,0 7 12 31,5 8-40-31,1-8 0 0,-1 0 0 0,5 0 0 0,-2 4 40 0,3 1 0 0,0-5 0 0,2 0 0 16,0-7 0-16,-2 3 0 0,-4 8 0 0,1-4 0 16,-2 1 0-16,-1-1 0 0,-2 0 0 0,-1 0 0 15,1 0 0-15,-3 2 0 0,-3-2 0 0,1 0 0 16,-4 0 19-16,1-4 11 0,-3-3 2 0,0 0 1 15,0 4-23-15,0-1-10 0,0-3 8 0,-2-3-8 16,2 3-65-16,0 0-19 0,0-4-3 16,3 4-857-16</inkml:trace>
  <inkml:trace contextRef="#ctx0" brushRef="#br0" timeOffset="17515.108">23011 7042 748 0,'2'3'67'0,"-2"-3"-54"15,0 0-13-15,6 7 0 0,-6 0 193 0,2-3 36 16,4 3 7-16,-4 1 2 0,-2-1-112 0,0 0-22 16,3 0-5-16,-3 4-1 0,0-11-27 0,0 7-6 15,3 5-1-15,-3-2 0 0,0-3-51 0,2-3-13 16,-2-4 0-16,0 7 0 0,3 1 8 0,0-1 0 0,-3-7-8 0,0 0-975 15</inkml:trace>
  <inkml:trace contextRef="#ctx0" brushRef="#br0" timeOffset="17655.7">23032 6885 1951 0,'0'0'43'0,"0"0"9"0,0 0 1 0,0 0 2 0,0 0-44 0,0 0-11 0,0 0 0 0,0 0 0 15,0-3 0-15,0 3 0 0,0 0 0 0,0 0 8 16,0 0-108-16,5-4-23 0,6 4-4 16,-11 0-1-16</inkml:trace>
  <inkml:trace contextRef="#ctx0" brushRef="#br0" timeOffset="17934.25">23252 6838 1497 0,'0'0'32'0,"0"0"8"0,0 0 0 0,0 0 4 0,0 0-36 0,0 0-8 16,0 7 0-16,2-3 0 0,1 8 104 0,0-2 18 15,-3-3 4-15,2 4 1 0,1 3-50 0,-3-2-9 16,0-2-3-16,2 4 0 0,1 5-52 0,0-5-13 15,-3-3 0-15,2 4 0 0,-2-1 30 0,0-3 3 16,0 1 1-16,3-2 0 0,-3-3-22 0,0 0-12 16,0 4 12-16,-3-3-12 0,3-8 0 0,0 0 0 15,0 0-10-15,0 7-678 16,-2-3-135-16</inkml:trace>
  <inkml:trace contextRef="#ctx0" brushRef="#br0" timeOffset="18121.7">23172 6976 1364 0,'0'0'60'0,"0"0"13"0,0 0-58 0,0 0-15 0,0 0 0 0,6 0 0 16,-1 0 120-16,3 0 20 0,0-4 5 0,2 8 1 16,3-4-54-16,1 0-12 0,-4 0-1 0,9 0-1 15,-6 0-45-15,3 0-9 0,0 0-1 0,-3-4-1 16,0 4-31-16,3 0-7 0,0 0 0 0,-3-3-1 16,-2-1 17-16,2 1 0 0,0 3 0 0,-2 0 0 15,2-4-115-15,-5 4-19 0,0 0-4 0,3 0-1 16</inkml:trace>
  <inkml:trace contextRef="#ctx0" brushRef="#br0" timeOffset="18845.94">23559 6990 576 0,'0'0'51'0,"0"0"-41"0,0 0-10 0,0 0 0 15,0 0 132-15,0 0 25 0,0 0 5 0,0 0 1 16,0 0-21-16,2 5-4 0,1 2-1 0,-1 0 0 0,4 0-42 0,-1 0-9 16,-2 8-2-16,2-8 0 0,-2 0-16 0,2 0-3 15,-2 4-1-15,-3 4 0 0,2-8-51 0,1 0-13 16,-1 0 0-16,-2 0 0 0,0 5 0 0,0-8 0 16,0-4 0-16,0 0 0 0,0 0 19 0,0 0 1 15,0 0 0-15,0 0-681 16,-2-4-136-16</inkml:trace>
  <inkml:trace contextRef="#ctx0" brushRef="#br0" timeOffset="19018.1">23540 6925 633 0,'3'-10'28'0,"-3"10"6"0,-3-4-34 0,3-4 0 16,3 8 0-16,-3-7 0 0,-3 0 277 0,3 3 49 15,0 4 10-15,0 0 1 0,3 0-231 0,-1-3-46 16,-2 3-10-16,0 0-2 0,6 0-36 0,-4 0-12 0,-2 0 0 0,8 3 0 31,0 1-96-31,0-1-27 0,5 1-5 0,0 3 0 0</inkml:trace>
  <inkml:trace contextRef="#ctx0" brushRef="#br0" timeOffset="19332.4">23723 7045 921 0,'7'-10'82'0,"-7"10"-66"0,0 0-16 0,6 3 0 16,2-3 128-16,-3 0 23 0,3 7 4 0,-3-3 1 16,1-1-33-16,-1 4-7 0,3-3 0 0,0 3-1 0,-3-7-43 0,3 8-9 15,-3-8-2-15,1 0 0 0,-1 7-33 0,0-7-6 16,3 0-2-16,-3 0 0 0,-5 0 22 0,6 0 4 16,-6 0 1-16,8 0 0 0,-3-7-24 0,0 4-5 15,-5 3-1-15,5-5 0 0,-2-2-17 0,2 3 0 16,-5 4 0-16,3-7 0 0,2 0 55 0,-2 0 7 15,0-1 2-15,2 1 0 0,-2 3-52 0,-1-3-12 16,1-3 0-16,-1 3 0 0,1 2 0 0,0-2 0 16,-1 0 0-16,1 3 0 0,-3-3 0 0,3 4 0 15,-3-1 0-15,2 1 0 0,1-1 0 0,-3 4 0 16,0 0 0-16,0 0 0 16,3-8-70-16,-3 8-17 0,0 0-3 0,0 0-640 0,0 0-128 0</inkml:trace>
  <inkml:trace contextRef="#ctx0" brushRef="#br0" timeOffset="19692.1">23992 7016 518 0,'6'3'46'16,"-1"1"-37"-16,6-8-9 0,-3 4 0 16,2 4 129-16,-2-4 24 0,5-4 5 0,-2 4 1 15,2-3-37-15,0-1-7 0,-2 4-2 0,-1-3 0 16,4-4-48-16,-4 3-9 0,-2-4-3 0,3 8 0 0,-6-7 15 0,0 3 4 15,1 1 0-15,-1 3 0 0,-5 0-12 0,0-4-1 16,5-6-1-16,-5 6 0 0,0 4-25 0,-5-7-5 16,0 4 0-16,-1-2-1 0,1 1-12 0,-3 1-3 15,0 3 0-15,0-4 0 0,0 1-2 0,-2-1-1 16,-1 11 0-16,1-7 0 0,2 0 13 0,-3 4 2 16,-2 3 1-16,2 1 0 0,-2-4-25 0,2 3 0 15,-2 3 0-15,5 1 0 0,0 1-15 0,0-2-8 16,3 1-1-16,2-1-1 0,1 9 40 0,2-5 8 15,0-3 1-15,5-3 1 16,-2 3-71-16,2-4-14 0,3 3-4 0,0-3 0 0,3 2 79 0,2 1 15 16,-3-3 3-16,1 0 1 0,5-3-34 0,-3-1 0 0,3 6 0 0,0-6 0 15,0 4 31-15,0-7-1 0,-1 0 0 0,1 4 0 32,-2-4-182-32,1 0-37 0</inkml:trace>
  <inkml:trace contextRef="#ctx0" brushRef="#br0" timeOffset="28496.35">10139 8792 1036 0,'0'0'23'0,"0"0"5"0,0 0 0 0,0 0 1 0,0 0-29 0,0 0 0 0,0 0 0 0,5 0 0 16,-5 0 108-16,0 0 16 0,8 0 4 0,0-2 0 15,3 2-52-15,-3-5-9 0,2 5-3 0,1 0 0 16,2-2 0-16,5 2 0 0,-2-5 0 0,5 5 0 16,3 0 5-16,-3-2 1 0,3 4 0 0,0-2 0 15,-3 0-37-15,0 0-7 0,-2 0-2 0,-3 0 0 16,0 0-11-16,-3 5-2 0,0-5-1 0,0 2 0 16,-5-2-2-16,3 5 0 0,-3-3 0 0,-3 3 0 15,0-3-8-15,-5-2 0 0,0 0 0 0,-2 5 0 16,2 2-186-16,-3 0-33 0</inkml:trace>
  <inkml:trace contextRef="#ctx0" brushRef="#br0" timeOffset="28746.67">10123 8999 1472 0,'0'0'65'0,"0"0"14"0,0 0-63 0,0 0-16 15,0 0 0-15,5 0 0 0,3 5 51 0,0-3 7 16,0-2 2-16,5 5 0 0,6-5 12 0,-3 2 2 16,-3-2 1-16,3 0 0 0,5 0-60 0,3 0-15 15,-3 0 0-15,0 0 0 0,0 0 34 0,0 0 4 16,-2 0 1-16,-1 0 0 0,-4 0-29 0,2-2-10 16,-6 2 0-16,3 0 9 0,-5-5 11 0,3 5 1 0,-3 0 1 15,0 0 0 1,-3 0-69-16,-5 0-13 0,5-2-4 0,-5 2-546 0,6 0-110 0</inkml:trace>
  <inkml:trace contextRef="#ctx0" brushRef="#br0" timeOffset="29184.04">10200 8738 1036 0,'8'0'23'0,"-8"0"5"0,2-7 0 0,-2 7 1 0,-2 0-29 0,2-7 0 15,5 7 0-15,-5 0 0 0,0 0 108 0,0 0 16 16,0 0 4-16,0 0 0 0,0 0-52 0,0 0-9 16,0 0-3-16,-3 7 0 0,6-2 0 0,0 4 0 0,-3-2 0 0,2 9 0 15,1-1-11-15,0 1-2 16,-6 3-1-16,3 0 0 0,0-5-24 0,0 7-5 0,3-2-1 0,-3 0 0 15,2-3-11-15,1 1-9 0,-3-1 12 0,2-2-12 16,-2-2 0-16,0 2 0 0,0-2 0 0,0-5-9 31,0 0-108-31,0-2-22 0,0-5-4 0,0 0-426 0,0 0-86 0</inkml:trace>
  <inkml:trace contextRef="#ctx0" brushRef="#br0" timeOffset="29418.08">10382 8712 1958 0,'0'0'43'0,"0"0"9"0,0 0 1 0,0 0 3 0,0 5-45 0,3 7-11 16,-3-3 0-16,0 5 0 0,0-2 53 0,0 7 9 16,0-3 2-16,3 3 0 0,-3 0-15 0,2 2-2 15,-2-2-1-15,0-3 0 0,3 3-26 0,-1 0-4 16,-2-5-2-16,3 5 0 0,-3-5-14 0,3 0 9 15,-3 0-9-15,0-7 8 0,0 5-8 0,2-5 0 16,1 0 0-16,0 0 0 16,-3-7-163-16,0 0-34 0,0 0-7 0,0 0-665 0</inkml:trace>
  <inkml:trace contextRef="#ctx0" brushRef="#br0" timeOffset="30168.19">10716 8891 1411 0,'0'0'31'0,"0"0"6"0,0 0 2 0,0 0 1 0,0 0-32 0,0 0-8 16,0 0 0-16,0 0 0 0,2 7 93 0,1 0 18 15,2 5 3-15,1-3 1 0,-4-4-27 0,3 7-6 16,1-3-1-16,-1 3 0 0,0-5-17 0,-2 0-4 16,2 5-1-16,-2-3 0 0,2-2-27 0,-2-2-4 15,-1-3-2-15,-2-2 0 0,0 0-11 0,0 0-3 16,0 0 0-16,0 0 0 0,0 0 8 0,0-2 0 16,0-10 1-16,0 5 0 0,-2 0-12 0,2-5-9 15,2 3 12-15,-2-3-12 0,3-2 0 0,0 2 0 16,2-2 0-16,0 0-12 0,1 0-1 0,2 2 0 0,0 3 0 15,-3-3 0-15,3 5 13 0,0 2-12 0,-3-2 12 0,3 5-12 16,-5-3 12-16,2 5-11 0,-5 0 11 0,5 0-10 16,0 5 10-16,1-3 0 0,2 3 0 0,-3 2 8 15,0 0 8-15,1 0 1 0,1 0 1 0,-1 0 0 16,-1 5 8-16,0-5 2 0,1 0 0 0,-1 0 0 16,-2 0-19-16,-1 0-9 0,4-2 10 0,-4-3-10 15,-2-2 0-15,0 5 0 0,5-3 0 0,-5-2 0 16,0 0 37-16,0 0 2 0,0 0 0 0,0 0 0 15,3-2-27-15,0-3-4 0,2-2-8 0,-2 0 11 16,2 0-11-16,0 0-11 0,1 0 3 0,2-5 0 16,-1 5-24-16,-1 0-4 0,2 5 0 0,0-3-1 0,0-2 29 15,-6 2 8-15,-2 5 0 0,5-2 0 0,3 2-9 0,-5 0 9 16,-3 0-12-16,0 0 12 0,5 2-8 0,1 3 8 16,-1 2 0-16,-2 0 0 0,-3 0 0 0,2 0 0 15,4-2 0-15,-1 2 0 0,-3 5 21 0,1-5-1 16,-3 0-1-16,5 2 0 0,-2-2-4 0,-3 5-1 15,3-5 0-15,-1-2 0 0,1 2 18 0,0-5 3 16,-3-2 1-16,-3 7 0 16,6-2-55-16,-3-5-10 0,0 0-3 0,0 0 0 15,0 0-153-15,0 0-31 0,0 0-7 0</inkml:trace>
  <inkml:trace contextRef="#ctx0" brushRef="#br0" timeOffset="30370.96">11176 8858 1936 0,'0'0'43'0,"0"0"9"0,0 0 1 0,0 7 1 0,-3 0-43 0,3 0-11 0,3 0 0 0,-3 0 0 15,3 5 79-15,-1-5 13 0,-2 0 4 0,3 5 0 16,2-5-45-16,-2 0-9 0,0 0-2 0,-1-2 0 16,1-3-26-16,-1 5-6 0,-2-7 0 0,0 0-8 31,0 0-52-31,0 0-16 0,8 0-4 0,-5-2-1 0,-3 2-171 0,5-5-33 0,-2-2-7 0,0 0-2 15</inkml:trace>
  <inkml:trace contextRef="#ctx0" brushRef="#br0" timeOffset="30511.55">11216 8783 1728 0,'0'0'38'0,"0"0"8"0,-3-5 2 0,0-2 0 0,1 4-39 0,2 3-9 16,0 0 0-16,-3-4 0 0,3 4 100 0,0 0 19 16,0 0 3-16,0 0 1 0,0 0-95 0,0 0-18 15,0 0-10-15,0 0 10 0,0 0-10 0,0 0 0 16,0 0 0-16,5 0 0 15,3 0-152-15,0 7-32 0,-2 0-6 16,-6-7-590-16</inkml:trace>
  <inkml:trace contextRef="#ctx0" brushRef="#br0" timeOffset="30886.44">11411 8839 1688 0,'0'0'37'0,"0"0"8"0,6-7 2 0,-4 0 0 0,-4 0-38 0,2 0-9 0,2 0 0 0,-2 2 0 16,6-2 62-16,-6 0 10 0,-6 0 3 0,4 0 0 16,2 0 18-16,-3 2 4 0,-2 3 1 0,2-3 0 15,-2 5-54-15,0-2-12 0,-3 2-1 0,2 0-1 16,-2 0-30-16,1 0 0 0,-1 2 0 0,2-2 0 16,-2 5 0-16,3-3 0 0,5 3 0 0,-3 2 0 15,1 0 19-15,-1 0-3 0,0 0 0 0,6 0 0 16,0-2-25-16,-1 7-6 0,-2-5-1 0,6 0 0 15,2 2 16-15,0-4 0 0,0 7 0 0,-1-5 0 16,4 0 0-16,-3 2 0 0,3-4 0 0,-4 2 0 16,-1 0 0-16,-1 0 0 0,0 0 0 0,-2 0 0 15,-3 0 0-15,0-2 0 0,5-3 0 0,-2 3 0 0,2 2 28 0,-5-7 0 16,-5 7-1-16,2-2 0 16,1-3 18-16,-4 5 4 0,-2-2 1 0,0-3 0 0,3 3-22 15,-5 2-4-15,-1-7 0 0,0 5-1 0,1-3-23 0,2 3 8 16,-3-3-8-16,3-2 0 15,3 0-106-15,0 0-26 0,-3 0-4 0,3 0-969 16</inkml:trace>
  <inkml:trace contextRef="#ctx0" brushRef="#br0" timeOffset="31151.97">11496 8710 864 0,'11'-5'76'0,"-11"5"-60"0,0 0-16 16,5-2 0-16,-2-3 142 0,2 3 26 0,0-3 4 0,-5 5 2 15,0 0-33-15,6 0-6 0,1 5-2 0,-1-3 0 16,-6-2-57-16,5 7-12 0,0 0-3 0,3 5 0 16,-5 2 3-16,2 0 0 0,-2 5 0 0,0-5 0 15,2 5-24-15,0-5-5 0,-5 0-1 0,3 5 0 16,-1-5-22-16,1 0-12 0,-3-2 12 0,3-5-12 15,-3 7 9-15,0-7-9 0,0 0 0 0,0-2 9 16,0-5-137-16,0 0-28 0,0 0-6 0,0 0-819 16</inkml:trace>
  <inkml:trace contextRef="#ctx0" brushRef="#br0" timeOffset="31308.44">11499 8806 1267 0,'0'0'56'0,"0"0"12"0,0 0-55 0,0 0-13 16,0 0 0-16,5 0 0 0,0 0 105 0,3 0 19 15,3 0 3-15,2 5 1 0,0-5-103 0,-2 0-25 16,2 0 0-16,0 0 0 0,3 0 0 0,-2 0 0 16,-1 0 0-16,-3 0 0 15,1 0-97-15,-1 0-25 0,6-5-5 0,-5 3-1 0</inkml:trace>
  <inkml:trace contextRef="#ctx0" brushRef="#br0" timeOffset="32136.12">12121 8684 864 0,'-6'0'76'0,"6"0"-60"0,0 0-16 0,0 0 0 15,0 0 228-15,0 0 44 0,0 0 8 0,3 7 1 16,-3 0-156-16,3 0-31 0,-3 0-6 0,2 5-2 16,-2-5-18-16,3 7-3 0,0-2-1 0,-1 2 0 15,-2 5-51-15,3-10-13 0,-3 3 0 0,2 2 0 16,-2 0 0-16,0-7 0 0,0 5 0 0,3-5 0 16,-3 5 28-16,3-10 2 0,-3-2 1 0,0 0 0 15,0 0-21-15,0 0-10 0,0 0 10 0,0 0-10 0,0 0 28 0,0 0 0 16,5 0 0-16,0-7 0 0,1 0-28 0,-1 0 0 15,-2 0 0-15,2-5 0 0,0-2 0 0,0 5 0 16,-2-8 0-16,5 8 0 0,-3-3 0 0,3-2 0 16,0 2 0-16,0 3 0 0,0-3 0 0,0 5 0 15,0 0 0-15,0 2 0 0,0 3 0 0,-3-3 0 16,3 3 0-16,0-3 0 0,-5 3 0 0,-3 2 0 16,5-5 0-16,-5 5 0 0,0 0 0 0,0 0-12 15,0 0 1-15,0 0 0 16,0 0-121-16,0 0-24 0,0 0-4 0,0 0-2 15,-5 0-90-15,-1 0-19 0,-7 7-3 0,3 0-1 0</inkml:trace>
  <inkml:trace contextRef="#ctx0" brushRef="#br0" timeOffset="32339.21">12163 8830 1267 0,'0'0'28'0,"0"0"5"0,0 0 2 0,0 0 1 0,0 0-36 0,0 0 0 0,0 0 0 0,5 0 0 16,3-5 109-16,0 5 15 0,0 0 4 0,-3 0 0 15,3-2-18-15,0 2-3 0,0 0-1 0,0 0 0 16,0 0-67-16,3 0-14 0,-1 0-2 0,3 0-1 16,-5 2-2-16,3-2 0 0,-1 5 0 0,-2-5 0 15,0 2-12-15,0-2-8 0,0 0 8 0,0 0-8 16,-3 0-15-16,1 0-7 0,-1 0-2 0,0 0 0 16,-5 0-134-16,0 0-27 0,0 0-6 15,0 0-1-15</inkml:trace>
  <inkml:trace contextRef="#ctx0" brushRef="#br0" timeOffset="32714.2">12435 8783 1267 0,'0'0'28'0,"0"0"5"0,8-5 2 0,-2 5 1 0,-1-2-36 0,3-3 0 15,-3 5 0-15,3-3 0 0,-3-1 58 0,1 4 5 16,2-5 1-16,0 3 0 0,-3-3 0 0,0 3 0 15,0-3 0-15,3 3 0 0,-2-3-17 0,-4 3-3 16,4-3-1-16,-6 5 0 0,2-7-18 0,1 7-3 0,-3-7-1 0,3 2 0 16,-3 3 5-16,0 2 1 0,0 0 0 0,0 0 0 15,-3-5-12-15,0-2-3 0,3 7 0 0,-2-2 0 16,-4-3-3-16,1-2-1 0,5 7 0 0,-3 0 0 16,-2 0 0-16,0 0 0 0,0 5 0 15,-1-3 0-15,1-2 1 0,2 0 0 0,-2 7 0 0,2-2 0 16,-2 2-9-16,0 0 12 0,2 0-12 0,-2 0 12 15,2 5-12-15,1-3 0 0,-1 3-12 0,-2 2 12 16,5-2 0-16,-3-3 0 0,3-2 0 0,0 5 0 16,-3 0 0-16,6-5 0 0,0 0 0 0,2 0 12 15,-2 0-12-15,4 0 0 0,-1 0 0 0,2-2 0 16,0-3-31-16,0-2-11 0,0 0-2 0,2 0-585 16,1 0-117-16</inkml:trace>
  <inkml:trace contextRef="#ctx0" brushRef="#br0" timeOffset="33010.91">12777 8703 1036 0,'0'0'46'0,"0"0"10"0,0 0-45 0,0 0-11 16,2-7 0-16,-2 7 0 0,0 0 141 0,-2-5 27 16,-4-2 4-16,4 7 2 0,-3 0-74 0,-1-3-14 15,-2-1-3-15,0 4-1 0,0 4-14 0,0-1-4 16,1-3 0-16,1 7 0 0,1-7-51 0,0 5-13 15,-1 2 0-15,6-5 0 0,-2 5 0 0,4 5 0 16,1-5 0-16,2 0 0 0,1 7-11 0,2-7-5 16,2 5 0-16,1 0-1 0,-3-3 17 0,2 3 0 0,-2 0-8 15,3-3 8-15,-6 3 12 0,3-5 5 0,0 5 2 0,-3-3 0 16,0-2 25-16,1 0 4 0,-4 5 2 0,1-5 0 16,0 0-29-16,-3 0-5 0,2 0-2 0,-4 0 0 15,-1 0 26-15,0 3 4 0,-2-3 2 0,0-5 0 16,-6 5-26-16,3-2-6 0,-5-3-1 0,0-2 0 31,-3 5-109-31,-3-5-21 0,1 0-5 0</inkml:trace>
  <inkml:trace contextRef="#ctx0" brushRef="#br0" timeOffset="33698.25">10202 9279 806 0,'0'0'72'0,"0"0"-58"16,0 0-14-16,0 0 0 0,0 0 117 0,0 0 21 0,0 0 4 0,0 0 1 16,0 0-53-16,0 0-10 0,8 0-3 0,0 0 0 15,5 0-3-15,1 0-1 16,4 0 0-16,3 2 0 0,3-2-16 0,3 5-3 0,-1-5-1 0,6 0 0 16,0 5-29-16,7-5-5 15,6 0-2-15,11 0 0 0,-3-5-5 0,8 5-2 0,2 0 0 0,11-5 0 16,-5 3-10-16,2 2 12 0,3 0-12 0,1 0 12 15,-9-5-12-15,-3 5 0 0,3 0 9 0,1 0-9 0,-7-2 0 16,1-3 8-16,-5 5-8 0,2 0 0 0,-5-2 9 0,-11-3-9 16,3 3 12-16,0-3-12 0,3 3 13 15,-3-3-4-15,-3-2-1 0,0 2 0 0,-4 3 0 16,9-3-8-16,-7-2 12 0,0 0-4 0,-6 0-8 0,-2 0 10 16,-1 2-10-16,-1 3 10 0,-4-3-10 0,0 3 8 15,1-3-8-15,-3 3 8 0,-3 2 2 0,0-5 0 16,-2 5 0-16,-1 0 0 0,-5 0 10 0,1 0 1 15,-1 0 1-15,0 0 0 0,-2 5-6 0,-3-5 0 16,2 2-1-16,-2-2 0 0,-3 0-4 0,-5 0-1 16,8 7 0-16,-8-7 0 0,6 0-1 0,-6 0 0 15,0 0 0-15,0 0 0 0,0 5-9 0,-3-5-12 16,0 0 2-16,-5 2-736 0,0 3-147 16</inkml:trace>
  <inkml:trace contextRef="#ctx0" brushRef="#br0" timeOffset="34166.94">10250 9608 864 0,'0'0'76'0,"0"0"-60"16,0 0-16-16,8-2 0 0,2-3 92 0,-2 5 16 16,3 0 4-16,2-2 0 0,0 2 12 0,1 0 4 15,4 0 0-15,-2 0 0 0,0 2-52 0,2-2-9 16,1 0-3-16,0 5 0 0,-4-5-51 0,4 0-13 0,2 0 0 0,-2 2 0 15,-4-2 29-15,4 0 3 0,-3 0 1 0,-3 0 0 16,-2 0-17-16,-3 0-3 0,-3 0-1 0,0 0 0 31,3 0-57-31,-8 0-12 0,0 0-3 0</inkml:trace>
  <inkml:trace contextRef="#ctx0" brushRef="#br0" timeOffset="34370.02">10255 9780 1497 0,'0'0'32'0,"0"0"8"15,8 0 0-15,0-5 4 0,3 5-36 0,-1 0-8 0,6-2 0 0,3-3 0 0,-3 5 53 0,2-2 9 16,1-3 2-16,-1 5 0 0,1-5-5 0,-3 3-1 16,-3 2 0-16,3-5 0 0,0 3-42 0,-3-3-8 15,-3-2-8-15,4 5 12 0,-4-3-12 0,3-2 0 16,-5 0 0-16,0 2-872 15</inkml:trace>
  <inkml:trace contextRef="#ctx0" brushRef="#br0" timeOffset="34604.28">10414 9507 230 0,'0'0'10'0,"0"0"2"0,0 0-12 0,0 0 0 0,-5 0 0 0,-1 7 0 16,4-2 389-16,-1 2 75 16,-2 2 16-16,2 3 2 0,1 2-337 0,2 5-67 0,0-5-14 0,0 7-2 15,0-2-11-15,2 0-3 0,-2-3 0 0,3 8 0 16,-3-8-25-16,0 3-6 0,2 0-1 0,1-5 0 16,-3 0-16-16,3 0 0 0,-3-2 0 0,2 2 0 15,1-7-201-15,0 0-44 0,-3-7-9 0,0 0-2 16</inkml:trace>
  <inkml:trace contextRef="#ctx0" brushRef="#br0" timeOffset="34791.8">10525 9547 1728 0,'0'0'76'0,"0"0"16"0,0 0-73 0,0 0-19 16,0 0 0-16,0 7 0 0,3 0 81 0,-3 5 13 15,5-3 2-15,-5 3 1 0,0 2-1 0,3 0-1 16,-1 5 0-16,1-5 0 0,0 0-42 0,-3 5-8 15,2-5-1-15,-2-2-1 0,0 2-24 0,0 0-5 16,0-2-1-16,-2 0 0 16,2-3-51-16,0-2-10 0,0 0-3 0,0-7-695 15,0 5-139-15</inkml:trace>
  <inkml:trace contextRef="#ctx0" brushRef="#br0" timeOffset="35760.27">11139 9681 1497 0,'0'0'32'0,"0"0"8"0,0 0 0 0,0 0 4 0,0 0-36 0,8 0-8 15,-5 0 0-15,-3 0 0 0,0 0 103 0,7 7 18 16,1-2 4-16,0 2 1 0,0 0-59 0,0 0-12 15,3 0-3-15,-1 0 0 0,-2 5-23 0,3-5-5 16,0 0 0-16,2 0-1 0,-3 0-23 0,-2 0-10 16,3-2 1-16,-3-3 0 0,-3 3 29 0,3-3 5 0,-3-2 2 0,-5 0 0 31,6 0-43-31,-1 0-9 0,0 0-2 0,-2-2 0 0,-3-5 39 0,0 2 7 0,2-2 1 0,1 0 1 31,-6 2-37-31,3-2-8 0,0 0-2 0,0 0 0 0,0 0 26 0,0-5 0 0,0 10 0 0,-2-5 11 16,-1 2-34-16,1 3-6 0,-4-3-2 15,1 3 0-15,0 2-53 16,-1-5-10-16,-2 5-2 0</inkml:trace>
  <inkml:trace contextRef="#ctx0" brushRef="#br0" timeOffset="36072.89">11284 9653 403 0,'0'0'36'0,"0"0"-36"16,0 0 0-16,0 0 0 0,-7 0 250 0,1 2 43 15,4 5 9-15,-4-2 2 0,1-3-192 0,2 3-39 16,-2 2-7-16,2 0-2 0,1 5-51 0,2-5-13 15,-5 0 0-15,2 0 0 0,0 0 0 0,1 0 0 16,-1 0 0-16,0 0 0 0,1 0 29 0,-1-2 3 16,0 2 1-16,3 0 0 15,-2 0-53-15,-1-2-10 0,3-3-2 0,0-2-1 16,0 0 5-16,0 0 0 0,3 7 1 0,-3-7-469 0,0 0-93 0</inkml:trace>
  <inkml:trace contextRef="#ctx0" brushRef="#br0" timeOffset="36619.689">11615 9639 633 0,'0'0'28'0,"0"0"6"0,-2-5-34 0,2 5 0 15,0 0 0-15,-3 0 0 0,0-5 199 0,1 3 33 16,2 2 6-16,-3 0 2 0,-2-5-106 0,2 5-21 16,-2-2-4-16,5 2-1 0,0 0-45 0,-6-5-10 15,1 5-1-15,0 0-1 0,5 0-14 0,-8 0-2 16,-3 5-1-16,3-3 0 0,3 3-10 0,-3-3-1 15,0 3-1-15,-2 2 0 0,-4 0-14 0,4 0-8 16,2 0 8-16,0 5-8 0,-3-5 8 0,3 0-8 16,6 5 8-16,-1-3-8 15,1-4-20-15,2 2-9 0,5 5-2 0,-3-5 0 0,9 2 31 0,-3-4 0 0,-3-3 0 16,6 3 0-16,-1 2 0 0,4-7 0 0,-1 0 0 0,-3 0 0 16,4 0 0-16,-4-2 0 0,4-3 0 0,-4 0 0 15,-2-2 0-15,0 5 13 0,0-5-1 0,0 2 0 16,0-2-12-16,-6 0-16 0,4 0 3 0,-4 2 1 15,1-2 26-15,-3 7 6 0,0 0 0 0,0 0 1 16,0 0-33-16,0 0-8 0,0 0 0 0,0 0-1 16,0 0 43-16,0 0 9 0,0 0 1 0,0 0 1 15,0 0-53-15,0 0-10 0,-3 7-2 16,3-2-1-16,0-5 33 0,3 7 0 0,2 0 0 0,1 0 0 16,-1-2 14-16,0-3 10 0,3 3 1 0,-3-3 1 15,1 3-42-15,2-3-8 0,-3-2-1 0,0 5-1 16,3-5-138-16,-3 0-28 0</inkml:trace>
  <inkml:trace contextRef="#ctx0" brushRef="#br0" timeOffset="37135.28">11758 9646 1267 0,'0'0'56'0,"0"0"12"0,0 0-55 0,0 0-13 15,0 0 0-15,0 0 0 0,0 0 132 0,3 7 24 16,-1-5 5-16,4 5 1 0,-6 0-56 0,0 3-11 15,5-1-3-15,0-2 0 0,-5 0-38 0,3 5-8 16,0-5-2-16,2 5 0 0,0-5-18 0,-2-5-4 16,-3-2-1-16,2 7 0 0,4-2-13 0,-6-5-8 15,0 0 8-15,0 0-8 0,0 0 0 0,0 0 0 16,0 0 0-16,0 0 0 0,0-5 10 0,0-2 7 0,5 0 2 0,0 0 0 16,-5-5-31-16,6 5-5 0,-4-2-2 0,4 4 0 15,-4-2-2-15,1 0-1 0,2 0 0 0,0 0 0 31,1 2-16-31,-1 3-3 0,0-3-1 0,1 3 0 0,-1-3 34 0,-5 5 8 0,8 0 0 0,0 5 0 16,-3-3 17-16,0 3 6 0,1-5 1 0,2 2 0 16,-3 5-5-16,0 3-1 0,0-8 0 0,1 5 0 15,-1 0 3-15,0 0 1 0,-5 0 0 0,6-2 0 16,-6-5 14-16,2 7 4 0,-2-7 0 0,0 5 0 16,0-5-13-16,0 0-3 0,0 0 0 0,0 0 0 15,0 0-24-15,0 0 0 0,0 0 0 0,0 0 0 0,0 0 0 16,8-5 10-16,0-2-10 0,0 2 10 15,0-4-18-15,0-3-4 0,3 5-1 0,-4 0 0 16,4 0-12-16,-3 2-3 0,0-2 0 0,0 5 0 16,-3-3 1-16,3 3 0 0,-5-3 0 0,-3 5 0 0,0 0 35 0,8 0 8 15,-3 5 0-15,-2-3 1 0,-3-2-17 0,2 5 0 16,4 2 0-16,-4-5 0 0,3 5-10 0,-2 3-6 16,0-3 0-16,-1 0-1 0,1 0 41 0,0 0 8 15,2 0 1-15,-2 0 1 0,-1 0-20 0,-2 0-4 16,3-2-1-16,-3 2 0 0,0-7-9 0,0 0 8 15,3 2-8-15,-3-2 8 16,5 5-197-16,-5-5-40 0</inkml:trace>
  <inkml:trace contextRef="#ctx0" brushRef="#br0" timeOffset="37572.33">12229 9667 1728 0,'0'0'38'0,"0"0"8"0,0 0 2 0,0 7 0 0,0 0-39 0,0 0-9 0,0 0 0 0,3 0 0 16,-3 5 80-16,0-5 15 0,2 7 2 0,1 0 1 16,-3-7-54-16,0 5-12 0,3 2-1 0,-3 0-1 15,0-7 21-15,0 5 4 0,0 0 1 0,0-3 0 16,0-2-34-16,-3 3-6 0,3-8-2 0,0 5 0 16,-3 0 35-16,3-7 7 0,0 0 2 0,0 0 0 15,0 0-67-15,0 0-14 0,-2-2-2 0,-1-5-1 16,0-5 42-16,1 0 8 0,-1 5 1 0,0-7 1 15,1 0-26-15,-1 0 0 0,1-5 0 0,-1 5 0 16,3-5-39-16,-3 0-13 0,1 5-2 0,2-2-1 16,0-3 13-16,2 5 2 0,1-5 1 0,0 7 0 15,2-2 4-15,0 0 1 0,0 2 0 0,3 5 0 0,0-2 34 0,3 4 0 16,-1-2 0-16,1 5 0 0,0-3 0 0,-1 5 0 16,3 0 0-16,-2 5 0 0,-3-3 22 0,3 5 11 15,-4 0 3-15,-1 0 0 0,-1 0 4 0,0 5 0 16,-2-5 1-16,-3 5 0 0,0-3-9 0,-3 3-1 15,1-5-1-15,-4 5 0 0,1-3-13 0,-3-2-2 16,0 3-1-16,0-3 0 0,0-5-6 0,0 5 0 16,-2-2-8-16,2-3 12 15,0-2-75-15,0 0-15 0,3 0-3 0,-1 0-1 16,1-2-125-16,3-3-25 0,-6-4-4 0,8-3-2 0</inkml:trace>
  <inkml:trace contextRef="#ctx0" brushRef="#br0" timeOffset="37806.65">12396 9465 1695 0,'0'0'75'0,"0"0"16"0,0 0-73 0,0 0-18 0,0 9 0 0,0-4 0 16,2-3 64-16,-2 5 8 0,6 5 3 0,-1-5 0 15,0 7-24-15,3 0-5 0,0-2-1 0,0 2 0 16,0 0-22-16,3-2-5 0,-3 2-1 0,-1 0 0 15,-4-2-17-15,2 2 0 0,1-7 0 0,-4 5 0 16,1-5 0-16,0-5 0 0,-3-2 0 0,0 0 0 0,2 5 30 0,-2-5 2 16,0 0 1-16,0 0-701 15,0 0-141-15</inkml:trace>
  <inkml:trace contextRef="#ctx0" brushRef="#br0" timeOffset="38134.689">12544 9575 1267 0,'0'0'56'0,"0"0"12"0,0 0-55 0,5 0-13 16,-5 0 0-16,5 0 0 0,3 0 105 0,0 0 19 16,0 0 3-16,0 0 1 0,0 0-52 0,3 0-9 15,-3-2-3-15,2-3 0 0,-2 3-51 0,0-3-13 16,0 3 0-16,0-5 0 0,-3 2 39 0,3-2 5 16,-5 2 0-16,2-2 1 0,-2 0-21 0,-1 5-4 0,-2-5 0 0,0 7-1 15,-2-5-19-15,-1 3 0 0,-2-3 0 0,2 0 0 16,-5 5 55-16,3-2 7 0,-3 2 2 0,0 0 0 15,0 0-52-15,0 2-12 0,0 3 0 0,0 0 0 16,0-3 0-16,1 5 0 0,1 0 0 0,1 0 0 16,0 0 0-16,-1 0 0 0,1 5 0 0,2-5 0 15,1 5 0-15,2-3 0 0,-3 3 0 0,0 0 0 16,3-3 0-16,3 3 8 0,-3-5-8 0,3 5 0 16,-1-5 0-16,4 0 0 0,-1 0 0 0,0 0 0 15,3 0-8-15,0-7 8 0,3 7-12 0,-1-7 12 16,1 0-116-16,0 0-17 0,2 0-3 0,0-2-492 15,0-3-99-15</inkml:trace>
  <inkml:trace contextRef="#ctx0" brushRef="#br0" timeOffset="38462.75">12838 9526 576 0,'0'0'25'0,"0"-7"6"0,0 2-31 0,0-2 0 16,0 0 0-16,0 2 0 0,0-2 249 0,0 5 44 15,-3-5 9-15,3 2 2 0,0 5-180 0,-3-2-35 16,-2-3-7-16,0 3-2 0,-1-3-16 0,1 5-4 15,-3 0-1-15,3 5 0 0,-3-3-43 0,0-2-16 16,-3 7 11-16,4-2-11 0,1 2 0 0,-2-5 0 16,3 3 0-16,2 2 0 0,1-2 0 0,-1 2 0 15,0-5 0-15,6 10 0 0,0-5 0 0,-1 0 0 16,6 0 0-16,0 0 0 0,-2 5 0 0,1-5 0 16,4 0 0-16,-3 0 0 0,3 5 0 0,-1-5 0 0,1 0 0 0,-1 0 0 15,-2 0 0-15,3 0 0 16,-3 0-8-16,-3 5 8 0,0-5 0 0,1 0 11 0,-4 0-2 0,1 0 0 15,-3 0 28-15,0 0 6 0,0 0 1 0,-3 0 0 16,3-7 3-16,-2 5 1 0,-4 2 0 0,-2-2 0 16,0-3-10-16,1 3-2 0,-4-3 0 0,3-2 0 15,-3 0-18-15,1 0-4 0,-3 0-1 0,-1 0 0 16,4-7-24-16,-1 7-5 0,-2-7 0 0,2 7-1 16,1-5-105-1,-1 3-21-15,3-3-4 0,0-2-882 0</inkml:trace>
  <inkml:trace contextRef="#ctx0" brushRef="#br0" timeOffset="40555.25">13621 9166 979 0,'0'0'87'15,"0"0"-70"-15,5 0-17 0,3-2 0 16,0 2 119-16,0-5 20 0,0 5 4 0,2 0 1 0,1 0-25 15,-3 0-5-15,2 0-1 0,1 0 0 0,0 0-78 0,-1 0-16 16,1-5-3-16,-1 5-1 0,1-2 19 0,0 2 4 16,2 0 1-16,-5-5 0 15,0 3-63-15,0 2-12 0,0-5-2 0,-1 5-560 16,-7 0-112-16</inkml:trace>
  <inkml:trace contextRef="#ctx0" brushRef="#br0" timeOffset="40758.53">13642 9314 518 0,'0'0'23'0,"0"0"5"0,8 5-28 0,0-3 0 16,0 3 0-16,2-5 0 0,4 5 223 0,-4-3 39 16,3-2 8-16,1 0 2 0,-1 5-113 0,0-5-23 0,3 0-4 0,0 2 0 15,-6-2-75-15,4 0-14 0,-1 0-3 0,-3-2-1 16,1 2-25-16,2-5-5 0,0 5-1 0,1 0 0 15,-4 0-8-15,1-2 10 0,-3-3-10 0,2 5-632 16,-2-5-132-16</inkml:trace>
  <inkml:trace contextRef="#ctx0" brushRef="#br0" timeOffset="52979.789">14796 9171 1335 0,'0'0'29'0,"0"0"7"0,0 0 0 0,0 0 2 0,0 0-30 0,0 0-8 15,0 0 0-15,7 2 0 0,1-2 51 0,3 0 9 16,0 0 1-16,-1 5 1 0,3-5-13 0,3 2-2 16,3-2-1-16,-1 0 0 0,3 0-3 0,1 0-1 15,7 0 0-15,2 0 0 0,12 0-15 0,-4-2-3 16,6 2-1-16,0-5 0 0,3 5-3 0,0-2 0 16,-1-3 0-16,1 3 0 0,2-3-20 0,-2 5 9 15,2-7-9-15,0 7 0 0,-2 0 11 0,2-5-11 0,3 3 10 16,0 2-10-16,3-5 17 0,-1 5-2 0,1-2-1 0,-1-3 0 15,4 3-14-15,-4-3 11 0,-2 3-11 0,3-3 10 16,2 5-10-16,-3-2 0 0,1-3 9 0,-6 5-9 16,-2-5 11-16,5 3-3 0,2 2 0 0,1-5 0 15,-3 5-8-15,-14-2 12 0,6-3-12 0,0 5 12 16,3 0-4-16,0 0-8 0,-3 0 12 0,2 0-4 16,4-2 4-16,15 2 0 0,-5 0 0 0,-9 0 0 15,-1-5-25-15,-1 5-5 0,-2 0-1 0,2 0 0 16,-2-2 19-16,-1-3 0 0,-2 5 0 0,-3-2 0 15,-2-3 20-15,-3 5 8 0,0-7 2 0,-5 7 0 16,2-5 3-16,-2 5 1 0,-3-2 0 0,0 2 0 16,-2-5-34-16,2 5 0 0,-3-2-15 0,-7 2 5 15,2-5 10-15,0 5 12 0,0-2-2 0,1 2-1 16,-1-5-1-16,3 5 0 0,-1 0 0 0,9-7 0 16,-3 7 1-16,0-2 0 0,-2-3 0 0,-1 5 0 0,1-7-9 0,-1 7 0 15,-2-5 0-15,0 3 0 0,-3-3 0 0,0 3 0 16,0-3 0-16,0-2 0 0,-2 7 8 0,-1-7 5 15,1 7 2-15,-3-5 0 0,2 3 1 0,4 2 1 16,-4-5 0-16,6 3 0 0,-3 2-6 0,-2-5-2 16,-1 5 0-16,-2 0 0 0,5 0-9 0,-2-2 8 15,-3-3-8-15,-1 5 8 0,4 0-8 0,-3-2 0 16,-3 2 9-16,0 0-9 0,-2-5 0 0,-1 5 8 16,1 0-8-16,2 0 0 0,-5 0 0 0,3-2 0 15,-1 2 0-15,1-5 8 0,-3 5-8 0,2 0 0 16,-2-2 0-16,3 2 0 0,-3-5 0 0,3 5 0 15,-4 0 0-15,4 0 8 0,-3 0-8 0,3-5 0 0,-4 3 0 16,4 2 8-16,-3 0-8 0,0 0 0 0,0 0 8 0,-3 0-8 16,-5 0 8-16,0 0-8 0,5-5 10 0,3 5-10 15,-8 0 0-15,6 0 8 0,2 0-8 0,-3-2 0 16,-5 2 0-16,0 0 0 0,5 0 0 0,1 0 0 31,1-5-124-31,-1 5-25 0,-6 0-5 0,8-2-1 0</inkml:trace>
  <inkml:trace contextRef="#ctx0" brushRef="#br0" timeOffset="55085.59">15245 8364 403 0,'0'0'36'0,"0"0"-36"0,0 0 0 0,6-2 0 0,-1-3 114 0,-5 5 16 15,3 0 3-15,2-2 1 0,0-3-22 0,-5 5-5 16,0 0-1-16,0 0 0 0,5 0 18 0,-5 0 3 16,0 0 1-16,0 0 0 0,0 0-22 0,0 0-4 15,0 0-1-15,0 0 0 0,0 0-29 0,0 0-7 16,0 0-1-16,0 0 0 0,0 0-29 0,-5 0-7 16,2 5 0-16,-2-5-1 0,5 0 4 0,-8 2 1 15,0-2 0-15,0 5 0 0,0-3 0 0,-2 3 0 16,-3-5 0-16,-1 2 0 0,4 3-40 0,-6 2-8 15,0-3-2-15,-2-1 0 0,4 2 18 0,-2 2 0 16,3-5 0-16,3 3 0 0,4 2 0 0,1-3 0 16,-3-1 0-16,3 4 0 0,-3-7 0 0,3 5 0 15,5-5 0-15,-3 2 0 0,-2 5 0 0,5-7 0 0,-3 5-8 16,3-5 8-16,0 2 0 0,0-2 0 0,0 5 0 0,5 2 0 16,-2 0 0-16,0-2 0 0,-3-5 0 0,5 2 0 15,0 5 0-15,0-2 0 0,-5-5 0 0,6 7 0 16,-1-5 0-16,3 3 0 0,0 2 0 0,2-7 9 15,4 7-9-15,-1-7 10 0,-2 5-10 0,4-3 10 16,-1 3-10-16,-1-3 12 0,-3-2-12 0,1 5 12 16,2-3-12-16,-2-2 10 0,-1 5-10 0,-2-5 10 15,0 0 2-15,-2 0 0 0,-1 2 0 0,-5-2 0 16,0 0 1-16,0 0 1 0,0 0 0 0,0 0 0 16,0 0-1-16,0 0 0 0,0 0 0 0,0 5 0 0,0 2 3 0,-3 0 0 15,1-2 0-15,-1-3 0 0,0 5-16 0,-2-2 8 16,0-3-8-16,-1 3 0 0,1-1 0 0,0-1 8 15,-3 4-8-15,0 0 0 0,0-2 0 0,0-3 0 16,0 3 0-16,0-3 0 0,-2 3 0 0,-1 2 9 16,3 0-9-16,-2 5 8 0,2-5-8 0,-3 0 0 15,0 0 0-15,1-3 0 0,2 4 0 0,5-1 0 16,-2 0 0-16,2-5-11 0,-2 10 11 0,0-5 0 16,-1 0 10-16,4 0-10 0,-3 0 0 0,5 0 0 15,-3-2 0-15,3 6 0 0,-3-3 0 0,1-1 0 16,2 0 0-16,0 2 0 0,2-4 0 0,1 2-15 15,-3-2 2-15,3 2 0 0,2-5 13 0,-3 5 0 16,-2-2 0-16,3 2 0 0,2-5 0 0,3 3 0 16,-2 2 0-16,2-7 0 0,5 7 0 0,0-7 0 15,-2 5 0-15,2-3 0 0,0-2 0 0,0 5 0 0,1-5 0 16,-1 2 0-16,0-2 0 0,3 0 8 0,-6 0-8 0,4 0 10 16,-1 0-2-16,-3 0-8 0,4 0 12 0,-4 0-4 15,1 0-8-15,-1 0 0 0,1 0 0 0,-3 0 0 16,0 0 0-16,2 0 0 0,-2 0 0 0,3 0 0 15,-3 5 0-15,0-5 0 0,-3 0 0 0,3 0 0 16,-3 2 0-16,1-2 0 0,-1 0 0 0,0 5 0 16,-5-5 53-16,0 0 9 0,0 0 2 0,6 0 0 15,-6 0-64-15,0 0-26 0,0 0 2 0,0 0 0 16,0 0 16-16,0 0 8 0,0 0-8 0,0 0 8 16,2 7-100-16,-2-7-14 0,0 0-3 0,0 0-1103 15</inkml:trace>
  <inkml:trace contextRef="#ctx0" brushRef="#br0" timeOffset="57288.18">14989 9051 172 0,'0'0'16'0,"0"0"-16"16,0 0 0-16,0 0 0 0,0 0 104 0,0 0 19 16,0 0 3-16,0 0 1 0,0 0-63 0,0 0-12 15,0 0-2-15,0 0-1 0,0 0 23 0,0 0 5 16,0 0 1-16,0 0 0 16,0 0-33-16,0 0-6 0,0 0-2 0,0 0 0 15,0 0-19-15,0 0-4 0,0 0-1 0,0 0 0 0,0 0 41 0,0 0 8 16,2 2 2-16,1 3 0 0,0 2 0 0,-1-5 0 15,1 3 0-15,-3 2 0 0,0 0-52 0,0-2-12 16,0-3 0-16,0-2 0 0,0 0 0 0,3 5 0 0,-3-5 0 0,2 2 0 16,-2-2 0-16,0 0 0 0,0 0 0 0</inkml:trace>
  <inkml:trace contextRef="#ctx0" brushRef="#br0" timeOffset="57522.51">14989 8933 288 0,'0'0'12'0,"0"0"4"16,0 0-16-16,0 0 0 0,0 0 0 0,0 0 0 0,0 0 203 0,0 0 37 15,0 0 8-15,0 0 2 0,0 0-152 0,0 0-30 16,0 0-7-16,-3 5-1 0,0 0-44 0,-2-3-16 15,2 5 9-15,3-7-9 0,0 5 0 0,3-3-19 16,-3 5 3-16,0-7 1 0</inkml:trace>
  <inkml:trace contextRef="#ctx0" brushRef="#br0" timeOffset="57866.228">15110 8973 1036 0,'0'0'46'0,"0"0"10"16,0 0-45-16,0 0-11 0,0 0 0 0,0 0 0 0,6 0 53 0,-1 0 9 15,-5 0 2-15,8 0 0 0,0 0 0 0,0 0 0 16,-6 0 0-16,6 0 0 0,-2 0-27 0,2 0-5 16,0 0 0-16,-1 0-1 0,-1 0-22 0,-1 5-9 15,3-5 8-15,-3 0-8 16,-5 0-23-16,0 0-9 0,0 0-3 0,0 0-425 15,0 0-84-15</inkml:trace>
  <inkml:trace contextRef="#ctx0" brushRef="#br0" timeOffset="58038">15094 9105 576 0,'11'0'51'0,"-11"0"-41"15,8 0-10-15,0 0 0 0,3 0 129 0,-1 0 24 16,1-5 5-16,-1 5 1 0,4 0-50 0,-1-2-9 15,0-3-3-15,-2 5 0 0,-1-2-77 0,1-3-20 16,-1 3 0-16,-2-3 0 0,0 5 0 0,-3-2 0 0,6-3 0 0,-6 0-662 16</inkml:trace>
  <inkml:trace contextRef="#ctx0" brushRef="#br0" timeOffset="58319.259">15399 8985 460 0,'0'0'41'0,"0"0"-33"15,0 0-8-15,0 0 0 0,0 0 232 0,0 0 45 16,0 0 9-16,0 0 2 0,0 0-131 0,0 0-25 15,0 7-6-15,0 0-1 0,0 0-53 0,0 0-12 16,0 5-1-16,0-5-1 0,0 0-39 0,0 5-8 16,0-10-2-16,2 10 0 0,-4-10-9 0,2 3 0 15,0-5 0-15,5 7 0 16,-2 0-62-16,-3-7-14 0,0 0-4 0,0 0-812 0</inkml:trace>
  <inkml:trace contextRef="#ctx0" brushRef="#br0" timeOffset="59225.24">15005 8110 518 0,'0'0'46'16,"0"0"-37"-16,0 0-9 0,0 0 0 16,0 0 168-16,0 0 32 0,0 0 7 0,0 0 1 15,0 0-96-15,0 5-20 0,-3 2-3 0,3-7-1 16,0 7-8-16,0 0-3 0,-3 0 0 0,1 0 0 0,4-2-21 0,1 2-5 16,-3 0-1-16,3 0 0 15,-3-2-26-15,0-5-4 0,0 0-2 0,0 7 0 0,0-7-18 0,0 0 10 16,0 0-10-16,0 0 8 0,0 0 2 0,0 0 0 15,0 0 0-15,0 0 0 0,0 0-10 0,0 0 8 16,0 0-8-16,0 0 8 0,0 0-8 0,0-5 0 16,0-2 0-16,0 7 8 0,0-3-8 0,0-1 0 15,0-3 0-15,0 0 0 0,0 2 0 0,2 3-9 16,1-3 9-16,-1 3 0 0,-2 2-11 0,3-5 11 16,0 2-10-16,2-1 10 0,0 1 0 0,1-1-9 15,-1 4 9-15,-2-3 0 0,-3 3 0 0,0 0-8 16,-3-4 8-16,3 4 0 0,11 0 0 0,-4 0 0 15,1 0 0-15,0 4 0 0,6-4 0 0,-7 3 0 16,4-3 10-16,-3 7-10 0,0-7 16 0,3 4-4 16,-4-1 0-16,1 4 0 0,-2-7-12 0,-1 5 0 0,-5-5 0 15,5 7 0-15,1 0 20 0,-6-7 5 0,5 0 1 0,-5 0 0 16,5 7-18-16,-5-7-8 0,0 0 8 0,0 0-8 31,0 0-16-31,0 0-9 0,0 0-2 0,0 0-637 0,0 0-128 0</inkml:trace>
  <inkml:trace contextRef="#ctx0" brushRef="#br0" timeOffset="59943.8">15925 8404 806 0,'0'0'17'0,"0"0"4"0,0 0 1 0,0 0 2 0,0 0-24 0,0 0 0 15,0 0 0-15,0 0 0 0,0 0 107 0,0 7 17 16,-2 2 3-16,2-2 1 0,0 1 0 0,2-1 0 16,-2 0 0-16,3 0 0 0,-3 4-41 0,3-1-8 15,-1 2-2-15,4-3 0 0,-1 7-25 0,0-1-4 16,-2-1-2-16,2 5 0 0,0-3-9 0,3 8-1 16,-2-1-1-16,-1-4 0 0,0 2-1 0,0-2 0 15,1 2 0-15,-1 5 0 0,0-5-34 0,-2-2 0 16,2 2 0-16,-2-2 0 0,2-5 0 0,-2 0 0 15,-1 3 0-15,-2-8 0 0,3 3 32 0,-3-5-1 16,3 0 0-16,-3 0 0 0,0-7-23 0,0 0-8 16,0 0 0-16,0 0 9 15,0 0-34-15,-3-7-7 0,0-5-2 0,3 3 0 16,-2-5-126-16,-1-3-26 0,3-4-5 0,0-5-692 0</inkml:trace>
  <inkml:trace contextRef="#ctx0" brushRef="#br0" timeOffset="60287.75">16058 8444 1267 0,'0'0'28'16,"0"0"5"-16,2-2 2 0,-2 2 1 0,0 0-36 0,0 0 0 0,0 0 0 0,0 0 0 15,0 0 109-15,0 0 15 0,0 0 4 0,6-5 0 16,-6 5-70-16,2 5-14 0,-2-5-2 0,5 2-1 0,1 3 15 0,-1 2 4 15,0 0 0-15,1 7 0 0,-4-2-6 0,4-3-1 16,-1 10 0-16,0-5 0 0,-2 5-13 0,2 0-2 16,0-3-1-16,-2 3 0 0,0 2-29 0,-1 5-8 15,4-7 0-15,-4 2 0 0,1 0 56 0,-3 3 6 16,3-8 2-16,-1 3 0 0,1 2-52 0,-3-7-12 16,0 5 0-16,2-5 0 0,1-2 0 0,0 0 0 15,-3-3 0-15,0-2 0 0,2 5 10 0,-2-5-1 16,3 0 0-16,-3 0 0 0,0-7-9 0,0 0 10 15,0 0-10-15,0 0 10 0,0 0-10 0,0 0 0 16,0 0 0-16,-5-7 0 16,2 0-120-16,-2-7-28 0,0 2-7 0</inkml:trace>
  <inkml:trace contextRef="#ctx0" brushRef="#br0" timeOffset="60739.82">15999 8350 1267 0,'0'0'28'0,"0"0"5"0,0 0 2 0,0 0 1 0,0 0-36 0,0 0 0 16,6 0 0-16,-6 0 0 0,0 0 109 0,0 0 15 16,0 0 4-16,0 0 0 0,2 5-52 0,-2-5-9 15,0 0-3-15,0 7 0 0,-2-5 0 0,-1 5 0 16,-2 2 0-16,2 1 0 0,-2-3 0 0,-1 0 0 16,-1-2 0-16,-4 2 0 0,3 4-51 0,-3-3-13 15,1-1 0-15,-1 2 0 0,1-2 0 0,-1 5 0 16,-2-5 0-16,2 5 0 0,1-5 0 0,-1 4 0 15,-2-1 0-15,2 2 0 0,1-5 0 0,-1 0 0 16,3 4 0-16,0-1 0 0,-2-3 54 0,2 0 8 16,2-2 2-16,4 2 0 0,-1 0-52 0,1-2-12 15,-1-3 0-15,0 5 0 16,1 0-48-16,2-7-13 0,-3 7-3 0,3-7 0 0,-3 0 52 0,3 0 12 16,0 0 0-16,0 0 0 0,0 0 0 0,0 0 0 15,0 0 0-15,0 0 0 16,0 0-88-16,0 0-16 0,0 0-2 0,6 5-862 0</inkml:trace>
  <inkml:trace contextRef="#ctx0" brushRef="#br0" timeOffset="61849.728">15793 8997 748 0,'0'0'67'0,"0"0"-54"0,0 0-13 0,0 0 0 16,0 0 116-16,0 0 21 0,0 0 4 0,0 0 1 15,0 0-61-15,0 0-12 0,0 0-2 0,0 0-1 16,5 2 10-16,-5-2 3 0,0 0 0 0,6 0 0 16,-4 5-18-16,4-3-3 0,-1-2-1 0,3 5 0 15,-3-5-1-15,3 0-1 0,0 0 0 0,2 0 0 16,-2-5-43-16,3 5-12 0,0 0 0 0,4 0 0 16,-1-2 46-16,4 2 5 0,-2-5 1 0,0 5 0 15,0-2-33-15,0-3-7 0,0 5 0 0,2 0-1 16,-5-2 0-16,1-3 0 0,-4 5 0 0,3 0 0 15,1 0 2-15,-4 5 1 0,-2-3 0 0,3-2 0 16,2 5 1-16,-5-3 0 0,-3-2 0 0,3 0 0 16,-3 5-1-16,3-5 0 0,-5 2 0 0,-3-2 0 0,0 0-2 15,5 0-1-15,-5 0 0 0,3 0 0 0,2 5 12 0,1-5 2 16,-1 0 1-16,0 2 0 0,0-2-8 0,3 0-2 16,-2 0 0-16,2 0 0 0,-3 0-3 0,0 0-1 15,3 0 0-15,-3 0 0 0,1-2 1 0,-6 2 0 16,0 0 0-16,5 0 0 0,-5 0-4 0,0 0-1 15,0 0 0-15,0 0 0 0,0 0-8 0,0 0 10 16,8 0-10-16,-8 0 10 0,0 0-10 0,0 0 10 16,0 0-10-16,0 0 10 0,0 0-10 0,0 0 0 15,0 0 0-15,0 0 8 0,8 0-8 0,-3 0 0 16,-5 0 0-16,0 0 0 0,8 2 0 0,-3-2 0 16,-5 0 0-16,6 0 0 0,-6 0 0 0,5 5 0 15,0-5 0-15,-5 0 0 0,0 0 0 0,0 0 0 16,11 0 0-16,-6 0 0 0,-5 0-16 0,0 0-6 0,5 0-1 15,-5 0 0-15,6 0 23 0,-6 0 0 0,0 0 0 0,8 0 0 16,0 0 16-16,-8 0 8 0,0 0 2 0,0 0 0 16,7 0-26-16,-7 0 0 0,0 0 0 0,0 0 0 15,0 0 0-15,0 0 0 0,8-5 0 0,-8 5 8 16,0 0-8-16,0 0 0 0,6 0 0 0,-6 0 0 16,0 0 0-16,0 0 0 0,8 0 0 0,-8 0 0 15,0 0 0-15,0 0 0 0,0 0 0 0,5-2 0 16,3 2 0-16,-8 0 0 0,0 0 0 0,0 0 0 15,0 0 0-15,0 0 0 0,0 0 0 0,0 0 0 16,0 0-20-16,0 0-5 0,5-5-2 0,-5 5 0 0,0 0 27 16,0 0 0-16,8 0 0 0,-3-2 0 0,-5 2 10 15,0 0 7-15,3 0 2 0,2-5 0 16,1 5-31-16,-6 0-5 0,0 0-2 0,0 0 0 0,5 0 19 16,-5 0 17-16,0 0-3 0,0 0-1 0,8 0-13 0,-8 0-18 15,0 0 4-15,0 0 1 0,0 0 13 0,0 0 10 16,8-2-2-16,-3 2 0 0,-5 0-8 0,0 0-11 15,5 0 3-15,-5 0 0 0,0 0 8 0,0 0 9 16,0 0-1-16,0 0-8 0,0 0 0 0,0 0 0 16,0 0 0-16,0 0 0 0,6 2 0 0,-6-2 0 15,0 0-10-15,0 0 10 0,0 0-8 0,0 0 8 16,0 0 0-16,0 0 0 0,0 0-24 0,0 0-1 16,0 0 0-16,0 0 0 15,-6 0-113-15,6 0-22 0,0 0-5 0,0 0-1 16,-5 0-66-16,2-7-14 0</inkml:trace>
  <inkml:trace contextRef="#ctx0" brushRef="#br0" timeOffset="66000.35">16769 8159 838 0,'11'0'37'0,"-6"0"8"0,0 0-36 0,-5 0-9 0,0 0 0 0,0 0 0 16,0 0 97-16,0 0 18 0,0 0 3 0,0 0 1 15,0 0-15-15,0 0-2 0,0 0-1 0,0 0 0 0,-7 0-28 0,7 0-5 16,0 0-2-16,-6 3 0 0,-2-3-33 0,3 7-6 15,0-7-2-15,2 7 0 0,-2-2 29 0,2-3 6 16,-5 5 0-16,3 0 1 0,5-2-46 0,-3 2-15 16,-7 5 8-16,4-5-8 0,6 2 55 0,-5 3 7 15,-5-1 2-15,-1-1 0 0,6 2-52 0,-1-1-12 16,4-1 0-16,-4 4 0 0,-4-2 0 0,5 2 0 16,5-2 0-16,-6-3 0 0,-2 3 54 0,3 2 8 15,2-2 2-15,1-3 0 16,2 3-78-16,0 0-15 0,0-5-3 0,5 2-1 0,0-2 33 0,1 2 0 15,-4-6 0-15,4 4 0 0,-1 0 0 0,0-2 0 16,-2-3 0-16,2 3 0 0,0-5 0 0,3 2 9 16,3-2-9-16,-3 5 8 0,-3-5-8 0,0 0 12 15,9 0-12-15,-6 0 12 0,-8 0 6 0,5 4 2 16,0-1 0-16,0-3 0 0,-5 0-20 0,0 0 10 0,0 0-10 16,0 0 8-16,6 4-8 0,-6-4 0 0,0 0 0 0,0 0-11 15,2 8 31-15,-2-8 7 0,-2 2 1 0,-4 5 0 16,1-7 6-16,5 0 2 0,0 0 0 0,-3 7 0 31,-2-2-53-31,0-3-11 0,5-2-1 0,-3 5-1 0,1 2 30 0,-1-7 0 0,0 7 0 0,3-7 0 16,0 0 0-16,-2 5 0 0,-4-3 0 0,4 5 0 15,2-2 25-15,-3 2 2 0,-2-3 0 0,0-1 0 16,2 4-43-16,0-2-9 0,-2 2-2 16,2-5 0-16,-5 5 27 0,3-2 0 0,2 2 0 0,3-3 0 15,-2-1 0-15,2 4 0 0,2 0 0 0,-2 0 0 16,-2-2 16-16,-1 2 9 0,3-3 2 0,5-1 0 0,1 2-27 15,-4-3 0-15,-2-2 0 0,6 7 0 0,-1-2 0 0,3-3 0 16,-8-2 0-16,3 5 0 0,2-3 0 0,3-2 0 16,-8 0 0-16,0 0 0 0,0 0 0 0,8 5 0 15,2-5 0-15,-2 0 0 0,-8 0 0 0,8 0 0 16,3 0 0-16,-3 0 0 0,-6-5 0 0,-2 5 0 16,0 0 0-16,8 5 0 0,0-5 0 0,-8 0 0 15,0 0 0-15,0 0 0 0,5 0-8 0,-5 0-8 16,0 0 0-16,-2 7-1 0,2-7 17 0,0 5 0 15,-3 2 0-15,1-5 0 0,-4 3 10 0,4 2 6 16,-4-5 0-16,4 3 1 0,-6-3-17 0,2 3 0 16,1 2 0-16,0 0 0 0,0-2 0 0,-1 2 0 15,-2-5 0-15,6 5 0 0,-1-2 0 0,-2 2-17 16,-3 0 3-16,3 0 1 0,2 0 21 0,3 0 4 16,-5-2 0-16,-1 2 1 0,4 0-13 0,-1 0 0 0,3-2 0 0,-3 2 0 15,-2-5 0-15,5 5 0 0,5-2 0 0,1 2 0 16,-6-7-11-16,2 5-5 0,1 2 0 0,5 0-1 15,-3-5 17-15,3 3 0 0,-3-3 0 0,3 3 0 16,3-3 8-16,2 3 8 0,-8 0 1 0,3-3 1 16,6 5-30-16,-4-2-5 0,-2-3-2 0,-3 5 0 15,3-7 19-15,0 5 0 0,0-3 0 0,0 3 0 16,-3 2 12-16,1-2 5 0,2-3 2 0,0 3 0 16,-3-3-31-16,0 3-5 0,-2-3-2 0,2-2 0 15,0 5 31-15,-5-5 5 0,0 0 2 0,0 0 0 16,0 0-99-16,0 0-20 0,0 0-4 0,0 0-687 15,0 0-137-15</inkml:trace>
  <inkml:trace contextRef="#ctx0" brushRef="#br0" timeOffset="66656.409">17066 8705 806 0,'0'0'72'0,"0"0"-58"15,0 0-14-15,0 0 0 0,10 0 104 0,-4 5 19 16,-6-5 3-16,0 0 1 0,5 2-20 0,0 3-4 16,0-3-1-16,-2 3 0 0,2 2-23 0,1 0-5 15,4 0-1-15,-2 0 0 0,0 0-15 0,3 5-3 16,-1-5-1-16,3 0 0 0,-5 0-21 0,3 5-4 16,0-5-1-16,-1 0 0 0,-2 0 7 0,0 0 1 15,0-2 0-15,-3-3 0 0,1 3-24 0,-1 2-12 0,0-7 12 0,-5 0-12 16,5 0 0-16,-5 0 0 0,0 0 0 0,3 0-12 31,2-5-197-31,1 3-39 0,-1-3-8 0,-2-2-516 0</inkml:trace>
  <inkml:trace contextRef="#ctx0" brushRef="#br0" timeOffset="66890.989">17354 8684 1267 0,'0'0'56'0,"0"0"12"16,0 0-55-16,0 0-13 0,0 0 0 0,0 0 0 15,0 0 141-15,-3 5 26 0,1 2 5 0,-1 0 0 0,0 2-71 0,-2-2-14 16,5 5-3-16,-2 2-1 16,-4 0-23-16,1 5-4 0,0-5 0 0,-1 5-1 0,4 0-27 0,-4-5-4 15,1 0-2-15,0 5 0 0,0-5-12 0,-1 0-2 16,1-2-8-16,0 2 12 0,2-2-25 0,-2-3-6 16,2 3-1-16,0-5 0 0,1 0 20 0,-1 0 0 15,0-2 0-15,1-3 0 0,2-2 48 0,0 0 12 16,0 0 4-16,0 0 0 15,0 0-103-15,0 0-20 0,0 0-4 0,0 0-683 16,5-2-137-16</inkml:trace>
  <inkml:trace contextRef="#ctx0" brushRef="#br0" timeOffset="67328.13">17463 8910 907 0,'0'0'40'0,"0"0"8"0,2 2-38 0,1-2-10 16,-1 0 0-16,4 0 0 0,-1 0 97 0,-5 0 18 15,0 0 3-15,0 0 1 0,0 0-11 0,5 5-3 16,-5-5 0-16,0 0 0 0,0 0-17 0,0 7-4 16,3-5-1-16,0 5 0 0,-3 3-27 0,0-1-6 15,0-4-1-15,0 4 0 0,0-4-5 0,0 2 0 16,2 5-1-16,1-10 0 0,-8 5-18 0,5 0-3 15,-3-2-1-15,3 2 0 0,-3-5-21 0,3 3 0 16,0-5 0-16,0 0 0 0,0 0 0 0,0 0 0 16,0 0 0-16,0 0 0 15,0 0-98-15,0 0-24 0,0-5-5 0,0-2-820 0</inkml:trace>
  <inkml:trace contextRef="#ctx0" brushRef="#br0" timeOffset="67594.23">17447 8811 1065 0,'0'0'23'0,"0"0"5"0,0 0 0 0,0 0 4 0,0 0-32 0,0 0 0 0,0 0 0 0,0 0 0 15,0 0 51-15,0 0 4 0,0 0 1 0,0 0 0 16,0 0 6-16,0 0 2 0,0 0 0 0,5 0 0 16,-5 0 13-16,5 7 3 0,-5-7 1 0,0 0 0 15,0 0-36-15,3 5-7 0,2-3-2 0,-5-2 0 0,0 0-24 0,0 0-12 16,0 0 10-16,0 0-10 0,0 0 0 0,0 0-13 16,0 0 1-16,0 0-837 15</inkml:trace>
  <inkml:trace contextRef="#ctx0" brushRef="#br0" timeOffset="68312.27">17791 8616 1202 0,'0'0'53'0,"0"0"11"0,0 0-51 0,0 0-13 0,0 0 0 0,0 0 0 16,5 2 61-16,3-2 10 0,-3-2 1 0,0 2 1 15,6 0-13-15,-3 2-2 0,3-2-1 0,-1 0 0 16,3 0-33-16,1-2-8 0,-1 2 0 0,-3 0-1 15,1 0-15-15,2-5 0 0,3 5 0 0,-3 5 0 16,-2-10 0-16,-1 5 0 0,1 0 0 0,0 5 0 16,-6-5 0-16,-5 0 0 0,0 0 0 0,0 0-506 15,5 2-107-15</inkml:trace>
  <inkml:trace contextRef="#ctx0" brushRef="#br0" timeOffset="68530.98">17838 8764 1436 0,'0'0'32'0,"0"0"6"0,11 0 2 0,-3 0 0 0,-3 0-32 0,3 0-8 16,3 0 0-16,2 0 0 0,0 0 66 0,0 0 12 16,3 0 2-16,3 0 1 0,-1 0-65 0,3 0-16 15,-2-5 0-15,2 3 0 0,-2 2 0 0,-1 0 0 16,1-5 0-16,-4 3 0 0,-1-3 0 0,2 3 0 15,-3-3 0-15,-3 3 0 16,-2-3-99-16,0 5-23 0,3-7-5 0,-11 7-1 0</inkml:trace>
  <inkml:trace contextRef="#ctx0" brushRef="#br0" timeOffset="68952.739">18354 8632 1371 0,'0'0'30'0,"0"0"6"0,0 0 2 0,0 0 1 0,8 5-31 0,-3-5-8 15,1 4 0-15,-1-1 0 0,3-3 60 0,0 7 12 16,0-2 1-16,0 2 1 0,2-5-39 0,1 3-8 15,-1 2-2-15,1 0 0 0,-3 0 21 0,0-7 4 16,0 5 1-16,2-3 0 0,-2 3-36 0,-2-5-7 16,2 2-8-16,-3-2 11 0,3 0-11 0,-3 0 0 15,-5 0 0-15,8-2 0 16,-3-3-119-16,1 3-25 0,-4-3-6 0,1-2-332 0,0 4-66 0</inkml:trace>
  <inkml:trace contextRef="#ctx0" brushRef="#br0" timeOffset="69155.89">18561 8604 864 0,'0'0'38'0,"0"0"8"0,0 0-37 0,0 0-9 0,0 0 0 0,0 0 0 16,0 0 155-16,0 0 29 0,0 0 5 0,0 0 2 16,0 0-63-16,0 0-12 0,0 0-2 0,-3 7-1 15,0 0-39-15,-2 5-8 0,0 2-2 0,2 0 0 16,-2 0-1-16,2 5-1 0,-2-5 0 0,-1 5 0 16,1 2-48-16,0-2-14 0,-3 2 0 0,3-2 8 15,5 2 18-15,-6-7 4 0,-2 3 1 0,3-3 0 16,3-5-50-16,-4 3-9 0,4 2-3 0,-1-7 0 0,0-2 31 0,3-5 0 15,0 0 0-15,0 0 0 16,0 0-186-16,0 0-31 0,6-5-7 0,-1-4-626 16</inkml:trace>
  <inkml:trace contextRef="#ctx0" brushRef="#br0" timeOffset="69577.59">18293 8477 1152 0,'-8'0'51'0,"8"0"10"0,0 0-49 0,0 0-12 0,0 0 0 0,0 0 0 15,8 0 131-15,-8 0 23 0,0 0 5 0,0 0 1 16,8 0-77-16,-8 0-15 0,0-7-4 0,3 0 0 15,2 2-51-15,3 3-13 0,-3-5 0 0,1 0 0 16,-1 0 54-16,3 2 8 0,5-5 2 0,-2 1 0 16,-3 2-52-16,0 0-12 0,5 0 0 0,-3 0 0 15,1 0 0-15,-3-5 0 0,0 5 0 0,0 0 0 16,0 5 0-16,0-3 0 0,-6-2 0 0,4 7 0 16,-1-3 0-16,-5 3 0 0,0 0 0 0,3-4 0 15,2 4 54-15,-5 0 8 0,0 0 2 0,0 0 0 0,0 0-52 16,5 4-12-16,-2-1 0 0,2 4 0 15,-2 0 0-15,-1 0 0 0,4 0 0 0,-1 5 0 0,-2-5 0 16,2 5 0-16,0-5 0 0,0 0 0 0,1 0 0 0,-1 0 0 16,0 0 0-16,1 0 0 0,-1-2 0 0,0-3 0 15,-2 5 0-15,0-2 0 16,-1 2-107-16,3-3-24 0,-2-1-5 0,-3-3 0 0</inkml:trace>
  <inkml:trace contextRef="#ctx0" brushRef="#br0" timeOffset="69983.78">18722 8738 1036 0,'0'0'46'0,"0"0"10"0,0 0-45 0,0 0-11 15,0 0 0-15,0 0 0 0,0 0 104 0,0 7 20 16,0 0 3-16,-3 0 1 0,3 2 0 0,0-1 0 16,0-1 0-16,0 2 0 0,0-2-63 0,0 5-12 15,3-5-2-15,-3 0-1 0,0 5-22 0,0-10-4 16,3 5 0-16,-3-2-1 0,0 2-15 0,0-7-8 16,0 0 10-16,0 0-10 15,0 0-42-15,0 0-14 0,0 0-4 0,0 0-875 16</inkml:trace>
  <inkml:trace contextRef="#ctx0" brushRef="#br0" timeOffset="70202.45">18672 8597 172 0,'0'0'16'0,"0"0"-16"16,0 0 0-16,0 0 0 0,0 0 244 0,0 0 47 0,0 0 9 0,0 0 1 16,0 0-188-16,0 7-37 0,2-2-8 0,1-3-2 15,-3 5-22-15,0-7-4 0,3 7 0 0,2-2-1 16,-5-5-63-16,0 0-12 16,0 0-2-16,3 7-651 0</inkml:trace>
  <inkml:trace contextRef="#ctx0" brushRef="#br0" timeOffset="71186.909">18682 8166 806 0,'0'0'72'16,"0"0"-58"-16,0 0-14 0,0 0 0 15,0 0 99-15,0 0 17 0,6-4 3 0,-1 1 1 0,-5 3-39 16,5-4-7-16,3 4-2 0,0-5 0 0,3 5-6 0,-3 0-2 16,-1-2 0-16,7 2 0 0,2 0-20 0,-1 2-4 15,-1-2 0-15,-1 0-1 0,5 5-10 0,-2-5-1 16,0 0-1-16,0 7 0 0,-3-7-27 0,-2 7 0 16,2-3 0-16,-2-1 0 0,-1 4 35 0,1 0 8 15,-3-2 1-15,0 6 1 0,-3-1-21 0,3-3-4 16,-3 7 0-16,-2 2-1 0,0-1 36 0,-3-1 7 15,0 0 2-15,-3 0 0 0,0 0-52 0,-2 2-12 16,0-1 0-16,-1-1 0 0,1-3 13 0,0-1 0 16,-1 4 0-16,-1-7 0 0,1 5-4 0,1-5-1 15,0 0 0-15,2 0 0 0,0-2-8 0,3-5 12 16,-2 2-12-16,-1 3 12 0,3-5-12 0,0 0 0 16,-5 7 9-16,5-7-9 0,0 0 0 0,2 4 0 15,-2-4 0-15,6 3 8 0,-1 4-8 0,3-2 0 0,-3-3 0 16,1-2 0-16,1 5 0 0,4-3 0 0,-3 3 0 0,0-5-8 15,0 2 8-15,-3 3 0 0,3-1 0 0,-3-1 0 16,3 1 0-16,-5-1 0 0,2 4 0 0,1 0 0 16,-1-2 0-16,-3 2 0 0,1 0 0 0,0 0 0 15,-1 0 27-15,4-2 7 0,-4 2 2 0,4-5 0 16,-1 5-80-16,0-2-16 0,1 2-4 16,1 0 0-16,-1-7 103 0,2 7 20 0,-3-2 4 0,0-3 1 15,-5-2-52-15,6 0-12 0,-4 7 0 0,-2-7 0 16,0 0 0-16,0 0 0 0,3 5 0 0,-3 2 0 15,0-7-14-15,0 7-6 0,-3-2 0 0,-2 2-1 16,2 0 21-16,1 0 12 0,-1-7-2 0,0 7 0 0,1-3 1 16,2-1 0-16,-3 4 0 0,0-2 0 0,3 2-11 0,0 0 0 15,0-5 0-15,0 10 0 0,3-5 0 0,0 0 0 16,-3 0 0-16,2 0 0 0,1 5-9 0,0-5-4 16,-1 0-1-16,1 5 0 0,2-3 14 0,-5-2 0 15,3 5 0-15,-3-5-9 0,0 5 9 0,-3-5 0 16,1 5 0-16,-4-5 0 0,4 0 0 0,-4 0 9 15,-2 0-9-15,0-5 0 0,1 3 16 0,-1 2-3 16,-3-7-1-16,0 7 0 0,3-7-12 0,1 5 11 16,-4-5-11-16,3 0 10 0,3 0-10 0,-3 0 0 15,3 0 0-15,-1-5 0 16,4 5-139-16,-1-2-23 0,-2-3-5 0</inkml:trace>
  <inkml:trace contextRef="#ctx0" brushRef="#br0" timeOffset="87841.36">16605 9460 1728 0,'0'0'38'0,"0"0"8"0,0 0 2 0,0 0 0 0,0 0-39 0,0 0-9 0,0 7 0 0,0 0 0 15,-2 0 89-15,-1 0 16 0,6 0 3 0,2 5 1 16,-2 0-21-16,-1-3-4 0,-2 3 0 0,5 2-1 16,3-2-67-16,0 2-16 0,-8-2 0 0,3 2 0 15,5-5 55-15,0 3 7 0,-8 0 2 0,0-3 0 16,-3-2-52-16,3 0-12 0,6-2 0 0,-6 2 0 0,-6-2 0 0,6-5 0 16,3 2 0-16,-3-2 0 0,0 0 54 0,0 0 8 15,0 0 2-15,0 0 0 0,5 0-54 0,-5 0-10 16,-2-7 0-16,4 0 0 0,9-5 0 0,-9-2 0 15,-2 0 0-15,3 2 0 0,2-2 0 0,1 0 0 16,-1-5 0-16,-2 5 0 0,-3 2 0 0,5 3 0 16,8-3 0-16,-2 5 0 0,-6 0 13 0,3 0-1 15,2 0-1-15,4 2 0 0,-6 3-11 0,2-3-16 16,3 5 4-16,1 0 1 0,2 0 11 0,-3 5 0 16,-3-3 0-16,6 5 0 0,0-2 0 0,-3 7 0 15,-5-3 0-15,6 3 0 0,-4-3 0 0,1 8 0 16,-3-3 0-16,-3 0 0 0,-2 0 49 0,-1 0 12 15,6 0 3-15,-5 5 0 0,-3-5-54 0,0 3-10 0,2-3 0 16,1-5 0-16,0 3 8 0,-3 2 8 0,-3-2 0 0,3-3 1 16,5-2-17-16,-2-2 8 15,0 2-8-15,-3 0 0 0,0-7 8 0,0 0-8 0,0 0 0 0,0 0 0 32,0 0-29-32,0 0-13 0,0 0-2 0,2-7-871 0,-4 0-173 0</inkml:trace>
  <inkml:trace contextRef="#ctx0" brushRef="#br0" timeOffset="94193.32">17992 8531 1267 0,'0'0'28'0,"0"0"5"0,0 0 2 0,0 0 1 0,8-2-36 0,-8 2 0 16,0 0 0-16,0 0 0 0,0 0 148 0,0 0 22 16,0 0 5-16,0 0 1 0,-6 7-58 0,4 0-11 0,-4 7-3 0,4 0 0 15,-6-2-38-15,0 7-8 16,-3-3-2-16,3 7 0 0,0-1-23 0,-2-1-5 0,2 7 0 0,0-2-1 15,3 0-5-15,-1-5-1 0,-2 5 0 0,3-5 0 16,2-2-21-16,-2 0 0 0,0-5 0 0,0 0 0 16,-1 0 0-16,4-2 0 0,2-5 0 0,-3 5 0 15,-2-10 0-15,5-2 0 0,0 0 0 0,0 0 0 16,0 0-96-16,0 0-20 0</inkml:trace>
  <inkml:trace contextRef="#ctx0" brushRef="#br0" timeOffset="103098.23">10097 11454 230 0,'0'0'20'0,"-3"0"-20"16,3 0 0-16,0 0 0 0,0 0 286 0,0 0 53 15,0 0 10-15,0 0 3 0,0 0-231 0,0 0-45 0,0 0-10 0,0 0-2 16,8 0 0-16,-3 0 0 0,3 0 0 0,0 0 0 15,3 0 0-15,-4 0 0 0,7 0 0 0,-1 0 0 16,5 0-51-16,1-4-13 0,2 4 0 0,0 0 0 16,3-3 54-16,0 3 8 0,0-4 2 0,0 4 0 15,-1-3-52-15,1-2-12 0,-3 5 0 0,-2-2 0 16,-1-3 0-16,-4 5-16 0,-1 0 3 0,-3-2 1 16,-2-3 12-16,-8 5 0 0,0 0 0 0,0 0 0 15,0 0-102-15,0 0-27 0,0 0-6 0,0 0-789 16</inkml:trace>
  <inkml:trace contextRef="#ctx0" brushRef="#br0" timeOffset="103348.23">10112 11595 1443 0,'0'0'32'0,"6"5"6"0,-1-3 2 0,0 3 0 0,3-2-32 0,-3 1-8 15,1-1 0-15,-1 1 0 0,3-1 80 0,0-3 15 16,3 4 2-16,-1 1 1 0,3-5-26 0,1 2-4 16,1-2-2-16,1 0 0 0,3 5-25 0,5-3-5 15,-3-2 0-15,3 0-1 0,-6 0-15 0,3 0-2 0,-2 0-1 0,2 0 0 16,-2-2-17-16,-4 2-11 16,-1-5 2-16,-1 5 0 0,0 0 9 0,-2-2 0 0,-3-3 0 0,0 5 0 31,-3 0-104-31,0-4-20 0,-2 1-3 0,2 3-717 0</inkml:trace>
  <inkml:trace contextRef="#ctx0" brushRef="#br0" timeOffset="103723.14">10194 11393 864 0,'0'0'76'0,"0"0"-60"16,0 0-16-16,8 0 0 0,0 0 156 0,-2-5 28 15,-6 5 5-15,0 0 2 0,0 0-63 0,0 0-12 16,-6 8-2-16,6-8-1 15,0 7-39-15,3-3-8 0,0 8-2 0,2-3 0 0,-2 6 0 0,2-4 0 16,-3 3 0-16,1 5 0 0,0 2 0 0,2 5 0 16,-2-5 0-16,-1 5 0 0,4-5-51 0,-4-2-13 15,1 0 0-15,2-2 0 0,-2-6-16 0,-1 3-7 16,1 1-1-16,0-4 0 0,-1-4 24 0,-2 0 0 0,3 0 0 0,-3-7 0 31,0 0-52-31,0 0-12 0,0 0-2 0,5 0-1 16,-2-7-131-16,0 0-26 0,-1 0-6 0</inkml:trace>
  <inkml:trace contextRef="#ctx0" brushRef="#br0" timeOffset="103957.459">10422 11374 403 0,'0'0'36'0,"0"0"-36"0,0 0 0 0,0 0 0 16,0 0 300-16,3 0 54 0,-3 0 10 0,5 0 3 15,0 5-193-15,-2-3-38 0,-1 5-8 0,1 1-2 16,2 3-35-16,-2 3-7 0,0 5-2 0,2-5 0 15,0 7-26-15,-2-2-6 0,2 2-1 0,-2-2 0 16,0 2-39-16,-1-6-10 0,-2 3 0 0,3 1 0 0,-1-5 0 16,-2 0 0-16,3-2 0 0,-3-2 0 0,0 1 0 0,0-4 0 15,0 0 0-15,0 0 0 16,0-7-58-16,3 5-4 0,-3-5-1 0,0 0-681 16,0 0-136-16</inkml:trace>
  <inkml:trace contextRef="#ctx0" brushRef="#br0" timeOffset="104708.709">11009 11515 1267 0,'-8'-2'56'0,"8"2"12"0,0 0-55 0,0 0-13 0,-5-5 0 0,5 5 0 16,5-7 85-16,-2 3 15 0,-3 1 2 0,-3-1 1 16,-2-3-11-16,0 7-3 0,5 0 0 0,-3-3 0 15,-5-2-20-15,3 5-4 0,5 0-1 0,-3 0 0 16,-7-2-15-16,2-3-3 0,0 5-1 0,3 0 0 15,5 0-21-15,-3 5-4 0,-5-3 0 0,3 3-1 16,-1-2-19-16,-2 4 0 0,0 4 0 0,1-4 0 0,-1 0 0 0,-3 8-11 16,3-4 2-16,0 3 0 0,3-2 9 0,2-2 0 15,1 1 0-15,4 3-8 0,1-6 8 0,2 3-10 16,0-4 10-16,6 5-10 0,-3-5-3 0,5 0-1 16,3-4 0-16,-3 1 0 15,3-4-166-15,3 0-34 0</inkml:trace>
  <inkml:trace contextRef="#ctx0" brushRef="#br0" timeOffset="105068.02">11356 11490 1267 0,'0'0'56'0,"-3"0"12"0,-2 0-55 0,2 0-13 0,-2 0 0 0,2 0 0 15,1 0 85-15,-4 0 15 0,1 4 2 0,-3-4 1 16,3 7-35-16,-3-2-8 0,3-3 0 0,-1 10-1 15,-2-5-38-15,3 0-7 0,0 5-2 0,0-3 0 16,-1-2-12-16,-2 5 0 0,3-2 8 0,2 1-8 16,-2 1 0-16,3-5 0 0,-1 0 0 0,3 5 0 15,3-5 0-15,2 0 0 0,0 0-8 0,3-4 8 16,0 4-9-16,3-7 9 0,-1 4-13 0,3-4 5 16,-2 0 8-16,0-4 0 0,2 4 0 0,0-7 0 15,0 4 0-15,0-1 0 0,3-4 8 0,-5 1-8 16,-1 0 14-16,1 0-2 0,-3-4 0 0,0 3 0 15,-3-1 16-15,-5-3 2 0,3 8 1 0,-3-3 0 16,-3-1 0-16,1 1 0 0,-4-2 0 0,1 0 0 0,0 2-31 16,-6 0 0-16,1-1 0 0,2 6 0 0,-3-3 0 0,6 5 0 15,-3-2-13-15,3-3-618 16,-1 5-123-16</inkml:trace>
  <inkml:trace contextRef="#ctx0" brushRef="#br0" timeOffset="105411.64">11525 11520 1267 0,'0'0'56'0,"0"0"12"0,0 0-55 0,0 0-13 0,3 3 0 0,0 4 0 16,-1-3 85-16,1 3 15 0,-3 0 2 0,2 0 1 15,1 5-29-15,0-2-6 0,-3 1 0 0,2 1-1 16,-2-2-20-16,3-3-4 0,0 4-1 0,-3-4 0 15,0 0-21-15,0 1-4 0,0-8-1 0,0 0 0 16,0 0-8-16,0 0-8 0,0 0 12 0,0 0-12 16,0 0 16-16,0 0-4 0,0-8-1 0,0 6 0 15,2-5-11-15,-2-2 0 0,3 2 0 0,0 0 0 16,-1-1 0-16,4-1 0 0,-1-3 0 0,0 5 0 16,0-5-16-16,1 5 5 0,2 0 1 0,2 0 0 15,-2 0 10-15,0 0-13 0,-3 3 5 0,3 1 8 16,0-2-34-16,0 5 1 0,0-2 0 0,-3 2 0 15,3 0 33-15,-2 0 0 0,2-5 0 0,0 5 0 16,-6 5 0-16,-2-5 0 0,8 2 0 0,-3-2-587 16,-5 0-110-16</inkml:trace>
  <inkml:trace contextRef="#ctx0" brushRef="#br0" timeOffset="105739.69">11806 11555 1267 0,'0'0'56'0,"0"0"12"0,0 0-55 0,0 0-13 16,0 0 0-16,0 7 0 0,2-2 131 0,1 2 23 15,-3-4 5-15,3 4 1 0,-3-3-65 0,2 3-13 16,-2 0-2-16,3 1-1 0,-3-1-49 0,3-3-10 16,-3-4-1-16,2 7-1 0,-2-7-18 0,0 0 8 0,0 0-8 0,0 0 0 15,0 0 9-15,0 0-9 0,0 0 0 0,0 0 9 16,0 0-9-16,0 0 0 0,0 0 0 0,3-4 0 15,0-3-8-15,-3 0-1 0,5-1 0 0,-3 1 0 16,1 0 1-16,0-4 0 0,-1 4 0 0,1-3 0 16,2-2-8-16,1 5 0 0,-4 0-1 0,4 0 0 31,-1 0-15-31,0 2-4 0,3-2 0 0,0 5 0 0,-3-3 36 0,1 1 0 0,4 1 0 0,-2 3 0 16,0 0 0-16,3 0 0 0,-6 0 0 0,6 3 0 15,-1-3 0-15,-2 0 0 0,-3 4 0 0,3-4-877 16</inkml:trace>
  <inkml:trace contextRef="#ctx0" brushRef="#br0" timeOffset="106067.89">12068 11570 1497 0,'8'7'32'0,"-3"-7"8"0,0 4 0 0,0-4 4 0,3 0-36 0,-2 0-8 15,2 0 0-15,2 0 0 0,-2 0 39 0,0 0 5 16,3 0 2-16,-1-4 0 0,1 4-22 0,-1-7-5 15,-2 7-1-15,3-3 0 0,-3-2-18 0,-3-2 0 16,0 5 0-16,-2-3 0 0,0-2 0 0,-1 0 0 16,-2 3 0-16,-2-3 0 0,-1 4 51 0,-2-4 6 15,0 2 2-15,-1-2 0 0,-2 0-43 0,0 7-16 16,0-4 11-16,-2 1-11 0,-1 3 0 0,1 3 0 16,-1-3 0-16,1 0 0 0,-1 0 37 0,-2 4 2 15,-1 3 0-15,1 0 0 0,3 0-28 0,-1 1-11 16,0-1 8-16,1 0-8 0,2 4 0 0,0-4 8 0,3 0-8 0,-1 1 0 15,4 3 0-15,2-4 0 0,0 5 0 0,2-5 0 16,4 3 0-16,2-6 0 0,0 3 0 0,2 0 0 16,1 0 0-16,-1-2 0 0,4-2 0 0,1-3-11 31,-1 4-177-31,4-4-35 0,17-7-7 0,-1 2-2 0</inkml:trace>
  <inkml:trace contextRef="#ctx0" brushRef="#br0" timeOffset="106302.209">12457 11515 1958 0,'0'0'43'0,"-6"0"9"0,1-2 1 0,-3-3 3 15,3 5-45-15,-3 0-11 0,-3 0 0 0,3 0 0 0,-2 0 0 0,2 0 0 16,-3 5 0-16,1-3 0 0,-1-2 36 0,0 8 4 16,1-4 2-16,-1 3 0 0,3-4-32 0,-2 1-10 15,-1 8 0-15,6-3 0 0,-3-1 0 0,3-1 0 16,-1 4 0-16,4-4 0 0,2 0 0 0,0 1 0 15,2-1 0-15,1 0 0 16,5 2-38-16,0-2-2 0,2-5 0 0,6 3 0 0,-2-2 40 0,4-3 21 16,6 0-2-16,-3 0-1 15,3-8-187-15,0 6-38 0,23-14-7 0,-12 6-2 0</inkml:trace>
  <inkml:trace contextRef="#ctx0" brushRef="#br0" timeOffset="106457.08">12631 11294 1036 0,'0'0'92'0,"0"0"-73"0,-2 5-19 0,-1 2 0 16,0-5 196-16,1 6 36 0,-1-1 8 0,3 4 0 15,-3 3-140-15,3-2-28 0,3 2-5 0,-3 5-2 16,3-2-32-16,-1-1-6 0,-2-2-2 0,3 0 0 16,-3 5-25-16,3-2 0 0,-1-6 8 0,-2 3-668 15,0 1-132-15</inkml:trace>
  <inkml:trace contextRef="#ctx0" brushRef="#br0" timeOffset="106644.59">12427 11454 1209 0,'8'5'108'16,"3"-5"-87"-16,0 0-21 0,2 0 0 15,3 0 120-15,2 0 19 0,1-5 4 0,5 5 1 0,7 0-64 0,1 0-13 16,0 0-3-16,5-4 0 0,-8 4-51 0,3-3-13 15,-1-1 0-15,1 1 0 16,-8 3-151-16,0-5-33 0,10-2-6 0,-21 7-2 0</inkml:trace>
  <inkml:trace contextRef="#ctx0" brushRef="#br0" timeOffset="107316.239">10017 11962 748 0,'-3'0'67'0,"-2"-4"-54"16,0 1-13-16,5 3 0 16,-3-4 159-16,1 4 29 0,2 0 5 0,0 0 2 0,0 0-63 0,0 0-13 15,0 0-3-15,8 0 0 0,-1-3-51 0,1-2-10 16,3 5-3-16,2 0 0 0,0 0-14 0,9 0-3 16,1 0-1-16,4 0 0 0,7 0-25 0,6 0-9 15,5 0 0-15,5 0 9 0,3 0-9 0,3 0 0 16,7-2 0-16,6 2 0 0,5 0 36 0,3 0 4 15,0-5 2-15,2 5 0 0,3 0-34 0,-3 0-8 16,3 0 0-16,-2 0 0 0,2 0 0 0,0 0 0 0,0-4 0 0,-3 1 0 16,-5-1 8-16,0 1-8 0,0-1 0 15,0 1 8-15,-2-1-8 0,-3 1 8 0,-6-1-8 16,-2-4 8-16,3 6-8 0,-6-3 0 0,0-2 9 0,-5 7-9 16,-3 0 10-16,-18-4-2 0,0 4-8 0,-1 0 12 15,-1-3 13-15,-1-1 3 0,2 4 0 0,-2-3 0 16,1-1 24-16,4 4 4 0,-8-8 2 0,1 8 0 15,-9-7-30-15,-2 7-7 0,-2-7-1 0,-1 7 0 16,-3-4-5-16,1 4-2 0,-6 0 0 0,1-3 0 16,-1-1-13-16,-3 1 0 0,1-1 0 0,-3 1 0 15,-3-2 0-15,3 3 0 0,-2-3 0 0,-6 3 0 16,-3-3-196-16,-2 5-36 16</inkml:trace>
  <inkml:trace contextRef="#ctx0" brushRef="#br0" timeOffset="107863.39">10231 12306 864 0,'0'0'76'15,"0"0"-60"-15,0 0-16 0,0 0 0 16,0 0 108-16,0 0 18 0,-2-3 4 0,2 3 1 15,0 0-38-15,0 0-7 0,0 0-2 0,0 0 0 0,0 0-27 0,8 0-5 16,-3-4-2-16,3 4 0 0,5 0 2 0,-2 0 0 16,-1 0 0-16,6 0 0 0,0 4-10 0,3-4-2 15,-1 3 0-15,1 1 0 0,-1-4-22 0,3 0-5 16,1 3-1-16,-1-3 0 0,5 0-12 0,-2 0 0 16,2 0 8-16,1 0-8 0,-3 0 0 0,-3-3 0 15,3 3 0-15,-1 3 0 0,-1-3 0 0,-6 0 0 16,-3 0-9-16,-3 0 9 15,-2 0-200-15,-8 0-35 0</inkml:trace>
  <inkml:trace contextRef="#ctx0" brushRef="#br0" timeOffset="108097.36">10290 12491 1674 0,'0'0'74'0,"0"0"15"0,0 0-71 0,8 8-18 0,2-8 0 0,1 4 0 16,2-1 55-16,0-3 7 0,0 0 2 0,3 4 0 16,0-4 1-16,3 0 1 0,-1 0 0 0,1 0 0 15,-1-4-33-15,1 4-6 0,2 0-2 0,0 0 0 16,0-3-15-16,0-1-10 0,-5-1 12 0,3 2-12 16,-3-1 0-16,0 1 0 0,-3-1 0 0,-5 1 0 15,0-1-123-15,0 1-31 0,-8-1-6 0</inkml:trace>
  <inkml:trace contextRef="#ctx0" brushRef="#br0" timeOffset="108363.26">10440 12193 1209 0,'0'0'108'0,"0"0"-87"15,0 0-21-15,0 0 0 0,0 0 98 0,0 0 15 16,0 0 3-16,0 0 1 0,0 0-25 0,0 0-6 16,0 0-1-16,0 12 0 0,3-1-13 0,-3-1-4 15,0 9 0-15,0-1 0 0,3-1-28 0,-3 6-5 16,2-2-2-16,-2 8 0 0,0-6-9 0,3 1-3 0,0-1 0 16,-1-2 0-16,1 1-21 0,0-1 9 0,-1-2-9 0,-2-1 0 15,0-3 8-15,0-1-8 0,0 0 0 0,3-3 0 31,0-3-91-31,-3-1-21 0,0-7-5 0</inkml:trace>
  <inkml:trace contextRef="#ctx0" brushRef="#br0" timeOffset="108582.11">10673 12259 1695 0,'0'0'75'0,"0"0"16"0,0 0-73 0,0 0-18 0,0 0 0 0,0 0 0 15,0 0 80-15,0 0 13 0,-2 7 3 0,-1 4 0 16,3 1-22-16,0 2-4 0,-3 0-1 0,6 1 0 16,-3 3-30-16,0-4-7 0,0 8 0 0,0-4-1 0,3-3-11 0,-1 3-3 15,-4-1 0-15,2 2 0 0,2-5-17 0,1 2 10 16,-6-6-10-16,3 4 8 0,3-2-8 0,0-5 0 16,-6 4 0-16,3-8 0 15,0-3-199-15,0 0-38 0</inkml:trace>
  <inkml:trace contextRef="#ctx0" brushRef="#br0" timeOffset="109175.18">10930 12440 576 0,'0'0'51'0,"0"0"-41"0,0 0-10 0,0 0 0 16,0 0 195-16,0 0 37 0,0 0 7 0,0 0 1 0,0 0-139 15,3 4-28-15,2-1-5 0,5 1-2 0,1-1-7 0,-3 2-2 16,3-1 0-16,-3-1 0 0,2-3 24 0,1 0 5 16,-1 0 1-16,3 0 0 15,-2 0-105-15,0 0-21 0,-3 0-4 0,0 0-1 0,-1 0 52 0,-1-3 11 16,-1-1 1-16,-2 4 1 0,-3 0 11 0,2-8 3 15,-2 4 0-15,0 1 0 0,-2-1-13 0,-1 4-2 16,-5-3-1-16,0-1 0 0,3 1-9 0,0-1-2 16,-3 4 0-16,0 0 0 0,0-3-8 0,2 3 0 15,6 0 9-15,-5 0-9 0,-3 0 0 0,0 3 0 16,3-3 0-16,0 4 0 0,-1-1 0 0,-1 1 0 16,4-1 0-16,-2 4 0 0,2-3 0 0,0 4 0 0,1-1 0 15,-1 0 8-15,0 0-8 0,1 4 0 0,2-3 0 0,0 3 0 16,0-1 0-16,0-3 0 0,2 5 0 0,1-1 8 15,-3-1-8-15,3-3 0 0,-3 4 0 0,5-3 0 16,-2 3 0-16,2-4 0 0,0 0 0 0,0 0 0 16,3-4-12-16,3 2 2 0,2-5 1 0,3 0 0 31,3 0-152-31,2-5-31 0,3-2-5 0</inkml:trace>
  <inkml:trace contextRef="#ctx0" brushRef="#br0" timeOffset="109409.64">11266 12400 1267 0,'0'0'112'0,"0"0"-89"15,0 0-23-15,0 0 0 0,0 0 119 0,0 0 19 16,0 0 4-16,0 0 1 0,3 12-71 0,2-5-15 16,0 0-2-16,0 0-1 0,6 0-16 0,-3-3-3 15,5 3-1-15,-2 5 0 0,-1-5-12 0,4 0-2 16,-1 0-1-16,-3 0 0 0,1 1-11 0,0-1-8 15,-3 0 12-15,-3-3-12 0,3-1 20 0,0 1-2 16,-3-4-1-16,0 0 0 16,-5 0-63-16,0 0-13 0,0 0-2 0,0-4-1 15,3 1-178-15,-6-1-35 0</inkml:trace>
  <inkml:trace contextRef="#ctx0" brushRef="#br0" timeOffset="109581.39">11427 12393 806 0,'-5'0'72'0,"5"0"-58"0,0 0-14 0,0 0 0 15,0 0 188-15,0 0 34 0,-3 7 7 0,-2-3 2 16,2-1-106-16,-2 2-21 0,0 2-4 0,0 0 0 16,-1 4-51-16,-2-4-9 0,0 0-3 0,1 1 0 15,1 3-27-15,-4-4-10 0,-1 3 0 0,6-3 9 16,-3 5-9-16,0-5-16 0,0 0 4 0,3 0 1 31,2-3-109-31,0 4-21 0,1-6-5 0,2-2-640 0</inkml:trace>
  <inkml:trace contextRef="#ctx0" brushRef="#br0" timeOffset="109987.489">11705 12416 806 0,'-8'-4'36'0,"6"-1"7"0,-4 2-35 0,-2 3-8 15,0-4 0-15,0 4 0 0,1 0 178 0,-4-3 34 16,0 3 6-16,1 0 2 0,-1 0-122 0,-2 0-24 15,2 3-5-15,1-3-1 0,-3 0-32 0,2 4-8 16,0 4 0-16,1-1-1 0,2-3-18 0,0 3-9 16,3-4 10-16,-1 4-10 0,4 0 0 0,-1 5 0 15,-2-5 0-15,2 0 0 0,3 0 0 0,3 0 0 16,-1 0 0-16,4 2-10 0,2-6 10 0,0 4 0 16,5 0-9-16,-3-3 9 0,4-4 0 0,-1 0-9 15,0 0 9-15,0 0 0 0,1-4 0 0,-1 4 0 0,0-3 0 16,0-1 0-16,-2-3 0 0,-1 0 0 0,-2-1 0 0,0 4 9 15,-2 1 4-15,-4-1 1 0,4-3 0 16,-4 4 0-16,-2-1 21 0,0 4 4 0,0-7 1 0,0 7 0 16,0 0 4-16,-5-5 2 0,5 5 0 0,0 0 0 15,-3-3-16-15,3 3-3 0,-2 3-1 0,2-3 0 16,-3 5-26-16,3-5 0 0,0 7 0 0,0 0 0 16,3-3 0-16,-1-1 0 0,4 4-10 0,-1-3 10 15,0-1-15-15,-2 2 3 0,2-1 1 0,0-1 0 31,3 1-131-31,-2-1-26 0,-1-3-6 0</inkml:trace>
  <inkml:trace contextRef="#ctx0" brushRef="#br0" timeOffset="110487.77">11800 12412 1555 0,'0'0'68'0,"0"0"16"0,0 0-68 0,0 0-16 15,0 0 0-15,0 0 0 0,0 0 73 0,0 0 11 16,0 7 3-16,0 0 0 0,0 0 1 0,3 0 0 15,-3-3 0-15,3 3 0 0,-1 5-53 0,1-5-11 16,0 0-1-16,2 0-1 0,-2-4-22 0,-1 4 8 16,-4-2-8-16,2-5 0 0,0 0 0 0,0 0 0 15,0 0 0-15,0 0 8 0,0 0-8 0,0 0 0 16,8 0 0-16,-8 0-8 0,5 0-4 0,0-8 0 16,3 8 0-16,-3-4 0 0,1-3-2 0,-1 0-1 15,0 0 0-15,3 0 0 0,0-1-8 0,-3 1-1 16,1 0-1-16,2 0 0 0,0 3 4 0,-3 1 1 15,-5 3 0-15,0 0 0 0,0 0 20 0,0 0 0 0,0 0 0 0,0 0 0 16,0 0 0-16,8 3 20 0,2-3-3 0,-10 0 0 16,8 4-1-16,0-1-1 0,0 4 0 0,-3-3 0 15,1 3 9-15,-6-7 1 0,5 3 1 0,0 2 0 16,-5-5-6-16,0 0-2 0,0 0 0 0,6 7 0 16,-6-7-10-16,0 0-8 0,0 0 12 0,0 0-12 15,0 0 10-15,0 0-10 0,8 0 8 0,-3-3-8 16,0-1 0-16,-2-1 8 0,5 2-8 0,-3-4 0 15,0 3 0-15,1 1 0 0,-1-4 0 0,3 3 0 16,-3 1-8-16,0-1 8 0,1 1-10 0,-6 3 10 16,0 0 0-16,0 0 0 0,5 0 0 0,-5 0 0 15,8 3 0-15,-8-3 0 0,5 4 0 0,1-1 0 16,-4 4 0-16,3-3 0 0,-2-1 0 0,2 4 0 16,-2-3 0-16,0 4 0 0,2-1 0 0,-2-3 0 0,-1-1 0 15,-2-3 8-15,6 7-8 0,-6-7 0 0,2 0 0 0,4 4 0 16,-6-4-10-16,5 0-1011 15</inkml:trace>
  <inkml:trace contextRef="#ctx0" brushRef="#br0" timeOffset="111143.47">12266 12404 1350 0,'0'0'60'16,"0"0"12"-16,0 0-58 0,-5 0-14 0,-3 0 0 0,8 0 0 16,0 0 72-16,-5 8 12 0,2-1 3 0,0 4 0 0,6-1-27 0,-3-3-4 15,0 5-2-15,3 2 0 0,5 0 0 0,-3-2 0 16,-3 2 0-16,6 0 0 0,0 5-18 15,3-5-3-15,-6 0-1 0,3 5 0 0,-5-8-8 0,-1-1-3 16,1 2 0-16,-3 2 0 0,3-7-2 0,-3 0-1 16,-3 0 0-16,3-7 0 0,0 7-5 0,0-7-1 15,0 0 0-15,0 0 0 0,0 0 1 0,-8 0 0 16,0-2 0-16,0-3 0 0,3-2-3 0,-3-3-1 16,0-4 0-16,3-2 0 0,-3 2-9 0,0-8 0 15,3 4 0-15,2-3 8 0,-2 2-17 0,5 2-4 16,0-2-1-16,2 1 0 0,1 3 3 0,0 1 1 15,2 0 0-15,0 3 0 0,6-1 10 0,-1 5-12 16,1 0 12-16,2 0-12 0,6 0 12 0,-3-1-12 0,-3 4 12 16,0 4-12-16,6-3 12 0,-6 6 0 0,0 1-9 0,0-1 9 15,0 2 8-15,-2 2 7 0,-3 0 1 0,-3 0 0 16,-2 0 11-16,0 0 2 0,-6 5 1 0,0-5 0 16,-2 4-5-16,-3-4-1 0,-3 3 0 0,1-1 0 15,-1-2-13-15,-5 0-3 0,-2 0-8 0,2-4 12 31,0 1-36-31,0-1-8 0,0 2-2 0,1-5 0 16,-1-5-161-16,5 2-32 0,1-1-6 0</inkml:trace>
  <inkml:trace contextRef="#ctx0" brushRef="#br0" timeOffset="111377.85">12462 12176 576 0,'0'0'51'0,"0"0"-41"16,0 0-10-16,0 0 0 0,0 0 204 0,0 0 38 15,0 0 8-15,0 0 2 0,0 7-134 0,0 0-26 16,5 5-6-16,-2-2-1 0,2 4-20 0,0-3-4 16,3 8-1-16,0-2 0 0,-2 2-22 0,4 2-5 15,-2-2-1-15,3 2 0 0,-6-2-15 0,3-5-3 16,-3 4-1-16,0-3 0 0,1-1-13 0,-4-3 9 15,1-1-9-15,0 2 8 16,-1-5-112-16,1 0-22 0,-3-7-5 0</inkml:trace>
  <inkml:trace contextRef="#ctx0" brushRef="#br0" timeOffset="111690.57">12652 12400 748 0,'0'0'67'0,"0"0"-54"0,6 0-13 0,-1 0 0 0,3-3 143 0,0 3 25 0,2 0 6 0,-2 0 1 16,3 0-89-16,0-4-18 0,-1 4-3 0,3-3-1 16,-2-1-36-16,0 4-8 0,-1-7-2 0,1 7 0 15,-3-3 0-15,0-1 0 0,-3-4 0 0,-3 4 0 16,4-3 34-16,-4 4 8 0,-2-1 0 0,-2-3 1 16,-4 0 1-16,1-1 0 0,0 4 0 0,-3 1 0 15,-3-1-17-15,3 1-3 0,-2-1-1 0,-3 1 0 0,-1 3-22 0,4 0-5 16,-3 0-1-16,2 0 0 15,0 0-13-15,1 3 0 0,-3 4 0 0,2-3 0 16,6-1 0-16,-3 6 0 0,-3-2 0 0,3 0 0 0,3 3 0 0,0 1 0 16,-1 4 0-16,4-1 0 0,2-3-10 0,0 1 10 15,0-2-8-15,2 4 8 16,4-7-32-16,2 5-2 0,2-5 0 0,6 4-642 16,0-8-129-16</inkml:trace>
  <inkml:trace contextRef="#ctx0" brushRef="#br0" timeOffset="112018.27">13025 12289 172 0,'0'0'8'0,"-2"-4"1"0,2 4-9 0,-3-5 0 0,-2 2 0 0,2-1 0 16,-2 1 384-16,0-1 74 0,-1 1 15 0,-2 3 3 15,3 0-345-15,-3 0-70 0,0 0-13 0,0 3-4 16,0-3-24-16,0 4-4 0,3-4-2 0,-3 3 0 15,3 4-14-15,2 2-10 0,-2-2 2 0,2 0 0 16,3 0 8-16,0-4-10 0,0 4 10 0,6 2-10 16,-4 1 10-16,4-3-10 0,-1 0 10 0,3 0-10 15,2 0 10-15,-2 5 0 0,3-5-9 0,-3 0 9 16,-3 0 0-16,3 5 0 0,-3-5 0 0,1 0 0 16,-4 0 0-16,-2 0 13 0,0 0-1 0,0 0-1 15,0 2 33-15,-2-2 8 0,-4-4 0 0,1 4 1 16,-3-3 5-16,-2-1 1 0,-4 1 0 0,1-4 0 15,0 3-39-15,-6 2-7 0,3-5-1 0,-2 0-1 16,-1 0-167-16,1 0-32 0</inkml:trace>
  <inkml:trace contextRef="#ctx0" brushRef="#br0" timeOffset="112487.43">13592 11791 518 0,'0'0'23'0,"0"0"5"0,0 0-28 0,0 0 0 16,0 0 0-16,5-3 0 0,-2-1 239 0,2 4 42 15,0-3 9-15,3 3 2 0,0 0-187 0,0 0-37 16,3 0-7-16,-1 0-1 0,3 3-29 0,-2-3-6 16,2 4-1-16,0-1 0 0,3-3-11 0,0 0-2 15,3 4-1-15,-3-4 0 0,-3 3-10 0,-3 1 0 16,1 1 0-16,-6-3 8 15,3-2-83-15,-3 7-17 0,-2-2-3 0</inkml:trace>
  <inkml:trace contextRef="#ctx0" brushRef="#br0" timeOffset="112643.11">13576 12070 576 0,'5'5'51'0,"6"-2"-41"0,-1-3-10 0,3 4 0 16,3-4 193-16,0 3 37 0,3-6 7 0,2 3 2 15,-3 0-141-15,4-4-28 0,-1 4-6 0,0-8 0 16,3 8-42-16,0-7-8 0,-3 3-2 0,0 1-512 16,-3-4-102-16</inkml:trace>
  <inkml:trace contextRef="#ctx0" brushRef="#br0" timeOffset="113737.15">14483 11969 1699 0,'0'0'75'0,"0"0"16"0,0 0-73 0,0 0-18 15,6 0 0-15,4 0 0 0,-2 0 0 0,3 3 0 16,-1-3 8-16,4 0-8 0,1 4 28 0,1-4 1 0,3 5 1 0,7-3 0 16,6-2 3-16,2 0 1 0,6 0 0 15,2 0 0-15,1 0-2 0,4 0-1 0,4 0 0 0,7 0 0 16,8 0-14-16,-3 0-2 0,6 0-1 0,-3-2 0 15,3-3-5-15,3 1-1 0,4 4 0 0,1-3 0 16,-3 3 10-16,-2-4 2 0,4 4 0 0,1 0 0 16,-5 0-5-16,-1 0-1 0,0 0 0 0,1 0 0 15,5 0-3-15,-6 0-1 0,-7 0 0 0,-1 0 0 16,8 4 4-16,-2-4 1 0,-5 3 0 0,2-3 0 16,0 4 1-16,0-4 0 0,-2 0 0 0,-3 0 0 15,-3 0-4-15,5 0-1 0,6 0 0 0,-3 0 0 16,-2 0-3-16,-3 0 0 0,-1 0 0 0,1 0 0 15,0 0 3-15,0 0 0 0,-5 0 0 0,-4 5 0 16,1-3 3-16,-5-2 1 0,-3 0 0 0,3 8 0 16,-1-4-1-16,-2-1 0 0,-2 1 0 0,-4-1 0 15,-4-3-2-15,-6 0 0 0,0 4 0 0,-5-1 0 0,-6-3-1 0,3 0-1 16,-5 0 0-16,3 0 0 0,-3 0-2 16,-3 4 0-16,3-4 0 0,-3 0 0 0,0 0-8 0,0 3 0 15,-5-3 9-15,6-3-9 0,-1 3 0 0,0 3 9 16,3-3-9-16,0 4 0 0,-3-4 0 0,0 0 0 15,3 0 0-15,-3 5 0 0,-2-5 11 0,-1 3-11 16,-2-3 10-16,0 0-10 0,0 0 8 0,-8 0-8 16,0 0 0-16,0 0 0 0,6 0 9 0,-6 0-9 15,0 0 8-15,0 0-8 0,0 0 0 0,0 0 0 16,0 0 0-16,0 0 0 0,8 0 0 0,-6 0 0 16,3 0 0-16,1 0 0 0,-1 4 0 0,-2-4 0 15,2 0 0-15,0 3 0 0,-5-3 0 0,0 0-9 0,0 0 9 0,0 0 0 31,6 0-40-31,-6 0 0 0,0 0-1 0,0 0-751 0,0 0-151 0</inkml:trace>
  <inkml:trace contextRef="#ctx0" brushRef="#br0" timeOffset="114970.989">15087 11276 230 0,'18'-3'20'0,"-13"-1"-20"16,3 4 0-16,-2-3 0 0,2-2 124 0,-3 3 21 15,3-3 4-15,-3-2 1 0,0 7-63 0,1-7-13 16,2 3-2-16,-3 1-1 0,-2-1-16 0,2-4-3 16,0 8-1-16,-5 0 0 0,3-7 5 0,-3 7 2 15,0 0 0-15,2-2 0 0,-2 2 10 0,0 0 3 16,0 0 0-16,0 0 0 0,0 0-4 0,0 0-1 16,0 0 0-16,0 0 0 0,0 0-18 0,-2-5-3 15,-4 5-1-15,4 0 0 0,-3 0-17 0,-1 5-4 16,-2-3-1-16,0-2 0 0,-2 7-9 0,-3-7-1 0,5 8-1 0,-3-8 0 15,-2 4 6-15,5 3 2 0,-3-2 0 0,3-3 0 16,0 5-19-16,-2 0 0 0,-3 1 0 0,2-4 0 16,0-1 0-16,1 1 0 0,-3 3 0 0,-1 0 0 15,6-2 0-15,-2-3 0 0,-1 5 0 0,1-2 0 16,-1-2 0-16,3 1 0 0,3 3 0 0,-3-2 0 16,0-3 0-16,3 5 0 0,-1-7 0 0,1 7 0 15,2-2 0-15,3-5 0 0,0 0 0 0,0 3 0 16,0 4 0-16,0-3 0 0,0-4 0 0,3 7 0 15,2 0 0-15,3-2 0 0,-2-3 0 0,2 3 0 16,0-2 0-16,2 4 8 0,1-7 0 0,2 4-8 16,-3 3 15-16,6-2-4 0,-2-3-1 0,1-2 0 15,-4 5-1-15,5-3 0 0,-3-2 0 0,0 5 0 16,-2-3-1-16,0 3 0 0,-1-5 0 0,-5 3 0 16,3-3 1-16,-8 0 0 0,0 0 0 0,0 0 0 0,0 0 9 15,0 0 2-15,-5 7 0 0,0-3 0 0,-3 3-4 0,0-7-1 16,0 5 0-16,-3-3 0 0,3 3-15 0,-2-3 9 15,-1 3-9-15,3-2 8 0,-2-3-8 0,-1 7 0 16,1-3 0-16,2-1 0 0,0 1 0 0,-3 3 0 16,3-2 0-16,-2-3 0 0,4 6 0 0,-2-4 0 15,3 3 0-15,-3-4 0 0,3 6 0 0,0-2 0 16,-1 0-8-16,1 0 8 0,2-4 0 0,3 4 0 16,-5 0 0-16,5 2 0 0,0-2-11 0,0 0 11 15,5-4-8-15,1 4 8 0,-1-3 0 0,3 3-10 16,0 0 10-16,5 0 0 0,0-2 0 0,0-2 0 15,1 1 0-15,-1-1 0 0,5 1 9 0,-2-1-1 0,-2-3 0 0,1 4 0 16,4-4 1-16,-3 0 0 0,0 0 0 0,0 0 0 16,-3 0-9-16,-3 0 8 0,1 0-8 0,0 0 8 15,-6 0-8-15,3 0 8 0,-8 0-8 0,0 0 8 16,0 0-8-16,0 0 0 0,0 0 0 0,0 0 0 16,0 0-9-16,0 0-7 0,0 0-2 0,0 0 0 31,0 0-158-31,-8 7-32 0,0-2-7 0</inkml:trace>
  <inkml:trace contextRef="#ctx0" brushRef="#br0" timeOffset="115345.65">14788 11795 172 0,'0'0'8'0,"0"0"1"0,0 0-9 0,0 0 0 15,0 0 0-15,0 0 0 0,0 0 244 0,0 7 48 16,0-7 8-16,2 7 3 0,1 5-168 0,0-5-34 0,-1 0-6 0,1-4-2 16,-3-3-41-16,2 7-8 0,-2-7-1 0,6 9-1 15,-4-7-22-15,-2-2-5 0,0 0-1 0,6 8 0 16,-6-8-14-16,0 0 11 0,0 0-11 0,0 0 10 16,0 0-24-16,0 0-5 0,0 0-1 0,0 0 0 31,0 0-202-31,0 0-41 0</inkml:trace>
  <inkml:trace contextRef="#ctx0" brushRef="#br0" timeOffset="115517.82">14793 11689 1407 0,'-3'0'31'0,"3"0"6"0,0 0 2 0,0 0 1 0,-2 0-32 0,-1 0-8 0,3 0 0 0,0 0 0 0,0 0 21 0,0 0 3 16,0 0 1-16,0 0 0 0,0 0-13 0,0 0-2 15,0 0-1-15,0 0 0 0,5 5-9 0,1-2 0 16,-6-3 0-16,5 7-456 16,0-3-87-16</inkml:trace>
  <inkml:trace contextRef="#ctx0" brushRef="#br0" timeOffset="115767.709">14970 11807 1278 0,'0'0'56'0,"0"0"12"0,0 0-54 0,0 0-14 0,-3-5 0 0,3 5 0 16,0 0 55-16,0 0 8 0,3-4 1 0,-3-3 1 16,5 4-34-16,-2-1-7 0,2 1-2 0,1-1 0 15,-1 4-22-15,3-3 0 0,0-2 0 0,0 5 0 16,0 0 0-16,-3 0 0 0,0 0 0 0,1 0 0 15,-1 0 0-15,-5 0 0 0,0 0 0 0,0 0 0 16,0 0 0-16,0 0-13 0,0 0 3 0,0 0-687 16</inkml:trace>
  <inkml:trace contextRef="#ctx0" brushRef="#br0" timeOffset="115924.239">14920 11911 403 0,'0'0'36'0,"0"0"-36"0,0 0 0 0,0 0 0 0,5 0 148 0,3-3 22 15,0-1 5-15,3 4 1 0,-1-8-106 0,1 8-21 16,2-2-4-16,-2-3-1 0,4 5-36 0,-1 0-8 16,-4-4 0-16,6 1-355 31,0 3-69-31</inkml:trace>
  <inkml:trace contextRef="#ctx0" brushRef="#br0" timeOffset="116142.34">15211 11795 57 0,'0'0'0'0,"0"0"0"0,0 0 0 0,0 0 0 0,0 0 366 0,0 0 68 0,0 0 14 16,0 0 2-16,0 0-301 0,0 7-60 0,-3 0-12 0,3 0-2 16,0-2-22-16,0 5-4 0,0-3-1 0,0-3 0 15,0 3-28-15,0 0-5 0,0 1-2 0,0-1 0 16,0-7-13-16,0 7 0 0,0-3 0 0,0-4 0 31,0 3-75-31,0-3-21 0,0 0-4 0</inkml:trace>
  <inkml:trace contextRef="#ctx0" brushRef="#br0" timeOffset="116845.239">14838 10998 403 0,'0'0'36'0,"0"0"-36"0,5 2 0 0,0-2 0 15,1 0 129-15,-6 0 19 0,2 5 4 0,4-3 1 16,-1 3-39-16,-2-2-8 0,2 6-2 0,-2-2 0 16,-1 0-14-16,-2 0-3 0,5 0-1 0,-2 0 0 15,0 0-27-15,-1 0-6 0,1 5-1 0,0-5 0 16,-1 0-20-16,-2 0-4 0,3 0 0 0,-3 0-1 0,3-2-10 15,-1-3-1-15,-2-2-1 0,0 0 0 0,0 0 0 0,0 0 0 16,0 0 0-16,0 0 0 0,0 0-3 0,0 0-1 31,0 0 0-31,0 0 0 0,0-7-2 0,0 0 0 16,3 5 0-16,-3-7 0 0,0 1-9 0,3 1 0 16,-3 0 0-16,5 0 8 0,-2-7-8 0,-1 9 0 15,3-4 0-15,1 2 0 0,-1 0 0 0,0 0 0 0,1-2 0 0,2 1 0 0,2 6-10 0,1-3 10 31,-1 3 0-31,-2 2-9 0,3 0 9 0,-3 0 0 0,0 0 0 0,-3 0-8 0,0 2 8 0,3 3 8 16,3-3-8-16,-3 6 11 0,0 1 5 0,-3 0 2 0,3-2 0 16,-3 5 0-16,0-5 2 0,1 5 1 15,-4-5 0-15,1 0 0 0,2 0-11 0,1 0-2 16,-4 0-8-16,-2-7 12 0,6 5-22 0,-1-3-5 0,-5-2-1 0,0 0-976 16</inkml:trace>
  <inkml:trace contextRef="#ctx0" brushRef="#br0" timeOffset="117485.75">15677 11200 633 0,'0'0'56'0,"-3"-7"-44"0,0 7-12 0,3 0 0 16,0 0 124-16,-2-7 22 0,-1 7 5 0,3 0 1 16,0 0-68-16,0 0-12 0,0 0-4 0,0 0 0 15,0 0-16-15,0 7-3 0,0 0-1 0,3 5 0 16,-3-3 11-16,2 3 1 0,4 2 1 0,-4 0 0 15,1 1 3-15,2 3 1 0,-2 4 0 0,5-4 0 16,-3 4-23-16,-2 3-5 0,2-3-1 0,-2 1 0 0,2-2-16 0,0 0-3 16,-5 1-1-16,3 3 0 0,-1-6-7 0,1 2-1 15,-3-2-8-15,0-5 12 0,0 5-12 0,3-5 8 16,-3 0-8-16,-3-2 0 0,3-2 8 0,-3-3-8 16,6-3 0-16,-3 3 0 15,0-7-79-15,0 0-21 0,0 0-5 0,0 0-507 16,0 0-102-16</inkml:trace>
  <inkml:trace contextRef="#ctx0" brushRef="#br0" timeOffset="117829.38">15862 11221 633 0,'-8'-2'28'0,"8"2"6"0,-5 0-34 0,5 0 0 0,0 0 0 0,-3-5 0 0,-2 5 244 0,5 0 41 0,0 0 9 0,0 0 2 16,0 0-182-16,-3 7-36 0,-2 1-7 0,5-1-2 15,0 4-32-15,2 1-6 0,-2-2-2 0,3 1 0 16,2 3-8-16,1-2-1 0,-4 2-1 0,3 0 0 16,1 0 1-16,-1 5 0 0,-2-5 0 0,-1 8 0 15,4-4 7-15,-1 4 1 0,-2-4 1 0,2 4 0 16,0 1-11-16,-2-2-2 0,-1 0-1 0,-2-2 0 15,0-2-4-15,3 1-1 0,0 1 0 0,2-5 0 0,-5 1-10 16,3-1 8-16,-3-3-8 0,2 1 8 16,1-2-8-16,0-3 0 0,-3 0 9 0,0 2-9 15,0-9 20-15,0 0 0 0,0 0 0 0,0 0 0 16,0 0-85-16,0 0-18 0,0-5-3 0,2-2-598 16,-4-4-119-16</inkml:trace>
  <inkml:trace contextRef="#ctx0" brushRef="#br0" timeOffset="118251.16">15798 11132 795 0,'0'0'35'0,"0"0"8"0,0 0-35 0,0 0-8 0,0 0 0 0,0 0 0 15,0 0 94-15,0 0 17 0,0 0 3 0,0 0 1 16,-5 0-21-16,5 0-4 0,0 0-1 0,0 0 0 16,0 0-17-16,-5 2-3 0,5-2-1 0,-3 0 0 15,3 0-17-15,-3 8-4 0,1-4-1 0,-1 3 0 16,0 0-20-16,-2 0-4 0,0-2-1 0,0 4 0 15,2-4 6-15,-2 2 1 0,-1 5 0 0,-2-3 0 16,3-2-6-16,-3 5-1 0,0 0 0 0,-2-3 0 16,-1-2-5-16,1 5-2 0,-1-5 0 0,0 7 0 15,-2-7-14-15,3 5 8 0,-4-5-8 0,4 0 0 0,-4 5 0 0,1-3 0 16,3-1 0-16,-1-1 0 0,1-3 0 0,-1 8 0 16,-2-5 0-16,5-5 0 0,0 6-13 0,3-1-6 15,-3-3-1-15,2-1 0 16,6 1-27-16,0-4-5 0,-2 7-2 0,2-7-559 15,0 0-112-15</inkml:trace>
  <inkml:trace contextRef="#ctx0" brushRef="#br0" timeOffset="118751.04">15552 11838 1177 0,'0'0'52'0,"0"0"11"0,0 0-51 0,0 0-12 15,-5 0 0-15,5 0 0 0,0 0 83 0,0 0 13 16,0 0 4-16,5-3 0 0,1-1-51 0,1 4-9 16,1 0-3-16,6 0 0 0,1-3-1 0,4 3-1 15,0-4 0-15,-1 4 0 0,1-3-1 0,7 3 0 16,3-5 0-16,3 5 0 0,0 0-3 0,5-7-1 15,2 7 0-15,1-7 0 0,-3 7-19 0,3-4-11 16,-6-3 12-16,-2 4-12 0,-3-1 13 0,-5 1-4 16,0 3-1-16,-3-4 0 0,0 4 19 0,-5 0 3 15,-3-3 1-15,0 3 0 0,1 0 11 0,-4 0 2 16,-7 0 1-16,-3 0 0 0,5 3-1 0,-5-3-1 16,0 0 0-16,0 0 0 0,-5 0-22 0,5 0-4 15,0 0-1-15,0 0 0 0,-8 4-28 0,8-4-5 0,0 0-2 0,0 0-729 31,-8 3-145-31</inkml:trace>
  <inkml:trace contextRef="#ctx0" brushRef="#br0" timeOffset="120329.33">16589 11047 403 0,'-2'0'36'0,"2"0"-36"16,0 0 0-16,5-7 0 0,3 5 153 0,-3-3 24 15,-7-2 5-15,2 7 1 0,8-2-111 0,-6-3-21 16,-4 1-5-16,2 4-1 0,0 0 21 0,0 0 4 15,0 0 1-15,0 0 0 0,0 0-6 0,0 0-1 16,0 0 0-16,0 0 0 0,0 0-4 0,0 0-2 16,0 0 0-16,0 0 0 0,-3 9-3 0,0-2-1 15,-2 0 0-15,2 0 0 0,1 0-27 0,-4 0-6 16,-4 7-1-16,2-7 0 0,0 7 0 0,0-2 0 16,-3 2 0-16,-2-2 0 0,5 2-20 0,-2 0 0 15,-1-2 0-15,0 2 0 0,1 0 0 0,-1-2 0 16,6-3 0-16,-3 3 0 0,-2 2 0 0,4-7 0 15,6 5 0-15,-2-5 0 0,2 0 0 0,0 5 0 16,2-5 0-16,1 0 0 0,5 0 0 0,0 0 0 0,-6 0 0 0,6-2 0 16,6-3 0-16,-7 5 0 0,1-7 0 0,3 5 0 15,-3-3 12-15,3 3-1 0,-4-2-1 0,1-3 0 16,-8 0 12-16,8 0 2 0,3 0 1 0,-6 4 0 16,-5-4 3-16,6 0 1 0,1 0 0 0,-1 0 0 15,-6 0-29-15,0 0 0 0,0 0 0 0,0 0 0 16,2 7 12-16,-2-7-3 0,-5 5-1 0,2 2 0 15,3-5-8-15,-2 5 0 0,-6 1 0 0,0-1 0 16,3-3 0-16,-1 3 0 0,1-2-12 0,-3 2 12 16,-2 0 0-16,4 0 0 0,4-4 0 0,-4 4 0 15,-2 2 0-15,3-7 0 0,0 10 8 0,2-10-8 16,0 6 0-16,1-1 0 0,-1-3 0 0,1 3 0 16,4 0 0-16,-2 0 0 0,-2-2 0 0,2 2 0 15,0-7 0-15,5 3 0 0,-5-3 0 0,0 0 0 0,0 0 0 0,5 4-11 16,3 3 11-16,-3-2-12 0,-5-5 12 0,8 2 0 15,3-2 0-15,-3 0 0 0,-3 5 0 0,3-10-8 16,3 5 8-16,-1 0-8 0,1 0 8 0,-1 0 0 16,-4 0 0-16,2 0 0 0,2 0 0 0,-2 0 0 15,-8 0 0-15,0 0 0 0,0 0 8 0,0 0 3 16,0 0 1-16,-5 5 0 0,-3-3-12 0,3 5 0 16,-3 1 0-16,0-1 0 0,-5-3 0 0,2 8 8 15,3-3-8-15,0-1 12 0,-3 3-12 0,1-4 0 16,5 7 0-16,2-6 0 0,0-1 0 0,1 4 0 15,-1-4 0-15,6 5 0 0,2-2 0 0,3-3-11 16,-5 0 11-16,4 4-12 0,1-4 12 0,3 1 0 0,0-1 0 16,-3 0 0-16,-1-3 0 0,1 3 0 0,6-2 0 0,-4-3 0 15,-5 6 0-15,1-8-15 0,4 4 3 0,1-1 0 32,-11-3-165-32,5-3-33 0</inkml:trace>
  <inkml:trace contextRef="#ctx0" brushRef="#br0" timeOffset="120688.08">16886 11454 633 0,'-16'-4'56'0,"13"4"-44"16,3 4-12-16,0-4 0 0,-2 0 244 0,2 0 48 15,0 7 8-15,0-7 3 0,5 7-213 0,0 0-42 16,0 5-9-16,1-5-2 0,4 7 8 0,-2-7 2 15,0 5 0-15,0-5 0 0,0 5-35 0,5-3-12 16,-2-4 9-16,-1 2-9 0,-7-4 11 0,5 4-3 16,3-7-8-16,-3 4 12 15,-8-4-92-15,0 0-18 0,7-4-4 0,1 4-1 0</inkml:trace>
  <inkml:trace contextRef="#ctx0" brushRef="#br0" timeOffset="120906.79">17084 11480 1324 0,'0'0'59'0,"0"0"12"0,8 3-57 0,-5 4-14 0,-9-7 0 0,6 0 0 15,3 7 110-15,0 2 19 0,-6 0 4 0,-2 3 1 16,-3-5-42-16,3 7-9 0,-1-2-2 0,1-2 0 16,-11 4-30-16,8 4-7 0,6-3 0 0,-4 1-1 15,-4-2-18-15,2 0-3 0,2 0-1 0,4 0 0 16,-1 1-11-16,0-4-2 0,-4 3-8 0,4-6 12 0,6 6-12 15,-6-7 0-15,-2 4 8 0,2-3-8 16,0-1-68-16,3-7-17 0,-2 7-3 0,-1-3-873 16</inkml:trace>
  <inkml:trace contextRef="#ctx0" brushRef="#br0" timeOffset="121219.2">17190 11741 1364 0,'0'0'60'0,"0"0"13"0,0 0-58 0,0 0-15 0,0 0 0 0,0 0 0 16,0 0 56-16,0 0 9 0,0 0 2 0,0 0 0 16,0 3-19-16,0 4-3 0,3-3-1 0,-3 3 0 15,-3 0-20-15,3 1-4 0,3-1 0 0,-3-3-1 16,0-4-19-16,0 7 8 0,0-7-8 0,2 7 0 16,-2-7-117-16,0 0-31 0</inkml:trace>
  <inkml:trace contextRef="#ctx0" brushRef="#br0" timeOffset="121422.28">17124 11640 1576 0,'10'-5'70'0,"-10"5"14"0,-5-7-67 0,5 7-17 16,8 0 0-16,-8 0 0 0,0 0 58 0,0 0 8 15,3-4 2-15,2 1 0 0,3-1-27 0,-8 4-5 16,0 0 0-16,0 0-1 0,8 0-35 0,-8 0 0 16,0 0 0-16,0 0-863 0</inkml:trace>
  <inkml:trace contextRef="#ctx0" brushRef="#br0" timeOffset="121891.33">17396 11515 921 0,'0'0'82'0,"0"0"-66"0,0 0-16 0,6-2 0 16,2 2 133-16,2 0 23 0,1 0 5 0,2 2 1 16,0-2-66-16,0 0-12 0,-2 0-4 0,5 0 0 15,2 0-51-15,1 5-10 0,-1-5-3 0,1 0 0 16,-3 0-8-16,2 0-8 0,-2 3 9 0,-3-3-9 15,3 0 0-15,-5 0 0 0,-3 0 0 0,0 0-551 16,-8 0-111-16</inkml:trace>
  <inkml:trace contextRef="#ctx0" brushRef="#br0" timeOffset="122094.54">17505 11671 1641 0,'0'0'72'0,"0"0"16"0,10-3-70 0,6 3-18 16,-2-4 0-16,4 4 0 0,1 0 65 0,-1-3 10 16,1-1 1-16,-1 4 1 0,1-3-42 0,-3-1-9 15,2 4-2-15,-2-3 0 0,0-2-16 0,-3 5-8 16,0-2 0-16,0-3 8 0,-2 5-8 0,0-2 0 16,-1 2 0-16,-2-5-596 15,0 5-120-15</inkml:trace>
  <inkml:trace contextRef="#ctx0" brushRef="#br0" timeOffset="122656.76">17992 11440 576 0,'0'0'51'0,"0"0"-41"15,0 0-10-15,5 0 0 0,-2 0 136 0,-3 0 24 16,2 3 6-16,4 1 1 0,-1-4-73 0,0 7-14 16,0-7-4-16,3 7 0 0,0 0 2 0,0-2 0 0,0 5 0 0,0-3 0 15,3 4-34-15,-3-4-8 0,0 5 0 0,2-5-1 16,-2 0-23-16,0 0-12 0,0 0 12 0,3 0-12 15,-4-2 0-15,4-3 0 0,-3 3 0 0,0-2 0 32,5-3-71-32,-5-3-21 0,0 3-4 0</inkml:trace>
  <inkml:trace contextRef="#ctx0" brushRef="#br0" timeOffset="122906.7">18293 11454 1094 0,'0'0'97'16,"0"0"-77"-16,0 0-20 0,0 0 0 16,0 0 147-16,0 0 25 0,0 0 6 0,-5 7 1 15,-3 0-63-15,3 0-13 0,-3 1-3 0,3 3 0 0,-3 1-48 0,2 2-9 16,-2 0-3-16,0 0 0 0,3 0-14 0,0 5-3 16,0-5-1-16,-3 5 0 0,0-5-9 0,2 0-1 15,4 1-1-15,-4-4 0 0,1 3-11 0,3 1 0 16,-4-4 0-16,4 1 0 0,-4-3 0 0,4-1 0 15,-1-1 0-15,0-3 0 16,3-4-65-16,0 0-19 0,-2 3-3 0,2-3-561 16,0 0-112-16</inkml:trace>
  <inkml:trace contextRef="#ctx0" brushRef="#br0" timeOffset="123109.38">18449 11671 1987 0,'0'0'88'0,"0"0"18"0,-8-3-85 0,1 3-21 0,-1 3 0 0,2 1 0 15,-4-4 52-15,2 7 5 0,2-7 2 0,1 7 0 16,0-2-31-16,5-5-5 0,-5 7-2 0,5-7 0 16,0 7-21-16,0-4 0 0,0-3 0 0,2 4-8 31,6 3-104-31,-3-2-21 0,-2-3-4 0</inkml:trace>
  <inkml:trace contextRef="#ctx0" brushRef="#br0" timeOffset="123281.22">18370 11534 1893 0,'0'0'41'0,"0"0"9"0,0 0 2 0,0 0 2 0,0 0-43 0,0 0-11 15,0 0 0-15,0 0 0 0,0 0 0 0,0 0-17 16,0 0 4-16,0 0-817 0</inkml:trace>
  <inkml:trace contextRef="#ctx0" brushRef="#br0" timeOffset="123982.33">17978 11339 576 0,'-2'0'25'0,"2"0"6"0,0 0-31 0,0 0 0 16,0 0 0-16,0 0 0 0,0 0 167 0,0 0 27 15,0 0 6-15,0 0 0 0,0 0-117 0,8-5-24 16,0-2-5-16,0 7-1 0,-3-7-13 0,3 3-2 15,0 1-1-15,0-2 0 0,-3-2-9 0,0 0-3 16,3 0 0-16,0 0 0 0,-3 0-6 0,1 3-2 16,2-4 0-16,0 1 0 0,-3-2-9 0,0-3-8 15,1 5 12-15,-1-5-12 0,0 5 9 0,0 0-9 0,1-4 0 0,-4 3 9 16,4-1-9-16,-4 4 0 0,1-2 9 0,0 0-9 16,-3 0 21-16,0 7 0 0,0 0 0 0,0 0 0 15,5-4 4-15,-5 4 1 0,0 0 0 0,0 0 0 16,0 0-14-16,5-3-4 0,-5 3 0 0,0 0 0 15,0 0 1-15,8-5 0 0,-8 5 0 0,5 5 0 16,-5-5 17-16,8 3 3 0,-2 1 1 0,2-1 0 16,-3 1-2-16,0 3-1 0,3 0 0 0,-3 0 0 15,1 0-7-15,-1 1-2 0,-2 3 0 0,2-4 0 16,0 0-10-16,0 0-8 0,-2 1 12 0,2-4-12 16,-2 3 9-16,0 0-9 0,2-2 0 0,-5-5 9 15,3 2-9-15,-3-2 0 0,0 0-10 0,5 0-685 16,0 5-137-16</inkml:trace>
  <inkml:trace contextRef="#ctx0" brushRef="#br0" timeOffset="124623.81">18362 11661 115 0,'0'0'10'0,"0"0"-10"15,0 0 0-15,3 0 0 0,2 3 120 0,-2-3 23 16,-3 0 4-16,5 0 1 0,0 4-40 0,-5-4-7 15,0 0-1-15,6 0-1 0,-1 7 1 0,0-7 0 16,-5 0 0-16,3 7 0 0,-1 0-8 0,1-2-2 16,-3-5 0-16,3 7 0 0,-1-4-17 0,-2 4-3 15,0 2-1-15,0-2 0 0,0 0-37 0,0-7-8 0,0 3-2 0,0 4 0 16,0 0-12-16,0-3-2 0,-2-1-8 0,2-3 12 16,0 0-12-16,0 9 8 0,0-9-8 0,0 0 0 15,0 0 8-15,0 0-8 0,0 0 0 0,0 0 0 16,0 0-10-16,0 0-8 0,0 0-2 0,-3 2-875 15</inkml:trace>
  <inkml:trace contextRef="#ctx0" brushRef="#br0" timeOffset="125418.53">18428 11127 345 0,'0'0'31'0,"0"0"-31"15,0 0 0-15,-2-2 0 0,-4-3 201 0,6 5 35 16,0 0 6-16,0 0 2 0,0 0-144 0,0 0-28 16,0 0-5-16,0 0-2 0,0 0-25 0,0 0-6 15,8 0-1-15,3 0 0 0,2 7-14 0,-2-7-3 0,5 5-1 16,-3-3 0-16,3 6-3 0,-3-4-1 0,0-4 0 0,3 7 0 16,-3 0 2-16,3 0 1 0,-3 0 0 0,1 0 0 15,-1 1 16-15,-3 3 3 0,1-4 1 0,-1 5 0 16,-2-2 8-16,-2-3 2 0,-4 4 0 0,1-4 0 15,0 8-8-15,-1-8 0 0,-2 4-1 0,0-4 0 16,-2 7-14-16,-1-6-2 0,0-1-1 0,-2 4 0 16,2-4-6-16,-2 0 0 0,0 1-1 0,2-4 0 15,-2 3-11-15,0 0 10 0,2-2-10 0,-2-3 10 16,5-2-10-16,-3 7 0 0,3-7 0 0,-5 5 0 16,2-2 0-16,3-3 8 0,-5 0-8 0,5 0 0 15,0 0 0-15,-3 7 0 0,3-7 0 0,-2 4 0 16,2-4 0-16,-3 7 0 0,3-7 0 0,0 7 0 15,0-7 0-15,0 7 0 0,3-2 0 0,2 2 0 0,0-4 0 16,3 4 0-16,0-3-8 0,3 3 8 16,-1-2 0-16,3-3 0 0,1 3 0 0,-4-3 0 0,-2 6 0 15,0-1 0-15,0-3 0 0,3 3 0 0,-1 0 0 0,1 5 0 16,-6-2 0-16,0-3 0 0,3 2 0 0,-5 0 0 16,-3-2 0-16,0 5 0 0,0-5 8 0,0 0-8 15,-8 5 8-15,0-2-8 0,-3-3 18 0,4-3-2 16,-1 3 0-16,2 0 0 0,1 0 4 0,2 1 0 15,1-4 0-15,-4-1 0 0,1 4-20 0,5-7 0 16,0 0 8-16,-3 4-8 0,3-4 0 0,0 0 0 16,-2 7 0-16,2-7 0 0,5 5 0 0,-2 2 0 15,-3-7-9-15,5 7 9 0,6-4-11 0,-1 4 11 16,1 0-13-16,2-3 5 0,3 3 8 0,-3 0 0 16,3 1 0-16,-3-1 0 0,-2 0 0 0,-1-3 0 15,1 3 0-15,-3 0 0 0,-5 5 0 0,2-5 0 0,-2 0 0 0,-3 0 0 16,0 0 0-16,-3 5 9 15,-2-5-9-15,-1 3 0 0,1-6 12 0,-6-1-4 0,-2 1 0 16,0 3-8 0,-3-7-15-16,0 5-9 0,3-2-3 0,-6 1-1015 0</inkml:trace>
  <inkml:trace contextRef="#ctx0" brushRef="#br0" timeOffset="126212.73">16402 12386 1209 0,'-16'-3'108'0,"13"-1"-87"0,3 4-21 0,0 0 0 16,0 0 93-16,0 0 15 0,0 0 2 0,0 0 1 15,0 0-53-15,0 0-10 0,3 7-3 0,2 0 0 16,0 0 24-16,1 0 5 0,1 5 1 0,-1-1 0 16,-1-1-18-16,0 1-3 0,6 4-1 0,-6-1 0 15,-2-3-16-15,0 4-3 0,4-8-1 0,-1 4 0 16,-1-4-9-16,-2 3-1 0,-1-1-1 0,1-2 0 16,2 0-4-16,-5-7-1 0,0 0 0 0,0 0 0 15,0 0-2-15,0 0-1 0,0 0 0 0,-8-4 0 16,6 4 6-16,-4-7 2 0,4 4 0 0,-4-6 0 15,1 2-6-15,3 0-2 0,2-3 0 0,0-1 0 16,-3 4-14-16,3-5 9 0,3 2-9 0,2-1 8 16,3-4-8-16,-3 8 0 0,0-4 0 0,3 4 0 0,0 0 0 0,3 0 0 15,-3-1-8-15,0 4 8 0,2 1 0 16,-2-1 0-16,0 4-9 0,0 0 9 0,-3 4 0 16,6-1 0-16,-3 1 0 0,0 4 0 0,-3-1 17 0,3 0 1 15,5 4 0-15,-2-1 0 0,-6 2 6 0,3 2 0 16,5-3 1-16,-2-1 0 0,-3 6 7 0,-6-6 0 15,4 1 1-15,-1 4 0 0,11-4-18 0,-8-1-4 16,-3-3-1-16,-2 5 0 0,7-5-1 0,-2 0 0 16,-5 0 0-16,-3 0 0 0,0-7-9 0,5 4 10 15,1-1-10-15,-6-3 10 0,0 0-10 0,0 0 8 16,5 0-8-16,0-3 8 0,-2-1-8 0,2 1-14 16,-2-4 3-16,2 0 1 15,0-4-161-15,1 3-32 0</inkml:trace>
  <inkml:trace contextRef="#ctx0" brushRef="#br0" timeOffset="127491.83">19235 11958 172 0,'-2'-3'8'0,"-1"-1"1"0,0 4-9 0,-2-3 0 16,2 3 0-16,3 0 0 0,0 0 273 0,0 0 53 0,0 0 10 0,0 0 3 16,0 0-265-16,8-5-53 0,-2-2-10 0,4 7-3 15,3-4 5-15,3 1 1 0,3 3 0 0,-1 0 0 16,1 0 6-16,2 0 2 0,-2 0 0 0,2 0 0 16,-3 0-14-16,1 3-8 0,2 1 10 0,-5-4-10 15,0 7 8-15,-6-7-8 0,1 5 0 0,-3-2 0 31,-3-3-84-31,-5 0-22 0,0 0-5 0</inkml:trace>
  <inkml:trace contextRef="#ctx0" brushRef="#br0" timeOffset="127710.459">19344 12132 1036 0,'5'0'92'0,"-2"0"-73"15,2 0-19-15,0 0 0 0,3 0 151 0,3 0 26 16,2 0 6-16,0 0 1 0,-2 0-98 0,5 0-19 16,2-3-4-16,1 3-1 0,-1-4-25 0,1 4-5 15,-3 0 0-15,5-7-1 0,0 7-22 0,-3-8-9 16,1 4 8-16,0 1-8 0,-4-1 0 0,-1-3-11 16,1 4 1-16,-4-1-890 0</inkml:trace>
  <inkml:trace contextRef="#ctx0" brushRef="#br0" timeOffset="129225.459">20283 11650 961 0,'0'0'20'0,"0"0"5"0,0 0 1 0,0 0 2 0,3-3-28 0,-3 3 0 0,2-5 0 0,-2 5 0 16,0 0 56-16,0 0 6 0,0 0 1 0,0 0 0 16,0 0 6-16,0 0 2 0,0 0 0 0,0 0 0 15,0 0-7-15,0 0 0 0,0 0-1 0,6 0 0 16,-1 8-1-16,-3-1 0 0,-2 4 0 0,0-4 0 16,3 7-4-16,2 1-1 0,1-4 0 0,-1 8 0 15,3-2-9-15,-3 1-1 0,1 4-1 0,-1-4 0 16,3 4-7-16,-3-4-2 0,0 4 0 0,3-4 0 15,-5 4-9-15,5-4-1 0,-3 4-1 0,0-8 0 16,1 4-6-16,-1-3-2 0,-2-1 0 0,2-3 0 16,0 1-6-16,-2-2-2 0,-3-3 0 0,3 0 0 0,2 4-10 15,-5-11 10-15,0 0-10 0,0 0 10 0,0 0-10 0,-3 5 12 16,3-5-12-16,0 0 12 0,-5 0-28 0,2-5-6 16,-2 3-1-16,0-10 0 15,-3 5-191-15,-3-4-38 0</inkml:trace>
  <inkml:trace contextRef="#ctx0" brushRef="#br0" timeOffset="129475.4">20328 11628 1612 0,'0'0'144'0,"0"-7"-116"0,-5 7-28 0,5 0 0 15,0 0 75-15,0 0 9 0,-3 0 1 0,-2 0 1 16,-1 0-30-16,-2 7-5 0,1-2-2 0,-4 2 0 16,0 0-16-16,1 3-3 0,-1 1-1 0,-2-4 0 15,2 7-17-15,1-2-3 0,-1-2-1 0,1 6 0 16,-1-2-8-16,3-4 0 0,3 6 9 0,0-6-9 16,2 4 0-16,0-3 0 0,1-4 0 0,-1 5 8 15,3-2-127 1,0-3-25-16,-3 4-4 0,3-4-700 0</inkml:trace>
  <inkml:trace contextRef="#ctx0" brushRef="#br0" timeOffset="129819.08">20108 12252 1566 0,'0'0'69'0,"0"0"15"0,0 0-68 0,0 0-16 15,8 0 0-15,3-3 0 0,-1-1 31 0,4 4 2 16,-1 0 1-16,3-3 0 0,2 3 18 0,1-5 4 16,5 5 1-16,-1-7 0 0,7 7-16 0,-1-4-3 15,2-3-1-15,1 4 0 0,3-1-18 0,-4-3-4 0,-2-1-1 0,3 4 0 16,-3 1-2-16,-2-1-1 0,-1 1 0 15,-2-1 0-15,0 4 0 0,-3-3 0 0,-3-1 0 16,1 4 0-16,0 0 12 0,-4 0 2 0,-4-3 1 0,0 3 0 16,-1 0-26-16,-2-4 8 0,-3 4-8 0,-5 0 0 15,6 0 0-15,-6 0-11 0,0 0 1 0,0 0-653 16,0 0-130-16</inkml:trace>
  <inkml:trace contextRef="#ctx0" brushRef="#br0" timeOffset="130240.9">21143 11908 115 0,'0'0'10'0,"-3"0"-10"0,1-4 0 0,4 4 0 16,4 0 341-16,-1-8 67 0,3 8 12 0,0-2 4 15,2-3-285-15,3 5-57 0,3 0-11 0,-2 0-3 16,4 0-26-16,3 0-6 0,0-4 0 0,-2 4-1 16,2-3-26-16,-2 3-9 0,2-4 0 0,-3 4 9 15,1-3-9-15,2-1 0 0,-5 1 0 0,0-1 8 31,0 1-60-31,-3-2-12 0,0-2-2 0</inkml:trace>
  <inkml:trace contextRef="#ctx0" brushRef="#br0" timeOffset="130897.35">22164 11955 1209 0,'0'0'108'0,"0"0"-87"0,0 0-21 0,0 0 0 15,0 0 92-15,0 0 15 0,0 0 2 0,0 0 1 16,0 0-53-16,0 0-10 0,0 0-3 0,8 0 0 16,0 3-17-16,3-3-4 0,-3 0-1 0,2-3 0 15,3 3-10-15,-2-4-1 0,2 4-1 0,-2-3 0 16,5-2-2-16,0-2-8 0,-3 0 12 0,0 3-4 0,-8-3 21 0,3 0 4 16,-3 0 1-16,1 4 0 0,-1-2-5 0,-2-2-1 15,-3 0 0-15,0 3 0 0,0-3 7 16,-3 0 1-16,-2-1 0 0,-1 1 0 0,1 0-15 0,-3 3-2 15,-2-3-1-15,2 4 0 0,2-1 3 0,-1 4 1 16,-4-3 0-16,3 3 0 0,-3 0 0 0,3 3 0 16,-2 1 0-16,2-1 0 0,-5 1-22 0,-1 3-20 15,4 0 4-15,-3 5 1 0,2-2 15 0,1 1 0 16,-1 3 0-16,0 1 0 0,-2-1 0 0,3 4-9 16,2-3 9-16,0 3 0 0,0-3 0 0,2 3-10 15,1-4 10-15,2 5 0 0,3-5 0 0,3 0-8 16,2 1 8-16,1-1 0 0,4-3 0 0,1 4-10 15,2-4 10-15,0-4-8 0,1 0 8 0,1-2-10 0,4-2 10 16,5 4-10 0,2-7-96-16,1 0-19 0,2-3-4 0</inkml:trace>
  <inkml:trace contextRef="#ctx0" brushRef="#br0" timeOffset="131319.06">22416 11882 1681 0,'0'0'36'0,"2"0"8"0,1-4 2 0,-1 4 2 0,-2 0-38 0,6 0-10 0,-1 0 0 0,3 0 0 16,0 0 37-16,-3 4 6 0,3-1 1 0,0 1 0 15,0 3 11-15,0 5 2 0,0-2 1 0,0-3 0 0,0 4-12 0,0 4-2 16,0-4-1-16,-3-4 0 0,3 7-11 0,-5-6-1 15,2 3-1-15,-3-1 0 0,1-3-9 0,0 2-1 16,-1-2-1-16,-2-7 0 0,0 7-7 0,0-7-2 16,0 0 0-16,0 0 0 0,0 0-10 0,0 0 12 15,-5 0-12-15,0 0 12 0,0 0-23 0,2-4-4 16,0 1-1-16,1-1 0 16,-1-4-8-16,0 1-1 0,1-4-1 0,2 4 0 15,-3-8-17-15,3 8-3 0,3-4-1 0,-1 1 0 0,1-2 23 0,0 1 5 16,2 1 1-16,0 3 0 0,0-4 6 0,1 3 2 15,-1 1 0-15,3 3 0 0,3 1 10 0,-4-1 0 16,4 1 0-16,0-1 0 0,2 1 0 0,0-1 0 0,-2-4 0 16,-1 8 8-16,4 0-8 0,-1-2 0 0,-3-3 0 0,1 5-8 31,-1-4-46-31,-2 4-9 0,0-3-1 0,0 3-1 0</inkml:trace>
  <inkml:trace contextRef="#ctx0" brushRef="#br0" timeOffset="131850.378">22934 11911 1512 0,'0'0'67'0,"0"0"13"0,0 0-64 0,0 0-16 15,0 0 0-15,0 0 0 0,0 0 54 0,0 0 7 16,0 0 2-16,0 0 0 0,5 4 20 0,1 3 4 0,-4 0 1 16,1 0 0-16,0 5-26 0,2-5-5 0,-2 3-1 0,-1-3 0 15,1 4-32-15,-1-3-8 0,1 3 0 0,0-4-1 16,-1 0-4-16,-2-7-1 0,0 0 0 0,6 7 0 16,-6-7-10-16,0 0 0 0,0 0 0 0,0 0 0 15,0 0 13-15,0 0-2 0,0 0-1 0,0 0 0 16,-3-7-2-16,0 3-8 0,3-3 12 0,-2 0-4 15,-1 0-8-15,3-3 0 0,-3-2 0 0,3 5 0 16,0-7 0-16,3 2-12 0,0 1 0 0,2-3 1 16,-2 4-3-16,-1 3-1 0,4-2 0 0,-1 2 0 15,3 0 7-15,0 0 8 0,-3 4-13 0,3-2 5 16,3-2 8-16,-3 3 0 0,2 1-9 0,1 3 9 16,-1-4 0-16,4 4 0 0,-1-3 0 0,-3-1 8 15,1 4-8-15,-3-3 0 0,8-1 0 0,-8 4-686 16,-3 0-130-16</inkml:trace>
  <inkml:trace contextRef="#ctx0" brushRef="#br0" timeOffset="132271.97">23342 11849 1886 0,'0'0'84'0,"-3"-4"16"0,3-3-80 0,0 4-20 16,3-1 0-16,-3 1 0 0,0 3 45 0,0 0 5 16,0 0 1-16,0 0 0 0,0 0 1 0,0 0 1 15,0 0 0-15,0 0 0 0,0 0-36 0,0 0-7 0,-3 3-2 0,3 4 0 16,-3 4-8-16,3-4 0 0,-2 1 0 0,-4 6 8 16,4-3-8-16,-1 4 0 0,-2-4 0 0,2-1 0 15,3 1 0-15,0 4 0 0,0-4 0 0,0 3 0 16,3-7-12-16,2 5 12 0,0-5-12 0,3 3 12 15,0-6-17-15,0-1 4 0,3 1 1 0,-1-4 0 16,4 0-2-16,-1 0 0 0,-3-7 0 0,1 7 0 16,2-4 14-16,0-3-9 0,-2 0 9 0,-3 0-8 15,0-8 8-15,0 8 8 0,-3-4-8 0,0-4 11 16,-2 4 21-16,-3-3 4 0,0 0 0 0,-3-1 1 16,-2 8 8-16,-3-4 2 0,0 1 0 0,0-2 0 15,-2 5-7-15,-1-4 0 0,-5 8-1 0,3-4 0 16,0 2-24-16,2 3-5 0,-5-3-1 0,3 5 0 15,2 0-72-15,1 0-14 0,-1 0-3 0,3 0-658 16,3 5-131-16</inkml:trace>
  <inkml:trace contextRef="#ctx0" brushRef="#br0" timeOffset="132630.9">23572 11904 1209 0,'0'0'108'0,"0"0"-87"16,0 0-21-16,0 4 0 0,0 6 189 0,2-3 34 0,-4 0 6 15,4 4 2-15,4-3-163 0,-1 3-32 0,-2-4-6 0,2 0-2 16,5 5-3-16,-2-5-1 16,0 3 0-16,0-3 0 0,0-3-13 0,-2-1-3 0,-6-3-8 0,0 0 12 15,7 4-3-15,-7-4-1 0,0 0 0 0,0 0 0 16,0 0 1-16,0 0 0 0,0 0 0 0,0-7 0 15,3 3 3-15,0-3 1 0,-3 0 0 0,0-3 0 16,2-2 12-16,1 1 3 0,0-6 0 0,5-2 0 16,0 8-1-16,0-3 0 0,-1-1 0 0,4 1 0 15,-3-5-27-15,3 8 0 0,-1 1 0 0,1-1-11 16,-3 3 11-16,2 1 0 0,-2 0 0 0,3 0 0 16,-1 3 0-16,-2-3 8 0,3 7-8 0,-3-3 11 15,5-1-11-15,-2 4 0 0,-1 0 0 0,3 0 0 16,1 0 0-16,-1 0-14 0,3 0 3 0,-3 0 1 15,-2 0-200-15,2 0-40 0</inkml:trace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31.53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199 42 2760 0 0,'-11'-7'248'0'0,"-1"-1"2522"0"0,-8-5 4657 0 0,5 8-5968 0 0,-31-3 1684 0 0,41 8-3090 0 0,0 1 0 0 0,1 0 0 0 0,-1 0-1 0 0,1 1 1 0 0,-1-1 0 0 0,1 1-1 0 0,0 0 1 0 0,0 0 0 0 0,-1 1 0 0 0,1-1-1 0 0,1 1 1 0 0,-4 2-53 0 0,-7 5 31 0 0,-7 17-759 0 0,25-10 859 0 0,-3-14-106 0 0,0 0 0 0 0,1-1 0 0 0,-1 1 0 0 0,1-1 0 0 0,-1 1 0 0 0,1-1 0 0 0,0 0 0 0 0,0 0 0 0 0,0 0 0 0 0,0 0 0 0 0,1 0 0 0 0,-1 0 0 0 0,0 0-1 0 0,1-1 1 0 0,-1 1 0 0 0,1-1 0 0 0,0 0 0 0 0,-1 0 0 0 0,1 0 0 0 0,2 0-25 0 0,17 11-35 0 0,6 5-77 0 0,-19-13 175 0 0,0 0 0 0 0,-1 1 0 0 0,0 1 0 0 0,0-1 1 0 0,0 1-1 0 0,0 0 0 0 0,-1 1 0 0 0,0 0 0 0 0,-1 0 0 0 0,1 1 0 0 0,-1-1 0 0 0,-1 1 0 0 0,0 1 0 0 0,2 3-63 0 0,-7 34 1530 0 0,-22-37-770 0 0,-45-8 1519 0 0,48-4-2512 0 0,-1-5-857 0 0,9-2-5428 0 0,7 4-303 0 0</inkml:trace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31.69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12672 0 0,'0'0'578'0'0,"0"0"-14"0"0,0 1-361 0 0,1 39 2147 0 0,5-13-423 0 0,1 0-390 0 0,0 12-18 0 0,-7-27-1571 0 0,0-10-8002 0 0,0-9 2330 0 0</inkml:trace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32.09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9 10 9216 0 0,'0'0'706'0'0,"0"-1"-463"0"0,-7-7 1397 0 0,6 8 164 0 0,1 0 85 0 0,0 0-164 0 0,0 0-769 0 0,0 0-336 0 0,0 0-68 0 0,0 0-78 0 0,10 6-385 0 0,-6-3-426 0 0,8 4 86 0 0,-3-3-4955 0 0,-8-3-866 0 0</inkml:trace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34.00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91 39 2304 0 0,'28'-4'200'0'0,"-27"-6"2870"0"0,-16-6 6244 0 0,-16 7-5768 0 0,15 17-2645 0 0,-27 42 187 0 0,41-47-1109 0 0,0-1 60 0 0,1 0 0 0 0,-1 1 0 0 0,1-1 0 0 0,0 0 0 0 0,0 0 0 0 0,0 1 0 0 0,0-1 0 0 0,0 0 0 0 0,1 1 0 0 0,-1-1 0 0 0,1 1 0 0 0,0-1 0 0 0,-1 1 0 0 0,1-1 0 0 0,0 1 0 0 0,0-1 0 0 0,1 1 0 0 0,-1-1 0 0 0,0 0 0 0 0,1 1 0 0 0,0-1 0 0 0,-1 1 0 0 0,1 0-39 0 0,0-3-5 0 0,-1 3-36 0 0,1 0 0 0 0,1 0-1 0 0,-1 0 1 0 0,0-1 0 0 0,1 1-1 0 0,-1 0 1 0 0,1-1 0 0 0,0 1-1 0 0,0-1 1 0 0,0 1 0 0 0,0-1-1 0 0,1 0 1 0 0,-1 0-1 0 0,1 0 1 0 0,-1 0 0 0 0,1 0-1 0 0,1 0 42 0 0,-1 0 9 0 0,0-1-1 0 0,1 0 1 0 0,-1 0-1 0 0,0 0 1 0 0,1 0-1 0 0,-1 0 1 0 0,0-1-1 0 0,1 0 1 0 0,-1 1-1 0 0,1-1 1 0 0,-1-1-1 0 0,1 1 1 0 0,-1 0-1 0 0,0-1 1 0 0,1 0-1 0 0,-1 1 1 0 0,1-1-1 0 0,-1-1 1 0 0,0 1-1 0 0,0 0 1 0 0,0-1-1 0 0,0 0 1 0 0,0 1-1 0 0,0-1 0 0 0,0 0 1 0 0,-1-1-1 0 0,1 1 1 0 0,0 0-1 0 0,-1-1 1 0 0,0 0-1 0 0,0 1 1 0 0,0-1-1 0 0,2-3-8 0 0,9-38 392 0 0,-13 41-351 0 0,-1 1 0 0 0,1 0 0 0 0,-1-1 0 0 0,1 1 0 0 0,-1 0 0 0 0,0 0 0 0 0,0 0 0 0 0,0 0 0 0 0,0 0 0 0 0,0 0 0 0 0,0 0 0 0 0,-1 0-1 0 0,1 0 1 0 0,-1 0 0 0 0,1 1 0 0 0,-1-1 0 0 0,0 0 0 0 0,1 1 0 0 0,-1-1 0 0 0,0 1 0 0 0,-2-1-41 0 0,-9-9 260 0 0,-2 4-20 0 0,9 4-253 0 0,5 3-166 0 0,1 0-483 0 0,-3 0-2313 0 0,2 0-3923 0 0</inkml:trace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34.20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21 0 12640 0 0,'-16'1'1373'0'0,"12"5"-1362"0"0,23 52 4258 0 0,-4-17-2468 0 0,-1 1-592 0 0,-13-42-1882 0 0,-1 0-270 0 0,3-16-2964 0 0,-5-6-129 0 0,1 12 1988 0 0</inkml:trace>
</inkml:ink>
</file>

<file path=ppt/ink/ink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34.44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14 8520 0 0,'15'-4'376'0'0,"-9"4"80"0"0,-6 0-360 0 0,0 0-96 0 0,4-3 0 0 0,0 3 0 0 0,3-2 976 0 0,-7 2 176 0 0,0 0 40 0 0,0 0 8 0 0,7-4-744 0 0,1 4-144 0 0,2 0-32 0 0,-6 0-8 0 0,-4 0-272 0 0,13 0-176 0 0,17 4 24 0 0</inkml:trace>
</inkml:ink>
</file>

<file path=ppt/ink/ink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32.63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127 25 11168 0 0,'0'0'256'0'0,"0"0"34"0"0,0 0 20 0 0,0 0-40 0 0,-12 0 4267 0 0,8-1-4415 0 0,1 0-1 0 0,-1 1 0 0 0,0 0 1 0 0,0 0-1 0 0,1 0 0 0 0,-1 0 0 0 0,0 0 1 0 0,1 1-1 0 0,-1 0 0 0 0,0 0 0 0 0,1 0 1 0 0,-1 0-1 0 0,1 0 0 0 0,-1 1 1 0 0,1-1-1 0 0,0 1 0 0 0,-1 0 0 0 0,1 0 1 0 0,0 0-1 0 0,0 1 0 0 0,1-1 0 0 0,-1 1-121 0 0,-19 15-20 0 0,8 6 20 0 0,29 4 0 0 0,-11-26 8 0 0,0 1-1 0 0,0-1 1 0 0,0 0-1 0 0,1 0 0 0 0,-1 0 1 0 0,1 0-1 0 0,-1-1 1 0 0,1 0-1 0 0,-1 0 0 0 0,1 0 1 0 0,0-1-1 0 0,-1 1 1 0 0,1-1-1 0 0,0 0 0 0 0,-1-1 1 0 0,1 1-1 0 0,0-1 1 0 0,-1 0-1 0 0,1 0 0 0 0,-1 0 1 0 0,1-1-1 0 0,-1 1 1 0 0,1-1-1 0 0,-1 0 0 0 0,0 0 1 0 0,0-1-1 0 0,0 1 1 0 0,0-1-1 0 0,0-1-7 0 0,12 5-275 0 0,-9 4 327 0 0,52 63-52 0 0,-49-52 0 0 0,21 38 1392 0 0,-29-49-1203 0 0,-1-1-180 0 0,1-1 0 0 0,-1 1 1 0 0,0-1-1 0 0,0 1 0 0 0,0 0 1 0 0,0 0-1 0 0,0 0 0 0 0,-1 0 0 0 0,0-1 1 0 0,0 1-1 0 0,0 0 0 0 0,0 0 1 0 0,-1 0-1 0 0,1 0 0 0 0,-1 0 1 0 0,0-1-1 0 0,0 1 0 0 0,0 0 1 0 0,-1-1-1 0 0,0 1 0 0 0,1-1 1 0 0,-1 1-1 0 0,0-1 0 0 0,-2 3-9 0 0,-3 0 56 0 0,4-3-36 0 0,-1 0 0 0 0,1 0 0 0 0,0 0-1 0 0,-1 0 1 0 0,0 0 0 0 0,1-1 0 0 0,-1 0 0 0 0,0 0 0 0 0,0 0 0 0 0,0 0-1 0 0,-1-1 1 0 0,1 1 0 0 0,0-1 0 0 0,0 0 0 0 0,-1 0 0 0 0,1-1 0 0 0,-2 1-20 0 0,-6-1-220 0 0,-1 0 0 0 0,1 0 0 0 0,0-1 0 0 0,-1-1 0 0 0,1 0 0 0 0,0-1 0 0 0,0 0 0 0 0,-5-2 220 0 0,3-2-7141 0 0</inkml:trace>
  <inkml:trace contextRef="#ctx0" brushRef="#br0" timeOffset="903.016">382 21 9384 0 0,'5'0'-588'0'0,"-4"0"795"0"0,0 0 1 0 0,0-1 0 0 0,0 1-1 0 0,0 0 1 0 0,0 0 0 0 0,0 0-1 0 0,0 0 1 0 0,0 0 0 0 0,0 0-1 0 0,0 0 1 0 0,0 0 0 0 0,0 0-1 0 0,0 0 1 0 0,-1 0 0 0 0,1 1-1 0 0,0-1 1 0 0,0 0 0 0 0,0 1-1 0 0,0-1 1 0 0,0 0 0 0 0,0 1-1 0 0,-1-1 1 0 0,1 1 0 0 0,0 0-1 0 0,0-1 1 0 0,-1 1 0 0 0,1 0-1 0 0,0-1 1 0 0,-1 1 0 0 0,1 0-1 0 0,-1 0 1 0 0,1 0 0 0 0,-1-1-1 0 0,1 1 1 0 0,-1 0 0 0 0,1 0-1 0 0,-1 0 1 0 0,0 0 0 0 0,0 0-1 0 0,1 0 1 0 0,-1 0 0 0 0,0 0-1 0 0,0 0 1 0 0,0 0 0 0 0,0 1-208 0 0,11 36 1573 0 0,-13-2-169 0 0,39-20-1067 0 0,-11-10 567 0 0,-11-16-344 0 0,-8-24-304 0 0,-7 30-259 0 0,1-1-1 0 0,0 1 0 0 0,0 0 0 0 0,0 0 0 0 0,0 0 1 0 0,1 0-1 0 0,-1 0 0 0 0,1 0 0 0 0,0 0 0 0 0,0 0 1 0 0,1 1-1 0 0,-1-1 0 0 0,1 1 0 0 0,0 0 0 0 0,0-1 1 0 0,0 1-1 0 0,0 1 0 0 0,0-1 0 0 0,3-1 4 0 0,5-5 289 0 0,-10 8-342 0 0,0 0 0 0 0,0 0 0 0 0,0 0-1 0 0,0 0 1 0 0,0 0 0 0 0,0 0 0 0 0,0 1 0 0 0,1-1 0 0 0,-1 0 0 0 0,0 1-1 0 0,1-1 1 0 0,-1 1 0 0 0,0-1 0 0 0,1 1 0 0 0,-1 0 0 0 0,1-1 0 0 0,-1 1-1 0 0,0 0 1 0 0,1 0 0 0 0,-1 0 0 0 0,1 0 0 0 0,-1 0 0 0 0,1 0 0 0 0,-1 1 0 0 0,0-1-1 0 0,1 0 1 0 0,-1 1 0 0 0,1-1 0 0 0,-1 1 0 0 0,0-1 0 0 0,1 2 53 0 0,44 37 255 0 0,-34-24-166 0 0,3 10 1283 0 0,-15-23-1464 0 0,0-2-14 0 0,0 0 30 0 0,0 0 118 0 0,0 0 48 0 0,32-27-179 0 0,26-24-172 0 0,-33 48 70 0 0,-4 11 177 0 0,27 20-80 0 0,-43-23 133 0 0,0 1 1 0 0,0 0-1 0 0,0 0 1 0 0,-1 0-1 0 0,0 1 0 0 0,0-1 1 0 0,0 1-1 0 0,-1 0 1 0 0,0 0-1 0 0,-1 0 0 0 0,1 2-39 0 0,10 10-160 0 0,3-5 584 0 0,-3-14-3041 0 0,-5-1 1058 0 0</inkml:trace>
</inkml:ink>
</file>

<file path=ppt/ink/ink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27.17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1 277 456 0 0,'0'0'1985'0'0,"0"0"242"0"0,0 0 107 0 0,0 0-172 0 0,0 0-822 0 0,9 8 1969 0 0,65 46 616 0 0,-17-15-2717 0 0,-24-7-739 0 0,-11-14-459 0 0,11 7 1871 0 0,-31-24-1960 0 0,-2-1-1094 0 0,0 0-451 0 0,1-1-88 0 0,2-4-14 0 0</inkml:trace>
  <inkml:trace contextRef="#ctx0" brushRef="#br0" timeOffset="343.674">193 268 2760 0 0,'0'0'524'0'0,"0"0"1160"0"0,0 0 510 0 0,0 0 101 0 0,0 0-124 0 0,0 0-586 0 0,0 0-253 0 0,0 0-55 0 0,-1 9 848 0 0,-39 52 1204 0 0,26-44-3078 0 0,-22 21-251 0 0,-31 45-140 0 0,66-82-449 0 0,-5 8 582 0 0,2-6-7360 0 0,4-3 1567 0 0</inkml:trace>
  <inkml:trace contextRef="#ctx0" brushRef="#br0" timeOffset="519.766">433 512 13304 0 0,'-2'-1'169'0'0,"-1"1"1"0"0,0 0 0 0 0,0 1 0 0 0,0-1 0 0 0,0 0 0 0 0,0 1 0 0 0,1 0 0 0 0,-1-1 0 0 0,0 1-1 0 0,0 0 1 0 0,1 1 0 0 0,-1-1 0 0 0,1 0 0 0 0,-1 1 0 0 0,1-1 0 0 0,-1 1 0 0 0,1 0 0 0 0,0 0-1 0 0,-1 0-169 0 0,-15 24 2503 0 0,15-23-2390 0 0,0 0-1 0 0,0 0 1 0 0,0 0 0 0 0,1 1-1 0 0,-1-1 1 0 0,1 1-1 0 0,0 0 1 0 0,0-1 0 0 0,0 1-1 0 0,0 0 1 0 0,1 0 0 0 0,0 0-1 0 0,0 0 1 0 0,0 1-1 0 0,0 2-112 0 0,-1 4 117 0 0,0-8-6191 0 0,2-3-276 0 0</inkml:trace>
  <inkml:trace contextRef="#ctx0" brushRef="#br0" timeOffset="1003.726">539 339 13448 0 0,'0'0'613'0'0,"0"0"-10"0"0,0 0-301 0 0,0 0 169 0 0,0 0 117 0 0,0 1 20 0 0,0 4-457 0 0,1-1 0 0 0,-1 1 0 0 0,1 0 0 0 0,1-1 0 0 0,-1 0 0 0 0,1 1 0 0 0,0-1 0 0 0,0 0 0 0 0,0 0 0 0 0,0 0 0 0 0,1 0 0 0 0,-1 0 0 0 0,1 0 0 0 0,3 2-151 0 0,-4-3 2 0 0,0 0 19 0 0,1 0 0 0 0,-1 0 0 0 0,1 0 0 0 0,0 0 0 0 0,0 0 0 0 0,0 0 1 0 0,0-1-1 0 0,0 1 0 0 0,1-1 0 0 0,-1 0 0 0 0,1 0 0 0 0,0-1 0 0 0,-1 1 0 0 0,1-1 0 0 0,0 1 1 0 0,0-1-1 0 0,0 0 0 0 0,0-1 0 0 0,0 1 0 0 0,0-1 0 0 0,0 0 0 0 0,0 0 0 0 0,0 0 0 0 0,0 0-21 0 0,-1-1 14 0 0,-1 0 0 0 0,0 1 0 0 0,0-1 0 0 0,1-1 0 0 0,-1 1-1 0 0,0 0 1 0 0,0 0 0 0 0,0-1 0 0 0,0 1 0 0 0,-1-1 0 0 0,1 0-1 0 0,0 1 1 0 0,-1-1 0 0 0,1 0 0 0 0,-1 0 0 0 0,1 0 0 0 0,-1 0-1 0 0,0 0 1 0 0,0-1 0 0 0,0 1 0 0 0,0 0 0 0 0,0 0 0 0 0,-1-1-1 0 0,1 1 1 0 0,-1 0 0 0 0,1-1 0 0 0,-1 1 0 0 0,0-1 0 0 0,0 1-1 0 0,0-1 1 0 0,0 1 0 0 0,-1-2-14 0 0,0-4 91 0 0,-9-3 1855 0 0,9 11-1848 0 0,1 1-184 0 0,0 0 80 0 0,-1 2-6 0 0,1 1 1 0 0,0-1-1 0 0,0 1 0 0 0,0-1 0 0 0,1 0 0 0 0,-1 1 0 0 0,1-1 0 0 0,0 1 0 0 0,-1-1 0 0 0,2 0 1 0 0,-1 0-1 0 0,0 1 0 0 0,1-1 0 0 0,-1 0 0 0 0,1 0 0 0 0,0 0 0 0 0,0-1 0 0 0,1 2 12 0 0,-1-1 0 0 0,0 0 0 0 0,1-1 0 0 0,-1 0 0 0 0,0 0 0 0 0,1 1 0 0 0,0-1 0 0 0,-1-1 0 0 0,1 1 0 0 0,0 0 0 0 0,0-1 0 0 0,0 1 0 0 0,0-1 0 0 0,0 0 0 0 0,1 0 0 0 0,-1 0 0 0 0,0-1 0 0 0,0 1 0 0 0,1-1 0 0 0,-1 0 0 0 0,0 0 0 0 0,1 0 0 0 0,-1 0 0 0 0,0 0 0 0 0,3-1 0 0 0,7-3-44 0 0,-10 4 125 0 0,0-1 0 0 0,0 1 1 0 0,0-1-1 0 0,0 0 0 0 0,-1 0 0 0 0,1 0 0 0 0,0-1 0 0 0,0 1 0 0 0,-1 0 0 0 0,1-1 0 0 0,-1 0 0 0 0,1 0 1 0 0,-1 1-1 0 0,0-2 0 0 0,0 1 0 0 0,0 0 0 0 0,0 0 0 0 0,0 0 0 0 0,0-1 0 0 0,-1 1 0 0 0,1-1 1 0 0,-1 0-1 0 0,0 0-81 0 0,1 0 26 0 0,-1 0 0 0 0,0 0 0 0 0,0-1 0 0 0,0 1 0 0 0,-1 0 0 0 0,1-1 0 0 0,-1 1 0 0 0,0-1 0 0 0,0 1-1 0 0,0-1 1 0 0,0 1 0 0 0,-1 0 0 0 0,1-1 0 0 0,-1 1 0 0 0,0 0 0 0 0,0-1 0 0 0,0 1 0 0 0,0 0 0 0 0,-1 0 0 0 0,1 0 0 0 0,-1 0 0 0 0,0 0 0 0 0,0 0 0 0 0,0 0 0 0 0,-2-1-26 0 0,4 3 9 0 0,-5-5-1629 0 0,2 4-4782 0 0,0 0-487 0 0</inkml:trace>
  <inkml:trace contextRef="#ctx0" brushRef="#br0" timeOffset="1878.572">710 6 3224 0 0,'0'0'143'0'0,"4"-3"26"0"0,-1 1 203 0 0,2 1 1281 0 0,6 6 4262 0 0,-7-3-4437 0 0,30 26 1018 0 0,10-2-1572 0 0,89 69 137 0 0,-127-91-933 0 0,-1 0 0 0 0,0 0-1 0 0,0 0 1 0 0,0 1 0 0 0,-1-1-1 0 0,1 1 1 0 0,-1 0 0 0 0,0 0-1 0 0,-1 1 1 0 0,1-1 0 0 0,-1 1-1 0 0,2 5-127 0 0,21 27 909 0 0,2 14 142 0 0,-17-6-509 0 0,-8-36-398 0 0,0 0 0 0 0,-1-1 0 0 0,0 1 1 0 0,-1 0-1 0 0,1 0 0 0 0,-2 0 0 0 0,0 0 1 0 0,0 0-1 0 0,-1 0 0 0 0,-1 4-144 0 0,-12 48 495 0 0,-18-18-351 0 0,-3-25-117 0 0,34-19-737 0 0,1 0-283 0 0,-1 0-1288 0 0,-6-3-4928 0 0</inkml:trace>
</inkml:ink>
</file>

<file path=ppt/ink/ink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35.13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159 296 2304 0 0,'0'0'101'0'0,"-13"-4"4314"0"0,-21 4 2698 0 0,-27 29-5386 0 0,55-23-1683 0 0,-35 47 86 0 0,40-51-121 0 0,1 1 1 0 0,-1 0-1 0 0,1 0 0 0 0,-1-1 1 0 0,1 1-1 0 0,0 0 0 0 0,0 0 0 0 0,0 0 1 0 0,0-1-1 0 0,0 1 0 0 0,1 0 0 0 0,-1 0 1 0 0,1 0-1 0 0,0-1 0 0 0,0 1 0 0 0,0-1 1 0 0,0 1-1 0 0,0 0 0 0 0,1-1 0 0 0,-1 0 1 0 0,1 1-1 0 0,0-1 0 0 0,-1 0 1 0 0,1 0-1 0 0,0 0 0 0 0,0 0 0 0 0,0 0 1 0 0,1 0-1 0 0,-1-1 0 0 0,0 1 0 0 0,1-1 1 0 0,-1 1-1 0 0,1-1 0 0 0,-1 0 0 0 0,1 0 1 0 0,0 0-1 0 0,-1-1 0 0 0,1 1 0 0 0,0 0-8 0 0,1-1 65 0 0,1 1 1 0 0,-1-1 0 0 0,0 1 0 0 0,0-1 0 0 0,1-1 0 0 0,-1 1 0 0 0,0 0-1 0 0,0-1 1 0 0,1 0 0 0 0,-1 0 0 0 0,0 0 0 0 0,0-1 0 0 0,0 0 0 0 0,-1 1 0 0 0,1-1-1 0 0,0 0 1 0 0,0-1 0 0 0,-1 1 0 0 0,0-1 0 0 0,1 1 0 0 0,-1-1 0 0 0,0 0 0 0 0,0 0-1 0 0,-1-1 1 0 0,1 1 0 0 0,-1-1 0 0 0,1 1 0 0 0,-1-1 0 0 0,0 0 0 0 0,0 1 0 0 0,-1-1-1 0 0,2-3-66 0 0,-1 0 240 0 0,1-1-1 0 0,-1 0 1 0 0,0 0 0 0 0,0-1-1 0 0,-1 1 1 0 0,0 0-1 0 0,-1 0 1 0 0,0-1-1 0 0,0 1 1 0 0,-1 0-1 0 0,0-1 1 0 0,0 1-1 0 0,-1 0 1 0 0,0 0-1 0 0,0 0 1 0 0,-1 0-1 0 0,-4-7-239 0 0,-32-82 1295 0 0,3 5-1040 0 0,34 43-621 0 0,4 44 377 0 0,-2 4 49 0 0,2 1 40 0 0,1 1-107 0 0,1 0 1 0 0,-1 0-1 0 0,1 1 0 0 0,-1-1 1 0 0,0 1-1 0 0,0 0 0 0 0,0 0 1 0 0,0 0-1 0 0,0 1 0 0 0,-1-1 1 0 0,1 1-1 0 0,-1-1 0 0 0,1 1 1 0 0,-1 0-1 0 0,0 0 0 0 0,0 0 1 0 0,0 0-1 0 0,0 0 0 0 0,-1 0 1 0 0,1 1-1 0 0,-1-1 0 0 0,0 0 1 0 0,0 1-1 0 0,0-1 0 0 0,-1 1 7 0 0,8 14-20 0 0,71 189 1188 0 0,-58-159-516 0 0,-9-24-1344 0 0,-12-23 60 0 0,0-1-146 0 0,6 4-6315 0 0,-5-4 101 0 0</inkml:trace>
</inkml:ink>
</file>

<file path=ppt/ink/ink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7-14T02:36:37.18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2304 0 0,'2'1'167'0'0,"36"8"8200"0"0,-13-3-4214 0 0,-10-2-4432 0 0,18 6 2326 0 0,-27-8-1881 0 0,0 0 0 0 0,0 0-1 0 0,0 0 1 0 0,1-1 0 0 0,-1 0-1 0 0,1-1 1 0 0,-1 1 0 0 0,1-1-1 0 0,-1 0 1 0 0,1-1 0 0 0,1 0-166 0 0,13 1-3 0 0,-20 0-122 0 0,-1 0-770 0 0,0 0-354 0 0,0 0-79 0 0,0 0-14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Together, these can tell a more complete story about the models accuracy</a:t>
            </a:r>
          </a:p>
        </p:txBody>
      </p:sp>
    </p:spTree>
    <p:extLst>
      <p:ext uri="{BB962C8B-B14F-4D97-AF65-F5344CB8AC3E}">
        <p14:creationId xmlns:p14="http://schemas.microsoft.com/office/powerpoint/2010/main" val="2034156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Calculate precision (4/ (2 + 4) = 2/3)</a:t>
            </a:r>
          </a:p>
          <a:p>
            <a:r>
              <a:rPr lang="en-US" dirty="0"/>
              <a:t>High precision means your positive predictions are trustworthy</a:t>
            </a:r>
          </a:p>
        </p:txBody>
      </p:sp>
    </p:spTree>
    <p:extLst>
      <p:ext uri="{BB962C8B-B14F-4D97-AF65-F5344CB8AC3E}">
        <p14:creationId xmlns:p14="http://schemas.microsoft.com/office/powerpoint/2010/main" val="114310372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Calculate recall (4 / (4 + 2)   = 2/3) </a:t>
            </a:r>
          </a:p>
          <a:p>
            <a:r>
              <a:rPr lang="en-US" dirty="0"/>
              <a:t>2 positive examples not shown</a:t>
            </a:r>
          </a:p>
          <a:p>
            <a:r>
              <a:rPr lang="en-US" dirty="0"/>
              <a:t>High recall means we are likely to “discover”  all the positive examples</a:t>
            </a:r>
          </a:p>
        </p:txBody>
      </p:sp>
    </p:spTree>
    <p:extLst>
      <p:ext uri="{BB962C8B-B14F-4D97-AF65-F5344CB8AC3E}">
        <p14:creationId xmlns:p14="http://schemas.microsoft.com/office/powerpoint/2010/main" val="150263823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WOS:</a:t>
            </a:r>
          </a:p>
          <a:p>
            <a:pPr lvl="1"/>
            <a:r>
              <a:rPr lang="en-US" dirty="0"/>
              <a:t>Circle the diagonal, label “correct”</a:t>
            </a:r>
          </a:p>
          <a:p>
            <a:pPr lvl="0"/>
            <a:r>
              <a:rPr lang="en-US" dirty="0"/>
              <a:t>Mention that you can’t exactly say false positive or false negative here, since there isn’t just a positive or negative, there are more classes.</a:t>
            </a:r>
          </a:p>
        </p:txBody>
      </p:sp>
    </p:spTree>
    <p:extLst>
      <p:ext uri="{BB962C8B-B14F-4D97-AF65-F5344CB8AC3E}">
        <p14:creationId xmlns:p14="http://schemas.microsoft.com/office/powerpoint/2010/main" val="22802810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WOS:</a:t>
            </a:r>
          </a:p>
          <a:p>
            <a:pPr lvl="1"/>
            <a:r>
              <a:rPr lang="en-US" dirty="0"/>
              <a:t>Draw lines intersection the origin at different slopes in different colors, where lower w1 is corresponding to lower slope. Label corresponding dots on the diagram</a:t>
            </a:r>
          </a:p>
        </p:txBody>
      </p:sp>
    </p:spTree>
    <p:extLst>
      <p:ext uri="{BB962C8B-B14F-4D97-AF65-F5344CB8AC3E}">
        <p14:creationId xmlns:p14="http://schemas.microsoft.com/office/powerpoint/2010/main" val="411175663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WOS:</a:t>
            </a:r>
          </a:p>
          <a:p>
            <a:pPr lvl="1"/>
            <a:r>
              <a:rPr lang="en-US" dirty="0"/>
              <a:t>Probability of seeing the label y, given the input x</a:t>
            </a:r>
          </a:p>
          <a:p>
            <a:pPr lvl="1"/>
            <a:r>
              <a:rPr lang="en-US" dirty="0"/>
              <a:t>P(y=+1|x) + P(y=-1|x) = 1</a:t>
            </a:r>
          </a:p>
          <a:p>
            <a:pPr lvl="1"/>
            <a:r>
              <a:rPr lang="en-US" dirty="0"/>
              <a:t>P(y=+1|x) \in [0, 1]</a:t>
            </a:r>
          </a:p>
          <a:p>
            <a:pPr lvl="1"/>
            <a:r>
              <a:rPr lang="en-US" dirty="0"/>
              <a:t>P(</a:t>
            </a:r>
            <a:r>
              <a:rPr lang="en-US" dirty="0" err="1"/>
              <a:t>y|x</a:t>
            </a:r>
            <a:r>
              <a:rPr lang="en-US" dirty="0"/>
              <a:t>) = piecewise P(y=+1|x) If y = +1 else P(y=-1 | x)</a:t>
            </a:r>
          </a:p>
        </p:txBody>
      </p:sp>
    </p:spTree>
    <p:extLst>
      <p:ext uri="{BB962C8B-B14F-4D97-AF65-F5344CB8AC3E}">
        <p14:creationId xmlns:p14="http://schemas.microsoft.com/office/powerpoint/2010/main" val="257845278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WOS:</a:t>
            </a:r>
          </a:p>
          <a:p>
            <a:pPr lvl="1"/>
            <a:r>
              <a:rPr lang="en-US" dirty="0"/>
              <a:t>P(y=+1 | x) &gt;/&lt;/= 0.5</a:t>
            </a:r>
          </a:p>
        </p:txBody>
      </p:sp>
    </p:spTree>
    <p:extLst>
      <p:ext uri="{BB962C8B-B14F-4D97-AF65-F5344CB8AC3E}">
        <p14:creationId xmlns:p14="http://schemas.microsoft.com/office/powerpoint/2010/main" val="52842961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Mark points on graph</a:t>
            </a:r>
          </a:p>
          <a:p>
            <a:pPr lvl="1"/>
            <a:r>
              <a:rPr lang="en-US" dirty="0"/>
              <a:t>-2, ~0.12</a:t>
            </a:r>
          </a:p>
          <a:p>
            <a:pPr lvl="1"/>
            <a:r>
              <a:rPr lang="en-US" dirty="0"/>
              <a:t>2, ~0.88</a:t>
            </a:r>
          </a:p>
          <a:p>
            <a:pPr lvl="1"/>
            <a:r>
              <a:rPr lang="en-US" dirty="0"/>
              <a:t>Nice property: sigmoid(-x) = 1-sigmoid(x)</a:t>
            </a:r>
          </a:p>
        </p:txBody>
      </p:sp>
    </p:spTree>
    <p:extLst>
      <p:ext uri="{BB962C8B-B14F-4D97-AF65-F5344CB8AC3E}">
        <p14:creationId xmlns:p14="http://schemas.microsoft.com/office/powerpoint/2010/main" val="302905716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WOS:</a:t>
            </a:r>
          </a:p>
          <a:p>
            <a:pPr lvl="1"/>
            <a:r>
              <a:rPr lang="en-US" dirty="0"/>
              <a:t>Score(x) = </a:t>
            </a:r>
            <a:r>
              <a:rPr lang="en-US" dirty="0" err="1"/>
              <a:t>w^Th</a:t>
            </a:r>
            <a:r>
              <a:rPr lang="en-US" dirty="0"/>
              <a:t>(x)</a:t>
            </a:r>
          </a:p>
          <a:p>
            <a:pPr lvl="1"/>
            <a:r>
              <a:rPr lang="en-US" dirty="0"/>
              <a:t>Mark where predictions change  on graph</a:t>
            </a:r>
          </a:p>
        </p:txBody>
      </p:sp>
    </p:spTree>
    <p:extLst>
      <p:ext uri="{BB962C8B-B14F-4D97-AF65-F5344CB8AC3E}">
        <p14:creationId xmlns:p14="http://schemas.microsoft.com/office/powerpoint/2010/main" val="17100386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Underline the model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13495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965772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Now that we have the model, let’s revisit the quality metric</a:t>
            </a:r>
          </a:p>
          <a:p>
            <a:r>
              <a:rPr lang="en-US" dirty="0"/>
              <a:t>WOS: Circle Quality Metric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743584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P(y=+1|x,w ) = … and P(y=-1|x, w) at top</a:t>
            </a:r>
          </a:p>
          <a:p>
            <a:r>
              <a:rPr lang="en-US" dirty="0"/>
              <a:t>Write P(</a:t>
            </a:r>
            <a:r>
              <a:rPr lang="en-US" dirty="0" err="1"/>
              <a:t>y|x</a:t>
            </a:r>
            <a:r>
              <a:rPr lang="en-US" dirty="0"/>
              <a:t>, w) = piecewise next to it</a:t>
            </a:r>
          </a:p>
          <a:p>
            <a:r>
              <a:rPr lang="en-US" dirty="0"/>
              <a:t>Write ell(w) = P(y_1|x_1,w)P(y_2|x_2,w)…</a:t>
            </a:r>
          </a:p>
          <a:p>
            <a:r>
              <a:rPr lang="en-US" dirty="0"/>
              <a:t>Write product notation</a:t>
            </a:r>
          </a:p>
        </p:txBody>
      </p:sp>
    </p:spTree>
    <p:extLst>
      <p:ext uri="{BB962C8B-B14F-4D97-AF65-F5344CB8AC3E}">
        <p14:creationId xmlns:p14="http://schemas.microsoft.com/office/powerpoint/2010/main" val="17904760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WOS:</a:t>
            </a:r>
          </a:p>
          <a:p>
            <a:pPr lvl="1"/>
            <a:r>
              <a:rPr lang="en-US" dirty="0"/>
              <a:t>Draw two separate lines in different colors, one good one bad, write the arrow of the score, and select two points each that are wall/poorly classifier depending on the classifier.</a:t>
            </a:r>
          </a:p>
        </p:txBody>
      </p:sp>
    </p:spTree>
    <p:extLst>
      <p:ext uri="{BB962C8B-B14F-4D97-AF65-F5344CB8AC3E}">
        <p14:creationId xmlns:p14="http://schemas.microsoft.com/office/powerpoint/2010/main" val="31371636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top log(ab) = log(a) + log(b)</a:t>
            </a:r>
          </a:p>
          <a:p>
            <a:r>
              <a:rPr lang="en-US" dirty="0"/>
              <a:t>Write underneath left that this penalizes being wrong on the positive examples (imagine if Score(x) was -\</a:t>
            </a:r>
            <a:r>
              <a:rPr lang="en-US" dirty="0" err="1"/>
              <a:t>infty</a:t>
            </a:r>
            <a:r>
              <a:rPr lang="en-US" dirty="0"/>
              <a:t>)</a:t>
            </a:r>
          </a:p>
          <a:p>
            <a:r>
              <a:rPr lang="en-US" dirty="0"/>
              <a:t>Write underneath right that this penalizes being wrong on positive examples</a:t>
            </a:r>
          </a:p>
        </p:txBody>
      </p:sp>
    </p:spTree>
    <p:extLst>
      <p:ext uri="{BB962C8B-B14F-4D97-AF65-F5344CB8AC3E}">
        <p14:creationId xmlns:p14="http://schemas.microsoft.com/office/powerpoint/2010/main" val="123996830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920558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965782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457200" y="720725"/>
            <a:ext cx="6400800" cy="360045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Now that we have a quality metric, let’s determine how to improve our model’s performance on that quality metric</a:t>
            </a:r>
          </a:p>
          <a:p>
            <a:r>
              <a:rPr lang="en-US" dirty="0"/>
              <a:t>WOS: Circle Quality Metric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54477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WOS:</a:t>
            </a:r>
          </a:p>
          <a:p>
            <a:pPr lvl="1"/>
            <a:r>
              <a:rPr lang="en-US" dirty="0"/>
              <a:t>Draw points ascending the slope</a:t>
            </a:r>
          </a:p>
        </p:txBody>
      </p:sp>
    </p:spTree>
    <p:extLst>
      <p:ext uri="{BB962C8B-B14F-4D97-AF65-F5344CB8AC3E}">
        <p14:creationId xmlns:p14="http://schemas.microsoft.com/office/powerpoint/2010/main" val="205757413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WOS:</a:t>
            </a:r>
          </a:p>
          <a:p>
            <a:pPr lvl="1"/>
            <a:r>
              <a:rPr lang="en-US" dirty="0"/>
              <a:t>Learning Rate (with arrow)</a:t>
            </a:r>
          </a:p>
          <a:p>
            <a:pPr lvl="1"/>
            <a:r>
              <a:rPr lang="en-US" dirty="0"/>
              <a:t>\alpha</a:t>
            </a:r>
          </a:p>
        </p:txBody>
      </p:sp>
    </p:spTree>
    <p:extLst>
      <p:ext uri="{BB962C8B-B14F-4D97-AF65-F5344CB8AC3E}">
        <p14:creationId xmlns:p14="http://schemas.microsoft.com/office/powerpoint/2010/main" val="168459113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“Normal” hill climbing</a:t>
            </a:r>
          </a:p>
        </p:txBody>
      </p:sp>
    </p:spTree>
    <p:extLst>
      <p:ext uri="{BB962C8B-B14F-4D97-AF65-F5344CB8AC3E}">
        <p14:creationId xmlns:p14="http://schemas.microsoft.com/office/powerpoint/2010/main" val="41084975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Where is sentiment analysis used? One example is marketing or analytics, where companies want to get the average sentiment of different content they put out based on the comments.</a:t>
            </a:r>
          </a:p>
        </p:txBody>
      </p:sp>
    </p:spTree>
    <p:extLst>
      <p:ext uri="{BB962C8B-B14F-4D97-AF65-F5344CB8AC3E}">
        <p14:creationId xmlns:p14="http://schemas.microsoft.com/office/powerpoint/2010/main" val="2180687977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hill-climbing with tiny steps</a:t>
            </a:r>
          </a:p>
        </p:txBody>
      </p:sp>
    </p:spTree>
    <p:extLst>
      <p:ext uri="{BB962C8B-B14F-4D97-AF65-F5344CB8AC3E}">
        <p14:creationId xmlns:p14="http://schemas.microsoft.com/office/powerpoint/2010/main" val="3833282165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bouncing back and forth up the hill</a:t>
            </a:r>
          </a:p>
        </p:txBody>
      </p:sp>
    </p:spTree>
    <p:extLst>
      <p:ext uri="{BB962C8B-B14F-4D97-AF65-F5344CB8AC3E}">
        <p14:creationId xmlns:p14="http://schemas.microsoft.com/office/powerpoint/2010/main" val="246252499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bouncing out of the hill</a:t>
            </a:r>
          </a:p>
        </p:txBody>
      </p:sp>
    </p:spTree>
    <p:extLst>
      <p:ext uri="{BB962C8B-B14F-4D97-AF65-F5344CB8AC3E}">
        <p14:creationId xmlns:p14="http://schemas.microsoft.com/office/powerpoint/2010/main" val="132432643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WOS: 5, 6, 5x6=30</a:t>
            </a:r>
          </a:p>
        </p:txBody>
      </p:sp>
    </p:spTree>
    <p:extLst>
      <p:ext uri="{BB962C8B-B14F-4D97-AF65-F5344CB8AC3E}">
        <p14:creationId xmlns:p14="http://schemas.microsoft.com/office/powerpoint/2010/main" val="3975954113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24088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Circle coefficients and say they are getting larger </a:t>
            </a:r>
          </a:p>
          <a:p>
            <a:r>
              <a:rPr lang="en-US"/>
              <a:t>Point out that the decision boundary is getting a bit more whack</a:t>
            </a:r>
          </a:p>
        </p:txBody>
      </p:sp>
    </p:spTree>
    <p:extLst>
      <p:ext uri="{BB962C8B-B14F-4D97-AF65-F5344CB8AC3E}">
        <p14:creationId xmlns:p14="http://schemas.microsoft.com/office/powerpoint/2010/main" val="420418000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Point out coefficients are huge now! </a:t>
            </a:r>
          </a:p>
          <a:p>
            <a:r>
              <a:rPr lang="en-US"/>
              <a:t>Decision boundary doesn’t really make sense</a:t>
            </a:r>
          </a:p>
        </p:txBody>
      </p:sp>
    </p:spTree>
    <p:extLst>
      <p:ext uri="{BB962C8B-B14F-4D97-AF65-F5344CB8AC3E}">
        <p14:creationId xmlns:p14="http://schemas.microsoft.com/office/powerpoint/2010/main" val="2493274508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for the same point, it gives a higher probability</a:t>
            </a:r>
          </a:p>
        </p:txBody>
      </p:sp>
    </p:spTree>
    <p:extLst>
      <p:ext uri="{BB962C8B-B14F-4D97-AF65-F5344CB8AC3E}">
        <p14:creationId xmlns:p14="http://schemas.microsoft.com/office/powerpoint/2010/main" val="188263293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Validation Set / Cross-Validation</a:t>
            </a:r>
          </a:p>
          <a:p>
            <a:r>
              <a:rPr lang="en-US" dirty="0"/>
              <a:t>Forward Stepwise Feature Selection</a:t>
            </a:r>
          </a:p>
          <a:p>
            <a:r>
              <a:rPr lang="en-US" dirty="0"/>
              <a:t>Regularization</a:t>
            </a:r>
          </a:p>
          <a:p>
            <a:r>
              <a:rPr lang="en-US" dirty="0"/>
              <a:t>Lowering the number of </a:t>
            </a:r>
            <a:r>
              <a:rPr lang="en-US" dirty="0" err="1"/>
              <a:t>featurs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475221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Validation Set / Cross-Validation</a:t>
            </a:r>
          </a:p>
          <a:p>
            <a:r>
              <a:rPr lang="en-US" dirty="0"/>
              <a:t>Forward Stepwise Feature Selection</a:t>
            </a:r>
          </a:p>
          <a:p>
            <a:r>
              <a:rPr lang="en-US" dirty="0"/>
              <a:t>Regularization</a:t>
            </a:r>
          </a:p>
          <a:p>
            <a:r>
              <a:rPr lang="en-US" dirty="0"/>
              <a:t>Lowering the number of features</a:t>
            </a:r>
          </a:p>
        </p:txBody>
      </p:sp>
    </p:spTree>
    <p:extLst>
      <p:ext uri="{BB962C8B-B14F-4D97-AF65-F5344CB8AC3E}">
        <p14:creationId xmlns:p14="http://schemas.microsoft.com/office/powerpoint/2010/main" val="23258163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WOS:</a:t>
            </a:r>
          </a:p>
          <a:p>
            <a:pPr lvl="1"/>
            <a:r>
              <a:rPr lang="en-US" dirty="0"/>
              <a:t>1, 3, 1, 2, 1, 1, 1, 1, 1</a:t>
            </a:r>
          </a:p>
          <a:p>
            <a:pPr lvl="1"/>
            <a:r>
              <a:rPr lang="en-US" dirty="0"/>
              <a:t>$$h_1(x)$$, $$h_2(x)$$, …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84418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6914944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WOS:</a:t>
            </a:r>
          </a:p>
          <a:p>
            <a:pPr lvl="1"/>
            <a:r>
              <a:rPr lang="en-US" dirty="0"/>
              <a:t>Same as Ridge!</a:t>
            </a:r>
          </a:p>
          <a:p>
            <a:pPr lvl="1"/>
            <a:r>
              <a:rPr lang="en-US" dirty="0"/>
              <a:t>Cross-Validation</a:t>
            </a:r>
          </a:p>
          <a:p>
            <a:pPr lvl="1"/>
            <a:r>
              <a:rPr lang="en-US" dirty="0"/>
              <a:t>Validation Set</a:t>
            </a:r>
          </a:p>
        </p:txBody>
      </p:sp>
    </p:spTree>
    <p:extLst>
      <p:ext uri="{BB962C8B-B14F-4D97-AF65-F5344CB8AC3E}">
        <p14:creationId xmlns:p14="http://schemas.microsoft.com/office/powerpoint/2010/main" val="264265858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WOS:</a:t>
            </a:r>
          </a:p>
          <a:p>
            <a:pPr lvl="1"/>
            <a:r>
              <a:rPr lang="en-US" dirty="0"/>
              <a:t>Previous example</a:t>
            </a:r>
          </a:p>
          <a:p>
            <a:pPr lvl="1"/>
            <a:r>
              <a:rPr lang="en-US" dirty="0"/>
              <a:t>Score(x) = 2</a:t>
            </a:r>
          </a:p>
          <a:p>
            <a:pPr lvl="1"/>
            <a:r>
              <a:rPr lang="en-US" dirty="0"/>
              <a:t>\hat{y} = +1</a:t>
            </a:r>
          </a:p>
          <a:p>
            <a:pPr lvl="1"/>
            <a:r>
              <a:rPr lang="en-US" dirty="0"/>
              <a:t>y-\hat{y} = 0</a:t>
            </a:r>
          </a:p>
        </p:txBody>
      </p:sp>
    </p:spTree>
    <p:extLst>
      <p:ext uri="{BB962C8B-B14F-4D97-AF65-F5344CB8AC3E}">
        <p14:creationId xmlns:p14="http://schemas.microsoft.com/office/powerpoint/2010/main" val="3789165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Each point represents a sentence</a:t>
            </a:r>
          </a:p>
          <a:p>
            <a:r>
              <a:rPr lang="en-US" dirty="0"/>
              <a:t>WOS:</a:t>
            </a:r>
          </a:p>
          <a:p>
            <a:pPr marL="914400" marR="0" lvl="1" indent="-317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○"/>
              <a:tabLst/>
              <a:defRPr/>
            </a:pPr>
            <a:r>
              <a:rPr lang="en-US" dirty="0"/>
              <a:t>Above: Score &lt; 0, predict negative sentiment</a:t>
            </a:r>
          </a:p>
          <a:p>
            <a:pPr lvl="1"/>
            <a:r>
              <a:rPr lang="en-US" dirty="0"/>
              <a:t>Below: Score &gt; 0, predict positive sentiment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9990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WOS:</a:t>
            </a:r>
          </a:p>
          <a:p>
            <a:pPr lvl="1"/>
            <a:r>
              <a:rPr lang="en-US" dirty="0"/>
              <a:t>Classification Error: # mistakes / total</a:t>
            </a:r>
          </a:p>
          <a:p>
            <a:pPr lvl="2"/>
            <a:r>
              <a:rPr lang="en-US" dirty="0"/>
              <a:t>$$\sum 1{y-\hat{y}}$$</a:t>
            </a:r>
          </a:p>
          <a:p>
            <a:pPr lvl="1"/>
            <a:r>
              <a:rPr lang="en-US" dirty="0"/>
              <a:t>Classification Accuracy: 1 - error</a:t>
            </a:r>
          </a:p>
          <a:p>
            <a:pPr lvl="2"/>
            <a:r>
              <a:rPr lang="en-US" dirty="0"/>
              <a:t># correct / total</a:t>
            </a:r>
          </a:p>
        </p:txBody>
      </p:sp>
    </p:spTree>
    <p:extLst>
      <p:ext uri="{BB962C8B-B14F-4D97-AF65-F5344CB8AC3E}">
        <p14:creationId xmlns:p14="http://schemas.microsoft.com/office/powerpoint/2010/main" val="28934773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So how can we break down the types of errors to think about them in a more detailed fashion? Using a tool called confusion matrices.</a:t>
            </a:r>
          </a:p>
          <a:p>
            <a:r>
              <a:rPr lang="en-US" dirty="0"/>
              <a:t>WOS: y, \hat{y}</a:t>
            </a:r>
          </a:p>
        </p:txBody>
      </p:sp>
    </p:spTree>
    <p:extLst>
      <p:ext uri="{BB962C8B-B14F-4D97-AF65-F5344CB8AC3E}">
        <p14:creationId xmlns:p14="http://schemas.microsoft.com/office/powerpoint/2010/main" val="387203185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3893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CD9732-38F6-429A-80B4-0D5E5CCEE5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9101" y="-300"/>
            <a:ext cx="4602079" cy="5143500"/>
          </a:xfrm>
          <a:prstGeom prst="rect">
            <a:avLst/>
          </a:prstGeom>
        </p:spPr>
      </p:pic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B57BA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26159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40F63F-3C9C-CD48-8D2C-3427CCC7325A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620392088"/>
      </p:ext>
    </p:extLst>
  </p:cSld>
  <p:clrMapOvr>
    <a:masterClrMapping/>
  </p:clrMapOvr>
  <p:transition>
    <p:fade thruBlk="1"/>
  </p:transition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 userDrawn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 userDrawn="1"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 userDrawn="1"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6" name="Google Shape;363;p47">
            <a:extLst>
              <a:ext uri="{FF2B5EF4-FFF2-40B4-BE49-F238E27FC236}">
                <a16:creationId xmlns:a16="http://schemas.microsoft.com/office/drawing/2014/main" id="{3541BDF9-5784-074C-A08C-87376337677D}"/>
              </a:ext>
            </a:extLst>
          </p:cNvPr>
          <p:cNvGrpSpPr/>
          <p:nvPr userDrawn="1"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17" name="Google Shape;364;p47">
              <a:extLst>
                <a:ext uri="{FF2B5EF4-FFF2-40B4-BE49-F238E27FC236}">
                  <a16:creationId xmlns:a16="http://schemas.microsoft.com/office/drawing/2014/main" id="{572CE08A-2EDE-ED40-8929-A4D030F473E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65;p47">
              <a:extLst>
                <a:ext uri="{FF2B5EF4-FFF2-40B4-BE49-F238E27FC236}">
                  <a16:creationId xmlns:a16="http://schemas.microsoft.com/office/drawing/2014/main" id="{E3272AF4-EF81-B947-99F7-208AC87C7B41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66;p47">
              <a:extLst>
                <a:ext uri="{FF2B5EF4-FFF2-40B4-BE49-F238E27FC236}">
                  <a16:creationId xmlns:a16="http://schemas.microsoft.com/office/drawing/2014/main" id="{584652AF-EDE0-DE40-8E38-1CC1E523A7C4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67;p47">
              <a:extLst>
                <a:ext uri="{FF2B5EF4-FFF2-40B4-BE49-F238E27FC236}">
                  <a16:creationId xmlns:a16="http://schemas.microsoft.com/office/drawing/2014/main" id="{C22F9A86-3FF7-6945-90B2-1F66B4E0EEB8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68;p47">
              <a:extLst>
                <a:ext uri="{FF2B5EF4-FFF2-40B4-BE49-F238E27FC236}">
                  <a16:creationId xmlns:a16="http://schemas.microsoft.com/office/drawing/2014/main" id="{35E00376-99D9-274D-A292-AFECD22C8F81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69;p47">
              <a:extLst>
                <a:ext uri="{FF2B5EF4-FFF2-40B4-BE49-F238E27FC236}">
                  <a16:creationId xmlns:a16="http://schemas.microsoft.com/office/drawing/2014/main" id="{D11F13E6-7749-5D4B-A7A0-EFE5A88346CC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8F7C7F8-C034-EF43-941C-B3BC5BC5855C}"/>
              </a:ext>
            </a:extLst>
          </p:cNvPr>
          <p:cNvSpPr txBox="1"/>
          <p:nvPr userDrawn="1"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</p:spTree>
    <p:extLst>
      <p:ext uri="{BB962C8B-B14F-4D97-AF65-F5344CB8AC3E}">
        <p14:creationId xmlns:p14="http://schemas.microsoft.com/office/powerpoint/2010/main" val="33408445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40F63F-3C9C-CD48-8D2C-3427CCC7325A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39449525"/>
      </p:ext>
    </p:extLst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B57BA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6218442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F2B598-DA07-4F30-BC18-EBBE2AB51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9457768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bg>
      <p:bgPr>
        <a:solidFill>
          <a:srgbClr val="D89F39"/>
        </a:solid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005687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72;p10">
            <a:extLst>
              <a:ext uri="{FF2B5EF4-FFF2-40B4-BE49-F238E27FC236}">
                <a16:creationId xmlns:a16="http://schemas.microsoft.com/office/drawing/2014/main" id="{584BC1AE-CA48-4C7B-8CBC-68108A32BE75}"/>
              </a:ext>
            </a:extLst>
          </p:cNvPr>
          <p:cNvSpPr txBox="1"/>
          <p:nvPr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</a:rPr>
              <a:t>Think</a:t>
            </a:r>
            <a:endParaRPr sz="240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FFFFFF"/>
              </a:solidFill>
            </a:endParaRPr>
          </a:p>
        </p:txBody>
      </p:sp>
      <p:sp>
        <p:nvSpPr>
          <p:cNvPr id="12" name="Google Shape;72;p10">
            <a:extLst>
              <a:ext uri="{FF2B5EF4-FFF2-40B4-BE49-F238E27FC236}">
                <a16:creationId xmlns:a16="http://schemas.microsoft.com/office/drawing/2014/main" id="{F852DD33-53F1-4722-BB85-ED3D938F9553}"/>
              </a:ext>
            </a:extLst>
          </p:cNvPr>
          <p:cNvSpPr txBox="1"/>
          <p:nvPr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</a:rPr>
              <a:t>Think</a:t>
            </a:r>
            <a:endParaRPr sz="240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FFFFFF"/>
              </a:solidFill>
            </a:endParaRPr>
          </a:p>
        </p:txBody>
      </p:sp>
      <p:sp>
        <p:nvSpPr>
          <p:cNvPr id="14" name="Google Shape;72;p10">
            <a:extLst>
              <a:ext uri="{FF2B5EF4-FFF2-40B4-BE49-F238E27FC236}">
                <a16:creationId xmlns:a16="http://schemas.microsoft.com/office/drawing/2014/main" id="{9A53CD8C-2A1F-40D3-AF37-30D2F4AC941B}"/>
              </a:ext>
            </a:extLst>
          </p:cNvPr>
          <p:cNvSpPr txBox="1"/>
          <p:nvPr userDrawn="1"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>
                <a:solidFill>
                  <a:srgbClr val="FFFFFF"/>
                </a:solidFill>
              </a:rPr>
              <a:t>Think</a:t>
            </a:r>
            <a:endParaRPr sz="240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6497884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1_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594518" y="1100842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11"/>
          <p:cNvSpPr/>
          <p:nvPr/>
        </p:nvSpPr>
        <p:spPr>
          <a:xfrm>
            <a:off x="1659574" y="1331991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84;p11">
            <a:extLst>
              <a:ext uri="{FF2B5EF4-FFF2-40B4-BE49-F238E27FC236}">
                <a16:creationId xmlns:a16="http://schemas.microsoft.com/office/drawing/2014/main" id="{5D953DEC-1E95-4367-BB58-B5E94D1B8086}"/>
              </a:ext>
            </a:extLst>
          </p:cNvPr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85;p11">
            <a:extLst>
              <a:ext uri="{FF2B5EF4-FFF2-40B4-BE49-F238E27FC236}">
                <a16:creationId xmlns:a16="http://schemas.microsoft.com/office/drawing/2014/main" id="{05A67550-2E3D-49EB-9EB6-FB935C412A8A}"/>
              </a:ext>
            </a:extLst>
          </p:cNvPr>
          <p:cNvSpPr/>
          <p:nvPr/>
        </p:nvSpPr>
        <p:spPr>
          <a:xfrm>
            <a:off x="1842276" y="1147824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82;p11">
            <a:extLst>
              <a:ext uri="{FF2B5EF4-FFF2-40B4-BE49-F238E27FC236}">
                <a16:creationId xmlns:a16="http://schemas.microsoft.com/office/drawing/2014/main" id="{8862DC09-B271-4C5C-A463-62732B63ADF1}"/>
              </a:ext>
            </a:extLst>
          </p:cNvPr>
          <p:cNvSpPr txBox="1"/>
          <p:nvPr/>
        </p:nvSpPr>
        <p:spPr>
          <a:xfrm>
            <a:off x="234450" y="1051100"/>
            <a:ext cx="2046300" cy="7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rgbClr val="FFFFFF"/>
                </a:solidFill>
              </a:rPr>
              <a:t>Group</a:t>
            </a:r>
            <a:endParaRPr sz="24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0292293"/>
      </p:ext>
    </p:extLst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9CF693F7-8485-4342-A45C-2880CB1A38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643109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5" name="Google Shape;55;p9">
            <a:extLst>
              <a:ext uri="{FF2B5EF4-FFF2-40B4-BE49-F238E27FC236}">
                <a16:creationId xmlns:a16="http://schemas.microsoft.com/office/drawing/2014/main" id="{B37EAD93-95EB-9841-84F5-9921CB1AF447}"/>
              </a:ext>
            </a:extLst>
          </p:cNvPr>
          <p:cNvGrpSpPr/>
          <p:nvPr/>
        </p:nvGrpSpPr>
        <p:grpSpPr>
          <a:xfrm>
            <a:off x="234447" y="3686127"/>
            <a:ext cx="304009" cy="326513"/>
            <a:chOff x="616425" y="2329600"/>
            <a:chExt cx="361700" cy="388475"/>
          </a:xfrm>
        </p:grpSpPr>
        <p:sp>
          <p:nvSpPr>
            <p:cNvPr id="26" name="Google Shape;56;p9">
              <a:extLst>
                <a:ext uri="{FF2B5EF4-FFF2-40B4-BE49-F238E27FC236}">
                  <a16:creationId xmlns:a16="http://schemas.microsoft.com/office/drawing/2014/main" id="{DFA692B1-A617-944F-854B-4334549512DD}"/>
                </a:ext>
              </a:extLst>
            </p:cNvPr>
            <p:cNvSpPr/>
            <p:nvPr/>
          </p:nvSpPr>
          <p:spPr>
            <a:xfrm>
              <a:off x="616425" y="2329600"/>
              <a:ext cx="361700" cy="388475"/>
            </a:xfrm>
            <a:custGeom>
              <a:avLst/>
              <a:gdLst/>
              <a:ahLst/>
              <a:cxnLst/>
              <a:rect l="l" t="t" r="r" b="b"/>
              <a:pathLst>
                <a:path w="14468" h="15539" fill="none" extrusionOk="0">
                  <a:moveTo>
                    <a:pt x="14273" y="13030"/>
                  </a:moveTo>
                  <a:lnTo>
                    <a:pt x="9621" y="6479"/>
                  </a:lnTo>
                  <a:lnTo>
                    <a:pt x="9621" y="2338"/>
                  </a:lnTo>
                  <a:lnTo>
                    <a:pt x="10303" y="1656"/>
                  </a:lnTo>
                  <a:lnTo>
                    <a:pt x="10303" y="1656"/>
                  </a:lnTo>
                  <a:lnTo>
                    <a:pt x="10400" y="1559"/>
                  </a:lnTo>
                  <a:lnTo>
                    <a:pt x="10474" y="1437"/>
                  </a:lnTo>
                  <a:lnTo>
                    <a:pt x="10522" y="1291"/>
                  </a:lnTo>
                  <a:lnTo>
                    <a:pt x="10571" y="1169"/>
                  </a:lnTo>
                  <a:lnTo>
                    <a:pt x="10571" y="1023"/>
                  </a:lnTo>
                  <a:lnTo>
                    <a:pt x="10571" y="877"/>
                  </a:lnTo>
                  <a:lnTo>
                    <a:pt x="10547" y="731"/>
                  </a:lnTo>
                  <a:lnTo>
                    <a:pt x="10498" y="609"/>
                  </a:lnTo>
                  <a:lnTo>
                    <a:pt x="10498" y="609"/>
                  </a:lnTo>
                  <a:lnTo>
                    <a:pt x="10449" y="463"/>
                  </a:lnTo>
                  <a:lnTo>
                    <a:pt x="10352" y="366"/>
                  </a:lnTo>
                  <a:lnTo>
                    <a:pt x="10254" y="244"/>
                  </a:lnTo>
                  <a:lnTo>
                    <a:pt x="10157" y="171"/>
                  </a:lnTo>
                  <a:lnTo>
                    <a:pt x="10035" y="98"/>
                  </a:lnTo>
                  <a:lnTo>
                    <a:pt x="9889" y="49"/>
                  </a:lnTo>
                  <a:lnTo>
                    <a:pt x="9767" y="25"/>
                  </a:lnTo>
                  <a:lnTo>
                    <a:pt x="9621" y="0"/>
                  </a:lnTo>
                  <a:lnTo>
                    <a:pt x="4848" y="0"/>
                  </a:lnTo>
                  <a:lnTo>
                    <a:pt x="4848" y="0"/>
                  </a:lnTo>
                  <a:lnTo>
                    <a:pt x="4701" y="25"/>
                  </a:lnTo>
                  <a:lnTo>
                    <a:pt x="4580" y="49"/>
                  </a:lnTo>
                  <a:lnTo>
                    <a:pt x="4433" y="98"/>
                  </a:lnTo>
                  <a:lnTo>
                    <a:pt x="4312" y="171"/>
                  </a:lnTo>
                  <a:lnTo>
                    <a:pt x="4214" y="244"/>
                  </a:lnTo>
                  <a:lnTo>
                    <a:pt x="4117" y="366"/>
                  </a:lnTo>
                  <a:lnTo>
                    <a:pt x="4019" y="463"/>
                  </a:lnTo>
                  <a:lnTo>
                    <a:pt x="3971" y="609"/>
                  </a:lnTo>
                  <a:lnTo>
                    <a:pt x="3971" y="609"/>
                  </a:lnTo>
                  <a:lnTo>
                    <a:pt x="3922" y="731"/>
                  </a:lnTo>
                  <a:lnTo>
                    <a:pt x="3898" y="877"/>
                  </a:lnTo>
                  <a:lnTo>
                    <a:pt x="3898" y="1023"/>
                  </a:lnTo>
                  <a:lnTo>
                    <a:pt x="3898" y="1169"/>
                  </a:lnTo>
                  <a:lnTo>
                    <a:pt x="3946" y="1291"/>
                  </a:lnTo>
                  <a:lnTo>
                    <a:pt x="3995" y="1437"/>
                  </a:lnTo>
                  <a:lnTo>
                    <a:pt x="4068" y="1559"/>
                  </a:lnTo>
                  <a:lnTo>
                    <a:pt x="4166" y="1656"/>
                  </a:lnTo>
                  <a:lnTo>
                    <a:pt x="4848" y="2338"/>
                  </a:lnTo>
                  <a:lnTo>
                    <a:pt x="4848" y="6479"/>
                  </a:lnTo>
                  <a:lnTo>
                    <a:pt x="196" y="13030"/>
                  </a:lnTo>
                  <a:lnTo>
                    <a:pt x="196" y="13030"/>
                  </a:lnTo>
                  <a:lnTo>
                    <a:pt x="123" y="13152"/>
                  </a:lnTo>
                  <a:lnTo>
                    <a:pt x="50" y="13274"/>
                  </a:lnTo>
                  <a:lnTo>
                    <a:pt x="25" y="13395"/>
                  </a:lnTo>
                  <a:lnTo>
                    <a:pt x="1" y="13517"/>
                  </a:lnTo>
                  <a:lnTo>
                    <a:pt x="1" y="13639"/>
                  </a:lnTo>
                  <a:lnTo>
                    <a:pt x="25" y="13785"/>
                  </a:lnTo>
                  <a:lnTo>
                    <a:pt x="50" y="13907"/>
                  </a:lnTo>
                  <a:lnTo>
                    <a:pt x="98" y="14029"/>
                  </a:lnTo>
                  <a:lnTo>
                    <a:pt x="585" y="15003"/>
                  </a:lnTo>
                  <a:lnTo>
                    <a:pt x="585" y="15003"/>
                  </a:lnTo>
                  <a:lnTo>
                    <a:pt x="658" y="15125"/>
                  </a:lnTo>
                  <a:lnTo>
                    <a:pt x="756" y="15222"/>
                  </a:lnTo>
                  <a:lnTo>
                    <a:pt x="829" y="15320"/>
                  </a:lnTo>
                  <a:lnTo>
                    <a:pt x="951" y="15393"/>
                  </a:lnTo>
                  <a:lnTo>
                    <a:pt x="1073" y="15441"/>
                  </a:lnTo>
                  <a:lnTo>
                    <a:pt x="1194" y="15490"/>
                  </a:lnTo>
                  <a:lnTo>
                    <a:pt x="1316" y="15539"/>
                  </a:lnTo>
                  <a:lnTo>
                    <a:pt x="1462" y="15539"/>
                  </a:lnTo>
                  <a:lnTo>
                    <a:pt x="13006" y="15539"/>
                  </a:lnTo>
                  <a:lnTo>
                    <a:pt x="13006" y="15539"/>
                  </a:lnTo>
                  <a:lnTo>
                    <a:pt x="13153" y="15539"/>
                  </a:lnTo>
                  <a:lnTo>
                    <a:pt x="13274" y="15490"/>
                  </a:lnTo>
                  <a:lnTo>
                    <a:pt x="13396" y="15441"/>
                  </a:lnTo>
                  <a:lnTo>
                    <a:pt x="13518" y="15393"/>
                  </a:lnTo>
                  <a:lnTo>
                    <a:pt x="13640" y="15320"/>
                  </a:lnTo>
                  <a:lnTo>
                    <a:pt x="13713" y="15222"/>
                  </a:lnTo>
                  <a:lnTo>
                    <a:pt x="13810" y="15125"/>
                  </a:lnTo>
                  <a:lnTo>
                    <a:pt x="13883" y="15003"/>
                  </a:lnTo>
                  <a:lnTo>
                    <a:pt x="14370" y="14029"/>
                  </a:lnTo>
                  <a:lnTo>
                    <a:pt x="14370" y="14029"/>
                  </a:lnTo>
                  <a:lnTo>
                    <a:pt x="14419" y="13907"/>
                  </a:lnTo>
                  <a:lnTo>
                    <a:pt x="14443" y="13785"/>
                  </a:lnTo>
                  <a:lnTo>
                    <a:pt x="14468" y="13639"/>
                  </a:lnTo>
                  <a:lnTo>
                    <a:pt x="14468" y="13517"/>
                  </a:lnTo>
                  <a:lnTo>
                    <a:pt x="14443" y="13395"/>
                  </a:lnTo>
                  <a:lnTo>
                    <a:pt x="14419" y="13274"/>
                  </a:lnTo>
                  <a:lnTo>
                    <a:pt x="14346" y="13152"/>
                  </a:lnTo>
                  <a:lnTo>
                    <a:pt x="14273" y="13030"/>
                  </a:lnTo>
                  <a:lnTo>
                    <a:pt x="14273" y="1303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57;p9">
              <a:extLst>
                <a:ext uri="{FF2B5EF4-FFF2-40B4-BE49-F238E27FC236}">
                  <a16:creationId xmlns:a16="http://schemas.microsoft.com/office/drawing/2014/main" id="{819CE10C-5124-9B42-B42E-C453A6058A63}"/>
                </a:ext>
              </a:extLst>
            </p:cNvPr>
            <p:cNvSpPr/>
            <p:nvPr/>
          </p:nvSpPr>
          <p:spPr>
            <a:xfrm>
              <a:off x="704725" y="2545750"/>
              <a:ext cx="185125" cy="25"/>
            </a:xfrm>
            <a:custGeom>
              <a:avLst/>
              <a:gdLst/>
              <a:ahLst/>
              <a:cxnLst/>
              <a:rect l="l" t="t" r="r" b="b"/>
              <a:pathLst>
                <a:path w="7405" h="1" fill="none" extrusionOk="0">
                  <a:moveTo>
                    <a:pt x="7404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58;p9">
              <a:extLst>
                <a:ext uri="{FF2B5EF4-FFF2-40B4-BE49-F238E27FC236}">
                  <a16:creationId xmlns:a16="http://schemas.microsoft.com/office/drawing/2014/main" id="{04B3A3EE-6444-0346-A1E0-D3B65F3DA229}"/>
                </a:ext>
              </a:extLst>
            </p:cNvPr>
            <p:cNvSpPr/>
            <p:nvPr/>
          </p:nvSpPr>
          <p:spPr>
            <a:xfrm>
              <a:off x="811875" y="2626125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1" y="633"/>
                  </a:moveTo>
                  <a:lnTo>
                    <a:pt x="1" y="633"/>
                  </a:lnTo>
                  <a:lnTo>
                    <a:pt x="25" y="487"/>
                  </a:lnTo>
                  <a:lnTo>
                    <a:pt x="50" y="390"/>
                  </a:lnTo>
                  <a:lnTo>
                    <a:pt x="98" y="268"/>
                  </a:lnTo>
                  <a:lnTo>
                    <a:pt x="171" y="171"/>
                  </a:lnTo>
                  <a:lnTo>
                    <a:pt x="269" y="98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634" y="0"/>
                  </a:lnTo>
                  <a:lnTo>
                    <a:pt x="634" y="0"/>
                  </a:lnTo>
                  <a:lnTo>
                    <a:pt x="756" y="24"/>
                  </a:lnTo>
                  <a:lnTo>
                    <a:pt x="853" y="49"/>
                  </a:lnTo>
                  <a:lnTo>
                    <a:pt x="975" y="98"/>
                  </a:lnTo>
                  <a:lnTo>
                    <a:pt x="1072" y="171"/>
                  </a:lnTo>
                  <a:lnTo>
                    <a:pt x="1146" y="268"/>
                  </a:lnTo>
                  <a:lnTo>
                    <a:pt x="1194" y="390"/>
                  </a:lnTo>
                  <a:lnTo>
                    <a:pt x="1243" y="487"/>
                  </a:lnTo>
                  <a:lnTo>
                    <a:pt x="1243" y="633"/>
                  </a:lnTo>
                  <a:lnTo>
                    <a:pt x="1243" y="633"/>
                  </a:lnTo>
                  <a:lnTo>
                    <a:pt x="1243" y="755"/>
                  </a:lnTo>
                  <a:lnTo>
                    <a:pt x="1194" y="853"/>
                  </a:lnTo>
                  <a:lnTo>
                    <a:pt x="1146" y="974"/>
                  </a:lnTo>
                  <a:lnTo>
                    <a:pt x="1072" y="1072"/>
                  </a:lnTo>
                  <a:lnTo>
                    <a:pt x="975" y="1145"/>
                  </a:lnTo>
                  <a:lnTo>
                    <a:pt x="853" y="1194"/>
                  </a:lnTo>
                  <a:lnTo>
                    <a:pt x="756" y="1242"/>
                  </a:lnTo>
                  <a:lnTo>
                    <a:pt x="634" y="1242"/>
                  </a:lnTo>
                  <a:lnTo>
                    <a:pt x="634" y="1242"/>
                  </a:lnTo>
                  <a:lnTo>
                    <a:pt x="488" y="1242"/>
                  </a:lnTo>
                  <a:lnTo>
                    <a:pt x="390" y="1194"/>
                  </a:lnTo>
                  <a:lnTo>
                    <a:pt x="269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50" y="853"/>
                  </a:lnTo>
                  <a:lnTo>
                    <a:pt x="25" y="755"/>
                  </a:lnTo>
                  <a:lnTo>
                    <a:pt x="1" y="633"/>
                  </a:lnTo>
                  <a:lnTo>
                    <a:pt x="1" y="63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59;p9">
              <a:extLst>
                <a:ext uri="{FF2B5EF4-FFF2-40B4-BE49-F238E27FC236}">
                  <a16:creationId xmlns:a16="http://schemas.microsoft.com/office/drawing/2014/main" id="{74D3972D-6F5C-6042-B46B-62B9642BF4F5}"/>
                </a:ext>
              </a:extLst>
            </p:cNvPr>
            <p:cNvSpPr/>
            <p:nvPr/>
          </p:nvSpPr>
          <p:spPr>
            <a:xfrm>
              <a:off x="751000" y="2568275"/>
              <a:ext cx="54200" cy="53600"/>
            </a:xfrm>
            <a:custGeom>
              <a:avLst/>
              <a:gdLst/>
              <a:ahLst/>
              <a:cxnLst/>
              <a:rect l="l" t="t" r="r" b="b"/>
              <a:pathLst>
                <a:path w="2168" h="2144" fill="none" extrusionOk="0">
                  <a:moveTo>
                    <a:pt x="1096" y="2144"/>
                  </a:moveTo>
                  <a:lnTo>
                    <a:pt x="1096" y="2144"/>
                  </a:lnTo>
                  <a:lnTo>
                    <a:pt x="877" y="2119"/>
                  </a:lnTo>
                  <a:lnTo>
                    <a:pt x="658" y="2071"/>
                  </a:lnTo>
                  <a:lnTo>
                    <a:pt x="487" y="1973"/>
                  </a:lnTo>
                  <a:lnTo>
                    <a:pt x="317" y="1827"/>
                  </a:lnTo>
                  <a:lnTo>
                    <a:pt x="195" y="1681"/>
                  </a:lnTo>
                  <a:lnTo>
                    <a:pt x="98" y="1486"/>
                  </a:lnTo>
                  <a:lnTo>
                    <a:pt x="25" y="1291"/>
                  </a:lnTo>
                  <a:lnTo>
                    <a:pt x="0" y="1072"/>
                  </a:lnTo>
                  <a:lnTo>
                    <a:pt x="0" y="1072"/>
                  </a:lnTo>
                  <a:lnTo>
                    <a:pt x="25" y="853"/>
                  </a:lnTo>
                  <a:lnTo>
                    <a:pt x="98" y="658"/>
                  </a:lnTo>
                  <a:lnTo>
                    <a:pt x="195" y="463"/>
                  </a:lnTo>
                  <a:lnTo>
                    <a:pt x="317" y="317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77" y="0"/>
                  </a:lnTo>
                  <a:lnTo>
                    <a:pt x="1096" y="0"/>
                  </a:lnTo>
                  <a:lnTo>
                    <a:pt x="1096" y="0"/>
                  </a:lnTo>
                  <a:lnTo>
                    <a:pt x="1315" y="0"/>
                  </a:lnTo>
                  <a:lnTo>
                    <a:pt x="1510" y="73"/>
                  </a:lnTo>
                  <a:lnTo>
                    <a:pt x="1681" y="171"/>
                  </a:lnTo>
                  <a:lnTo>
                    <a:pt x="1851" y="317"/>
                  </a:lnTo>
                  <a:lnTo>
                    <a:pt x="1973" y="463"/>
                  </a:lnTo>
                  <a:lnTo>
                    <a:pt x="2070" y="658"/>
                  </a:lnTo>
                  <a:lnTo>
                    <a:pt x="2144" y="853"/>
                  </a:lnTo>
                  <a:lnTo>
                    <a:pt x="2168" y="1072"/>
                  </a:lnTo>
                  <a:lnTo>
                    <a:pt x="2168" y="1072"/>
                  </a:lnTo>
                  <a:lnTo>
                    <a:pt x="2144" y="1291"/>
                  </a:lnTo>
                  <a:lnTo>
                    <a:pt x="2070" y="1486"/>
                  </a:lnTo>
                  <a:lnTo>
                    <a:pt x="1973" y="1681"/>
                  </a:lnTo>
                  <a:lnTo>
                    <a:pt x="1851" y="1827"/>
                  </a:lnTo>
                  <a:lnTo>
                    <a:pt x="1681" y="1973"/>
                  </a:lnTo>
                  <a:lnTo>
                    <a:pt x="1510" y="2071"/>
                  </a:lnTo>
                  <a:lnTo>
                    <a:pt x="1315" y="2119"/>
                  </a:lnTo>
                  <a:lnTo>
                    <a:pt x="1096" y="2144"/>
                  </a:lnTo>
                  <a:lnTo>
                    <a:pt x="1096" y="214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60;p9">
              <a:extLst>
                <a:ext uri="{FF2B5EF4-FFF2-40B4-BE49-F238E27FC236}">
                  <a16:creationId xmlns:a16="http://schemas.microsoft.com/office/drawing/2014/main" id="{D4D028A4-89DB-2C43-848E-358101808AF1}"/>
                </a:ext>
              </a:extLst>
            </p:cNvPr>
            <p:cNvSpPr/>
            <p:nvPr/>
          </p:nvSpPr>
          <p:spPr>
            <a:xfrm>
              <a:off x="769875" y="2662650"/>
              <a:ext cx="23775" cy="23775"/>
            </a:xfrm>
            <a:custGeom>
              <a:avLst/>
              <a:gdLst/>
              <a:ahLst/>
              <a:cxnLst/>
              <a:rect l="l" t="t" r="r" b="b"/>
              <a:pathLst>
                <a:path w="951" h="951" fill="none" extrusionOk="0">
                  <a:moveTo>
                    <a:pt x="0" y="463"/>
                  </a:moveTo>
                  <a:lnTo>
                    <a:pt x="0" y="463"/>
                  </a:lnTo>
                  <a:lnTo>
                    <a:pt x="0" y="366"/>
                  </a:lnTo>
                  <a:lnTo>
                    <a:pt x="25" y="293"/>
                  </a:lnTo>
                  <a:lnTo>
                    <a:pt x="73" y="195"/>
                  </a:lnTo>
                  <a:lnTo>
                    <a:pt x="146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585" y="0"/>
                  </a:lnTo>
                  <a:lnTo>
                    <a:pt x="658" y="25"/>
                  </a:lnTo>
                  <a:lnTo>
                    <a:pt x="755" y="73"/>
                  </a:lnTo>
                  <a:lnTo>
                    <a:pt x="828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0" y="366"/>
                  </a:lnTo>
                  <a:lnTo>
                    <a:pt x="950" y="463"/>
                  </a:lnTo>
                  <a:lnTo>
                    <a:pt x="950" y="463"/>
                  </a:lnTo>
                  <a:lnTo>
                    <a:pt x="950" y="561"/>
                  </a:lnTo>
                  <a:lnTo>
                    <a:pt x="926" y="658"/>
                  </a:lnTo>
                  <a:lnTo>
                    <a:pt x="877" y="755"/>
                  </a:lnTo>
                  <a:lnTo>
                    <a:pt x="828" y="804"/>
                  </a:lnTo>
                  <a:lnTo>
                    <a:pt x="755" y="877"/>
                  </a:lnTo>
                  <a:lnTo>
                    <a:pt x="658" y="926"/>
                  </a:lnTo>
                  <a:lnTo>
                    <a:pt x="585" y="950"/>
                  </a:lnTo>
                  <a:lnTo>
                    <a:pt x="487" y="950"/>
                  </a:lnTo>
                  <a:lnTo>
                    <a:pt x="487" y="950"/>
                  </a:lnTo>
                  <a:lnTo>
                    <a:pt x="390" y="950"/>
                  </a:lnTo>
                  <a:lnTo>
                    <a:pt x="293" y="926"/>
                  </a:lnTo>
                  <a:lnTo>
                    <a:pt x="220" y="877"/>
                  </a:lnTo>
                  <a:lnTo>
                    <a:pt x="146" y="804"/>
                  </a:lnTo>
                  <a:lnTo>
                    <a:pt x="73" y="755"/>
                  </a:lnTo>
                  <a:lnTo>
                    <a:pt x="25" y="658"/>
                  </a:lnTo>
                  <a:lnTo>
                    <a:pt x="0" y="561"/>
                  </a:lnTo>
                  <a:lnTo>
                    <a:pt x="0" y="463"/>
                  </a:lnTo>
                  <a:lnTo>
                    <a:pt x="0" y="46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61;p9">
              <a:extLst>
                <a:ext uri="{FF2B5EF4-FFF2-40B4-BE49-F238E27FC236}">
                  <a16:creationId xmlns:a16="http://schemas.microsoft.com/office/drawing/2014/main" id="{AE6D05E6-CEDE-394C-BE71-260CFAE39A5E}"/>
                </a:ext>
              </a:extLst>
            </p:cNvPr>
            <p:cNvSpPr/>
            <p:nvPr/>
          </p:nvSpPr>
          <p:spPr>
            <a:xfrm>
              <a:off x="799700" y="2503125"/>
              <a:ext cx="24375" cy="23775"/>
            </a:xfrm>
            <a:custGeom>
              <a:avLst/>
              <a:gdLst/>
              <a:ahLst/>
              <a:cxnLst/>
              <a:rect l="l" t="t" r="r" b="b"/>
              <a:pathLst>
                <a:path w="975" h="951" fill="none" extrusionOk="0">
                  <a:moveTo>
                    <a:pt x="1" y="463"/>
                  </a:moveTo>
                  <a:lnTo>
                    <a:pt x="1" y="463"/>
                  </a:lnTo>
                  <a:lnTo>
                    <a:pt x="25" y="366"/>
                  </a:lnTo>
                  <a:lnTo>
                    <a:pt x="49" y="293"/>
                  </a:lnTo>
                  <a:lnTo>
                    <a:pt x="98" y="195"/>
                  </a:lnTo>
                  <a:lnTo>
                    <a:pt x="147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585" y="0"/>
                  </a:lnTo>
                  <a:lnTo>
                    <a:pt x="683" y="25"/>
                  </a:lnTo>
                  <a:lnTo>
                    <a:pt x="756" y="73"/>
                  </a:lnTo>
                  <a:lnTo>
                    <a:pt x="829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1" y="366"/>
                  </a:lnTo>
                  <a:lnTo>
                    <a:pt x="975" y="463"/>
                  </a:lnTo>
                  <a:lnTo>
                    <a:pt x="975" y="463"/>
                  </a:lnTo>
                  <a:lnTo>
                    <a:pt x="951" y="561"/>
                  </a:lnTo>
                  <a:lnTo>
                    <a:pt x="926" y="658"/>
                  </a:lnTo>
                  <a:lnTo>
                    <a:pt x="877" y="731"/>
                  </a:lnTo>
                  <a:lnTo>
                    <a:pt x="829" y="804"/>
                  </a:lnTo>
                  <a:lnTo>
                    <a:pt x="756" y="877"/>
                  </a:lnTo>
                  <a:lnTo>
                    <a:pt x="683" y="902"/>
                  </a:lnTo>
                  <a:lnTo>
                    <a:pt x="585" y="950"/>
                  </a:lnTo>
                  <a:lnTo>
                    <a:pt x="488" y="950"/>
                  </a:lnTo>
                  <a:lnTo>
                    <a:pt x="488" y="950"/>
                  </a:lnTo>
                  <a:lnTo>
                    <a:pt x="390" y="950"/>
                  </a:lnTo>
                  <a:lnTo>
                    <a:pt x="293" y="902"/>
                  </a:lnTo>
                  <a:lnTo>
                    <a:pt x="220" y="877"/>
                  </a:lnTo>
                  <a:lnTo>
                    <a:pt x="147" y="804"/>
                  </a:lnTo>
                  <a:lnTo>
                    <a:pt x="98" y="731"/>
                  </a:lnTo>
                  <a:lnTo>
                    <a:pt x="49" y="658"/>
                  </a:lnTo>
                  <a:lnTo>
                    <a:pt x="25" y="561"/>
                  </a:lnTo>
                  <a:lnTo>
                    <a:pt x="1" y="463"/>
                  </a:lnTo>
                  <a:lnTo>
                    <a:pt x="1" y="46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62;p9">
              <a:extLst>
                <a:ext uri="{FF2B5EF4-FFF2-40B4-BE49-F238E27FC236}">
                  <a16:creationId xmlns:a16="http://schemas.microsoft.com/office/drawing/2014/main" id="{31D6B255-C828-F849-BC3B-8F826C8EFB9B}"/>
                </a:ext>
              </a:extLst>
            </p:cNvPr>
            <p:cNvSpPr/>
            <p:nvPr/>
          </p:nvSpPr>
          <p:spPr>
            <a:xfrm>
              <a:off x="766825" y="2388050"/>
              <a:ext cx="60925" cy="25"/>
            </a:xfrm>
            <a:custGeom>
              <a:avLst/>
              <a:gdLst/>
              <a:ahLst/>
              <a:cxnLst/>
              <a:rect l="l" t="t" r="r" b="b"/>
              <a:pathLst>
                <a:path w="2437" h="1" fill="none" extrusionOk="0">
                  <a:moveTo>
                    <a:pt x="2436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63;p9">
              <a:extLst>
                <a:ext uri="{FF2B5EF4-FFF2-40B4-BE49-F238E27FC236}">
                  <a16:creationId xmlns:a16="http://schemas.microsoft.com/office/drawing/2014/main" id="{D4E630D5-D9A0-6444-BE4F-9631A278F7A7}"/>
                </a:ext>
              </a:extLst>
            </p:cNvPr>
            <p:cNvSpPr/>
            <p:nvPr/>
          </p:nvSpPr>
          <p:spPr>
            <a:xfrm>
              <a:off x="769875" y="2456250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0" y="633"/>
                  </a:moveTo>
                  <a:lnTo>
                    <a:pt x="0" y="633"/>
                  </a:lnTo>
                  <a:lnTo>
                    <a:pt x="0" y="512"/>
                  </a:lnTo>
                  <a:lnTo>
                    <a:pt x="49" y="390"/>
                  </a:lnTo>
                  <a:lnTo>
                    <a:pt x="98" y="268"/>
                  </a:lnTo>
                  <a:lnTo>
                    <a:pt x="171" y="195"/>
                  </a:lnTo>
                  <a:lnTo>
                    <a:pt x="268" y="122"/>
                  </a:lnTo>
                  <a:lnTo>
                    <a:pt x="366" y="49"/>
                  </a:lnTo>
                  <a:lnTo>
                    <a:pt x="487" y="24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731" y="24"/>
                  </a:lnTo>
                  <a:lnTo>
                    <a:pt x="853" y="49"/>
                  </a:lnTo>
                  <a:lnTo>
                    <a:pt x="975" y="122"/>
                  </a:lnTo>
                  <a:lnTo>
                    <a:pt x="1048" y="195"/>
                  </a:lnTo>
                  <a:lnTo>
                    <a:pt x="1145" y="268"/>
                  </a:lnTo>
                  <a:lnTo>
                    <a:pt x="1194" y="390"/>
                  </a:lnTo>
                  <a:lnTo>
                    <a:pt x="1218" y="512"/>
                  </a:lnTo>
                  <a:lnTo>
                    <a:pt x="1242" y="633"/>
                  </a:lnTo>
                  <a:lnTo>
                    <a:pt x="1242" y="633"/>
                  </a:lnTo>
                  <a:lnTo>
                    <a:pt x="1218" y="755"/>
                  </a:lnTo>
                  <a:lnTo>
                    <a:pt x="1194" y="877"/>
                  </a:lnTo>
                  <a:lnTo>
                    <a:pt x="1145" y="974"/>
                  </a:lnTo>
                  <a:lnTo>
                    <a:pt x="1048" y="1072"/>
                  </a:lnTo>
                  <a:lnTo>
                    <a:pt x="975" y="1145"/>
                  </a:lnTo>
                  <a:lnTo>
                    <a:pt x="853" y="1193"/>
                  </a:lnTo>
                  <a:lnTo>
                    <a:pt x="731" y="1242"/>
                  </a:lnTo>
                  <a:lnTo>
                    <a:pt x="609" y="1242"/>
                  </a:lnTo>
                  <a:lnTo>
                    <a:pt x="609" y="1242"/>
                  </a:lnTo>
                  <a:lnTo>
                    <a:pt x="487" y="1242"/>
                  </a:lnTo>
                  <a:lnTo>
                    <a:pt x="366" y="1193"/>
                  </a:lnTo>
                  <a:lnTo>
                    <a:pt x="268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49" y="877"/>
                  </a:lnTo>
                  <a:lnTo>
                    <a:pt x="0" y="755"/>
                  </a:lnTo>
                  <a:lnTo>
                    <a:pt x="0" y="633"/>
                  </a:lnTo>
                  <a:lnTo>
                    <a:pt x="0" y="63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41171410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grpSp>
        <p:nvGrpSpPr>
          <p:cNvPr id="16" name="Google Shape;363;p47">
            <a:extLst>
              <a:ext uri="{FF2B5EF4-FFF2-40B4-BE49-F238E27FC236}">
                <a16:creationId xmlns:a16="http://schemas.microsoft.com/office/drawing/2014/main" id="{3541BDF9-5784-074C-A08C-87376337677D}"/>
              </a:ext>
            </a:extLst>
          </p:cNvPr>
          <p:cNvGrpSpPr/>
          <p:nvPr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17" name="Google Shape;364;p47">
              <a:extLst>
                <a:ext uri="{FF2B5EF4-FFF2-40B4-BE49-F238E27FC236}">
                  <a16:creationId xmlns:a16="http://schemas.microsoft.com/office/drawing/2014/main" id="{572CE08A-2EDE-ED40-8929-A4D030F473E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65;p47">
              <a:extLst>
                <a:ext uri="{FF2B5EF4-FFF2-40B4-BE49-F238E27FC236}">
                  <a16:creationId xmlns:a16="http://schemas.microsoft.com/office/drawing/2014/main" id="{E3272AF4-EF81-B947-99F7-208AC87C7B41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66;p47">
              <a:extLst>
                <a:ext uri="{FF2B5EF4-FFF2-40B4-BE49-F238E27FC236}">
                  <a16:creationId xmlns:a16="http://schemas.microsoft.com/office/drawing/2014/main" id="{584652AF-EDE0-DE40-8E38-1CC1E523A7C4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67;p47">
              <a:extLst>
                <a:ext uri="{FF2B5EF4-FFF2-40B4-BE49-F238E27FC236}">
                  <a16:creationId xmlns:a16="http://schemas.microsoft.com/office/drawing/2014/main" id="{C22F9A86-3FF7-6945-90B2-1F66B4E0EEB8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68;p47">
              <a:extLst>
                <a:ext uri="{FF2B5EF4-FFF2-40B4-BE49-F238E27FC236}">
                  <a16:creationId xmlns:a16="http://schemas.microsoft.com/office/drawing/2014/main" id="{35E00376-99D9-274D-A292-AFECD22C8F81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69;p47">
              <a:extLst>
                <a:ext uri="{FF2B5EF4-FFF2-40B4-BE49-F238E27FC236}">
                  <a16:creationId xmlns:a16="http://schemas.microsoft.com/office/drawing/2014/main" id="{D11F13E6-7749-5D4B-A7A0-EFE5A88346CC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8F7C7F8-C034-EF43-941C-B3BC5BC5855C}"/>
              </a:ext>
            </a:extLst>
          </p:cNvPr>
          <p:cNvSpPr txBox="1"/>
          <p:nvPr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DC002A9-6F71-4260-AC7A-CA8BDE8488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15" name="Google Shape;33;p6">
            <a:extLst>
              <a:ext uri="{FF2B5EF4-FFF2-40B4-BE49-F238E27FC236}">
                <a16:creationId xmlns:a16="http://schemas.microsoft.com/office/drawing/2014/main" id="{7D0330C4-488F-4E11-BF3D-EA5DF26F0A65}"/>
              </a:ext>
            </a:extLst>
          </p:cNvPr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34;p6">
            <a:extLst>
              <a:ext uri="{FF2B5EF4-FFF2-40B4-BE49-F238E27FC236}">
                <a16:creationId xmlns:a16="http://schemas.microsoft.com/office/drawing/2014/main" id="{9AA0ECA5-9FBC-4C4B-A996-F0E3B3EC796D}"/>
              </a:ext>
            </a:extLst>
          </p:cNvPr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4" name="Google Shape;363;p47">
            <a:extLst>
              <a:ext uri="{FF2B5EF4-FFF2-40B4-BE49-F238E27FC236}">
                <a16:creationId xmlns:a16="http://schemas.microsoft.com/office/drawing/2014/main" id="{CA4C0B63-61BC-42D7-B10C-C17E378D6BB3}"/>
              </a:ext>
            </a:extLst>
          </p:cNvPr>
          <p:cNvGrpSpPr/>
          <p:nvPr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25" name="Google Shape;364;p47">
              <a:extLst>
                <a:ext uri="{FF2B5EF4-FFF2-40B4-BE49-F238E27FC236}">
                  <a16:creationId xmlns:a16="http://schemas.microsoft.com/office/drawing/2014/main" id="{E6339F27-6884-43C4-ACA3-533ECC8D418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365;p47">
              <a:extLst>
                <a:ext uri="{FF2B5EF4-FFF2-40B4-BE49-F238E27FC236}">
                  <a16:creationId xmlns:a16="http://schemas.microsoft.com/office/drawing/2014/main" id="{2F61311E-6ABC-4FA5-88CF-1E1E49177CE2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66;p47">
              <a:extLst>
                <a:ext uri="{FF2B5EF4-FFF2-40B4-BE49-F238E27FC236}">
                  <a16:creationId xmlns:a16="http://schemas.microsoft.com/office/drawing/2014/main" id="{FFA797A4-32D0-4B07-A937-80B9B4AE6CCC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367;p47">
              <a:extLst>
                <a:ext uri="{FF2B5EF4-FFF2-40B4-BE49-F238E27FC236}">
                  <a16:creationId xmlns:a16="http://schemas.microsoft.com/office/drawing/2014/main" id="{F55FF81A-18F9-4036-9BA4-D4E796DF3A27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368;p47">
              <a:extLst>
                <a:ext uri="{FF2B5EF4-FFF2-40B4-BE49-F238E27FC236}">
                  <a16:creationId xmlns:a16="http://schemas.microsoft.com/office/drawing/2014/main" id="{B47BC9E7-AA0A-4513-BB74-8438AC3B4E9D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69;p47">
              <a:extLst>
                <a:ext uri="{FF2B5EF4-FFF2-40B4-BE49-F238E27FC236}">
                  <a16:creationId xmlns:a16="http://schemas.microsoft.com/office/drawing/2014/main" id="{ADB9D0F2-9906-4BBA-9EAB-C51BE4A408F4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E07FEEEE-A528-47C9-8C2A-34EE7D884265}"/>
              </a:ext>
            </a:extLst>
          </p:cNvPr>
          <p:cNvSpPr txBox="1"/>
          <p:nvPr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  <p:sp>
        <p:nvSpPr>
          <p:cNvPr id="32" name="Google Shape;33;p6">
            <a:extLst>
              <a:ext uri="{FF2B5EF4-FFF2-40B4-BE49-F238E27FC236}">
                <a16:creationId xmlns:a16="http://schemas.microsoft.com/office/drawing/2014/main" id="{2B67C7AB-FDB9-4F82-A81D-B1896054F902}"/>
              </a:ext>
            </a:extLst>
          </p:cNvPr>
          <p:cNvSpPr/>
          <p:nvPr userDrawn="1"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4;p6">
            <a:extLst>
              <a:ext uri="{FF2B5EF4-FFF2-40B4-BE49-F238E27FC236}">
                <a16:creationId xmlns:a16="http://schemas.microsoft.com/office/drawing/2014/main" id="{97D57209-5B97-48FA-8540-C5AFDD26B5DD}"/>
              </a:ext>
            </a:extLst>
          </p:cNvPr>
          <p:cNvSpPr/>
          <p:nvPr userDrawn="1"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38" name="Google Shape;363;p47">
            <a:extLst>
              <a:ext uri="{FF2B5EF4-FFF2-40B4-BE49-F238E27FC236}">
                <a16:creationId xmlns:a16="http://schemas.microsoft.com/office/drawing/2014/main" id="{C5CD1A4D-742E-4196-B027-97A86EA0DE44}"/>
              </a:ext>
            </a:extLst>
          </p:cNvPr>
          <p:cNvGrpSpPr/>
          <p:nvPr userDrawn="1"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39" name="Google Shape;364;p47">
              <a:extLst>
                <a:ext uri="{FF2B5EF4-FFF2-40B4-BE49-F238E27FC236}">
                  <a16:creationId xmlns:a16="http://schemas.microsoft.com/office/drawing/2014/main" id="{068587FD-F5D6-484D-9F13-5C5CD4C18ECE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365;p47">
              <a:extLst>
                <a:ext uri="{FF2B5EF4-FFF2-40B4-BE49-F238E27FC236}">
                  <a16:creationId xmlns:a16="http://schemas.microsoft.com/office/drawing/2014/main" id="{D1C0EB45-AD10-48CA-B3BA-21D24B4B445B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366;p47">
              <a:extLst>
                <a:ext uri="{FF2B5EF4-FFF2-40B4-BE49-F238E27FC236}">
                  <a16:creationId xmlns:a16="http://schemas.microsoft.com/office/drawing/2014/main" id="{ED4C505F-00D6-4165-9FD7-A425AC9C739D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367;p47">
              <a:extLst>
                <a:ext uri="{FF2B5EF4-FFF2-40B4-BE49-F238E27FC236}">
                  <a16:creationId xmlns:a16="http://schemas.microsoft.com/office/drawing/2014/main" id="{6445BC82-EF40-4951-AB37-B8433BBCA194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368;p47">
              <a:extLst>
                <a:ext uri="{FF2B5EF4-FFF2-40B4-BE49-F238E27FC236}">
                  <a16:creationId xmlns:a16="http://schemas.microsoft.com/office/drawing/2014/main" id="{80D5F298-421C-433E-A7F5-813F3FB4D68A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369;p47">
              <a:extLst>
                <a:ext uri="{FF2B5EF4-FFF2-40B4-BE49-F238E27FC236}">
                  <a16:creationId xmlns:a16="http://schemas.microsoft.com/office/drawing/2014/main" id="{0C32534C-C993-4FA9-BED1-D647641F34E4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32F81821-1291-4DBC-929A-0A87854E8B64}"/>
              </a:ext>
            </a:extLst>
          </p:cNvPr>
          <p:cNvSpPr txBox="1"/>
          <p:nvPr userDrawn="1"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</p:spTree>
    <p:extLst>
      <p:ext uri="{BB962C8B-B14F-4D97-AF65-F5344CB8AC3E}">
        <p14:creationId xmlns:p14="http://schemas.microsoft.com/office/powerpoint/2010/main" val="38721964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559A83B-C13C-4757-9F87-A8ACFB64D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555027073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7BA6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81716339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3" r:id="rId10"/>
    <p:sldLayoutId id="2147483667" r:id="rId11"/>
    <p:sldLayoutId id="2147483668" r:id="rId12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0.png"/><Relationship Id="rId7" Type="http://schemas.openxmlformats.org/officeDocument/2006/relationships/image" Target="../media/image17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14.xml"/><Relationship Id="rId5" Type="http://schemas.openxmlformats.org/officeDocument/2006/relationships/image" Target="../media/image461.png"/><Relationship Id="rId4" Type="http://schemas.openxmlformats.org/officeDocument/2006/relationships/customXml" Target="../ink/ink1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40.png"/><Relationship Id="rId7" Type="http://schemas.openxmlformats.org/officeDocument/2006/relationships/customXml" Target="../ink/ink1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60.png"/><Relationship Id="rId5" Type="http://schemas.openxmlformats.org/officeDocument/2006/relationships/hyperlink" Target="https://en.wikipedia.org/wiki/Confusion_matrix" TargetMode="External"/><Relationship Id="rId4" Type="http://schemas.openxmlformats.org/officeDocument/2006/relationships/image" Target="../media/image45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17.xml"/><Relationship Id="rId5" Type="http://schemas.openxmlformats.org/officeDocument/2006/relationships/image" Target="../media/image80.png"/><Relationship Id="rId4" Type="http://schemas.openxmlformats.org/officeDocument/2006/relationships/image" Target="../media/image5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customXml" Target="../ink/ink18.xml"/><Relationship Id="rId4" Type="http://schemas.openxmlformats.org/officeDocument/2006/relationships/image" Target="../media/image6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ustomXml" Target="../ink/ink19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png"/><Relationship Id="rId5" Type="http://schemas.openxmlformats.org/officeDocument/2006/relationships/customXml" Target="../ink/ink20.xml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15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slideLayout" Target="../slideLayouts/slideLayout5.xml"/><Relationship Id="rId7" Type="http://schemas.openxmlformats.org/officeDocument/2006/relationships/customXml" Target="../ink/ink2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22.png"/><Relationship Id="rId5" Type="http://schemas.openxmlformats.org/officeDocument/2006/relationships/customXml" Target="../ink/ink21.xml"/><Relationship Id="rId10" Type="http://schemas.openxmlformats.org/officeDocument/2006/relationships/image" Target="../media/image24.png"/><Relationship Id="rId4" Type="http://schemas.openxmlformats.org/officeDocument/2006/relationships/image" Target="../media/image16.png"/><Relationship Id="rId9" Type="http://schemas.openxmlformats.org/officeDocument/2006/relationships/customXml" Target="../ink/ink2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10.png"/><Relationship Id="rId13" Type="http://schemas.openxmlformats.org/officeDocument/2006/relationships/customXml" Target="../ink/ink24.xml"/><Relationship Id="rId3" Type="http://schemas.openxmlformats.org/officeDocument/2006/relationships/image" Target="../media/image1510.png"/><Relationship Id="rId7" Type="http://schemas.openxmlformats.org/officeDocument/2006/relationships/image" Target="../media/image192.png"/><Relationship Id="rId12" Type="http://schemas.openxmlformats.org/officeDocument/2006/relationships/image" Target="../media/image1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10.png"/><Relationship Id="rId11" Type="http://schemas.openxmlformats.org/officeDocument/2006/relationships/image" Target="../media/image110.png"/><Relationship Id="rId10" Type="http://schemas.openxmlformats.org/officeDocument/2006/relationships/image" Target="../media/image1010.png"/><Relationship Id="rId9" Type="http://schemas.openxmlformats.org/officeDocument/2006/relationships/image" Target="../media/image216.png"/><Relationship Id="rId14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0.png"/><Relationship Id="rId18" Type="http://schemas.openxmlformats.org/officeDocument/2006/relationships/customXml" Target="../ink/ink32.xml"/><Relationship Id="rId26" Type="http://schemas.openxmlformats.org/officeDocument/2006/relationships/customXml" Target="../ink/ink36.xml"/><Relationship Id="rId39" Type="http://schemas.openxmlformats.org/officeDocument/2006/relationships/image" Target="../media/image44.png"/><Relationship Id="rId21" Type="http://schemas.openxmlformats.org/officeDocument/2006/relationships/image" Target="../media/image35.png"/><Relationship Id="rId34" Type="http://schemas.openxmlformats.org/officeDocument/2006/relationships/customXml" Target="../ink/ink40.xml"/><Relationship Id="rId42" Type="http://schemas.openxmlformats.org/officeDocument/2006/relationships/customXml" Target="../ink/ink44.xml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15.xml"/><Relationship Id="rId16" Type="http://schemas.openxmlformats.org/officeDocument/2006/relationships/customXml" Target="../ink/ink31.xml"/><Relationship Id="rId29" Type="http://schemas.openxmlformats.org/officeDocument/2006/relationships/image" Target="../media/image39.png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26.xml"/><Relationship Id="rId11" Type="http://schemas.openxmlformats.org/officeDocument/2006/relationships/image" Target="../media/image29.png"/><Relationship Id="rId24" Type="http://schemas.openxmlformats.org/officeDocument/2006/relationships/customXml" Target="../ink/ink35.xml"/><Relationship Id="rId32" Type="http://schemas.openxmlformats.org/officeDocument/2006/relationships/customXml" Target="../ink/ink39.xml"/><Relationship Id="rId37" Type="http://schemas.openxmlformats.org/officeDocument/2006/relationships/image" Target="../media/image43.png"/><Relationship Id="rId40" Type="http://schemas.openxmlformats.org/officeDocument/2006/relationships/customXml" Target="../ink/ink43.xml"/><Relationship Id="rId45" Type="http://schemas.openxmlformats.org/officeDocument/2006/relationships/image" Target="../media/image47.png"/><Relationship Id="rId5" Type="http://schemas.openxmlformats.org/officeDocument/2006/relationships/image" Target="../media/image26.png"/><Relationship Id="rId15" Type="http://schemas.openxmlformats.org/officeDocument/2006/relationships/image" Target="../media/image31.png"/><Relationship Id="rId23" Type="http://schemas.openxmlformats.org/officeDocument/2006/relationships/image" Target="../media/image36.png"/><Relationship Id="rId28" Type="http://schemas.openxmlformats.org/officeDocument/2006/relationships/customXml" Target="../ink/ink37.xml"/><Relationship Id="rId36" Type="http://schemas.openxmlformats.org/officeDocument/2006/relationships/customXml" Target="../ink/ink41.xml"/><Relationship Id="rId10" Type="http://schemas.openxmlformats.org/officeDocument/2006/relationships/customXml" Target="../ink/ink28.xml"/><Relationship Id="rId19" Type="http://schemas.openxmlformats.org/officeDocument/2006/relationships/image" Target="../media/image34.png"/><Relationship Id="rId31" Type="http://schemas.openxmlformats.org/officeDocument/2006/relationships/image" Target="../media/image40.png"/><Relationship Id="rId44" Type="http://schemas.openxmlformats.org/officeDocument/2006/relationships/customXml" Target="../ink/ink45.xml"/><Relationship Id="rId4" Type="http://schemas.openxmlformats.org/officeDocument/2006/relationships/customXml" Target="../ink/ink25.xml"/><Relationship Id="rId9" Type="http://schemas.openxmlformats.org/officeDocument/2006/relationships/image" Target="../media/image28.png"/><Relationship Id="rId14" Type="http://schemas.openxmlformats.org/officeDocument/2006/relationships/customXml" Target="../ink/ink30.xml"/><Relationship Id="rId22" Type="http://schemas.openxmlformats.org/officeDocument/2006/relationships/customXml" Target="../ink/ink34.xml"/><Relationship Id="rId27" Type="http://schemas.openxmlformats.org/officeDocument/2006/relationships/image" Target="../media/image38.png"/><Relationship Id="rId30" Type="http://schemas.openxmlformats.org/officeDocument/2006/relationships/customXml" Target="../ink/ink38.xml"/><Relationship Id="rId35" Type="http://schemas.openxmlformats.org/officeDocument/2006/relationships/image" Target="../media/image42.png"/><Relationship Id="rId43" Type="http://schemas.openxmlformats.org/officeDocument/2006/relationships/image" Target="../media/image46.png"/><Relationship Id="rId8" Type="http://schemas.openxmlformats.org/officeDocument/2006/relationships/customXml" Target="../ink/ink27.xml"/><Relationship Id="rId3" Type="http://schemas.openxmlformats.org/officeDocument/2006/relationships/image" Target="../media/image241.png"/><Relationship Id="rId12" Type="http://schemas.openxmlformats.org/officeDocument/2006/relationships/customXml" Target="../ink/ink29.xml"/><Relationship Id="rId17" Type="http://schemas.openxmlformats.org/officeDocument/2006/relationships/image" Target="../media/image33.png"/><Relationship Id="rId25" Type="http://schemas.openxmlformats.org/officeDocument/2006/relationships/image" Target="../media/image37.png"/><Relationship Id="rId33" Type="http://schemas.openxmlformats.org/officeDocument/2006/relationships/image" Target="../media/image41.png"/><Relationship Id="rId38" Type="http://schemas.openxmlformats.org/officeDocument/2006/relationships/customXml" Target="../ink/ink42.xml"/><Relationship Id="rId20" Type="http://schemas.openxmlformats.org/officeDocument/2006/relationships/customXml" Target="../ink/ink33.xml"/><Relationship Id="rId41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ustomXml" Target="../ink/ink46.xml"/><Relationship Id="rId2" Type="http://schemas.openxmlformats.org/officeDocument/2006/relationships/image" Target="../media/image131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8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13" Type="http://schemas.openxmlformats.org/officeDocument/2006/relationships/customXml" Target="../ink/ink50.xml"/><Relationship Id="rId3" Type="http://schemas.openxmlformats.org/officeDocument/2006/relationships/image" Target="../media/image280.png"/><Relationship Id="rId7" Type="http://schemas.openxmlformats.org/officeDocument/2006/relationships/customXml" Target="../ink/ink47.xml"/><Relationship Id="rId12" Type="http://schemas.openxmlformats.org/officeDocument/2006/relationships/image" Target="../media/image5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10.png"/><Relationship Id="rId11" Type="http://schemas.openxmlformats.org/officeDocument/2006/relationships/customXml" Target="../ink/ink49.xml"/><Relationship Id="rId5" Type="http://schemas.openxmlformats.org/officeDocument/2006/relationships/image" Target="../media/image300.png"/><Relationship Id="rId10" Type="http://schemas.openxmlformats.org/officeDocument/2006/relationships/image" Target="../media/image51.png"/><Relationship Id="rId4" Type="http://schemas.openxmlformats.org/officeDocument/2006/relationships/image" Target="../media/image290.png"/><Relationship Id="rId9" Type="http://schemas.openxmlformats.org/officeDocument/2006/relationships/customXml" Target="../ink/ink48.xml"/><Relationship Id="rId14" Type="http://schemas.openxmlformats.org/officeDocument/2006/relationships/image" Target="../media/image53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0.png"/><Relationship Id="rId13" Type="http://schemas.openxmlformats.org/officeDocument/2006/relationships/image" Target="../media/image451.png"/><Relationship Id="rId3" Type="http://schemas.openxmlformats.org/officeDocument/2006/relationships/image" Target="../media/image350.png"/><Relationship Id="rId7" Type="http://schemas.openxmlformats.org/officeDocument/2006/relationships/image" Target="../media/image391.png"/><Relationship Id="rId12" Type="http://schemas.openxmlformats.org/officeDocument/2006/relationships/image" Target="../media/image441.png"/><Relationship Id="rId2" Type="http://schemas.openxmlformats.org/officeDocument/2006/relationships/image" Target="../media/image340.png"/><Relationship Id="rId16" Type="http://schemas.openxmlformats.org/officeDocument/2006/relationships/image" Target="../media/image48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80.png"/><Relationship Id="rId11" Type="http://schemas.openxmlformats.org/officeDocument/2006/relationships/image" Target="../media/image430.png"/><Relationship Id="rId5" Type="http://schemas.openxmlformats.org/officeDocument/2006/relationships/image" Target="../media/image370.png"/><Relationship Id="rId15" Type="http://schemas.openxmlformats.org/officeDocument/2006/relationships/image" Target="../media/image470.png"/><Relationship Id="rId10" Type="http://schemas.openxmlformats.org/officeDocument/2006/relationships/image" Target="../media/image420.png"/><Relationship Id="rId4" Type="http://schemas.openxmlformats.org/officeDocument/2006/relationships/image" Target="../media/image360.png"/><Relationship Id="rId9" Type="http://schemas.openxmlformats.org/officeDocument/2006/relationships/image" Target="../media/image411.png"/><Relationship Id="rId14" Type="http://schemas.openxmlformats.org/officeDocument/2006/relationships/image" Target="../media/image462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customXml" Target="../ink/ink52.xml"/><Relationship Id="rId3" Type="http://schemas.openxmlformats.org/officeDocument/2006/relationships/image" Target="../media/image1410.pn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51.xml"/><Relationship Id="rId5" Type="http://schemas.openxmlformats.org/officeDocument/2006/relationships/image" Target="../media/image17.png"/><Relationship Id="rId4" Type="http://schemas.openxmlformats.org/officeDocument/2006/relationships/image" Target="../media/image510.png"/><Relationship Id="rId9" Type="http://schemas.openxmlformats.org/officeDocument/2006/relationships/image" Target="../media/image56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31.png"/><Relationship Id="rId7" Type="http://schemas.openxmlformats.org/officeDocument/2006/relationships/customXml" Target="../ink/ink53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9.emf"/><Relationship Id="rId5" Type="http://schemas.openxmlformats.org/officeDocument/2006/relationships/image" Target="../media/image18.emf"/><Relationship Id="rId4" Type="http://schemas.openxmlformats.org/officeDocument/2006/relationships/image" Target="../media/image17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1.png"/><Relationship Id="rId2" Type="http://schemas.openxmlformats.org/officeDocument/2006/relationships/image" Target="../media/image221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1.png"/><Relationship Id="rId5" Type="http://schemas.openxmlformats.org/officeDocument/2006/relationships/customXml" Target="../ink/ink54.xml"/><Relationship Id="rId4" Type="http://schemas.openxmlformats.org/officeDocument/2006/relationships/image" Target="../media/image25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0.png"/><Relationship Id="rId2" Type="http://schemas.openxmlformats.org/officeDocument/2006/relationships/image" Target="../media/image231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2.png"/><Relationship Id="rId5" Type="http://schemas.openxmlformats.org/officeDocument/2006/relationships/customXml" Target="../ink/ink55.xml"/><Relationship Id="rId4" Type="http://schemas.openxmlformats.org/officeDocument/2006/relationships/image" Target="../media/image22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6" Type="http://schemas.openxmlformats.org/officeDocument/2006/relationships/image" Target="../media/image72.png"/><Relationship Id="rId21" Type="http://schemas.openxmlformats.org/officeDocument/2006/relationships/customXml" Target="../ink/ink64.xml"/><Relationship Id="rId42" Type="http://schemas.openxmlformats.org/officeDocument/2006/relationships/image" Target="../media/image81.png"/><Relationship Id="rId47" Type="http://schemas.openxmlformats.org/officeDocument/2006/relationships/customXml" Target="../ink/ink77.xml"/><Relationship Id="rId63" Type="http://schemas.openxmlformats.org/officeDocument/2006/relationships/customXml" Target="../ink/ink85.xml"/><Relationship Id="rId68" Type="http://schemas.openxmlformats.org/officeDocument/2006/relationships/image" Target="../media/image94.png"/><Relationship Id="rId84" Type="http://schemas.openxmlformats.org/officeDocument/2006/relationships/image" Target="../media/image102.png"/><Relationship Id="rId89" Type="http://schemas.openxmlformats.org/officeDocument/2006/relationships/customXml" Target="../ink/ink98.xml"/><Relationship Id="rId16" Type="http://schemas.openxmlformats.org/officeDocument/2006/relationships/image" Target="../media/image67.png"/><Relationship Id="rId11" Type="http://schemas.openxmlformats.org/officeDocument/2006/relationships/customXml" Target="../ink/ink59.xml"/><Relationship Id="rId32" Type="http://schemas.openxmlformats.org/officeDocument/2006/relationships/image" Target="../media/image75.png"/><Relationship Id="rId37" Type="http://schemas.openxmlformats.org/officeDocument/2006/relationships/customXml" Target="../ink/ink72.xml"/><Relationship Id="rId53" Type="http://schemas.openxmlformats.org/officeDocument/2006/relationships/customXml" Target="../ink/ink80.xml"/><Relationship Id="rId58" Type="http://schemas.openxmlformats.org/officeDocument/2006/relationships/image" Target="../media/image89.png"/><Relationship Id="rId74" Type="http://schemas.openxmlformats.org/officeDocument/2006/relationships/image" Target="../media/image97.png"/><Relationship Id="rId79" Type="http://schemas.openxmlformats.org/officeDocument/2006/relationships/customXml" Target="../ink/ink93.xml"/><Relationship Id="rId102" Type="http://schemas.openxmlformats.org/officeDocument/2006/relationships/image" Target="../media/image112.png"/><Relationship Id="rId5" Type="http://schemas.openxmlformats.org/officeDocument/2006/relationships/customXml" Target="../ink/ink56.xml"/><Relationship Id="rId90" Type="http://schemas.openxmlformats.org/officeDocument/2006/relationships/image" Target="../media/image105.png"/><Relationship Id="rId95" Type="http://schemas.openxmlformats.org/officeDocument/2006/relationships/customXml" Target="../ink/ink101.xml"/><Relationship Id="rId22" Type="http://schemas.openxmlformats.org/officeDocument/2006/relationships/image" Target="../media/image70.png"/><Relationship Id="rId27" Type="http://schemas.openxmlformats.org/officeDocument/2006/relationships/customXml" Target="../ink/ink67.xml"/><Relationship Id="rId43" Type="http://schemas.openxmlformats.org/officeDocument/2006/relationships/customXml" Target="../ink/ink75.xml"/><Relationship Id="rId48" Type="http://schemas.openxmlformats.org/officeDocument/2006/relationships/image" Target="../media/image84.png"/><Relationship Id="rId64" Type="http://schemas.openxmlformats.org/officeDocument/2006/relationships/image" Target="../media/image92.png"/><Relationship Id="rId69" Type="http://schemas.openxmlformats.org/officeDocument/2006/relationships/customXml" Target="../ink/ink88.xml"/><Relationship Id="rId80" Type="http://schemas.openxmlformats.org/officeDocument/2006/relationships/image" Target="../media/image100.png"/><Relationship Id="rId85" Type="http://schemas.openxmlformats.org/officeDocument/2006/relationships/customXml" Target="../ink/ink96.xml"/><Relationship Id="rId12" Type="http://schemas.openxmlformats.org/officeDocument/2006/relationships/image" Target="../media/image65.png"/><Relationship Id="rId17" Type="http://schemas.openxmlformats.org/officeDocument/2006/relationships/customXml" Target="../ink/ink62.xml"/><Relationship Id="rId33" Type="http://schemas.openxmlformats.org/officeDocument/2006/relationships/customXml" Target="../ink/ink70.xml"/><Relationship Id="rId38" Type="http://schemas.openxmlformats.org/officeDocument/2006/relationships/image" Target="../media/image78.png"/><Relationship Id="rId59" Type="http://schemas.openxmlformats.org/officeDocument/2006/relationships/customXml" Target="../ink/ink83.xml"/><Relationship Id="rId103" Type="http://schemas.openxmlformats.org/officeDocument/2006/relationships/customXml" Target="../ink/ink105.xml"/><Relationship Id="rId20" Type="http://schemas.openxmlformats.org/officeDocument/2006/relationships/image" Target="../media/image69.png"/><Relationship Id="rId41" Type="http://schemas.openxmlformats.org/officeDocument/2006/relationships/customXml" Target="../ink/ink74.xml"/><Relationship Id="rId54" Type="http://schemas.openxmlformats.org/officeDocument/2006/relationships/image" Target="../media/image87.png"/><Relationship Id="rId62" Type="http://schemas.openxmlformats.org/officeDocument/2006/relationships/image" Target="../media/image91.png"/><Relationship Id="rId70" Type="http://schemas.openxmlformats.org/officeDocument/2006/relationships/image" Target="../media/image95.png"/><Relationship Id="rId75" Type="http://schemas.openxmlformats.org/officeDocument/2006/relationships/customXml" Target="../ink/ink91.xml"/><Relationship Id="rId83" Type="http://schemas.openxmlformats.org/officeDocument/2006/relationships/customXml" Target="../ink/ink95.xml"/><Relationship Id="rId88" Type="http://schemas.openxmlformats.org/officeDocument/2006/relationships/image" Target="../media/image104.png"/><Relationship Id="rId91" Type="http://schemas.openxmlformats.org/officeDocument/2006/relationships/customXml" Target="../ink/ink99.xml"/><Relationship Id="rId96" Type="http://schemas.openxmlformats.org/officeDocument/2006/relationships/image" Target="../media/image10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2.png"/><Relationship Id="rId15" Type="http://schemas.openxmlformats.org/officeDocument/2006/relationships/customXml" Target="../ink/ink61.xml"/><Relationship Id="rId23" Type="http://schemas.openxmlformats.org/officeDocument/2006/relationships/customXml" Target="../ink/ink65.xml"/><Relationship Id="rId28" Type="http://schemas.openxmlformats.org/officeDocument/2006/relationships/image" Target="../media/image73.png"/><Relationship Id="rId36" Type="http://schemas.openxmlformats.org/officeDocument/2006/relationships/image" Target="../media/image77.png"/><Relationship Id="rId49" Type="http://schemas.openxmlformats.org/officeDocument/2006/relationships/customXml" Target="../ink/ink78.xml"/><Relationship Id="rId57" Type="http://schemas.openxmlformats.org/officeDocument/2006/relationships/customXml" Target="../ink/ink82.xml"/><Relationship Id="rId106" Type="http://schemas.openxmlformats.org/officeDocument/2006/relationships/image" Target="../media/image114.png"/><Relationship Id="rId10" Type="http://schemas.openxmlformats.org/officeDocument/2006/relationships/image" Target="../media/image64.png"/><Relationship Id="rId31" Type="http://schemas.openxmlformats.org/officeDocument/2006/relationships/customXml" Target="../ink/ink69.xml"/><Relationship Id="rId44" Type="http://schemas.openxmlformats.org/officeDocument/2006/relationships/image" Target="../media/image82.png"/><Relationship Id="rId52" Type="http://schemas.openxmlformats.org/officeDocument/2006/relationships/image" Target="../media/image86.png"/><Relationship Id="rId60" Type="http://schemas.openxmlformats.org/officeDocument/2006/relationships/image" Target="../media/image90.png"/><Relationship Id="rId65" Type="http://schemas.openxmlformats.org/officeDocument/2006/relationships/customXml" Target="../ink/ink86.xml"/><Relationship Id="rId73" Type="http://schemas.openxmlformats.org/officeDocument/2006/relationships/customXml" Target="../ink/ink90.xml"/><Relationship Id="rId78" Type="http://schemas.openxmlformats.org/officeDocument/2006/relationships/image" Target="../media/image99.png"/><Relationship Id="rId81" Type="http://schemas.openxmlformats.org/officeDocument/2006/relationships/customXml" Target="../ink/ink94.xml"/><Relationship Id="rId86" Type="http://schemas.openxmlformats.org/officeDocument/2006/relationships/image" Target="../media/image103.png"/><Relationship Id="rId94" Type="http://schemas.openxmlformats.org/officeDocument/2006/relationships/image" Target="../media/image107.png"/><Relationship Id="rId99" Type="http://schemas.openxmlformats.org/officeDocument/2006/relationships/customXml" Target="../ink/ink103.xml"/><Relationship Id="rId101" Type="http://schemas.openxmlformats.org/officeDocument/2006/relationships/customXml" Target="../ink/ink104.xml"/><Relationship Id="rId4" Type="http://schemas.openxmlformats.org/officeDocument/2006/relationships/image" Target="../media/image221.png"/><Relationship Id="rId9" Type="http://schemas.openxmlformats.org/officeDocument/2006/relationships/customXml" Target="../ink/ink58.xml"/><Relationship Id="rId13" Type="http://schemas.openxmlformats.org/officeDocument/2006/relationships/customXml" Target="../ink/ink60.xml"/><Relationship Id="rId18" Type="http://schemas.openxmlformats.org/officeDocument/2006/relationships/image" Target="../media/image68.png"/><Relationship Id="rId39" Type="http://schemas.openxmlformats.org/officeDocument/2006/relationships/customXml" Target="../ink/ink73.xml"/><Relationship Id="rId34" Type="http://schemas.openxmlformats.org/officeDocument/2006/relationships/image" Target="../media/image76.png"/><Relationship Id="rId50" Type="http://schemas.openxmlformats.org/officeDocument/2006/relationships/image" Target="../media/image85.png"/><Relationship Id="rId55" Type="http://schemas.openxmlformats.org/officeDocument/2006/relationships/customXml" Target="../ink/ink81.xml"/><Relationship Id="rId76" Type="http://schemas.openxmlformats.org/officeDocument/2006/relationships/image" Target="../media/image98.png"/><Relationship Id="rId97" Type="http://schemas.openxmlformats.org/officeDocument/2006/relationships/customXml" Target="../ink/ink102.xml"/><Relationship Id="rId104" Type="http://schemas.openxmlformats.org/officeDocument/2006/relationships/image" Target="../media/image113.png"/><Relationship Id="rId7" Type="http://schemas.openxmlformats.org/officeDocument/2006/relationships/customXml" Target="../ink/ink57.xml"/><Relationship Id="rId71" Type="http://schemas.openxmlformats.org/officeDocument/2006/relationships/customXml" Target="../ink/ink89.xml"/><Relationship Id="rId92" Type="http://schemas.openxmlformats.org/officeDocument/2006/relationships/image" Target="../media/image106.png"/><Relationship Id="rId2" Type="http://schemas.openxmlformats.org/officeDocument/2006/relationships/image" Target="../media/image231.png"/><Relationship Id="rId29" Type="http://schemas.openxmlformats.org/officeDocument/2006/relationships/customXml" Target="../ink/ink68.xml"/><Relationship Id="rId24" Type="http://schemas.openxmlformats.org/officeDocument/2006/relationships/image" Target="../media/image71.png"/><Relationship Id="rId40" Type="http://schemas.openxmlformats.org/officeDocument/2006/relationships/image" Target="../media/image79.png"/><Relationship Id="rId45" Type="http://schemas.openxmlformats.org/officeDocument/2006/relationships/customXml" Target="../ink/ink76.xml"/><Relationship Id="rId66" Type="http://schemas.openxmlformats.org/officeDocument/2006/relationships/image" Target="../media/image93.png"/><Relationship Id="rId87" Type="http://schemas.openxmlformats.org/officeDocument/2006/relationships/customXml" Target="../ink/ink97.xml"/><Relationship Id="rId61" Type="http://schemas.openxmlformats.org/officeDocument/2006/relationships/customXml" Target="../ink/ink84.xml"/><Relationship Id="rId82" Type="http://schemas.openxmlformats.org/officeDocument/2006/relationships/image" Target="../media/image101.png"/><Relationship Id="rId19" Type="http://schemas.openxmlformats.org/officeDocument/2006/relationships/customXml" Target="../ink/ink63.xml"/><Relationship Id="rId14" Type="http://schemas.openxmlformats.org/officeDocument/2006/relationships/image" Target="../media/image66.png"/><Relationship Id="rId30" Type="http://schemas.openxmlformats.org/officeDocument/2006/relationships/image" Target="../media/image74.png"/><Relationship Id="rId35" Type="http://schemas.openxmlformats.org/officeDocument/2006/relationships/customXml" Target="../ink/ink71.xml"/><Relationship Id="rId56" Type="http://schemas.openxmlformats.org/officeDocument/2006/relationships/image" Target="../media/image88.png"/><Relationship Id="rId77" Type="http://schemas.openxmlformats.org/officeDocument/2006/relationships/customXml" Target="../ink/ink92.xml"/><Relationship Id="rId100" Type="http://schemas.openxmlformats.org/officeDocument/2006/relationships/image" Target="../media/image111.png"/><Relationship Id="rId105" Type="http://schemas.openxmlformats.org/officeDocument/2006/relationships/customXml" Target="../ink/ink106.xml"/><Relationship Id="rId8" Type="http://schemas.openxmlformats.org/officeDocument/2006/relationships/image" Target="../media/image63.png"/><Relationship Id="rId51" Type="http://schemas.openxmlformats.org/officeDocument/2006/relationships/customXml" Target="../ink/ink79.xml"/><Relationship Id="rId72" Type="http://schemas.openxmlformats.org/officeDocument/2006/relationships/image" Target="../media/image96.png"/><Relationship Id="rId93" Type="http://schemas.openxmlformats.org/officeDocument/2006/relationships/customXml" Target="../ink/ink100.xml"/><Relationship Id="rId98" Type="http://schemas.openxmlformats.org/officeDocument/2006/relationships/image" Target="../media/image109.png"/><Relationship Id="rId25" Type="http://schemas.openxmlformats.org/officeDocument/2006/relationships/customXml" Target="../ink/ink66.xml"/><Relationship Id="rId46" Type="http://schemas.openxmlformats.org/officeDocument/2006/relationships/image" Target="../media/image83.png"/><Relationship Id="rId67" Type="http://schemas.openxmlformats.org/officeDocument/2006/relationships/customXml" Target="../ink/ink8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6.png"/><Relationship Id="rId3" Type="http://schemas.openxmlformats.org/officeDocument/2006/relationships/image" Target="../media/image20.png"/><Relationship Id="rId7" Type="http://schemas.openxmlformats.org/officeDocument/2006/relationships/customXml" Target="../ink/ink107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00.png"/><Relationship Id="rId5" Type="http://schemas.openxmlformats.org/officeDocument/2006/relationships/image" Target="../media/image490.png"/><Relationship Id="rId4" Type="http://schemas.openxmlformats.org/officeDocument/2006/relationships/image" Target="../media/image330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08.xml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18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9.png"/><Relationship Id="rId3" Type="http://schemas.openxmlformats.org/officeDocument/2006/relationships/image" Target="../media/image20.png"/><Relationship Id="rId7" Type="http://schemas.openxmlformats.org/officeDocument/2006/relationships/customXml" Target="../ink/ink109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00.png"/><Relationship Id="rId5" Type="http://schemas.openxmlformats.org/officeDocument/2006/relationships/image" Target="../media/image490.png"/><Relationship Id="rId4" Type="http://schemas.openxmlformats.org/officeDocument/2006/relationships/image" Target="../media/image330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1.png"/><Relationship Id="rId5" Type="http://schemas.openxmlformats.org/officeDocument/2006/relationships/customXml" Target="../ink/ink110.xml"/><Relationship Id="rId4" Type="http://schemas.openxmlformats.org/officeDocument/2006/relationships/image" Target="../media/image621.png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2.png"/><Relationship Id="rId3" Type="http://schemas.openxmlformats.org/officeDocument/2006/relationships/image" Target="../media/image631.png"/><Relationship Id="rId7" Type="http://schemas.openxmlformats.org/officeDocument/2006/relationships/customXml" Target="../ink/ink111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60.png"/><Relationship Id="rId5" Type="http://schemas.openxmlformats.org/officeDocument/2006/relationships/image" Target="../media/image651.png"/><Relationship Id="rId10" Type="http://schemas.openxmlformats.org/officeDocument/2006/relationships/image" Target="../media/image123.png"/><Relationship Id="rId4" Type="http://schemas.openxmlformats.org/officeDocument/2006/relationships/image" Target="../media/image640.png"/><Relationship Id="rId9" Type="http://schemas.openxmlformats.org/officeDocument/2006/relationships/customXml" Target="../ink/ink1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0.png"/><Relationship Id="rId7" Type="http://schemas.openxmlformats.org/officeDocument/2006/relationships/image" Target="../media/image12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114.xml"/><Relationship Id="rId5" Type="http://schemas.openxmlformats.org/officeDocument/2006/relationships/image" Target="../media/image124.png"/><Relationship Id="rId4" Type="http://schemas.openxmlformats.org/officeDocument/2006/relationships/customXml" Target="../ink/ink113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0.png"/><Relationship Id="rId13" Type="http://schemas.openxmlformats.org/officeDocument/2006/relationships/image" Target="../media/image127.png"/><Relationship Id="rId18" Type="http://schemas.openxmlformats.org/officeDocument/2006/relationships/customXml" Target="../ink/ink119.xml"/><Relationship Id="rId26" Type="http://schemas.openxmlformats.org/officeDocument/2006/relationships/customXml" Target="../ink/ink123.xml"/><Relationship Id="rId21" Type="http://schemas.openxmlformats.org/officeDocument/2006/relationships/image" Target="../media/image131.png"/><Relationship Id="rId7" Type="http://schemas.openxmlformats.org/officeDocument/2006/relationships/image" Target="../media/image550.png"/><Relationship Id="rId12" Type="http://schemas.openxmlformats.org/officeDocument/2006/relationships/customXml" Target="../ink/ink116.xml"/><Relationship Id="rId17" Type="http://schemas.openxmlformats.org/officeDocument/2006/relationships/image" Target="../media/image129.png"/><Relationship Id="rId25" Type="http://schemas.openxmlformats.org/officeDocument/2006/relationships/image" Target="../media/image133.png"/><Relationship Id="rId2" Type="http://schemas.openxmlformats.org/officeDocument/2006/relationships/notesSlide" Target="../notesSlides/notesSlide24.xml"/><Relationship Id="rId16" Type="http://schemas.openxmlformats.org/officeDocument/2006/relationships/customXml" Target="../ink/ink118.xml"/><Relationship Id="rId20" Type="http://schemas.openxmlformats.org/officeDocument/2006/relationships/customXml" Target="../ink/ink120.xml"/><Relationship Id="rId29" Type="http://schemas.openxmlformats.org/officeDocument/2006/relationships/image" Target="../media/image135.png"/><Relationship Id="rId1" Type="http://schemas.openxmlformats.org/officeDocument/2006/relationships/slideLayout" Target="../slideLayouts/slideLayout5.xml"/><Relationship Id="rId11" Type="http://schemas.openxmlformats.org/officeDocument/2006/relationships/image" Target="../media/image126.png"/><Relationship Id="rId24" Type="http://schemas.openxmlformats.org/officeDocument/2006/relationships/customXml" Target="../ink/ink122.xml"/><Relationship Id="rId5" Type="http://schemas.openxmlformats.org/officeDocument/2006/relationships/image" Target="../media/image530.png"/><Relationship Id="rId15" Type="http://schemas.openxmlformats.org/officeDocument/2006/relationships/image" Target="../media/image128.png"/><Relationship Id="rId23" Type="http://schemas.openxmlformats.org/officeDocument/2006/relationships/image" Target="../media/image132.png"/><Relationship Id="rId28" Type="http://schemas.openxmlformats.org/officeDocument/2006/relationships/customXml" Target="../ink/ink124.xml"/><Relationship Id="rId10" Type="http://schemas.openxmlformats.org/officeDocument/2006/relationships/customXml" Target="../ink/ink115.xml"/><Relationship Id="rId19" Type="http://schemas.openxmlformats.org/officeDocument/2006/relationships/image" Target="../media/image130.png"/><Relationship Id="rId9" Type="http://schemas.openxmlformats.org/officeDocument/2006/relationships/image" Target="../media/image57.png"/><Relationship Id="rId14" Type="http://schemas.openxmlformats.org/officeDocument/2006/relationships/customXml" Target="../ink/ink117.xml"/><Relationship Id="rId22" Type="http://schemas.openxmlformats.org/officeDocument/2006/relationships/customXml" Target="../ink/ink121.xml"/><Relationship Id="rId27" Type="http://schemas.openxmlformats.org/officeDocument/2006/relationships/image" Target="../media/image134.png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0.png"/><Relationship Id="rId3" Type="http://schemas.openxmlformats.org/officeDocument/2006/relationships/image" Target="../media/image540.png"/><Relationship Id="rId7" Type="http://schemas.openxmlformats.org/officeDocument/2006/relationships/image" Target="../media/image55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6.xml"/><Relationship Id="rId11" Type="http://schemas.openxmlformats.org/officeDocument/2006/relationships/image" Target="../media/image136.png"/><Relationship Id="rId10" Type="http://schemas.openxmlformats.org/officeDocument/2006/relationships/customXml" Target="../ink/ink125.xml"/><Relationship Id="rId9" Type="http://schemas.openxmlformats.org/officeDocument/2006/relationships/image" Target="../media/image57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7.png"/><Relationship Id="rId3" Type="http://schemas.openxmlformats.org/officeDocument/2006/relationships/image" Target="../media/image20.png"/><Relationship Id="rId7" Type="http://schemas.openxmlformats.org/officeDocument/2006/relationships/customXml" Target="../ink/ink126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00.png"/><Relationship Id="rId5" Type="http://schemas.openxmlformats.org/officeDocument/2006/relationships/image" Target="../media/image490.png"/><Relationship Id="rId4" Type="http://schemas.openxmlformats.org/officeDocument/2006/relationships/image" Target="../media/image330.png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png"/><Relationship Id="rId13" Type="http://schemas.openxmlformats.org/officeDocument/2006/relationships/customXml" Target="../ink/ink131.xml"/><Relationship Id="rId3" Type="http://schemas.openxmlformats.org/officeDocument/2006/relationships/image" Target="../media/image590.png"/><Relationship Id="rId7" Type="http://schemas.openxmlformats.org/officeDocument/2006/relationships/customXml" Target="../ink/ink128.xml"/><Relationship Id="rId12" Type="http://schemas.openxmlformats.org/officeDocument/2006/relationships/image" Target="../media/image142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9.png"/><Relationship Id="rId11" Type="http://schemas.openxmlformats.org/officeDocument/2006/relationships/customXml" Target="../ink/ink130.xml"/><Relationship Id="rId5" Type="http://schemas.openxmlformats.org/officeDocument/2006/relationships/customXml" Target="../ink/ink127.xml"/><Relationship Id="rId10" Type="http://schemas.openxmlformats.org/officeDocument/2006/relationships/image" Target="../media/image141.png"/><Relationship Id="rId4" Type="http://schemas.openxmlformats.org/officeDocument/2006/relationships/image" Target="../media/image54.png"/><Relationship Id="rId9" Type="http://schemas.openxmlformats.org/officeDocument/2006/relationships/customXml" Target="../ink/ink129.xml"/><Relationship Id="rId14" Type="http://schemas.openxmlformats.org/officeDocument/2006/relationships/image" Target="../media/image14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0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4.png"/><Relationship Id="rId5" Type="http://schemas.openxmlformats.org/officeDocument/2006/relationships/customXml" Target="../ink/ink132.xml"/><Relationship Id="rId4" Type="http://schemas.openxmlformats.org/officeDocument/2006/relationships/image" Target="../media/image630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7.png"/><Relationship Id="rId4" Type="http://schemas.openxmlformats.org/officeDocument/2006/relationships/customXml" Target="../ink/ink13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0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0.png"/><Relationship Id="rId5" Type="http://schemas.openxmlformats.org/officeDocument/2006/relationships/customXml" Target="../ink/ink134.xml"/><Relationship Id="rId4" Type="http://schemas.openxmlformats.org/officeDocument/2006/relationships/image" Target="../media/image11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customXml" Target="../ink/ink3.xml"/><Relationship Id="rId4" Type="http://schemas.openxmlformats.org/officeDocument/2006/relationships/image" Target="../media/image32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2.png"/><Relationship Id="rId5" Type="http://schemas.openxmlformats.org/officeDocument/2006/relationships/customXml" Target="../ink/ink135.xml"/><Relationship Id="rId4" Type="http://schemas.openxmlformats.org/officeDocument/2006/relationships/image" Target="../media/image138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0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4.png"/><Relationship Id="rId5" Type="http://schemas.openxmlformats.org/officeDocument/2006/relationships/customXml" Target="../ink/ink136.xml"/><Relationship Id="rId4" Type="http://schemas.openxmlformats.org/officeDocument/2006/relationships/image" Target="../media/image146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0.png"/><Relationship Id="rId2" Type="http://schemas.openxmlformats.org/officeDocument/2006/relationships/image" Target="../media/image65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5.png"/><Relationship Id="rId4" Type="http://schemas.openxmlformats.org/officeDocument/2006/relationships/customXml" Target="../ink/ink13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6.png"/><Relationship Id="rId4" Type="http://schemas.openxmlformats.org/officeDocument/2006/relationships/customXml" Target="../ink/ink138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customXml" Target="../ink/ink139.xml"/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59.png"/><Relationship Id="rId5" Type="http://schemas.openxmlformats.org/officeDocument/2006/relationships/customXml" Target="../ink/ink140.xml"/><Relationship Id="rId4" Type="http://schemas.openxmlformats.org/officeDocument/2006/relationships/image" Target="../media/image158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customXml" Target="../ink/ink141.xml"/><Relationship Id="rId1" Type="http://schemas.openxmlformats.org/officeDocument/2006/relationships/slideLayout" Target="../slideLayouts/slideLayout6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8.png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png"/><Relationship Id="rId2" Type="http://schemas.openxmlformats.org/officeDocument/2006/relationships/image" Target="../media/image85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62.png"/><Relationship Id="rId4" Type="http://schemas.openxmlformats.org/officeDocument/2006/relationships/customXml" Target="../ink/ink14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3.png"/><Relationship Id="rId2" Type="http://schemas.openxmlformats.org/officeDocument/2006/relationships/image" Target="../media/image87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65.png"/><Relationship Id="rId5" Type="http://schemas.openxmlformats.org/officeDocument/2006/relationships/customXml" Target="../ink/ink143.xml"/><Relationship Id="rId4" Type="http://schemas.openxmlformats.org/officeDocument/2006/relationships/image" Target="../media/image15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customXml" Target="../ink/ink4.xml"/><Relationship Id="rId7" Type="http://schemas.openxmlformats.org/officeDocument/2006/relationships/customXml" Target="../ink/ink6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5" Type="http://schemas.openxmlformats.org/officeDocument/2006/relationships/customXml" Target="../ink/ink5.xml"/><Relationship Id="rId4" Type="http://schemas.openxmlformats.org/officeDocument/2006/relationships/image" Target="../media/image4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png"/><Relationship Id="rId7" Type="http://schemas.openxmlformats.org/officeDocument/2006/relationships/image" Target="../media/image16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144.xml"/><Relationship Id="rId5" Type="http://schemas.openxmlformats.org/officeDocument/2006/relationships/image" Target="../media/image163.png"/><Relationship Id="rId4" Type="http://schemas.openxmlformats.org/officeDocument/2006/relationships/image" Target="../media/image920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0.png"/><Relationship Id="rId7" Type="http://schemas.openxmlformats.org/officeDocument/2006/relationships/image" Target="../media/image175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145.xml"/><Relationship Id="rId5" Type="http://schemas.openxmlformats.org/officeDocument/2006/relationships/image" Target="../media/image166.png"/><Relationship Id="rId4" Type="http://schemas.openxmlformats.org/officeDocument/2006/relationships/image" Target="../media/image164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67.png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1.png"/><Relationship Id="rId13" Type="http://schemas.openxmlformats.org/officeDocument/2006/relationships/customXml" Target="../ink/ink151.xml"/><Relationship Id="rId18" Type="http://schemas.openxmlformats.org/officeDocument/2006/relationships/image" Target="../media/image186.png"/><Relationship Id="rId26" Type="http://schemas.openxmlformats.org/officeDocument/2006/relationships/image" Target="../media/image190.png"/><Relationship Id="rId3" Type="http://schemas.openxmlformats.org/officeDocument/2006/relationships/customXml" Target="../ink/ink146.xml"/><Relationship Id="rId21" Type="http://schemas.openxmlformats.org/officeDocument/2006/relationships/customXml" Target="../ink/ink155.xml"/><Relationship Id="rId7" Type="http://schemas.openxmlformats.org/officeDocument/2006/relationships/customXml" Target="../ink/ink148.xml"/><Relationship Id="rId12" Type="http://schemas.openxmlformats.org/officeDocument/2006/relationships/image" Target="../media/image183.png"/><Relationship Id="rId17" Type="http://schemas.openxmlformats.org/officeDocument/2006/relationships/customXml" Target="../ink/ink153.xml"/><Relationship Id="rId25" Type="http://schemas.openxmlformats.org/officeDocument/2006/relationships/customXml" Target="../ink/ink157.xml"/><Relationship Id="rId2" Type="http://schemas.openxmlformats.org/officeDocument/2006/relationships/image" Target="../media/image169.png"/><Relationship Id="rId16" Type="http://schemas.openxmlformats.org/officeDocument/2006/relationships/image" Target="../media/image185.png"/><Relationship Id="rId20" Type="http://schemas.openxmlformats.org/officeDocument/2006/relationships/image" Target="../media/image18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0.png"/><Relationship Id="rId11" Type="http://schemas.openxmlformats.org/officeDocument/2006/relationships/customXml" Target="../ink/ink150.xml"/><Relationship Id="rId24" Type="http://schemas.openxmlformats.org/officeDocument/2006/relationships/image" Target="../media/image189.png"/><Relationship Id="rId5" Type="http://schemas.openxmlformats.org/officeDocument/2006/relationships/customXml" Target="../ink/ink147.xml"/><Relationship Id="rId15" Type="http://schemas.openxmlformats.org/officeDocument/2006/relationships/customXml" Target="../ink/ink152.xml"/><Relationship Id="rId23" Type="http://schemas.openxmlformats.org/officeDocument/2006/relationships/customXml" Target="../ink/ink156.xml"/><Relationship Id="rId28" Type="http://schemas.openxmlformats.org/officeDocument/2006/relationships/image" Target="../media/image191.png"/><Relationship Id="rId10" Type="http://schemas.openxmlformats.org/officeDocument/2006/relationships/image" Target="../media/image182.png"/><Relationship Id="rId19" Type="http://schemas.openxmlformats.org/officeDocument/2006/relationships/customXml" Target="../ink/ink154.xml"/><Relationship Id="rId4" Type="http://schemas.openxmlformats.org/officeDocument/2006/relationships/image" Target="../media/image179.png"/><Relationship Id="rId9" Type="http://schemas.openxmlformats.org/officeDocument/2006/relationships/customXml" Target="../ink/ink149.xml"/><Relationship Id="rId14" Type="http://schemas.openxmlformats.org/officeDocument/2006/relationships/image" Target="../media/image184.png"/><Relationship Id="rId22" Type="http://schemas.openxmlformats.org/officeDocument/2006/relationships/image" Target="../media/image188.png"/><Relationship Id="rId27" Type="http://schemas.openxmlformats.org/officeDocument/2006/relationships/customXml" Target="../ink/ink158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5.png"/><Relationship Id="rId13" Type="http://schemas.openxmlformats.org/officeDocument/2006/relationships/customXml" Target="../ink/ink162.xml"/><Relationship Id="rId3" Type="http://schemas.openxmlformats.org/officeDocument/2006/relationships/image" Target="../media/image830.png"/><Relationship Id="rId7" Type="http://schemas.openxmlformats.org/officeDocument/2006/relationships/customXml" Target="../ink/ink159.xml"/><Relationship Id="rId12" Type="http://schemas.openxmlformats.org/officeDocument/2006/relationships/image" Target="../media/image197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72.emf"/><Relationship Id="rId11" Type="http://schemas.openxmlformats.org/officeDocument/2006/relationships/customXml" Target="../ink/ink161.xml"/><Relationship Id="rId5" Type="http://schemas.openxmlformats.org/officeDocument/2006/relationships/image" Target="../media/image171.emf"/><Relationship Id="rId10" Type="http://schemas.openxmlformats.org/officeDocument/2006/relationships/image" Target="../media/image196.png"/><Relationship Id="rId4" Type="http://schemas.openxmlformats.org/officeDocument/2006/relationships/image" Target="../media/image170.emf"/><Relationship Id="rId9" Type="http://schemas.openxmlformats.org/officeDocument/2006/relationships/customXml" Target="../ink/ink160.xml"/><Relationship Id="rId14" Type="http://schemas.openxmlformats.org/officeDocument/2006/relationships/image" Target="../media/image198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0.png"/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3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3.png"/><Relationship Id="rId13" Type="http://schemas.openxmlformats.org/officeDocument/2006/relationships/customXml" Target="../ink/ink168.xml"/><Relationship Id="rId18" Type="http://schemas.openxmlformats.org/officeDocument/2006/relationships/image" Target="../media/image208.png"/><Relationship Id="rId3" Type="http://schemas.openxmlformats.org/officeDocument/2006/relationships/customXml" Target="../ink/ink163.xml"/><Relationship Id="rId7" Type="http://schemas.openxmlformats.org/officeDocument/2006/relationships/customXml" Target="../ink/ink165.xml"/><Relationship Id="rId12" Type="http://schemas.openxmlformats.org/officeDocument/2006/relationships/image" Target="../media/image205.png"/><Relationship Id="rId17" Type="http://schemas.openxmlformats.org/officeDocument/2006/relationships/customXml" Target="../ink/ink170.xml"/><Relationship Id="rId2" Type="http://schemas.openxmlformats.org/officeDocument/2006/relationships/notesSlide" Target="../notesSlides/notesSlide38.xml"/><Relationship Id="rId16" Type="http://schemas.openxmlformats.org/officeDocument/2006/relationships/image" Target="../media/image207.png"/><Relationship Id="rId20" Type="http://schemas.openxmlformats.org/officeDocument/2006/relationships/image" Target="../media/image17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02.png"/><Relationship Id="rId11" Type="http://schemas.openxmlformats.org/officeDocument/2006/relationships/customXml" Target="../ink/ink167.xml"/><Relationship Id="rId5" Type="http://schemas.openxmlformats.org/officeDocument/2006/relationships/customXml" Target="../ink/ink164.xml"/><Relationship Id="rId15" Type="http://schemas.openxmlformats.org/officeDocument/2006/relationships/customXml" Target="../ink/ink169.xml"/><Relationship Id="rId10" Type="http://schemas.openxmlformats.org/officeDocument/2006/relationships/image" Target="../media/image204.png"/><Relationship Id="rId19" Type="http://schemas.openxmlformats.org/officeDocument/2006/relationships/customXml" Target="../ink/ink171.xml"/><Relationship Id="rId4" Type="http://schemas.openxmlformats.org/officeDocument/2006/relationships/image" Target="../media/image201.png"/><Relationship Id="rId9" Type="http://schemas.openxmlformats.org/officeDocument/2006/relationships/customXml" Target="../ink/ink166.xml"/><Relationship Id="rId14" Type="http://schemas.openxmlformats.org/officeDocument/2006/relationships/image" Target="../media/image206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customXml" Target="../ink/ink172.xm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9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3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0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2.png"/><Relationship Id="rId5" Type="http://schemas.openxmlformats.org/officeDocument/2006/relationships/customXml" Target="../ink/ink173.xml"/><Relationship Id="rId4" Type="http://schemas.openxmlformats.org/officeDocument/2006/relationships/image" Target="../media/image19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45.png"/><Relationship Id="rId4" Type="http://schemas.openxmlformats.org/officeDocument/2006/relationships/customXml" Target="../ink/ink7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customXml" Target="../ink/ink176.xml"/><Relationship Id="rId13" Type="http://schemas.openxmlformats.org/officeDocument/2006/relationships/image" Target="../media/image215.png"/><Relationship Id="rId3" Type="http://schemas.openxmlformats.org/officeDocument/2006/relationships/image" Target="../media/image213.png"/><Relationship Id="rId7" Type="http://schemas.openxmlformats.org/officeDocument/2006/relationships/image" Target="../media/image200.png"/><Relationship Id="rId12" Type="http://schemas.openxmlformats.org/officeDocument/2006/relationships/customXml" Target="../ink/ink178.xml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175.xml"/><Relationship Id="rId11" Type="http://schemas.openxmlformats.org/officeDocument/2006/relationships/image" Target="../media/image211.png"/><Relationship Id="rId5" Type="http://schemas.openxmlformats.org/officeDocument/2006/relationships/image" Target="../media/image214.png"/><Relationship Id="rId10" Type="http://schemas.openxmlformats.org/officeDocument/2006/relationships/customXml" Target="../ink/ink177.xml"/><Relationship Id="rId4" Type="http://schemas.openxmlformats.org/officeDocument/2006/relationships/customXml" Target="../ink/ink174.xml"/><Relationship Id="rId9" Type="http://schemas.openxmlformats.org/officeDocument/2006/relationships/image" Target="../media/image210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0.png"/><Relationship Id="rId2" Type="http://schemas.openxmlformats.org/officeDocument/2006/relationships/image" Target="../media/image21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20.pn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8.png"/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0.png"/><Relationship Id="rId1" Type="http://schemas.openxmlformats.org/officeDocument/2006/relationships/slideLayout" Target="../slideLayouts/slideLayout5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0.png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customXml" Target="../ink/ink8.xml"/><Relationship Id="rId3" Type="http://schemas.openxmlformats.org/officeDocument/2006/relationships/image" Target="../media/image1500.png"/><Relationship Id="rId7" Type="http://schemas.openxmlformats.org/officeDocument/2006/relationships/image" Target="../media/image24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30.png"/><Relationship Id="rId5" Type="http://schemas.openxmlformats.org/officeDocument/2006/relationships/image" Target="../media/image220.png"/><Relationship Id="rId4" Type="http://schemas.openxmlformats.org/officeDocument/2006/relationships/image" Target="../media/image1600.png"/><Relationship Id="rId9" Type="http://schemas.openxmlformats.org/officeDocument/2006/relationships/image" Target="../media/image14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customXml" Target="../ink/ink11.xml"/><Relationship Id="rId3" Type="http://schemas.openxmlformats.org/officeDocument/2006/relationships/image" Target="../media/image410.png"/><Relationship Id="rId7" Type="http://schemas.openxmlformats.org/officeDocument/2006/relationships/image" Target="../media/image17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10.xml"/><Relationship Id="rId11" Type="http://schemas.openxmlformats.org/officeDocument/2006/relationships/image" Target="../media/image174.png"/><Relationship Id="rId5" Type="http://schemas.openxmlformats.org/officeDocument/2006/relationships/image" Target="../media/image171.png"/><Relationship Id="rId10" Type="http://schemas.openxmlformats.org/officeDocument/2006/relationships/customXml" Target="../ink/ink12.xml"/><Relationship Id="rId4" Type="http://schemas.openxmlformats.org/officeDocument/2006/relationships/customXml" Target="../ink/ink9.xml"/><Relationship Id="rId9" Type="http://schemas.openxmlformats.org/officeDocument/2006/relationships/image" Target="../media/image17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7BA6"/>
        </a:solid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" dirty="0"/>
              <a:t>CSE/STAT 416</a:t>
            </a:r>
            <a:br>
              <a:rPr lang="en" dirty="0"/>
            </a:br>
            <a:r>
              <a:rPr lang="en" sz="1600" dirty="0"/>
              <a:t>Logistic Regression</a:t>
            </a:r>
            <a:br>
              <a:rPr lang="en" sz="1800" dirty="0"/>
            </a:br>
            <a:br>
              <a:rPr lang="en" sz="1800" dirty="0"/>
            </a:br>
            <a:r>
              <a:rPr lang="en" sz="1100" dirty="0"/>
              <a:t>Amal </a:t>
            </a:r>
            <a:r>
              <a:rPr lang="en" sz="1100" dirty="0" err="1"/>
              <a:t>Nanavati</a:t>
            </a:r>
            <a:br>
              <a:rPr lang="en-US" sz="1000" dirty="0"/>
            </a:br>
            <a:r>
              <a:rPr lang="en" sz="1000" dirty="0"/>
              <a:t>University of Washington</a:t>
            </a:r>
            <a:br>
              <a:rPr lang="en" sz="1000" dirty="0"/>
            </a:br>
            <a:r>
              <a:rPr lang="en-US" sz="1000" dirty="0"/>
              <a:t>July 13, 2022</a:t>
            </a:r>
            <a:br>
              <a:rPr lang="en-US" sz="1000" dirty="0"/>
            </a:br>
            <a:br>
              <a:rPr lang="en-US" sz="1000" dirty="0"/>
            </a:br>
            <a:r>
              <a:rPr lang="en-US" sz="1000" dirty="0"/>
              <a:t>Adapted from Hunter Schafer’s slides</a:t>
            </a:r>
            <a:endParaRPr sz="10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1B67D4D8-6744-4C79-B780-8B2D3B9BBBED}"/>
                  </a:ext>
                </a:extLst>
              </p14:cNvPr>
              <p14:cNvContentPartPr/>
              <p14:nvPr/>
            </p14:nvContentPartPr>
            <p14:xfrm>
              <a:off x="2789640" y="3774240"/>
              <a:ext cx="360" cy="3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1B67D4D8-6744-4C79-B780-8B2D3B9BBBE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780280" y="3764880"/>
                <a:ext cx="19080" cy="1908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69CB4F-B3B9-C047-99BD-93F205B3C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Confusion Matrix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7C5D89E-6E73-5A48-A93B-C053AB3D2B52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264877"/>
                <a:ext cx="5596200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For binary classification, there are only two types of mistakes</a:t>
                </a:r>
              </a:p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=+1,   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=−1</m:t>
                    </m:r>
                  </m:oMath>
                </a14:m>
                <a:r>
                  <a:rPr lang="en-US" dirty="0"/>
                  <a:t> </a:t>
                </a:r>
              </a:p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=−1,   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=+1</m:t>
                    </m:r>
                  </m:oMath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Generally we make a </a:t>
                </a:r>
                <a:r>
                  <a:rPr lang="en-US" b="1" dirty="0"/>
                  <a:t>confusion matrix </a:t>
                </a:r>
                <a:r>
                  <a:rPr lang="en-US" dirty="0"/>
                  <a:t>to understand mistakes.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7C5D89E-6E73-5A48-A93B-C053AB3D2B5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264877"/>
                <a:ext cx="5596200" cy="3981000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8E5A09-86D6-A449-B773-8442D151CB0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10</a:t>
            </a:fld>
            <a:endParaRPr lang="en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8D4031D-074A-7E49-BA5D-53321BBF72BC}"/>
              </a:ext>
            </a:extLst>
          </p:cNvPr>
          <p:cNvGraphicFramePr>
            <a:graphicFrameLocks noGrp="1"/>
          </p:cNvGraphicFramePr>
          <p:nvPr/>
        </p:nvGraphicFramePr>
        <p:xfrm>
          <a:off x="3090624" y="2096246"/>
          <a:ext cx="5466159" cy="2460254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1822053">
                  <a:extLst>
                    <a:ext uri="{9D8B030D-6E8A-4147-A177-3AD203B41FA5}">
                      <a16:colId xmlns:a16="http://schemas.microsoft.com/office/drawing/2014/main" val="3243455969"/>
                    </a:ext>
                  </a:extLst>
                </a:gridCol>
                <a:gridCol w="1822053">
                  <a:extLst>
                    <a:ext uri="{9D8B030D-6E8A-4147-A177-3AD203B41FA5}">
                      <a16:colId xmlns:a16="http://schemas.microsoft.com/office/drawing/2014/main" val="3640482338"/>
                    </a:ext>
                  </a:extLst>
                </a:gridCol>
                <a:gridCol w="1822053">
                  <a:extLst>
                    <a:ext uri="{9D8B030D-6E8A-4147-A177-3AD203B41FA5}">
                      <a16:colId xmlns:a16="http://schemas.microsoft.com/office/drawing/2014/main" val="1914084577"/>
                    </a:ext>
                  </a:extLst>
                </a:gridCol>
              </a:tblGrid>
              <a:tr h="689872">
                <a:tc>
                  <a:txBody>
                    <a:bodyPr/>
                    <a:lstStyle/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B57B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5588840"/>
                  </a:ext>
                </a:extLst>
              </a:tr>
              <a:tr h="886680">
                <a:tc>
                  <a:txBody>
                    <a:bodyPr/>
                    <a:lstStyle/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True Positive (TP)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False Negative (FN)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2444028"/>
                  </a:ext>
                </a:extLst>
              </a:tr>
              <a:tr h="883702">
                <a:tc>
                  <a:txBody>
                    <a:bodyPr/>
                    <a:lstStyle/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False Positive (FP)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True Negative (TN)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6203727"/>
                  </a:ext>
                </a:extLst>
              </a:tr>
            </a:tbl>
          </a:graphicData>
        </a:graphic>
      </p:graphicFrame>
      <p:sp>
        <p:nvSpPr>
          <p:cNvPr id="6" name="Cross 5">
            <a:extLst>
              <a:ext uri="{FF2B5EF4-FFF2-40B4-BE49-F238E27FC236}">
                <a16:creationId xmlns:a16="http://schemas.microsoft.com/office/drawing/2014/main" id="{3BFCD779-67FF-244C-A7E9-12878195DFC9}"/>
              </a:ext>
            </a:extLst>
          </p:cNvPr>
          <p:cNvSpPr/>
          <p:nvPr/>
        </p:nvSpPr>
        <p:spPr>
          <a:xfrm>
            <a:off x="5619308" y="2266758"/>
            <a:ext cx="408789" cy="398032"/>
          </a:xfrm>
          <a:prstGeom prst="plus">
            <a:avLst>
              <a:gd name="adj" fmla="val 3794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586FE9-CCE9-C64E-89C2-734C47660678}"/>
              </a:ext>
            </a:extLst>
          </p:cNvPr>
          <p:cNvSpPr/>
          <p:nvPr/>
        </p:nvSpPr>
        <p:spPr>
          <a:xfrm>
            <a:off x="7460365" y="2410870"/>
            <a:ext cx="408789" cy="10980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CF79E5E6-E941-FE41-8C59-258F82C459BB}"/>
              </a:ext>
            </a:extLst>
          </p:cNvPr>
          <p:cNvSpPr/>
          <p:nvPr/>
        </p:nvSpPr>
        <p:spPr>
          <a:xfrm>
            <a:off x="3780970" y="3110817"/>
            <a:ext cx="408789" cy="398032"/>
          </a:xfrm>
          <a:prstGeom prst="plus">
            <a:avLst>
              <a:gd name="adj" fmla="val 3794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8FB773E-D6D4-7E42-83DC-7D0E0AE852D3}"/>
              </a:ext>
            </a:extLst>
          </p:cNvPr>
          <p:cNvSpPr/>
          <p:nvPr/>
        </p:nvSpPr>
        <p:spPr>
          <a:xfrm>
            <a:off x="3764233" y="4072237"/>
            <a:ext cx="408789" cy="10980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CBA2586-37DA-B747-9AA8-373AEF56D5EB}"/>
              </a:ext>
            </a:extLst>
          </p:cNvPr>
          <p:cNvSpPr/>
          <p:nvPr/>
        </p:nvSpPr>
        <p:spPr>
          <a:xfrm>
            <a:off x="6028097" y="1756536"/>
            <a:ext cx="15151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Predicted Label</a:t>
            </a:r>
            <a:r>
              <a:rPr lang="en-US" b="1" dirty="0"/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38455D-70B5-044C-948D-DB2D336FE918}"/>
              </a:ext>
            </a:extLst>
          </p:cNvPr>
          <p:cNvSpPr/>
          <p:nvPr/>
        </p:nvSpPr>
        <p:spPr>
          <a:xfrm rot="16200000">
            <a:off x="2385141" y="3345867"/>
            <a:ext cx="11031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True Label</a:t>
            </a:r>
            <a:r>
              <a:rPr lang="en-US" b="1" dirty="0"/>
              <a:t>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14BFB339-3DC8-4A11-B74F-729BC97C79B6}"/>
                  </a:ext>
                </a:extLst>
              </p14:cNvPr>
              <p14:cNvContentPartPr/>
              <p14:nvPr/>
            </p14:nvContentPartPr>
            <p14:xfrm>
              <a:off x="6898320" y="4583520"/>
              <a:ext cx="18000" cy="828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14BFB339-3DC8-4A11-B74F-729BC97C79B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062680" y="3675960"/>
                <a:ext cx="3360600" cy="965880"/>
              </a:xfrm>
              <a:prstGeom prst="rect">
                <a:avLst/>
              </a:prstGeom>
            </p:spPr>
          </p:pic>
        </mc:Fallback>
      </mc:AlternateContent>
      <p:sp>
        <p:nvSpPr>
          <p:cNvPr id="13" name="Text Placeholder 2">
            <a:extLst>
              <a:ext uri="{FF2B5EF4-FFF2-40B4-BE49-F238E27FC236}">
                <a16:creationId xmlns:a16="http://schemas.microsoft.com/office/drawing/2014/main" id="{A79177FB-3A48-E448-B458-E6D362723494}"/>
              </a:ext>
            </a:extLst>
          </p:cNvPr>
          <p:cNvSpPr txBox="1">
            <a:spLocks/>
          </p:cNvSpPr>
          <p:nvPr/>
        </p:nvSpPr>
        <p:spPr>
          <a:xfrm>
            <a:off x="3090624" y="4558558"/>
            <a:ext cx="5890537" cy="4347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 eaLnBrk="1" hangingPunct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marR="0" lvl="1" indent="-317500" algn="l" rtl="0" eaLnBrk="1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marR="0" lvl="2" indent="-317500" algn="l" rtl="0" eaLnBrk="1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marR="0" lvl="3" indent="-317500" algn="l" rtl="0" eaLnBrk="1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marR="0" lvl="4" indent="-317500" algn="l" rtl="0" eaLnBrk="1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marR="0" lvl="5" indent="-317500" algn="l" rtl="0" eaLnBrk="1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marR="0" lvl="6" indent="-317500" algn="l" rtl="0" eaLnBrk="1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marR="0" lvl="7" indent="-317500" algn="l" rtl="0" eaLnBrk="1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marR="0" lvl="8" indent="-317500" algn="l" rtl="0" eaLnBrk="1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marL="139700" indent="0">
              <a:buFont typeface="Nunito Sans"/>
              <a:buNone/>
            </a:pPr>
            <a:r>
              <a:rPr lang="en-US" dirty="0"/>
              <a:t>Tip on remembering: complete the sentence “My prediction was a …”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ED9EC96A-B462-4541-A533-48A6037100DA}"/>
                  </a:ext>
                </a:extLst>
              </p14:cNvPr>
              <p14:cNvContentPartPr/>
              <p14:nvPr/>
            </p14:nvContentPartPr>
            <p14:xfrm>
              <a:off x="3014640" y="1581840"/>
              <a:ext cx="5466960" cy="239796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ED9EC96A-B462-4541-A533-48A6037100DA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005280" y="1572480"/>
                <a:ext cx="5485680" cy="2416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1920334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143867-A4EF-6046-8D81-4966DF3B4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Binary Classification Measures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2CB3EDC-0605-FC42-A691-1959D979F2F3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375251"/>
                <a:ext cx="5596200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Notation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𝑇𝑃</m:t>
                        </m:r>
                      </m:sub>
                    </m:sSub>
                    <m:r>
                      <a:rPr lang="en-US" b="0" i="0" smtClean="0">
                        <a:latin typeface="Cambria Math" panose="02040503050406030204" pitchFamily="18" charset="0"/>
                      </a:rPr>
                      <m:t>=#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TP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,  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FP</m:t>
                        </m:r>
                      </m:sub>
                    </m:sSub>
                    <m:r>
                      <a:rPr lang="en-US" b="0" i="0" smtClean="0">
                        <a:latin typeface="Cambria Math" panose="02040503050406030204" pitchFamily="18" charset="0"/>
                      </a:rPr>
                      <m:t>=#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FP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,   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TN</m:t>
                        </m:r>
                      </m:sub>
                    </m:sSub>
                    <m:r>
                      <a:rPr lang="en-US" b="0" i="0" smtClean="0">
                        <a:latin typeface="Cambria Math" panose="02040503050406030204" pitchFamily="18" charset="0"/>
                      </a:rPr>
                      <m:t>=#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TN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,    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FN</m:t>
                        </m:r>
                      </m:sub>
                    </m:sSub>
                    <m:r>
                      <a:rPr lang="en-US" b="0" i="0" smtClean="0">
                        <a:latin typeface="Cambria Math" panose="02040503050406030204" pitchFamily="18" charset="0"/>
                      </a:rPr>
                      <m:t>=#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FN</m:t>
                    </m:r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𝑇𝑃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𝐹𝑃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𝑇𝑁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𝐹𝑁</m:t>
                        </m:r>
                      </m:sub>
                    </m:sSub>
                  </m:oMath>
                </a14:m>
                <a:endParaRPr lang="en-US" b="0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𝑇𝑃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𝐹𝑁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    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𝐹𝑃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𝑇𝑁</m:t>
                        </m:r>
                      </m:sub>
                    </m:sSub>
                  </m:oMath>
                </a14:m>
                <a:endParaRPr lang="en-US" dirty="0"/>
              </a:p>
              <a:p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2CB3EDC-0605-FC42-A691-1959D979F2F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375251"/>
                <a:ext cx="5596200" cy="3981000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1C460D-096A-AC48-A846-385C83877D5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11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 Placeholder 2">
                <a:extLst>
                  <a:ext uri="{FF2B5EF4-FFF2-40B4-BE49-F238E27FC236}">
                    <a16:creationId xmlns:a16="http://schemas.microsoft.com/office/drawing/2014/main" id="{92429C7A-E119-584E-B811-86E3CA40537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090625" y="1680176"/>
                <a:ext cx="2879251" cy="28763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numCol="2" anchor="t" anchorCtr="0"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l" rtl="0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▪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1pPr>
                <a:lvl2pPr marL="914400" marR="0" lvl="1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2pPr>
                <a:lvl3pPr marL="1371600" marR="0" lvl="2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3pPr>
                <a:lvl4pPr marL="1828800" marR="0" lvl="3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4pPr>
                <a:lvl5pPr marL="2286000" marR="0" lvl="4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5pPr>
                <a:lvl6pPr marL="2743200" marR="0" lvl="5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6pPr>
                <a:lvl7pPr marL="3200400" marR="0" lvl="6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7pPr>
                <a:lvl8pPr marL="3657600" marR="0" lvl="7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8pPr>
                <a:lvl9pPr marL="4114800" marR="0" lvl="8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9pPr>
              </a:lstStyle>
              <a:p>
                <a:pPr marL="139700" indent="0">
                  <a:buFont typeface="Nunito Sans"/>
                  <a:buNone/>
                </a:pPr>
                <a:r>
                  <a:rPr lang="en-US" b="1" dirty="0"/>
                  <a:t>Error Rate</a:t>
                </a:r>
              </a:p>
              <a:p>
                <a:pPr marL="139700" indent="0">
                  <a:buFont typeface="Nunito Sans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 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𝐹𝑃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𝐹𝑁</m:t>
                              </m:r>
                            </m:sub>
                          </m:sSub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pPr marL="139700" indent="0">
                  <a:buFont typeface="Nunito Sans"/>
                  <a:buNone/>
                </a:pPr>
                <a:r>
                  <a:rPr lang="en-US" b="1" dirty="0"/>
                  <a:t>Accuracy Rate</a:t>
                </a:r>
              </a:p>
              <a:p>
                <a:pPr marL="139700" indent="0">
                  <a:buFont typeface="Nunito Sans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𝑇𝑃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𝑇𝑁</m:t>
                              </m:r>
                            </m:sub>
                          </m:sSub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pPr marL="139700" indent="0">
                  <a:buFont typeface="Nunito Sans"/>
                  <a:buNone/>
                </a:pPr>
                <a:r>
                  <a:rPr lang="en-US" b="1" dirty="0"/>
                  <a:t>False Positive rate (FPR)</a:t>
                </a:r>
              </a:p>
              <a:p>
                <a:pPr marL="139700" indent="0">
                  <a:buFont typeface="Nunito Sans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𝐹𝑃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  <a:p>
                <a:pPr marL="139700" indent="0">
                  <a:buFont typeface="Nunito Sans"/>
                  <a:buNone/>
                </a:pPr>
                <a:r>
                  <a:rPr lang="en-US" b="1" dirty="0"/>
                  <a:t>False Negative Rate (FNR)</a:t>
                </a:r>
              </a:p>
              <a:p>
                <a:pPr marL="139700" indent="0">
                  <a:buFont typeface="Nunito Sans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𝐹𝑁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Text Placeholder 2">
                <a:extLst>
                  <a:ext uri="{FF2B5EF4-FFF2-40B4-BE49-F238E27FC236}">
                    <a16:creationId xmlns:a16="http://schemas.microsoft.com/office/drawing/2014/main" id="{92429C7A-E119-584E-B811-86E3CA4053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0625" y="1680176"/>
                <a:ext cx="2879251" cy="2876324"/>
              </a:xfrm>
              <a:prstGeom prst="rect">
                <a:avLst/>
              </a:prstGeom>
              <a:blipFill>
                <a:blip r:embed="rId4"/>
                <a:stretch>
                  <a:fillRect b="-1585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 Placeholder 2">
                <a:extLst>
                  <a:ext uri="{FF2B5EF4-FFF2-40B4-BE49-F238E27FC236}">
                    <a16:creationId xmlns:a16="http://schemas.microsoft.com/office/drawing/2014/main" id="{3AD47176-E352-B841-B87E-55D2B59C6E8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969876" y="1680176"/>
                <a:ext cx="2586908" cy="28763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numCol="2" anchor="t" anchorCtr="0"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l" rtl="0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▪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1pPr>
                <a:lvl2pPr marL="914400" marR="0" lvl="1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2pPr>
                <a:lvl3pPr marL="1371600" marR="0" lvl="2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3pPr>
                <a:lvl4pPr marL="1828800" marR="0" lvl="3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4pPr>
                <a:lvl5pPr marL="2286000" marR="0" lvl="4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5pPr>
                <a:lvl6pPr marL="2743200" marR="0" lvl="5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6pPr>
                <a:lvl7pPr marL="3200400" marR="0" lvl="6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7pPr>
                <a:lvl8pPr marL="3657600" marR="0" lvl="7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8pPr>
                <a:lvl9pPr marL="4114800" marR="0" lvl="8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9pPr>
              </a:lstStyle>
              <a:p>
                <a:pPr marL="139700" indent="0">
                  <a:buFont typeface="Nunito Sans"/>
                  <a:buNone/>
                </a:pPr>
                <a:r>
                  <a:rPr lang="en-US" b="1" dirty="0"/>
                  <a:t>True Positive Rate or Recall</a:t>
                </a:r>
              </a:p>
              <a:p>
                <a:pPr marL="139700" indent="0">
                  <a:buFont typeface="Nunito Sans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𝑇𝑃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  <a:p>
                <a:pPr marL="139700" indent="0">
                  <a:buFont typeface="Nunito Sans"/>
                  <a:buNone/>
                </a:pPr>
                <a:r>
                  <a:rPr lang="en-US" b="1" dirty="0"/>
                  <a:t>Precision</a:t>
                </a:r>
              </a:p>
              <a:p>
                <a:pPr marL="139700" indent="0">
                  <a:buFont typeface="Nunito Sans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𝑇𝑃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𝑇𝑃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𝐹𝑃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  <a:p>
                <a:pPr marL="139700" indent="0">
                  <a:buFont typeface="Nunito Sans"/>
                  <a:buNone/>
                </a:pPr>
                <a:r>
                  <a:rPr lang="en-US" b="1" dirty="0"/>
                  <a:t>F1-Score</a:t>
                </a:r>
              </a:p>
              <a:p>
                <a:pPr marL="139700" indent="0">
                  <a:buFont typeface="Nunito Sans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2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𝑃𝑟𝑒𝑐𝑖𝑠𝑖𝑜𝑛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⋅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𝑅𝑒𝑐𝑎𝑙𝑙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𝑃𝑟𝑒𝑐𝑖𝑠𝑜𝑛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𝑅𝑒𝑐𝑎𝑙𝑙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pPr marL="139700" indent="0">
                  <a:buFont typeface="Nunito Sans"/>
                  <a:buNone/>
                </a:pPr>
                <a:endParaRPr lang="en-US" dirty="0"/>
              </a:p>
              <a:p>
                <a:pPr marL="139700" indent="0">
                  <a:buFont typeface="Nunito Sans"/>
                  <a:buNone/>
                </a:pPr>
                <a:r>
                  <a:rPr lang="en-US" dirty="0">
                    <a:hlinkClick r:id="rId5"/>
                  </a:rPr>
                  <a:t>See more!</a:t>
                </a:r>
                <a:endParaRPr lang="en-US" dirty="0"/>
              </a:p>
              <a:p>
                <a:pPr marL="139700" indent="0">
                  <a:buFont typeface="Nunito Sans"/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7" name="Text Placeholder 2">
                <a:extLst>
                  <a:ext uri="{FF2B5EF4-FFF2-40B4-BE49-F238E27FC236}">
                    <a16:creationId xmlns:a16="http://schemas.microsoft.com/office/drawing/2014/main" id="{3AD47176-E352-B841-B87E-55D2B59C6E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9876" y="1680176"/>
                <a:ext cx="2586908" cy="2876324"/>
              </a:xfrm>
              <a:prstGeom prst="rect">
                <a:avLst/>
              </a:prstGeom>
              <a:blipFill>
                <a:blip r:embed="rId6"/>
                <a:stretch>
                  <a:fillRect b="-1401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D85CF2BE-A77F-4746-A057-A6C2ECB3F6BE}"/>
                  </a:ext>
                </a:extLst>
              </p14:cNvPr>
              <p14:cNvContentPartPr/>
              <p14:nvPr/>
            </p14:nvContentPartPr>
            <p14:xfrm>
              <a:off x="6170400" y="2307600"/>
              <a:ext cx="736560" cy="83772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D85CF2BE-A77F-4746-A057-A6C2ECB3F6BE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161040" y="2298240"/>
                <a:ext cx="755280" cy="856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967523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4E1ADF-7904-BA4B-A15F-03BC56C5D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Precision &amp; Recall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F415A7-CD03-8443-848B-445BEC818B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5" y="575500"/>
            <a:ext cx="5596200" cy="4272830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Two particularly important metrics in binary classification are: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/>
              <a:t>Precision: </a:t>
            </a:r>
            <a:r>
              <a:rPr lang="en-US" dirty="0"/>
              <a:t>Of the ones I predicted positive, how many of them were actually positive?</a:t>
            </a:r>
          </a:p>
          <a:p>
            <a:r>
              <a:rPr lang="en-US" dirty="0"/>
              <a:t>How precise is my model in its predictions?</a:t>
            </a:r>
          </a:p>
          <a:p>
            <a:r>
              <a:rPr lang="en-US" dirty="0"/>
              <a:t>TP / (TP + FP)</a:t>
            </a:r>
          </a:p>
          <a:p>
            <a:pPr marL="139700" indent="0">
              <a:buNone/>
            </a:pPr>
            <a:endParaRPr lang="en-US" b="1" dirty="0"/>
          </a:p>
          <a:p>
            <a:pPr marL="139700" indent="0">
              <a:buNone/>
            </a:pPr>
            <a:r>
              <a:rPr lang="en-US" b="1" dirty="0"/>
              <a:t>Recall: </a:t>
            </a:r>
            <a:r>
              <a:rPr lang="en-US" dirty="0"/>
              <a:t>Of all the things that are truly positive, how many of them did I correctly predict as positive?</a:t>
            </a:r>
          </a:p>
          <a:p>
            <a:r>
              <a:rPr lang="en-US" dirty="0"/>
              <a:t>How good is your model at recalling the patterns in the training data?</a:t>
            </a:r>
          </a:p>
          <a:p>
            <a:r>
              <a:rPr lang="en-US" dirty="0"/>
              <a:t>TP / (TP + FN)</a:t>
            </a:r>
          </a:p>
          <a:p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895A95-4581-6D41-8E61-14A8B80B206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12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75735634-D5F4-42BE-A373-E2587CE18C3F}"/>
                  </a:ext>
                </a:extLst>
              </p14:cNvPr>
              <p14:cNvContentPartPr/>
              <p14:nvPr/>
            </p14:nvContentPartPr>
            <p14:xfrm>
              <a:off x="4089240" y="2502360"/>
              <a:ext cx="4897080" cy="222624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75735634-D5F4-42BE-A373-E2587CE18C3F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079880" y="2493000"/>
                <a:ext cx="4915800" cy="2244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12108899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2DB28-B09B-E243-86E5-ECCB063FD4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Precision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6795CBD-0987-6D49-B50C-0CCBEA7C64DC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What fraction of the examples I predicted positive were correct?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𝑝𝑟𝑒𝑐𝑖𝑠𝑖𝑜𝑛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𝑇𝑃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𝑇𝑃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𝐹𝑃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6795CBD-0987-6D49-B50C-0CCBEA7C64D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b="-47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3A8687-E8A8-204D-A814-0A1ABCD6E24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13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F45A1A-2543-0C47-88C8-01A928E71D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3721" y="1454964"/>
            <a:ext cx="5109655" cy="249822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469EDD69-DE0D-F54F-B0CD-F5DCC816FB29}"/>
                  </a:ext>
                </a:extLst>
              </p:cNvPr>
              <p:cNvSpPr/>
              <p:nvPr/>
            </p:nvSpPr>
            <p:spPr>
              <a:xfrm>
                <a:off x="2841452" y="1062139"/>
                <a:ext cx="2977097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Sentences predicted to be positive:</a:t>
                </a:r>
              </a:p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solidFill>
                              <a:srgbClr val="66666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solidFill>
                                  <a:srgbClr val="66666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solidFill>
                                  <a:srgbClr val="666666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solidFill>
                              <a:srgbClr val="666666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dirty="0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=+1</m:t>
                    </m:r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469EDD69-DE0D-F54F-B0CD-F5DCC816FB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1452" y="1062139"/>
                <a:ext cx="2977097" cy="523220"/>
              </a:xfrm>
              <a:prstGeom prst="rect">
                <a:avLst/>
              </a:prstGeom>
              <a:blipFill>
                <a:blip r:embed="rId5"/>
                <a:stretch>
                  <a:fillRect l="-426" t="-48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21EE20AB-65DB-4383-86F1-01B0A113D177}"/>
                  </a:ext>
                </a:extLst>
              </p14:cNvPr>
              <p14:cNvContentPartPr/>
              <p14:nvPr/>
            </p14:nvContentPartPr>
            <p14:xfrm>
              <a:off x="2608920" y="1210320"/>
              <a:ext cx="6257160" cy="362232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21EE20AB-65DB-4383-86F1-01B0A113D177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599560" y="1200960"/>
                <a:ext cx="6275880" cy="3641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080998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3E036-F1C5-BF45-B9F4-FEF27711E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Recall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1870BF82-0E3D-0F47-AF63-80965BA069CB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Of the truly positive examples, how many were predicted positive?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𝑟𝑒𝑐𝑎𝑙𝑙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𝑇𝑃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sub>
                          </m:sSub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𝑇𝑃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𝑇𝑃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𝐹𝑁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1870BF82-0E3D-0F47-AF63-80965BA069C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b="-111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2368C4-943C-0D46-9591-2BF1D18CE3A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14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26D7BB-E7E5-6249-94A6-7890F13BEB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5800" y="1031198"/>
            <a:ext cx="4445850" cy="306960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95A71D5D-8F64-485C-B249-605604473F2D}"/>
                  </a:ext>
                </a:extLst>
              </p14:cNvPr>
              <p14:cNvContentPartPr/>
              <p14:nvPr/>
            </p14:nvContentPartPr>
            <p14:xfrm>
              <a:off x="6939000" y="821520"/>
              <a:ext cx="2194920" cy="418212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95A71D5D-8F64-485C-B249-605604473F2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929640" y="812160"/>
                <a:ext cx="2213640" cy="4200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29204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AC836A-E513-B948-A751-4BD080904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Precision &amp; Recall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26AFB6-D385-824B-9AE7-DEC3310405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There is a tradeoff between precision and recall!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An optimistic model will predict almost everything as positive</a:t>
            </a:r>
          </a:p>
          <a:p>
            <a:r>
              <a:rPr lang="en-US" dirty="0"/>
              <a:t>High recall, low precision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A pessimistic model will predict almost everything as negative</a:t>
            </a:r>
          </a:p>
          <a:p>
            <a:r>
              <a:rPr lang="en-US" dirty="0"/>
              <a:t>High precision, low recall</a:t>
            </a:r>
          </a:p>
          <a:p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2830B5-B186-AB42-B391-B8BCD12AF04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15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3544B09-5375-FE4D-B0CE-8A8241722B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9132" y="1401994"/>
            <a:ext cx="435304" cy="3904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4A61F5-B58E-1741-BB8C-F88A4AAA03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9132" y="2423768"/>
            <a:ext cx="453347" cy="33275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F91210F-C01F-9C44-B6B8-3E153B1649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3360" y="2950467"/>
            <a:ext cx="5250730" cy="1962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8956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F582A7-FFC7-864D-B3AB-B477C61ED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Multiclass Confusion Matrix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289962F-D449-EF4E-9355-A508D73B61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Consider predicting (</a:t>
            </a:r>
            <a:r>
              <a:rPr lang="en-US" i="1" dirty="0"/>
              <a:t>Healthy, Cold, Flu</a:t>
            </a:r>
            <a:r>
              <a:rPr lang="en-US" dirty="0"/>
              <a:t>)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D978DB-6713-3141-92EB-24C80FADBAD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16</a:t>
            </a:fld>
            <a:endParaRPr lang="en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28F848A-D619-A245-A6EE-547D6A2FAF48}"/>
              </a:ext>
            </a:extLst>
          </p:cNvPr>
          <p:cNvGraphicFramePr>
            <a:graphicFrameLocks noGrp="1"/>
          </p:cNvGraphicFramePr>
          <p:nvPr/>
        </p:nvGraphicFramePr>
        <p:xfrm>
          <a:off x="3090625" y="1650124"/>
          <a:ext cx="5466160" cy="3343956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1366540">
                  <a:extLst>
                    <a:ext uri="{9D8B030D-6E8A-4147-A177-3AD203B41FA5}">
                      <a16:colId xmlns:a16="http://schemas.microsoft.com/office/drawing/2014/main" val="3243455969"/>
                    </a:ext>
                  </a:extLst>
                </a:gridCol>
                <a:gridCol w="1366540">
                  <a:extLst>
                    <a:ext uri="{9D8B030D-6E8A-4147-A177-3AD203B41FA5}">
                      <a16:colId xmlns:a16="http://schemas.microsoft.com/office/drawing/2014/main" val="3640482338"/>
                    </a:ext>
                  </a:extLst>
                </a:gridCol>
                <a:gridCol w="1366540">
                  <a:extLst>
                    <a:ext uri="{9D8B030D-6E8A-4147-A177-3AD203B41FA5}">
                      <a16:colId xmlns:a16="http://schemas.microsoft.com/office/drawing/2014/main" val="1914084577"/>
                    </a:ext>
                  </a:extLst>
                </a:gridCol>
                <a:gridCol w="1366540">
                  <a:extLst>
                    <a:ext uri="{9D8B030D-6E8A-4147-A177-3AD203B41FA5}">
                      <a16:colId xmlns:a16="http://schemas.microsoft.com/office/drawing/2014/main" val="3050325552"/>
                    </a:ext>
                  </a:extLst>
                </a:gridCol>
              </a:tblGrid>
              <a:tr h="689872">
                <a:tc>
                  <a:txBody>
                    <a:bodyPr/>
                    <a:lstStyle/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Healthy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Cold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Flu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B57B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5588840"/>
                  </a:ext>
                </a:extLst>
              </a:tr>
              <a:tr h="886680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Healthy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60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8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2444028"/>
                  </a:ext>
                </a:extLst>
              </a:tr>
              <a:tr h="883702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Cold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12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6203727"/>
                  </a:ext>
                </a:extLst>
              </a:tr>
              <a:tr h="883702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Flu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8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9161391"/>
                  </a:ext>
                </a:extLst>
              </a:tr>
            </a:tbl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3151AD2F-1D5C-6146-ADDD-4DD26CB90775}"/>
              </a:ext>
            </a:extLst>
          </p:cNvPr>
          <p:cNvSpPr/>
          <p:nvPr/>
        </p:nvSpPr>
        <p:spPr>
          <a:xfrm>
            <a:off x="5786360" y="1302884"/>
            <a:ext cx="15151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Predicted Label</a:t>
            </a:r>
            <a:r>
              <a:rPr lang="en-US" b="1" dirty="0"/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D904038-3A11-4E4C-99ED-36CB6C156765}"/>
              </a:ext>
            </a:extLst>
          </p:cNvPr>
          <p:cNvSpPr/>
          <p:nvPr/>
        </p:nvSpPr>
        <p:spPr>
          <a:xfrm rot="16200000">
            <a:off x="2311569" y="3518215"/>
            <a:ext cx="11031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True Label</a:t>
            </a:r>
            <a:r>
              <a:rPr lang="en-US" b="1" dirty="0"/>
              <a:t>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0920E9E1-58EE-4390-9B95-5B468E1C4C2E}"/>
                  </a:ext>
                </a:extLst>
              </p14:cNvPr>
              <p14:cNvContentPartPr/>
              <p14:nvPr/>
            </p14:nvContentPartPr>
            <p14:xfrm>
              <a:off x="3043080" y="275400"/>
              <a:ext cx="6087960" cy="461988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0920E9E1-58EE-4390-9B95-5B468E1C4C2E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033720" y="266040"/>
                <a:ext cx="6106680" cy="4638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ABD51740-FE18-4DD3-8936-04E2CE7C51DB}"/>
                  </a:ext>
                </a:extLst>
              </p14:cNvPr>
              <p14:cNvContentPartPr/>
              <p14:nvPr/>
            </p14:nvContentPartPr>
            <p14:xfrm>
              <a:off x="7676538" y="753883"/>
              <a:ext cx="211680" cy="18900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ABD51740-FE18-4DD3-8936-04E2CE7C51DB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667898" y="745243"/>
                <a:ext cx="229320" cy="206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78232507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9421B271-6E78-194F-8986-808AE92127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5" y="242697"/>
            <a:ext cx="5596200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Suppose we trained a classifier and computed its confusion matrix on the training dataset. </a:t>
            </a:r>
            <a:r>
              <a:rPr lang="en-US" b="1" dirty="0"/>
              <a:t>Is there a class imbalance in the dataset and if so, which class has the highest representation?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4701702-8422-5743-A44D-2625FD16D52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17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17BF987-7248-2842-92D9-50DB15114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 min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E84CDD7-F97F-BC43-9C2B-0F035880012F}"/>
              </a:ext>
            </a:extLst>
          </p:cNvPr>
          <p:cNvGraphicFramePr>
            <a:graphicFrameLocks noGrp="1"/>
          </p:cNvGraphicFramePr>
          <p:nvPr/>
        </p:nvGraphicFramePr>
        <p:xfrm>
          <a:off x="3090625" y="1674956"/>
          <a:ext cx="3931920" cy="2286000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982980">
                  <a:extLst>
                    <a:ext uri="{9D8B030D-6E8A-4147-A177-3AD203B41FA5}">
                      <a16:colId xmlns:a16="http://schemas.microsoft.com/office/drawing/2014/main" val="3243455969"/>
                    </a:ext>
                  </a:extLst>
                </a:gridCol>
                <a:gridCol w="982980">
                  <a:extLst>
                    <a:ext uri="{9D8B030D-6E8A-4147-A177-3AD203B41FA5}">
                      <a16:colId xmlns:a16="http://schemas.microsoft.com/office/drawing/2014/main" val="3640482338"/>
                    </a:ext>
                  </a:extLst>
                </a:gridCol>
                <a:gridCol w="982980">
                  <a:extLst>
                    <a:ext uri="{9D8B030D-6E8A-4147-A177-3AD203B41FA5}">
                      <a16:colId xmlns:a16="http://schemas.microsoft.com/office/drawing/2014/main" val="1914084577"/>
                    </a:ext>
                  </a:extLst>
                </a:gridCol>
                <a:gridCol w="982980">
                  <a:extLst>
                    <a:ext uri="{9D8B030D-6E8A-4147-A177-3AD203B41FA5}">
                      <a16:colId xmlns:a16="http://schemas.microsoft.com/office/drawing/2014/main" val="3050325552"/>
                    </a:ext>
                  </a:extLst>
                </a:gridCol>
              </a:tblGrid>
              <a:tr h="471613">
                <a:tc>
                  <a:txBody>
                    <a:bodyPr/>
                    <a:lstStyle/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Pupper</a:t>
                      </a:r>
                      <a:endParaRPr lang="en-US" dirty="0">
                        <a:solidFill>
                          <a:schemeClr val="bg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Doggo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Woofer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B57B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5588840"/>
                  </a:ext>
                </a:extLst>
              </a:tr>
              <a:tr h="606155">
                <a:tc>
                  <a:txBody>
                    <a:bodyPr/>
                    <a:lstStyle/>
                    <a:p>
                      <a:pPr algn="ctr"/>
                      <a:r>
                        <a:rPr lang="en-US" b="0" dirty="0" err="1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Pupper</a:t>
                      </a:r>
                      <a:endParaRPr lang="en-US" b="0" dirty="0">
                        <a:solidFill>
                          <a:schemeClr val="bg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27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2444028"/>
                  </a:ext>
                </a:extLst>
              </a:tr>
              <a:tr h="604116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Doggo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25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6203727"/>
                  </a:ext>
                </a:extLst>
              </a:tr>
              <a:tr h="604116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Woofer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30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9161391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6208BA8F-F2DE-B240-908A-DD59262CEDB5}"/>
              </a:ext>
            </a:extLst>
          </p:cNvPr>
          <p:cNvSpPr/>
          <p:nvPr/>
        </p:nvSpPr>
        <p:spPr>
          <a:xfrm>
            <a:off x="4808898" y="1298992"/>
            <a:ext cx="15151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Predicted Label</a:t>
            </a:r>
            <a:r>
              <a:rPr lang="en-US" b="1" dirty="0"/>
              <a:t>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45C0AAC-E521-DC4E-B424-232AEB4CC443}"/>
              </a:ext>
            </a:extLst>
          </p:cNvPr>
          <p:cNvSpPr/>
          <p:nvPr/>
        </p:nvSpPr>
        <p:spPr>
          <a:xfrm rot="16200000">
            <a:off x="2290548" y="2903108"/>
            <a:ext cx="11031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True Label</a:t>
            </a:r>
            <a:r>
              <a:rPr lang="en-US" b="1" dirty="0"/>
              <a:t> </a:t>
            </a:r>
          </a:p>
        </p:txBody>
      </p:sp>
      <p:pic>
        <p:nvPicPr>
          <p:cNvPr id="8" name="Online Media 5" descr="3 Minute Timer.mp4">
            <a:hlinkClick r:id="" action="ppaction://media"/>
            <a:extLst>
              <a:ext uri="{FF2B5EF4-FFF2-40B4-BE49-F238E27FC236}">
                <a16:creationId xmlns:a16="http://schemas.microsoft.com/office/drawing/2014/main" id="{CD28C87E-F231-9E41-8801-672EBAEE1991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20103.179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182765" y="4054769"/>
            <a:ext cx="1504060" cy="846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586749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4701702-8422-5743-A44D-2625FD16D52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18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417BF987-7248-2842-92D9-50DB15114A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 min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CE84CDD7-F97F-BC43-9C2B-0F035880012F}"/>
              </a:ext>
            </a:extLst>
          </p:cNvPr>
          <p:cNvGraphicFramePr>
            <a:graphicFrameLocks noGrp="1"/>
          </p:cNvGraphicFramePr>
          <p:nvPr/>
        </p:nvGraphicFramePr>
        <p:xfrm>
          <a:off x="3090625" y="1674956"/>
          <a:ext cx="3931920" cy="2286000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982980">
                  <a:extLst>
                    <a:ext uri="{9D8B030D-6E8A-4147-A177-3AD203B41FA5}">
                      <a16:colId xmlns:a16="http://schemas.microsoft.com/office/drawing/2014/main" val="3243455969"/>
                    </a:ext>
                  </a:extLst>
                </a:gridCol>
                <a:gridCol w="982980">
                  <a:extLst>
                    <a:ext uri="{9D8B030D-6E8A-4147-A177-3AD203B41FA5}">
                      <a16:colId xmlns:a16="http://schemas.microsoft.com/office/drawing/2014/main" val="3640482338"/>
                    </a:ext>
                  </a:extLst>
                </a:gridCol>
                <a:gridCol w="982980">
                  <a:extLst>
                    <a:ext uri="{9D8B030D-6E8A-4147-A177-3AD203B41FA5}">
                      <a16:colId xmlns:a16="http://schemas.microsoft.com/office/drawing/2014/main" val="1914084577"/>
                    </a:ext>
                  </a:extLst>
                </a:gridCol>
                <a:gridCol w="982980">
                  <a:extLst>
                    <a:ext uri="{9D8B030D-6E8A-4147-A177-3AD203B41FA5}">
                      <a16:colId xmlns:a16="http://schemas.microsoft.com/office/drawing/2014/main" val="3050325552"/>
                    </a:ext>
                  </a:extLst>
                </a:gridCol>
              </a:tblGrid>
              <a:tr h="471613">
                <a:tc>
                  <a:txBody>
                    <a:bodyPr/>
                    <a:lstStyle/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Pupper</a:t>
                      </a:r>
                      <a:endParaRPr lang="en-US" dirty="0">
                        <a:solidFill>
                          <a:schemeClr val="bg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Doggo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Woofer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B57B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5588840"/>
                  </a:ext>
                </a:extLst>
              </a:tr>
              <a:tr h="606155">
                <a:tc>
                  <a:txBody>
                    <a:bodyPr/>
                    <a:lstStyle/>
                    <a:p>
                      <a:pPr algn="ctr"/>
                      <a:r>
                        <a:rPr lang="en-US" b="0" dirty="0" err="1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Pupper</a:t>
                      </a:r>
                      <a:endParaRPr lang="en-US" b="0" dirty="0">
                        <a:solidFill>
                          <a:schemeClr val="bg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27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2444028"/>
                  </a:ext>
                </a:extLst>
              </a:tr>
              <a:tr h="604116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Doggo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25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4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6203727"/>
                  </a:ext>
                </a:extLst>
              </a:tr>
              <a:tr h="604116">
                <a:tc>
                  <a:txBody>
                    <a:bodyPr/>
                    <a:lstStyle/>
                    <a:p>
                      <a:pPr algn="ctr"/>
                      <a:r>
                        <a:rPr lang="en-US" b="0" dirty="0">
                          <a:solidFill>
                            <a:schemeClr val="bg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Woofer</a:t>
                      </a:r>
                    </a:p>
                  </a:txBody>
                  <a:tcPr anchor="ctr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1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30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2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9161391"/>
                  </a:ext>
                </a:extLst>
              </a:tr>
            </a:tbl>
          </a:graphicData>
        </a:graphic>
      </p:graphicFrame>
      <p:sp>
        <p:nvSpPr>
          <p:cNvPr id="6" name="Rectangle 5">
            <a:extLst>
              <a:ext uri="{FF2B5EF4-FFF2-40B4-BE49-F238E27FC236}">
                <a16:creationId xmlns:a16="http://schemas.microsoft.com/office/drawing/2014/main" id="{6208BA8F-F2DE-B240-908A-DD59262CEDB5}"/>
              </a:ext>
            </a:extLst>
          </p:cNvPr>
          <p:cNvSpPr/>
          <p:nvPr/>
        </p:nvSpPr>
        <p:spPr>
          <a:xfrm>
            <a:off x="4808898" y="1298992"/>
            <a:ext cx="15151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Predicted Label</a:t>
            </a:r>
            <a:r>
              <a:rPr lang="en-US" b="1" dirty="0"/>
              <a:t>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45C0AAC-E521-DC4E-B424-232AEB4CC443}"/>
              </a:ext>
            </a:extLst>
          </p:cNvPr>
          <p:cNvSpPr/>
          <p:nvPr/>
        </p:nvSpPr>
        <p:spPr>
          <a:xfrm rot="16200000">
            <a:off x="2290548" y="2903108"/>
            <a:ext cx="11031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True Label</a:t>
            </a:r>
            <a:r>
              <a:rPr lang="en-US" b="1" dirty="0"/>
              <a:t> </a:t>
            </a:r>
          </a:p>
        </p:txBody>
      </p:sp>
      <p:pic>
        <p:nvPicPr>
          <p:cNvPr id="8" name="Online Media 5" descr="3 Minute Timer.mp4">
            <a:hlinkClick r:id="" action="ppaction://media"/>
            <a:extLst>
              <a:ext uri="{FF2B5EF4-FFF2-40B4-BE49-F238E27FC236}">
                <a16:creationId xmlns:a16="http://schemas.microsoft.com/office/drawing/2014/main" id="{CD28C87E-F231-9E41-8801-672EBAEE1991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60458.921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182765" y="4054769"/>
            <a:ext cx="1504060" cy="846034"/>
          </a:xfrm>
          <a:prstGeom prst="rect">
            <a:avLst/>
          </a:prstGeom>
        </p:spPr>
      </p:pic>
      <p:sp>
        <p:nvSpPr>
          <p:cNvPr id="11" name="Text Placeholder 1">
            <a:extLst>
              <a:ext uri="{FF2B5EF4-FFF2-40B4-BE49-F238E27FC236}">
                <a16:creationId xmlns:a16="http://schemas.microsoft.com/office/drawing/2014/main" id="{2C267E80-EDA5-CA4C-B6BC-B64CFC58FB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5" y="242697"/>
            <a:ext cx="5596200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Suppose we trained a classifier and computed its confusion matrix on the training dataset. </a:t>
            </a:r>
            <a:r>
              <a:rPr lang="en-US" b="1" dirty="0"/>
              <a:t>Is there a class imbalance in the dataset and if so, which class has the highest representation?</a:t>
            </a:r>
          </a:p>
          <a:p>
            <a:pPr marL="139700" indent="0">
              <a:buNone/>
            </a:pPr>
            <a:endParaRPr lang="en-US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E04BCE3D-324C-4A5B-AF68-565F3D158690}"/>
                  </a:ext>
                </a:extLst>
              </p14:cNvPr>
              <p14:cNvContentPartPr/>
              <p14:nvPr/>
            </p14:nvContentPartPr>
            <p14:xfrm>
              <a:off x="420120" y="875880"/>
              <a:ext cx="8723160" cy="42267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E04BCE3D-324C-4A5B-AF68-565F3D158690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10760" y="866520"/>
                <a:ext cx="8741880" cy="4245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5975E56B-5488-4234-8BDC-645DAEDED5A5}"/>
                  </a:ext>
                </a:extLst>
              </p14:cNvPr>
              <p14:cNvContentPartPr/>
              <p14:nvPr/>
            </p14:nvContentPartPr>
            <p14:xfrm>
              <a:off x="8286738" y="1951603"/>
              <a:ext cx="99000" cy="16020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5975E56B-5488-4234-8BDC-645DAEDED5A5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8269098" y="1933963"/>
                <a:ext cx="134640" cy="195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ABEECB70-968B-47D9-8C14-1BEBADC86121}"/>
                  </a:ext>
                </a:extLst>
              </p14:cNvPr>
              <p14:cNvContentPartPr/>
              <p14:nvPr/>
            </p14:nvContentPartPr>
            <p14:xfrm>
              <a:off x="8121138" y="1096963"/>
              <a:ext cx="13320" cy="792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ABEECB70-968B-47D9-8C14-1BEBADC86121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8103138" y="1078963"/>
                <a:ext cx="48960" cy="43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2119771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588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581EAE-1536-8B49-8F99-AE462907352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Logistic Regression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53B8EB-EC38-3642-A4BF-6C4E032F9B5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636C59-F456-7244-8335-E1318043247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19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438699479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0D58088-8A95-4856-A084-4DF8FDB201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Administrivia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902EE81C-675A-46BD-BC4F-4909549BC75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Week 5: Other ML models for classification</a:t>
            </a:r>
          </a:p>
          <a:p>
            <a:r>
              <a:rPr lang="en-US" dirty="0"/>
              <a:t>Week 6: Deep Learning</a:t>
            </a:r>
          </a:p>
          <a:p>
            <a:r>
              <a:rPr lang="en-US" dirty="0"/>
              <a:t>Homework 2 due yesterday</a:t>
            </a:r>
          </a:p>
          <a:p>
            <a:pPr lvl="1"/>
            <a:r>
              <a:rPr lang="en-US" dirty="0"/>
              <a:t>Up to Thurs 11:59PM with late days</a:t>
            </a:r>
          </a:p>
          <a:p>
            <a:r>
              <a:rPr lang="en-US" dirty="0"/>
              <a:t>HW3 Released today, due Tues 7/19 11:59PM</a:t>
            </a:r>
          </a:p>
          <a:p>
            <a:r>
              <a:rPr lang="en-US" dirty="0"/>
              <a:t>Next week’s homework, </a:t>
            </a:r>
            <a:r>
              <a:rPr lang="en-US" b="1" u="sng" dirty="0"/>
              <a:t>HW4, will allow groups of up to 2 for the programming part</a:t>
            </a:r>
            <a:r>
              <a:rPr lang="en-US" dirty="0"/>
              <a:t>!</a:t>
            </a:r>
          </a:p>
          <a:p>
            <a:pPr lvl="1"/>
            <a:r>
              <a:rPr lang="en-US" dirty="0"/>
              <a:t>See Ed for information about group formation!</a:t>
            </a:r>
          </a:p>
          <a:p>
            <a:r>
              <a:rPr lang="en-US" dirty="0"/>
              <a:t>LR4 Due Fri 11:59PM</a:t>
            </a:r>
          </a:p>
          <a:p>
            <a:pPr marL="596900" lvl="1" indent="0">
              <a:buNone/>
            </a:pPr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59690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C32E08-C1DA-4DB6-9E61-99DEFA1AEC2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563123892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0D4E97A-2565-0C4D-9E1B-88CD7FCB67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Can we use MSE for classification task?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5C853A05-ED32-D04D-B1C7-EF0C648E67F0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4" y="214961"/>
                <a:ext cx="5596200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/>
                  <a:t>One idea is to just model the processing of finding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acc>
                  </m:oMath>
                </a14:m>
                <a:r>
                  <a:rPr lang="en-US"/>
                  <a:t> based on what we discussed in linear regression using MSE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argmin</m:t>
                              </m:r>
                            </m:e>
                            <m:lim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num>
                            <m:den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den>
                          </m:f>
                          <m:nary>
                            <m:naryPr>
                              <m:chr m:val="∑"/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𝕀</m:t>
                              </m:r>
                            </m:e>
                          </m:nary>
                          <m:sSup>
                            <m:sSup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begChr m:val="{"/>
                                  <m:endChr m:val="}"/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≠</m:t>
                                  </m:r>
                                  <m:sSub>
                                    <m:sSubPr>
                                      <m:ctrlP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acc>
                                        <m:accPr>
                                          <m:chr m:val="̂"/>
                                          <m:ctrlPr>
                                            <a:rPr lang="en-US" b="0" i="1" dirty="0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accPr>
                                        <m:e>
                                          <m:r>
                                            <a:rPr lang="en-US" b="0" i="1" dirty="0" smtClean="0">
                                              <a:latin typeface="Cambria Math" panose="02040503050406030204" pitchFamily="18" charset="0"/>
                                            </a:rPr>
                                            <m:t>𝑦</m:t>
                                          </m:r>
                                        </m:e>
                                      </m:acc>
                                    </m:e>
                                    <m:sub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</m:e>
                      </m:func>
                    </m:oMath>
                  </m:oMathPara>
                </a14:m>
                <a:endParaRPr lang="en-US"/>
              </a:p>
              <a:p>
                <a:pPr marL="139700" indent="0">
                  <a:buNone/>
                </a:pPr>
                <a:r>
                  <a:rPr lang="en-US"/>
                  <a:t>Will this work? </a:t>
                </a:r>
              </a:p>
              <a:p>
                <a:pPr marL="139700" indent="0">
                  <a:buNone/>
                </a:pPr>
                <a:r>
                  <a:rPr lang="en-US"/>
                  <a:t>Assume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=#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𝑎𝑤𝑒𝑠𝑜𝑚𝑒</m:t>
                    </m:r>
                  </m:oMath>
                </a14:m>
                <a:r>
                  <a:rPr lang="en-US"/>
                  <a:t> so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/>
                  <a:t> is its coefficient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/>
                  <a:t> is fixed.</a:t>
                </a:r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5C853A05-ED32-D04D-B1C7-EF0C648E67F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4" y="214961"/>
                <a:ext cx="5596200" cy="3981000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97FC85-2518-D340-A17E-F06F1E6AA05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20</a:t>
            </a:fld>
            <a:endParaRPr lang="en"/>
          </a:p>
        </p:txBody>
      </p:sp>
      <p:sp>
        <p:nvSpPr>
          <p:cNvPr id="26" name="Left-Up Arrow 25">
            <a:extLst>
              <a:ext uri="{FF2B5EF4-FFF2-40B4-BE49-F238E27FC236}">
                <a16:creationId xmlns:a16="http://schemas.microsoft.com/office/drawing/2014/main" id="{D98964C8-666B-DF46-8FBC-753CFB1517E3}"/>
              </a:ext>
            </a:extLst>
          </p:cNvPr>
          <p:cNvSpPr/>
          <p:nvPr/>
        </p:nvSpPr>
        <p:spPr>
          <a:xfrm flipH="1">
            <a:off x="6110404" y="2513437"/>
            <a:ext cx="2538804" cy="2214209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10F77AD6-B615-D347-9B9C-F051F8BEC2CD}"/>
                  </a:ext>
                </a:extLst>
              </p:cNvPr>
              <p:cNvSpPr/>
              <p:nvPr/>
            </p:nvSpPr>
            <p:spPr>
              <a:xfrm>
                <a:off x="8576670" y="4512515"/>
                <a:ext cx="44005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27" name="Rectangle 26">
                <a:extLst>
                  <a:ext uri="{FF2B5EF4-FFF2-40B4-BE49-F238E27FC236}">
                    <a16:creationId xmlns:a16="http://schemas.microsoft.com/office/drawing/2014/main" id="{10F77AD6-B615-D347-9B9C-F051F8BEC2C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76670" y="4512515"/>
                <a:ext cx="440056" cy="30777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775D79B9-F170-4845-B7E9-468A24E11DDA}"/>
                  </a:ext>
                </a:extLst>
              </p:cNvPr>
              <p:cNvSpPr/>
              <p:nvPr/>
            </p:nvSpPr>
            <p:spPr>
              <a:xfrm>
                <a:off x="5974541" y="4719457"/>
                <a:ext cx="33374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666666"/>
                          </a:solidFill>
                          <a:latin typeface="Cambria Math" panose="02040503050406030204" pitchFamily="18" charset="0"/>
                          <a:ea typeface="Nunito Sans" pitchFamily="2" charset="77"/>
                          <a:cs typeface="Nunito Sans" pitchFamily="2" charset="77"/>
                        </a:rPr>
                        <m:t>0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28" name="Rectangle 27">
                <a:extLst>
                  <a:ext uri="{FF2B5EF4-FFF2-40B4-BE49-F238E27FC236}">
                    <a16:creationId xmlns:a16="http://schemas.microsoft.com/office/drawing/2014/main" id="{775D79B9-F170-4845-B7E9-468A24E11DD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4541" y="4719457"/>
                <a:ext cx="333745" cy="30777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7EA8E2C3-8302-6543-9EC7-4BA7E41818EA}"/>
                  </a:ext>
                </a:extLst>
              </p:cNvPr>
              <p:cNvSpPr/>
              <p:nvPr/>
            </p:nvSpPr>
            <p:spPr>
              <a:xfrm>
                <a:off x="5822455" y="4544621"/>
                <a:ext cx="33374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666666"/>
                          </a:solidFill>
                          <a:latin typeface="Cambria Math" panose="02040503050406030204" pitchFamily="18" charset="0"/>
                          <a:ea typeface="Nunito Sans" pitchFamily="2" charset="77"/>
                          <a:cs typeface="Nunito Sans" pitchFamily="2" charset="77"/>
                        </a:rPr>
                        <m:t>0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29" name="Rectangle 28">
                <a:extLst>
                  <a:ext uri="{FF2B5EF4-FFF2-40B4-BE49-F238E27FC236}">
                    <a16:creationId xmlns:a16="http://schemas.microsoft.com/office/drawing/2014/main" id="{7EA8E2C3-8302-6543-9EC7-4BA7E41818E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2455" y="4544621"/>
                <a:ext cx="333745" cy="30777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Rectangle 30">
            <a:extLst>
              <a:ext uri="{FF2B5EF4-FFF2-40B4-BE49-F238E27FC236}">
                <a16:creationId xmlns:a16="http://schemas.microsoft.com/office/drawing/2014/main" id="{97FF9A3E-C212-874B-BC93-259E2364B71C}"/>
              </a:ext>
            </a:extLst>
          </p:cNvPr>
          <p:cNvSpPr/>
          <p:nvPr/>
        </p:nvSpPr>
        <p:spPr>
          <a:xfrm>
            <a:off x="5825284" y="2234796"/>
            <a:ext cx="10422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loss / error</a:t>
            </a:r>
            <a:endParaRPr lang="en-US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51C1E265-E2C4-EE4C-90F1-989951F82316}"/>
              </a:ext>
            </a:extLst>
          </p:cNvPr>
          <p:cNvCxnSpPr>
            <a:cxnSpLocks/>
          </p:cNvCxnSpPr>
          <p:nvPr/>
        </p:nvCxnSpPr>
        <p:spPr>
          <a:xfrm>
            <a:off x="6148516" y="3759345"/>
            <a:ext cx="152086" cy="0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7E7ED00D-96E1-9843-9C9A-4D0E3BCB0D5E}"/>
              </a:ext>
            </a:extLst>
          </p:cNvPr>
          <p:cNvCxnSpPr>
            <a:cxnSpLocks/>
          </p:cNvCxnSpPr>
          <p:nvPr/>
        </p:nvCxnSpPr>
        <p:spPr>
          <a:xfrm>
            <a:off x="6289075" y="3747819"/>
            <a:ext cx="0" cy="210312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7041F1AF-6CC4-E24E-8792-677F173427C7}"/>
              </a:ext>
            </a:extLst>
          </p:cNvPr>
          <p:cNvCxnSpPr>
            <a:cxnSpLocks/>
          </p:cNvCxnSpPr>
          <p:nvPr/>
        </p:nvCxnSpPr>
        <p:spPr>
          <a:xfrm>
            <a:off x="6273707" y="3954760"/>
            <a:ext cx="255800" cy="0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266D0363-FE64-FC42-8F24-3F82C5CF69D0}"/>
              </a:ext>
            </a:extLst>
          </p:cNvPr>
          <p:cNvCxnSpPr>
            <a:cxnSpLocks/>
          </p:cNvCxnSpPr>
          <p:nvPr/>
        </p:nvCxnSpPr>
        <p:spPr>
          <a:xfrm>
            <a:off x="6515449" y="3940817"/>
            <a:ext cx="0" cy="347472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92EA56A4-6675-AC44-A28D-9C93A0F4035C}"/>
              </a:ext>
            </a:extLst>
          </p:cNvPr>
          <p:cNvCxnSpPr>
            <a:cxnSpLocks/>
          </p:cNvCxnSpPr>
          <p:nvPr/>
        </p:nvCxnSpPr>
        <p:spPr>
          <a:xfrm>
            <a:off x="6503923" y="4276763"/>
            <a:ext cx="153462" cy="0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9256783B-8BA1-0E46-8582-F7F42B9E9BCE}"/>
              </a:ext>
            </a:extLst>
          </p:cNvPr>
          <p:cNvCxnSpPr>
            <a:cxnSpLocks/>
          </p:cNvCxnSpPr>
          <p:nvPr/>
        </p:nvCxnSpPr>
        <p:spPr>
          <a:xfrm flipH="1">
            <a:off x="6657385" y="4263017"/>
            <a:ext cx="1523" cy="210312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0CE8D815-DF75-B445-81BA-26038A1B1403}"/>
              </a:ext>
            </a:extLst>
          </p:cNvPr>
          <p:cNvCxnSpPr>
            <a:cxnSpLocks/>
          </p:cNvCxnSpPr>
          <p:nvPr/>
        </p:nvCxnSpPr>
        <p:spPr>
          <a:xfrm>
            <a:off x="6643026" y="4476806"/>
            <a:ext cx="289472" cy="0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281642CD-065F-D94A-BED4-D71F9AA07272}"/>
              </a:ext>
            </a:extLst>
          </p:cNvPr>
          <p:cNvCxnSpPr>
            <a:cxnSpLocks/>
          </p:cNvCxnSpPr>
          <p:nvPr/>
        </p:nvCxnSpPr>
        <p:spPr>
          <a:xfrm>
            <a:off x="6920148" y="4476806"/>
            <a:ext cx="0" cy="210312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A4A96269-26F9-C844-939A-83778A1327E8}"/>
              </a:ext>
            </a:extLst>
          </p:cNvPr>
          <p:cNvCxnSpPr>
            <a:cxnSpLocks/>
          </p:cNvCxnSpPr>
          <p:nvPr/>
        </p:nvCxnSpPr>
        <p:spPr>
          <a:xfrm>
            <a:off x="6920148" y="4677930"/>
            <a:ext cx="614503" cy="0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770839E9-157A-5046-B8AB-A550B8A5AD04}"/>
              </a:ext>
            </a:extLst>
          </p:cNvPr>
          <p:cNvCxnSpPr>
            <a:cxnSpLocks/>
          </p:cNvCxnSpPr>
          <p:nvPr/>
        </p:nvCxnSpPr>
        <p:spPr>
          <a:xfrm flipV="1">
            <a:off x="7523125" y="4344136"/>
            <a:ext cx="0" cy="347472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EB1D8970-FED2-8842-8E1F-AEF658C6A26B}"/>
              </a:ext>
            </a:extLst>
          </p:cNvPr>
          <p:cNvCxnSpPr>
            <a:cxnSpLocks/>
          </p:cNvCxnSpPr>
          <p:nvPr/>
        </p:nvCxnSpPr>
        <p:spPr>
          <a:xfrm>
            <a:off x="7515442" y="4359504"/>
            <a:ext cx="300299" cy="0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C7E2C49E-47F6-3D40-B881-3922AB03F015}"/>
              </a:ext>
            </a:extLst>
          </p:cNvPr>
          <p:cNvCxnSpPr>
            <a:cxnSpLocks/>
          </p:cNvCxnSpPr>
          <p:nvPr/>
        </p:nvCxnSpPr>
        <p:spPr>
          <a:xfrm flipV="1">
            <a:off x="7810422" y="4165559"/>
            <a:ext cx="0" cy="210312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62B85275-7AE4-4343-AAB8-B179F9F3C97D}"/>
              </a:ext>
            </a:extLst>
          </p:cNvPr>
          <p:cNvCxnSpPr>
            <a:cxnSpLocks/>
          </p:cNvCxnSpPr>
          <p:nvPr/>
        </p:nvCxnSpPr>
        <p:spPr>
          <a:xfrm flipH="1">
            <a:off x="7798897" y="4177084"/>
            <a:ext cx="236056" cy="0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Straight Connector 92">
            <a:extLst>
              <a:ext uri="{FF2B5EF4-FFF2-40B4-BE49-F238E27FC236}">
                <a16:creationId xmlns:a16="http://schemas.microsoft.com/office/drawing/2014/main" id="{860B491B-9A19-2241-A481-D81AFA5AB1DF}"/>
              </a:ext>
            </a:extLst>
          </p:cNvPr>
          <p:cNvCxnSpPr>
            <a:cxnSpLocks/>
          </p:cNvCxnSpPr>
          <p:nvPr/>
        </p:nvCxnSpPr>
        <p:spPr>
          <a:xfrm>
            <a:off x="8027268" y="3975456"/>
            <a:ext cx="0" cy="210312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253B62EE-500A-7D4E-BBFF-AB611C7B3422}"/>
              </a:ext>
            </a:extLst>
          </p:cNvPr>
          <p:cNvCxnSpPr>
            <a:cxnSpLocks/>
          </p:cNvCxnSpPr>
          <p:nvPr/>
        </p:nvCxnSpPr>
        <p:spPr>
          <a:xfrm>
            <a:off x="8015742" y="3986655"/>
            <a:ext cx="391905" cy="0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2C459118-811C-DD43-851B-5160CA034A69}"/>
              </a:ext>
            </a:extLst>
          </p:cNvPr>
          <p:cNvCxnSpPr>
            <a:cxnSpLocks/>
          </p:cNvCxnSpPr>
          <p:nvPr/>
        </p:nvCxnSpPr>
        <p:spPr>
          <a:xfrm flipV="1">
            <a:off x="8393242" y="3793036"/>
            <a:ext cx="0" cy="210312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FB8944AF-55AC-534C-990F-33BCBBDC7C7D}"/>
                  </a:ext>
                </a:extLst>
              </p:cNvPr>
              <p:cNvSpPr/>
              <p:nvPr/>
            </p:nvSpPr>
            <p:spPr>
              <a:xfrm>
                <a:off x="5822454" y="2787970"/>
                <a:ext cx="33374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12" name="Rectangle 111">
                <a:extLst>
                  <a:ext uri="{FF2B5EF4-FFF2-40B4-BE49-F238E27FC236}">
                    <a16:creationId xmlns:a16="http://schemas.microsoft.com/office/drawing/2014/main" id="{FB8944AF-55AC-534C-990F-33BCBBDC7C7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2454" y="2787970"/>
                <a:ext cx="333746" cy="30777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4" name="Straight Connector 113">
            <a:extLst>
              <a:ext uri="{FF2B5EF4-FFF2-40B4-BE49-F238E27FC236}">
                <a16:creationId xmlns:a16="http://schemas.microsoft.com/office/drawing/2014/main" id="{D034E65E-B9EB-8F45-BD2C-4FDED891C65B}"/>
              </a:ext>
            </a:extLst>
          </p:cNvPr>
          <p:cNvCxnSpPr>
            <a:cxnSpLocks/>
          </p:cNvCxnSpPr>
          <p:nvPr/>
        </p:nvCxnSpPr>
        <p:spPr>
          <a:xfrm>
            <a:off x="8393242" y="3793036"/>
            <a:ext cx="152086" cy="0"/>
          </a:xfrm>
          <a:prstGeom prst="line">
            <a:avLst/>
          </a:prstGeom>
          <a:ln w="28575">
            <a:solidFill>
              <a:srgbClr val="B57BA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6" name="Group 75">
            <a:extLst>
              <a:ext uri="{FF2B5EF4-FFF2-40B4-BE49-F238E27FC236}">
                <a16:creationId xmlns:a16="http://schemas.microsoft.com/office/drawing/2014/main" id="{090A7C27-3463-3E42-885E-5A8C4A5E1877}"/>
              </a:ext>
            </a:extLst>
          </p:cNvPr>
          <p:cNvGrpSpPr/>
          <p:nvPr/>
        </p:nvGrpSpPr>
        <p:grpSpPr>
          <a:xfrm>
            <a:off x="2711457" y="2193881"/>
            <a:ext cx="3332414" cy="2833353"/>
            <a:chOff x="2632147" y="1143261"/>
            <a:chExt cx="3332414" cy="283335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8" name="Rectangle 77">
                  <a:extLst>
                    <a:ext uri="{FF2B5EF4-FFF2-40B4-BE49-F238E27FC236}">
                      <a16:creationId xmlns:a16="http://schemas.microsoft.com/office/drawing/2014/main" id="{1E5CB15E-D802-E549-8F58-A7A1F5AAB5D6}"/>
                    </a:ext>
                  </a:extLst>
                </p:cNvPr>
                <p:cNvSpPr/>
                <p:nvPr/>
              </p:nvSpPr>
              <p:spPr>
                <a:xfrm rot="16200000">
                  <a:off x="1587192" y="2188559"/>
                  <a:ext cx="2613815" cy="52322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dirty="0">
                      <a:solidFill>
                        <a:srgbClr val="666666"/>
                      </a:solidFill>
                      <a:latin typeface="Nunito Sans" pitchFamily="2" charset="77"/>
                    </a:rPr>
                    <a:t>0     1     2      3     4    </a:t>
                  </a:r>
                  <a14:m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666666"/>
                          </a:solidFill>
                          <a:latin typeface="Cambria Math" panose="02040503050406030204" pitchFamily="18" charset="0"/>
                        </a:rPr>
                        <m:t>⋯</m:t>
                      </m:r>
                    </m:oMath>
                  </a14:m>
                  <a:endParaRPr lang="en-US" b="0" dirty="0">
                    <a:solidFill>
                      <a:srgbClr val="666666"/>
                    </a:solidFill>
                    <a:latin typeface="Nunito Sans" pitchFamily="2" charset="77"/>
                  </a:endParaRPr>
                </a:p>
                <a:p>
                  <a:endParaRPr lang="en-US" dirty="0"/>
                </a:p>
              </p:txBody>
            </p:sp>
          </mc:Choice>
          <mc:Fallback xmlns="">
            <p:sp>
              <p:nvSpPr>
                <p:cNvPr id="78" name="Rectangle 77">
                  <a:extLst>
                    <a:ext uri="{FF2B5EF4-FFF2-40B4-BE49-F238E27FC236}">
                      <a16:creationId xmlns:a16="http://schemas.microsoft.com/office/drawing/2014/main" id="{1E5CB15E-D802-E549-8F58-A7A1F5AAB5D6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1587192" y="2188559"/>
                  <a:ext cx="2613815" cy="523220"/>
                </a:xfrm>
                <a:prstGeom prst="rect">
                  <a:avLst/>
                </a:prstGeom>
                <a:blipFill>
                  <a:blip r:embed="rId10"/>
                  <a:stretch>
                    <a:fillRect b="-966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79" name="Freeform 78">
              <a:extLst>
                <a:ext uri="{FF2B5EF4-FFF2-40B4-BE49-F238E27FC236}">
                  <a16:creationId xmlns:a16="http://schemas.microsoft.com/office/drawing/2014/main" id="{C90C42CC-A4D8-EB42-AA15-D028EA9C41C5}"/>
                </a:ext>
              </a:extLst>
            </p:cNvPr>
            <p:cNvSpPr/>
            <p:nvPr/>
          </p:nvSpPr>
          <p:spPr>
            <a:xfrm>
              <a:off x="3012141" y="1539671"/>
              <a:ext cx="2420283" cy="2076504"/>
            </a:xfrm>
            <a:custGeom>
              <a:avLst/>
              <a:gdLst>
                <a:gd name="connsiteX0" fmla="*/ 10758 w 2474259"/>
                <a:gd name="connsiteY0" fmla="*/ 2119257 h 2119257"/>
                <a:gd name="connsiteX1" fmla="*/ 0 w 2474259"/>
                <a:gd name="connsiteY1" fmla="*/ 0 h 2119257"/>
                <a:gd name="connsiteX2" fmla="*/ 2474259 w 2474259"/>
                <a:gd name="connsiteY2" fmla="*/ 10758 h 2119257"/>
                <a:gd name="connsiteX3" fmla="*/ 10758 w 2474259"/>
                <a:gd name="connsiteY3" fmla="*/ 2119257 h 2119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4259" h="2119257">
                  <a:moveTo>
                    <a:pt x="10758" y="2119257"/>
                  </a:moveTo>
                  <a:lnTo>
                    <a:pt x="0" y="0"/>
                  </a:lnTo>
                  <a:lnTo>
                    <a:pt x="2474259" y="10758"/>
                  </a:lnTo>
                  <a:lnTo>
                    <a:pt x="10758" y="2119257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Freeform 79">
              <a:extLst>
                <a:ext uri="{FF2B5EF4-FFF2-40B4-BE49-F238E27FC236}">
                  <a16:creationId xmlns:a16="http://schemas.microsoft.com/office/drawing/2014/main" id="{B344AB24-B753-6A4C-A3D2-B654413FC409}"/>
                </a:ext>
              </a:extLst>
            </p:cNvPr>
            <p:cNvSpPr/>
            <p:nvPr/>
          </p:nvSpPr>
          <p:spPr>
            <a:xfrm rot="10800000">
              <a:off x="3012138" y="1560229"/>
              <a:ext cx="2420283" cy="2076503"/>
            </a:xfrm>
            <a:custGeom>
              <a:avLst/>
              <a:gdLst>
                <a:gd name="connsiteX0" fmla="*/ 10758 w 2474259"/>
                <a:gd name="connsiteY0" fmla="*/ 2119257 h 2119257"/>
                <a:gd name="connsiteX1" fmla="*/ 0 w 2474259"/>
                <a:gd name="connsiteY1" fmla="*/ 0 h 2119257"/>
                <a:gd name="connsiteX2" fmla="*/ 2474259 w 2474259"/>
                <a:gd name="connsiteY2" fmla="*/ 10758 h 2119257"/>
                <a:gd name="connsiteX3" fmla="*/ 10758 w 2474259"/>
                <a:gd name="connsiteY3" fmla="*/ 2119257 h 2119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4259" h="2119257">
                  <a:moveTo>
                    <a:pt x="10758" y="2119257"/>
                  </a:moveTo>
                  <a:lnTo>
                    <a:pt x="0" y="0"/>
                  </a:lnTo>
                  <a:lnTo>
                    <a:pt x="2474259" y="10758"/>
                  </a:lnTo>
                  <a:lnTo>
                    <a:pt x="10758" y="2119257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Left-Up Arrow 80">
              <a:extLst>
                <a:ext uri="{FF2B5EF4-FFF2-40B4-BE49-F238E27FC236}">
                  <a16:creationId xmlns:a16="http://schemas.microsoft.com/office/drawing/2014/main" id="{1292D46F-79C4-3E4C-BAC7-4FC85C49407F}"/>
                </a:ext>
              </a:extLst>
            </p:cNvPr>
            <p:cNvSpPr/>
            <p:nvPr/>
          </p:nvSpPr>
          <p:spPr>
            <a:xfrm flipH="1">
              <a:off x="2969111" y="1464645"/>
              <a:ext cx="2538804" cy="2214209"/>
            </a:xfrm>
            <a:prstGeom prst="leftUpArrow">
              <a:avLst>
                <a:gd name="adj1" fmla="val 0"/>
                <a:gd name="adj2" fmla="val 1989"/>
                <a:gd name="adj3" fmla="val 2897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2" name="Rectangle 81">
                  <a:extLst>
                    <a:ext uri="{FF2B5EF4-FFF2-40B4-BE49-F238E27FC236}">
                      <a16:creationId xmlns:a16="http://schemas.microsoft.com/office/drawing/2014/main" id="{4C084C05-899F-1149-A464-0F848C94640D}"/>
                    </a:ext>
                  </a:extLst>
                </p:cNvPr>
                <p:cNvSpPr/>
                <p:nvPr/>
              </p:nvSpPr>
              <p:spPr>
                <a:xfrm>
                  <a:off x="2894100" y="3668837"/>
                  <a:ext cx="2613815" cy="3077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dirty="0">
                      <a:solidFill>
                        <a:srgbClr val="666666"/>
                      </a:solidFill>
                      <a:latin typeface="Nunito Sans" pitchFamily="2" charset="77"/>
                    </a:rPr>
                    <a:t>0     1     2      3     4    </a:t>
                  </a:r>
                  <a14:m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666666"/>
                          </a:solidFill>
                          <a:latin typeface="Cambria Math" panose="02040503050406030204" pitchFamily="18" charset="0"/>
                        </a:rPr>
                        <m:t>⋯</m:t>
                      </m:r>
                    </m:oMath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82" name="Rectangle 81">
                  <a:extLst>
                    <a:ext uri="{FF2B5EF4-FFF2-40B4-BE49-F238E27FC236}">
                      <a16:creationId xmlns:a16="http://schemas.microsoft.com/office/drawing/2014/main" id="{4C084C05-899F-1149-A464-0F848C94640D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2894100" y="3668837"/>
                  <a:ext cx="2613815" cy="307777"/>
                </a:xfrm>
                <a:prstGeom prst="rect">
                  <a:avLst/>
                </a:prstGeom>
                <a:blipFill>
                  <a:blip r:embed="rId11"/>
                  <a:stretch>
                    <a:fillRect l="-966" b="-20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6563867A-A747-7C49-8735-F9D4C2283CD2}"/>
                </a:ext>
              </a:extLst>
            </p:cNvPr>
            <p:cNvCxnSpPr>
              <a:cxnSpLocks/>
              <a:endCxn id="79" idx="2"/>
            </p:cNvCxnSpPr>
            <p:nvPr/>
          </p:nvCxnSpPr>
          <p:spPr>
            <a:xfrm flipV="1">
              <a:off x="3012141" y="1550212"/>
              <a:ext cx="2420283" cy="2086524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4" name="TextBox 83">
                  <a:extLst>
                    <a:ext uri="{FF2B5EF4-FFF2-40B4-BE49-F238E27FC236}">
                      <a16:creationId xmlns:a16="http://schemas.microsoft.com/office/drawing/2014/main" id="{4C0144E8-A94D-6442-8DE4-E84A9528C1CC}"/>
                    </a:ext>
                  </a:extLst>
                </p:cNvPr>
                <p:cNvSpPr txBox="1"/>
                <p:nvPr/>
              </p:nvSpPr>
              <p:spPr>
                <a:xfrm rot="19050726">
                  <a:off x="3074974" y="2324201"/>
                  <a:ext cx="2273315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100" b="0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1⋅#</m:t>
                        </m:r>
                        <m:r>
                          <a:rPr lang="en-US" sz="1100" b="0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𝑎𝑤𝑒𝑠𝑜𝑚𝑒</m:t>
                        </m:r>
                        <m:r>
                          <a:rPr lang="en-US" sz="1100" b="0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−1.5⋅#</m:t>
                        </m:r>
                        <m:r>
                          <a:rPr lang="en-US" sz="1100" b="0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𝑎𝑤𝑓𝑢𝑙</m:t>
                        </m:r>
                        <m:r>
                          <a:rPr lang="en-US" sz="1100" b="0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=0</m:t>
                        </m:r>
                      </m:oMath>
                    </m:oMathPara>
                  </a14:m>
                  <a:endParaRPr lang="en-US" sz="1100" dirty="0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</mc:Choice>
          <mc:Fallback xmlns="">
            <p:sp>
              <p:nvSpPr>
                <p:cNvPr id="84" name="TextBox 83">
                  <a:extLst>
                    <a:ext uri="{FF2B5EF4-FFF2-40B4-BE49-F238E27FC236}">
                      <a16:creationId xmlns:a16="http://schemas.microsoft.com/office/drawing/2014/main" id="{4C0144E8-A94D-6442-8DE4-E84A9528C1C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9050726">
                  <a:off x="3074974" y="2324201"/>
                  <a:ext cx="2273315" cy="261610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86" name="Rectangle 85">
              <a:extLst>
                <a:ext uri="{FF2B5EF4-FFF2-40B4-BE49-F238E27FC236}">
                  <a16:creationId xmlns:a16="http://schemas.microsoft.com/office/drawing/2014/main" id="{1A1826D6-2635-AD4B-8D1F-8C4255D2AF31}"/>
                </a:ext>
              </a:extLst>
            </p:cNvPr>
            <p:cNvSpPr/>
            <p:nvPr/>
          </p:nvSpPr>
          <p:spPr>
            <a:xfrm>
              <a:off x="2632147" y="1180529"/>
              <a:ext cx="73930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666666"/>
                  </a:solidFill>
                  <a:latin typeface="Nunito Sans" pitchFamily="2" charset="77"/>
                  <a:ea typeface="Nunito Sans" pitchFamily="2" charset="77"/>
                  <a:cs typeface="Nunito Sans" pitchFamily="2" charset="77"/>
                </a:rPr>
                <a:t>#awful</a:t>
              </a:r>
              <a:endParaRPr lang="en-US" dirty="0"/>
            </a:p>
          </p:txBody>
        </p:sp>
        <p:sp>
          <p:nvSpPr>
            <p:cNvPr id="88" name="Rectangle 87">
              <a:extLst>
                <a:ext uri="{FF2B5EF4-FFF2-40B4-BE49-F238E27FC236}">
                  <a16:creationId xmlns:a16="http://schemas.microsoft.com/office/drawing/2014/main" id="{E8505563-9DC0-1543-9458-A792EF85746B}"/>
                </a:ext>
              </a:extLst>
            </p:cNvPr>
            <p:cNvSpPr/>
            <p:nvPr/>
          </p:nvSpPr>
          <p:spPr>
            <a:xfrm>
              <a:off x="4899846" y="3636730"/>
              <a:ext cx="106471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666666"/>
                  </a:solidFill>
                  <a:latin typeface="Nunito Sans" pitchFamily="2" charset="77"/>
                  <a:ea typeface="Nunito Sans" pitchFamily="2" charset="77"/>
                  <a:cs typeface="Nunito Sans" pitchFamily="2" charset="77"/>
                </a:rPr>
                <a:t>#awesome</a:t>
              </a:r>
              <a:endParaRPr lang="en-US" dirty="0"/>
            </a:p>
          </p:txBody>
        </p:sp>
        <p:sp>
          <p:nvSpPr>
            <p:cNvPr id="89" name="Cross 88">
              <a:extLst>
                <a:ext uri="{FF2B5EF4-FFF2-40B4-BE49-F238E27FC236}">
                  <a16:creationId xmlns:a16="http://schemas.microsoft.com/office/drawing/2014/main" id="{C7F2BC5D-D333-D249-8337-D349183DB0DF}"/>
                </a:ext>
              </a:extLst>
            </p:cNvPr>
            <p:cNvSpPr/>
            <p:nvPr/>
          </p:nvSpPr>
          <p:spPr>
            <a:xfrm>
              <a:off x="4735893" y="2881852"/>
              <a:ext cx="146868" cy="137160"/>
            </a:xfrm>
            <a:prstGeom prst="plus">
              <a:avLst>
                <a:gd name="adj" fmla="val 36764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0"/>
            </a:gra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1" name="Cross 90">
              <a:extLst>
                <a:ext uri="{FF2B5EF4-FFF2-40B4-BE49-F238E27FC236}">
                  <a16:creationId xmlns:a16="http://schemas.microsoft.com/office/drawing/2014/main" id="{62157F21-B791-B94F-8FB0-59CE6D870B9A}"/>
                </a:ext>
              </a:extLst>
            </p:cNvPr>
            <p:cNvSpPr/>
            <p:nvPr/>
          </p:nvSpPr>
          <p:spPr>
            <a:xfrm>
              <a:off x="4355111" y="2893543"/>
              <a:ext cx="146868" cy="137160"/>
            </a:xfrm>
            <a:prstGeom prst="plus">
              <a:avLst>
                <a:gd name="adj" fmla="val 36764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0"/>
            </a:gra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2" name="Cross 91">
              <a:extLst>
                <a:ext uri="{FF2B5EF4-FFF2-40B4-BE49-F238E27FC236}">
                  <a16:creationId xmlns:a16="http://schemas.microsoft.com/office/drawing/2014/main" id="{FF505E89-A136-AA43-A981-B3C34F929D2C}"/>
                </a:ext>
              </a:extLst>
            </p:cNvPr>
            <p:cNvSpPr/>
            <p:nvPr/>
          </p:nvSpPr>
          <p:spPr>
            <a:xfrm>
              <a:off x="4355111" y="3195455"/>
              <a:ext cx="146868" cy="137160"/>
            </a:xfrm>
            <a:prstGeom prst="plus">
              <a:avLst>
                <a:gd name="adj" fmla="val 36764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0"/>
            </a:gra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4" name="Cross 93">
              <a:extLst>
                <a:ext uri="{FF2B5EF4-FFF2-40B4-BE49-F238E27FC236}">
                  <a16:creationId xmlns:a16="http://schemas.microsoft.com/office/drawing/2014/main" id="{F851F564-994B-2E48-BD7F-EB271AA12DFE}"/>
                </a:ext>
              </a:extLst>
            </p:cNvPr>
            <p:cNvSpPr/>
            <p:nvPr/>
          </p:nvSpPr>
          <p:spPr>
            <a:xfrm>
              <a:off x="4018059" y="3550812"/>
              <a:ext cx="146868" cy="137160"/>
            </a:xfrm>
            <a:prstGeom prst="plus">
              <a:avLst>
                <a:gd name="adj" fmla="val 36764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0"/>
            </a:gra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Cross 94">
              <a:extLst>
                <a:ext uri="{FF2B5EF4-FFF2-40B4-BE49-F238E27FC236}">
                  <a16:creationId xmlns:a16="http://schemas.microsoft.com/office/drawing/2014/main" id="{C9FF8FFF-9D19-DC43-BD94-D40463386426}"/>
                </a:ext>
              </a:extLst>
            </p:cNvPr>
            <p:cNvSpPr/>
            <p:nvPr/>
          </p:nvSpPr>
          <p:spPr>
            <a:xfrm>
              <a:off x="3626018" y="3199969"/>
              <a:ext cx="146868" cy="137160"/>
            </a:xfrm>
            <a:prstGeom prst="plus">
              <a:avLst>
                <a:gd name="adj" fmla="val 36764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0"/>
            </a:gra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Rectangle 96">
              <a:extLst>
                <a:ext uri="{FF2B5EF4-FFF2-40B4-BE49-F238E27FC236}">
                  <a16:creationId xmlns:a16="http://schemas.microsoft.com/office/drawing/2014/main" id="{24318420-4EE1-FB49-9DAC-C69EC8FAB9FB}"/>
                </a:ext>
              </a:extLst>
            </p:cNvPr>
            <p:cNvSpPr/>
            <p:nvPr/>
          </p:nvSpPr>
          <p:spPr>
            <a:xfrm>
              <a:off x="4018059" y="1879396"/>
              <a:ext cx="146868" cy="45719"/>
            </a:xfrm>
            <a:prstGeom prst="rect">
              <a:avLst/>
            </a:prstGeom>
            <a:gradFill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0"/>
            </a:gra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Rectangle 97">
              <a:extLst>
                <a:ext uri="{FF2B5EF4-FFF2-40B4-BE49-F238E27FC236}">
                  <a16:creationId xmlns:a16="http://schemas.microsoft.com/office/drawing/2014/main" id="{E422C9ED-6C3E-3544-8FCD-3566931BEFE3}"/>
                </a:ext>
              </a:extLst>
            </p:cNvPr>
            <p:cNvSpPr/>
            <p:nvPr/>
          </p:nvSpPr>
          <p:spPr>
            <a:xfrm>
              <a:off x="3626018" y="2174199"/>
              <a:ext cx="146868" cy="45719"/>
            </a:xfrm>
            <a:prstGeom prst="rect">
              <a:avLst/>
            </a:prstGeom>
            <a:gradFill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0"/>
            </a:gra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Rectangle 98">
              <a:extLst>
                <a:ext uri="{FF2B5EF4-FFF2-40B4-BE49-F238E27FC236}">
                  <a16:creationId xmlns:a16="http://schemas.microsoft.com/office/drawing/2014/main" id="{5C7FB853-BB7C-DD49-9323-DF81136D7E30}"/>
                </a:ext>
              </a:extLst>
            </p:cNvPr>
            <p:cNvSpPr/>
            <p:nvPr/>
          </p:nvSpPr>
          <p:spPr>
            <a:xfrm>
              <a:off x="3626018" y="2528749"/>
              <a:ext cx="146868" cy="45719"/>
            </a:xfrm>
            <a:prstGeom prst="rect">
              <a:avLst/>
            </a:prstGeom>
            <a:gradFill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0"/>
            </a:gra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Rectangle 99">
              <a:extLst>
                <a:ext uri="{FF2B5EF4-FFF2-40B4-BE49-F238E27FC236}">
                  <a16:creationId xmlns:a16="http://schemas.microsoft.com/office/drawing/2014/main" id="{F4046ED9-CD01-4144-929C-11F826B17224}"/>
                </a:ext>
              </a:extLst>
            </p:cNvPr>
            <p:cNvSpPr/>
            <p:nvPr/>
          </p:nvSpPr>
          <p:spPr>
            <a:xfrm>
              <a:off x="3364897" y="2528748"/>
              <a:ext cx="146868" cy="45719"/>
            </a:xfrm>
            <a:prstGeom prst="rect">
              <a:avLst/>
            </a:prstGeom>
            <a:gradFill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0"/>
            </a:gra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1" name="Rectangle 100">
              <a:extLst>
                <a:ext uri="{FF2B5EF4-FFF2-40B4-BE49-F238E27FC236}">
                  <a16:creationId xmlns:a16="http://schemas.microsoft.com/office/drawing/2014/main" id="{05087196-F8F2-B34B-B319-44232549F027}"/>
                </a:ext>
              </a:extLst>
            </p:cNvPr>
            <p:cNvSpPr/>
            <p:nvPr/>
          </p:nvSpPr>
          <p:spPr>
            <a:xfrm>
              <a:off x="2976632" y="1879396"/>
              <a:ext cx="146868" cy="45719"/>
            </a:xfrm>
            <a:prstGeom prst="rect">
              <a:avLst/>
            </a:prstGeom>
            <a:gradFill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0"/>
            </a:gra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D50E766E-4336-4AAF-B44A-C180E5BAEE9F}"/>
                  </a:ext>
                </a:extLst>
              </p14:cNvPr>
              <p14:cNvContentPartPr/>
              <p14:nvPr/>
            </p14:nvContentPartPr>
            <p14:xfrm>
              <a:off x="2828880" y="28080"/>
              <a:ext cx="6080040" cy="508140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D50E766E-4336-4AAF-B44A-C180E5BAEE9F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2819520" y="18720"/>
                <a:ext cx="6098760" cy="5100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053088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  <p:bldP spid="28" grpId="0"/>
      <p:bldP spid="29" grpId="0"/>
      <p:bldP spid="31" grpId="0"/>
      <p:bldP spid="11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3186A0-2184-5445-9E86-09A590AD8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Quality Metric for Classification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94AB4A-59A1-A644-BF14-301A3B8481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5" y="575499"/>
            <a:ext cx="5596200" cy="4174351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The MSE loss function doesn’t work because of different reasons:</a:t>
            </a:r>
          </a:p>
          <a:p>
            <a:r>
              <a:rPr lang="en-US" dirty="0"/>
              <a:t>The outputs are discrete values with no ordered nature, so we need a different way to frame how close a prediction is to a certain correct category</a:t>
            </a:r>
          </a:p>
          <a:p>
            <a:r>
              <a:rPr lang="en-US" dirty="0"/>
              <a:t>The MSE loss function for classification task is not continuous, differentiable or convex, so we can’t use optimization algorithm like Gradient Descent to find an optimal set of weights</a:t>
            </a:r>
          </a:p>
          <a:p>
            <a:endParaRPr lang="en-US" dirty="0"/>
          </a:p>
          <a:p>
            <a:pPr marL="139700" indent="0">
              <a:buNone/>
            </a:pPr>
            <a:r>
              <a:rPr lang="en-US" dirty="0"/>
              <a:t>Note: Convexity is an important concept in Machine Learning. By minimizing error, we want to find where that global minimum is, and that’s ideal in a convex function.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Let’s frame this problem in term of probabilities instead.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2E5745-70B8-C249-BAA3-74E647FC0B6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21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38813596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06EEA4-02AD-4048-BE8E-E7BB3B0BBE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Probabilities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A7B354C-EAA7-0945-8229-5EDA79638C50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/>
                  <a:t>Assume that there is some randomness in the world, and instead will try to model the probability of a positive/negative label.</a:t>
                </a:r>
              </a:p>
              <a:p>
                <a:pPr marL="139700" indent="0">
                  <a:buNone/>
                </a:pPr>
                <a:r>
                  <a:rPr lang="en-US" b="1"/>
                  <a:t>Examples:</a:t>
                </a:r>
              </a:p>
              <a:p>
                <a:pPr marL="139700" indent="0">
                  <a:buNone/>
                </a:pPr>
                <a:r>
                  <a:rPr lang="en-US"/>
                  <a:t>“The sushi &amp; everything else were awesome!”</a:t>
                </a:r>
              </a:p>
              <a:p>
                <a:r>
                  <a:rPr lang="en-US"/>
                  <a:t>Definite positive (+1)</a:t>
                </a:r>
              </a:p>
              <a:p>
                <a14:m>
                  <m:oMath xmlns:m="http://schemas.openxmlformats.org/officeDocument/2006/math"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2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=+1 │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=“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𝑇h𝑒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𝑠𝑢𝑠h𝑖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 &amp; 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𝑒𝑣𝑒𝑟𝑦𝑡h𝑖𝑛𝑔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𝑒𝑙𝑠𝑒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𝑤𝑒𝑟𝑒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𝑎𝑤𝑒𝑠𝑜𝑚𝑒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!”</m:t>
                        </m:r>
                      </m:e>
                    </m:d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=0.99</m:t>
                    </m:r>
                  </m:oMath>
                </a14:m>
                <a:endParaRPr lang="en-US"/>
              </a:p>
              <a:p>
                <a:endParaRPr lang="en-US"/>
              </a:p>
              <a:p>
                <a:pPr marL="139700" indent="0">
                  <a:buNone/>
                </a:pPr>
                <a:r>
                  <a:rPr lang="en-US"/>
                  <a:t>“The sushi was alright, the service was OK”</a:t>
                </a:r>
              </a:p>
              <a:p>
                <a:r>
                  <a:rPr lang="en-US"/>
                  <a:t>Not as sure</a:t>
                </a:r>
              </a:p>
              <a:p>
                <a14:m>
                  <m:oMath xmlns:m="http://schemas.openxmlformats.org/officeDocument/2006/math">
                    <m:r>
                      <a:rPr lang="en-US" sz="1200" i="1">
                        <a:latin typeface="Cambria Math" panose="02040503050406030204" pitchFamily="18" charset="0"/>
                      </a:rPr>
                      <m:t>𝑃</m:t>
                    </m:r>
                    <m:d>
                      <m:dPr>
                        <m:ctrlPr>
                          <a:rPr lang="en-US" sz="12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=−1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│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=“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𝑇h𝑒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𝑠𝑢𝑠h𝑖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𝑎𝑙𝑟𝑖𝑔h𝑡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𝑡h𝑒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𝑠𝑒𝑟𝑣𝑖𝑐𝑒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𝑤𝑎𝑠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sz="1200" b="0" i="1" smtClean="0">
                            <a:latin typeface="Cambria Math" panose="02040503050406030204" pitchFamily="18" charset="0"/>
                          </a:rPr>
                          <m:t>𝑜𝑘𝑎𝑦</m:t>
                        </m:r>
                        <m:r>
                          <a:rPr lang="en-US" sz="1200" i="1">
                            <a:latin typeface="Cambria Math" panose="02040503050406030204" pitchFamily="18" charset="0"/>
                          </a:rPr>
                          <m:t>!”</m:t>
                        </m:r>
                      </m:e>
                    </m:d>
                    <m:r>
                      <a:rPr lang="en-US" sz="1200" i="1">
                        <a:latin typeface="Cambria Math" panose="02040503050406030204" pitchFamily="18" charset="0"/>
                      </a:rPr>
                      <m:t>=0.</m:t>
                    </m:r>
                    <m:r>
                      <a:rPr lang="en-US" sz="1200" b="0" i="1" smtClean="0">
                        <a:latin typeface="Cambria Math" panose="02040503050406030204" pitchFamily="18" charset="0"/>
                      </a:rPr>
                      <m:t>5</m:t>
                    </m:r>
                  </m:oMath>
                </a14:m>
                <a:endParaRPr lang="en-US" sz="1200"/>
              </a:p>
              <a:p>
                <a:pPr marL="139700" indent="0">
                  <a:buNone/>
                </a:pPr>
                <a:endParaRPr lang="en-US"/>
              </a:p>
              <a:p>
                <a:pPr marL="139700" indent="0">
                  <a:buNone/>
                </a:pPr>
                <a:r>
                  <a:rPr lang="en-US" b="1"/>
                  <a:t>Use probability as the measurement of certainty</a:t>
                </a:r>
                <a:endParaRPr lang="en-US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/>
              </a:p>
              <a:p>
                <a:endParaRPr lang="en-US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A7B354C-EAA7-0945-8229-5EDA79638C5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b="-573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B468EB7-AD3C-394C-8377-15146A64458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22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7AA5CADE-D599-4DEB-8EF4-096D24902ACC}"/>
                  </a:ext>
                </a:extLst>
              </p14:cNvPr>
              <p14:cNvContentPartPr/>
              <p14:nvPr/>
            </p14:nvContentPartPr>
            <p14:xfrm>
              <a:off x="153360" y="59400"/>
              <a:ext cx="8414640" cy="243648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7AA5CADE-D599-4DEB-8EF4-096D24902ACC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44000" y="50040"/>
                <a:ext cx="8433360" cy="245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4D10CD52-BE50-45F2-98F3-77A61C8ED404}"/>
                  </a:ext>
                </a:extLst>
              </p14:cNvPr>
              <p14:cNvContentPartPr/>
              <p14:nvPr/>
            </p14:nvContentPartPr>
            <p14:xfrm>
              <a:off x="4824258" y="1316563"/>
              <a:ext cx="154080" cy="20592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4D10CD52-BE50-45F2-98F3-77A61C8ED404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815258" y="1307923"/>
                <a:ext cx="171720" cy="223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57295F2C-C863-4DD9-8501-8CEA3C020466}"/>
                  </a:ext>
                </a:extLst>
              </p14:cNvPr>
              <p14:cNvContentPartPr/>
              <p14:nvPr/>
            </p14:nvContentPartPr>
            <p14:xfrm>
              <a:off x="5366058" y="1478203"/>
              <a:ext cx="75600" cy="936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57295F2C-C863-4DD9-8501-8CEA3C020466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357058" y="1469563"/>
                <a:ext cx="93240" cy="2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10800F05-4D52-43F8-AFD4-65DF447402C9}"/>
                  </a:ext>
                </a:extLst>
              </p14:cNvPr>
              <p14:cNvContentPartPr/>
              <p14:nvPr/>
            </p14:nvContentPartPr>
            <p14:xfrm>
              <a:off x="5393418" y="1518523"/>
              <a:ext cx="96120" cy="1728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10800F05-4D52-43F8-AFD4-65DF447402C9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5384418" y="1509523"/>
                <a:ext cx="113760" cy="34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E1812176-B30B-4EBC-BA46-FD5C62E093A9}"/>
                  </a:ext>
                </a:extLst>
              </p14:cNvPr>
              <p14:cNvContentPartPr/>
              <p14:nvPr/>
            </p14:nvContentPartPr>
            <p14:xfrm>
              <a:off x="5757738" y="1389283"/>
              <a:ext cx="18000" cy="14580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E1812176-B30B-4EBC-BA46-FD5C62E093A9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5749098" y="1380283"/>
                <a:ext cx="35640" cy="163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id="{7E50F7FE-4BE4-4F54-B664-D3725C3AE32F}"/>
                  </a:ext>
                </a:extLst>
              </p14:cNvPr>
              <p14:cNvContentPartPr/>
              <p14:nvPr/>
            </p14:nvContentPartPr>
            <p14:xfrm>
              <a:off x="5887338" y="1347883"/>
              <a:ext cx="33840" cy="241560"/>
            </p14:xfrm>
          </p:contentPart>
        </mc:Choice>
        <mc:Fallback xmlns=""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7E50F7FE-4BE4-4F54-B664-D3725C3AE32F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5878338" y="1339243"/>
                <a:ext cx="51480" cy="259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22" name="Ink 21">
                <a:extLst>
                  <a:ext uri="{FF2B5EF4-FFF2-40B4-BE49-F238E27FC236}">
                    <a16:creationId xmlns:a16="http://schemas.microsoft.com/office/drawing/2014/main" id="{422E64CB-DABE-4261-B48B-0FA04D1BADEF}"/>
                  </a:ext>
                </a:extLst>
              </p14:cNvPr>
              <p14:cNvContentPartPr/>
              <p14:nvPr/>
            </p14:nvContentPartPr>
            <p14:xfrm>
              <a:off x="6507978" y="1338883"/>
              <a:ext cx="112680" cy="171000"/>
            </p14:xfrm>
          </p:contentPart>
        </mc:Choice>
        <mc:Fallback xmlns="">
          <p:pic>
            <p:nvPicPr>
              <p:cNvPr id="22" name="Ink 21">
                <a:extLst>
                  <a:ext uri="{FF2B5EF4-FFF2-40B4-BE49-F238E27FC236}">
                    <a16:creationId xmlns:a16="http://schemas.microsoft.com/office/drawing/2014/main" id="{422E64CB-DABE-4261-B48B-0FA04D1BADEF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6499338" y="1329883"/>
                <a:ext cx="130320" cy="188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26" name="Ink 25">
                <a:extLst>
                  <a:ext uri="{FF2B5EF4-FFF2-40B4-BE49-F238E27FC236}">
                    <a16:creationId xmlns:a16="http://schemas.microsoft.com/office/drawing/2014/main" id="{2BFA4995-F92B-4B8F-B914-7C8BA0EB658D}"/>
                  </a:ext>
                </a:extLst>
              </p14:cNvPr>
              <p14:cNvContentPartPr/>
              <p14:nvPr/>
            </p14:nvContentPartPr>
            <p14:xfrm>
              <a:off x="7001898" y="1441483"/>
              <a:ext cx="68040" cy="2880"/>
            </p14:xfrm>
          </p:contentPart>
        </mc:Choice>
        <mc:Fallback xmlns="">
          <p:pic>
            <p:nvPicPr>
              <p:cNvPr id="26" name="Ink 25">
                <a:extLst>
                  <a:ext uri="{FF2B5EF4-FFF2-40B4-BE49-F238E27FC236}">
                    <a16:creationId xmlns:a16="http://schemas.microsoft.com/office/drawing/2014/main" id="{2BFA4995-F92B-4B8F-B914-7C8BA0EB658D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6993258" y="1432483"/>
                <a:ext cx="85680" cy="20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2B80DDCB-140D-4DAA-A472-C3CEDB016F34}"/>
                  </a:ext>
                </a:extLst>
              </p14:cNvPr>
              <p14:cNvContentPartPr/>
              <p14:nvPr/>
            </p14:nvContentPartPr>
            <p14:xfrm>
              <a:off x="7039698" y="1483963"/>
              <a:ext cx="87120" cy="17280"/>
            </p14:xfrm>
          </p:contentPart>
        </mc:Choice>
        <mc:Fallback xmlns=""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2B80DDCB-140D-4DAA-A472-C3CEDB016F34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7031058" y="1475323"/>
                <a:ext cx="104760" cy="34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4E592ED5-2BD6-46E0-AD98-2026BE69F8D5}"/>
                  </a:ext>
                </a:extLst>
              </p14:cNvPr>
              <p14:cNvContentPartPr/>
              <p14:nvPr/>
            </p14:nvContentPartPr>
            <p14:xfrm>
              <a:off x="7227618" y="1445803"/>
              <a:ext cx="101520" cy="1044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4E592ED5-2BD6-46E0-AD98-2026BE69F8D5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7218978" y="1436803"/>
                <a:ext cx="119160" cy="28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1E6E9B03-E8F9-4DEF-A638-C772B8628F55}"/>
                  </a:ext>
                </a:extLst>
              </p14:cNvPr>
              <p14:cNvContentPartPr/>
              <p14:nvPr/>
            </p14:nvContentPartPr>
            <p14:xfrm>
              <a:off x="7398618" y="1372003"/>
              <a:ext cx="29160" cy="133200"/>
            </p14:xfrm>
          </p:contentPart>
        </mc:Choice>
        <mc:Fallback xmlns=""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1E6E9B03-E8F9-4DEF-A638-C772B8628F55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7389978" y="1363003"/>
                <a:ext cx="46800" cy="150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F61D03FC-76B9-476E-BBFE-77DD071D204A}"/>
                  </a:ext>
                </a:extLst>
              </p14:cNvPr>
              <p14:cNvContentPartPr/>
              <p14:nvPr/>
            </p14:nvContentPartPr>
            <p14:xfrm>
              <a:off x="7612818" y="1315843"/>
              <a:ext cx="75600" cy="20988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F61D03FC-76B9-476E-BBFE-77DD071D204A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7604178" y="1306843"/>
                <a:ext cx="93240" cy="227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34" name="Ink 33">
                <a:extLst>
                  <a:ext uri="{FF2B5EF4-FFF2-40B4-BE49-F238E27FC236}">
                    <a16:creationId xmlns:a16="http://schemas.microsoft.com/office/drawing/2014/main" id="{A3190865-3E5E-4184-9870-E111B38FBF75}"/>
                  </a:ext>
                </a:extLst>
              </p14:cNvPr>
              <p14:cNvContentPartPr/>
              <p14:nvPr/>
            </p14:nvContentPartPr>
            <p14:xfrm>
              <a:off x="8144178" y="1383523"/>
              <a:ext cx="99000" cy="3960"/>
            </p14:xfrm>
          </p:contentPart>
        </mc:Choice>
        <mc:Fallback xmlns="">
          <p:pic>
            <p:nvPicPr>
              <p:cNvPr id="34" name="Ink 33">
                <a:extLst>
                  <a:ext uri="{FF2B5EF4-FFF2-40B4-BE49-F238E27FC236}">
                    <a16:creationId xmlns:a16="http://schemas.microsoft.com/office/drawing/2014/main" id="{A3190865-3E5E-4184-9870-E111B38FBF75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8135178" y="1374523"/>
                <a:ext cx="116640" cy="21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35" name="Ink 34">
                <a:extLst>
                  <a:ext uri="{FF2B5EF4-FFF2-40B4-BE49-F238E27FC236}">
                    <a16:creationId xmlns:a16="http://schemas.microsoft.com/office/drawing/2014/main" id="{CD9FA92E-0440-4281-86C5-E418663AB115}"/>
                  </a:ext>
                </a:extLst>
              </p14:cNvPr>
              <p14:cNvContentPartPr/>
              <p14:nvPr/>
            </p14:nvContentPartPr>
            <p14:xfrm>
              <a:off x="8170458" y="1444723"/>
              <a:ext cx="138960" cy="15840"/>
            </p14:xfrm>
          </p:contentPart>
        </mc:Choice>
        <mc:Fallback xmlns="">
          <p:pic>
            <p:nvPicPr>
              <p:cNvPr id="35" name="Ink 34">
                <a:extLst>
                  <a:ext uri="{FF2B5EF4-FFF2-40B4-BE49-F238E27FC236}">
                    <a16:creationId xmlns:a16="http://schemas.microsoft.com/office/drawing/2014/main" id="{CD9FA92E-0440-4281-86C5-E418663AB115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8161818" y="1435723"/>
                <a:ext cx="156600" cy="33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2">
            <p14:nvContentPartPr>
              <p14:cNvPr id="40" name="Ink 39">
                <a:extLst>
                  <a:ext uri="{FF2B5EF4-FFF2-40B4-BE49-F238E27FC236}">
                    <a16:creationId xmlns:a16="http://schemas.microsoft.com/office/drawing/2014/main" id="{1ED665D1-AE13-432D-9EE4-95F9C44A39E8}"/>
                  </a:ext>
                </a:extLst>
              </p14:cNvPr>
              <p14:cNvContentPartPr/>
              <p14:nvPr/>
            </p14:nvContentPartPr>
            <p14:xfrm>
              <a:off x="8458098" y="1311163"/>
              <a:ext cx="199800" cy="198720"/>
            </p14:xfrm>
          </p:contentPart>
        </mc:Choice>
        <mc:Fallback xmlns="">
          <p:pic>
            <p:nvPicPr>
              <p:cNvPr id="40" name="Ink 39">
                <a:extLst>
                  <a:ext uri="{FF2B5EF4-FFF2-40B4-BE49-F238E27FC236}">
                    <a16:creationId xmlns:a16="http://schemas.microsoft.com/office/drawing/2014/main" id="{1ED665D1-AE13-432D-9EE4-95F9C44A39E8}"/>
                  </a:ext>
                </a:extLst>
              </p:cNvPr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8449114" y="1302163"/>
                <a:ext cx="217408" cy="21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4">
            <p14:nvContentPartPr>
              <p14:cNvPr id="41" name="Ink 40">
                <a:extLst>
                  <a:ext uri="{FF2B5EF4-FFF2-40B4-BE49-F238E27FC236}">
                    <a16:creationId xmlns:a16="http://schemas.microsoft.com/office/drawing/2014/main" id="{64A70FD4-B4ED-4A51-98C6-094E02045FC3}"/>
                  </a:ext>
                </a:extLst>
              </p14:cNvPr>
              <p14:cNvContentPartPr/>
              <p14:nvPr/>
            </p14:nvContentPartPr>
            <p14:xfrm>
              <a:off x="7742778" y="1291363"/>
              <a:ext cx="256680" cy="237960"/>
            </p14:xfrm>
          </p:contentPart>
        </mc:Choice>
        <mc:Fallback xmlns="">
          <p:pic>
            <p:nvPicPr>
              <p:cNvPr id="41" name="Ink 40">
                <a:extLst>
                  <a:ext uri="{FF2B5EF4-FFF2-40B4-BE49-F238E27FC236}">
                    <a16:creationId xmlns:a16="http://schemas.microsoft.com/office/drawing/2014/main" id="{64A70FD4-B4ED-4A51-98C6-094E02045FC3}"/>
                  </a:ext>
                </a:extLst>
              </p:cNvPr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7733791" y="1282723"/>
                <a:ext cx="274295" cy="255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6">
            <p14:nvContentPartPr>
              <p14:cNvPr id="42" name="Ink 41">
                <a:extLst>
                  <a:ext uri="{FF2B5EF4-FFF2-40B4-BE49-F238E27FC236}">
                    <a16:creationId xmlns:a16="http://schemas.microsoft.com/office/drawing/2014/main" id="{1608D9FE-8F9C-40FA-B0B1-4B16F947E32E}"/>
                  </a:ext>
                </a:extLst>
              </p14:cNvPr>
              <p14:cNvContentPartPr/>
              <p14:nvPr/>
            </p14:nvContentPartPr>
            <p14:xfrm>
              <a:off x="6704898" y="1311163"/>
              <a:ext cx="212040" cy="305280"/>
            </p14:xfrm>
          </p:contentPart>
        </mc:Choice>
        <mc:Fallback xmlns="">
          <p:pic>
            <p:nvPicPr>
              <p:cNvPr id="42" name="Ink 41">
                <a:extLst>
                  <a:ext uri="{FF2B5EF4-FFF2-40B4-BE49-F238E27FC236}">
                    <a16:creationId xmlns:a16="http://schemas.microsoft.com/office/drawing/2014/main" id="{1608D9FE-8F9C-40FA-B0B1-4B16F947E32E}"/>
                  </a:ext>
                </a:extLst>
              </p:cNvPr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6696258" y="1302174"/>
                <a:ext cx="229680" cy="32289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8">
            <p14:nvContentPartPr>
              <p14:cNvPr id="43" name="Ink 42">
                <a:extLst>
                  <a:ext uri="{FF2B5EF4-FFF2-40B4-BE49-F238E27FC236}">
                    <a16:creationId xmlns:a16="http://schemas.microsoft.com/office/drawing/2014/main" id="{74E3F051-27E8-4BEC-997C-B63AEB273FEC}"/>
                  </a:ext>
                </a:extLst>
              </p14:cNvPr>
              <p14:cNvContentPartPr/>
              <p14:nvPr/>
            </p14:nvContentPartPr>
            <p14:xfrm>
              <a:off x="6293058" y="1413403"/>
              <a:ext cx="92520" cy="75240"/>
            </p14:xfrm>
          </p:contentPart>
        </mc:Choice>
        <mc:Fallback xmlns="">
          <p:pic>
            <p:nvPicPr>
              <p:cNvPr id="43" name="Ink 42">
                <a:extLst>
                  <a:ext uri="{FF2B5EF4-FFF2-40B4-BE49-F238E27FC236}">
                    <a16:creationId xmlns:a16="http://schemas.microsoft.com/office/drawing/2014/main" id="{74E3F051-27E8-4BEC-997C-B63AEB273FEC}"/>
                  </a:ext>
                </a:extLst>
              </p:cNvPr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6284058" y="1404763"/>
                <a:ext cx="110160" cy="92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">
            <p14:nvContentPartPr>
              <p14:cNvPr id="44" name="Ink 43">
                <a:extLst>
                  <a:ext uri="{FF2B5EF4-FFF2-40B4-BE49-F238E27FC236}">
                    <a16:creationId xmlns:a16="http://schemas.microsoft.com/office/drawing/2014/main" id="{7BA6DC0D-38ED-478D-B962-F50947EA995F}"/>
                  </a:ext>
                </a:extLst>
              </p14:cNvPr>
              <p14:cNvContentPartPr/>
              <p14:nvPr/>
            </p14:nvContentPartPr>
            <p14:xfrm>
              <a:off x="6023418" y="1341043"/>
              <a:ext cx="185760" cy="211320"/>
            </p14:xfrm>
          </p:contentPart>
        </mc:Choice>
        <mc:Fallback xmlns="">
          <p:pic>
            <p:nvPicPr>
              <p:cNvPr id="44" name="Ink 43">
                <a:extLst>
                  <a:ext uri="{FF2B5EF4-FFF2-40B4-BE49-F238E27FC236}">
                    <a16:creationId xmlns:a16="http://schemas.microsoft.com/office/drawing/2014/main" id="{7BA6DC0D-38ED-478D-B962-F50947EA995F}"/>
                  </a:ext>
                </a:extLst>
              </p:cNvPr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6014418" y="1332403"/>
                <a:ext cx="203400" cy="228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2">
            <p14:nvContentPartPr>
              <p14:cNvPr id="45" name="Ink 44">
                <a:extLst>
                  <a:ext uri="{FF2B5EF4-FFF2-40B4-BE49-F238E27FC236}">
                    <a16:creationId xmlns:a16="http://schemas.microsoft.com/office/drawing/2014/main" id="{0B1D6FED-165A-4722-8A56-CBD62EC2E5E2}"/>
                  </a:ext>
                </a:extLst>
              </p14:cNvPr>
              <p14:cNvContentPartPr/>
              <p14:nvPr/>
            </p14:nvContentPartPr>
            <p14:xfrm>
              <a:off x="5578818" y="1443643"/>
              <a:ext cx="86040" cy="77400"/>
            </p14:xfrm>
          </p:contentPart>
        </mc:Choice>
        <mc:Fallback xmlns="">
          <p:pic>
            <p:nvPicPr>
              <p:cNvPr id="45" name="Ink 44">
                <a:extLst>
                  <a:ext uri="{FF2B5EF4-FFF2-40B4-BE49-F238E27FC236}">
                    <a16:creationId xmlns:a16="http://schemas.microsoft.com/office/drawing/2014/main" id="{0B1D6FED-165A-4722-8A56-CBD62EC2E5E2}"/>
                  </a:ext>
                </a:extLst>
              </p:cNvPr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5569818" y="1435003"/>
                <a:ext cx="103680" cy="95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4">
            <p14:nvContentPartPr>
              <p14:cNvPr id="46" name="Ink 45">
                <a:extLst>
                  <a:ext uri="{FF2B5EF4-FFF2-40B4-BE49-F238E27FC236}">
                    <a16:creationId xmlns:a16="http://schemas.microsoft.com/office/drawing/2014/main" id="{FA3F8F80-4628-45E8-BDA8-F81186A53125}"/>
                  </a:ext>
                </a:extLst>
              </p14:cNvPr>
              <p14:cNvContentPartPr/>
              <p14:nvPr/>
            </p14:nvContentPartPr>
            <p14:xfrm>
              <a:off x="5073378" y="1319443"/>
              <a:ext cx="214560" cy="308520"/>
            </p14:xfrm>
          </p:contentPart>
        </mc:Choice>
        <mc:Fallback xmlns="">
          <p:pic>
            <p:nvPicPr>
              <p:cNvPr id="46" name="Ink 45">
                <a:extLst>
                  <a:ext uri="{FF2B5EF4-FFF2-40B4-BE49-F238E27FC236}">
                    <a16:creationId xmlns:a16="http://schemas.microsoft.com/office/drawing/2014/main" id="{FA3F8F80-4628-45E8-BDA8-F81186A53125}"/>
                  </a:ext>
                </a:extLst>
              </p:cNvPr>
              <p:cNvPicPr/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5064738" y="1310443"/>
                <a:ext cx="232200" cy="326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67966334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9C0617-BDFF-494B-AE21-2699C80E0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Probability Classifier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1FEB9F2-508D-FF40-97BD-9BDD84A0E707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2960584" y="281999"/>
                <a:ext cx="5596200" cy="4568001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Idea</a:t>
                </a:r>
                <a:r>
                  <a:rPr lang="en-US" dirty="0"/>
                  <a:t>: </a:t>
                </a:r>
                <a:r>
                  <a:rPr lang="en-US" dirty="0">
                    <a:solidFill>
                      <a:schemeClr val="bg2">
                        <a:lumMod val="75000"/>
                      </a:schemeClr>
                    </a:solidFill>
                  </a:rPr>
                  <a:t>Estimate probabilities</a:t>
                </a:r>
                <a:r>
                  <a:rPr lang="en-US" b="1" dirty="0">
                    <a:solidFill>
                      <a:schemeClr val="bg2">
                        <a:lumMod val="75000"/>
                      </a:schemeClr>
                    </a:solidFill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solidFill>
                              <a:schemeClr val="bg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solidFill>
                              <a:schemeClr val="bg2">
                                <a:lumMod val="75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acc>
                    <m:d>
                      <m:dPr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 dirty="0"/>
                  <a:t> and use those for prediction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b="1" dirty="0"/>
                  <a:t>Probability Classifier </a:t>
                </a:r>
              </a:p>
              <a:p>
                <a:pPr marL="139700" indent="0">
                  <a:buNone/>
                </a:pPr>
                <a:r>
                  <a:rPr lang="en-US" dirty="0"/>
                  <a:t>Input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: Sentence from review</a:t>
                </a:r>
              </a:p>
              <a:p>
                <a:r>
                  <a:rPr lang="en-US" dirty="0"/>
                  <a:t>Estimate class probability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acc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=+1|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  <a:p>
                <a:r>
                  <a:rPr lang="en-US" dirty="0"/>
                  <a:t>If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acc>
                    <m:d>
                      <m:d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=+1</m:t>
                        </m:r>
                      </m:e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&gt;0.5</m:t>
                    </m:r>
                  </m:oMath>
                </a14:m>
                <a:r>
                  <a:rPr lang="en-US" dirty="0"/>
                  <a:t>:</a:t>
                </a:r>
              </a:p>
              <a:p>
                <a:pPr lvl="1"/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 +1 </m:t>
                    </m:r>
                  </m:oMath>
                </a14:m>
                <a:endParaRPr lang="en-US" dirty="0"/>
              </a:p>
              <a:p>
                <a:r>
                  <a:rPr lang="en-US" dirty="0"/>
                  <a:t>Else: </a:t>
                </a:r>
              </a:p>
              <a:p>
                <a:pPr lvl="1"/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=−1</m:t>
                    </m:r>
                  </m:oMath>
                </a14:m>
                <a:endParaRPr lang="en-US" b="0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Notes</a:t>
                </a:r>
                <a:r>
                  <a:rPr lang="en-US" dirty="0"/>
                  <a:t>: </a:t>
                </a:r>
              </a:p>
              <a:p>
                <a:r>
                  <a:rPr lang="en-US" dirty="0"/>
                  <a:t>Estimating the probability improves </a:t>
                </a:r>
                <a:r>
                  <a:rPr lang="en-US" b="1" dirty="0"/>
                  <a:t>interpretability.</a:t>
                </a:r>
              </a:p>
              <a:p>
                <a:pPr lvl="1"/>
                <a:r>
                  <a:rPr lang="en-US" dirty="0"/>
                  <a:t>Unclear how much better a score of 5 is from a score of 3. Clear how much better a probability of 0.75 is than a probability of 0.5</a:t>
                </a:r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1FEB9F2-508D-FF40-97BD-9BDD84A0E7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960584" y="281999"/>
                <a:ext cx="5596200" cy="4568001"/>
              </a:xfrm>
              <a:blipFill>
                <a:blip r:embed="rId2"/>
                <a:stretch>
                  <a:fillRect b="-16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F56295-2AF3-DB4E-BB7A-9557DD24B9A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23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92D5D9A5-91A5-47AD-B3E2-9F6EF12F8F7E}"/>
                  </a:ext>
                </a:extLst>
              </p14:cNvPr>
              <p14:cNvContentPartPr/>
              <p14:nvPr/>
            </p14:nvContentPartPr>
            <p14:xfrm>
              <a:off x="5218920" y="2082960"/>
              <a:ext cx="1180440" cy="1713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92D5D9A5-91A5-47AD-B3E2-9F6EF12F8F7E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209560" y="2073600"/>
                <a:ext cx="1199160" cy="190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4372301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F73A4E-5261-0947-9B85-57D202B51A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Connecting Score &amp; Probability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BE6667D-1E61-E344-BD6E-72DDC841FB85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/>
                  <a:t>Idea: </a:t>
                </a:r>
                <a:r>
                  <a:rPr lang="en-US"/>
                  <a:t>Let’s try to relate the value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𝑆𝑐𝑜𝑟𝑒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/>
                  <a:t> to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=+1|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BE6667D-1E61-E344-BD6E-72DDC841FB8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DAA042-1DDE-E94A-A322-0135CF8651F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24</a:t>
            </a:fld>
            <a:endParaRPr lang="en"/>
          </a:p>
        </p:txBody>
      </p:sp>
      <p:sp>
        <p:nvSpPr>
          <p:cNvPr id="5" name="Freeform 4">
            <a:extLst>
              <a:ext uri="{FF2B5EF4-FFF2-40B4-BE49-F238E27FC236}">
                <a16:creationId xmlns:a16="http://schemas.microsoft.com/office/drawing/2014/main" id="{711B7DC9-9977-6B41-8A1F-6861C63D5EEF}"/>
              </a:ext>
            </a:extLst>
          </p:cNvPr>
          <p:cNvSpPr/>
          <p:nvPr/>
        </p:nvSpPr>
        <p:spPr>
          <a:xfrm>
            <a:off x="3125130" y="1622838"/>
            <a:ext cx="2420783" cy="2074105"/>
          </a:xfrm>
          <a:custGeom>
            <a:avLst/>
            <a:gdLst>
              <a:gd name="connsiteX0" fmla="*/ 10758 w 2474259"/>
              <a:gd name="connsiteY0" fmla="*/ 2119257 h 2119257"/>
              <a:gd name="connsiteX1" fmla="*/ 0 w 2474259"/>
              <a:gd name="connsiteY1" fmla="*/ 0 h 2119257"/>
              <a:gd name="connsiteX2" fmla="*/ 2474259 w 2474259"/>
              <a:gd name="connsiteY2" fmla="*/ 10758 h 2119257"/>
              <a:gd name="connsiteX3" fmla="*/ 10758 w 2474259"/>
              <a:gd name="connsiteY3" fmla="*/ 2119257 h 211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4259" h="2119257">
                <a:moveTo>
                  <a:pt x="10758" y="2119257"/>
                </a:moveTo>
                <a:lnTo>
                  <a:pt x="0" y="0"/>
                </a:lnTo>
                <a:lnTo>
                  <a:pt x="2474259" y="10758"/>
                </a:lnTo>
                <a:lnTo>
                  <a:pt x="10758" y="2119257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reeform 5">
            <a:extLst>
              <a:ext uri="{FF2B5EF4-FFF2-40B4-BE49-F238E27FC236}">
                <a16:creationId xmlns:a16="http://schemas.microsoft.com/office/drawing/2014/main" id="{4184D721-9E2E-794F-8028-441F93424DDB}"/>
              </a:ext>
            </a:extLst>
          </p:cNvPr>
          <p:cNvSpPr/>
          <p:nvPr/>
        </p:nvSpPr>
        <p:spPr>
          <a:xfrm rot="10800000">
            <a:off x="3125131" y="1622844"/>
            <a:ext cx="2420784" cy="2094654"/>
          </a:xfrm>
          <a:custGeom>
            <a:avLst/>
            <a:gdLst>
              <a:gd name="connsiteX0" fmla="*/ 10758 w 2474259"/>
              <a:gd name="connsiteY0" fmla="*/ 2119257 h 2119257"/>
              <a:gd name="connsiteX1" fmla="*/ 0 w 2474259"/>
              <a:gd name="connsiteY1" fmla="*/ 0 h 2119257"/>
              <a:gd name="connsiteX2" fmla="*/ 2474259 w 2474259"/>
              <a:gd name="connsiteY2" fmla="*/ 10758 h 2119257"/>
              <a:gd name="connsiteX3" fmla="*/ 10758 w 2474259"/>
              <a:gd name="connsiteY3" fmla="*/ 2119257 h 2119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74259" h="2119257">
                <a:moveTo>
                  <a:pt x="10758" y="2119257"/>
                </a:moveTo>
                <a:lnTo>
                  <a:pt x="0" y="0"/>
                </a:lnTo>
                <a:lnTo>
                  <a:pt x="2474259" y="10758"/>
                </a:lnTo>
                <a:lnTo>
                  <a:pt x="10758" y="2119257"/>
                </a:lnTo>
                <a:close/>
              </a:path>
            </a:pathLst>
          </a:cu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Left-Up Arrow 6">
            <a:extLst>
              <a:ext uri="{FF2B5EF4-FFF2-40B4-BE49-F238E27FC236}">
                <a16:creationId xmlns:a16="http://schemas.microsoft.com/office/drawing/2014/main" id="{D9E252E4-5761-9946-BEB5-432D61FBC344}"/>
              </a:ext>
            </a:extLst>
          </p:cNvPr>
          <p:cNvSpPr/>
          <p:nvPr/>
        </p:nvSpPr>
        <p:spPr>
          <a:xfrm flipH="1">
            <a:off x="3082102" y="1545412"/>
            <a:ext cx="2538804" cy="2214209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2B7E040E-E113-5B4F-B861-DA28E032DADF}"/>
                  </a:ext>
                </a:extLst>
              </p:cNvPr>
              <p:cNvSpPr/>
              <p:nvPr/>
            </p:nvSpPr>
            <p:spPr>
              <a:xfrm>
                <a:off x="3007091" y="3749604"/>
                <a:ext cx="2613815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>
                    <a:solidFill>
                      <a:srgbClr val="666666"/>
                    </a:solidFill>
                    <a:latin typeface="Nunito Sans" pitchFamily="2" charset="77"/>
                  </a:rPr>
                  <a:t>0     1     2      3     4  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⋯</m:t>
                    </m:r>
                  </m:oMath>
                </a14:m>
                <a:endParaRPr lang="en-US"/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2B7E040E-E113-5B4F-B861-DA28E032DAD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07091" y="3749604"/>
                <a:ext cx="2613815" cy="307777"/>
              </a:xfrm>
              <a:prstGeom prst="rect">
                <a:avLst/>
              </a:prstGeom>
              <a:blipFill>
                <a:blip r:embed="rId4"/>
                <a:stretch>
                  <a:fillRect l="-483" b="-20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Oval 8">
            <a:extLst>
              <a:ext uri="{FF2B5EF4-FFF2-40B4-BE49-F238E27FC236}">
                <a16:creationId xmlns:a16="http://schemas.microsoft.com/office/drawing/2014/main" id="{D5DA8354-61ED-BC47-AFEA-78245FEFC373}"/>
              </a:ext>
            </a:extLst>
          </p:cNvPr>
          <p:cNvSpPr/>
          <p:nvPr/>
        </p:nvSpPr>
        <p:spPr>
          <a:xfrm>
            <a:off x="3082102" y="191842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9EE4E4AC-0790-4C4C-B919-5E5FD067209C}"/>
              </a:ext>
            </a:extLst>
          </p:cNvPr>
          <p:cNvSpPr/>
          <p:nvPr/>
        </p:nvSpPr>
        <p:spPr>
          <a:xfrm>
            <a:off x="3470173" y="255542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0B5D0C11-CF2D-364A-A801-689D02B8DE82}"/>
              </a:ext>
            </a:extLst>
          </p:cNvPr>
          <p:cNvSpPr/>
          <p:nvPr/>
        </p:nvSpPr>
        <p:spPr>
          <a:xfrm>
            <a:off x="3737385" y="255644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03E08766-30FB-2349-8E2A-00F7034C77DD}"/>
              </a:ext>
            </a:extLst>
          </p:cNvPr>
          <p:cNvSpPr/>
          <p:nvPr/>
        </p:nvSpPr>
        <p:spPr>
          <a:xfrm>
            <a:off x="3737385" y="220671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EF83B19F-3CCB-6144-B2FE-53182D54D969}"/>
              </a:ext>
            </a:extLst>
          </p:cNvPr>
          <p:cNvSpPr/>
          <p:nvPr/>
        </p:nvSpPr>
        <p:spPr>
          <a:xfrm>
            <a:off x="4132740" y="191815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A5FE49C6-FE9A-774E-9FDC-D667E67910C3}"/>
              </a:ext>
            </a:extLst>
          </p:cNvPr>
          <p:cNvSpPr/>
          <p:nvPr/>
        </p:nvSpPr>
        <p:spPr>
          <a:xfrm>
            <a:off x="3737385" y="327793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ED766D7-9CE9-0C42-ABBC-8B0DEA150552}"/>
              </a:ext>
            </a:extLst>
          </p:cNvPr>
          <p:cNvSpPr/>
          <p:nvPr/>
        </p:nvSpPr>
        <p:spPr>
          <a:xfrm>
            <a:off x="4474075" y="296633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6EA9AF5B-A0A7-1844-A3D0-0C6CC71C5487}"/>
              </a:ext>
            </a:extLst>
          </p:cNvPr>
          <p:cNvSpPr/>
          <p:nvPr/>
        </p:nvSpPr>
        <p:spPr>
          <a:xfrm>
            <a:off x="4473542" y="327142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F8301D94-7F59-D94E-B5E5-246829619A7A}"/>
              </a:ext>
            </a:extLst>
          </p:cNvPr>
          <p:cNvSpPr/>
          <p:nvPr/>
        </p:nvSpPr>
        <p:spPr>
          <a:xfrm>
            <a:off x="4132740" y="364036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11A5EAB7-E36A-8748-A2D2-D122F9CB8827}"/>
              </a:ext>
            </a:extLst>
          </p:cNvPr>
          <p:cNvSpPr/>
          <p:nvPr/>
        </p:nvSpPr>
        <p:spPr>
          <a:xfrm>
            <a:off x="4850576" y="296633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6756F622-5130-4842-9BDF-E8E3C28C1254}"/>
              </a:ext>
            </a:extLst>
          </p:cNvPr>
          <p:cNvSpPr/>
          <p:nvPr/>
        </p:nvSpPr>
        <p:spPr>
          <a:xfrm>
            <a:off x="3737385" y="327142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1E6089D3-1336-C143-AAFF-E0471EB155C4}"/>
              </a:ext>
            </a:extLst>
          </p:cNvPr>
          <p:cNvCxnSpPr>
            <a:cxnSpLocks/>
          </p:cNvCxnSpPr>
          <p:nvPr/>
        </p:nvCxnSpPr>
        <p:spPr>
          <a:xfrm flipV="1">
            <a:off x="3125132" y="1622844"/>
            <a:ext cx="2420783" cy="2094661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71B1A3E8-2211-5D40-B53F-6F3AD4606CE0}"/>
                  </a:ext>
                </a:extLst>
              </p:cNvPr>
              <p:cNvSpPr txBox="1"/>
              <p:nvPr/>
            </p:nvSpPr>
            <p:spPr>
              <a:xfrm rot="19050726">
                <a:off x="3187965" y="2404968"/>
                <a:ext cx="2273315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1⋅#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𝑎𝑤𝑒𝑠𝑜𝑚𝑒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−1.5⋅#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𝑎𝑤𝑓𝑢𝑙</m:t>
                      </m:r>
                      <m:r>
                        <a:rPr lang="en-US" sz="1100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 sz="110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71B1A3E8-2211-5D40-B53F-6F3AD4606C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9050726">
                <a:off x="3187965" y="2404968"/>
                <a:ext cx="2273315" cy="2616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Rectangle 21">
            <a:extLst>
              <a:ext uri="{FF2B5EF4-FFF2-40B4-BE49-F238E27FC236}">
                <a16:creationId xmlns:a16="http://schemas.microsoft.com/office/drawing/2014/main" id="{111C7816-1468-8F42-80E9-379C32B2D58D}"/>
              </a:ext>
            </a:extLst>
          </p:cNvPr>
          <p:cNvSpPr/>
          <p:nvPr/>
        </p:nvSpPr>
        <p:spPr>
          <a:xfrm>
            <a:off x="2799448" y="1244343"/>
            <a:ext cx="7393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#awful</a:t>
            </a:r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B39C410-8C3D-8943-923A-ED3B0E2D5C10}"/>
              </a:ext>
            </a:extLst>
          </p:cNvPr>
          <p:cNvSpPr/>
          <p:nvPr/>
        </p:nvSpPr>
        <p:spPr>
          <a:xfrm>
            <a:off x="4926734" y="3761489"/>
            <a:ext cx="10647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#awesome</a:t>
            </a:r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 Placeholder 2">
                <a:extLst>
                  <a:ext uri="{FF2B5EF4-FFF2-40B4-BE49-F238E27FC236}">
                    <a16:creationId xmlns:a16="http://schemas.microsoft.com/office/drawing/2014/main" id="{672F00FB-CE55-B54C-A242-066333C0C40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985829" y="1251022"/>
                <a:ext cx="2743457" cy="3045935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l" rtl="0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▪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1pPr>
                <a:lvl2pPr marL="914400" marR="0" lvl="1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2pPr>
                <a:lvl3pPr marL="1371600" marR="0" lvl="2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3pPr>
                <a:lvl4pPr marL="1828800" marR="0" lvl="3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4pPr>
                <a:lvl5pPr marL="2286000" marR="0" lvl="4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5pPr>
                <a:lvl6pPr marL="2743200" marR="0" lvl="5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6pPr>
                <a:lvl7pPr marL="3200400" marR="0" lvl="6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7pPr>
                <a:lvl8pPr marL="3657600" marR="0" lvl="7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8pPr>
                <a:lvl9pPr marL="4114800" marR="0" lvl="8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9pPr>
              </a:lstStyle>
              <a:p>
                <a:pPr marL="139700" indent="0">
                  <a:buFont typeface="Nunito Sans"/>
                  <a:buNone/>
                </a:pPr>
                <a:r>
                  <a:rPr lang="en-US"/>
                  <a:t>What 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𝑆𝑐𝑜𝑟𝑒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/>
                  <a:t> is positive?</a:t>
                </a:r>
              </a:p>
              <a:p>
                <a:pPr marL="139700" indent="0">
                  <a:buFont typeface="Nunito Sans"/>
                  <a:buNone/>
                </a:pPr>
                <a:endParaRPr lang="en-US"/>
              </a:p>
              <a:p>
                <a:pPr marL="139700" indent="0">
                  <a:buFont typeface="Nunito Sans"/>
                  <a:buNone/>
                </a:pPr>
                <a:endParaRPr lang="en-US"/>
              </a:p>
              <a:p>
                <a:pPr marL="139700" indent="0">
                  <a:buFont typeface="Nunito Sans"/>
                  <a:buNone/>
                </a:pPr>
                <a:endParaRPr lang="en-US"/>
              </a:p>
              <a:p>
                <a:pPr marL="139700" indent="0">
                  <a:buNone/>
                </a:pPr>
                <a:r>
                  <a:rPr lang="en-US"/>
                  <a:t>What if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𝑆𝑐𝑜𝑟𝑒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/>
                  <a:t> is negative?</a:t>
                </a:r>
              </a:p>
              <a:p>
                <a:pPr marL="139700" indent="0">
                  <a:buFont typeface="Nunito Sans"/>
                  <a:buNone/>
                </a:pPr>
                <a:endParaRPr lang="en-US"/>
              </a:p>
              <a:p>
                <a:pPr marL="139700" indent="0">
                  <a:buFont typeface="Nunito Sans"/>
                  <a:buNone/>
                </a:pPr>
                <a:endParaRPr lang="en-US"/>
              </a:p>
              <a:p>
                <a:pPr marL="139700" indent="0">
                  <a:buFont typeface="Nunito Sans"/>
                  <a:buNone/>
                </a:pPr>
                <a:endParaRPr lang="en-US"/>
              </a:p>
              <a:p>
                <a:pPr marL="139700" indent="0">
                  <a:buNone/>
                </a:pPr>
                <a:r>
                  <a:rPr lang="en-US"/>
                  <a:t>What if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𝑆𝑐𝑜𝑟𝑒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</m:oMath>
                </a14:m>
                <a:r>
                  <a:rPr lang="en-US"/>
                  <a:t> is 0?</a:t>
                </a:r>
              </a:p>
              <a:p>
                <a:pPr marL="139700" indent="0">
                  <a:buFont typeface="Nunito Sans"/>
                  <a:buNone/>
                </a:pPr>
                <a:endParaRPr lang="en-US"/>
              </a:p>
            </p:txBody>
          </p:sp>
        </mc:Choice>
        <mc:Fallback xmlns="">
          <p:sp>
            <p:nvSpPr>
              <p:cNvPr id="24" name="Text Placeholder 2">
                <a:extLst>
                  <a:ext uri="{FF2B5EF4-FFF2-40B4-BE49-F238E27FC236}">
                    <a16:creationId xmlns:a16="http://schemas.microsoft.com/office/drawing/2014/main" id="{672F00FB-CE55-B54C-A242-066333C0C4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85829" y="1251022"/>
                <a:ext cx="2743457" cy="3045935"/>
              </a:xfrm>
              <a:prstGeom prst="rect">
                <a:avLst/>
              </a:prstGeom>
              <a:blipFill>
                <a:blip r:embed="rId6"/>
                <a:stretch>
                  <a:fillRect b="-1245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58978A85-9863-439D-A26A-E4DED6788B8D}"/>
                  </a:ext>
                </a:extLst>
              </p14:cNvPr>
              <p14:cNvContentPartPr/>
              <p14:nvPr/>
            </p14:nvContentPartPr>
            <p14:xfrm>
              <a:off x="6280920" y="1713960"/>
              <a:ext cx="2541600" cy="3135600"/>
            </p14:xfrm>
          </p:contentPart>
        </mc:Choice>
        <mc:Fallback xmlns=""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58978A85-9863-439D-A26A-E4DED6788B8D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271560" y="1704600"/>
                <a:ext cx="2560320" cy="3154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26" name="Ink 25">
                <a:extLst>
                  <a:ext uri="{FF2B5EF4-FFF2-40B4-BE49-F238E27FC236}">
                    <a16:creationId xmlns:a16="http://schemas.microsoft.com/office/drawing/2014/main" id="{02831B88-DED1-4EA3-B103-9D16DAC7FBFD}"/>
                  </a:ext>
                </a:extLst>
              </p14:cNvPr>
              <p14:cNvContentPartPr/>
              <p14:nvPr/>
            </p14:nvContentPartPr>
            <p14:xfrm>
              <a:off x="6957978" y="2232763"/>
              <a:ext cx="145440" cy="64080"/>
            </p14:xfrm>
          </p:contentPart>
        </mc:Choice>
        <mc:Fallback xmlns="">
          <p:pic>
            <p:nvPicPr>
              <p:cNvPr id="26" name="Ink 25">
                <a:extLst>
                  <a:ext uri="{FF2B5EF4-FFF2-40B4-BE49-F238E27FC236}">
                    <a16:creationId xmlns:a16="http://schemas.microsoft.com/office/drawing/2014/main" id="{02831B88-DED1-4EA3-B103-9D16DAC7FBFD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6948978" y="2223763"/>
                <a:ext cx="163080" cy="81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E848CD0A-06F4-4928-8AC1-B851F203EF42}"/>
                  </a:ext>
                </a:extLst>
              </p14:cNvPr>
              <p14:cNvContentPartPr/>
              <p14:nvPr/>
            </p14:nvContentPartPr>
            <p14:xfrm>
              <a:off x="6934938" y="3384043"/>
              <a:ext cx="123480" cy="53640"/>
            </p14:xfrm>
          </p:contentPart>
        </mc:Choice>
        <mc:Fallback xmlns=""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E848CD0A-06F4-4928-8AC1-B851F203EF42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926298" y="3375043"/>
                <a:ext cx="141120" cy="71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86FFF6C2-7E8F-4067-B162-75991BD7B908}"/>
                  </a:ext>
                </a:extLst>
              </p14:cNvPr>
              <p14:cNvContentPartPr/>
              <p14:nvPr/>
            </p14:nvContentPartPr>
            <p14:xfrm>
              <a:off x="6880218" y="4495003"/>
              <a:ext cx="99000" cy="4968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86FFF6C2-7E8F-4067-B162-75991BD7B908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6871578" y="4486003"/>
                <a:ext cx="116640" cy="67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8598551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8888E-6A43-2F48-A580-A16A7EFB01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Connecting Score &amp; Probability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29543F2-9D01-D540-92A2-5D75A0FE7EB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25</a:t>
            </a:fld>
            <a:endParaRPr lang="en"/>
          </a:p>
        </p:txBody>
      </p: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CDA1407D-4647-DF4E-9089-2A25AC142693}"/>
              </a:ext>
            </a:extLst>
          </p:cNvPr>
          <p:cNvCxnSpPr>
            <a:cxnSpLocks/>
          </p:cNvCxnSpPr>
          <p:nvPr/>
        </p:nvCxnSpPr>
        <p:spPr>
          <a:xfrm>
            <a:off x="3597216" y="879894"/>
            <a:ext cx="4563373" cy="0"/>
          </a:xfrm>
          <a:prstGeom prst="straightConnector1">
            <a:avLst/>
          </a:prstGeom>
          <a:ln w="28575">
            <a:solidFill>
              <a:srgbClr val="B57BA6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720B50C9-D345-574D-896E-F04F20644487}"/>
                  </a:ext>
                </a:extLst>
              </p:cNvPr>
              <p:cNvSpPr/>
              <p:nvPr/>
            </p:nvSpPr>
            <p:spPr>
              <a:xfrm>
                <a:off x="4945890" y="483384"/>
                <a:ext cx="1866024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𝑆𝑐𝑜𝑟𝑒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h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70" name="Rectangle 69">
                <a:extLst>
                  <a:ext uri="{FF2B5EF4-FFF2-40B4-BE49-F238E27FC236}">
                    <a16:creationId xmlns:a16="http://schemas.microsoft.com/office/drawing/2014/main" id="{720B50C9-D345-574D-896E-F04F2064448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5890" y="483384"/>
                <a:ext cx="1866024" cy="30777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1BAE64FE-877E-CF4D-8AAF-45145A6EF7C8}"/>
                  </a:ext>
                </a:extLst>
              </p:cNvPr>
              <p:cNvSpPr/>
              <p:nvPr/>
            </p:nvSpPr>
            <p:spPr>
              <a:xfrm>
                <a:off x="3352671" y="953776"/>
                <a:ext cx="521297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−∞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71" name="Rectangle 70">
                <a:extLst>
                  <a:ext uri="{FF2B5EF4-FFF2-40B4-BE49-F238E27FC236}">
                    <a16:creationId xmlns:a16="http://schemas.microsoft.com/office/drawing/2014/main" id="{1BAE64FE-877E-CF4D-8AAF-45145A6EF7C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52671" y="953776"/>
                <a:ext cx="521297" cy="30777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7B9A6088-26B7-8549-A194-56F6760505C2}"/>
                  </a:ext>
                </a:extLst>
              </p:cNvPr>
              <p:cNvSpPr/>
              <p:nvPr/>
            </p:nvSpPr>
            <p:spPr>
              <a:xfrm>
                <a:off x="7897561" y="956348"/>
                <a:ext cx="386644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∞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72" name="Rectangle 71">
                <a:extLst>
                  <a:ext uri="{FF2B5EF4-FFF2-40B4-BE49-F238E27FC236}">
                    <a16:creationId xmlns:a16="http://schemas.microsoft.com/office/drawing/2014/main" id="{7B9A6088-26B7-8549-A194-56F6760505C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97561" y="956348"/>
                <a:ext cx="386644" cy="3077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186E0A99-30D5-4341-B9FE-94B54F7579B4}"/>
                  </a:ext>
                </a:extLst>
              </p:cNvPr>
              <p:cNvSpPr/>
              <p:nvPr/>
            </p:nvSpPr>
            <p:spPr>
              <a:xfrm>
                <a:off x="5712029" y="953775"/>
                <a:ext cx="33374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73" name="Rectangle 72">
                <a:extLst>
                  <a:ext uri="{FF2B5EF4-FFF2-40B4-BE49-F238E27FC236}">
                    <a16:creationId xmlns:a16="http://schemas.microsoft.com/office/drawing/2014/main" id="{186E0A99-30D5-4341-B9FE-94B54F7579B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12029" y="953775"/>
                <a:ext cx="333746" cy="307777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7FC0A7EB-6623-0942-B2E6-32981EFD93F4}"/>
                  </a:ext>
                </a:extLst>
              </p:cNvPr>
              <p:cNvSpPr/>
              <p:nvPr/>
            </p:nvSpPr>
            <p:spPr>
              <a:xfrm>
                <a:off x="4349850" y="953775"/>
                <a:ext cx="856773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dirty="0" smtClean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dirty="0" smtClean="0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dirty="0" smtClean="0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dirty="0" smtClean="0">
                          <a:solidFill>
                            <a:srgbClr val="6093C5"/>
                          </a:solidFill>
                          <a:latin typeface="Cambria Math" panose="02040503050406030204" pitchFamily="18" charset="0"/>
                        </a:rPr>
                        <m:t>=−1</m:t>
                      </m:r>
                    </m:oMath>
                  </m:oMathPara>
                </a14:m>
                <a:endParaRPr lang="en-US">
                  <a:solidFill>
                    <a:srgbClr val="6093C5"/>
                  </a:solidFill>
                </a:endParaRPr>
              </a:p>
            </p:txBody>
          </p:sp>
        </mc:Choice>
        <mc:Fallback xmlns="">
          <p:sp>
            <p:nvSpPr>
              <p:cNvPr id="74" name="Rectangle 73">
                <a:extLst>
                  <a:ext uri="{FF2B5EF4-FFF2-40B4-BE49-F238E27FC236}">
                    <a16:creationId xmlns:a16="http://schemas.microsoft.com/office/drawing/2014/main" id="{7FC0A7EB-6623-0942-B2E6-32981EFD93F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9850" y="953775"/>
                <a:ext cx="856773" cy="307777"/>
              </a:xfrm>
              <a:prstGeom prst="rect">
                <a:avLst/>
              </a:prstGeom>
              <a:blipFill>
                <a:blip r:embed="rId6"/>
                <a:stretch>
                  <a:fillRect b="-38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28B937F4-6D7B-FC45-861B-8AB79989A270}"/>
                  </a:ext>
                </a:extLst>
              </p:cNvPr>
              <p:cNvSpPr/>
              <p:nvPr/>
            </p:nvSpPr>
            <p:spPr>
              <a:xfrm>
                <a:off x="6543281" y="954857"/>
                <a:ext cx="856773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dirty="0" smtClean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dirty="0" smtClean="0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dirty="0" smtClean="0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dirty="0" smtClean="0">
                          <a:solidFill>
                            <a:srgbClr val="6093C5"/>
                          </a:solidFill>
                          <a:latin typeface="Cambria Math" panose="02040503050406030204" pitchFamily="18" charset="0"/>
                        </a:rPr>
                        <m:t>=+1</m:t>
                      </m:r>
                    </m:oMath>
                  </m:oMathPara>
                </a14:m>
                <a:endParaRPr lang="en-US">
                  <a:solidFill>
                    <a:srgbClr val="6093C5"/>
                  </a:solidFill>
                </a:endParaRPr>
              </a:p>
            </p:txBody>
          </p:sp>
        </mc:Choice>
        <mc:Fallback xmlns="">
          <p:sp>
            <p:nvSpPr>
              <p:cNvPr id="75" name="Rectangle 74">
                <a:extLst>
                  <a:ext uri="{FF2B5EF4-FFF2-40B4-BE49-F238E27FC236}">
                    <a16:creationId xmlns:a16="http://schemas.microsoft.com/office/drawing/2014/main" id="{28B937F4-6D7B-FC45-861B-8AB79989A27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3281" y="954857"/>
                <a:ext cx="856773" cy="307777"/>
              </a:xfrm>
              <a:prstGeom prst="rect">
                <a:avLst/>
              </a:prstGeom>
              <a:blipFill>
                <a:blip r:embed="rId7"/>
                <a:stretch>
                  <a:fillRect b="-4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0" name="Straight Arrow Connector 79">
            <a:extLst>
              <a:ext uri="{FF2B5EF4-FFF2-40B4-BE49-F238E27FC236}">
                <a16:creationId xmlns:a16="http://schemas.microsoft.com/office/drawing/2014/main" id="{07557A83-E6A5-5A43-A7AD-52DF68A8E38A}"/>
              </a:ext>
            </a:extLst>
          </p:cNvPr>
          <p:cNvCxnSpPr/>
          <p:nvPr/>
        </p:nvCxnSpPr>
        <p:spPr>
          <a:xfrm>
            <a:off x="3629423" y="1327094"/>
            <a:ext cx="0" cy="931653"/>
          </a:xfrm>
          <a:prstGeom prst="straightConnector1">
            <a:avLst/>
          </a:prstGeom>
          <a:ln w="28575">
            <a:solidFill>
              <a:schemeClr val="accent6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Arrow Connector 80">
            <a:extLst>
              <a:ext uri="{FF2B5EF4-FFF2-40B4-BE49-F238E27FC236}">
                <a16:creationId xmlns:a16="http://schemas.microsoft.com/office/drawing/2014/main" id="{0D2C531F-F13E-B84A-8465-778C8A21130B}"/>
              </a:ext>
            </a:extLst>
          </p:cNvPr>
          <p:cNvCxnSpPr/>
          <p:nvPr/>
        </p:nvCxnSpPr>
        <p:spPr>
          <a:xfrm>
            <a:off x="5866250" y="1354316"/>
            <a:ext cx="0" cy="931653"/>
          </a:xfrm>
          <a:prstGeom prst="straightConnector1">
            <a:avLst/>
          </a:prstGeom>
          <a:ln w="28575">
            <a:solidFill>
              <a:schemeClr val="accent6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90EEA869-9615-2743-A55F-13951BC154C3}"/>
              </a:ext>
            </a:extLst>
          </p:cNvPr>
          <p:cNvCxnSpPr/>
          <p:nvPr/>
        </p:nvCxnSpPr>
        <p:spPr>
          <a:xfrm>
            <a:off x="8084539" y="1354316"/>
            <a:ext cx="0" cy="931653"/>
          </a:xfrm>
          <a:prstGeom prst="straightConnector1">
            <a:avLst/>
          </a:prstGeom>
          <a:ln w="28575">
            <a:solidFill>
              <a:schemeClr val="accent6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2A6E88DB-DD77-D64B-9362-CE6D188FB5EF}"/>
                  </a:ext>
                </a:extLst>
              </p:cNvPr>
              <p:cNvSpPr/>
              <p:nvPr/>
            </p:nvSpPr>
            <p:spPr>
              <a:xfrm>
                <a:off x="3161817" y="2375584"/>
                <a:ext cx="94448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>
                    <a:solidFill>
                      <a:srgbClr val="666666"/>
                    </a:solidFill>
                    <a:latin typeface="Nunito Sans" pitchFamily="2" charset="77"/>
                  </a:rPr>
                  <a:t>Very sure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dirty="0" smtClean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smtClean="0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dirty="0" smtClean="0">
                          <a:solidFill>
                            <a:srgbClr val="6093C5"/>
                          </a:solidFill>
                          <a:latin typeface="Cambria Math" panose="02040503050406030204" pitchFamily="18" charset="0"/>
                        </a:rPr>
                        <m:t>=−1</m:t>
                      </m:r>
                    </m:oMath>
                  </m:oMathPara>
                </a14:m>
                <a:endParaRPr lang="en-US">
                  <a:solidFill>
                    <a:srgbClr val="6093C5"/>
                  </a:solidFill>
                </a:endParaRPr>
              </a:p>
            </p:txBody>
          </p:sp>
        </mc:Choice>
        <mc:Fallback xmlns="">
          <p:sp>
            <p:nvSpPr>
              <p:cNvPr id="84" name="Rectangle 83">
                <a:extLst>
                  <a:ext uri="{FF2B5EF4-FFF2-40B4-BE49-F238E27FC236}">
                    <a16:creationId xmlns:a16="http://schemas.microsoft.com/office/drawing/2014/main" id="{2A6E88DB-DD77-D64B-9362-CE6D188FB5E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1817" y="2375584"/>
                <a:ext cx="944489" cy="523220"/>
              </a:xfrm>
              <a:prstGeom prst="rect">
                <a:avLst/>
              </a:prstGeom>
              <a:blipFill>
                <a:blip r:embed="rId8"/>
                <a:stretch>
                  <a:fillRect l="-2667" t="-2381" r="-1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6419D88F-A095-6C44-8729-705AEA92A6A3}"/>
                  </a:ext>
                </a:extLst>
              </p:cNvPr>
              <p:cNvSpPr/>
              <p:nvPr/>
            </p:nvSpPr>
            <p:spPr>
              <a:xfrm>
                <a:off x="4994024" y="2370994"/>
                <a:ext cx="174445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>
                    <a:solidFill>
                      <a:srgbClr val="666666"/>
                    </a:solidFill>
                    <a:latin typeface="Nunito Sans" pitchFamily="2" charset="77"/>
                  </a:rPr>
                  <a:t>Not sure if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dirty="0" smtClean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smtClean="0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dirty="0" smtClean="0">
                          <a:solidFill>
                            <a:srgbClr val="6093C5"/>
                          </a:solidFill>
                          <a:latin typeface="Cambria Math" panose="02040503050406030204" pitchFamily="18" charset="0"/>
                        </a:rPr>
                        <m:t>=−1 </m:t>
                      </m:r>
                      <m:r>
                        <a:rPr lang="en-US" b="0" i="1" dirty="0" smtClean="0">
                          <a:solidFill>
                            <a:srgbClr val="6093C5"/>
                          </a:solidFill>
                          <a:latin typeface="Cambria Math" panose="02040503050406030204" pitchFamily="18" charset="0"/>
                        </a:rPr>
                        <m:t>𝑜𝑟</m:t>
                      </m:r>
                      <m:r>
                        <a:rPr lang="en-US" b="0" i="1" dirty="0" smtClean="0">
                          <a:solidFill>
                            <a:srgbClr val="6093C5"/>
                          </a:solidFill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n-US" b="0" i="1" dirty="0" smtClean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dirty="0" smtClean="0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dirty="0" smtClean="0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dirty="0" smtClean="0">
                          <a:solidFill>
                            <a:srgbClr val="6093C5"/>
                          </a:solidFill>
                          <a:latin typeface="Cambria Math" panose="02040503050406030204" pitchFamily="18" charset="0"/>
                        </a:rPr>
                        <m:t>=+1</m:t>
                      </m:r>
                    </m:oMath>
                  </m:oMathPara>
                </a14:m>
                <a:endParaRPr lang="en-US">
                  <a:solidFill>
                    <a:srgbClr val="6093C5"/>
                  </a:solidFill>
                </a:endParaRPr>
              </a:p>
            </p:txBody>
          </p:sp>
        </mc:Choice>
        <mc:Fallback xmlns="">
          <p:sp>
            <p:nvSpPr>
              <p:cNvPr id="85" name="Rectangle 84">
                <a:extLst>
                  <a:ext uri="{FF2B5EF4-FFF2-40B4-BE49-F238E27FC236}">
                    <a16:creationId xmlns:a16="http://schemas.microsoft.com/office/drawing/2014/main" id="{6419D88F-A095-6C44-8729-705AEA92A6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94024" y="2370994"/>
                <a:ext cx="1744452" cy="523220"/>
              </a:xfrm>
              <a:prstGeom prst="rect">
                <a:avLst/>
              </a:prstGeom>
              <a:blipFill>
                <a:blip r:embed="rId9"/>
                <a:stretch>
                  <a:fillRect t="-2326" b="-465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30DB74D1-D710-D24D-BE19-47E9A229B28E}"/>
                  </a:ext>
                </a:extLst>
              </p:cNvPr>
              <p:cNvSpPr/>
              <p:nvPr/>
            </p:nvSpPr>
            <p:spPr>
              <a:xfrm>
                <a:off x="7612295" y="2370994"/>
                <a:ext cx="944489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>
                    <a:solidFill>
                      <a:srgbClr val="666666"/>
                    </a:solidFill>
                    <a:latin typeface="Nunito Sans" pitchFamily="2" charset="77"/>
                  </a:rPr>
                  <a:t>Very sure</a:t>
                </a:r>
              </a:p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dirty="0" smtClean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smtClean="0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solidFill>
                                    <a:srgbClr val="6093C5"/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solidFill>
                                <a:srgbClr val="6093C5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dirty="0" smtClean="0">
                          <a:solidFill>
                            <a:srgbClr val="6093C5"/>
                          </a:solidFill>
                          <a:latin typeface="Cambria Math" panose="02040503050406030204" pitchFamily="18" charset="0"/>
                        </a:rPr>
                        <m:t>=+1</m:t>
                      </m:r>
                    </m:oMath>
                  </m:oMathPara>
                </a14:m>
                <a:endParaRPr lang="en-US">
                  <a:solidFill>
                    <a:srgbClr val="6093C5"/>
                  </a:solidFill>
                </a:endParaRPr>
              </a:p>
            </p:txBody>
          </p:sp>
        </mc:Choice>
        <mc:Fallback xmlns="">
          <p:sp>
            <p:nvSpPr>
              <p:cNvPr id="86" name="Rectangle 85">
                <a:extLst>
                  <a:ext uri="{FF2B5EF4-FFF2-40B4-BE49-F238E27FC236}">
                    <a16:creationId xmlns:a16="http://schemas.microsoft.com/office/drawing/2014/main" id="{30DB74D1-D710-D24D-BE19-47E9A229B28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12295" y="2370994"/>
                <a:ext cx="944489" cy="523220"/>
              </a:xfrm>
              <a:prstGeom prst="rect">
                <a:avLst/>
              </a:prstGeom>
              <a:blipFill>
                <a:blip r:embed="rId10"/>
                <a:stretch>
                  <a:fillRect l="-1333" t="-2326" r="-2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9782AF40-C412-EA43-A754-B56F7103E949}"/>
              </a:ext>
            </a:extLst>
          </p:cNvPr>
          <p:cNvCxnSpPr>
            <a:cxnSpLocks/>
            <a:endCxn id="90" idx="0"/>
          </p:cNvCxnSpPr>
          <p:nvPr/>
        </p:nvCxnSpPr>
        <p:spPr>
          <a:xfrm>
            <a:off x="3629423" y="2971864"/>
            <a:ext cx="476883" cy="1079449"/>
          </a:xfrm>
          <a:prstGeom prst="straightConnector1">
            <a:avLst/>
          </a:prstGeom>
          <a:ln w="28575">
            <a:solidFill>
              <a:schemeClr val="accent6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D81B5F04-EF79-594C-91FF-871253322F92}"/>
              </a:ext>
            </a:extLst>
          </p:cNvPr>
          <p:cNvCxnSpPr>
            <a:cxnSpLocks/>
            <a:endCxn id="92" idx="0"/>
          </p:cNvCxnSpPr>
          <p:nvPr/>
        </p:nvCxnSpPr>
        <p:spPr>
          <a:xfrm flipH="1">
            <a:off x="5865942" y="2999086"/>
            <a:ext cx="308" cy="1052227"/>
          </a:xfrm>
          <a:prstGeom prst="straightConnector1">
            <a:avLst/>
          </a:prstGeom>
          <a:ln w="28575">
            <a:solidFill>
              <a:schemeClr val="accent6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2DCB61CE-25E3-CD44-BFAF-23C36C6B17EF}"/>
              </a:ext>
            </a:extLst>
          </p:cNvPr>
          <p:cNvCxnSpPr>
            <a:cxnSpLocks/>
            <a:endCxn id="93" idx="0"/>
          </p:cNvCxnSpPr>
          <p:nvPr/>
        </p:nvCxnSpPr>
        <p:spPr>
          <a:xfrm flipH="1">
            <a:off x="7625578" y="2999086"/>
            <a:ext cx="458962" cy="1052260"/>
          </a:xfrm>
          <a:prstGeom prst="straightConnector1">
            <a:avLst/>
          </a:prstGeom>
          <a:ln w="28575">
            <a:solidFill>
              <a:schemeClr val="accent6"/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DF5D5075-E2C9-0E4A-811A-D5FDCCE06D1D}"/>
                  </a:ext>
                </a:extLst>
              </p:cNvPr>
              <p:cNvSpPr/>
              <p:nvPr/>
            </p:nvSpPr>
            <p:spPr>
              <a:xfrm>
                <a:off x="3274540" y="4051313"/>
                <a:ext cx="1663532" cy="3136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dirty="0" smtClean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dirty="0" smtClean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</m:acc>
                      <m:d>
                        <m:dPr>
                          <m:ctrlPr>
                            <a:rPr lang="en-US" b="0" i="1" dirty="0" smtClean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b="0" i="1" dirty="0" smtClean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=+1|</m:t>
                          </m:r>
                          <m:sSub>
                            <m:sSubPr>
                              <m:ctrlP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b="0" i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=0</m:t>
                      </m:r>
                    </m:oMath>
                  </m:oMathPara>
                </a14:m>
                <a:endParaRPr lang="en-US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90" name="Rectangle 89">
                <a:extLst>
                  <a:ext uri="{FF2B5EF4-FFF2-40B4-BE49-F238E27FC236}">
                    <a16:creationId xmlns:a16="http://schemas.microsoft.com/office/drawing/2014/main" id="{DF5D5075-E2C9-0E4A-811A-D5FDCCE06D1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4540" y="4051313"/>
                <a:ext cx="1663532" cy="313612"/>
              </a:xfrm>
              <a:prstGeom prst="rect">
                <a:avLst/>
              </a:prstGeom>
              <a:blipFill>
                <a:blip r:embed="rId11"/>
                <a:stretch>
                  <a:fillRect b="-1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1FA0E40D-E7C3-D544-8CCF-AF1FBA128D37}"/>
                  </a:ext>
                </a:extLst>
              </p:cNvPr>
              <p:cNvSpPr/>
              <p:nvPr/>
            </p:nvSpPr>
            <p:spPr>
              <a:xfrm>
                <a:off x="4966048" y="4051313"/>
                <a:ext cx="1799788" cy="3136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dirty="0" smtClean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dirty="0" smtClean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</m:acc>
                      <m:d>
                        <m:dPr>
                          <m:ctrlPr>
                            <a:rPr lang="en-US" b="0" i="1" dirty="0" smtClean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b="0" i="1" dirty="0" smtClean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=+1|</m:t>
                          </m:r>
                          <m:sSub>
                            <m:sSubPr>
                              <m:ctrlP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b="0" i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=0.5</m:t>
                      </m:r>
                    </m:oMath>
                  </m:oMathPara>
                </a14:m>
                <a:endParaRPr lang="en-US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1FA0E40D-E7C3-D544-8CCF-AF1FBA128D3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6048" y="4051313"/>
                <a:ext cx="1799788" cy="313612"/>
              </a:xfrm>
              <a:prstGeom prst="rect">
                <a:avLst/>
              </a:prstGeom>
              <a:blipFill>
                <a:blip r:embed="rId12"/>
                <a:stretch>
                  <a:fillRect b="-1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400943AD-F65E-A04C-9190-F5F0A8814AB0}"/>
                  </a:ext>
                </a:extLst>
              </p:cNvPr>
              <p:cNvSpPr/>
              <p:nvPr/>
            </p:nvSpPr>
            <p:spPr>
              <a:xfrm>
                <a:off x="6793812" y="4051346"/>
                <a:ext cx="1663532" cy="3136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dirty="0" smtClean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dirty="0" smtClean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</m:acc>
                      <m:d>
                        <m:dPr>
                          <m:ctrlPr>
                            <a:rPr lang="en-US" b="0" i="1" dirty="0" smtClean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b="0" i="1" dirty="0" smtClean="0">
                              <a:solidFill>
                                <a:schemeClr val="bg2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=+1|</m:t>
                          </m:r>
                          <m:sSub>
                            <m:sSubPr>
                              <m:ctrlP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dirty="0" smtClean="0">
                                  <a:solidFill>
                                    <a:schemeClr val="bg2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</m:e>
                      </m:d>
                      <m:r>
                        <a:rPr lang="en-US" b="0" i="1" dirty="0" smtClean="0">
                          <a:solidFill>
                            <a:schemeClr val="bg2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=1</m:t>
                      </m:r>
                    </m:oMath>
                  </m:oMathPara>
                </a14:m>
                <a:endParaRPr lang="en-US">
                  <a:solidFill>
                    <a:schemeClr val="bg2">
                      <a:lumMod val="75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400943AD-F65E-A04C-9190-F5F0A8814AB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93812" y="4051346"/>
                <a:ext cx="1663532" cy="313612"/>
              </a:xfrm>
              <a:prstGeom prst="rect">
                <a:avLst/>
              </a:prstGeom>
              <a:blipFill>
                <a:blip r:embed="rId13"/>
                <a:stretch>
                  <a:fillRect b="-1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4" name="Straight Arrow Connector 93">
            <a:extLst>
              <a:ext uri="{FF2B5EF4-FFF2-40B4-BE49-F238E27FC236}">
                <a16:creationId xmlns:a16="http://schemas.microsoft.com/office/drawing/2014/main" id="{F9454A9C-84ED-9046-96CE-32C2A0D0E353}"/>
              </a:ext>
            </a:extLst>
          </p:cNvPr>
          <p:cNvCxnSpPr>
            <a:cxnSpLocks/>
          </p:cNvCxnSpPr>
          <p:nvPr/>
        </p:nvCxnSpPr>
        <p:spPr>
          <a:xfrm>
            <a:off x="4093023" y="4527486"/>
            <a:ext cx="3519272" cy="33"/>
          </a:xfrm>
          <a:prstGeom prst="straightConnector1">
            <a:avLst/>
          </a:prstGeom>
          <a:ln w="28575">
            <a:solidFill>
              <a:schemeClr val="accent3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977A59CC-8712-2644-B732-2E8692982A36}"/>
                  </a:ext>
                </a:extLst>
              </p:cNvPr>
              <p:cNvSpPr/>
              <p:nvPr/>
            </p:nvSpPr>
            <p:spPr>
              <a:xfrm>
                <a:off x="5232371" y="4633039"/>
                <a:ext cx="1267142" cy="31361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</m:acc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=+1 |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0" name="Rectangle 99">
                <a:extLst>
                  <a:ext uri="{FF2B5EF4-FFF2-40B4-BE49-F238E27FC236}">
                    <a16:creationId xmlns:a16="http://schemas.microsoft.com/office/drawing/2014/main" id="{977A59CC-8712-2644-B732-2E8692982A3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32371" y="4633039"/>
                <a:ext cx="1267142" cy="313612"/>
              </a:xfrm>
              <a:prstGeom prst="rect">
                <a:avLst/>
              </a:prstGeom>
              <a:blipFill>
                <a:blip r:embed="rId14"/>
                <a:stretch>
                  <a:fillRect b="-1153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1" name="Rectangle 100">
                <a:extLst>
                  <a:ext uri="{FF2B5EF4-FFF2-40B4-BE49-F238E27FC236}">
                    <a16:creationId xmlns:a16="http://schemas.microsoft.com/office/drawing/2014/main" id="{B68C8F43-CFCE-7E4A-B138-500EE7B00E96}"/>
                  </a:ext>
                </a:extLst>
              </p:cNvPr>
              <p:cNvSpPr/>
              <p:nvPr/>
            </p:nvSpPr>
            <p:spPr>
              <a:xfrm>
                <a:off x="3939433" y="4558253"/>
                <a:ext cx="333745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0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1" name="Rectangle 100">
                <a:extLst>
                  <a:ext uri="{FF2B5EF4-FFF2-40B4-BE49-F238E27FC236}">
                    <a16:creationId xmlns:a16="http://schemas.microsoft.com/office/drawing/2014/main" id="{B68C8F43-CFCE-7E4A-B138-500EE7B00E9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39433" y="4558253"/>
                <a:ext cx="333745" cy="307777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2" name="Rectangle 101">
                <a:extLst>
                  <a:ext uri="{FF2B5EF4-FFF2-40B4-BE49-F238E27FC236}">
                    <a16:creationId xmlns:a16="http://schemas.microsoft.com/office/drawing/2014/main" id="{2A620AB2-AC88-0341-ABF1-0B6D22BA7368}"/>
                  </a:ext>
                </a:extLst>
              </p:cNvPr>
              <p:cNvSpPr/>
              <p:nvPr/>
            </p:nvSpPr>
            <p:spPr>
              <a:xfrm>
                <a:off x="7400054" y="4558253"/>
                <a:ext cx="333746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102" name="Rectangle 101">
                <a:extLst>
                  <a:ext uri="{FF2B5EF4-FFF2-40B4-BE49-F238E27FC236}">
                    <a16:creationId xmlns:a16="http://schemas.microsoft.com/office/drawing/2014/main" id="{2A620AB2-AC88-0341-ABF1-0B6D22BA736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00054" y="4558253"/>
                <a:ext cx="333746" cy="307777"/>
              </a:xfrm>
              <a:prstGeom prst="rect">
                <a:avLst/>
              </a:prstGeom>
              <a:blipFill>
                <a:blip r:embed="rId1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0042309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" grpId="0"/>
      <p:bldP spid="85" grpId="0"/>
      <p:bldP spid="86" grpId="0"/>
      <p:bldP spid="90" grpId="0"/>
      <p:bldP spid="92" grpId="0"/>
      <p:bldP spid="93" grpId="0"/>
      <p:bldP spid="100" grpId="0"/>
      <p:bldP spid="101" grpId="0"/>
      <p:bldP spid="10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7B5629-D6DF-7E4F-9403-D129CC0C0F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Logistic Function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59F92F6F-B12A-BB4E-9ADF-D52D670C6CCF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u="sng" dirty="0"/>
                  <a:t>Want</a:t>
                </a:r>
                <a:r>
                  <a:rPr lang="en-US" dirty="0"/>
                  <a:t>: a function that takes numbers arbitrarily large/small and maps them between 0 and 1.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𝑠𝑖𝑔𝑚𝑜𝑖𝑑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𝑆𝑐𝑜𝑟𝑒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1+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𝑆𝑐𝑜𝑟𝑒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59F92F6F-B12A-BB4E-9ADF-D52D670C6CC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0D3CD2-191A-F84F-B502-F206119DB28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26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E13517B9-7287-C843-8272-745FC37F6B4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64972018"/>
                  </p:ext>
                </p:extLst>
              </p:nvPr>
            </p:nvGraphicFramePr>
            <p:xfrm>
              <a:off x="2759318" y="1926018"/>
              <a:ext cx="2640818" cy="2896146"/>
            </p:xfrm>
            <a:graphic>
              <a:graphicData uri="http://schemas.openxmlformats.org/drawingml/2006/table">
                <a:tbl>
                  <a:tblPr firstRow="1" bandRow="1">
                    <a:tableStyleId>{CB23F696-D533-4BE0-B1DA-8B15BD142E95}</a:tableStyleId>
                  </a:tblPr>
                  <a:tblGrid>
                    <a:gridCol w="807922">
                      <a:extLst>
                        <a:ext uri="{9D8B030D-6E8A-4147-A177-3AD203B41FA5}">
                          <a16:colId xmlns:a16="http://schemas.microsoft.com/office/drawing/2014/main" val="699257331"/>
                        </a:ext>
                      </a:extLst>
                    </a:gridCol>
                    <a:gridCol w="1832896">
                      <a:extLst>
                        <a:ext uri="{9D8B030D-6E8A-4147-A177-3AD203B41FA5}">
                          <a16:colId xmlns:a16="http://schemas.microsoft.com/office/drawing/2014/main" val="3400756504"/>
                        </a:ext>
                      </a:extLst>
                    </a:gridCol>
                  </a:tblGrid>
                  <a:tr h="482691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𝑆𝑐𝑜𝑟𝑒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𝑠𝑖𝑔𝑚𝑜𝑖𝑑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𝑆𝑐𝑜𝑟𝑒</m:t>
                                </m:r>
                                <m:d>
                                  <m:d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d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614189263"/>
                      </a:ext>
                    </a:extLst>
                  </a:tr>
                  <a:tr h="482691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−∞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2768626"/>
                      </a:ext>
                    </a:extLst>
                  </a:tr>
                  <a:tr h="482691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−2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04689765"/>
                      </a:ext>
                    </a:extLst>
                  </a:tr>
                  <a:tr h="482691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04651049"/>
                      </a:ext>
                    </a:extLst>
                  </a:tr>
                  <a:tr h="482691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60616753"/>
                      </a:ext>
                    </a:extLst>
                  </a:tr>
                  <a:tr h="482691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∞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4106686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E13517B9-7287-C843-8272-745FC37F6B4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764972018"/>
                  </p:ext>
                </p:extLst>
              </p:nvPr>
            </p:nvGraphicFramePr>
            <p:xfrm>
              <a:off x="2759318" y="1926018"/>
              <a:ext cx="2640818" cy="2896146"/>
            </p:xfrm>
            <a:graphic>
              <a:graphicData uri="http://schemas.openxmlformats.org/drawingml/2006/table">
                <a:tbl>
                  <a:tblPr firstRow="1" bandRow="1">
                    <a:tableStyleId>{CB23F696-D533-4BE0-B1DA-8B15BD142E95}</a:tableStyleId>
                  </a:tblPr>
                  <a:tblGrid>
                    <a:gridCol w="807922">
                      <a:extLst>
                        <a:ext uri="{9D8B030D-6E8A-4147-A177-3AD203B41FA5}">
                          <a16:colId xmlns:a16="http://schemas.microsoft.com/office/drawing/2014/main" val="699257331"/>
                        </a:ext>
                      </a:extLst>
                    </a:gridCol>
                    <a:gridCol w="1832896">
                      <a:extLst>
                        <a:ext uri="{9D8B030D-6E8A-4147-A177-3AD203B41FA5}">
                          <a16:colId xmlns:a16="http://schemas.microsoft.com/office/drawing/2014/main" val="3400756504"/>
                        </a:ext>
                      </a:extLst>
                    </a:gridCol>
                  </a:tblGrid>
                  <a:tr h="48269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563" r="-228125" b="-5052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44828" r="-690" b="-50526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614189263"/>
                      </a:ext>
                    </a:extLst>
                  </a:tr>
                  <a:tr h="48269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563" t="-100000" r="-228125" b="-40526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92768626"/>
                      </a:ext>
                    </a:extLst>
                  </a:tr>
                  <a:tr h="48269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563" t="-194872" r="-228125" b="-29487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04689765"/>
                      </a:ext>
                    </a:extLst>
                  </a:tr>
                  <a:tr h="48269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563" t="-302632" r="-228125" b="-202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04651049"/>
                      </a:ext>
                    </a:extLst>
                  </a:tr>
                  <a:tr h="48269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563" t="-402632" r="-228125" b="-102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60616753"/>
                      </a:ext>
                    </a:extLst>
                  </a:tr>
                  <a:tr h="48269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563" t="-502632" r="-228125" b="-263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341066869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8" name="Picture 7">
            <a:extLst>
              <a:ext uri="{FF2B5EF4-FFF2-40B4-BE49-F238E27FC236}">
                <a16:creationId xmlns:a16="http://schemas.microsoft.com/office/drawing/2014/main" id="{41C72B38-769A-5B40-95AA-62B69E12EA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31443" y="2216623"/>
            <a:ext cx="3273502" cy="231493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A00CAE82-B068-4394-87DB-D3F20F475778}"/>
                  </a:ext>
                </a:extLst>
              </p14:cNvPr>
              <p14:cNvContentPartPr/>
              <p14:nvPr/>
            </p14:nvContentPartPr>
            <p14:xfrm>
              <a:off x="4038480" y="376920"/>
              <a:ext cx="5050800" cy="432108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A00CAE82-B068-4394-87DB-D3F20F475778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029120" y="367560"/>
                <a:ext cx="5069520" cy="4339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0890A94E-018E-4D0D-B001-69E60CA71AE8}"/>
                  </a:ext>
                </a:extLst>
              </p14:cNvPr>
              <p14:cNvContentPartPr/>
              <p14:nvPr/>
            </p14:nvContentPartPr>
            <p14:xfrm>
              <a:off x="8171178" y="1197043"/>
              <a:ext cx="69480" cy="14904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0890A94E-018E-4D0D-B001-69E60CA71AE8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8162178" y="1188403"/>
                <a:ext cx="87120" cy="166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1954295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9C0617-BDFF-494B-AE21-2699C80E0F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Logistic Regression Model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1FEB9F2-508D-FF40-97BD-9BDD84A0E707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=+1</m:t>
                          </m:r>
                        </m:e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𝑠𝑖𝑔𝑚𝑜𝑖𝑑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𝑆𝑐𝑜𝑟𝑒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1+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sup>
                              </m:s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/>
              </a:p>
              <a:p>
                <a:pPr marL="139700" indent="0">
                  <a:buNone/>
                </a:pPr>
                <a:r>
                  <a:rPr lang="en-US" b="1"/>
                  <a:t>Logistic Regression Classifier </a:t>
                </a:r>
              </a:p>
              <a:p>
                <a:pPr marL="139700" indent="0">
                  <a:buNone/>
                </a:pPr>
                <a:r>
                  <a:rPr lang="en-US"/>
                  <a:t>Input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/>
                  <a:t>: Sentence from review</a:t>
                </a:r>
              </a:p>
              <a:p>
                <a:r>
                  <a:rPr lang="en-US"/>
                  <a:t>Estimate class probability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acc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=+1</m:t>
                        </m:r>
                      </m:e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 </m:t>
                        </m:r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𝑠𝑖𝑔𝑚𝑜𝑖𝑑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h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/>
              </a:p>
              <a:p>
                <a:r>
                  <a:rPr lang="en-US"/>
                  <a:t>If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acc>
                    <m:d>
                      <m:d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=+1</m:t>
                        </m:r>
                      </m:e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, </m:t>
                        </m:r>
                        <m:acc>
                          <m:accPr>
                            <m:chr m:val="̂"/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&gt;0.5</m:t>
                    </m:r>
                  </m:oMath>
                </a14:m>
                <a:r>
                  <a:rPr lang="en-US"/>
                  <a:t>:</a:t>
                </a:r>
              </a:p>
              <a:p>
                <a:pPr lvl="1"/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 +1 </m:t>
                    </m:r>
                  </m:oMath>
                </a14:m>
                <a:endParaRPr lang="en-US"/>
              </a:p>
              <a:p>
                <a:r>
                  <a:rPr lang="en-US"/>
                  <a:t>Else: </a:t>
                </a:r>
              </a:p>
              <a:p>
                <a:pPr lvl="1"/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=−1</m:t>
                    </m:r>
                  </m:oMath>
                </a14:m>
                <a:endParaRPr lang="en-US" b="0"/>
              </a:p>
              <a:p>
                <a:pPr marL="139700" indent="0">
                  <a:buNone/>
                </a:pPr>
                <a:endParaRPr lang="en-US"/>
              </a:p>
              <a:p>
                <a:pPr marL="139700" indent="0">
                  <a:buNone/>
                </a:pPr>
                <a:endParaRPr lang="en-US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1FEB9F2-508D-FF40-97BD-9BDD84A0E7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F56295-2AF3-DB4E-BB7A-9557DD24B9A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27</a:t>
            </a:fld>
            <a:endParaRPr lang="en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4702A42A-01EB-794B-9D71-A8D18CAE53CA}"/>
              </a:ext>
            </a:extLst>
          </p:cNvPr>
          <p:cNvGrpSpPr/>
          <p:nvPr/>
        </p:nvGrpSpPr>
        <p:grpSpPr>
          <a:xfrm>
            <a:off x="5365655" y="2566000"/>
            <a:ext cx="3321170" cy="2331289"/>
            <a:chOff x="1110638" y="2011918"/>
            <a:chExt cx="6592078" cy="448123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3791FF06-4178-C74F-B350-318D65A67B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5885" b="10652"/>
            <a:stretch/>
          </p:blipFill>
          <p:spPr>
            <a:xfrm>
              <a:off x="1836731" y="2011918"/>
              <a:ext cx="5865985" cy="3938222"/>
            </a:xfrm>
            <a:prstGeom prst="rect">
              <a:avLst/>
            </a:prstGeom>
          </p:spPr>
        </p:pic>
        <p:pic>
          <p:nvPicPr>
            <p:cNvPr id="7" name="Picture 6" descr="latex-image-1.pdf">
              <a:extLst>
                <a:ext uri="{FF2B5EF4-FFF2-40B4-BE49-F238E27FC236}">
                  <a16:creationId xmlns:a16="http://schemas.microsoft.com/office/drawing/2014/main" id="{803D696D-2A33-0D43-B64F-21C76BA434C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6200000">
              <a:off x="491451" y="3572854"/>
              <a:ext cx="1993008" cy="754634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8" name="Picture 7" descr="latex-image-1.pdf">
              <a:extLst>
                <a:ext uri="{FF2B5EF4-FFF2-40B4-BE49-F238E27FC236}">
                  <a16:creationId xmlns:a16="http://schemas.microsoft.com/office/drawing/2014/main" id="{6C67348D-61A7-734F-A7B4-2D01CEFCEF06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528850" y="6074151"/>
              <a:ext cx="1217087" cy="418997"/>
            </a:xfrm>
            <a:prstGeom prst="rect">
              <a:avLst/>
            </a:prstGeom>
          </p:spPr>
        </p:pic>
      </p:grp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91015297-8CA1-4D28-AB53-BA786471CEEA}"/>
                  </a:ext>
                </a:extLst>
              </p14:cNvPr>
              <p14:cNvContentPartPr/>
              <p14:nvPr/>
            </p14:nvContentPartPr>
            <p14:xfrm>
              <a:off x="6053040" y="2728080"/>
              <a:ext cx="2524680" cy="228240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91015297-8CA1-4D28-AB53-BA786471CEEA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043680" y="2718720"/>
                <a:ext cx="2543400" cy="2301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49291547"/>
      </p:ext>
    </p:extLst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2059CB20-7467-E347-BF21-D406EBF1F4F0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2975574" y="581250"/>
                <a:ext cx="4305199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What would the Logistic Regression model predict for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𝑷</m:t>
                    </m:r>
                    <m:d>
                      <m:dPr>
                        <m:endChr m:val="|"/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𝒚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=−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  <m:r>
                      <a:rPr lang="en-US" b="1" i="1" smtClean="0"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𝒘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b="1" dirty="0"/>
                  <a:t>?</a:t>
                </a:r>
                <a:endParaRPr lang="en-US" dirty="0"/>
              </a:p>
              <a:p>
                <a:pPr>
                  <a:buClr>
                    <a:schemeClr val="bg2"/>
                  </a:buClr>
                  <a:buFont typeface="Wingdings" pitchFamily="2" charset="2"/>
                  <a:buChar char="§"/>
                </a:pPr>
                <a:r>
                  <a:rPr lang="en-US" dirty="0"/>
                  <a:t>”Sushi was great, the food was awesome, but the service was terrible”</a:t>
                </a:r>
              </a:p>
              <a:p>
                <a:pPr marL="482600" indent="-342900">
                  <a:buClr>
                    <a:schemeClr val="bg2"/>
                  </a:buClr>
                  <a:buFont typeface="+mj-lt"/>
                  <a:buAutoNum type="alphaLcParenR"/>
                </a:pP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</m:t>
                    </m:r>
                  </m:oMath>
                </a14:m>
                <a:endParaRPr lang="en-US" dirty="0"/>
              </a:p>
              <a:p>
                <a:pPr marL="482600" indent="-342900">
                  <a:buClr>
                    <a:schemeClr val="bg2"/>
                  </a:buClr>
                  <a:buFont typeface="+mj-lt"/>
                  <a:buAutoNum type="alphaLcParenR"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𝑠𝑖𝑔𝑚𝑜𝑖𝑑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−2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≈0.12</m:t>
                    </m:r>
                  </m:oMath>
                </a14:m>
                <a:endParaRPr lang="en-US" dirty="0"/>
              </a:p>
              <a:p>
                <a:pPr marL="482600" indent="-342900">
                  <a:buClr>
                    <a:schemeClr val="bg2"/>
                  </a:buClr>
                  <a:buFont typeface="+mj-lt"/>
                  <a:buAutoNum type="alphaLcParenR"/>
                </a:pP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0.5</m:t>
                    </m:r>
                  </m:oMath>
                </a14:m>
                <a:endParaRPr lang="en-US" dirty="0"/>
              </a:p>
              <a:p>
                <a:pPr marL="482600" indent="-342900">
                  <a:buClr>
                    <a:schemeClr val="bg2"/>
                  </a:buClr>
                  <a:buFont typeface="+mj-lt"/>
                  <a:buAutoNum type="alphaLcParenR"/>
                </a:pP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𝑠𝑖𝑔𝑚𝑜𝑖𝑑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≈0.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88</m:t>
                    </m:r>
                  </m:oMath>
                </a14:m>
                <a:endParaRPr lang="en-US" dirty="0"/>
              </a:p>
              <a:p>
                <a:pPr marL="482600" indent="-342900">
                  <a:buClr>
                    <a:schemeClr val="bg2"/>
                  </a:buClr>
                  <a:buFont typeface="+mj-lt"/>
                  <a:buAutoNum type="alphaLcParenR"/>
                </a:pP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1</m:t>
                    </m:r>
                  </m:oMath>
                </a14:m>
                <a:endParaRPr lang="en-US" dirty="0"/>
              </a:p>
              <a:p>
                <a:pPr marL="482600" indent="-342900">
                  <a:buFont typeface="+mj-lt"/>
                  <a:buAutoNum type="alphaLcParenR"/>
                </a:pPr>
                <a:endParaRPr lang="en-US" dirty="0"/>
              </a:p>
              <a:p>
                <a:pPr marL="482600" indent="-342900">
                  <a:buFont typeface="+mj-lt"/>
                  <a:buAutoNum type="alphaLcParenR"/>
                </a:pPr>
                <a:endParaRPr lang="en-US" dirty="0"/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2059CB20-7467-E347-BF21-D406EBF1F4F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975574" y="581250"/>
                <a:ext cx="4305199" cy="3981000"/>
              </a:xfrm>
              <a:blipFill>
                <a:blip r:embed="rId2"/>
                <a:stretch>
                  <a:fillRect r="-88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3D5400-63A4-9E43-8E98-865F8EF14DD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28</a:t>
            </a:fld>
            <a:endParaRPr lang="en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4F0FB6E-E3F1-2244-A470-C4B625FBE5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 min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6A5A00C1-ABAC-3744-9962-7B7E19A696E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56194303"/>
                  </p:ext>
                </p:extLst>
              </p:nvPr>
            </p:nvGraphicFramePr>
            <p:xfrm>
              <a:off x="7280773" y="1041451"/>
              <a:ext cx="1824711" cy="3708400"/>
            </p:xfrm>
            <a:graphic>
              <a:graphicData uri="http://schemas.openxmlformats.org/drawingml/2006/table">
                <a:tbl>
                  <a:tblPr firstRow="1" bandRow="1">
                    <a:tableStyleId>{CB23F696-D533-4BE0-B1DA-8B15BD142E95}</a:tableStyleId>
                  </a:tblPr>
                  <a:tblGrid>
                    <a:gridCol w="1003077">
                      <a:extLst>
                        <a:ext uri="{9D8B030D-6E8A-4147-A177-3AD203B41FA5}">
                          <a16:colId xmlns:a16="http://schemas.microsoft.com/office/drawing/2014/main" val="995267734"/>
                        </a:ext>
                      </a:extLst>
                    </a:gridCol>
                    <a:gridCol w="821634">
                      <a:extLst>
                        <a:ext uri="{9D8B030D-6E8A-4147-A177-3AD203B41FA5}">
                          <a16:colId xmlns:a16="http://schemas.microsoft.com/office/drawing/2014/main" val="44929818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Word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Weight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918422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sushi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58533646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was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796842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great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225326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the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3119408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food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61876824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awesome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99492165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but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5927733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service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12963142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terrible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7056023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6A5A00C1-ABAC-3744-9962-7B7E19A696E8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56194303"/>
                  </p:ext>
                </p:extLst>
              </p:nvPr>
            </p:nvGraphicFramePr>
            <p:xfrm>
              <a:off x="7280773" y="1041451"/>
              <a:ext cx="1824711" cy="3708400"/>
            </p:xfrm>
            <a:graphic>
              <a:graphicData uri="http://schemas.openxmlformats.org/drawingml/2006/table">
                <a:tbl>
                  <a:tblPr firstRow="1" bandRow="1">
                    <a:tableStyleId>{CB23F696-D533-4BE0-B1DA-8B15BD142E95}</a:tableStyleId>
                  </a:tblPr>
                  <a:tblGrid>
                    <a:gridCol w="1003077">
                      <a:extLst>
                        <a:ext uri="{9D8B030D-6E8A-4147-A177-3AD203B41FA5}">
                          <a16:colId xmlns:a16="http://schemas.microsoft.com/office/drawing/2014/main" val="995267734"/>
                        </a:ext>
                      </a:extLst>
                    </a:gridCol>
                    <a:gridCol w="821634">
                      <a:extLst>
                        <a:ext uri="{9D8B030D-6E8A-4147-A177-3AD203B41FA5}">
                          <a16:colId xmlns:a16="http://schemas.microsoft.com/office/drawing/2014/main" val="44929818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Word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Weight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918422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sushi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3077" t="-100000" r="-3077" b="-78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8533646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was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3077" t="-206897" r="-3077" b="-70689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96842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great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3077" t="-306897" r="-3077" b="-60689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225326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the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3077" t="-393333" r="-3077" b="-486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3119408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food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3077" t="-510345" r="-3077" b="-4034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1876824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awesome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3077" t="-610345" r="-3077" b="-3034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9492165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but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3077" t="-710345" r="-3077" b="-2034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5927733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service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3077" t="-783333" r="-3077" b="-96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2963142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terrible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3077" t="-913793" r="-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056023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D87E71F2-F462-5C42-AC75-9832898FAF1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27068553"/>
                  </p:ext>
                </p:extLst>
              </p:nvPr>
            </p:nvGraphicFramePr>
            <p:xfrm>
              <a:off x="392531" y="3834131"/>
              <a:ext cx="6426719" cy="1112520"/>
            </p:xfrm>
            <a:graphic>
              <a:graphicData uri="http://schemas.openxmlformats.org/drawingml/2006/table">
                <a:tbl>
                  <a:tblPr firstRow="1" bandRow="1">
                    <a:tableStyleId>{CB23F696-D533-4BE0-B1DA-8B15BD142E95}</a:tableStyleId>
                  </a:tblPr>
                  <a:tblGrid>
                    <a:gridCol w="724483">
                      <a:extLst>
                        <a:ext uri="{9D8B030D-6E8A-4147-A177-3AD203B41FA5}">
                          <a16:colId xmlns:a16="http://schemas.microsoft.com/office/drawing/2014/main" val="415269678"/>
                        </a:ext>
                      </a:extLst>
                    </a:gridCol>
                    <a:gridCol w="571651">
                      <a:extLst>
                        <a:ext uri="{9D8B030D-6E8A-4147-A177-3AD203B41FA5}">
                          <a16:colId xmlns:a16="http://schemas.microsoft.com/office/drawing/2014/main" val="3109832557"/>
                        </a:ext>
                      </a:extLst>
                    </a:gridCol>
                    <a:gridCol w="671692">
                      <a:extLst>
                        <a:ext uri="{9D8B030D-6E8A-4147-A177-3AD203B41FA5}">
                          <a16:colId xmlns:a16="http://schemas.microsoft.com/office/drawing/2014/main" val="309491997"/>
                        </a:ext>
                      </a:extLst>
                    </a:gridCol>
                    <a:gridCol w="567067">
                      <a:extLst>
                        <a:ext uri="{9D8B030D-6E8A-4147-A177-3AD203B41FA5}">
                          <a16:colId xmlns:a16="http://schemas.microsoft.com/office/drawing/2014/main" val="2202799733"/>
                        </a:ext>
                      </a:extLst>
                    </a:gridCol>
                    <a:gridCol w="604911">
                      <a:extLst>
                        <a:ext uri="{9D8B030D-6E8A-4147-A177-3AD203B41FA5}">
                          <a16:colId xmlns:a16="http://schemas.microsoft.com/office/drawing/2014/main" val="1419342649"/>
                        </a:ext>
                      </a:extLst>
                    </a:gridCol>
                    <a:gridCol w="1014593">
                      <a:extLst>
                        <a:ext uri="{9D8B030D-6E8A-4147-A177-3AD203B41FA5}">
                          <a16:colId xmlns:a16="http://schemas.microsoft.com/office/drawing/2014/main" val="3560579529"/>
                        </a:ext>
                      </a:extLst>
                    </a:gridCol>
                    <a:gridCol w="557361">
                      <a:extLst>
                        <a:ext uri="{9D8B030D-6E8A-4147-A177-3AD203B41FA5}">
                          <a16:colId xmlns:a16="http://schemas.microsoft.com/office/drawing/2014/main" val="2313117338"/>
                        </a:ext>
                      </a:extLst>
                    </a:gridCol>
                    <a:gridCol w="857480">
                      <a:extLst>
                        <a:ext uri="{9D8B030D-6E8A-4147-A177-3AD203B41FA5}">
                          <a16:colId xmlns:a16="http://schemas.microsoft.com/office/drawing/2014/main" val="2643276320"/>
                        </a:ext>
                      </a:extLst>
                    </a:gridCol>
                    <a:gridCol w="857481">
                      <a:extLst>
                        <a:ext uri="{9D8B030D-6E8A-4147-A177-3AD203B41FA5}">
                          <a16:colId xmlns:a16="http://schemas.microsoft.com/office/drawing/2014/main" val="240480165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b="0" dirty="0"/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b="0" dirty="0"/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b="0" dirty="0"/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b>
                                </m:s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b="0" dirty="0"/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sub>
                                </m:s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b="0" dirty="0"/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sub>
                                </m:s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b="0" dirty="0"/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7</m:t>
                                    </m:r>
                                  </m:sub>
                                </m:s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b="0" dirty="0"/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8</m:t>
                                    </m:r>
                                  </m:sub>
                                </m:s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b="0" dirty="0"/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9</m:t>
                                    </m:r>
                                  </m:sub>
                                </m:s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b="0" dirty="0"/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5957768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sushi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was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great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the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food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awesome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but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service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terrible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449924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3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0468864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D87E71F2-F462-5C42-AC75-9832898FAF1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27068553"/>
                  </p:ext>
                </p:extLst>
              </p:nvPr>
            </p:nvGraphicFramePr>
            <p:xfrm>
              <a:off x="392531" y="3834131"/>
              <a:ext cx="6426719" cy="1112520"/>
            </p:xfrm>
            <a:graphic>
              <a:graphicData uri="http://schemas.openxmlformats.org/drawingml/2006/table">
                <a:tbl>
                  <a:tblPr firstRow="1" bandRow="1">
                    <a:tableStyleId>{CB23F696-D533-4BE0-B1DA-8B15BD142E95}</a:tableStyleId>
                  </a:tblPr>
                  <a:tblGrid>
                    <a:gridCol w="724483">
                      <a:extLst>
                        <a:ext uri="{9D8B030D-6E8A-4147-A177-3AD203B41FA5}">
                          <a16:colId xmlns:a16="http://schemas.microsoft.com/office/drawing/2014/main" val="415269678"/>
                        </a:ext>
                      </a:extLst>
                    </a:gridCol>
                    <a:gridCol w="571651">
                      <a:extLst>
                        <a:ext uri="{9D8B030D-6E8A-4147-A177-3AD203B41FA5}">
                          <a16:colId xmlns:a16="http://schemas.microsoft.com/office/drawing/2014/main" val="3109832557"/>
                        </a:ext>
                      </a:extLst>
                    </a:gridCol>
                    <a:gridCol w="671692">
                      <a:extLst>
                        <a:ext uri="{9D8B030D-6E8A-4147-A177-3AD203B41FA5}">
                          <a16:colId xmlns:a16="http://schemas.microsoft.com/office/drawing/2014/main" val="309491997"/>
                        </a:ext>
                      </a:extLst>
                    </a:gridCol>
                    <a:gridCol w="567067">
                      <a:extLst>
                        <a:ext uri="{9D8B030D-6E8A-4147-A177-3AD203B41FA5}">
                          <a16:colId xmlns:a16="http://schemas.microsoft.com/office/drawing/2014/main" val="2202799733"/>
                        </a:ext>
                      </a:extLst>
                    </a:gridCol>
                    <a:gridCol w="604911">
                      <a:extLst>
                        <a:ext uri="{9D8B030D-6E8A-4147-A177-3AD203B41FA5}">
                          <a16:colId xmlns:a16="http://schemas.microsoft.com/office/drawing/2014/main" val="1419342649"/>
                        </a:ext>
                      </a:extLst>
                    </a:gridCol>
                    <a:gridCol w="1014593">
                      <a:extLst>
                        <a:ext uri="{9D8B030D-6E8A-4147-A177-3AD203B41FA5}">
                          <a16:colId xmlns:a16="http://schemas.microsoft.com/office/drawing/2014/main" val="3560579529"/>
                        </a:ext>
                      </a:extLst>
                    </a:gridCol>
                    <a:gridCol w="557361">
                      <a:extLst>
                        <a:ext uri="{9D8B030D-6E8A-4147-A177-3AD203B41FA5}">
                          <a16:colId xmlns:a16="http://schemas.microsoft.com/office/drawing/2014/main" val="2313117338"/>
                        </a:ext>
                      </a:extLst>
                    </a:gridCol>
                    <a:gridCol w="857480">
                      <a:extLst>
                        <a:ext uri="{9D8B030D-6E8A-4147-A177-3AD203B41FA5}">
                          <a16:colId xmlns:a16="http://schemas.microsoft.com/office/drawing/2014/main" val="2643276320"/>
                        </a:ext>
                      </a:extLst>
                    </a:gridCol>
                    <a:gridCol w="857481">
                      <a:extLst>
                        <a:ext uri="{9D8B030D-6E8A-4147-A177-3AD203B41FA5}">
                          <a16:colId xmlns:a16="http://schemas.microsoft.com/office/drawing/2014/main" val="240480165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r="-792982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26667" r="-904444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92453" r="-667925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344444" r="-686667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416667" r="-543750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310000" r="-226250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745455" r="-311364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555224" r="-104478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645588" r="-2941" b="-2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5957768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sushi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was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great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the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food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awesome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but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service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terrible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449924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3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0468864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D893B1CA-6C17-4A02-887B-5EE136B8A5F4}"/>
                  </a:ext>
                </a:extLst>
              </p14:cNvPr>
              <p14:cNvContentPartPr/>
              <p14:nvPr/>
            </p14:nvContentPartPr>
            <p14:xfrm>
              <a:off x="3114720" y="84960"/>
              <a:ext cx="4344840" cy="37620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D893B1CA-6C17-4A02-887B-5EE136B8A5F4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105360" y="75600"/>
                <a:ext cx="4363560" cy="394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593488282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3D5400-63A4-9E43-8E98-865F8EF14DD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29</a:t>
            </a:fld>
            <a:endParaRPr lang="en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4F0FB6E-E3F1-2244-A470-C4B625FBE5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 min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6A5A00C1-ABAC-3744-9962-7B7E19A696E8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7280773" y="1041451"/>
              <a:ext cx="1824711" cy="3708400"/>
            </p:xfrm>
            <a:graphic>
              <a:graphicData uri="http://schemas.openxmlformats.org/drawingml/2006/table">
                <a:tbl>
                  <a:tblPr firstRow="1" bandRow="1">
                    <a:tableStyleId>{CB23F696-D533-4BE0-B1DA-8B15BD142E95}</a:tableStyleId>
                  </a:tblPr>
                  <a:tblGrid>
                    <a:gridCol w="1003077">
                      <a:extLst>
                        <a:ext uri="{9D8B030D-6E8A-4147-A177-3AD203B41FA5}">
                          <a16:colId xmlns:a16="http://schemas.microsoft.com/office/drawing/2014/main" val="995267734"/>
                        </a:ext>
                      </a:extLst>
                    </a:gridCol>
                    <a:gridCol w="821634">
                      <a:extLst>
                        <a:ext uri="{9D8B030D-6E8A-4147-A177-3AD203B41FA5}">
                          <a16:colId xmlns:a16="http://schemas.microsoft.com/office/drawing/2014/main" val="44929818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Word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Weight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918422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sushi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58533646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was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796842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great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225326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the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3119408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food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61876824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awesome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99492165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but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5927733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service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12963142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terrible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7056023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6A5A00C1-ABAC-3744-9962-7B7E19A696E8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7280773" y="1041451"/>
              <a:ext cx="1824711" cy="3708400"/>
            </p:xfrm>
            <a:graphic>
              <a:graphicData uri="http://schemas.openxmlformats.org/drawingml/2006/table">
                <a:tbl>
                  <a:tblPr firstRow="1" bandRow="1">
                    <a:tableStyleId>{CB23F696-D533-4BE0-B1DA-8B15BD142E95}</a:tableStyleId>
                  </a:tblPr>
                  <a:tblGrid>
                    <a:gridCol w="1003077">
                      <a:extLst>
                        <a:ext uri="{9D8B030D-6E8A-4147-A177-3AD203B41FA5}">
                          <a16:colId xmlns:a16="http://schemas.microsoft.com/office/drawing/2014/main" val="995267734"/>
                        </a:ext>
                      </a:extLst>
                    </a:gridCol>
                    <a:gridCol w="821634">
                      <a:extLst>
                        <a:ext uri="{9D8B030D-6E8A-4147-A177-3AD203B41FA5}">
                          <a16:colId xmlns:a16="http://schemas.microsoft.com/office/drawing/2014/main" val="44929818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Word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Weight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918422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sushi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23077" t="-100000" r="-3077" b="-78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8533646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was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23077" t="-206897" r="-3077" b="-70689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96842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great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23077" t="-306897" r="-3077" b="-60689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225326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the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23077" t="-393333" r="-3077" b="-486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3119408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food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23077" t="-510345" r="-3077" b="-4034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1876824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awesome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23077" t="-610345" r="-3077" b="-3034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9492165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but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23077" t="-710345" r="-3077" b="-2034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5927733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service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23077" t="-783333" r="-3077" b="-96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2963142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terrible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23077" t="-913793" r="-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056023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D87E71F2-F462-5C42-AC75-9832898FAF1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02491886"/>
                  </p:ext>
                </p:extLst>
              </p:nvPr>
            </p:nvGraphicFramePr>
            <p:xfrm>
              <a:off x="377761" y="3834131"/>
              <a:ext cx="6426719" cy="1112520"/>
            </p:xfrm>
            <a:graphic>
              <a:graphicData uri="http://schemas.openxmlformats.org/drawingml/2006/table">
                <a:tbl>
                  <a:tblPr firstRow="1" bandRow="1">
                    <a:tableStyleId>{CB23F696-D533-4BE0-B1DA-8B15BD142E95}</a:tableStyleId>
                  </a:tblPr>
                  <a:tblGrid>
                    <a:gridCol w="724483">
                      <a:extLst>
                        <a:ext uri="{9D8B030D-6E8A-4147-A177-3AD203B41FA5}">
                          <a16:colId xmlns:a16="http://schemas.microsoft.com/office/drawing/2014/main" val="415269678"/>
                        </a:ext>
                      </a:extLst>
                    </a:gridCol>
                    <a:gridCol w="571651">
                      <a:extLst>
                        <a:ext uri="{9D8B030D-6E8A-4147-A177-3AD203B41FA5}">
                          <a16:colId xmlns:a16="http://schemas.microsoft.com/office/drawing/2014/main" val="3109832557"/>
                        </a:ext>
                      </a:extLst>
                    </a:gridCol>
                    <a:gridCol w="671692">
                      <a:extLst>
                        <a:ext uri="{9D8B030D-6E8A-4147-A177-3AD203B41FA5}">
                          <a16:colId xmlns:a16="http://schemas.microsoft.com/office/drawing/2014/main" val="309491997"/>
                        </a:ext>
                      </a:extLst>
                    </a:gridCol>
                    <a:gridCol w="567067">
                      <a:extLst>
                        <a:ext uri="{9D8B030D-6E8A-4147-A177-3AD203B41FA5}">
                          <a16:colId xmlns:a16="http://schemas.microsoft.com/office/drawing/2014/main" val="2202799733"/>
                        </a:ext>
                      </a:extLst>
                    </a:gridCol>
                    <a:gridCol w="604911">
                      <a:extLst>
                        <a:ext uri="{9D8B030D-6E8A-4147-A177-3AD203B41FA5}">
                          <a16:colId xmlns:a16="http://schemas.microsoft.com/office/drawing/2014/main" val="1419342649"/>
                        </a:ext>
                      </a:extLst>
                    </a:gridCol>
                    <a:gridCol w="1014593">
                      <a:extLst>
                        <a:ext uri="{9D8B030D-6E8A-4147-A177-3AD203B41FA5}">
                          <a16:colId xmlns:a16="http://schemas.microsoft.com/office/drawing/2014/main" val="3560579529"/>
                        </a:ext>
                      </a:extLst>
                    </a:gridCol>
                    <a:gridCol w="557361">
                      <a:extLst>
                        <a:ext uri="{9D8B030D-6E8A-4147-A177-3AD203B41FA5}">
                          <a16:colId xmlns:a16="http://schemas.microsoft.com/office/drawing/2014/main" val="2313117338"/>
                        </a:ext>
                      </a:extLst>
                    </a:gridCol>
                    <a:gridCol w="857480">
                      <a:extLst>
                        <a:ext uri="{9D8B030D-6E8A-4147-A177-3AD203B41FA5}">
                          <a16:colId xmlns:a16="http://schemas.microsoft.com/office/drawing/2014/main" val="2643276320"/>
                        </a:ext>
                      </a:extLst>
                    </a:gridCol>
                    <a:gridCol w="857481">
                      <a:extLst>
                        <a:ext uri="{9D8B030D-6E8A-4147-A177-3AD203B41FA5}">
                          <a16:colId xmlns:a16="http://schemas.microsoft.com/office/drawing/2014/main" val="240480165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b="0" dirty="0"/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b="0" dirty="0"/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b>
                                </m:s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b="0" dirty="0"/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b>
                                </m:s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b="0" dirty="0"/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5</m:t>
                                    </m:r>
                                  </m:sub>
                                </m:s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b="0" dirty="0"/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6</m:t>
                                    </m:r>
                                  </m:sub>
                                </m:s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b="0" dirty="0"/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7</m:t>
                                    </m:r>
                                  </m:sub>
                                </m:s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b="0" dirty="0"/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8</m:t>
                                    </m:r>
                                  </m:sub>
                                </m:s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b="0" dirty="0"/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9</m:t>
                                    </m:r>
                                  </m:sub>
                                </m:s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 b="0" dirty="0"/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5957768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sushi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was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great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the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food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awesome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but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service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terrible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449924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3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0468864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D87E71F2-F462-5C42-AC75-9832898FAF1A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02491886"/>
                  </p:ext>
                </p:extLst>
              </p:nvPr>
            </p:nvGraphicFramePr>
            <p:xfrm>
              <a:off x="377761" y="3834131"/>
              <a:ext cx="6426719" cy="1112520"/>
            </p:xfrm>
            <a:graphic>
              <a:graphicData uri="http://schemas.openxmlformats.org/drawingml/2006/table">
                <a:tbl>
                  <a:tblPr firstRow="1" bandRow="1">
                    <a:tableStyleId>{CB23F696-D533-4BE0-B1DA-8B15BD142E95}</a:tableStyleId>
                  </a:tblPr>
                  <a:tblGrid>
                    <a:gridCol w="724483">
                      <a:extLst>
                        <a:ext uri="{9D8B030D-6E8A-4147-A177-3AD203B41FA5}">
                          <a16:colId xmlns:a16="http://schemas.microsoft.com/office/drawing/2014/main" val="415269678"/>
                        </a:ext>
                      </a:extLst>
                    </a:gridCol>
                    <a:gridCol w="571651">
                      <a:extLst>
                        <a:ext uri="{9D8B030D-6E8A-4147-A177-3AD203B41FA5}">
                          <a16:colId xmlns:a16="http://schemas.microsoft.com/office/drawing/2014/main" val="3109832557"/>
                        </a:ext>
                      </a:extLst>
                    </a:gridCol>
                    <a:gridCol w="671692">
                      <a:extLst>
                        <a:ext uri="{9D8B030D-6E8A-4147-A177-3AD203B41FA5}">
                          <a16:colId xmlns:a16="http://schemas.microsoft.com/office/drawing/2014/main" val="309491997"/>
                        </a:ext>
                      </a:extLst>
                    </a:gridCol>
                    <a:gridCol w="567067">
                      <a:extLst>
                        <a:ext uri="{9D8B030D-6E8A-4147-A177-3AD203B41FA5}">
                          <a16:colId xmlns:a16="http://schemas.microsoft.com/office/drawing/2014/main" val="2202799733"/>
                        </a:ext>
                      </a:extLst>
                    </a:gridCol>
                    <a:gridCol w="604911">
                      <a:extLst>
                        <a:ext uri="{9D8B030D-6E8A-4147-A177-3AD203B41FA5}">
                          <a16:colId xmlns:a16="http://schemas.microsoft.com/office/drawing/2014/main" val="1419342649"/>
                        </a:ext>
                      </a:extLst>
                    </a:gridCol>
                    <a:gridCol w="1014593">
                      <a:extLst>
                        <a:ext uri="{9D8B030D-6E8A-4147-A177-3AD203B41FA5}">
                          <a16:colId xmlns:a16="http://schemas.microsoft.com/office/drawing/2014/main" val="3560579529"/>
                        </a:ext>
                      </a:extLst>
                    </a:gridCol>
                    <a:gridCol w="557361">
                      <a:extLst>
                        <a:ext uri="{9D8B030D-6E8A-4147-A177-3AD203B41FA5}">
                          <a16:colId xmlns:a16="http://schemas.microsoft.com/office/drawing/2014/main" val="2313117338"/>
                        </a:ext>
                      </a:extLst>
                    </a:gridCol>
                    <a:gridCol w="857480">
                      <a:extLst>
                        <a:ext uri="{9D8B030D-6E8A-4147-A177-3AD203B41FA5}">
                          <a16:colId xmlns:a16="http://schemas.microsoft.com/office/drawing/2014/main" val="2643276320"/>
                        </a:ext>
                      </a:extLst>
                    </a:gridCol>
                    <a:gridCol w="857481">
                      <a:extLst>
                        <a:ext uri="{9D8B030D-6E8A-4147-A177-3AD203B41FA5}">
                          <a16:colId xmlns:a16="http://schemas.microsoft.com/office/drawing/2014/main" val="240480165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r="-791228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26667" r="-902222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92453" r="-666038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44444" r="-684444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416667" r="-541667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310000" r="-225000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745455" r="-309091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555224" r="-102985" b="-2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645588" r="-1471" b="-2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5957768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sushi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was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great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the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food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awesome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but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service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terrible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3449924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3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90468864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 Placeholder 5">
                <a:extLst>
                  <a:ext uri="{FF2B5EF4-FFF2-40B4-BE49-F238E27FC236}">
                    <a16:creationId xmlns:a16="http://schemas.microsoft.com/office/drawing/2014/main" id="{98BA93E8-2D5C-AD4E-BBBC-59A2D915A86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75574" y="581250"/>
                <a:ext cx="4305199" cy="398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l" rtl="0" eaLnBrk="1" hangingPunct="1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▪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1pPr>
                <a:lvl2pPr marL="914400" marR="0" lvl="1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2pPr>
                <a:lvl3pPr marL="1371600" marR="0" lvl="2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3pPr>
                <a:lvl4pPr marL="1828800" marR="0" lvl="3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4pPr>
                <a:lvl5pPr marL="2286000" marR="0" lvl="4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5pPr>
                <a:lvl6pPr marL="2743200" marR="0" lvl="5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6pPr>
                <a:lvl7pPr marL="3200400" marR="0" lvl="6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7pPr>
                <a:lvl8pPr marL="3657600" marR="0" lvl="7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8pPr>
                <a:lvl9pPr marL="4114800" marR="0" lvl="8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9pPr>
              </a:lstStyle>
              <a:p>
                <a:pPr marL="139700" indent="0">
                  <a:buFont typeface="Nunito Sans"/>
                  <a:buNone/>
                </a:pPr>
                <a:r>
                  <a:rPr lang="en-US" b="1" dirty="0"/>
                  <a:t>What would the Logistic Regression model predict for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𝑷</m:t>
                    </m:r>
                    <m:d>
                      <m:dPr>
                        <m:endChr m:val="|"/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𝒚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=−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  <m:r>
                      <a:rPr lang="en-US" b="1" i="1" smtClean="0"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𝒘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b="1" dirty="0"/>
                  <a:t>?</a:t>
                </a:r>
                <a:endParaRPr lang="en-US" dirty="0"/>
              </a:p>
              <a:p>
                <a:pPr>
                  <a:buClr>
                    <a:schemeClr val="bg2"/>
                  </a:buClr>
                  <a:buFont typeface="Wingdings" pitchFamily="2" charset="2"/>
                  <a:buChar char="§"/>
                </a:pPr>
                <a:r>
                  <a:rPr lang="en-US" dirty="0"/>
                  <a:t>”Sushi was great, the food was awesome, but the service was terrible”</a:t>
                </a:r>
              </a:p>
              <a:p>
                <a:pPr marL="482600" indent="-342900">
                  <a:buClr>
                    <a:schemeClr val="bg2"/>
                  </a:buClr>
                  <a:buFont typeface="+mj-lt"/>
                  <a:buAutoNum type="alphaLcParenR"/>
                </a:pP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≈0</m:t>
                    </m:r>
                  </m:oMath>
                </a14:m>
                <a:endParaRPr lang="en-US" dirty="0"/>
              </a:p>
              <a:p>
                <a:pPr marL="482600" indent="-342900">
                  <a:buClr>
                    <a:schemeClr val="bg2"/>
                  </a:buClr>
                  <a:buFont typeface="+mj-lt"/>
                  <a:buAutoNum type="alphaLcParenR"/>
                </a:pP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</a:rPr>
                      <m:t>𝑠𝑖𝑔𝑚𝑜𝑖𝑑</m:t>
                    </m:r>
                    <m:d>
                      <m:d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−2</m:t>
                        </m:r>
                      </m:e>
                    </m:d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≈0.12</m:t>
                    </m:r>
                  </m:oMath>
                </a14:m>
                <a:endParaRPr lang="en-US" dirty="0"/>
              </a:p>
              <a:p>
                <a:pPr marL="482600" indent="-342900">
                  <a:buClr>
                    <a:schemeClr val="bg2"/>
                  </a:buClr>
                  <a:buFont typeface="+mj-lt"/>
                  <a:buAutoNum type="alphaLcParenR"/>
                </a:pP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≈0.5</m:t>
                    </m:r>
                  </m:oMath>
                </a14:m>
                <a:endParaRPr lang="en-US" dirty="0"/>
              </a:p>
              <a:p>
                <a:pPr marL="482600" indent="-342900">
                  <a:buClr>
                    <a:schemeClr val="bg2"/>
                  </a:buClr>
                  <a:buFont typeface="+mj-lt"/>
                  <a:buAutoNum type="alphaLcParenR"/>
                </a:pP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𝑠𝑖𝑔𝑚𝑜𝑖𝑑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≈0.</m:t>
                    </m:r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88</m:t>
                    </m:r>
                  </m:oMath>
                </a14:m>
                <a:endParaRPr lang="en-US" dirty="0"/>
              </a:p>
              <a:p>
                <a:pPr marL="482600" indent="-342900">
                  <a:buClr>
                    <a:schemeClr val="bg2"/>
                  </a:buClr>
                  <a:buFont typeface="+mj-lt"/>
                  <a:buAutoNum type="alphaLcParenR"/>
                </a:pP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≈1</m:t>
                    </m:r>
                  </m:oMath>
                </a14:m>
                <a:endParaRPr lang="en-US" dirty="0"/>
              </a:p>
              <a:p>
                <a:pPr marL="482600" indent="-342900">
                  <a:buFont typeface="+mj-lt"/>
                  <a:buAutoNum type="alphaLcParenR"/>
                </a:pPr>
                <a:endParaRPr lang="en-US" dirty="0"/>
              </a:p>
              <a:p>
                <a:pPr marL="482600" indent="-342900">
                  <a:buFont typeface="+mj-lt"/>
                  <a:buAutoNum type="alphaLcParenR"/>
                </a:pPr>
                <a:endParaRPr lang="en-US" dirty="0"/>
              </a:p>
            </p:txBody>
          </p:sp>
        </mc:Choice>
        <mc:Fallback xmlns="">
          <p:sp>
            <p:nvSpPr>
              <p:cNvPr id="9" name="Text Placeholder 5">
                <a:extLst>
                  <a:ext uri="{FF2B5EF4-FFF2-40B4-BE49-F238E27FC236}">
                    <a16:creationId xmlns:a16="http://schemas.microsoft.com/office/drawing/2014/main" id="{98BA93E8-2D5C-AD4E-BBBC-59A2D915A8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5574" y="581250"/>
                <a:ext cx="4305199" cy="3981000"/>
              </a:xfrm>
              <a:prstGeom prst="rect">
                <a:avLst/>
              </a:prstGeom>
              <a:blipFill>
                <a:blip r:embed="rId4"/>
                <a:stretch>
                  <a:fillRect r="-882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1802A2B4-11CB-4717-828E-2F2C8EF6E2AF}"/>
                  </a:ext>
                </a:extLst>
              </p14:cNvPr>
              <p14:cNvContentPartPr/>
              <p14:nvPr/>
            </p14:nvContentPartPr>
            <p14:xfrm>
              <a:off x="3620520" y="156960"/>
              <a:ext cx="4501800" cy="444960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1802A2B4-11CB-4717-828E-2F2C8EF6E2AF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611160" y="147600"/>
                <a:ext cx="4520520" cy="4468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1009861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D0A06DD-7D26-E64A-9E6E-4DDB607F88A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HW3 Walkthrough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69BFD5B3-C9FD-5749-8802-B0A1EBD4C90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72DD96-CCFA-974C-9750-4C8B3E7EA2E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55783214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93D5400-63A4-9E43-8E98-865F8EF14DD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30</a:t>
            </a:fld>
            <a:endParaRPr lang="en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44F0FB6E-E3F1-2244-A470-C4B625FBE5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 min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6A5A00C1-ABAC-3744-9962-7B7E19A696E8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7280773" y="1041451"/>
              <a:ext cx="1824711" cy="3708400"/>
            </p:xfrm>
            <a:graphic>
              <a:graphicData uri="http://schemas.openxmlformats.org/drawingml/2006/table">
                <a:tbl>
                  <a:tblPr firstRow="1" bandRow="1">
                    <a:tableStyleId>{CB23F696-D533-4BE0-B1DA-8B15BD142E95}</a:tableStyleId>
                  </a:tblPr>
                  <a:tblGrid>
                    <a:gridCol w="1003077">
                      <a:extLst>
                        <a:ext uri="{9D8B030D-6E8A-4147-A177-3AD203B41FA5}">
                          <a16:colId xmlns:a16="http://schemas.microsoft.com/office/drawing/2014/main" val="995267734"/>
                        </a:ext>
                      </a:extLst>
                    </a:gridCol>
                    <a:gridCol w="821634">
                      <a:extLst>
                        <a:ext uri="{9D8B030D-6E8A-4147-A177-3AD203B41FA5}">
                          <a16:colId xmlns:a16="http://schemas.microsoft.com/office/drawing/2014/main" val="44929818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Word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Weight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918422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sushi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58533646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was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796842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great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0225326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the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3119408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food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61876824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awesome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99492165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but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25927733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service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412963142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terrible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b="0" i="1" dirty="0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oMath>
                            </m:oMathPara>
                          </a14:m>
                          <a:endParaRPr lang="en-US" dirty="0"/>
                        </a:p>
                      </a:txBody>
                      <a:tcP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27056023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6A5A00C1-ABAC-3744-9962-7B7E19A696E8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7280773" y="1041451"/>
              <a:ext cx="1824711" cy="3708400"/>
            </p:xfrm>
            <a:graphic>
              <a:graphicData uri="http://schemas.openxmlformats.org/drawingml/2006/table">
                <a:tbl>
                  <a:tblPr firstRow="1" bandRow="1">
                    <a:tableStyleId>{CB23F696-D533-4BE0-B1DA-8B15BD142E95}</a:tableStyleId>
                  </a:tblPr>
                  <a:tblGrid>
                    <a:gridCol w="1003077">
                      <a:extLst>
                        <a:ext uri="{9D8B030D-6E8A-4147-A177-3AD203B41FA5}">
                          <a16:colId xmlns:a16="http://schemas.microsoft.com/office/drawing/2014/main" val="995267734"/>
                        </a:ext>
                      </a:extLst>
                    </a:gridCol>
                    <a:gridCol w="821634">
                      <a:extLst>
                        <a:ext uri="{9D8B030D-6E8A-4147-A177-3AD203B41FA5}">
                          <a16:colId xmlns:a16="http://schemas.microsoft.com/office/drawing/2014/main" val="44929818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Word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b="1" dirty="0"/>
                            <a:t>Weight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9918422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sushi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23077" t="-100000" r="-3077" b="-78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58533646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was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23077" t="-206897" r="-3077" b="-70689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968420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great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23077" t="-306897" r="-3077" b="-60689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225326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the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23077" t="-393333" r="-3077" b="-486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3119408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food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23077" t="-510345" r="-3077" b="-4034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1876824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awesome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23077" t="-610345" r="-3077" b="-3034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9492165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but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23077" t="-710345" r="-3077" b="-2034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5927733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service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23077" t="-783333" r="-3077" b="-96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2963142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/>
                            <a:t>terrible</a:t>
                          </a:r>
                        </a:p>
                      </a:txBody>
                      <a:tcP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23077" t="-913793" r="-307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0560233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 Placeholder 5">
                <a:extLst>
                  <a:ext uri="{FF2B5EF4-FFF2-40B4-BE49-F238E27FC236}">
                    <a16:creationId xmlns:a16="http://schemas.microsoft.com/office/drawing/2014/main" id="{98BA93E8-2D5C-AD4E-BBBC-59A2D915A86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75574" y="581250"/>
                <a:ext cx="4305199" cy="39810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anchor="t" anchorCtr="0"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l" rtl="0" eaLnBrk="1" hangingPunct="1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▪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1pPr>
                <a:lvl2pPr marL="914400" marR="0" lvl="1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2pPr>
                <a:lvl3pPr marL="1371600" marR="0" lvl="2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3pPr>
                <a:lvl4pPr marL="1828800" marR="0" lvl="3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4pPr>
                <a:lvl5pPr marL="2286000" marR="0" lvl="4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5pPr>
                <a:lvl6pPr marL="2743200" marR="0" lvl="5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6pPr>
                <a:lvl7pPr marL="3200400" marR="0" lvl="6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7pPr>
                <a:lvl8pPr marL="3657600" marR="0" lvl="7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8pPr>
                <a:lvl9pPr marL="4114800" marR="0" lvl="8" indent="-317500" algn="l" rtl="0" eaLnBrk="1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9pPr>
              </a:lstStyle>
              <a:p>
                <a:pPr marL="139700" indent="0">
                  <a:buFont typeface="Nunito Sans"/>
                  <a:buNone/>
                </a:pPr>
                <a:r>
                  <a:rPr lang="en-US" b="1" dirty="0"/>
                  <a:t>What would the Logistic Regression model predict for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𝑷</m:t>
                    </m:r>
                    <m:d>
                      <m:dPr>
                        <m:endChr m:val="|"/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𝒚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=−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d>
                    <m:r>
                      <a:rPr lang="en-US" b="1" i="1" smtClean="0">
                        <a:latin typeface="Cambria Math" panose="02040503050406030204" pitchFamily="18" charset="0"/>
                      </a:rPr>
                      <m:t>𝒙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,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𝒘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b="1" dirty="0"/>
                  <a:t>?</a:t>
                </a:r>
                <a:endParaRPr lang="en-US" dirty="0"/>
              </a:p>
              <a:p>
                <a:pPr>
                  <a:buClr>
                    <a:schemeClr val="bg2"/>
                  </a:buClr>
                  <a:buFont typeface="Wingdings" pitchFamily="2" charset="2"/>
                  <a:buChar char="§"/>
                </a:pPr>
                <a:r>
                  <a:rPr lang="en-US" dirty="0"/>
                  <a:t>”Sushi was great, the food was awesome, but the service was terrible”</a:t>
                </a:r>
              </a:p>
              <a:p>
                <a:pPr marL="482600" indent="-342900">
                  <a:buClr>
                    <a:schemeClr val="bg2"/>
                  </a:buClr>
                  <a:buFont typeface="+mj-lt"/>
                  <a:buAutoNum type="alphaLcParenR"/>
                </a:pP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≈0</m:t>
                    </m:r>
                  </m:oMath>
                </a14:m>
                <a:endParaRPr lang="en-US" dirty="0"/>
              </a:p>
              <a:p>
                <a:pPr marL="482600" indent="-342900">
                  <a:buClr>
                    <a:schemeClr val="bg2"/>
                  </a:buClr>
                  <a:buFont typeface="+mj-lt"/>
                  <a:buAutoNum type="alphaLcParenR"/>
                </a:pP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</a:rPr>
                      <m:t>𝑠𝑖𝑔𝑚𝑜𝑖𝑑</m:t>
                    </m:r>
                    <m:d>
                      <m:d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smtClean="0">
                            <a:latin typeface="Cambria Math" panose="02040503050406030204" pitchFamily="18" charset="0"/>
                          </a:rPr>
                          <m:t>−2</m:t>
                        </m:r>
                      </m:e>
                    </m:d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≈0.12</m:t>
                    </m:r>
                  </m:oMath>
                </a14:m>
                <a:endParaRPr lang="en-US" dirty="0"/>
              </a:p>
              <a:p>
                <a:pPr marL="482600" indent="-342900">
                  <a:buClr>
                    <a:schemeClr val="bg2"/>
                  </a:buClr>
                  <a:buFont typeface="+mj-lt"/>
                  <a:buAutoNum type="alphaLcParenR"/>
                </a:pP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≈0.5</m:t>
                    </m:r>
                  </m:oMath>
                </a14:m>
                <a:endParaRPr lang="en-US" dirty="0"/>
              </a:p>
              <a:p>
                <a:pPr marL="482600" indent="-342900">
                  <a:buClr>
                    <a:schemeClr val="bg2"/>
                  </a:buClr>
                  <a:buFont typeface="+mj-lt"/>
                  <a:buAutoNum type="alphaLcParenR"/>
                </a:pP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𝑠𝑖𝑔𝑚𝑜𝑖𝑑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≈0.</m:t>
                    </m:r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88</m:t>
                    </m:r>
                  </m:oMath>
                </a14:m>
                <a:endParaRPr lang="en-US" dirty="0"/>
              </a:p>
              <a:p>
                <a:pPr marL="482600" indent="-342900">
                  <a:buClr>
                    <a:schemeClr val="bg2"/>
                  </a:buClr>
                  <a:buFont typeface="+mj-lt"/>
                  <a:buAutoNum type="alphaLcParenR"/>
                </a:pP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≈1</m:t>
                    </m:r>
                  </m:oMath>
                </a14:m>
                <a:endParaRPr lang="en-US" dirty="0"/>
              </a:p>
              <a:p>
                <a:pPr marL="482600" indent="-342900">
                  <a:buFont typeface="+mj-lt"/>
                  <a:buAutoNum type="alphaLcParenR"/>
                </a:pPr>
                <a:endParaRPr lang="en-US" dirty="0"/>
              </a:p>
              <a:p>
                <a:pPr marL="482600" indent="-342900">
                  <a:buFont typeface="+mj-lt"/>
                  <a:buAutoNum type="alphaLcParenR"/>
                </a:pPr>
                <a:endParaRPr lang="en-US" dirty="0"/>
              </a:p>
            </p:txBody>
          </p:sp>
        </mc:Choice>
        <mc:Fallback xmlns="">
          <p:sp>
            <p:nvSpPr>
              <p:cNvPr id="9" name="Text Placeholder 5">
                <a:extLst>
                  <a:ext uri="{FF2B5EF4-FFF2-40B4-BE49-F238E27FC236}">
                    <a16:creationId xmlns:a16="http://schemas.microsoft.com/office/drawing/2014/main" id="{98BA93E8-2D5C-AD4E-BBBC-59A2D915A8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75574" y="581250"/>
                <a:ext cx="4305199" cy="3981000"/>
              </a:xfrm>
              <a:prstGeom prst="rect">
                <a:avLst/>
              </a:prstGeom>
              <a:blipFill>
                <a:blip r:embed="rId4"/>
                <a:stretch>
                  <a:fillRect r="-882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1802A2B4-11CB-4717-828E-2F2C8EF6E2AF}"/>
                  </a:ext>
                </a:extLst>
              </p14:cNvPr>
              <p14:cNvContentPartPr/>
              <p14:nvPr/>
            </p14:nvContentPartPr>
            <p14:xfrm>
              <a:off x="2970000" y="156960"/>
              <a:ext cx="5152320" cy="269784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1802A2B4-11CB-4717-828E-2F2C8EF6E2AF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960640" y="147600"/>
                <a:ext cx="5171040" cy="2716560"/>
              </a:xfrm>
              <a:prstGeom prst="rect">
                <a:avLst/>
              </a:prstGeom>
            </p:spPr>
          </p:pic>
        </mc:Fallback>
      </mc:AlternateContent>
      <p:sp>
        <p:nvSpPr>
          <p:cNvPr id="38" name="Rectangle 37">
            <a:extLst>
              <a:ext uri="{FF2B5EF4-FFF2-40B4-BE49-F238E27FC236}">
                <a16:creationId xmlns:a16="http://schemas.microsoft.com/office/drawing/2014/main" id="{354A6C58-4051-45B1-89BA-C5C473F85759}"/>
              </a:ext>
            </a:extLst>
          </p:cNvPr>
          <p:cNvSpPr/>
          <p:nvPr/>
        </p:nvSpPr>
        <p:spPr>
          <a:xfrm>
            <a:off x="345440" y="4043680"/>
            <a:ext cx="1859280" cy="223520"/>
          </a:xfrm>
          <a:prstGeom prst="rect">
            <a:avLst/>
          </a:prstGeom>
          <a:solidFill>
            <a:srgbClr val="609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1C94240D-F17E-456F-89C6-D01B78BC6741}"/>
                  </a:ext>
                </a:extLst>
              </p14:cNvPr>
              <p14:cNvContentPartPr/>
              <p14:nvPr/>
            </p14:nvContentPartPr>
            <p14:xfrm>
              <a:off x="2765418" y="3537403"/>
              <a:ext cx="136800" cy="17172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1C94240D-F17E-456F-89C6-D01B78BC6741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756778" y="3528403"/>
                <a:ext cx="154440" cy="189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333AEDFB-FBDF-42A8-AB7D-47C548CA6EE1}"/>
                  </a:ext>
                </a:extLst>
              </p14:cNvPr>
              <p14:cNvContentPartPr/>
              <p14:nvPr/>
            </p14:nvContentPartPr>
            <p14:xfrm>
              <a:off x="3581178" y="3542803"/>
              <a:ext cx="14400" cy="152640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333AEDFB-FBDF-42A8-AB7D-47C548CA6EE1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572538" y="3534163"/>
                <a:ext cx="32040" cy="17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95F2191F-7345-4D53-9740-5C36E3C0AC90}"/>
                  </a:ext>
                </a:extLst>
              </p14:cNvPr>
              <p14:cNvContentPartPr/>
              <p14:nvPr/>
            </p14:nvContentPartPr>
            <p14:xfrm>
              <a:off x="3733818" y="3526963"/>
              <a:ext cx="42120" cy="192600"/>
            </p14:xfrm>
          </p:contentPart>
        </mc:Choice>
        <mc:Fallback xmlns=""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95F2191F-7345-4D53-9740-5C36E3C0AC90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724818" y="3518323"/>
                <a:ext cx="59760" cy="210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46806F78-FDB3-410C-8DE9-462F48A30061}"/>
                  </a:ext>
                </a:extLst>
              </p14:cNvPr>
              <p14:cNvContentPartPr/>
              <p14:nvPr/>
            </p14:nvContentPartPr>
            <p14:xfrm>
              <a:off x="4346898" y="3585643"/>
              <a:ext cx="108000" cy="10080"/>
            </p14:xfrm>
          </p:contentPart>
        </mc:Choice>
        <mc:Fallback xmlns=""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46806F78-FDB3-410C-8DE9-462F48A30061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4338258" y="3576643"/>
                <a:ext cx="125640" cy="27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0C419B3A-F73F-4A80-B101-E15496A24B86}"/>
                  </a:ext>
                </a:extLst>
              </p14:cNvPr>
              <p14:cNvContentPartPr/>
              <p14:nvPr/>
            </p14:nvContentPartPr>
            <p14:xfrm>
              <a:off x="4025418" y="3497803"/>
              <a:ext cx="216000" cy="223200"/>
            </p14:xfrm>
          </p:contentPart>
        </mc:Choice>
        <mc:Fallback xmlns=""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0C419B3A-F73F-4A80-B101-E15496A24B86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4016778" y="3489163"/>
                <a:ext cx="233640" cy="240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C4210C50-6AE2-4862-885D-989A46083610}"/>
                  </a:ext>
                </a:extLst>
              </p14:cNvPr>
              <p14:cNvContentPartPr/>
              <p14:nvPr/>
            </p14:nvContentPartPr>
            <p14:xfrm>
              <a:off x="3831018" y="3621643"/>
              <a:ext cx="123480" cy="13500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C4210C50-6AE2-4862-885D-989A46083610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3822378" y="3612643"/>
                <a:ext cx="141120" cy="152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31" name="Ink 30">
                <a:extLst>
                  <a:ext uri="{FF2B5EF4-FFF2-40B4-BE49-F238E27FC236}">
                    <a16:creationId xmlns:a16="http://schemas.microsoft.com/office/drawing/2014/main" id="{A9A089BE-7249-4622-822C-89BEE8C635B7}"/>
                  </a:ext>
                </a:extLst>
              </p14:cNvPr>
              <p14:cNvContentPartPr/>
              <p14:nvPr/>
            </p14:nvContentPartPr>
            <p14:xfrm>
              <a:off x="3237378" y="3599683"/>
              <a:ext cx="264960" cy="77040"/>
            </p14:xfrm>
          </p:contentPart>
        </mc:Choice>
        <mc:Fallback xmlns="">
          <p:pic>
            <p:nvPicPr>
              <p:cNvPr id="31" name="Ink 30">
                <a:extLst>
                  <a:ext uri="{FF2B5EF4-FFF2-40B4-BE49-F238E27FC236}">
                    <a16:creationId xmlns:a16="http://schemas.microsoft.com/office/drawing/2014/main" id="{A9A089BE-7249-4622-822C-89BEE8C635B7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3228738" y="3590683"/>
                <a:ext cx="282600" cy="94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32" name="Ink 31">
                <a:extLst>
                  <a:ext uri="{FF2B5EF4-FFF2-40B4-BE49-F238E27FC236}">
                    <a16:creationId xmlns:a16="http://schemas.microsoft.com/office/drawing/2014/main" id="{C315350C-D509-4391-8B4A-EDE843A32989}"/>
                  </a:ext>
                </a:extLst>
              </p14:cNvPr>
              <p14:cNvContentPartPr/>
              <p14:nvPr/>
            </p14:nvContentPartPr>
            <p14:xfrm>
              <a:off x="2967738" y="3522283"/>
              <a:ext cx="189360" cy="271080"/>
            </p14:xfrm>
          </p:contentPart>
        </mc:Choice>
        <mc:Fallback xmlns="">
          <p:pic>
            <p:nvPicPr>
              <p:cNvPr id="32" name="Ink 31">
                <a:extLst>
                  <a:ext uri="{FF2B5EF4-FFF2-40B4-BE49-F238E27FC236}">
                    <a16:creationId xmlns:a16="http://schemas.microsoft.com/office/drawing/2014/main" id="{C315350C-D509-4391-8B4A-EDE843A32989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2959114" y="3513643"/>
                <a:ext cx="206967" cy="288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34" name="Ink 33">
                <a:extLst>
                  <a:ext uri="{FF2B5EF4-FFF2-40B4-BE49-F238E27FC236}">
                    <a16:creationId xmlns:a16="http://schemas.microsoft.com/office/drawing/2014/main" id="{79E1CD46-BE66-41BC-8C4A-6ED49232A46C}"/>
                  </a:ext>
                </a:extLst>
              </p14:cNvPr>
              <p14:cNvContentPartPr/>
              <p14:nvPr/>
            </p14:nvContentPartPr>
            <p14:xfrm>
              <a:off x="4379658" y="3654763"/>
              <a:ext cx="132480" cy="6120"/>
            </p14:xfrm>
          </p:contentPart>
        </mc:Choice>
        <mc:Fallback xmlns="">
          <p:pic>
            <p:nvPicPr>
              <p:cNvPr id="34" name="Ink 33">
                <a:extLst>
                  <a:ext uri="{FF2B5EF4-FFF2-40B4-BE49-F238E27FC236}">
                    <a16:creationId xmlns:a16="http://schemas.microsoft.com/office/drawing/2014/main" id="{79E1CD46-BE66-41BC-8C4A-6ED49232A46C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4370658" y="3645763"/>
                <a:ext cx="150120" cy="23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35" name="Ink 34">
                <a:extLst>
                  <a:ext uri="{FF2B5EF4-FFF2-40B4-BE49-F238E27FC236}">
                    <a16:creationId xmlns:a16="http://schemas.microsoft.com/office/drawing/2014/main" id="{9F6F4782-EADE-4FC8-B868-1A68154205D5}"/>
                  </a:ext>
                </a:extLst>
              </p14:cNvPr>
              <p14:cNvContentPartPr/>
              <p14:nvPr/>
            </p14:nvContentPartPr>
            <p14:xfrm>
              <a:off x="4655418" y="3566203"/>
              <a:ext cx="86400" cy="99360"/>
            </p14:xfrm>
          </p:contentPart>
        </mc:Choice>
        <mc:Fallback xmlns="">
          <p:pic>
            <p:nvPicPr>
              <p:cNvPr id="35" name="Ink 34">
                <a:extLst>
                  <a:ext uri="{FF2B5EF4-FFF2-40B4-BE49-F238E27FC236}">
                    <a16:creationId xmlns:a16="http://schemas.microsoft.com/office/drawing/2014/main" id="{9F6F4782-EADE-4FC8-B868-1A68154205D5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4646778" y="3557203"/>
                <a:ext cx="104040" cy="11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56" name="Ink 55">
                <a:extLst>
                  <a:ext uri="{FF2B5EF4-FFF2-40B4-BE49-F238E27FC236}">
                    <a16:creationId xmlns:a16="http://schemas.microsoft.com/office/drawing/2014/main" id="{C1F62A56-0736-4FD2-AA8B-57CFA3AB0CDE}"/>
                  </a:ext>
                </a:extLst>
              </p14:cNvPr>
              <p14:cNvContentPartPr/>
              <p14:nvPr/>
            </p14:nvContentPartPr>
            <p14:xfrm>
              <a:off x="5393778" y="3482323"/>
              <a:ext cx="102600" cy="170280"/>
            </p14:xfrm>
          </p:contentPart>
        </mc:Choice>
        <mc:Fallback xmlns="">
          <p:pic>
            <p:nvPicPr>
              <p:cNvPr id="56" name="Ink 55">
                <a:extLst>
                  <a:ext uri="{FF2B5EF4-FFF2-40B4-BE49-F238E27FC236}">
                    <a16:creationId xmlns:a16="http://schemas.microsoft.com/office/drawing/2014/main" id="{C1F62A56-0736-4FD2-AA8B-57CFA3AB0CDE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5384778" y="3473323"/>
                <a:ext cx="120240" cy="187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9">
            <p14:nvContentPartPr>
              <p14:cNvPr id="57" name="Ink 56">
                <a:extLst>
                  <a:ext uri="{FF2B5EF4-FFF2-40B4-BE49-F238E27FC236}">
                    <a16:creationId xmlns:a16="http://schemas.microsoft.com/office/drawing/2014/main" id="{74CE2965-0B9F-48C8-8F4E-6FFABE2F57AB}"/>
                  </a:ext>
                </a:extLst>
              </p14:cNvPr>
              <p14:cNvContentPartPr/>
              <p14:nvPr/>
            </p14:nvContentPartPr>
            <p14:xfrm>
              <a:off x="4795818" y="3545323"/>
              <a:ext cx="531720" cy="169920"/>
            </p14:xfrm>
          </p:contentPart>
        </mc:Choice>
        <mc:Fallback xmlns="">
          <p:pic>
            <p:nvPicPr>
              <p:cNvPr id="57" name="Ink 56">
                <a:extLst>
                  <a:ext uri="{FF2B5EF4-FFF2-40B4-BE49-F238E27FC236}">
                    <a16:creationId xmlns:a16="http://schemas.microsoft.com/office/drawing/2014/main" id="{74CE2965-0B9F-48C8-8F4E-6FFABE2F57AB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4787178" y="3536683"/>
                <a:ext cx="549360" cy="187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1">
            <p14:nvContentPartPr>
              <p14:cNvPr id="64" name="Ink 63">
                <a:extLst>
                  <a:ext uri="{FF2B5EF4-FFF2-40B4-BE49-F238E27FC236}">
                    <a16:creationId xmlns:a16="http://schemas.microsoft.com/office/drawing/2014/main" id="{EEDD0F90-9534-4F98-A302-A9B967DA2A81}"/>
                  </a:ext>
                </a:extLst>
              </p14:cNvPr>
              <p14:cNvContentPartPr/>
              <p14:nvPr/>
            </p14:nvContentPartPr>
            <p14:xfrm>
              <a:off x="5622738" y="3406003"/>
              <a:ext cx="324720" cy="302760"/>
            </p14:xfrm>
          </p:contentPart>
        </mc:Choice>
        <mc:Fallback xmlns="">
          <p:pic>
            <p:nvPicPr>
              <p:cNvPr id="64" name="Ink 63">
                <a:extLst>
                  <a:ext uri="{FF2B5EF4-FFF2-40B4-BE49-F238E27FC236}">
                    <a16:creationId xmlns:a16="http://schemas.microsoft.com/office/drawing/2014/main" id="{EEDD0F90-9534-4F98-A302-A9B967DA2A81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5614098" y="3397003"/>
                <a:ext cx="342360" cy="320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3">
            <p14:nvContentPartPr>
              <p14:cNvPr id="65" name="Ink 64">
                <a:extLst>
                  <a:ext uri="{FF2B5EF4-FFF2-40B4-BE49-F238E27FC236}">
                    <a16:creationId xmlns:a16="http://schemas.microsoft.com/office/drawing/2014/main" id="{8B2CD4D7-8B4D-46A7-87EE-D0B85934F90A}"/>
                  </a:ext>
                </a:extLst>
              </p14:cNvPr>
              <p14:cNvContentPartPr/>
              <p14:nvPr/>
            </p14:nvContentPartPr>
            <p14:xfrm>
              <a:off x="2738418" y="4089283"/>
              <a:ext cx="102600" cy="160560"/>
            </p14:xfrm>
          </p:contentPart>
        </mc:Choice>
        <mc:Fallback xmlns="">
          <p:pic>
            <p:nvPicPr>
              <p:cNvPr id="65" name="Ink 64">
                <a:extLst>
                  <a:ext uri="{FF2B5EF4-FFF2-40B4-BE49-F238E27FC236}">
                    <a16:creationId xmlns:a16="http://schemas.microsoft.com/office/drawing/2014/main" id="{8B2CD4D7-8B4D-46A7-87EE-D0B85934F90A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2729778" y="4080643"/>
                <a:ext cx="120240" cy="178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5">
            <p14:nvContentPartPr>
              <p14:cNvPr id="76" name="Ink 75">
                <a:extLst>
                  <a:ext uri="{FF2B5EF4-FFF2-40B4-BE49-F238E27FC236}">
                    <a16:creationId xmlns:a16="http://schemas.microsoft.com/office/drawing/2014/main" id="{3B3A6A78-3E57-457E-B3BC-5669B6B9AEE6}"/>
                  </a:ext>
                </a:extLst>
              </p14:cNvPr>
              <p14:cNvContentPartPr/>
              <p14:nvPr/>
            </p14:nvContentPartPr>
            <p14:xfrm>
              <a:off x="3441138" y="4113403"/>
              <a:ext cx="20880" cy="119520"/>
            </p14:xfrm>
          </p:contentPart>
        </mc:Choice>
        <mc:Fallback xmlns="">
          <p:pic>
            <p:nvPicPr>
              <p:cNvPr id="76" name="Ink 75">
                <a:extLst>
                  <a:ext uri="{FF2B5EF4-FFF2-40B4-BE49-F238E27FC236}">
                    <a16:creationId xmlns:a16="http://schemas.microsoft.com/office/drawing/2014/main" id="{3B3A6A78-3E57-457E-B3BC-5669B6B9AEE6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3432138" y="4104763"/>
                <a:ext cx="38520" cy="13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7">
            <p14:nvContentPartPr>
              <p14:cNvPr id="78" name="Ink 77">
                <a:extLst>
                  <a:ext uri="{FF2B5EF4-FFF2-40B4-BE49-F238E27FC236}">
                    <a16:creationId xmlns:a16="http://schemas.microsoft.com/office/drawing/2014/main" id="{9482A95F-D9FE-4087-8FE7-85A1A9A39195}"/>
                  </a:ext>
                </a:extLst>
              </p14:cNvPr>
              <p14:cNvContentPartPr/>
              <p14:nvPr/>
            </p14:nvContentPartPr>
            <p14:xfrm>
              <a:off x="3591618" y="4052203"/>
              <a:ext cx="41400" cy="181440"/>
            </p14:xfrm>
          </p:contentPart>
        </mc:Choice>
        <mc:Fallback xmlns="">
          <p:pic>
            <p:nvPicPr>
              <p:cNvPr id="78" name="Ink 77">
                <a:extLst>
                  <a:ext uri="{FF2B5EF4-FFF2-40B4-BE49-F238E27FC236}">
                    <a16:creationId xmlns:a16="http://schemas.microsoft.com/office/drawing/2014/main" id="{9482A95F-D9FE-4087-8FE7-85A1A9A39195}"/>
                  </a:ext>
                </a:extLst>
              </p:cNvPr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3582618" y="4043563"/>
                <a:ext cx="59040" cy="199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39">
            <p14:nvContentPartPr>
              <p14:cNvPr id="86" name="Ink 85">
                <a:extLst>
                  <a:ext uri="{FF2B5EF4-FFF2-40B4-BE49-F238E27FC236}">
                    <a16:creationId xmlns:a16="http://schemas.microsoft.com/office/drawing/2014/main" id="{CCFFF9ED-7EF3-47C0-AC4E-C2D5429B7A87}"/>
                  </a:ext>
                </a:extLst>
              </p14:cNvPr>
              <p14:cNvContentPartPr/>
              <p14:nvPr/>
            </p14:nvContentPartPr>
            <p14:xfrm>
              <a:off x="4213698" y="4097203"/>
              <a:ext cx="74160" cy="10800"/>
            </p14:xfrm>
          </p:contentPart>
        </mc:Choice>
        <mc:Fallback xmlns="">
          <p:pic>
            <p:nvPicPr>
              <p:cNvPr id="86" name="Ink 85">
                <a:extLst>
                  <a:ext uri="{FF2B5EF4-FFF2-40B4-BE49-F238E27FC236}">
                    <a16:creationId xmlns:a16="http://schemas.microsoft.com/office/drawing/2014/main" id="{CCFFF9ED-7EF3-47C0-AC4E-C2D5429B7A87}"/>
                  </a:ext>
                </a:extLst>
              </p:cNvPr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4205058" y="4088563"/>
                <a:ext cx="91800" cy="28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1">
            <p14:nvContentPartPr>
              <p14:cNvPr id="87" name="Ink 86">
                <a:extLst>
                  <a:ext uri="{FF2B5EF4-FFF2-40B4-BE49-F238E27FC236}">
                    <a16:creationId xmlns:a16="http://schemas.microsoft.com/office/drawing/2014/main" id="{73039683-CE46-4B8D-835E-4E615A22B2DC}"/>
                  </a:ext>
                </a:extLst>
              </p14:cNvPr>
              <p14:cNvContentPartPr/>
              <p14:nvPr/>
            </p14:nvContentPartPr>
            <p14:xfrm>
              <a:off x="4221618" y="4169923"/>
              <a:ext cx="78120" cy="6120"/>
            </p14:xfrm>
          </p:contentPart>
        </mc:Choice>
        <mc:Fallback xmlns="">
          <p:pic>
            <p:nvPicPr>
              <p:cNvPr id="87" name="Ink 86">
                <a:extLst>
                  <a:ext uri="{FF2B5EF4-FFF2-40B4-BE49-F238E27FC236}">
                    <a16:creationId xmlns:a16="http://schemas.microsoft.com/office/drawing/2014/main" id="{73039683-CE46-4B8D-835E-4E615A22B2DC}"/>
                  </a:ext>
                </a:extLst>
              </p:cNvPr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4212618" y="4161283"/>
                <a:ext cx="95760" cy="23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3">
            <p14:nvContentPartPr>
              <p14:cNvPr id="88" name="Ink 87">
                <a:extLst>
                  <a:ext uri="{FF2B5EF4-FFF2-40B4-BE49-F238E27FC236}">
                    <a16:creationId xmlns:a16="http://schemas.microsoft.com/office/drawing/2014/main" id="{B8580916-E50E-427A-B0AF-4D02D106518A}"/>
                  </a:ext>
                </a:extLst>
              </p14:cNvPr>
              <p14:cNvContentPartPr/>
              <p14:nvPr/>
            </p14:nvContentPartPr>
            <p14:xfrm>
              <a:off x="4453458" y="4008643"/>
              <a:ext cx="34200" cy="164880"/>
            </p14:xfrm>
          </p:contentPart>
        </mc:Choice>
        <mc:Fallback xmlns="">
          <p:pic>
            <p:nvPicPr>
              <p:cNvPr id="88" name="Ink 87">
                <a:extLst>
                  <a:ext uri="{FF2B5EF4-FFF2-40B4-BE49-F238E27FC236}">
                    <a16:creationId xmlns:a16="http://schemas.microsoft.com/office/drawing/2014/main" id="{B8580916-E50E-427A-B0AF-4D02D106518A}"/>
                  </a:ext>
                </a:extLst>
              </p:cNvPr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4444458" y="3999643"/>
                <a:ext cx="51840" cy="182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5">
            <p14:nvContentPartPr>
              <p14:cNvPr id="89" name="Ink 88">
                <a:extLst>
                  <a:ext uri="{FF2B5EF4-FFF2-40B4-BE49-F238E27FC236}">
                    <a16:creationId xmlns:a16="http://schemas.microsoft.com/office/drawing/2014/main" id="{3E2846A5-C80A-4CC7-9FC8-7EEF9F1FD78D}"/>
                  </a:ext>
                </a:extLst>
              </p14:cNvPr>
              <p14:cNvContentPartPr/>
              <p14:nvPr/>
            </p14:nvContentPartPr>
            <p14:xfrm>
              <a:off x="4534818" y="4102963"/>
              <a:ext cx="95040" cy="5040"/>
            </p14:xfrm>
          </p:contentPart>
        </mc:Choice>
        <mc:Fallback xmlns="">
          <p:pic>
            <p:nvPicPr>
              <p:cNvPr id="89" name="Ink 88">
                <a:extLst>
                  <a:ext uri="{FF2B5EF4-FFF2-40B4-BE49-F238E27FC236}">
                    <a16:creationId xmlns:a16="http://schemas.microsoft.com/office/drawing/2014/main" id="{3E2846A5-C80A-4CC7-9FC8-7EEF9F1FD78D}"/>
                  </a:ext>
                </a:extLst>
              </p:cNvPr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4525818" y="4094323"/>
                <a:ext cx="112680" cy="22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7">
            <p14:nvContentPartPr>
              <p14:cNvPr id="97" name="Ink 96">
                <a:extLst>
                  <a:ext uri="{FF2B5EF4-FFF2-40B4-BE49-F238E27FC236}">
                    <a16:creationId xmlns:a16="http://schemas.microsoft.com/office/drawing/2014/main" id="{7869CE18-DBC8-462D-BE09-6EC693443986}"/>
                  </a:ext>
                </a:extLst>
              </p14:cNvPr>
              <p14:cNvContentPartPr/>
              <p14:nvPr/>
            </p14:nvContentPartPr>
            <p14:xfrm>
              <a:off x="4925418" y="3958603"/>
              <a:ext cx="302760" cy="244080"/>
            </p14:xfrm>
          </p:contentPart>
        </mc:Choice>
        <mc:Fallback xmlns="">
          <p:pic>
            <p:nvPicPr>
              <p:cNvPr id="97" name="Ink 96">
                <a:extLst>
                  <a:ext uri="{FF2B5EF4-FFF2-40B4-BE49-F238E27FC236}">
                    <a16:creationId xmlns:a16="http://schemas.microsoft.com/office/drawing/2014/main" id="{7869CE18-DBC8-462D-BE09-6EC693443986}"/>
                  </a:ext>
                </a:extLst>
              </p:cNvPr>
              <p:cNvPicPr/>
              <p:nvPr/>
            </p:nvPicPr>
            <p:blipFill>
              <a:blip r:embed="rId48"/>
              <a:stretch>
                <a:fillRect/>
              </a:stretch>
            </p:blipFill>
            <p:spPr>
              <a:xfrm>
                <a:off x="4916407" y="3949603"/>
                <a:ext cx="320421" cy="261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9">
            <p14:nvContentPartPr>
              <p14:cNvPr id="98" name="Ink 97">
                <a:extLst>
                  <a:ext uri="{FF2B5EF4-FFF2-40B4-BE49-F238E27FC236}">
                    <a16:creationId xmlns:a16="http://schemas.microsoft.com/office/drawing/2014/main" id="{D792C2B3-38B3-4CFC-8440-128783306F7B}"/>
                  </a:ext>
                </a:extLst>
              </p14:cNvPr>
              <p14:cNvContentPartPr/>
              <p14:nvPr/>
            </p14:nvContentPartPr>
            <p14:xfrm>
              <a:off x="4711578" y="3992443"/>
              <a:ext cx="142920" cy="144360"/>
            </p14:xfrm>
          </p:contentPart>
        </mc:Choice>
        <mc:Fallback xmlns="">
          <p:pic>
            <p:nvPicPr>
              <p:cNvPr id="98" name="Ink 97">
                <a:extLst>
                  <a:ext uri="{FF2B5EF4-FFF2-40B4-BE49-F238E27FC236}">
                    <a16:creationId xmlns:a16="http://schemas.microsoft.com/office/drawing/2014/main" id="{D792C2B3-38B3-4CFC-8440-128783306F7B}"/>
                  </a:ext>
                </a:extLst>
              </p:cNvPr>
              <p:cNvPicPr/>
              <p:nvPr/>
            </p:nvPicPr>
            <p:blipFill>
              <a:blip r:embed="rId50"/>
              <a:stretch>
                <a:fillRect/>
              </a:stretch>
            </p:blipFill>
            <p:spPr>
              <a:xfrm>
                <a:off x="4702938" y="3983443"/>
                <a:ext cx="160560" cy="16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1">
            <p14:nvContentPartPr>
              <p14:cNvPr id="99" name="Ink 98">
                <a:extLst>
                  <a:ext uri="{FF2B5EF4-FFF2-40B4-BE49-F238E27FC236}">
                    <a16:creationId xmlns:a16="http://schemas.microsoft.com/office/drawing/2014/main" id="{8DCF34E1-33A7-424B-8905-5DF598963BCA}"/>
                  </a:ext>
                </a:extLst>
              </p14:cNvPr>
              <p14:cNvContentPartPr/>
              <p14:nvPr/>
            </p14:nvContentPartPr>
            <p14:xfrm>
              <a:off x="3870258" y="4031683"/>
              <a:ext cx="190440" cy="181440"/>
            </p14:xfrm>
          </p:contentPart>
        </mc:Choice>
        <mc:Fallback xmlns="">
          <p:pic>
            <p:nvPicPr>
              <p:cNvPr id="99" name="Ink 98">
                <a:extLst>
                  <a:ext uri="{FF2B5EF4-FFF2-40B4-BE49-F238E27FC236}">
                    <a16:creationId xmlns:a16="http://schemas.microsoft.com/office/drawing/2014/main" id="{8DCF34E1-33A7-424B-8905-5DF598963BCA}"/>
                  </a:ext>
                </a:extLst>
              </p:cNvPr>
              <p:cNvPicPr/>
              <p:nvPr/>
            </p:nvPicPr>
            <p:blipFill>
              <a:blip r:embed="rId52"/>
              <a:stretch>
                <a:fillRect/>
              </a:stretch>
            </p:blipFill>
            <p:spPr>
              <a:xfrm>
                <a:off x="3861275" y="4022683"/>
                <a:ext cx="208047" cy="199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3">
            <p14:nvContentPartPr>
              <p14:cNvPr id="100" name="Ink 99">
                <a:extLst>
                  <a:ext uri="{FF2B5EF4-FFF2-40B4-BE49-F238E27FC236}">
                    <a16:creationId xmlns:a16="http://schemas.microsoft.com/office/drawing/2014/main" id="{D4DD4315-14F2-4124-A357-EDCD237B6631}"/>
                  </a:ext>
                </a:extLst>
              </p14:cNvPr>
              <p14:cNvContentPartPr/>
              <p14:nvPr/>
            </p14:nvContentPartPr>
            <p14:xfrm>
              <a:off x="3692418" y="4136443"/>
              <a:ext cx="119520" cy="144360"/>
            </p14:xfrm>
          </p:contentPart>
        </mc:Choice>
        <mc:Fallback xmlns="">
          <p:pic>
            <p:nvPicPr>
              <p:cNvPr id="100" name="Ink 99">
                <a:extLst>
                  <a:ext uri="{FF2B5EF4-FFF2-40B4-BE49-F238E27FC236}">
                    <a16:creationId xmlns:a16="http://schemas.microsoft.com/office/drawing/2014/main" id="{D4DD4315-14F2-4124-A357-EDCD237B6631}"/>
                  </a:ext>
                </a:extLst>
              </p:cNvPr>
              <p:cNvPicPr/>
              <p:nvPr/>
            </p:nvPicPr>
            <p:blipFill>
              <a:blip r:embed="rId54"/>
              <a:stretch>
                <a:fillRect/>
              </a:stretch>
            </p:blipFill>
            <p:spPr>
              <a:xfrm>
                <a:off x="3683778" y="4127824"/>
                <a:ext cx="137160" cy="161956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5">
            <p14:nvContentPartPr>
              <p14:cNvPr id="101" name="Ink 100">
                <a:extLst>
                  <a:ext uri="{FF2B5EF4-FFF2-40B4-BE49-F238E27FC236}">
                    <a16:creationId xmlns:a16="http://schemas.microsoft.com/office/drawing/2014/main" id="{AC7C5E4F-D35C-47C6-A825-E29E2D9F7FA2}"/>
                  </a:ext>
                </a:extLst>
              </p14:cNvPr>
              <p14:cNvContentPartPr/>
              <p14:nvPr/>
            </p14:nvContentPartPr>
            <p14:xfrm>
              <a:off x="3112818" y="4172083"/>
              <a:ext cx="236880" cy="64080"/>
            </p14:xfrm>
          </p:contentPart>
        </mc:Choice>
        <mc:Fallback xmlns="">
          <p:pic>
            <p:nvPicPr>
              <p:cNvPr id="101" name="Ink 100">
                <a:extLst>
                  <a:ext uri="{FF2B5EF4-FFF2-40B4-BE49-F238E27FC236}">
                    <a16:creationId xmlns:a16="http://schemas.microsoft.com/office/drawing/2014/main" id="{AC7C5E4F-D35C-47C6-A825-E29E2D9F7FA2}"/>
                  </a:ext>
                </a:extLst>
              </p:cNvPr>
              <p:cNvPicPr/>
              <p:nvPr/>
            </p:nvPicPr>
            <p:blipFill>
              <a:blip r:embed="rId56"/>
              <a:stretch>
                <a:fillRect/>
              </a:stretch>
            </p:blipFill>
            <p:spPr>
              <a:xfrm>
                <a:off x="3104165" y="4163083"/>
                <a:ext cx="254547" cy="81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7">
            <p14:nvContentPartPr>
              <p14:cNvPr id="102" name="Ink 101">
                <a:extLst>
                  <a:ext uri="{FF2B5EF4-FFF2-40B4-BE49-F238E27FC236}">
                    <a16:creationId xmlns:a16="http://schemas.microsoft.com/office/drawing/2014/main" id="{A51E3148-3BC6-4E16-AF06-8E398505F26E}"/>
                  </a:ext>
                </a:extLst>
              </p14:cNvPr>
              <p14:cNvContentPartPr/>
              <p14:nvPr/>
            </p14:nvContentPartPr>
            <p14:xfrm>
              <a:off x="2898258" y="4068403"/>
              <a:ext cx="160560" cy="249480"/>
            </p14:xfrm>
          </p:contentPart>
        </mc:Choice>
        <mc:Fallback xmlns="">
          <p:pic>
            <p:nvPicPr>
              <p:cNvPr id="102" name="Ink 101">
                <a:extLst>
                  <a:ext uri="{FF2B5EF4-FFF2-40B4-BE49-F238E27FC236}">
                    <a16:creationId xmlns:a16="http://schemas.microsoft.com/office/drawing/2014/main" id="{A51E3148-3BC6-4E16-AF06-8E398505F26E}"/>
                  </a:ext>
                </a:extLst>
              </p:cNvPr>
              <p:cNvPicPr/>
              <p:nvPr/>
            </p:nvPicPr>
            <p:blipFill>
              <a:blip r:embed="rId58"/>
              <a:stretch>
                <a:fillRect/>
              </a:stretch>
            </p:blipFill>
            <p:spPr>
              <a:xfrm>
                <a:off x="2889258" y="4059763"/>
                <a:ext cx="178200" cy="267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9">
            <p14:nvContentPartPr>
              <p14:cNvPr id="104" name="Ink 103">
                <a:extLst>
                  <a:ext uri="{FF2B5EF4-FFF2-40B4-BE49-F238E27FC236}">
                    <a16:creationId xmlns:a16="http://schemas.microsoft.com/office/drawing/2014/main" id="{08D1116D-54C2-454F-9627-FB1F1A8C2B83}"/>
                  </a:ext>
                </a:extLst>
              </p14:cNvPr>
              <p14:cNvContentPartPr/>
              <p14:nvPr/>
            </p14:nvContentPartPr>
            <p14:xfrm>
              <a:off x="5510058" y="3980203"/>
              <a:ext cx="23400" cy="128160"/>
            </p14:xfrm>
          </p:contentPart>
        </mc:Choice>
        <mc:Fallback xmlns="">
          <p:pic>
            <p:nvPicPr>
              <p:cNvPr id="104" name="Ink 103">
                <a:extLst>
                  <a:ext uri="{FF2B5EF4-FFF2-40B4-BE49-F238E27FC236}">
                    <a16:creationId xmlns:a16="http://schemas.microsoft.com/office/drawing/2014/main" id="{08D1116D-54C2-454F-9627-FB1F1A8C2B83}"/>
                  </a:ext>
                </a:extLst>
              </p:cNvPr>
              <p:cNvPicPr/>
              <p:nvPr/>
            </p:nvPicPr>
            <p:blipFill>
              <a:blip r:embed="rId60"/>
              <a:stretch>
                <a:fillRect/>
              </a:stretch>
            </p:blipFill>
            <p:spPr>
              <a:xfrm>
                <a:off x="5501418" y="3971563"/>
                <a:ext cx="41040" cy="145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1">
            <p14:nvContentPartPr>
              <p14:cNvPr id="105" name="Ink 104">
                <a:extLst>
                  <a:ext uri="{FF2B5EF4-FFF2-40B4-BE49-F238E27FC236}">
                    <a16:creationId xmlns:a16="http://schemas.microsoft.com/office/drawing/2014/main" id="{E2AB15DE-08D4-4C35-AA2C-FD5558CE901C}"/>
                  </a:ext>
                </a:extLst>
              </p14:cNvPr>
              <p14:cNvContentPartPr/>
              <p14:nvPr/>
            </p14:nvContentPartPr>
            <p14:xfrm>
              <a:off x="5686458" y="3925843"/>
              <a:ext cx="50400" cy="195120"/>
            </p14:xfrm>
          </p:contentPart>
        </mc:Choice>
        <mc:Fallback xmlns="">
          <p:pic>
            <p:nvPicPr>
              <p:cNvPr id="105" name="Ink 104">
                <a:extLst>
                  <a:ext uri="{FF2B5EF4-FFF2-40B4-BE49-F238E27FC236}">
                    <a16:creationId xmlns:a16="http://schemas.microsoft.com/office/drawing/2014/main" id="{E2AB15DE-08D4-4C35-AA2C-FD5558CE901C}"/>
                  </a:ext>
                </a:extLst>
              </p:cNvPr>
              <p:cNvPicPr/>
              <p:nvPr/>
            </p:nvPicPr>
            <p:blipFill>
              <a:blip r:embed="rId62"/>
              <a:stretch>
                <a:fillRect/>
              </a:stretch>
            </p:blipFill>
            <p:spPr>
              <a:xfrm>
                <a:off x="5677818" y="3916843"/>
                <a:ext cx="68040" cy="212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3">
            <p14:nvContentPartPr>
              <p14:cNvPr id="111" name="Ink 110">
                <a:extLst>
                  <a:ext uri="{FF2B5EF4-FFF2-40B4-BE49-F238E27FC236}">
                    <a16:creationId xmlns:a16="http://schemas.microsoft.com/office/drawing/2014/main" id="{274B6663-BA34-4AC0-B7C3-2BB9B43B6A80}"/>
                  </a:ext>
                </a:extLst>
              </p14:cNvPr>
              <p14:cNvContentPartPr/>
              <p14:nvPr/>
            </p14:nvContentPartPr>
            <p14:xfrm>
              <a:off x="5325738" y="4031683"/>
              <a:ext cx="96480" cy="77400"/>
            </p14:xfrm>
          </p:contentPart>
        </mc:Choice>
        <mc:Fallback xmlns="">
          <p:pic>
            <p:nvPicPr>
              <p:cNvPr id="111" name="Ink 110">
                <a:extLst>
                  <a:ext uri="{FF2B5EF4-FFF2-40B4-BE49-F238E27FC236}">
                    <a16:creationId xmlns:a16="http://schemas.microsoft.com/office/drawing/2014/main" id="{274B6663-BA34-4AC0-B7C3-2BB9B43B6A80}"/>
                  </a:ext>
                </a:extLst>
              </p:cNvPr>
              <p:cNvPicPr/>
              <p:nvPr/>
            </p:nvPicPr>
            <p:blipFill>
              <a:blip r:embed="rId64"/>
              <a:stretch>
                <a:fillRect/>
              </a:stretch>
            </p:blipFill>
            <p:spPr>
              <a:xfrm>
                <a:off x="5317098" y="4022683"/>
                <a:ext cx="114120" cy="95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5">
            <p14:nvContentPartPr>
              <p14:cNvPr id="113" name="Ink 112">
                <a:extLst>
                  <a:ext uri="{FF2B5EF4-FFF2-40B4-BE49-F238E27FC236}">
                    <a16:creationId xmlns:a16="http://schemas.microsoft.com/office/drawing/2014/main" id="{BF6786EE-0C8E-4CBF-8171-53C671D0885F}"/>
                  </a:ext>
                </a:extLst>
              </p14:cNvPr>
              <p14:cNvContentPartPr/>
              <p14:nvPr/>
            </p14:nvContentPartPr>
            <p14:xfrm>
              <a:off x="4229178" y="4388803"/>
              <a:ext cx="62640" cy="2520"/>
            </p14:xfrm>
          </p:contentPart>
        </mc:Choice>
        <mc:Fallback xmlns="">
          <p:pic>
            <p:nvPicPr>
              <p:cNvPr id="113" name="Ink 112">
                <a:extLst>
                  <a:ext uri="{FF2B5EF4-FFF2-40B4-BE49-F238E27FC236}">
                    <a16:creationId xmlns:a16="http://schemas.microsoft.com/office/drawing/2014/main" id="{BF6786EE-0C8E-4CBF-8171-53C671D0885F}"/>
                  </a:ext>
                </a:extLst>
              </p:cNvPr>
              <p:cNvPicPr/>
              <p:nvPr/>
            </p:nvPicPr>
            <p:blipFill>
              <a:blip r:embed="rId66"/>
              <a:stretch>
                <a:fillRect/>
              </a:stretch>
            </p:blipFill>
            <p:spPr>
              <a:xfrm>
                <a:off x="4220178" y="4380163"/>
                <a:ext cx="80280" cy="20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7">
            <p14:nvContentPartPr>
              <p14:cNvPr id="114" name="Ink 113">
                <a:extLst>
                  <a:ext uri="{FF2B5EF4-FFF2-40B4-BE49-F238E27FC236}">
                    <a16:creationId xmlns:a16="http://schemas.microsoft.com/office/drawing/2014/main" id="{8721EE1E-336C-4809-8D8C-6BA6DA23CD7F}"/>
                  </a:ext>
                </a:extLst>
              </p14:cNvPr>
              <p14:cNvContentPartPr/>
              <p14:nvPr/>
            </p14:nvContentPartPr>
            <p14:xfrm>
              <a:off x="4226658" y="4455763"/>
              <a:ext cx="93240" cy="3960"/>
            </p14:xfrm>
          </p:contentPart>
        </mc:Choice>
        <mc:Fallback xmlns="">
          <p:pic>
            <p:nvPicPr>
              <p:cNvPr id="114" name="Ink 113">
                <a:extLst>
                  <a:ext uri="{FF2B5EF4-FFF2-40B4-BE49-F238E27FC236}">
                    <a16:creationId xmlns:a16="http://schemas.microsoft.com/office/drawing/2014/main" id="{8721EE1E-336C-4809-8D8C-6BA6DA23CD7F}"/>
                  </a:ext>
                </a:extLst>
              </p:cNvPr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4218018" y="4446763"/>
                <a:ext cx="110880" cy="21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9">
            <p14:nvContentPartPr>
              <p14:cNvPr id="115" name="Ink 114">
                <a:extLst>
                  <a:ext uri="{FF2B5EF4-FFF2-40B4-BE49-F238E27FC236}">
                    <a16:creationId xmlns:a16="http://schemas.microsoft.com/office/drawing/2014/main" id="{5990E9DE-623B-4DC3-AA0F-6CFE4829FDBD}"/>
                  </a:ext>
                </a:extLst>
              </p14:cNvPr>
              <p14:cNvContentPartPr/>
              <p14:nvPr/>
            </p14:nvContentPartPr>
            <p14:xfrm>
              <a:off x="4445538" y="4321843"/>
              <a:ext cx="29160" cy="165240"/>
            </p14:xfrm>
          </p:contentPart>
        </mc:Choice>
        <mc:Fallback xmlns="">
          <p:pic>
            <p:nvPicPr>
              <p:cNvPr id="115" name="Ink 114">
                <a:extLst>
                  <a:ext uri="{FF2B5EF4-FFF2-40B4-BE49-F238E27FC236}">
                    <a16:creationId xmlns:a16="http://schemas.microsoft.com/office/drawing/2014/main" id="{5990E9DE-623B-4DC3-AA0F-6CFE4829FDBD}"/>
                  </a:ext>
                </a:extLst>
              </p:cNvPr>
              <p:cNvPicPr/>
              <p:nvPr/>
            </p:nvPicPr>
            <p:blipFill>
              <a:blip r:embed="rId70"/>
              <a:stretch>
                <a:fillRect/>
              </a:stretch>
            </p:blipFill>
            <p:spPr>
              <a:xfrm>
                <a:off x="4436898" y="4313203"/>
                <a:ext cx="46800" cy="182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1">
            <p14:nvContentPartPr>
              <p14:cNvPr id="116" name="Ink 115">
                <a:extLst>
                  <a:ext uri="{FF2B5EF4-FFF2-40B4-BE49-F238E27FC236}">
                    <a16:creationId xmlns:a16="http://schemas.microsoft.com/office/drawing/2014/main" id="{E6A623BA-C15A-4FCA-8774-B0BDEC1BB547}"/>
                  </a:ext>
                </a:extLst>
              </p14:cNvPr>
              <p14:cNvContentPartPr/>
              <p14:nvPr/>
            </p14:nvContentPartPr>
            <p14:xfrm>
              <a:off x="4579458" y="4406083"/>
              <a:ext cx="94680" cy="3600"/>
            </p14:xfrm>
          </p:contentPart>
        </mc:Choice>
        <mc:Fallback xmlns="">
          <p:pic>
            <p:nvPicPr>
              <p:cNvPr id="116" name="Ink 115">
                <a:extLst>
                  <a:ext uri="{FF2B5EF4-FFF2-40B4-BE49-F238E27FC236}">
                    <a16:creationId xmlns:a16="http://schemas.microsoft.com/office/drawing/2014/main" id="{E6A623BA-C15A-4FCA-8774-B0BDEC1BB547}"/>
                  </a:ext>
                </a:extLst>
              </p:cNvPr>
              <p:cNvPicPr/>
              <p:nvPr/>
            </p:nvPicPr>
            <p:blipFill>
              <a:blip r:embed="rId72"/>
              <a:stretch>
                <a:fillRect/>
              </a:stretch>
            </p:blipFill>
            <p:spPr>
              <a:xfrm>
                <a:off x="4570458" y="4397443"/>
                <a:ext cx="112320" cy="21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3">
            <p14:nvContentPartPr>
              <p14:cNvPr id="117" name="Ink 116">
                <a:extLst>
                  <a:ext uri="{FF2B5EF4-FFF2-40B4-BE49-F238E27FC236}">
                    <a16:creationId xmlns:a16="http://schemas.microsoft.com/office/drawing/2014/main" id="{468FD880-CCF3-43D4-8A76-EE4A60040A0A}"/>
                  </a:ext>
                </a:extLst>
              </p14:cNvPr>
              <p14:cNvContentPartPr/>
              <p14:nvPr/>
            </p14:nvContentPartPr>
            <p14:xfrm>
              <a:off x="4749018" y="4363603"/>
              <a:ext cx="75240" cy="110520"/>
            </p14:xfrm>
          </p:contentPart>
        </mc:Choice>
        <mc:Fallback xmlns="">
          <p:pic>
            <p:nvPicPr>
              <p:cNvPr id="117" name="Ink 116">
                <a:extLst>
                  <a:ext uri="{FF2B5EF4-FFF2-40B4-BE49-F238E27FC236}">
                    <a16:creationId xmlns:a16="http://schemas.microsoft.com/office/drawing/2014/main" id="{468FD880-CCF3-43D4-8A76-EE4A60040A0A}"/>
                  </a:ext>
                </a:extLst>
              </p:cNvPr>
              <p:cNvPicPr/>
              <p:nvPr/>
            </p:nvPicPr>
            <p:blipFill>
              <a:blip r:embed="rId74"/>
              <a:stretch>
                <a:fillRect/>
              </a:stretch>
            </p:blipFill>
            <p:spPr>
              <a:xfrm>
                <a:off x="4740378" y="4354963"/>
                <a:ext cx="92880" cy="128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5">
            <p14:nvContentPartPr>
              <p14:cNvPr id="118" name="Ink 117">
                <a:extLst>
                  <a:ext uri="{FF2B5EF4-FFF2-40B4-BE49-F238E27FC236}">
                    <a16:creationId xmlns:a16="http://schemas.microsoft.com/office/drawing/2014/main" id="{6C308FE6-E3F8-445C-BAB1-131B5BC27F9B}"/>
                  </a:ext>
                </a:extLst>
              </p14:cNvPr>
              <p14:cNvContentPartPr/>
              <p14:nvPr/>
            </p14:nvContentPartPr>
            <p14:xfrm>
              <a:off x="4878618" y="4401403"/>
              <a:ext cx="7920" cy="54000"/>
            </p14:xfrm>
          </p:contentPart>
        </mc:Choice>
        <mc:Fallback xmlns="">
          <p:pic>
            <p:nvPicPr>
              <p:cNvPr id="118" name="Ink 117">
                <a:extLst>
                  <a:ext uri="{FF2B5EF4-FFF2-40B4-BE49-F238E27FC236}">
                    <a16:creationId xmlns:a16="http://schemas.microsoft.com/office/drawing/2014/main" id="{6C308FE6-E3F8-445C-BAB1-131B5BC27F9B}"/>
                  </a:ext>
                </a:extLst>
              </p:cNvPr>
              <p:cNvPicPr/>
              <p:nvPr/>
            </p:nvPicPr>
            <p:blipFill>
              <a:blip r:embed="rId76"/>
              <a:stretch>
                <a:fillRect/>
              </a:stretch>
            </p:blipFill>
            <p:spPr>
              <a:xfrm>
                <a:off x="4869978" y="4392763"/>
                <a:ext cx="25560" cy="71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7">
            <p14:nvContentPartPr>
              <p14:cNvPr id="119" name="Ink 118">
                <a:extLst>
                  <a:ext uri="{FF2B5EF4-FFF2-40B4-BE49-F238E27FC236}">
                    <a16:creationId xmlns:a16="http://schemas.microsoft.com/office/drawing/2014/main" id="{DC3F3EAE-1004-4AD1-A95A-5C49E5095D78}"/>
                  </a:ext>
                </a:extLst>
              </p14:cNvPr>
              <p14:cNvContentPartPr/>
              <p14:nvPr/>
            </p14:nvContentPartPr>
            <p14:xfrm>
              <a:off x="4875738" y="4340563"/>
              <a:ext cx="13320" cy="7920"/>
            </p14:xfrm>
          </p:contentPart>
        </mc:Choice>
        <mc:Fallback xmlns="">
          <p:pic>
            <p:nvPicPr>
              <p:cNvPr id="119" name="Ink 118">
                <a:extLst>
                  <a:ext uri="{FF2B5EF4-FFF2-40B4-BE49-F238E27FC236}">
                    <a16:creationId xmlns:a16="http://schemas.microsoft.com/office/drawing/2014/main" id="{DC3F3EAE-1004-4AD1-A95A-5C49E5095D78}"/>
                  </a:ext>
                </a:extLst>
              </p:cNvPr>
              <p:cNvPicPr/>
              <p:nvPr/>
            </p:nvPicPr>
            <p:blipFill>
              <a:blip r:embed="rId78"/>
              <a:stretch>
                <a:fillRect/>
              </a:stretch>
            </p:blipFill>
            <p:spPr>
              <a:xfrm>
                <a:off x="4867098" y="4331923"/>
                <a:ext cx="30960" cy="25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9">
            <p14:nvContentPartPr>
              <p14:cNvPr id="122" name="Ink 121">
                <a:extLst>
                  <a:ext uri="{FF2B5EF4-FFF2-40B4-BE49-F238E27FC236}">
                    <a16:creationId xmlns:a16="http://schemas.microsoft.com/office/drawing/2014/main" id="{132EFC38-A1B2-4AE5-8B81-239D63D476CB}"/>
                  </a:ext>
                </a:extLst>
              </p14:cNvPr>
              <p14:cNvContentPartPr/>
              <p14:nvPr/>
            </p14:nvContentPartPr>
            <p14:xfrm>
              <a:off x="5400978" y="4376203"/>
              <a:ext cx="57240" cy="61920"/>
            </p14:xfrm>
          </p:contentPart>
        </mc:Choice>
        <mc:Fallback xmlns="">
          <p:pic>
            <p:nvPicPr>
              <p:cNvPr id="122" name="Ink 121">
                <a:extLst>
                  <a:ext uri="{FF2B5EF4-FFF2-40B4-BE49-F238E27FC236}">
                    <a16:creationId xmlns:a16="http://schemas.microsoft.com/office/drawing/2014/main" id="{132EFC38-A1B2-4AE5-8B81-239D63D476CB}"/>
                  </a:ext>
                </a:extLst>
              </p:cNvPr>
              <p:cNvPicPr/>
              <p:nvPr/>
            </p:nvPicPr>
            <p:blipFill>
              <a:blip r:embed="rId80"/>
              <a:stretch>
                <a:fillRect/>
              </a:stretch>
            </p:blipFill>
            <p:spPr>
              <a:xfrm>
                <a:off x="5391978" y="4367203"/>
                <a:ext cx="74880" cy="79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1">
            <p14:nvContentPartPr>
              <p14:cNvPr id="123" name="Ink 122">
                <a:extLst>
                  <a:ext uri="{FF2B5EF4-FFF2-40B4-BE49-F238E27FC236}">
                    <a16:creationId xmlns:a16="http://schemas.microsoft.com/office/drawing/2014/main" id="{D704C961-F6B1-4E94-8448-E7F63968F923}"/>
                  </a:ext>
                </a:extLst>
              </p14:cNvPr>
              <p14:cNvContentPartPr/>
              <p14:nvPr/>
            </p14:nvContentPartPr>
            <p14:xfrm>
              <a:off x="5512938" y="4385203"/>
              <a:ext cx="19440" cy="53640"/>
            </p14:xfrm>
          </p:contentPart>
        </mc:Choice>
        <mc:Fallback xmlns="">
          <p:pic>
            <p:nvPicPr>
              <p:cNvPr id="123" name="Ink 122">
                <a:extLst>
                  <a:ext uri="{FF2B5EF4-FFF2-40B4-BE49-F238E27FC236}">
                    <a16:creationId xmlns:a16="http://schemas.microsoft.com/office/drawing/2014/main" id="{D704C961-F6B1-4E94-8448-E7F63968F923}"/>
                  </a:ext>
                </a:extLst>
              </p:cNvPr>
              <p:cNvPicPr/>
              <p:nvPr/>
            </p:nvPicPr>
            <p:blipFill>
              <a:blip r:embed="rId82"/>
              <a:stretch>
                <a:fillRect/>
              </a:stretch>
            </p:blipFill>
            <p:spPr>
              <a:xfrm>
                <a:off x="5504298" y="4376203"/>
                <a:ext cx="37080" cy="71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3">
            <p14:nvContentPartPr>
              <p14:cNvPr id="124" name="Ink 123">
                <a:extLst>
                  <a:ext uri="{FF2B5EF4-FFF2-40B4-BE49-F238E27FC236}">
                    <a16:creationId xmlns:a16="http://schemas.microsoft.com/office/drawing/2014/main" id="{9C5A73B7-A5A3-4089-9FA4-0BF1BE5927FD}"/>
                  </a:ext>
                </a:extLst>
              </p14:cNvPr>
              <p14:cNvContentPartPr/>
              <p14:nvPr/>
            </p14:nvContentPartPr>
            <p14:xfrm>
              <a:off x="5495658" y="4339123"/>
              <a:ext cx="39240" cy="5040"/>
            </p14:xfrm>
          </p:contentPart>
        </mc:Choice>
        <mc:Fallback xmlns="">
          <p:pic>
            <p:nvPicPr>
              <p:cNvPr id="124" name="Ink 123">
                <a:extLst>
                  <a:ext uri="{FF2B5EF4-FFF2-40B4-BE49-F238E27FC236}">
                    <a16:creationId xmlns:a16="http://schemas.microsoft.com/office/drawing/2014/main" id="{9C5A73B7-A5A3-4089-9FA4-0BF1BE5927FD}"/>
                  </a:ext>
                </a:extLst>
              </p:cNvPr>
              <p:cNvPicPr/>
              <p:nvPr/>
            </p:nvPicPr>
            <p:blipFill>
              <a:blip r:embed="rId84"/>
              <a:stretch>
                <a:fillRect/>
              </a:stretch>
            </p:blipFill>
            <p:spPr>
              <a:xfrm>
                <a:off x="5487018" y="4330483"/>
                <a:ext cx="56880" cy="22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5">
            <p14:nvContentPartPr>
              <p14:cNvPr id="125" name="Ink 124">
                <a:extLst>
                  <a:ext uri="{FF2B5EF4-FFF2-40B4-BE49-F238E27FC236}">
                    <a16:creationId xmlns:a16="http://schemas.microsoft.com/office/drawing/2014/main" id="{4A8BB866-F530-43D8-90E7-DCAB74CC8D01}"/>
                  </a:ext>
                </a:extLst>
              </p14:cNvPr>
              <p14:cNvContentPartPr/>
              <p14:nvPr/>
            </p14:nvContentPartPr>
            <p14:xfrm>
              <a:off x="4974738" y="4389163"/>
              <a:ext cx="346680" cy="143280"/>
            </p14:xfrm>
          </p:contentPart>
        </mc:Choice>
        <mc:Fallback xmlns="">
          <p:pic>
            <p:nvPicPr>
              <p:cNvPr id="125" name="Ink 124">
                <a:extLst>
                  <a:ext uri="{FF2B5EF4-FFF2-40B4-BE49-F238E27FC236}">
                    <a16:creationId xmlns:a16="http://schemas.microsoft.com/office/drawing/2014/main" id="{4A8BB866-F530-43D8-90E7-DCAB74CC8D01}"/>
                  </a:ext>
                </a:extLst>
              </p:cNvPr>
              <p:cNvPicPr/>
              <p:nvPr/>
            </p:nvPicPr>
            <p:blipFill>
              <a:blip r:embed="rId86"/>
              <a:stretch>
                <a:fillRect/>
              </a:stretch>
            </p:blipFill>
            <p:spPr>
              <a:xfrm>
                <a:off x="4965738" y="4380501"/>
                <a:ext cx="364320" cy="1609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7">
            <p14:nvContentPartPr>
              <p14:cNvPr id="126" name="Ink 125">
                <a:extLst>
                  <a:ext uri="{FF2B5EF4-FFF2-40B4-BE49-F238E27FC236}">
                    <a16:creationId xmlns:a16="http://schemas.microsoft.com/office/drawing/2014/main" id="{34211B24-48B2-415F-A577-055E44C4F1A6}"/>
                  </a:ext>
                </a:extLst>
              </p14:cNvPr>
              <p14:cNvContentPartPr/>
              <p14:nvPr/>
            </p14:nvContentPartPr>
            <p14:xfrm>
              <a:off x="5815698" y="3913243"/>
              <a:ext cx="390600" cy="227880"/>
            </p14:xfrm>
          </p:contentPart>
        </mc:Choice>
        <mc:Fallback xmlns="">
          <p:pic>
            <p:nvPicPr>
              <p:cNvPr id="126" name="Ink 125">
                <a:extLst>
                  <a:ext uri="{FF2B5EF4-FFF2-40B4-BE49-F238E27FC236}">
                    <a16:creationId xmlns:a16="http://schemas.microsoft.com/office/drawing/2014/main" id="{34211B24-48B2-415F-A577-055E44C4F1A6}"/>
                  </a:ext>
                </a:extLst>
              </p:cNvPr>
              <p:cNvPicPr/>
              <p:nvPr/>
            </p:nvPicPr>
            <p:blipFill>
              <a:blip r:embed="rId88"/>
              <a:stretch>
                <a:fillRect/>
              </a:stretch>
            </p:blipFill>
            <p:spPr>
              <a:xfrm>
                <a:off x="5807050" y="3904243"/>
                <a:ext cx="408256" cy="24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9">
            <p14:nvContentPartPr>
              <p14:cNvPr id="127" name="Ink 126">
                <a:extLst>
                  <a:ext uri="{FF2B5EF4-FFF2-40B4-BE49-F238E27FC236}">
                    <a16:creationId xmlns:a16="http://schemas.microsoft.com/office/drawing/2014/main" id="{FB9439F8-9F2C-412B-ABF4-82FB12414607}"/>
                  </a:ext>
                </a:extLst>
              </p14:cNvPr>
              <p14:cNvContentPartPr/>
              <p14:nvPr/>
            </p14:nvContentPartPr>
            <p14:xfrm>
              <a:off x="5595378" y="4265323"/>
              <a:ext cx="99000" cy="168120"/>
            </p14:xfrm>
          </p:contentPart>
        </mc:Choice>
        <mc:Fallback xmlns="">
          <p:pic>
            <p:nvPicPr>
              <p:cNvPr id="127" name="Ink 126">
                <a:extLst>
                  <a:ext uri="{FF2B5EF4-FFF2-40B4-BE49-F238E27FC236}">
                    <a16:creationId xmlns:a16="http://schemas.microsoft.com/office/drawing/2014/main" id="{FB9439F8-9F2C-412B-ABF4-82FB12414607}"/>
                  </a:ext>
                </a:extLst>
              </p:cNvPr>
              <p:cNvPicPr/>
              <p:nvPr/>
            </p:nvPicPr>
            <p:blipFill>
              <a:blip r:embed="rId90"/>
              <a:stretch>
                <a:fillRect/>
              </a:stretch>
            </p:blipFill>
            <p:spPr>
              <a:xfrm>
                <a:off x="5586738" y="4256683"/>
                <a:ext cx="116640" cy="185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1">
            <p14:nvContentPartPr>
              <p14:cNvPr id="131" name="Ink 130">
                <a:extLst>
                  <a:ext uri="{FF2B5EF4-FFF2-40B4-BE49-F238E27FC236}">
                    <a16:creationId xmlns:a16="http://schemas.microsoft.com/office/drawing/2014/main" id="{B868F286-76EF-4943-9CAD-F212362037DE}"/>
                  </a:ext>
                </a:extLst>
              </p14:cNvPr>
              <p14:cNvContentPartPr/>
              <p14:nvPr/>
            </p14:nvContentPartPr>
            <p14:xfrm>
              <a:off x="4231698" y="4691923"/>
              <a:ext cx="77040" cy="15120"/>
            </p14:xfrm>
          </p:contentPart>
        </mc:Choice>
        <mc:Fallback xmlns="">
          <p:pic>
            <p:nvPicPr>
              <p:cNvPr id="131" name="Ink 130">
                <a:extLst>
                  <a:ext uri="{FF2B5EF4-FFF2-40B4-BE49-F238E27FC236}">
                    <a16:creationId xmlns:a16="http://schemas.microsoft.com/office/drawing/2014/main" id="{B868F286-76EF-4943-9CAD-F212362037DE}"/>
                  </a:ext>
                </a:extLst>
              </p:cNvPr>
              <p:cNvPicPr/>
              <p:nvPr/>
            </p:nvPicPr>
            <p:blipFill>
              <a:blip r:embed="rId92"/>
              <a:stretch>
                <a:fillRect/>
              </a:stretch>
            </p:blipFill>
            <p:spPr>
              <a:xfrm>
                <a:off x="4222698" y="4682923"/>
                <a:ext cx="94680" cy="32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3">
            <p14:nvContentPartPr>
              <p14:cNvPr id="132" name="Ink 131">
                <a:extLst>
                  <a:ext uri="{FF2B5EF4-FFF2-40B4-BE49-F238E27FC236}">
                    <a16:creationId xmlns:a16="http://schemas.microsoft.com/office/drawing/2014/main" id="{9CDFC6D6-E703-4ACE-B983-FA45FB190E1B}"/>
                  </a:ext>
                </a:extLst>
              </p14:cNvPr>
              <p14:cNvContentPartPr/>
              <p14:nvPr/>
            </p14:nvContentPartPr>
            <p14:xfrm>
              <a:off x="4246098" y="4767883"/>
              <a:ext cx="113400" cy="5040"/>
            </p14:xfrm>
          </p:contentPart>
        </mc:Choice>
        <mc:Fallback xmlns="">
          <p:pic>
            <p:nvPicPr>
              <p:cNvPr id="132" name="Ink 131">
                <a:extLst>
                  <a:ext uri="{FF2B5EF4-FFF2-40B4-BE49-F238E27FC236}">
                    <a16:creationId xmlns:a16="http://schemas.microsoft.com/office/drawing/2014/main" id="{9CDFC6D6-E703-4ACE-B983-FA45FB190E1B}"/>
                  </a:ext>
                </a:extLst>
              </p:cNvPr>
              <p:cNvPicPr/>
              <p:nvPr/>
            </p:nvPicPr>
            <p:blipFill>
              <a:blip r:embed="rId94"/>
              <a:stretch>
                <a:fillRect/>
              </a:stretch>
            </p:blipFill>
            <p:spPr>
              <a:xfrm>
                <a:off x="4237098" y="4759243"/>
                <a:ext cx="131040" cy="22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5">
            <p14:nvContentPartPr>
              <p14:cNvPr id="134" name="Ink 133">
                <a:extLst>
                  <a:ext uri="{FF2B5EF4-FFF2-40B4-BE49-F238E27FC236}">
                    <a16:creationId xmlns:a16="http://schemas.microsoft.com/office/drawing/2014/main" id="{8C74DD1E-F79A-4597-90E2-3DE34EACC52F}"/>
                  </a:ext>
                </a:extLst>
              </p14:cNvPr>
              <p14:cNvContentPartPr/>
              <p14:nvPr/>
            </p14:nvContentPartPr>
            <p14:xfrm>
              <a:off x="5829018" y="4228243"/>
              <a:ext cx="311040" cy="244080"/>
            </p14:xfrm>
          </p:contentPart>
        </mc:Choice>
        <mc:Fallback xmlns="">
          <p:pic>
            <p:nvPicPr>
              <p:cNvPr id="134" name="Ink 133">
                <a:extLst>
                  <a:ext uri="{FF2B5EF4-FFF2-40B4-BE49-F238E27FC236}">
                    <a16:creationId xmlns:a16="http://schemas.microsoft.com/office/drawing/2014/main" id="{8C74DD1E-F79A-4597-90E2-3DE34EACC52F}"/>
                  </a:ext>
                </a:extLst>
              </p:cNvPr>
              <p:cNvPicPr/>
              <p:nvPr/>
            </p:nvPicPr>
            <p:blipFill>
              <a:blip r:embed="rId96"/>
              <a:stretch>
                <a:fillRect/>
              </a:stretch>
            </p:blipFill>
            <p:spPr>
              <a:xfrm>
                <a:off x="5820018" y="4219243"/>
                <a:ext cx="328680" cy="261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7">
            <p14:nvContentPartPr>
              <p14:cNvPr id="140" name="Ink 139">
                <a:extLst>
                  <a:ext uri="{FF2B5EF4-FFF2-40B4-BE49-F238E27FC236}">
                    <a16:creationId xmlns:a16="http://schemas.microsoft.com/office/drawing/2014/main" id="{A1D70351-C1A8-43F5-8A69-8B2606C473D0}"/>
                  </a:ext>
                </a:extLst>
              </p14:cNvPr>
              <p14:cNvContentPartPr/>
              <p14:nvPr/>
            </p14:nvContentPartPr>
            <p14:xfrm>
              <a:off x="5271738" y="4664203"/>
              <a:ext cx="26280" cy="10440"/>
            </p14:xfrm>
          </p:contentPart>
        </mc:Choice>
        <mc:Fallback xmlns="">
          <p:pic>
            <p:nvPicPr>
              <p:cNvPr id="140" name="Ink 139">
                <a:extLst>
                  <a:ext uri="{FF2B5EF4-FFF2-40B4-BE49-F238E27FC236}">
                    <a16:creationId xmlns:a16="http://schemas.microsoft.com/office/drawing/2014/main" id="{A1D70351-C1A8-43F5-8A69-8B2606C473D0}"/>
                  </a:ext>
                </a:extLst>
              </p:cNvPr>
              <p:cNvPicPr/>
              <p:nvPr/>
            </p:nvPicPr>
            <p:blipFill>
              <a:blip r:embed="rId98"/>
              <a:stretch>
                <a:fillRect/>
              </a:stretch>
            </p:blipFill>
            <p:spPr>
              <a:xfrm>
                <a:off x="5262738" y="4655563"/>
                <a:ext cx="43920" cy="28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9">
            <p14:nvContentPartPr>
              <p14:cNvPr id="141" name="Ink 140">
                <a:extLst>
                  <a:ext uri="{FF2B5EF4-FFF2-40B4-BE49-F238E27FC236}">
                    <a16:creationId xmlns:a16="http://schemas.microsoft.com/office/drawing/2014/main" id="{96E1AC22-4C62-4742-9EE0-7CCCCF876970}"/>
                  </a:ext>
                </a:extLst>
              </p14:cNvPr>
              <p14:cNvContentPartPr/>
              <p14:nvPr/>
            </p14:nvContentPartPr>
            <p14:xfrm>
              <a:off x="5145018" y="4716043"/>
              <a:ext cx="145080" cy="66240"/>
            </p14:xfrm>
          </p:contentPart>
        </mc:Choice>
        <mc:Fallback xmlns="">
          <p:pic>
            <p:nvPicPr>
              <p:cNvPr id="141" name="Ink 140">
                <a:extLst>
                  <a:ext uri="{FF2B5EF4-FFF2-40B4-BE49-F238E27FC236}">
                    <a16:creationId xmlns:a16="http://schemas.microsoft.com/office/drawing/2014/main" id="{96E1AC22-4C62-4742-9EE0-7CCCCF876970}"/>
                  </a:ext>
                </a:extLst>
              </p:cNvPr>
              <p:cNvPicPr/>
              <p:nvPr/>
            </p:nvPicPr>
            <p:blipFill>
              <a:blip r:embed="rId100"/>
              <a:stretch>
                <a:fillRect/>
              </a:stretch>
            </p:blipFill>
            <p:spPr>
              <a:xfrm>
                <a:off x="5136378" y="4707403"/>
                <a:ext cx="162720" cy="83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1">
            <p14:nvContentPartPr>
              <p14:cNvPr id="142" name="Ink 141">
                <a:extLst>
                  <a:ext uri="{FF2B5EF4-FFF2-40B4-BE49-F238E27FC236}">
                    <a16:creationId xmlns:a16="http://schemas.microsoft.com/office/drawing/2014/main" id="{A918E4B1-45CD-4CB2-84D0-B524CA906E0B}"/>
                  </a:ext>
                </a:extLst>
              </p14:cNvPr>
              <p14:cNvContentPartPr/>
              <p14:nvPr/>
            </p14:nvContentPartPr>
            <p14:xfrm>
              <a:off x="4495218" y="4671043"/>
              <a:ext cx="551160" cy="189000"/>
            </p14:xfrm>
          </p:contentPart>
        </mc:Choice>
        <mc:Fallback xmlns="">
          <p:pic>
            <p:nvPicPr>
              <p:cNvPr id="142" name="Ink 141">
                <a:extLst>
                  <a:ext uri="{FF2B5EF4-FFF2-40B4-BE49-F238E27FC236}">
                    <a16:creationId xmlns:a16="http://schemas.microsoft.com/office/drawing/2014/main" id="{A918E4B1-45CD-4CB2-84D0-B524CA906E0B}"/>
                  </a:ext>
                </a:extLst>
              </p:cNvPr>
              <p:cNvPicPr/>
              <p:nvPr/>
            </p:nvPicPr>
            <p:blipFill>
              <a:blip r:embed="rId102"/>
              <a:stretch>
                <a:fillRect/>
              </a:stretch>
            </p:blipFill>
            <p:spPr>
              <a:xfrm>
                <a:off x="4486218" y="4662043"/>
                <a:ext cx="568800" cy="206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3">
            <p14:nvContentPartPr>
              <p14:cNvPr id="143" name="Ink 142">
                <a:extLst>
                  <a:ext uri="{FF2B5EF4-FFF2-40B4-BE49-F238E27FC236}">
                    <a16:creationId xmlns:a16="http://schemas.microsoft.com/office/drawing/2014/main" id="{A815FE27-9E19-4012-A099-A832A2E20421}"/>
                  </a:ext>
                </a:extLst>
              </p14:cNvPr>
              <p14:cNvContentPartPr/>
              <p14:nvPr/>
            </p14:nvContentPartPr>
            <p14:xfrm>
              <a:off x="5376138" y="4605523"/>
              <a:ext cx="97920" cy="171000"/>
            </p14:xfrm>
          </p:contentPart>
        </mc:Choice>
        <mc:Fallback xmlns="">
          <p:pic>
            <p:nvPicPr>
              <p:cNvPr id="143" name="Ink 142">
                <a:extLst>
                  <a:ext uri="{FF2B5EF4-FFF2-40B4-BE49-F238E27FC236}">
                    <a16:creationId xmlns:a16="http://schemas.microsoft.com/office/drawing/2014/main" id="{A815FE27-9E19-4012-A099-A832A2E20421}"/>
                  </a:ext>
                </a:extLst>
              </p:cNvPr>
              <p:cNvPicPr/>
              <p:nvPr/>
            </p:nvPicPr>
            <p:blipFill>
              <a:blip r:embed="rId104"/>
              <a:stretch>
                <a:fillRect/>
              </a:stretch>
            </p:blipFill>
            <p:spPr>
              <a:xfrm>
                <a:off x="5367498" y="4596883"/>
                <a:ext cx="115560" cy="188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5">
            <p14:nvContentPartPr>
              <p14:cNvPr id="148" name="Ink 147">
                <a:extLst>
                  <a:ext uri="{FF2B5EF4-FFF2-40B4-BE49-F238E27FC236}">
                    <a16:creationId xmlns:a16="http://schemas.microsoft.com/office/drawing/2014/main" id="{59D4AA4B-3211-406B-86DC-4144E9C2B978}"/>
                  </a:ext>
                </a:extLst>
              </p14:cNvPr>
              <p14:cNvContentPartPr/>
              <p14:nvPr/>
            </p14:nvContentPartPr>
            <p14:xfrm>
              <a:off x="5609058" y="4545763"/>
              <a:ext cx="392400" cy="266400"/>
            </p14:xfrm>
          </p:contentPart>
        </mc:Choice>
        <mc:Fallback xmlns="">
          <p:pic>
            <p:nvPicPr>
              <p:cNvPr id="148" name="Ink 147">
                <a:extLst>
                  <a:ext uri="{FF2B5EF4-FFF2-40B4-BE49-F238E27FC236}">
                    <a16:creationId xmlns:a16="http://schemas.microsoft.com/office/drawing/2014/main" id="{59D4AA4B-3211-406B-86DC-4144E9C2B978}"/>
                  </a:ext>
                </a:extLst>
              </p:cNvPr>
              <p:cNvPicPr/>
              <p:nvPr/>
            </p:nvPicPr>
            <p:blipFill>
              <a:blip r:embed="rId106"/>
              <a:stretch>
                <a:fillRect/>
              </a:stretch>
            </p:blipFill>
            <p:spPr>
              <a:xfrm>
                <a:off x="5600058" y="4536763"/>
                <a:ext cx="410040" cy="284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41187675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54122-D0E0-5A4C-A227-3E30976E64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ML Pipeline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A5B76A-BC31-9544-94BC-F7C4354D508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31</a:t>
            </a:fld>
            <a:endParaRPr lang="en"/>
          </a:p>
        </p:txBody>
      </p:sp>
      <p:sp>
        <p:nvSpPr>
          <p:cNvPr id="64" name="Slide Number Placeholder 3">
            <a:extLst>
              <a:ext uri="{FF2B5EF4-FFF2-40B4-BE49-F238E27FC236}">
                <a16:creationId xmlns:a16="http://schemas.microsoft.com/office/drawing/2014/main" id="{42D40E55-3CBB-3743-A9B0-90A41C051662}"/>
              </a:ext>
            </a:extLst>
          </p:cNvPr>
          <p:cNvSpPr txBox="1">
            <a:spLocks/>
          </p:cNvSpPr>
          <p:nvPr/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fld id="{00000000-1234-1234-1234-123412341234}" type="slidenum">
              <a:rPr lang="en" smtClean="0"/>
              <a:pPr/>
              <a:t>31</a:t>
            </a:fld>
            <a:endParaRPr lang="en"/>
          </a:p>
        </p:txBody>
      </p:sp>
      <p:sp>
        <p:nvSpPr>
          <p:cNvPr id="24" name="Magnetic Disk 23">
            <a:extLst>
              <a:ext uri="{FF2B5EF4-FFF2-40B4-BE49-F238E27FC236}">
                <a16:creationId xmlns:a16="http://schemas.microsoft.com/office/drawing/2014/main" id="{76575621-A692-BA46-B11D-AC56A858FBA3}"/>
              </a:ext>
            </a:extLst>
          </p:cNvPr>
          <p:cNvSpPr/>
          <p:nvPr/>
        </p:nvSpPr>
        <p:spPr>
          <a:xfrm>
            <a:off x="1973251" y="1140369"/>
            <a:ext cx="1456628" cy="1376482"/>
          </a:xfrm>
          <a:prstGeom prst="flowChartMagneticDisk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9" rIns="91416" bIns="45709" anchor="ctr"/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Training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C1D7D0A-27EC-6D44-B5CD-C4B607139F69}"/>
              </a:ext>
            </a:extLst>
          </p:cNvPr>
          <p:cNvSpPr txBox="1"/>
          <p:nvPr/>
        </p:nvSpPr>
        <p:spPr>
          <a:xfrm>
            <a:off x="3714812" y="1384754"/>
            <a:ext cx="1470274" cy="8925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Pre-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Processing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1750C282-F0CC-974B-BFA8-6C50E9C1B35F}"/>
              </a:ext>
            </a:extLst>
          </p:cNvPr>
          <p:cNvCxnSpPr>
            <a:cxnSpLocks/>
            <a:stCxn id="24" idx="4"/>
            <a:endCxn id="25" idx="1"/>
          </p:cNvCxnSpPr>
          <p:nvPr/>
        </p:nvCxnSpPr>
        <p:spPr>
          <a:xfrm>
            <a:off x="3429879" y="1828610"/>
            <a:ext cx="284933" cy="242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E3B41B43-E83A-4A41-A395-5E7E45D15233}"/>
              </a:ext>
            </a:extLst>
          </p:cNvPr>
          <p:cNvSpPr txBox="1"/>
          <p:nvPr/>
        </p:nvSpPr>
        <p:spPr>
          <a:xfrm>
            <a:off x="5651242" y="1384754"/>
            <a:ext cx="944490" cy="892552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6200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ML </a:t>
            </a:r>
            <a:b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D389C10-A7FC-8D4E-9390-77FB64F713E5}"/>
              </a:ext>
            </a:extLst>
          </p:cNvPr>
          <p:cNvSpPr txBox="1"/>
          <p:nvPr/>
        </p:nvSpPr>
        <p:spPr>
          <a:xfrm>
            <a:off x="5597790" y="4027174"/>
            <a:ext cx="1032655" cy="89255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Quality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metric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8A3D0FA-1563-BD4F-8BE0-58B9BCC82154}"/>
              </a:ext>
            </a:extLst>
          </p:cNvPr>
          <p:cNvSpPr txBox="1"/>
          <p:nvPr/>
        </p:nvSpPr>
        <p:spPr>
          <a:xfrm>
            <a:off x="5220915" y="2780202"/>
            <a:ext cx="1795684" cy="89255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Optimization 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algorithm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B1F5152A-7DC6-8A4A-8ED5-036F4FE42256}"/>
              </a:ext>
            </a:extLst>
          </p:cNvPr>
          <p:cNvCxnSpPr>
            <a:cxnSpLocks/>
            <a:stCxn id="25" idx="3"/>
            <a:endCxn id="27" idx="1"/>
          </p:cNvCxnSpPr>
          <p:nvPr/>
        </p:nvCxnSpPr>
        <p:spPr>
          <a:xfrm>
            <a:off x="5185086" y="1831030"/>
            <a:ext cx="466156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4A0373D3-D945-6B4F-9855-990D2BD72007}"/>
              </a:ext>
            </a:extLst>
          </p:cNvPr>
          <p:cNvCxnSpPr>
            <a:cxnSpLocks/>
            <a:stCxn id="27" idx="3"/>
          </p:cNvCxnSpPr>
          <p:nvPr/>
        </p:nvCxnSpPr>
        <p:spPr>
          <a:xfrm>
            <a:off x="6595732" y="1831030"/>
            <a:ext cx="1296243" cy="11466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709A6724-6070-F848-94DC-1FB0EE4400B2}"/>
              </a:ext>
            </a:extLst>
          </p:cNvPr>
          <p:cNvCxnSpPr>
            <a:cxnSpLocks/>
            <a:stCxn id="28" idx="0"/>
            <a:endCxn id="29" idx="2"/>
          </p:cNvCxnSpPr>
          <p:nvPr/>
        </p:nvCxnSpPr>
        <p:spPr>
          <a:xfrm flipV="1">
            <a:off x="6114118" y="3672754"/>
            <a:ext cx="4639" cy="35442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3" name="Elbow Connector 32">
            <a:extLst>
              <a:ext uri="{FF2B5EF4-FFF2-40B4-BE49-F238E27FC236}">
                <a16:creationId xmlns:a16="http://schemas.microsoft.com/office/drawing/2014/main" id="{5A66BE4B-EBA1-7346-9422-AF5355EEF68D}"/>
              </a:ext>
            </a:extLst>
          </p:cNvPr>
          <p:cNvCxnSpPr>
            <a:cxnSpLocks/>
            <a:endCxn id="28" idx="3"/>
          </p:cNvCxnSpPr>
          <p:nvPr/>
        </p:nvCxnSpPr>
        <p:spPr>
          <a:xfrm rot="5400000">
            <a:off x="5688651" y="2784291"/>
            <a:ext cx="2630954" cy="747365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DAA9AE29-5753-3C4E-AD8D-0699264DBD8B}"/>
              </a:ext>
            </a:extLst>
          </p:cNvPr>
          <p:cNvSpPr txBox="1"/>
          <p:nvPr/>
        </p:nvSpPr>
        <p:spPr>
          <a:xfrm>
            <a:off x="2690044" y="2728584"/>
            <a:ext cx="330540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0E523827-CC51-5C41-937B-6BC325CAC15E}"/>
              </a:ext>
            </a:extLst>
          </p:cNvPr>
          <p:cNvCxnSpPr>
            <a:cxnSpLocks/>
            <a:stCxn id="29" idx="0"/>
            <a:endCxn id="27" idx="2"/>
          </p:cNvCxnSpPr>
          <p:nvPr/>
        </p:nvCxnSpPr>
        <p:spPr>
          <a:xfrm flipV="1">
            <a:off x="6118757" y="2277306"/>
            <a:ext cx="4730" cy="502896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1" name="Elbow Connector 40">
            <a:extLst>
              <a:ext uri="{FF2B5EF4-FFF2-40B4-BE49-F238E27FC236}">
                <a16:creationId xmlns:a16="http://schemas.microsoft.com/office/drawing/2014/main" id="{7CBC163C-0DE5-8E4F-9D2C-9E50541EACB3}"/>
              </a:ext>
            </a:extLst>
          </p:cNvPr>
          <p:cNvCxnSpPr>
            <a:cxnSpLocks/>
            <a:stCxn id="24" idx="3"/>
            <a:endCxn id="28" idx="1"/>
          </p:cNvCxnSpPr>
          <p:nvPr/>
        </p:nvCxnSpPr>
        <p:spPr>
          <a:xfrm rot="16200000" flipH="1">
            <a:off x="3171378" y="2047037"/>
            <a:ext cx="1956599" cy="2896225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8194" name="Picture 2" descr="World Earth Continents - Free vector graphic on Pixabay">
            <a:extLst>
              <a:ext uri="{FF2B5EF4-FFF2-40B4-BE49-F238E27FC236}">
                <a16:creationId xmlns:a16="http://schemas.microsoft.com/office/drawing/2014/main" id="{385E6E77-B9B3-7841-92A5-51D7460111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9"/>
          <a:stretch/>
        </p:blipFill>
        <p:spPr bwMode="auto">
          <a:xfrm>
            <a:off x="234450" y="1124503"/>
            <a:ext cx="1319065" cy="1404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7349D76A-4A69-FA4E-A585-E3790B7EFBFC}"/>
              </a:ext>
            </a:extLst>
          </p:cNvPr>
          <p:cNvCxnSpPr>
            <a:cxnSpLocks/>
            <a:stCxn id="8194" idx="3"/>
            <a:endCxn id="24" idx="2"/>
          </p:cNvCxnSpPr>
          <p:nvPr/>
        </p:nvCxnSpPr>
        <p:spPr>
          <a:xfrm>
            <a:off x="1553515" y="1826629"/>
            <a:ext cx="419736" cy="1981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43" name="Picture 2" descr="World Earth Continents - Free vector graphic on Pixabay">
            <a:extLst>
              <a:ext uri="{FF2B5EF4-FFF2-40B4-BE49-F238E27FC236}">
                <a16:creationId xmlns:a16="http://schemas.microsoft.com/office/drawing/2014/main" id="{9724B701-5D60-5446-AF27-0CE9F548CF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9"/>
          <a:stretch/>
        </p:blipFill>
        <p:spPr bwMode="auto">
          <a:xfrm>
            <a:off x="7773006" y="1607631"/>
            <a:ext cx="1319065" cy="1404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6F1619D2-8464-C548-9A2B-9E2740CF5CD5}"/>
              </a:ext>
            </a:extLst>
          </p:cNvPr>
          <p:cNvSpPr txBox="1"/>
          <p:nvPr/>
        </p:nvSpPr>
        <p:spPr>
          <a:xfrm>
            <a:off x="561556" y="2440582"/>
            <a:ext cx="19839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- Historical Bias</a:t>
            </a:r>
          </a:p>
          <a:p>
            <a:r>
              <a:rPr lang="en-US" dirty="0">
                <a:solidFill>
                  <a:schemeClr val="bg1"/>
                </a:solidFill>
              </a:rPr>
              <a:t>- Representation Bias</a:t>
            </a:r>
          </a:p>
          <a:p>
            <a:r>
              <a:rPr lang="en-US" dirty="0">
                <a:solidFill>
                  <a:schemeClr val="bg1"/>
                </a:solidFill>
              </a:rPr>
              <a:t>- Measurement Bias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A84AFCEF-B403-CF4D-A945-51B7162651EF}"/>
                  </a:ext>
                </a:extLst>
              </p:cNvPr>
              <p:cNvSpPr txBox="1"/>
              <p:nvPr/>
            </p:nvSpPr>
            <p:spPr>
              <a:xfrm>
                <a:off x="2768599" y="312001"/>
                <a:ext cx="6294287" cy="70756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</m:ctrlPr>
                        </m:accPr>
                        <m:e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𝑷</m:t>
                          </m:r>
                        </m:e>
                      </m:acc>
                      <m:d>
                        <m:dPr>
                          <m:ctrlP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𝒚</m:t>
                          </m:r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=+</m:t>
                          </m:r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𝟏</m:t>
                          </m:r>
                        </m:e>
                        <m:e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𝒙</m:t>
                          </m:r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, </m:t>
                          </m:r>
                          <m:acc>
                            <m:accPr>
                              <m:chr m:val="̂"/>
                              <m:ctrlP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</m:ctrlPr>
                            </m:accPr>
                            <m:e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𝒘</m:t>
                              </m:r>
                            </m:e>
                          </m:acc>
                        </m:e>
                      </m:d>
                      <m:r>
                        <a:rPr lang="en-US" sz="2000" b="1" i="1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𝒔𝒊𝒈𝒎𝒐𝒊𝒅</m:t>
                      </m:r>
                      <m:d>
                        <m:dPr>
                          <m:ctrlP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</m:ctrlPr>
                            </m:sSupPr>
                            <m:e>
                              <m:acc>
                                <m:accPr>
                                  <m:chr m:val="̂"/>
                                  <m:ctrlPr>
                                    <a:rPr lang="en-US" sz="2000" b="1" i="1" smtClean="0">
                                      <a:solidFill>
                                        <a:srgbClr val="B57BA6"/>
                                      </a:solidFill>
                                      <a:latin typeface="Cambria Math" panose="02040503050406030204" pitchFamily="18" charset="0"/>
                                      <a:ea typeface="Open Sans" panose="020B0606030504020204" pitchFamily="34" charset="0"/>
                                      <a:cs typeface="Open Sans" panose="020B0606030504020204" pitchFamily="34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000" b="1" i="1" smtClean="0">
                                      <a:solidFill>
                                        <a:srgbClr val="B57BA6"/>
                                      </a:solidFill>
                                      <a:latin typeface="Cambria Math" panose="02040503050406030204" pitchFamily="18" charset="0"/>
                                      <a:ea typeface="Open Sans" panose="020B0606030504020204" pitchFamily="34" charset="0"/>
                                      <a:cs typeface="Open Sans" panose="020B0606030504020204" pitchFamily="34" charset="0"/>
                                    </a:rPr>
                                    <m:t>𝒘</m:t>
                                  </m:r>
                                </m:e>
                              </m:acc>
                            </m:e>
                            <m:sup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𝑻</m:t>
                              </m:r>
                            </m:sup>
                          </m:sSup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𝒉</m:t>
                          </m:r>
                          <m:d>
                            <m:dPr>
                              <m:ctrlP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𝒙</m:t>
                              </m:r>
                            </m:e>
                          </m:d>
                        </m:e>
                      </m:d>
                      <m:r>
                        <a:rPr lang="en-US" sz="2000" b="1" i="1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= </m:t>
                      </m:r>
                      <m:f>
                        <m:fPr>
                          <m:ctrlP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𝟏</m:t>
                          </m:r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𝒆</m:t>
                              </m:r>
                            </m:e>
                            <m:sup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sz="2000" b="1" i="1" smtClean="0">
                                      <a:solidFill>
                                        <a:srgbClr val="B57BA6"/>
                                      </a:solidFill>
                                      <a:latin typeface="Cambria Math" panose="02040503050406030204" pitchFamily="18" charset="0"/>
                                      <a:ea typeface="Open Sans" panose="020B0606030504020204" pitchFamily="34" charset="0"/>
                                      <a:cs typeface="Open Sans" panose="020B0606030504020204" pitchFamily="34" charset="0"/>
                                    </a:rPr>
                                  </m:ctrlPr>
                                </m:sSup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sz="2000" b="1" i="1" smtClean="0">
                                          <a:solidFill>
                                            <a:srgbClr val="B57BA6"/>
                                          </a:solidFill>
                                          <a:latin typeface="Cambria Math" panose="02040503050406030204" pitchFamily="18" charset="0"/>
                                          <a:ea typeface="Open Sans" panose="020B0606030504020204" pitchFamily="34" charset="0"/>
                                          <a:cs typeface="Open Sans" panose="020B0606030504020204" pitchFamily="34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2000" b="1" i="1" smtClean="0">
                                          <a:solidFill>
                                            <a:srgbClr val="B57BA6"/>
                                          </a:solidFill>
                                          <a:latin typeface="Cambria Math" panose="02040503050406030204" pitchFamily="18" charset="0"/>
                                          <a:ea typeface="Open Sans" panose="020B0606030504020204" pitchFamily="34" charset="0"/>
                                          <a:cs typeface="Open Sans" panose="020B0606030504020204" pitchFamily="34" charset="0"/>
                                        </a:rPr>
                                        <m:t>𝒘</m:t>
                                      </m:r>
                                    </m:e>
                                  </m:acc>
                                </m:e>
                                <m:sup>
                                  <m:r>
                                    <a:rPr lang="en-US" sz="2000" b="1" i="1" smtClean="0">
                                      <a:solidFill>
                                        <a:srgbClr val="B57BA6"/>
                                      </a:solidFill>
                                      <a:latin typeface="Cambria Math" panose="02040503050406030204" pitchFamily="18" charset="0"/>
                                      <a:ea typeface="Open Sans" panose="020B0606030504020204" pitchFamily="34" charset="0"/>
                                      <a:cs typeface="Open Sans" panose="020B0606030504020204" pitchFamily="34" charset="0"/>
                                    </a:rPr>
                                    <m:t>𝑻</m:t>
                                  </m:r>
                                </m:sup>
                              </m:sSup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𝒉</m:t>
                              </m:r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(</m:t>
                              </m:r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𝒙</m:t>
                              </m:r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)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A84AFCEF-B403-CF4D-A945-51B7162651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8599" y="312001"/>
                <a:ext cx="6294287" cy="707566"/>
              </a:xfrm>
              <a:prstGeom prst="rect">
                <a:avLst/>
              </a:prstGeom>
              <a:blipFill>
                <a:blip r:embed="rId4"/>
                <a:stretch>
                  <a:fillRect b="-526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1D33661A-26FC-7C4D-BBD2-E4C492AF5B77}"/>
              </a:ext>
            </a:extLst>
          </p:cNvPr>
          <p:cNvCxnSpPr>
            <a:cxnSpLocks/>
          </p:cNvCxnSpPr>
          <p:nvPr/>
        </p:nvCxnSpPr>
        <p:spPr>
          <a:xfrm>
            <a:off x="6839188" y="952029"/>
            <a:ext cx="0" cy="683368"/>
          </a:xfrm>
          <a:prstGeom prst="straightConnector1">
            <a:avLst/>
          </a:prstGeom>
          <a:ln w="28575">
            <a:solidFill>
              <a:srgbClr val="B67BA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916A3644-46B6-D04E-8091-7C6FF6D40E3A}"/>
                  </a:ext>
                </a:extLst>
              </p:cNvPr>
              <p:cNvSpPr txBox="1"/>
              <p:nvPr/>
            </p:nvSpPr>
            <p:spPr>
              <a:xfrm>
                <a:off x="5057170" y="1384753"/>
                <a:ext cx="772969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𝒉</m:t>
                      </m:r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(</m:t>
                      </m:r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𝒙</m:t>
                      </m:r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)</m:t>
                      </m:r>
                    </m:oMath>
                  </m:oMathPara>
                </a14:m>
                <a:endPara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916A3644-46B6-D04E-8091-7C6FF6D40E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7170" y="1384753"/>
                <a:ext cx="772969" cy="400110"/>
              </a:xfrm>
              <a:prstGeom prst="rect">
                <a:avLst/>
              </a:prstGeom>
              <a:blipFill>
                <a:blip r:embed="rId5"/>
                <a:stretch>
                  <a:fillRect b="-1212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85AA6704-7E55-084B-A229-67FBFC2F46AE}"/>
                  </a:ext>
                </a:extLst>
              </p:cNvPr>
              <p:cNvSpPr txBox="1"/>
              <p:nvPr/>
            </p:nvSpPr>
            <p:spPr>
              <a:xfrm>
                <a:off x="5638293" y="2351781"/>
                <a:ext cx="453970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</m:ctrlPr>
                        </m:accPr>
                        <m:e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𝒘</m:t>
                          </m:r>
                        </m:e>
                      </m:acc>
                    </m:oMath>
                  </m:oMathPara>
                </a14:m>
                <a:endPara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85AA6704-7E55-084B-A229-67FBFC2F46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8293" y="2351781"/>
                <a:ext cx="453970" cy="400110"/>
              </a:xfrm>
              <a:prstGeom prst="rect">
                <a:avLst/>
              </a:prstGeom>
              <a:blipFill>
                <a:blip r:embed="rId6"/>
                <a:stretch>
                  <a:fillRect t="-625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C43C018-2872-4716-AC5B-10D6BED50B89}"/>
                  </a:ext>
                </a:extLst>
              </p14:cNvPr>
              <p14:cNvContentPartPr/>
              <p14:nvPr/>
            </p14:nvContentPartPr>
            <p14:xfrm>
              <a:off x="4782600" y="823320"/>
              <a:ext cx="1906200" cy="147672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C43C018-2872-4716-AC5B-10D6BED50B89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4773240" y="813960"/>
                <a:ext cx="1924920" cy="1495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9409666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F83F26BE-A16C-4628-B925-892D5C4F63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5E7A64D-D511-4ED8-B383-D9B99EE2252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Show logistic demo (see course website)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2CF1923-62CD-4279-8E4F-0D935782780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051589519"/>
      </p:ext>
    </p:extLst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45C02EA-5D54-3141-821C-63F6AC454A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A9CBE2-51E8-3B46-8F68-157B97B34D7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33</a:t>
            </a:fld>
            <a:endParaRPr lang="en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7975" y="375250"/>
            <a:ext cx="4381500" cy="43815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B5BDC6F-C5C7-43A9-97BA-AC1ED67BE7D0}"/>
                  </a:ext>
                </a:extLst>
              </p14:cNvPr>
              <p14:cNvContentPartPr/>
              <p14:nvPr/>
            </p14:nvContentPartPr>
            <p14:xfrm>
              <a:off x="3650040" y="61200"/>
              <a:ext cx="757440" cy="1983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B5BDC6F-C5C7-43A9-97BA-AC1ED67BE7D0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640680" y="51840"/>
                <a:ext cx="776160" cy="217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9741931"/>
      </p:ext>
    </p:extLst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54122-D0E0-5A4C-A227-3E30976E64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ML Pipeline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A5B76A-BC31-9544-94BC-F7C4354D508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34</a:t>
            </a:fld>
            <a:endParaRPr lang="en"/>
          </a:p>
        </p:txBody>
      </p:sp>
      <p:sp>
        <p:nvSpPr>
          <p:cNvPr id="64" name="Slide Number Placeholder 3">
            <a:extLst>
              <a:ext uri="{FF2B5EF4-FFF2-40B4-BE49-F238E27FC236}">
                <a16:creationId xmlns:a16="http://schemas.microsoft.com/office/drawing/2014/main" id="{42D40E55-3CBB-3743-A9B0-90A41C051662}"/>
              </a:ext>
            </a:extLst>
          </p:cNvPr>
          <p:cNvSpPr txBox="1">
            <a:spLocks/>
          </p:cNvSpPr>
          <p:nvPr/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fld id="{00000000-1234-1234-1234-123412341234}" type="slidenum">
              <a:rPr lang="en" smtClean="0"/>
              <a:pPr/>
              <a:t>34</a:t>
            </a:fld>
            <a:endParaRPr lang="en"/>
          </a:p>
        </p:txBody>
      </p:sp>
      <p:sp>
        <p:nvSpPr>
          <p:cNvPr id="24" name="Magnetic Disk 23">
            <a:extLst>
              <a:ext uri="{FF2B5EF4-FFF2-40B4-BE49-F238E27FC236}">
                <a16:creationId xmlns:a16="http://schemas.microsoft.com/office/drawing/2014/main" id="{76575621-A692-BA46-B11D-AC56A858FBA3}"/>
              </a:ext>
            </a:extLst>
          </p:cNvPr>
          <p:cNvSpPr/>
          <p:nvPr/>
        </p:nvSpPr>
        <p:spPr>
          <a:xfrm>
            <a:off x="1973251" y="1140369"/>
            <a:ext cx="1456628" cy="1376482"/>
          </a:xfrm>
          <a:prstGeom prst="flowChartMagneticDisk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9" rIns="91416" bIns="45709" anchor="ctr"/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Training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C1D7D0A-27EC-6D44-B5CD-C4B607139F69}"/>
              </a:ext>
            </a:extLst>
          </p:cNvPr>
          <p:cNvSpPr txBox="1"/>
          <p:nvPr/>
        </p:nvSpPr>
        <p:spPr>
          <a:xfrm>
            <a:off x="3714812" y="1384754"/>
            <a:ext cx="1470274" cy="8925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Pre-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Processing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1750C282-F0CC-974B-BFA8-6C50E9C1B35F}"/>
              </a:ext>
            </a:extLst>
          </p:cNvPr>
          <p:cNvCxnSpPr>
            <a:cxnSpLocks/>
            <a:stCxn id="24" idx="4"/>
            <a:endCxn id="25" idx="1"/>
          </p:cNvCxnSpPr>
          <p:nvPr/>
        </p:nvCxnSpPr>
        <p:spPr>
          <a:xfrm>
            <a:off x="3429879" y="1828610"/>
            <a:ext cx="284933" cy="242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E3B41B43-E83A-4A41-A395-5E7E45D15233}"/>
              </a:ext>
            </a:extLst>
          </p:cNvPr>
          <p:cNvSpPr txBox="1"/>
          <p:nvPr/>
        </p:nvSpPr>
        <p:spPr>
          <a:xfrm>
            <a:off x="5651242" y="1384754"/>
            <a:ext cx="944490" cy="892552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6200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ML </a:t>
            </a:r>
            <a:b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D389C10-A7FC-8D4E-9390-77FB64F713E5}"/>
              </a:ext>
            </a:extLst>
          </p:cNvPr>
          <p:cNvSpPr txBox="1"/>
          <p:nvPr/>
        </p:nvSpPr>
        <p:spPr>
          <a:xfrm>
            <a:off x="5597790" y="4027174"/>
            <a:ext cx="1032655" cy="89255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Quality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metric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8A3D0FA-1563-BD4F-8BE0-58B9BCC82154}"/>
              </a:ext>
            </a:extLst>
          </p:cNvPr>
          <p:cNvSpPr txBox="1"/>
          <p:nvPr/>
        </p:nvSpPr>
        <p:spPr>
          <a:xfrm>
            <a:off x="5220915" y="2780202"/>
            <a:ext cx="1795684" cy="89255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Optimization 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algorithm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B1F5152A-7DC6-8A4A-8ED5-036F4FE42256}"/>
              </a:ext>
            </a:extLst>
          </p:cNvPr>
          <p:cNvCxnSpPr>
            <a:cxnSpLocks/>
            <a:stCxn id="25" idx="3"/>
            <a:endCxn id="27" idx="1"/>
          </p:cNvCxnSpPr>
          <p:nvPr/>
        </p:nvCxnSpPr>
        <p:spPr>
          <a:xfrm>
            <a:off x="5185086" y="1831030"/>
            <a:ext cx="466156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4A0373D3-D945-6B4F-9855-990D2BD72007}"/>
              </a:ext>
            </a:extLst>
          </p:cNvPr>
          <p:cNvCxnSpPr>
            <a:cxnSpLocks/>
            <a:stCxn id="27" idx="3"/>
          </p:cNvCxnSpPr>
          <p:nvPr/>
        </p:nvCxnSpPr>
        <p:spPr>
          <a:xfrm>
            <a:off x="6595732" y="1831030"/>
            <a:ext cx="1296243" cy="11466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709A6724-6070-F848-94DC-1FB0EE4400B2}"/>
              </a:ext>
            </a:extLst>
          </p:cNvPr>
          <p:cNvCxnSpPr>
            <a:cxnSpLocks/>
            <a:stCxn id="28" idx="0"/>
            <a:endCxn id="29" idx="2"/>
          </p:cNvCxnSpPr>
          <p:nvPr/>
        </p:nvCxnSpPr>
        <p:spPr>
          <a:xfrm flipV="1">
            <a:off x="6114118" y="3672754"/>
            <a:ext cx="4639" cy="35442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3" name="Elbow Connector 32">
            <a:extLst>
              <a:ext uri="{FF2B5EF4-FFF2-40B4-BE49-F238E27FC236}">
                <a16:creationId xmlns:a16="http://schemas.microsoft.com/office/drawing/2014/main" id="{5A66BE4B-EBA1-7346-9422-AF5355EEF68D}"/>
              </a:ext>
            </a:extLst>
          </p:cNvPr>
          <p:cNvCxnSpPr>
            <a:cxnSpLocks/>
            <a:endCxn id="28" idx="3"/>
          </p:cNvCxnSpPr>
          <p:nvPr/>
        </p:nvCxnSpPr>
        <p:spPr>
          <a:xfrm rot="5400000">
            <a:off x="5688651" y="2784291"/>
            <a:ext cx="2630954" cy="747365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DAA9AE29-5753-3C4E-AD8D-0699264DBD8B}"/>
              </a:ext>
            </a:extLst>
          </p:cNvPr>
          <p:cNvSpPr txBox="1"/>
          <p:nvPr/>
        </p:nvSpPr>
        <p:spPr>
          <a:xfrm>
            <a:off x="2690044" y="2728584"/>
            <a:ext cx="330540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0E523827-CC51-5C41-937B-6BC325CAC15E}"/>
              </a:ext>
            </a:extLst>
          </p:cNvPr>
          <p:cNvCxnSpPr>
            <a:cxnSpLocks/>
            <a:stCxn id="29" idx="0"/>
            <a:endCxn id="27" idx="2"/>
          </p:cNvCxnSpPr>
          <p:nvPr/>
        </p:nvCxnSpPr>
        <p:spPr>
          <a:xfrm flipV="1">
            <a:off x="6118757" y="2277306"/>
            <a:ext cx="4730" cy="502896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1" name="Elbow Connector 40">
            <a:extLst>
              <a:ext uri="{FF2B5EF4-FFF2-40B4-BE49-F238E27FC236}">
                <a16:creationId xmlns:a16="http://schemas.microsoft.com/office/drawing/2014/main" id="{7CBC163C-0DE5-8E4F-9D2C-9E50541EACB3}"/>
              </a:ext>
            </a:extLst>
          </p:cNvPr>
          <p:cNvCxnSpPr>
            <a:cxnSpLocks/>
            <a:stCxn id="24" idx="3"/>
            <a:endCxn id="28" idx="1"/>
          </p:cNvCxnSpPr>
          <p:nvPr/>
        </p:nvCxnSpPr>
        <p:spPr>
          <a:xfrm rot="16200000" flipH="1">
            <a:off x="3171378" y="2047037"/>
            <a:ext cx="1956599" cy="2896225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8194" name="Picture 2" descr="World Earth Continents - Free vector graphic on Pixabay">
            <a:extLst>
              <a:ext uri="{FF2B5EF4-FFF2-40B4-BE49-F238E27FC236}">
                <a16:creationId xmlns:a16="http://schemas.microsoft.com/office/drawing/2014/main" id="{385E6E77-B9B3-7841-92A5-51D7460111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9"/>
          <a:stretch/>
        </p:blipFill>
        <p:spPr bwMode="auto">
          <a:xfrm>
            <a:off x="234450" y="1124503"/>
            <a:ext cx="1319065" cy="1404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7349D76A-4A69-FA4E-A585-E3790B7EFBFC}"/>
              </a:ext>
            </a:extLst>
          </p:cNvPr>
          <p:cNvCxnSpPr>
            <a:cxnSpLocks/>
            <a:stCxn id="8194" idx="3"/>
            <a:endCxn id="24" idx="2"/>
          </p:cNvCxnSpPr>
          <p:nvPr/>
        </p:nvCxnSpPr>
        <p:spPr>
          <a:xfrm>
            <a:off x="1553515" y="1826629"/>
            <a:ext cx="419736" cy="1981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43" name="Picture 2" descr="World Earth Continents - Free vector graphic on Pixabay">
            <a:extLst>
              <a:ext uri="{FF2B5EF4-FFF2-40B4-BE49-F238E27FC236}">
                <a16:creationId xmlns:a16="http://schemas.microsoft.com/office/drawing/2014/main" id="{9724B701-5D60-5446-AF27-0CE9F548CF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9"/>
          <a:stretch/>
        </p:blipFill>
        <p:spPr bwMode="auto">
          <a:xfrm>
            <a:off x="7773006" y="1607631"/>
            <a:ext cx="1319065" cy="1404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6F1619D2-8464-C548-9A2B-9E2740CF5CD5}"/>
              </a:ext>
            </a:extLst>
          </p:cNvPr>
          <p:cNvSpPr txBox="1"/>
          <p:nvPr/>
        </p:nvSpPr>
        <p:spPr>
          <a:xfrm>
            <a:off x="561556" y="2440582"/>
            <a:ext cx="19839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- Historical Bias</a:t>
            </a:r>
          </a:p>
          <a:p>
            <a:r>
              <a:rPr lang="en-US" dirty="0">
                <a:solidFill>
                  <a:schemeClr val="bg1"/>
                </a:solidFill>
              </a:rPr>
              <a:t>- Representation Bias</a:t>
            </a:r>
          </a:p>
          <a:p>
            <a:r>
              <a:rPr lang="en-US" dirty="0">
                <a:solidFill>
                  <a:schemeClr val="bg1"/>
                </a:solidFill>
              </a:rPr>
              <a:t>- Measurement Bias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A84AFCEF-B403-CF4D-A945-51B7162651EF}"/>
                  </a:ext>
                </a:extLst>
              </p:cNvPr>
              <p:cNvSpPr txBox="1"/>
              <p:nvPr/>
            </p:nvSpPr>
            <p:spPr>
              <a:xfrm>
                <a:off x="2768599" y="312001"/>
                <a:ext cx="6294287" cy="70756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</m:ctrlPr>
                        </m:accPr>
                        <m:e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𝑷</m:t>
                          </m:r>
                        </m:e>
                      </m:acc>
                      <m:d>
                        <m:dPr>
                          <m:ctrlP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𝒚</m:t>
                          </m:r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=+</m:t>
                          </m:r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𝟏</m:t>
                          </m:r>
                        </m:e>
                        <m:e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𝒙</m:t>
                          </m:r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, </m:t>
                          </m:r>
                          <m:acc>
                            <m:accPr>
                              <m:chr m:val="̂"/>
                              <m:ctrlP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</m:ctrlPr>
                            </m:accPr>
                            <m:e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𝒘</m:t>
                              </m:r>
                            </m:e>
                          </m:acc>
                        </m:e>
                      </m:d>
                      <m:r>
                        <a:rPr lang="en-US" sz="2000" b="1" i="1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𝒔𝒊𝒈𝒎𝒐𝒊𝒅</m:t>
                      </m:r>
                      <m:d>
                        <m:dPr>
                          <m:ctrlP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</m:ctrlPr>
                            </m:sSupPr>
                            <m:e>
                              <m:acc>
                                <m:accPr>
                                  <m:chr m:val="̂"/>
                                  <m:ctrlPr>
                                    <a:rPr lang="en-US" sz="2000" b="1" i="1" smtClean="0">
                                      <a:solidFill>
                                        <a:srgbClr val="B57BA6"/>
                                      </a:solidFill>
                                      <a:latin typeface="Cambria Math" panose="02040503050406030204" pitchFamily="18" charset="0"/>
                                      <a:ea typeface="Open Sans" panose="020B0606030504020204" pitchFamily="34" charset="0"/>
                                      <a:cs typeface="Open Sans" panose="020B0606030504020204" pitchFamily="34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000" b="1" i="1" smtClean="0">
                                      <a:solidFill>
                                        <a:srgbClr val="B57BA6"/>
                                      </a:solidFill>
                                      <a:latin typeface="Cambria Math" panose="02040503050406030204" pitchFamily="18" charset="0"/>
                                      <a:ea typeface="Open Sans" panose="020B0606030504020204" pitchFamily="34" charset="0"/>
                                      <a:cs typeface="Open Sans" panose="020B0606030504020204" pitchFamily="34" charset="0"/>
                                    </a:rPr>
                                    <m:t>𝒘</m:t>
                                  </m:r>
                                </m:e>
                              </m:acc>
                            </m:e>
                            <m:sup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𝑻</m:t>
                              </m:r>
                            </m:sup>
                          </m:sSup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𝒉</m:t>
                          </m:r>
                          <m:d>
                            <m:dPr>
                              <m:ctrlP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𝒙</m:t>
                              </m:r>
                            </m:e>
                          </m:d>
                        </m:e>
                      </m:d>
                      <m:r>
                        <a:rPr lang="en-US" sz="2000" b="1" i="1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= </m:t>
                      </m:r>
                      <m:f>
                        <m:fPr>
                          <m:ctrlP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𝟏</m:t>
                          </m:r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𝒆</m:t>
                              </m:r>
                            </m:e>
                            <m:sup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sz="2000" b="1" i="1" smtClean="0">
                                      <a:solidFill>
                                        <a:srgbClr val="B57BA6"/>
                                      </a:solidFill>
                                      <a:latin typeface="Cambria Math" panose="02040503050406030204" pitchFamily="18" charset="0"/>
                                      <a:ea typeface="Open Sans" panose="020B0606030504020204" pitchFamily="34" charset="0"/>
                                      <a:cs typeface="Open Sans" panose="020B0606030504020204" pitchFamily="34" charset="0"/>
                                    </a:rPr>
                                  </m:ctrlPr>
                                </m:sSup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sz="2000" b="1" i="1" smtClean="0">
                                          <a:solidFill>
                                            <a:srgbClr val="B57BA6"/>
                                          </a:solidFill>
                                          <a:latin typeface="Cambria Math" panose="02040503050406030204" pitchFamily="18" charset="0"/>
                                          <a:ea typeface="Open Sans" panose="020B0606030504020204" pitchFamily="34" charset="0"/>
                                          <a:cs typeface="Open Sans" panose="020B0606030504020204" pitchFamily="34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2000" b="1" i="1" smtClean="0">
                                          <a:solidFill>
                                            <a:srgbClr val="B57BA6"/>
                                          </a:solidFill>
                                          <a:latin typeface="Cambria Math" panose="02040503050406030204" pitchFamily="18" charset="0"/>
                                          <a:ea typeface="Open Sans" panose="020B0606030504020204" pitchFamily="34" charset="0"/>
                                          <a:cs typeface="Open Sans" panose="020B0606030504020204" pitchFamily="34" charset="0"/>
                                        </a:rPr>
                                        <m:t>𝒘</m:t>
                                      </m:r>
                                    </m:e>
                                  </m:acc>
                                </m:e>
                                <m:sup>
                                  <m:r>
                                    <a:rPr lang="en-US" sz="2000" b="1" i="1" smtClean="0">
                                      <a:solidFill>
                                        <a:srgbClr val="B57BA6"/>
                                      </a:solidFill>
                                      <a:latin typeface="Cambria Math" panose="02040503050406030204" pitchFamily="18" charset="0"/>
                                      <a:ea typeface="Open Sans" panose="020B0606030504020204" pitchFamily="34" charset="0"/>
                                      <a:cs typeface="Open Sans" panose="020B0606030504020204" pitchFamily="34" charset="0"/>
                                    </a:rPr>
                                    <m:t>𝑻</m:t>
                                  </m:r>
                                </m:sup>
                              </m:sSup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𝒉</m:t>
                              </m:r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(</m:t>
                              </m:r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𝒙</m:t>
                              </m:r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)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A84AFCEF-B403-CF4D-A945-51B7162651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8599" y="312001"/>
                <a:ext cx="6294287" cy="707566"/>
              </a:xfrm>
              <a:prstGeom prst="rect">
                <a:avLst/>
              </a:prstGeom>
              <a:blipFill>
                <a:blip r:embed="rId4"/>
                <a:stretch>
                  <a:fillRect b="-526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1D33661A-26FC-7C4D-BBD2-E4C492AF5B77}"/>
              </a:ext>
            </a:extLst>
          </p:cNvPr>
          <p:cNvCxnSpPr>
            <a:cxnSpLocks/>
          </p:cNvCxnSpPr>
          <p:nvPr/>
        </p:nvCxnSpPr>
        <p:spPr>
          <a:xfrm>
            <a:off x="6839188" y="952029"/>
            <a:ext cx="0" cy="683368"/>
          </a:xfrm>
          <a:prstGeom prst="straightConnector1">
            <a:avLst/>
          </a:prstGeom>
          <a:ln w="28575">
            <a:solidFill>
              <a:srgbClr val="B67BA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916A3644-46B6-D04E-8091-7C6FF6D40E3A}"/>
                  </a:ext>
                </a:extLst>
              </p:cNvPr>
              <p:cNvSpPr txBox="1"/>
              <p:nvPr/>
            </p:nvSpPr>
            <p:spPr>
              <a:xfrm>
                <a:off x="5057170" y="1384753"/>
                <a:ext cx="772969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𝒉</m:t>
                      </m:r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(</m:t>
                      </m:r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𝒙</m:t>
                      </m:r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)</m:t>
                      </m:r>
                    </m:oMath>
                  </m:oMathPara>
                </a14:m>
                <a:endPara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916A3644-46B6-D04E-8091-7C6FF6D40E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7170" y="1384753"/>
                <a:ext cx="772969" cy="400110"/>
              </a:xfrm>
              <a:prstGeom prst="rect">
                <a:avLst/>
              </a:prstGeom>
              <a:blipFill>
                <a:blip r:embed="rId5"/>
                <a:stretch>
                  <a:fillRect b="-1212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85AA6704-7E55-084B-A229-67FBFC2F46AE}"/>
                  </a:ext>
                </a:extLst>
              </p:cNvPr>
              <p:cNvSpPr txBox="1"/>
              <p:nvPr/>
            </p:nvSpPr>
            <p:spPr>
              <a:xfrm>
                <a:off x="5638293" y="2351781"/>
                <a:ext cx="453970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</m:ctrlPr>
                        </m:accPr>
                        <m:e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𝒘</m:t>
                          </m:r>
                        </m:e>
                      </m:acc>
                    </m:oMath>
                  </m:oMathPara>
                </a14:m>
                <a:endPara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85AA6704-7E55-084B-A229-67FBFC2F46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8293" y="2351781"/>
                <a:ext cx="453970" cy="400110"/>
              </a:xfrm>
              <a:prstGeom prst="rect">
                <a:avLst/>
              </a:prstGeom>
              <a:blipFill>
                <a:blip r:embed="rId6"/>
                <a:stretch>
                  <a:fillRect t="-625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EB02770D-9F6E-4E3B-8E65-580F765958E1}"/>
                  </a:ext>
                </a:extLst>
              </p14:cNvPr>
              <p14:cNvContentPartPr/>
              <p14:nvPr/>
            </p14:nvContentPartPr>
            <p14:xfrm>
              <a:off x="5213880" y="3846600"/>
              <a:ext cx="1711080" cy="132804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EB02770D-9F6E-4E3B-8E65-580F765958E1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204520" y="3837240"/>
                <a:ext cx="1729800" cy="1346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3035970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AF84B14-2260-4D6F-A780-2F736754F71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Quality Metric = Maximum Likelihood Estimate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5C00503A-D7FC-4DC4-AE15-1D7F163DE63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B03BF32-F5C6-4C8D-B0AB-B06228EDFE2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35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06803177"/>
      </p:ext>
    </p:extLst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C17742-2106-754E-AAC0-184ABDB6E6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300"/>
              <a:t>Quality Metric = Likelihood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9D763D99-4AF5-964F-8E92-4FE915A248EB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/>
                  <a:t>Want to compute the probability of seeing our dataset for every possible setting for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𝑤</m:t>
                    </m:r>
                  </m:oMath>
                </a14:m>
                <a:r>
                  <a:rPr lang="en-US"/>
                  <a:t>.  Find 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𝑤</m:t>
                    </m:r>
                  </m:oMath>
                </a14:m>
                <a:r>
                  <a:rPr lang="en-US"/>
                  <a:t> that makes data most likely! </a:t>
                </a:r>
              </a:p>
              <a:p>
                <a:pPr marL="139700" indent="0">
                  <a:buNone/>
                </a:pPr>
                <a:endParaRPr lang="en-US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9D763D99-4AF5-964F-8E92-4FE915A248E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76BFC4-661B-904B-AF76-0F932C5D6D0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36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64B1612E-80E9-7440-A471-A45942AA02A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58704565"/>
                  </p:ext>
                </p:extLst>
              </p:nvPr>
            </p:nvGraphicFramePr>
            <p:xfrm>
              <a:off x="3090625" y="1538593"/>
              <a:ext cx="5596200" cy="1854200"/>
            </p:xfrm>
            <a:graphic>
              <a:graphicData uri="http://schemas.openxmlformats.org/drawingml/2006/table">
                <a:tbl>
                  <a:tblPr firstRow="1" bandRow="1">
                    <a:tableStyleId>{FABFCF23-3B69-468F-B69F-88F6DE6A72F2}</a:tableStyleId>
                  </a:tblPr>
                  <a:tblGrid>
                    <a:gridCol w="1119240">
                      <a:extLst>
                        <a:ext uri="{9D8B030D-6E8A-4147-A177-3AD203B41FA5}">
                          <a16:colId xmlns:a16="http://schemas.microsoft.com/office/drawing/2014/main" val="1250502294"/>
                        </a:ext>
                      </a:extLst>
                    </a:gridCol>
                    <a:gridCol w="733071">
                      <a:extLst>
                        <a:ext uri="{9D8B030D-6E8A-4147-A177-3AD203B41FA5}">
                          <a16:colId xmlns:a16="http://schemas.microsoft.com/office/drawing/2014/main" val="3651429643"/>
                        </a:ext>
                      </a:extLst>
                    </a:gridCol>
                    <a:gridCol w="793630">
                      <a:extLst>
                        <a:ext uri="{9D8B030D-6E8A-4147-A177-3AD203B41FA5}">
                          <a16:colId xmlns:a16="http://schemas.microsoft.com/office/drawing/2014/main" val="2102139368"/>
                        </a:ext>
                      </a:extLst>
                    </a:gridCol>
                    <a:gridCol w="629728">
                      <a:extLst>
                        <a:ext uri="{9D8B030D-6E8A-4147-A177-3AD203B41FA5}">
                          <a16:colId xmlns:a16="http://schemas.microsoft.com/office/drawing/2014/main" val="3837499113"/>
                        </a:ext>
                      </a:extLst>
                    </a:gridCol>
                    <a:gridCol w="2320531">
                      <a:extLst>
                        <a:ext uri="{9D8B030D-6E8A-4147-A177-3AD203B41FA5}">
                          <a16:colId xmlns:a16="http://schemas.microsoft.com/office/drawing/2014/main" val="161907064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/>
                            <a:t>Data Point</a:t>
                          </a:r>
                          <a:endParaRPr lang="en-US">
                            <a:latin typeface="Open Sans" panose="020B0606030504020204" pitchFamily="34" charset="0"/>
                            <a:ea typeface="Open Sans" panose="020B0606030504020204" pitchFamily="34" charset="0"/>
                            <a:cs typeface="Open Sans" panose="020B0606030504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h</m:t>
                                    </m:r>
                                  </m:e>
                                  <m:sub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𝑦</m:t>
                                </m:r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/>
                            <a:t>Choose </a:t>
                          </a:r>
                          <a14:m>
                            <m:oMath xmlns:m="http://schemas.openxmlformats.org/officeDocument/2006/math">
                              <m:r>
                                <a:rPr lang="en-US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oMath>
                          </a14:m>
                          <a:r>
                            <a:rPr lang="en-US"/>
                            <a:t> to maximize</a:t>
                          </a:r>
                          <a:endParaRPr lang="en-US">
                            <a:latin typeface="Open Sans" panose="020B0606030504020204" pitchFamily="34" charset="0"/>
                            <a:ea typeface="Open Sans" panose="020B0606030504020204" pitchFamily="34" charset="0"/>
                            <a:cs typeface="Open Sans" panose="020B0606030504020204" pitchFamily="34" charset="0"/>
                          </a:endParaRP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5194958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(1)</m:t>
                                    </m:r>
                                  </m:sup>
                                </m:sSup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(1)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+1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d>
                                  <m:dPr>
                                    <m:endChr m:val="|"/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p>
                                      <m:sSup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  <m:sup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(1)</m:t>
                                        </m:r>
                                      </m:sup>
                                    </m:sSup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=+1</m:t>
                                    </m:r>
                                  </m:e>
                                </m:d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(1)</m:t>
                                    </m:r>
                                  </m:sup>
                                </m:sSup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, </m:t>
                                </m:r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0059828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(2)</m:t>
                                    </m:r>
                                  </m:sup>
                                </m:sSup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(2)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2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d>
                                  <m:dPr>
                                    <m:endChr m:val="|"/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p>
                                      <m:sSup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  <m:sup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(2)</m:t>
                                        </m:r>
                                      </m:sup>
                                    </m:sSup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=−1</m:t>
                                    </m:r>
                                  </m:e>
                                </m:d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(2)</m:t>
                                    </m:r>
                                  </m:sup>
                                </m:sSup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, </m:t>
                                </m:r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76181235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(3)</m:t>
                                    </m:r>
                                  </m:sup>
                                </m:sSup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(3)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3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−1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d>
                                  <m:dPr>
                                    <m:endChr m:val="|"/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p>
                                      <m:sSup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  <m:sup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(3)</m:t>
                                        </m:r>
                                      </m:sup>
                                    </m:sSup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=−1</m:t>
                                    </m:r>
                                  </m:e>
                                </m:d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(3)</m:t>
                                    </m:r>
                                  </m:sup>
                                </m:sSup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, </m:t>
                                </m:r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652926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(4)</m:t>
                                    </m:r>
                                  </m:sup>
                                </m:sSup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𝑦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(4)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4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+1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>
                              <a:srgbClr val="000000"/>
                            </a:buClr>
                            <a:buSzTx/>
                            <a:buFont typeface="Arial"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𝑃</m:t>
                                </m:r>
                                <m:d>
                                  <m:dPr>
                                    <m:endChr m:val="|"/>
                                    <m:ctrlPr>
                                      <a:rPr lang="en-US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dPr>
                                  <m:e>
                                    <m:sSup>
                                      <m:sSup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𝑦</m:t>
                                        </m:r>
                                      </m:e>
                                      <m:sup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(4)</m:t>
                                        </m:r>
                                      </m:sup>
                                    </m:sSup>
                                    <m:r>
                                      <a:rPr lang="en-US" smtClean="0">
                                        <a:latin typeface="Cambria Math" panose="02040503050406030204" pitchFamily="18" charset="0"/>
                                      </a:rPr>
                                      <m:t>=+1</m:t>
                                    </m:r>
                                  </m:e>
                                </m:d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(4)</m:t>
                                    </m:r>
                                  </m:sup>
                                </m:sSup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, </m:t>
                                </m:r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  <m:r>
                                  <a:rPr lang="en-US" smtClean="0">
                                    <a:latin typeface="Cambria Math" panose="02040503050406030204" pitchFamily="18" charset="0"/>
                                  </a:rPr>
                                  <m:t>)</m:t>
                                </m:r>
                              </m:oMath>
                            </m:oMathPara>
                          </a14:m>
                          <a:endParaRPr lang="en-US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934193440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64B1612E-80E9-7440-A471-A45942AA02A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58704565"/>
                  </p:ext>
                </p:extLst>
              </p:nvPr>
            </p:nvGraphicFramePr>
            <p:xfrm>
              <a:off x="3090625" y="1538593"/>
              <a:ext cx="5596200" cy="1854200"/>
            </p:xfrm>
            <a:graphic>
              <a:graphicData uri="http://schemas.openxmlformats.org/drawingml/2006/table">
                <a:tbl>
                  <a:tblPr firstRow="1" bandRow="1">
                    <a:tableStyleId>{FABFCF23-3B69-468F-B69F-88F6DE6A72F2}</a:tableStyleId>
                  </a:tblPr>
                  <a:tblGrid>
                    <a:gridCol w="1119240">
                      <a:extLst>
                        <a:ext uri="{9D8B030D-6E8A-4147-A177-3AD203B41FA5}">
                          <a16:colId xmlns:a16="http://schemas.microsoft.com/office/drawing/2014/main" val="1250502294"/>
                        </a:ext>
                      </a:extLst>
                    </a:gridCol>
                    <a:gridCol w="733071">
                      <a:extLst>
                        <a:ext uri="{9D8B030D-6E8A-4147-A177-3AD203B41FA5}">
                          <a16:colId xmlns:a16="http://schemas.microsoft.com/office/drawing/2014/main" val="3651429643"/>
                        </a:ext>
                      </a:extLst>
                    </a:gridCol>
                    <a:gridCol w="793630">
                      <a:extLst>
                        <a:ext uri="{9D8B030D-6E8A-4147-A177-3AD203B41FA5}">
                          <a16:colId xmlns:a16="http://schemas.microsoft.com/office/drawing/2014/main" val="2102139368"/>
                        </a:ext>
                      </a:extLst>
                    </a:gridCol>
                    <a:gridCol w="629728">
                      <a:extLst>
                        <a:ext uri="{9D8B030D-6E8A-4147-A177-3AD203B41FA5}">
                          <a16:colId xmlns:a16="http://schemas.microsoft.com/office/drawing/2014/main" val="3837499113"/>
                        </a:ext>
                      </a:extLst>
                    </a:gridCol>
                    <a:gridCol w="2320531">
                      <a:extLst>
                        <a:ext uri="{9D8B030D-6E8A-4147-A177-3AD203B41FA5}">
                          <a16:colId xmlns:a16="http://schemas.microsoft.com/office/drawing/2014/main" val="1619070649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/>
                            <a:t>Data Point</a:t>
                          </a:r>
                          <a:endParaRPr lang="en-US">
                            <a:latin typeface="Open Sans" panose="020B0606030504020204" pitchFamily="34" charset="0"/>
                            <a:ea typeface="Open Sans" panose="020B0606030504020204" pitchFamily="34" charset="0"/>
                            <a:cs typeface="Open Sans" panose="020B0606030504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53448" t="-6897" r="-512069" b="-4103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33333" t="-6897" r="-371429" b="-4103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420000" t="-6897" r="-368000" b="-410345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42077" t="-6897" r="-546" b="-41034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194958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136" t="-103333" r="-403409" b="-29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53448" t="-103333" r="-512069" b="-29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33333" t="-103333" r="-371429" b="-29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420000" t="-103333" r="-368000" b="-29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42077" t="-103333" r="-546" b="-296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0059828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136" t="-210345" r="-403409" b="-2068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53448" t="-210345" r="-512069" b="-2068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33333" t="-210345" r="-371429" b="-2068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420000" t="-210345" r="-368000" b="-20689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42077" t="-210345" r="-546" b="-20689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6181235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136" t="-300000" r="-403409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53448" t="-300000" r="-512069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33333" t="-300000" r="-371429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420000" t="-300000" r="-368000" b="-1000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42077" t="-300000" r="-546" b="-10000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6529268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136" t="-413793" r="-403409" b="-34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53448" t="-413793" r="-512069" b="-34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233333" t="-413793" r="-371429" b="-34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420000" t="-413793" r="-368000" b="-34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42077" t="-413793" r="-546" b="-344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34193440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895889C1-C8E2-476B-929B-7A9DC1190AD4}"/>
                  </a:ext>
                </a:extLst>
              </p14:cNvPr>
              <p14:cNvContentPartPr/>
              <p14:nvPr/>
            </p14:nvContentPartPr>
            <p14:xfrm>
              <a:off x="2943360" y="7920"/>
              <a:ext cx="6199920" cy="477144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895889C1-C8E2-476B-929B-7A9DC1190AD4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934000" y="-1440"/>
                <a:ext cx="6218640" cy="4790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26847621"/>
      </p:ext>
    </p:extLst>
  </p:cSld>
  <p:clrMapOvr>
    <a:masterClrMapping/>
  </p:clrMapOvr>
  <p:transition spd="slow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9487AF56-3CE2-E74D-88D3-3A69E1E95079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/>
                  <a:t>Learn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acc>
                  </m:oMath>
                </a14:m>
                <a:endParaRPr lang="en-US"/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9487AF56-3CE2-E74D-88D3-3A69E1E9507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3"/>
                <a:stretch>
                  <a:fillRect l="-432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B69E0AC3-1A84-7944-8A39-3F7204B76FD9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2851632" y="575500"/>
                <a:ext cx="5596200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/>
                  <a:t>Now that we have our new model, we will talk about how to choose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acc>
                  </m:oMath>
                </a14:m>
                <a:r>
                  <a:rPr lang="en-US"/>
                  <a:t> to be the “best fit”. </a:t>
                </a:r>
              </a:p>
              <a:p>
                <a:r>
                  <a:rPr lang="en-US"/>
                  <a:t>The choice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𝑤</m:t>
                    </m:r>
                  </m:oMath>
                </a14:m>
                <a:r>
                  <a:rPr lang="en-US"/>
                  <a:t> affects how likely seeing our dataset is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B69E0AC3-1A84-7944-8A39-3F7204B76FD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851632" y="575500"/>
                <a:ext cx="5596200" cy="3981000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0B73B2-ECBE-0E4A-9772-CC093142DA7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37</a:t>
            </a:fld>
            <a:endParaRPr lang="en"/>
          </a:p>
        </p:txBody>
      </p:sp>
      <p:sp>
        <p:nvSpPr>
          <p:cNvPr id="7" name="Left-Up Arrow 6">
            <a:extLst>
              <a:ext uri="{FF2B5EF4-FFF2-40B4-BE49-F238E27FC236}">
                <a16:creationId xmlns:a16="http://schemas.microsoft.com/office/drawing/2014/main" id="{656BD256-2F52-1246-B9B5-CC9EEA9DF195}"/>
              </a:ext>
            </a:extLst>
          </p:cNvPr>
          <p:cNvSpPr/>
          <p:nvPr/>
        </p:nvSpPr>
        <p:spPr>
          <a:xfrm flipH="1">
            <a:off x="3318580" y="2126235"/>
            <a:ext cx="2538804" cy="2214209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81C35755-5580-A74C-A8FE-03359DA82884}"/>
                  </a:ext>
                </a:extLst>
              </p:cNvPr>
              <p:cNvSpPr/>
              <p:nvPr/>
            </p:nvSpPr>
            <p:spPr>
              <a:xfrm>
                <a:off x="3243569" y="4330427"/>
                <a:ext cx="2613815" cy="30777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>
                    <a:solidFill>
                      <a:srgbClr val="666666"/>
                    </a:solidFill>
                    <a:latin typeface="Nunito Sans" pitchFamily="2" charset="77"/>
                  </a:rPr>
                  <a:t>0     1     2      3     4   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⋯</m:t>
                    </m:r>
                  </m:oMath>
                </a14:m>
                <a:endParaRPr lang="en-US"/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81C35755-5580-A74C-A8FE-03359DA8288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3569" y="4330427"/>
                <a:ext cx="2613815" cy="307777"/>
              </a:xfrm>
              <a:prstGeom prst="rect">
                <a:avLst/>
              </a:prstGeom>
              <a:blipFill>
                <a:blip r:embed="rId5"/>
                <a:stretch>
                  <a:fillRect l="-966" b="-192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>
            <a:extLst>
              <a:ext uri="{FF2B5EF4-FFF2-40B4-BE49-F238E27FC236}">
                <a16:creationId xmlns:a16="http://schemas.microsoft.com/office/drawing/2014/main" id="{A235F948-5E39-6047-BA0E-A1A9FC2D340B}"/>
              </a:ext>
            </a:extLst>
          </p:cNvPr>
          <p:cNvSpPr/>
          <p:nvPr/>
        </p:nvSpPr>
        <p:spPr>
          <a:xfrm>
            <a:off x="3318580" y="2499243"/>
            <a:ext cx="182880" cy="914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9622F92-69EC-9F4D-AC33-78E5CF9EDDA1}"/>
              </a:ext>
            </a:extLst>
          </p:cNvPr>
          <p:cNvSpPr/>
          <p:nvPr/>
        </p:nvSpPr>
        <p:spPr>
          <a:xfrm>
            <a:off x="3706651" y="3136244"/>
            <a:ext cx="182880" cy="914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7866233-EB5C-E342-810E-8F031477826E}"/>
              </a:ext>
            </a:extLst>
          </p:cNvPr>
          <p:cNvSpPr/>
          <p:nvPr/>
        </p:nvSpPr>
        <p:spPr>
          <a:xfrm>
            <a:off x="3973863" y="3137264"/>
            <a:ext cx="182880" cy="914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A0323432-ED4F-EC4A-AE2B-4EE2049C976C}"/>
              </a:ext>
            </a:extLst>
          </p:cNvPr>
          <p:cNvSpPr/>
          <p:nvPr/>
        </p:nvSpPr>
        <p:spPr>
          <a:xfrm>
            <a:off x="3973863" y="2787538"/>
            <a:ext cx="182880" cy="914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5B73E9B-F926-EC41-B565-48FC54887594}"/>
              </a:ext>
            </a:extLst>
          </p:cNvPr>
          <p:cNvSpPr/>
          <p:nvPr/>
        </p:nvSpPr>
        <p:spPr>
          <a:xfrm>
            <a:off x="4369218" y="2498981"/>
            <a:ext cx="182880" cy="914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F35E9C7F-DF1B-4042-8382-08340E9EE6FE}"/>
              </a:ext>
            </a:extLst>
          </p:cNvPr>
          <p:cNvSpPr/>
          <p:nvPr/>
        </p:nvSpPr>
        <p:spPr>
          <a:xfrm>
            <a:off x="4710553" y="3547157"/>
            <a:ext cx="182880" cy="182880"/>
          </a:xfrm>
          <a:prstGeom prst="plus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Cross 15">
            <a:extLst>
              <a:ext uri="{FF2B5EF4-FFF2-40B4-BE49-F238E27FC236}">
                <a16:creationId xmlns:a16="http://schemas.microsoft.com/office/drawing/2014/main" id="{9D4B3ABC-1F8A-3E48-8D79-0B82FE003BFD}"/>
              </a:ext>
            </a:extLst>
          </p:cNvPr>
          <p:cNvSpPr/>
          <p:nvPr/>
        </p:nvSpPr>
        <p:spPr>
          <a:xfrm>
            <a:off x="4710020" y="3852244"/>
            <a:ext cx="182880" cy="182880"/>
          </a:xfrm>
          <a:prstGeom prst="plus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Cross 16">
            <a:extLst>
              <a:ext uri="{FF2B5EF4-FFF2-40B4-BE49-F238E27FC236}">
                <a16:creationId xmlns:a16="http://schemas.microsoft.com/office/drawing/2014/main" id="{5D222386-F3EF-664F-B5F8-1C81E6252813}"/>
              </a:ext>
            </a:extLst>
          </p:cNvPr>
          <p:cNvSpPr/>
          <p:nvPr/>
        </p:nvSpPr>
        <p:spPr>
          <a:xfrm>
            <a:off x="4369218" y="4221192"/>
            <a:ext cx="182880" cy="182880"/>
          </a:xfrm>
          <a:prstGeom prst="plus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F860DE18-F672-7A42-9375-F400BB1BC805}"/>
              </a:ext>
            </a:extLst>
          </p:cNvPr>
          <p:cNvSpPr/>
          <p:nvPr/>
        </p:nvSpPr>
        <p:spPr>
          <a:xfrm>
            <a:off x="5087054" y="3547157"/>
            <a:ext cx="182880" cy="182880"/>
          </a:xfrm>
          <a:prstGeom prst="plus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007C4C43-2CD3-2445-8EE0-C3A077B2AB82}"/>
              </a:ext>
            </a:extLst>
          </p:cNvPr>
          <p:cNvSpPr/>
          <p:nvPr/>
        </p:nvSpPr>
        <p:spPr>
          <a:xfrm>
            <a:off x="3890607" y="3889261"/>
            <a:ext cx="182880" cy="182880"/>
          </a:xfrm>
          <a:prstGeom prst="plus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25DA50A-BE31-9441-9142-9E316B57F55D}"/>
              </a:ext>
            </a:extLst>
          </p:cNvPr>
          <p:cNvSpPr/>
          <p:nvPr/>
        </p:nvSpPr>
        <p:spPr>
          <a:xfrm>
            <a:off x="3035926" y="1825166"/>
            <a:ext cx="7393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#awful</a:t>
            </a:r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97CEEA21-C375-524A-A503-67419C9AAD0E}"/>
              </a:ext>
            </a:extLst>
          </p:cNvPr>
          <p:cNvSpPr/>
          <p:nvPr/>
        </p:nvSpPr>
        <p:spPr>
          <a:xfrm>
            <a:off x="5163212" y="4342312"/>
            <a:ext cx="10647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#awesome</a:t>
            </a:r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95A7E32C-8A57-594D-BF75-687C711F4BCB}"/>
                  </a:ext>
                </a:extLst>
              </p:cNvPr>
              <p:cNvSpPr txBox="1"/>
              <p:nvPr/>
            </p:nvSpPr>
            <p:spPr>
              <a:xfrm>
                <a:off x="5889484" y="1752804"/>
                <a:ext cx="3169842" cy="225722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ℓ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nary>
                        <m:naryPr>
                          <m:chr m:val="∏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p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|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en-US" b="0"/>
              </a:p>
              <a:p>
                <a:endParaRPr lang="en-US" b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=+1</m:t>
                          </m:r>
                        </m:e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1+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sup>
                              </m:s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sup>
                              </m:s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br>
                  <a:rPr lang="en-US"/>
                </a:br>
                <a:endParaRPr lang="en-US"/>
              </a:p>
              <a:p>
                <a:endParaRPr lang="en-US" i="1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  <m:e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sup>
                              </m:s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sup>
                              </m:s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1+</m:t>
                          </m:r>
                          <m:sSup>
                            <m:sSup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sup>
                              </m:s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sup>
                              </m:s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/>
              </a:p>
              <a:p>
                <a:endParaRPr lang="en-US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95A7E32C-8A57-594D-BF75-687C711F4BC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89484" y="1752804"/>
                <a:ext cx="3169842" cy="2257221"/>
              </a:xfrm>
              <a:prstGeom prst="rect">
                <a:avLst/>
              </a:prstGeom>
              <a:blipFill>
                <a:blip r:embed="rId6"/>
                <a:stretch>
                  <a:fillRect t="-297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9A8BCBAE-A8C6-48CF-B63C-35632BC75AE1}"/>
                  </a:ext>
                </a:extLst>
              </p14:cNvPr>
              <p14:cNvContentPartPr/>
              <p14:nvPr/>
            </p14:nvContentPartPr>
            <p14:xfrm>
              <a:off x="2631600" y="44280"/>
              <a:ext cx="6388920" cy="495684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9A8BCBAE-A8C6-48CF-B63C-35632BC75AE1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622240" y="34920"/>
                <a:ext cx="6407640" cy="4975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84EA785A-9107-487C-982C-D4B3EECF6E48}"/>
                  </a:ext>
                </a:extLst>
              </p14:cNvPr>
              <p14:cNvContentPartPr/>
              <p14:nvPr/>
            </p14:nvContentPartPr>
            <p14:xfrm>
              <a:off x="3912378" y="513043"/>
              <a:ext cx="95400" cy="9000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84EA785A-9107-487C-982C-D4B3EECF6E48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894738" y="495043"/>
                <a:ext cx="131040" cy="125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53045875"/>
      </p:ext>
    </p:extLst>
  </p:cSld>
  <p:clrMapOvr>
    <a:masterClrMapping/>
  </p:clrMapOvr>
  <p:transition spd="slow">
    <p:push dir="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3E769F-B1EC-954A-B94E-392A57AD11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Maximum Likelihood Estimate (MLE)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D33BA92-E99C-6043-9779-B2ABA438300A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2777759" y="575500"/>
                <a:ext cx="6053375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Find the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𝑤</m:t>
                    </m:r>
                  </m:oMath>
                </a14:m>
                <a:r>
                  <a:rPr lang="en-US" dirty="0"/>
                  <a:t> that maximizes the likelihood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 </m:t>
                      </m:r>
                      <m:func>
                        <m:func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argmax</m:t>
                              </m:r>
                            </m:e>
                            <m:lim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ℓ</m:t>
                          </m:r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d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= </m:t>
                          </m:r>
                          <m:func>
                            <m:func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funcPr>
                            <m:fName>
                              <m:limLow>
                                <m:limLowPr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limLowPr>
                                <m:e>
                                  <m:r>
                                    <m:rPr>
                                      <m:sty m:val="p"/>
                                    </m:rPr>
                                    <a:rPr lang="en-US" b="0" i="0" dirty="0" smtClean="0">
                                      <a:latin typeface="Cambria Math" panose="02040503050406030204" pitchFamily="18" charset="0"/>
                                    </a:rPr>
                                    <m:t>argmax</m:t>
                                  </m:r>
                                </m:e>
                                <m:lim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lim>
                              </m:limLow>
                            </m:fName>
                            <m:e>
                              <m:nary>
                                <m:naryPr>
                                  <m:chr m:val="∏"/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23"/>
                                    </m:r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=1</m:t>
                                  </m:r>
                                </m:sub>
                                <m:sup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  <m:e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𝑃</m:t>
                                  </m:r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(</m:t>
                                  </m:r>
                                  <m:sSub>
                                    <m:sSubPr>
                                      <m:ctrlP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|</m:t>
                                  </m:r>
                                  <m:sSub>
                                    <m:sSubPr>
                                      <m:ctrlP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, </m:t>
                                  </m:r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)</m:t>
                                  </m:r>
                                </m:e>
                              </m:nary>
                            </m:e>
                          </m:func>
                        </m:e>
                      </m:func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Generally, we maximize the log-likelihood which looks like 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i="1" dirty="0">
                          <a:latin typeface="Cambria Math" panose="02040503050406030204" pitchFamily="18" charset="0"/>
                        </a:rPr>
                        <m:t>= </m:t>
                      </m:r>
                      <m:func>
                        <m:func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dirty="0">
                                  <a:latin typeface="Cambria Math" panose="02040503050406030204" pitchFamily="18" charset="0"/>
                                </a:rPr>
                                <m:t>argmax</m:t>
                              </m:r>
                            </m:e>
                            <m:lim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ℓ</m:t>
                          </m:r>
                          <m:d>
                            <m:d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d>
                        </m:e>
                      </m:fun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dirty="0">
                                  <a:latin typeface="Cambria Math" panose="02040503050406030204" pitchFamily="18" charset="0"/>
                                </a:rPr>
                                <m:t>argmax</m:t>
                              </m:r>
                            </m:e>
                            <m:lim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m:rPr>
                              <m:sty m:val="p"/>
                            </m:rPr>
                            <a:rPr lang="en-US" b="0" i="0" dirty="0" smtClean="0">
                              <a:latin typeface="Cambria Math" panose="02040503050406030204" pitchFamily="18" charset="0"/>
                            </a:rPr>
                            <m:t>log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⁡(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ℓ</m:t>
                          </m:r>
                          <m:d>
                            <m:d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d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dirty="0">
                                  <a:latin typeface="Cambria Math" panose="02040503050406030204" pitchFamily="18" charset="0"/>
                                </a:rPr>
                                <m:t>argmax</m:t>
                              </m:r>
                            </m:e>
                            <m:lim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nary>
                            <m:naryPr>
                              <m:chr m:val="∑"/>
                              <m:ctrlPr>
                                <a:rPr lang="en-US" i="1" dirty="0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log</m:t>
                              </m:r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⁡(</m:t>
                              </m:r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d>
                                <m:dPr>
                                  <m:endChr m:val="|"/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</m:e>
                              </m:d>
                              <m:sSub>
                                <m:sSubPr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))</m:t>
                              </m:r>
                            </m:e>
                          </m:nary>
                        </m:e>
                      </m:func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Also commonly written by separating out positive/negative terms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135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35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sz="1350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1350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135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1350" b="0" i="0" dirty="0" smtClean="0">
                                  <a:latin typeface="Cambria Math" panose="02040503050406030204" pitchFamily="18" charset="0"/>
                                </a:rPr>
                                <m:t>argmax</m:t>
                              </m:r>
                            </m:e>
                            <m:lim>
                              <m:r>
                                <a:rPr lang="en-US" sz="1350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nary>
                            <m:naryPr>
                              <m:chr m:val="∑"/>
                              <m:ctrlPr>
                                <a:rPr lang="en-US" sz="135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sz="1350" b="0" i="1" dirty="0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sz="1350" b="0" i="1" dirty="0" smtClean="0">
                                  <a:latin typeface="Cambria Math" panose="02040503050406030204" pitchFamily="18" charset="0"/>
                                </a:rPr>
                                <m:t>=1:</m:t>
                              </m:r>
                              <m:sSub>
                                <m:sSubPr>
                                  <m:ctrlPr>
                                    <a:rPr lang="en-US" sz="1350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m:rPr>
                                      <m:brk m:alnAt="23"/>
                                    </m:rPr>
                                    <a:rPr lang="en-US" sz="1350" b="0" i="1" dirty="0" smtClean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m:rPr>
                                      <m:brk m:alnAt="23"/>
                                    </m:rPr>
                                    <a:rPr lang="en-US" sz="1350" b="0" i="1" dirty="0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m:rPr>
                                  <m:brk m:alnAt="23"/>
                                </m:rPr>
                                <a:rPr lang="en-US" sz="1350" b="0" i="1" dirty="0" smtClean="0"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a:rPr lang="en-US" sz="1350" b="0" i="1" dirty="0" smtClean="0">
                                  <a:latin typeface="Cambria Math" panose="02040503050406030204" pitchFamily="18" charset="0"/>
                                </a:rPr>
                                <m:t>+1 </m:t>
                              </m:r>
                            </m:sub>
                            <m:sup>
                              <m:r>
                                <a:rPr lang="en-US" sz="1350" b="0" i="1" dirty="0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  <m:e>
                              <m:func>
                                <m:funcPr>
                                  <m:ctrlPr>
                                    <a:rPr lang="en-US" sz="1350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1350" b="0" i="0" dirty="0" smtClean="0">
                                      <a:latin typeface="Cambria Math" panose="02040503050406030204" pitchFamily="18" charset="0"/>
                                    </a:rPr>
                                    <m:t>ln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lang="en-US" sz="1350" b="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f>
                                        <m:fPr>
                                          <m:ctrlPr>
                                            <a:rPr lang="en-US" sz="1350" b="0" i="1" dirty="0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sz="1350" b="0" i="1" dirty="0" smtClean="0">
                                              <a:latin typeface="Cambria Math" panose="02040503050406030204" pitchFamily="18" charset="0"/>
                                            </a:rPr>
                                            <m:t>1</m:t>
                                          </m:r>
                                        </m:num>
                                        <m:den>
                                          <m:r>
                                            <a:rPr lang="en-US" sz="1350" b="0" i="1" dirty="0" smtClean="0">
                                              <a:latin typeface="Cambria Math" panose="02040503050406030204" pitchFamily="18" charset="0"/>
                                            </a:rPr>
                                            <m:t>1+</m:t>
                                          </m:r>
                                          <m:sSup>
                                            <m:sSupPr>
                                              <m:ctrlPr>
                                                <a:rPr lang="en-US" sz="1350" b="0" i="1" dirty="0" smtClean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en-US" sz="1350" b="0" i="1" dirty="0" smtClean="0">
                                                  <a:latin typeface="Cambria Math" panose="02040503050406030204" pitchFamily="18" charset="0"/>
                                                </a:rPr>
                                                <m:t>𝑒</m:t>
                                              </m:r>
                                            </m:e>
                                            <m:sup>
                                              <m:r>
                                                <a:rPr lang="en-US" sz="1350" b="0" i="1" dirty="0" smtClean="0">
                                                  <a:latin typeface="Cambria Math" panose="02040503050406030204" pitchFamily="18" charset="0"/>
                                                </a:rPr>
                                                <m:t>−</m:t>
                                              </m:r>
                                              <m:sSup>
                                                <m:sSupPr>
                                                  <m:ctrlPr>
                                                    <a:rPr lang="en-US" sz="1350" b="0" i="1" dirty="0" smtClean="0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pPr>
                                                <m:e>
                                                  <m:r>
                                                    <a:rPr lang="en-US" sz="1350" b="0" i="1" dirty="0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𝑤</m:t>
                                                  </m:r>
                                                </m:e>
                                                <m:sup>
                                                  <m:r>
                                                    <a:rPr lang="en-US" sz="1350" b="0" i="1" dirty="0" smtClean="0">
                                                      <a:latin typeface="Cambria Math" panose="02040503050406030204" pitchFamily="18" charset="0"/>
                                                    </a:rPr>
                                                    <m:t>𝑇</m:t>
                                                  </m:r>
                                                </m:sup>
                                              </m:sSup>
                                              <m:r>
                                                <a:rPr lang="en-US" sz="1350" b="0" i="1" dirty="0" smtClean="0">
                                                  <a:latin typeface="Cambria Math" panose="02040503050406030204" pitchFamily="18" charset="0"/>
                                                </a:rPr>
                                                <m:t>h</m:t>
                                              </m:r>
                                              <m:r>
                                                <a:rPr lang="en-US" sz="1350" b="0" i="1" dirty="0" smtClean="0">
                                                  <a:latin typeface="Cambria Math" panose="02040503050406030204" pitchFamily="18" charset="0"/>
                                                </a:rPr>
                                                <m:t>(</m:t>
                                              </m:r>
                                              <m:r>
                                                <a:rPr lang="en-US" sz="1350" b="0" i="1" dirty="0" smtClean="0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  <m:r>
                                                <a:rPr lang="en-US" sz="1350" b="0" i="1" dirty="0" smtClean="0">
                                                  <a:latin typeface="Cambria Math" panose="02040503050406030204" pitchFamily="18" charset="0"/>
                                                </a:rPr>
                                                <m:t>)</m:t>
                                              </m:r>
                                            </m:sup>
                                          </m:sSup>
                                        </m:den>
                                      </m:f>
                                    </m:e>
                                  </m:d>
                                </m:e>
                              </m:func>
                              <m:r>
                                <a:rPr lang="en-US" sz="1350" b="0" i="1" dirty="0" smtClean="0">
                                  <a:latin typeface="Cambria Math" panose="02040503050406030204" pitchFamily="18" charset="0"/>
                                </a:rPr>
                                <m:t>+ </m:t>
                              </m:r>
                              <m:nary>
                                <m:naryPr>
                                  <m:chr m:val="∑"/>
                                  <m:ctrlPr>
                                    <a:rPr lang="en-US" sz="1350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23"/>
                                    </m:rPr>
                                    <a:rPr lang="en-US" sz="1350" b="0" i="1" dirty="0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  <m:r>
                                    <a:rPr lang="en-US" sz="1350" b="0" i="1" dirty="0" smtClean="0">
                                      <a:latin typeface="Cambria Math" panose="02040503050406030204" pitchFamily="18" charset="0"/>
                                    </a:rPr>
                                    <m:t>=1:</m:t>
                                  </m:r>
                                  <m:sSub>
                                    <m:sSubPr>
                                      <m:ctrlPr>
                                        <a:rPr lang="en-US" sz="1350" b="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m:rPr>
                                          <m:brk m:alnAt="23"/>
                                        </m:rPr>
                                        <a:rPr lang="en-US" sz="1350" b="0" i="1" dirty="0" smtClean="0">
                                          <a:latin typeface="Cambria Math" panose="02040503050406030204" pitchFamily="18" charset="0"/>
                                        </a:rPr>
                                        <m:t>𝑦</m:t>
                                      </m:r>
                                    </m:e>
                                    <m:sub>
                                      <m:r>
                                        <m:rPr>
                                          <m:brk m:alnAt="23"/>
                                        </m:rPr>
                                        <a:rPr lang="en-US" sz="1350" b="0" i="1" dirty="0" smtClean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m:rPr>
                                      <m:brk m:alnAt="23"/>
                                    </m:rPr>
                                    <a:rPr lang="en-US" sz="1350" b="0" i="1" dirty="0" smtClean="0">
                                      <a:latin typeface="Cambria Math" panose="02040503050406030204" pitchFamily="18" charset="0"/>
                                    </a:rPr>
                                    <m:t>=</m:t>
                                  </m:r>
                                  <m:r>
                                    <a:rPr lang="en-US" sz="1350" b="0" i="1" dirty="0" smtClean="0">
                                      <a:latin typeface="Cambria Math" panose="02040503050406030204" pitchFamily="18" charset="0"/>
                                    </a:rPr>
                                    <m:t>−1</m:t>
                                  </m:r>
                                </m:sub>
                                <m:sup>
                                  <m:r>
                                    <a:rPr lang="en-US" sz="1350" b="0" i="1" dirty="0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  <m:e>
                                  <m:func>
                                    <m:funcPr>
                                      <m:ctrlPr>
                                        <a:rPr lang="en-US" sz="1350" b="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funcPr>
                                    <m:fName>
                                      <m:r>
                                        <m:rPr>
                                          <m:sty m:val="p"/>
                                        </m:rPr>
                                        <a:rPr lang="en-US" sz="1350" b="0" i="0" dirty="0" smtClean="0">
                                          <a:latin typeface="Cambria Math" panose="02040503050406030204" pitchFamily="18" charset="0"/>
                                        </a:rPr>
                                        <m:t>ln</m:t>
                                      </m:r>
                                    </m:fName>
                                    <m:e>
                                      <m:d>
                                        <m:dPr>
                                          <m:ctrlPr>
                                            <a:rPr lang="en-US" sz="1350" b="0" i="1" dirty="0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sz="1350" b="0" i="1" dirty="0" smtClean="0">
                                              <a:latin typeface="Cambria Math" panose="02040503050406030204" pitchFamily="18" charset="0"/>
                                            </a:rPr>
                                            <m:t>1−</m:t>
                                          </m:r>
                                          <m:f>
                                            <m:fPr>
                                              <m:ctrlPr>
                                                <a:rPr lang="en-US" sz="1350" i="1" dirty="0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fPr>
                                            <m:num>
                                              <m:r>
                                                <a:rPr lang="en-US" sz="1350" i="1" dirty="0">
                                                  <a:latin typeface="Cambria Math" panose="02040503050406030204" pitchFamily="18" charset="0"/>
                                                </a:rPr>
                                                <m:t>1</m:t>
                                              </m:r>
                                            </m:num>
                                            <m:den>
                                              <m:r>
                                                <a:rPr lang="en-US" sz="1350" i="1" dirty="0">
                                                  <a:latin typeface="Cambria Math" panose="02040503050406030204" pitchFamily="18" charset="0"/>
                                                </a:rPr>
                                                <m:t>1+</m:t>
                                              </m:r>
                                              <m:sSup>
                                                <m:sSupPr>
                                                  <m:ctrlPr>
                                                    <a:rPr lang="en-US" sz="1350" i="1" dirty="0">
                                                      <a:latin typeface="Cambria Math" panose="02040503050406030204" pitchFamily="18" charset="0"/>
                                                    </a:rPr>
                                                  </m:ctrlPr>
                                                </m:sSupPr>
                                                <m:e>
                                                  <m:r>
                                                    <a:rPr lang="en-US" sz="1350" i="1" dirty="0">
                                                      <a:latin typeface="Cambria Math" panose="02040503050406030204" pitchFamily="18" charset="0"/>
                                                    </a:rPr>
                                                    <m:t>𝑒</m:t>
                                                  </m:r>
                                                </m:e>
                                                <m:sup>
                                                  <m:r>
                                                    <a:rPr lang="en-US" sz="1350" i="1" dirty="0">
                                                      <a:latin typeface="Cambria Math" panose="02040503050406030204" pitchFamily="18" charset="0"/>
                                                    </a:rPr>
                                                    <m:t>−</m:t>
                                                  </m:r>
                                                  <m:sSup>
                                                    <m:sSupPr>
                                                      <m:ctrlPr>
                                                        <a:rPr lang="en-US" sz="1350" i="1" dirty="0">
                                                          <a:latin typeface="Cambria Math" panose="02040503050406030204" pitchFamily="18" charset="0"/>
                                                        </a:rPr>
                                                      </m:ctrlPr>
                                                    </m:sSupPr>
                                                    <m:e>
                                                      <m:r>
                                                        <a:rPr lang="en-US" sz="1350" i="1" dirty="0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𝑤</m:t>
                                                      </m:r>
                                                    </m:e>
                                                    <m:sup>
                                                      <m:r>
                                                        <a:rPr lang="en-US" sz="1350" i="1" dirty="0">
                                                          <a:latin typeface="Cambria Math" panose="02040503050406030204" pitchFamily="18" charset="0"/>
                                                        </a:rPr>
                                                        <m:t>𝑇</m:t>
                                                      </m:r>
                                                    </m:sup>
                                                  </m:sSup>
                                                  <m:r>
                                                    <a:rPr lang="en-US" sz="1350" i="1" dirty="0">
                                                      <a:latin typeface="Cambria Math" panose="02040503050406030204" pitchFamily="18" charset="0"/>
                                                    </a:rPr>
                                                    <m:t>h</m:t>
                                                  </m:r>
                                                  <m:r>
                                                    <a:rPr lang="en-US" sz="1350" i="1" dirty="0">
                                                      <a:latin typeface="Cambria Math" panose="02040503050406030204" pitchFamily="18" charset="0"/>
                                                    </a:rPr>
                                                    <m:t>(</m:t>
                                                  </m:r>
                                                  <m:r>
                                                    <a:rPr lang="en-US" sz="1350" i="1" dirty="0">
                                                      <a:latin typeface="Cambria Math" panose="02040503050406030204" pitchFamily="18" charset="0"/>
                                                    </a:rPr>
                                                    <m:t>𝑥</m:t>
                                                  </m:r>
                                                  <m:r>
                                                    <a:rPr lang="en-US" sz="1350" i="1" dirty="0">
                                                      <a:latin typeface="Cambria Math" panose="02040503050406030204" pitchFamily="18" charset="0"/>
                                                    </a:rPr>
                                                    <m:t>)</m:t>
                                                  </m:r>
                                                </m:sup>
                                              </m:sSup>
                                            </m:den>
                                          </m:f>
                                        </m:e>
                                      </m:d>
                                    </m:e>
                                  </m:func>
                                </m:e>
                              </m:nary>
                              <m:r>
                                <a:rPr lang="en-US" sz="1350" b="0" i="1" dirty="0" smtClean="0">
                                  <a:latin typeface="Cambria Math" panose="02040503050406030204" pitchFamily="18" charset="0"/>
                                </a:rPr>
                                <m:t>  </m:t>
                              </m:r>
                            </m:e>
                          </m:nary>
                        </m:e>
                      </m:func>
                    </m:oMath>
                  </m:oMathPara>
                </a14:m>
                <a:endParaRPr lang="en-US" sz="1350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D33BA92-E99C-6043-9779-B2ABA438300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777759" y="575500"/>
                <a:ext cx="6053375" cy="3981000"/>
              </a:xfrm>
              <a:blipFill>
                <a:blip r:embed="rId3"/>
                <a:stretch>
                  <a:fillRect t="-5414" b="-2070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D8E35D-CD41-E845-BBD6-9952E63BF24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38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12D98810-FC3B-489B-8811-8479189A1B67}"/>
                  </a:ext>
                </a:extLst>
              </p14:cNvPr>
              <p14:cNvContentPartPr/>
              <p14:nvPr/>
            </p14:nvContentPartPr>
            <p14:xfrm>
              <a:off x="3747240" y="97560"/>
              <a:ext cx="5058000" cy="482904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12D98810-FC3B-489B-8811-8479189A1B67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737880" y="88200"/>
                <a:ext cx="5076720" cy="4847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1D8A2823-BCBE-4FAA-8DA1-B0BA5F36C3AA}"/>
                  </a:ext>
                </a:extLst>
              </p14:cNvPr>
              <p14:cNvContentPartPr/>
              <p14:nvPr/>
            </p14:nvContentPartPr>
            <p14:xfrm>
              <a:off x="5453178" y="4650523"/>
              <a:ext cx="13320" cy="4968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1D8A2823-BCBE-4FAA-8DA1-B0BA5F36C3AA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444538" y="4641883"/>
                <a:ext cx="30960" cy="67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495620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E585CC-9FB4-1E48-A18B-04811DC8C1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Likelihood vs Error/Loss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22945D-92C1-8D44-9D76-509B1EEF206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In understanding how to measure error for the classification problem, we want to understand how close a prediction is to the correct class, which means we want to assign a high probability for a correct prediction, and low probability for an incorrect prediction</a:t>
            </a:r>
          </a:p>
          <a:p>
            <a:r>
              <a:rPr lang="en-US" dirty="0"/>
              <a:t>Likelihood and error are the inverse of each other:</a:t>
            </a:r>
          </a:p>
          <a:p>
            <a:pPr marL="139700" indent="0">
              <a:buNone/>
            </a:pPr>
            <a:r>
              <a:rPr lang="en-US" dirty="0"/>
              <a:t>	Maximizing likelihood = Minimizing Error</a:t>
            </a:r>
          </a:p>
          <a:p>
            <a:pPr marL="596900" lvl="1" indent="0">
              <a:buNone/>
            </a:pPr>
            <a:endParaRPr lang="en-US" dirty="0"/>
          </a:p>
          <a:p>
            <a:pPr marL="596900" lvl="1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3FDD37-4F2B-AD41-883E-A7077A40988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39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9812978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3BC8182-15C7-0B4F-8993-265F36E82D8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Recap: Intro to Classification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08237EEA-F77A-1648-975F-6EB283006713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Continuing from Lec5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F2C99E-2635-154F-87CE-241ADC8BC0B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82574131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2EDF9F94-FFAA-7F47-9A5D-8C2CACBDD642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581250"/>
                <a:ext cx="5596200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Which setting of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𝒘</m:t>
                    </m:r>
                  </m:oMath>
                </a14:m>
                <a:r>
                  <a:rPr lang="en-US" b="1" dirty="0"/>
                  <a:t> should we use?</a:t>
                </a:r>
              </a:p>
              <a:p>
                <a:pPr marL="139700" indent="0">
                  <a:buNone/>
                </a:pPr>
                <a:endParaRPr lang="en-US" b="1" dirty="0"/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2EDF9F94-FFAA-7F47-9A5D-8C2CACBDD64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581250"/>
                <a:ext cx="5596200" cy="3981000"/>
              </a:xfr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62F6EAA-24A3-B241-A9FC-8255F554685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40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AFA1F0C-13AB-E14E-A37D-B5B0E921E6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 min</a:t>
            </a:r>
          </a:p>
        </p:txBody>
      </p:sp>
      <p:sp>
        <p:nvSpPr>
          <p:cNvPr id="67" name="Left-Up Arrow 66">
            <a:extLst>
              <a:ext uri="{FF2B5EF4-FFF2-40B4-BE49-F238E27FC236}">
                <a16:creationId xmlns:a16="http://schemas.microsoft.com/office/drawing/2014/main" id="{F83F2D66-9D9C-6A40-8891-DA788E825115}"/>
              </a:ext>
            </a:extLst>
          </p:cNvPr>
          <p:cNvSpPr/>
          <p:nvPr/>
        </p:nvSpPr>
        <p:spPr>
          <a:xfrm flipH="1">
            <a:off x="3090625" y="1588401"/>
            <a:ext cx="2538804" cy="2214209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30C674D1-D22F-5848-9498-5AC7F5583C2F}"/>
              </a:ext>
            </a:extLst>
          </p:cNvPr>
          <p:cNvSpPr/>
          <p:nvPr/>
        </p:nvSpPr>
        <p:spPr>
          <a:xfrm>
            <a:off x="3090625" y="1961409"/>
            <a:ext cx="182880" cy="914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334FFCAA-1F8B-134F-A642-8DE11BD070EA}"/>
              </a:ext>
            </a:extLst>
          </p:cNvPr>
          <p:cNvSpPr/>
          <p:nvPr/>
        </p:nvSpPr>
        <p:spPr>
          <a:xfrm>
            <a:off x="3478696" y="2598410"/>
            <a:ext cx="182880" cy="914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E47355E3-A652-C74D-A555-F918E339A6E9}"/>
              </a:ext>
            </a:extLst>
          </p:cNvPr>
          <p:cNvSpPr/>
          <p:nvPr/>
        </p:nvSpPr>
        <p:spPr>
          <a:xfrm>
            <a:off x="3745908" y="2599430"/>
            <a:ext cx="182880" cy="914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5FCCB120-2D51-3944-A51B-FF9F73EB3732}"/>
              </a:ext>
            </a:extLst>
          </p:cNvPr>
          <p:cNvSpPr/>
          <p:nvPr/>
        </p:nvSpPr>
        <p:spPr>
          <a:xfrm>
            <a:off x="3745908" y="2249704"/>
            <a:ext cx="182880" cy="914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40883BD5-AE3A-AF4E-B4D4-70D9F5EBBEB0}"/>
              </a:ext>
            </a:extLst>
          </p:cNvPr>
          <p:cNvSpPr/>
          <p:nvPr/>
        </p:nvSpPr>
        <p:spPr>
          <a:xfrm>
            <a:off x="4141263" y="1961147"/>
            <a:ext cx="182880" cy="914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Cross 74">
            <a:extLst>
              <a:ext uri="{FF2B5EF4-FFF2-40B4-BE49-F238E27FC236}">
                <a16:creationId xmlns:a16="http://schemas.microsoft.com/office/drawing/2014/main" id="{596B9511-7565-5A45-B7D6-5B6C6C71996B}"/>
              </a:ext>
            </a:extLst>
          </p:cNvPr>
          <p:cNvSpPr/>
          <p:nvPr/>
        </p:nvSpPr>
        <p:spPr>
          <a:xfrm>
            <a:off x="4482598" y="3009323"/>
            <a:ext cx="182880" cy="182880"/>
          </a:xfrm>
          <a:prstGeom prst="plus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Cross 75">
            <a:extLst>
              <a:ext uri="{FF2B5EF4-FFF2-40B4-BE49-F238E27FC236}">
                <a16:creationId xmlns:a16="http://schemas.microsoft.com/office/drawing/2014/main" id="{6AE0454D-ACB0-FE4F-BFF7-DB9B97A96FC2}"/>
              </a:ext>
            </a:extLst>
          </p:cNvPr>
          <p:cNvSpPr/>
          <p:nvPr/>
        </p:nvSpPr>
        <p:spPr>
          <a:xfrm>
            <a:off x="4482065" y="3314410"/>
            <a:ext cx="182880" cy="182880"/>
          </a:xfrm>
          <a:prstGeom prst="plus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Cross 78">
            <a:extLst>
              <a:ext uri="{FF2B5EF4-FFF2-40B4-BE49-F238E27FC236}">
                <a16:creationId xmlns:a16="http://schemas.microsoft.com/office/drawing/2014/main" id="{97FEA82C-F379-B54B-B792-3C33FCA7C259}"/>
              </a:ext>
            </a:extLst>
          </p:cNvPr>
          <p:cNvSpPr/>
          <p:nvPr/>
        </p:nvSpPr>
        <p:spPr>
          <a:xfrm>
            <a:off x="4141263" y="3683358"/>
            <a:ext cx="182880" cy="182880"/>
          </a:xfrm>
          <a:prstGeom prst="plus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Cross 79">
            <a:extLst>
              <a:ext uri="{FF2B5EF4-FFF2-40B4-BE49-F238E27FC236}">
                <a16:creationId xmlns:a16="http://schemas.microsoft.com/office/drawing/2014/main" id="{3467523F-C1CC-254C-A8E7-2CEB6AF00FE5}"/>
              </a:ext>
            </a:extLst>
          </p:cNvPr>
          <p:cNvSpPr/>
          <p:nvPr/>
        </p:nvSpPr>
        <p:spPr>
          <a:xfrm>
            <a:off x="4859099" y="3009323"/>
            <a:ext cx="182880" cy="182880"/>
          </a:xfrm>
          <a:prstGeom prst="plus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Cross 80">
            <a:extLst>
              <a:ext uri="{FF2B5EF4-FFF2-40B4-BE49-F238E27FC236}">
                <a16:creationId xmlns:a16="http://schemas.microsoft.com/office/drawing/2014/main" id="{2AC424C0-A0E7-A546-84E9-AA3B0C2C4E17}"/>
              </a:ext>
            </a:extLst>
          </p:cNvPr>
          <p:cNvSpPr/>
          <p:nvPr/>
        </p:nvSpPr>
        <p:spPr>
          <a:xfrm>
            <a:off x="3662652" y="3351427"/>
            <a:ext cx="182880" cy="182880"/>
          </a:xfrm>
          <a:prstGeom prst="plus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1561FED4-CA3C-4A47-AF52-FE9BAD1EEE97}"/>
              </a:ext>
            </a:extLst>
          </p:cNvPr>
          <p:cNvSpPr/>
          <p:nvPr/>
        </p:nvSpPr>
        <p:spPr>
          <a:xfrm>
            <a:off x="2807971" y="1287332"/>
            <a:ext cx="7393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#awful</a:t>
            </a:r>
            <a:endParaRPr lang="en-US" dirty="0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BB8165CA-883C-584A-A672-0302066B2BCB}"/>
              </a:ext>
            </a:extLst>
          </p:cNvPr>
          <p:cNvSpPr/>
          <p:nvPr/>
        </p:nvSpPr>
        <p:spPr>
          <a:xfrm>
            <a:off x="4935257" y="3804478"/>
            <a:ext cx="10647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#awesome</a:t>
            </a:r>
            <a:endParaRPr lang="en-US" dirty="0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97EFCE99-2469-B14E-9EBC-8EDA5921996F}"/>
              </a:ext>
            </a:extLst>
          </p:cNvPr>
          <p:cNvSpPr/>
          <p:nvPr/>
        </p:nvSpPr>
        <p:spPr>
          <a:xfrm>
            <a:off x="4482065" y="2743020"/>
            <a:ext cx="182880" cy="914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AA330749-81C4-2243-8A1D-028E3A65DE4E}"/>
              </a:ext>
            </a:extLst>
          </p:cNvPr>
          <p:cNvSpPr/>
          <p:nvPr/>
        </p:nvSpPr>
        <p:spPr>
          <a:xfrm>
            <a:off x="4088769" y="3082359"/>
            <a:ext cx="182880" cy="914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Cross 85">
            <a:extLst>
              <a:ext uri="{FF2B5EF4-FFF2-40B4-BE49-F238E27FC236}">
                <a16:creationId xmlns:a16="http://schemas.microsoft.com/office/drawing/2014/main" id="{0E9A49FF-E9F9-EF4C-8086-6F36BFDAF982}"/>
              </a:ext>
            </a:extLst>
          </p:cNvPr>
          <p:cNvSpPr/>
          <p:nvPr/>
        </p:nvSpPr>
        <p:spPr>
          <a:xfrm>
            <a:off x="5274242" y="2598410"/>
            <a:ext cx="182880" cy="182880"/>
          </a:xfrm>
          <a:prstGeom prst="plus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Cross 86">
            <a:extLst>
              <a:ext uri="{FF2B5EF4-FFF2-40B4-BE49-F238E27FC236}">
                <a16:creationId xmlns:a16="http://schemas.microsoft.com/office/drawing/2014/main" id="{B13AE5A9-B231-BD47-8F75-E065879E20D0}"/>
              </a:ext>
            </a:extLst>
          </p:cNvPr>
          <p:cNvSpPr/>
          <p:nvPr/>
        </p:nvSpPr>
        <p:spPr>
          <a:xfrm>
            <a:off x="4111522" y="2644130"/>
            <a:ext cx="182880" cy="182880"/>
          </a:xfrm>
          <a:prstGeom prst="plus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B0EDBA24-0B9E-E04D-8744-37633E945F1C}"/>
              </a:ext>
            </a:extLst>
          </p:cNvPr>
          <p:cNvCxnSpPr>
            <a:cxnSpLocks/>
          </p:cNvCxnSpPr>
          <p:nvPr/>
        </p:nvCxnSpPr>
        <p:spPr>
          <a:xfrm flipV="1">
            <a:off x="3138673" y="1745091"/>
            <a:ext cx="2619665" cy="2029707"/>
          </a:xfrm>
          <a:prstGeom prst="line">
            <a:avLst/>
          </a:prstGeom>
          <a:ln w="28575">
            <a:solidFill>
              <a:srgbClr val="95698A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5CA13B13-73C6-5840-9D27-FAA9383F4F54}"/>
              </a:ext>
            </a:extLst>
          </p:cNvPr>
          <p:cNvCxnSpPr>
            <a:cxnSpLocks/>
          </p:cNvCxnSpPr>
          <p:nvPr/>
        </p:nvCxnSpPr>
        <p:spPr>
          <a:xfrm flipV="1">
            <a:off x="3138673" y="1586534"/>
            <a:ext cx="2135569" cy="1819316"/>
          </a:xfrm>
          <a:prstGeom prst="line">
            <a:avLst/>
          </a:prstGeom>
          <a:ln w="28575">
            <a:solidFill>
              <a:srgbClr val="95698A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97C6BF54-3E2A-D84C-B139-3641B2264466}"/>
              </a:ext>
            </a:extLst>
          </p:cNvPr>
          <p:cNvCxnSpPr>
            <a:cxnSpLocks/>
          </p:cNvCxnSpPr>
          <p:nvPr/>
        </p:nvCxnSpPr>
        <p:spPr>
          <a:xfrm flipV="1">
            <a:off x="3138673" y="2341144"/>
            <a:ext cx="2718711" cy="1126158"/>
          </a:xfrm>
          <a:prstGeom prst="line">
            <a:avLst/>
          </a:prstGeom>
          <a:ln w="28575">
            <a:solidFill>
              <a:srgbClr val="95698A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8E46A627-1BF8-5B40-8BDE-93517EA0EF14}"/>
                  </a:ext>
                </a:extLst>
              </p:cNvPr>
              <p:cNvSpPr/>
              <p:nvPr/>
            </p:nvSpPr>
            <p:spPr>
              <a:xfrm>
                <a:off x="4180209" y="1238519"/>
                <a:ext cx="1434752" cy="33951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dirty="0" smtClean="0">
                          <a:solidFill>
                            <a:srgbClr val="666666"/>
                          </a:solidFill>
                          <a:latin typeface="Cambria Math" panose="02040503050406030204" pitchFamily="18" charset="0"/>
                          <a:ea typeface="Nunito Sans" pitchFamily="2" charset="77"/>
                          <a:cs typeface="Nunito Sans" pitchFamily="2" charset="77"/>
                        </a:rPr>
                        <m:t>ℓ</m:t>
                      </m:r>
                      <m:d>
                        <m:dPr>
                          <m:ctrlPr>
                            <a:rPr lang="en-US" b="0" i="1" dirty="0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b="0" i="1" dirty="0" smtClean="0">
                                  <a:solidFill>
                                    <a:srgbClr val="666666"/>
                                  </a:solidFill>
                                  <a:latin typeface="Cambria Math" panose="02040503050406030204" pitchFamily="18" charset="0"/>
                                  <a:ea typeface="Nunito Sans" pitchFamily="2" charset="77"/>
                                  <a:cs typeface="Nunito Sans" pitchFamily="2" charset="77"/>
                                </a:rPr>
                              </m:ctrlPr>
                            </m:sSupPr>
                            <m:e>
                              <m:r>
                                <a:rPr lang="en-US" b="0" i="1" dirty="0" smtClean="0">
                                  <a:solidFill>
                                    <a:srgbClr val="666666"/>
                                  </a:solidFill>
                                  <a:latin typeface="Cambria Math" panose="02040503050406030204" pitchFamily="18" charset="0"/>
                                  <a:ea typeface="Nunito Sans" pitchFamily="2" charset="77"/>
                                  <a:cs typeface="Nunito Sans" pitchFamily="2" charset="77"/>
                                </a:rPr>
                                <m:t>𝑤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US" b="0" i="1" dirty="0" smtClean="0">
                                      <a:solidFill>
                                        <a:srgbClr val="666666"/>
                                      </a:solidFill>
                                      <a:latin typeface="Cambria Math" panose="02040503050406030204" pitchFamily="18" charset="0"/>
                                      <a:ea typeface="Nunito Sans" pitchFamily="2" charset="77"/>
                                      <a:cs typeface="Nunito Sans" pitchFamily="2" charset="77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dirty="0" smtClean="0">
                                      <a:solidFill>
                                        <a:srgbClr val="666666"/>
                                      </a:solidFill>
                                      <a:latin typeface="Cambria Math" panose="02040503050406030204" pitchFamily="18" charset="0"/>
                                      <a:ea typeface="Nunito Sans" pitchFamily="2" charset="77"/>
                                      <a:cs typeface="Nunito Sans" pitchFamily="2" charset="77"/>
                                    </a:rPr>
                                    <m:t>1</m:t>
                                  </m:r>
                                </m:e>
                              </m:d>
                            </m:sup>
                          </m:sSup>
                        </m:e>
                      </m:d>
                      <m:r>
                        <a:rPr lang="en-US" b="0" i="1" dirty="0" smtClean="0">
                          <a:solidFill>
                            <a:srgbClr val="666666"/>
                          </a:solidFill>
                          <a:latin typeface="Cambria Math" panose="02040503050406030204" pitchFamily="18" charset="0"/>
                          <a:ea typeface="Nunito Sans" pitchFamily="2" charset="77"/>
                          <a:cs typeface="Nunito Sans" pitchFamily="2" charset="77"/>
                        </a:rPr>
                        <m:t>=</m:t>
                      </m:r>
                      <m:sSup>
                        <m:sSupPr>
                          <m:ctrlPr>
                            <a:rPr lang="en-US" b="0" i="1" dirty="0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</m:ctrlPr>
                        </m:sSupPr>
                        <m:e>
                          <m:r>
                            <a:rPr lang="en-US" b="0" i="1" dirty="0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  <m:t>10</m:t>
                          </m:r>
                        </m:e>
                        <m:sup>
                          <m:r>
                            <a:rPr lang="en-US" b="0" i="1" dirty="0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  <m:t>−5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8E46A627-1BF8-5B40-8BDE-93517EA0EF1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0209" y="1238519"/>
                <a:ext cx="1434752" cy="33951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EC0D9C2E-1FF2-D142-AFA7-4E8149FA76E3}"/>
                  </a:ext>
                </a:extLst>
              </p:cNvPr>
              <p:cNvSpPr/>
              <p:nvPr/>
            </p:nvSpPr>
            <p:spPr>
              <a:xfrm>
                <a:off x="5758338" y="1439762"/>
                <a:ext cx="1434752" cy="33951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dirty="0" smtClean="0">
                          <a:solidFill>
                            <a:srgbClr val="666666"/>
                          </a:solidFill>
                          <a:latin typeface="Cambria Math" panose="02040503050406030204" pitchFamily="18" charset="0"/>
                          <a:ea typeface="Nunito Sans" pitchFamily="2" charset="77"/>
                          <a:cs typeface="Nunito Sans" pitchFamily="2" charset="77"/>
                        </a:rPr>
                        <m:t>ℓ</m:t>
                      </m:r>
                      <m:d>
                        <m:dPr>
                          <m:ctrlPr>
                            <a:rPr lang="en-US" b="0" i="1" dirty="0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b="0" i="1" dirty="0" smtClean="0">
                                  <a:solidFill>
                                    <a:srgbClr val="666666"/>
                                  </a:solidFill>
                                  <a:latin typeface="Cambria Math" panose="02040503050406030204" pitchFamily="18" charset="0"/>
                                  <a:ea typeface="Nunito Sans" pitchFamily="2" charset="77"/>
                                  <a:cs typeface="Nunito Sans" pitchFamily="2" charset="77"/>
                                </a:rPr>
                              </m:ctrlPr>
                            </m:sSupPr>
                            <m:e>
                              <m:r>
                                <a:rPr lang="en-US" b="0" i="1" dirty="0" smtClean="0">
                                  <a:solidFill>
                                    <a:srgbClr val="666666"/>
                                  </a:solidFill>
                                  <a:latin typeface="Cambria Math" panose="02040503050406030204" pitchFamily="18" charset="0"/>
                                  <a:ea typeface="Nunito Sans" pitchFamily="2" charset="77"/>
                                  <a:cs typeface="Nunito Sans" pitchFamily="2" charset="77"/>
                                </a:rPr>
                                <m:t>𝑤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US" b="0" i="1" dirty="0" smtClean="0">
                                      <a:solidFill>
                                        <a:srgbClr val="666666"/>
                                      </a:solidFill>
                                      <a:latin typeface="Cambria Math" panose="02040503050406030204" pitchFamily="18" charset="0"/>
                                      <a:ea typeface="Nunito Sans" pitchFamily="2" charset="77"/>
                                      <a:cs typeface="Nunito Sans" pitchFamily="2" charset="77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dirty="0" smtClean="0">
                                      <a:solidFill>
                                        <a:srgbClr val="666666"/>
                                      </a:solidFill>
                                      <a:latin typeface="Cambria Math" panose="02040503050406030204" pitchFamily="18" charset="0"/>
                                      <a:ea typeface="Nunito Sans" pitchFamily="2" charset="77"/>
                                      <a:cs typeface="Nunito Sans" pitchFamily="2" charset="77"/>
                                    </a:rPr>
                                    <m:t>2</m:t>
                                  </m:r>
                                </m:e>
                              </m:d>
                            </m:sup>
                          </m:sSup>
                        </m:e>
                      </m:d>
                      <m:r>
                        <a:rPr lang="en-US" b="0" i="1" dirty="0" smtClean="0">
                          <a:solidFill>
                            <a:srgbClr val="666666"/>
                          </a:solidFill>
                          <a:latin typeface="Cambria Math" panose="02040503050406030204" pitchFamily="18" charset="0"/>
                          <a:ea typeface="Nunito Sans" pitchFamily="2" charset="77"/>
                          <a:cs typeface="Nunito Sans" pitchFamily="2" charset="77"/>
                        </a:rPr>
                        <m:t>=</m:t>
                      </m:r>
                      <m:sSup>
                        <m:sSupPr>
                          <m:ctrlPr>
                            <a:rPr lang="en-US" b="0" i="1" dirty="0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</m:ctrlPr>
                        </m:sSupPr>
                        <m:e>
                          <m:r>
                            <a:rPr lang="en-US" b="0" i="1" dirty="0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  <m:t>10</m:t>
                          </m:r>
                        </m:e>
                        <m:sup>
                          <m:r>
                            <a:rPr lang="en-US" b="0" i="1" dirty="0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  <m:t>−6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EC0D9C2E-1FF2-D142-AFA7-4E8149FA76E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8338" y="1439762"/>
                <a:ext cx="1434752" cy="33951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43F70DC5-679F-CF43-9CBA-AAE5B6BDE4F2}"/>
                  </a:ext>
                </a:extLst>
              </p:cNvPr>
              <p:cNvSpPr/>
              <p:nvPr/>
            </p:nvSpPr>
            <p:spPr>
              <a:xfrm>
                <a:off x="5857384" y="2156546"/>
                <a:ext cx="1434752" cy="33951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dirty="0" smtClean="0">
                          <a:solidFill>
                            <a:srgbClr val="666666"/>
                          </a:solidFill>
                          <a:latin typeface="Cambria Math" panose="02040503050406030204" pitchFamily="18" charset="0"/>
                          <a:ea typeface="Nunito Sans" pitchFamily="2" charset="77"/>
                          <a:cs typeface="Nunito Sans" pitchFamily="2" charset="77"/>
                        </a:rPr>
                        <m:t>ℓ</m:t>
                      </m:r>
                      <m:d>
                        <m:dPr>
                          <m:ctrlPr>
                            <a:rPr lang="en-US" b="0" i="1" dirty="0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b="0" i="1" dirty="0" smtClean="0">
                                  <a:solidFill>
                                    <a:srgbClr val="666666"/>
                                  </a:solidFill>
                                  <a:latin typeface="Cambria Math" panose="02040503050406030204" pitchFamily="18" charset="0"/>
                                  <a:ea typeface="Nunito Sans" pitchFamily="2" charset="77"/>
                                  <a:cs typeface="Nunito Sans" pitchFamily="2" charset="77"/>
                                </a:rPr>
                              </m:ctrlPr>
                            </m:sSupPr>
                            <m:e>
                              <m:r>
                                <a:rPr lang="en-US" b="0" i="1" dirty="0" smtClean="0">
                                  <a:solidFill>
                                    <a:srgbClr val="666666"/>
                                  </a:solidFill>
                                  <a:latin typeface="Cambria Math" panose="02040503050406030204" pitchFamily="18" charset="0"/>
                                  <a:ea typeface="Nunito Sans" pitchFamily="2" charset="77"/>
                                  <a:cs typeface="Nunito Sans" pitchFamily="2" charset="77"/>
                                </a:rPr>
                                <m:t>𝑤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US" b="0" i="1" dirty="0" smtClean="0">
                                      <a:solidFill>
                                        <a:srgbClr val="666666"/>
                                      </a:solidFill>
                                      <a:latin typeface="Cambria Math" panose="02040503050406030204" pitchFamily="18" charset="0"/>
                                      <a:ea typeface="Nunito Sans" pitchFamily="2" charset="77"/>
                                      <a:cs typeface="Nunito Sans" pitchFamily="2" charset="77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dirty="0" smtClean="0">
                                      <a:solidFill>
                                        <a:srgbClr val="666666"/>
                                      </a:solidFill>
                                      <a:latin typeface="Cambria Math" panose="02040503050406030204" pitchFamily="18" charset="0"/>
                                      <a:ea typeface="Nunito Sans" pitchFamily="2" charset="77"/>
                                      <a:cs typeface="Nunito Sans" pitchFamily="2" charset="77"/>
                                    </a:rPr>
                                    <m:t>3</m:t>
                                  </m:r>
                                </m:e>
                              </m:d>
                            </m:sup>
                          </m:sSup>
                        </m:e>
                      </m:d>
                      <m:r>
                        <a:rPr lang="en-US" b="0" i="1" dirty="0" smtClean="0">
                          <a:solidFill>
                            <a:srgbClr val="666666"/>
                          </a:solidFill>
                          <a:latin typeface="Cambria Math" panose="02040503050406030204" pitchFamily="18" charset="0"/>
                          <a:ea typeface="Nunito Sans" pitchFamily="2" charset="77"/>
                          <a:cs typeface="Nunito Sans" pitchFamily="2" charset="77"/>
                        </a:rPr>
                        <m:t>=</m:t>
                      </m:r>
                      <m:sSup>
                        <m:sSupPr>
                          <m:ctrlPr>
                            <a:rPr lang="en-US" b="0" i="1" dirty="0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</m:ctrlPr>
                        </m:sSupPr>
                        <m:e>
                          <m:r>
                            <a:rPr lang="en-US" b="0" i="1" dirty="0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  <m:t>10</m:t>
                          </m:r>
                        </m:e>
                        <m:sup>
                          <m:r>
                            <a:rPr lang="en-US" b="0" i="1" dirty="0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  <m:t>−4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43F70DC5-679F-CF43-9CBA-AAE5B6BDE4F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7384" y="2156546"/>
                <a:ext cx="1434752" cy="33951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16F0AFA0-8B3A-43FA-9CED-F07F999587C7}"/>
                  </a:ext>
                </a:extLst>
              </p14:cNvPr>
              <p14:cNvContentPartPr/>
              <p14:nvPr/>
            </p14:nvContentPartPr>
            <p14:xfrm>
              <a:off x="4117218" y="165283"/>
              <a:ext cx="131760" cy="2145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16F0AFA0-8B3A-43FA-9CED-F07F999587C7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108218" y="156283"/>
                <a:ext cx="149400" cy="232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C6B85A71-E1A7-4633-A16A-77D8681FBD07}"/>
                  </a:ext>
                </a:extLst>
              </p14:cNvPr>
              <p14:cNvContentPartPr/>
              <p14:nvPr/>
            </p14:nvContentPartPr>
            <p14:xfrm>
              <a:off x="4317378" y="202723"/>
              <a:ext cx="174240" cy="13032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C6B85A71-E1A7-4633-A16A-77D8681FBD07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308378" y="194083"/>
                <a:ext cx="191880" cy="147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4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B84B1635-AF51-4340-BAC3-FD6CF4BECA49}"/>
                  </a:ext>
                </a:extLst>
              </p14:cNvPr>
              <p14:cNvContentPartPr/>
              <p14:nvPr/>
            </p14:nvContentPartPr>
            <p14:xfrm>
              <a:off x="4597458" y="211723"/>
              <a:ext cx="17280" cy="11808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B84B1635-AF51-4340-BAC3-FD6CF4BECA49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4588818" y="202723"/>
                <a:ext cx="34920" cy="135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9CCB1F30-77EB-46D8-837E-ECB4C59513F9}"/>
                  </a:ext>
                </a:extLst>
              </p14:cNvPr>
              <p14:cNvContentPartPr/>
              <p14:nvPr/>
            </p14:nvContentPartPr>
            <p14:xfrm>
              <a:off x="4536258" y="204163"/>
              <a:ext cx="145800" cy="3564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9CCB1F30-77EB-46D8-837E-ECB4C59513F9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4527258" y="195163"/>
                <a:ext cx="163440" cy="53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A110CCF0-CA4D-462A-AEB6-B6E98B5B838F}"/>
                  </a:ext>
                </a:extLst>
              </p14:cNvPr>
              <p14:cNvContentPartPr/>
              <p14:nvPr/>
            </p14:nvContentPartPr>
            <p14:xfrm>
              <a:off x="4562538" y="344203"/>
              <a:ext cx="173880" cy="2772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A110CCF0-CA4D-462A-AEB6-B6E98B5B838F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4553898" y="335563"/>
                <a:ext cx="191520" cy="45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0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4F7640C4-0073-409D-804A-32F1ACF84C22}"/>
                  </a:ext>
                </a:extLst>
              </p14:cNvPr>
              <p14:cNvContentPartPr/>
              <p14:nvPr/>
            </p14:nvContentPartPr>
            <p14:xfrm>
              <a:off x="4808778" y="190483"/>
              <a:ext cx="121680" cy="15408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4F7640C4-0073-409D-804A-32F1ACF84C22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4800138" y="181483"/>
                <a:ext cx="139320" cy="171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2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E5B65D4C-00D5-4653-8B45-9229133C3F36}"/>
                  </a:ext>
                </a:extLst>
              </p14:cNvPr>
              <p14:cNvContentPartPr/>
              <p14:nvPr/>
            </p14:nvContentPartPr>
            <p14:xfrm>
              <a:off x="4978338" y="182563"/>
              <a:ext cx="113400" cy="18180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E5B65D4C-00D5-4653-8B45-9229133C3F36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4969698" y="173563"/>
                <a:ext cx="131040" cy="199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4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E98EE480-E0B7-44AE-8300-6EF0B66AFA55}"/>
                  </a:ext>
                </a:extLst>
              </p14:cNvPr>
              <p14:cNvContentPartPr/>
              <p14:nvPr/>
            </p14:nvContentPartPr>
            <p14:xfrm>
              <a:off x="5126298" y="186163"/>
              <a:ext cx="146520" cy="18540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E98EE480-E0B7-44AE-8300-6EF0B66AFA55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5117658" y="177163"/>
                <a:ext cx="164160" cy="20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6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CC172989-BF28-46C7-9D36-B07A677FEDDE}"/>
                  </a:ext>
                </a:extLst>
              </p14:cNvPr>
              <p14:cNvContentPartPr/>
              <p14:nvPr/>
            </p14:nvContentPartPr>
            <p14:xfrm>
              <a:off x="5139258" y="317923"/>
              <a:ext cx="119520" cy="612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CC172989-BF28-46C7-9D36-B07A677FEDDE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5130618" y="309283"/>
                <a:ext cx="137160" cy="23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8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F99D5A41-FD95-483A-8766-101EDDBADD8D}"/>
                  </a:ext>
                </a:extLst>
              </p14:cNvPr>
              <p14:cNvContentPartPr/>
              <p14:nvPr/>
            </p14:nvContentPartPr>
            <p14:xfrm>
              <a:off x="5334018" y="205963"/>
              <a:ext cx="187560" cy="158400"/>
            </p14:xfrm>
          </p:contentPart>
        </mc:Choice>
        <mc:Fallback xmlns=""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F99D5A41-FD95-483A-8766-101EDDBADD8D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5325018" y="196963"/>
                <a:ext cx="205200" cy="176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515854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2" grpId="0"/>
      <p:bldP spid="9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2EDF9F94-FFAA-7F47-9A5D-8C2CACBDD642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Which setting of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𝒘</m:t>
                    </m:r>
                  </m:oMath>
                </a14:m>
                <a:r>
                  <a:rPr lang="en-US" b="1" dirty="0"/>
                  <a:t> should we use?</a:t>
                </a:r>
              </a:p>
              <a:p>
                <a:pPr marL="139700" indent="0">
                  <a:buNone/>
                </a:pPr>
                <a:endParaRPr lang="en-US" b="1" dirty="0"/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2EDF9F94-FFAA-7F47-9A5D-8C2CACBDD64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62F6EAA-24A3-B241-A9FC-8255F554685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41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AFA1F0C-13AB-E14E-A37D-B5B0E921E6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1.5 min</a:t>
            </a:r>
          </a:p>
        </p:txBody>
      </p:sp>
      <p:sp>
        <p:nvSpPr>
          <p:cNvPr id="67" name="Left-Up Arrow 66">
            <a:extLst>
              <a:ext uri="{FF2B5EF4-FFF2-40B4-BE49-F238E27FC236}">
                <a16:creationId xmlns:a16="http://schemas.microsoft.com/office/drawing/2014/main" id="{F83F2D66-9D9C-6A40-8891-DA788E825115}"/>
              </a:ext>
            </a:extLst>
          </p:cNvPr>
          <p:cNvSpPr/>
          <p:nvPr/>
        </p:nvSpPr>
        <p:spPr>
          <a:xfrm flipH="1">
            <a:off x="3090625" y="1588401"/>
            <a:ext cx="2538804" cy="2214209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30C674D1-D22F-5848-9498-5AC7F5583C2F}"/>
              </a:ext>
            </a:extLst>
          </p:cNvPr>
          <p:cNvSpPr/>
          <p:nvPr/>
        </p:nvSpPr>
        <p:spPr>
          <a:xfrm>
            <a:off x="3090625" y="1961409"/>
            <a:ext cx="182880" cy="914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334FFCAA-1F8B-134F-A642-8DE11BD070EA}"/>
              </a:ext>
            </a:extLst>
          </p:cNvPr>
          <p:cNvSpPr/>
          <p:nvPr/>
        </p:nvSpPr>
        <p:spPr>
          <a:xfrm>
            <a:off x="3478696" y="2598410"/>
            <a:ext cx="182880" cy="914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E47355E3-A652-C74D-A555-F918E339A6E9}"/>
              </a:ext>
            </a:extLst>
          </p:cNvPr>
          <p:cNvSpPr/>
          <p:nvPr/>
        </p:nvSpPr>
        <p:spPr>
          <a:xfrm>
            <a:off x="3745908" y="2599430"/>
            <a:ext cx="182880" cy="914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5FCCB120-2D51-3944-A51B-FF9F73EB3732}"/>
              </a:ext>
            </a:extLst>
          </p:cNvPr>
          <p:cNvSpPr/>
          <p:nvPr/>
        </p:nvSpPr>
        <p:spPr>
          <a:xfrm>
            <a:off x="3745908" y="2249704"/>
            <a:ext cx="182880" cy="914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40883BD5-AE3A-AF4E-B4D4-70D9F5EBBEB0}"/>
              </a:ext>
            </a:extLst>
          </p:cNvPr>
          <p:cNvSpPr/>
          <p:nvPr/>
        </p:nvSpPr>
        <p:spPr>
          <a:xfrm>
            <a:off x="4141263" y="1961147"/>
            <a:ext cx="182880" cy="914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Cross 74">
            <a:extLst>
              <a:ext uri="{FF2B5EF4-FFF2-40B4-BE49-F238E27FC236}">
                <a16:creationId xmlns:a16="http://schemas.microsoft.com/office/drawing/2014/main" id="{596B9511-7565-5A45-B7D6-5B6C6C71996B}"/>
              </a:ext>
            </a:extLst>
          </p:cNvPr>
          <p:cNvSpPr/>
          <p:nvPr/>
        </p:nvSpPr>
        <p:spPr>
          <a:xfrm>
            <a:off x="4482598" y="3009323"/>
            <a:ext cx="182880" cy="182880"/>
          </a:xfrm>
          <a:prstGeom prst="plus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Cross 75">
            <a:extLst>
              <a:ext uri="{FF2B5EF4-FFF2-40B4-BE49-F238E27FC236}">
                <a16:creationId xmlns:a16="http://schemas.microsoft.com/office/drawing/2014/main" id="{6AE0454D-ACB0-FE4F-BFF7-DB9B97A96FC2}"/>
              </a:ext>
            </a:extLst>
          </p:cNvPr>
          <p:cNvSpPr/>
          <p:nvPr/>
        </p:nvSpPr>
        <p:spPr>
          <a:xfrm>
            <a:off x="4482065" y="3314410"/>
            <a:ext cx="182880" cy="182880"/>
          </a:xfrm>
          <a:prstGeom prst="plus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Cross 78">
            <a:extLst>
              <a:ext uri="{FF2B5EF4-FFF2-40B4-BE49-F238E27FC236}">
                <a16:creationId xmlns:a16="http://schemas.microsoft.com/office/drawing/2014/main" id="{97FEA82C-F379-B54B-B792-3C33FCA7C259}"/>
              </a:ext>
            </a:extLst>
          </p:cNvPr>
          <p:cNvSpPr/>
          <p:nvPr/>
        </p:nvSpPr>
        <p:spPr>
          <a:xfrm>
            <a:off x="4141263" y="3683358"/>
            <a:ext cx="182880" cy="182880"/>
          </a:xfrm>
          <a:prstGeom prst="plus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Cross 79">
            <a:extLst>
              <a:ext uri="{FF2B5EF4-FFF2-40B4-BE49-F238E27FC236}">
                <a16:creationId xmlns:a16="http://schemas.microsoft.com/office/drawing/2014/main" id="{3467523F-C1CC-254C-A8E7-2CEB6AF00FE5}"/>
              </a:ext>
            </a:extLst>
          </p:cNvPr>
          <p:cNvSpPr/>
          <p:nvPr/>
        </p:nvSpPr>
        <p:spPr>
          <a:xfrm>
            <a:off x="4859099" y="3009323"/>
            <a:ext cx="182880" cy="182880"/>
          </a:xfrm>
          <a:prstGeom prst="plus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Cross 80">
            <a:extLst>
              <a:ext uri="{FF2B5EF4-FFF2-40B4-BE49-F238E27FC236}">
                <a16:creationId xmlns:a16="http://schemas.microsoft.com/office/drawing/2014/main" id="{2AC424C0-A0E7-A546-84E9-AA3B0C2C4E17}"/>
              </a:ext>
            </a:extLst>
          </p:cNvPr>
          <p:cNvSpPr/>
          <p:nvPr/>
        </p:nvSpPr>
        <p:spPr>
          <a:xfrm>
            <a:off x="3662652" y="3351427"/>
            <a:ext cx="182880" cy="182880"/>
          </a:xfrm>
          <a:prstGeom prst="plus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1561FED4-CA3C-4A47-AF52-FE9BAD1EEE97}"/>
              </a:ext>
            </a:extLst>
          </p:cNvPr>
          <p:cNvSpPr/>
          <p:nvPr/>
        </p:nvSpPr>
        <p:spPr>
          <a:xfrm>
            <a:off x="2807971" y="1287332"/>
            <a:ext cx="7393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#awful</a:t>
            </a:r>
            <a:endParaRPr lang="en-US" dirty="0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BB8165CA-883C-584A-A672-0302066B2BCB}"/>
              </a:ext>
            </a:extLst>
          </p:cNvPr>
          <p:cNvSpPr/>
          <p:nvPr/>
        </p:nvSpPr>
        <p:spPr>
          <a:xfrm>
            <a:off x="4935257" y="3804478"/>
            <a:ext cx="106471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#awesome</a:t>
            </a:r>
            <a:endParaRPr lang="en-US" dirty="0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97EFCE99-2469-B14E-9EBC-8EDA5921996F}"/>
              </a:ext>
            </a:extLst>
          </p:cNvPr>
          <p:cNvSpPr/>
          <p:nvPr/>
        </p:nvSpPr>
        <p:spPr>
          <a:xfrm>
            <a:off x="4482065" y="2743020"/>
            <a:ext cx="182880" cy="914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AA330749-81C4-2243-8A1D-028E3A65DE4E}"/>
              </a:ext>
            </a:extLst>
          </p:cNvPr>
          <p:cNvSpPr/>
          <p:nvPr/>
        </p:nvSpPr>
        <p:spPr>
          <a:xfrm>
            <a:off x="4088769" y="3082359"/>
            <a:ext cx="182880" cy="9144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Cross 85">
            <a:extLst>
              <a:ext uri="{FF2B5EF4-FFF2-40B4-BE49-F238E27FC236}">
                <a16:creationId xmlns:a16="http://schemas.microsoft.com/office/drawing/2014/main" id="{0E9A49FF-E9F9-EF4C-8086-6F36BFDAF982}"/>
              </a:ext>
            </a:extLst>
          </p:cNvPr>
          <p:cNvSpPr/>
          <p:nvPr/>
        </p:nvSpPr>
        <p:spPr>
          <a:xfrm>
            <a:off x="5274242" y="2598410"/>
            <a:ext cx="182880" cy="182880"/>
          </a:xfrm>
          <a:prstGeom prst="plus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Cross 86">
            <a:extLst>
              <a:ext uri="{FF2B5EF4-FFF2-40B4-BE49-F238E27FC236}">
                <a16:creationId xmlns:a16="http://schemas.microsoft.com/office/drawing/2014/main" id="{B13AE5A9-B231-BD47-8F75-E065879E20D0}"/>
              </a:ext>
            </a:extLst>
          </p:cNvPr>
          <p:cNvSpPr/>
          <p:nvPr/>
        </p:nvSpPr>
        <p:spPr>
          <a:xfrm>
            <a:off x="4111522" y="2644130"/>
            <a:ext cx="182880" cy="182880"/>
          </a:xfrm>
          <a:prstGeom prst="plus">
            <a:avLst/>
          </a:prstGeom>
          <a:gradFill>
            <a:gsLst>
              <a:gs pos="0">
                <a:schemeClr val="accent1"/>
              </a:gs>
              <a:gs pos="100000">
                <a:schemeClr val="accent1">
                  <a:lumMod val="40000"/>
                  <a:lumOff val="60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B0EDBA24-0B9E-E04D-8744-37633E945F1C}"/>
              </a:ext>
            </a:extLst>
          </p:cNvPr>
          <p:cNvCxnSpPr>
            <a:cxnSpLocks/>
          </p:cNvCxnSpPr>
          <p:nvPr/>
        </p:nvCxnSpPr>
        <p:spPr>
          <a:xfrm flipV="1">
            <a:off x="3138673" y="1745091"/>
            <a:ext cx="2619665" cy="2029707"/>
          </a:xfrm>
          <a:prstGeom prst="line">
            <a:avLst/>
          </a:prstGeom>
          <a:ln w="28575">
            <a:solidFill>
              <a:srgbClr val="95698A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5CA13B13-73C6-5840-9D27-FAA9383F4F54}"/>
              </a:ext>
            </a:extLst>
          </p:cNvPr>
          <p:cNvCxnSpPr>
            <a:cxnSpLocks/>
          </p:cNvCxnSpPr>
          <p:nvPr/>
        </p:nvCxnSpPr>
        <p:spPr>
          <a:xfrm flipV="1">
            <a:off x="3138673" y="1586534"/>
            <a:ext cx="2135569" cy="1819316"/>
          </a:xfrm>
          <a:prstGeom prst="line">
            <a:avLst/>
          </a:prstGeom>
          <a:ln w="28575">
            <a:solidFill>
              <a:srgbClr val="95698A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97C6BF54-3E2A-D84C-B139-3641B2264466}"/>
              </a:ext>
            </a:extLst>
          </p:cNvPr>
          <p:cNvCxnSpPr>
            <a:cxnSpLocks/>
          </p:cNvCxnSpPr>
          <p:nvPr/>
        </p:nvCxnSpPr>
        <p:spPr>
          <a:xfrm flipV="1">
            <a:off x="3138673" y="2341144"/>
            <a:ext cx="2718711" cy="1126158"/>
          </a:xfrm>
          <a:prstGeom prst="line">
            <a:avLst/>
          </a:prstGeom>
          <a:ln w="28575">
            <a:solidFill>
              <a:srgbClr val="95698A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8E46A627-1BF8-5B40-8BDE-93517EA0EF14}"/>
                  </a:ext>
                </a:extLst>
              </p:cNvPr>
              <p:cNvSpPr/>
              <p:nvPr/>
            </p:nvSpPr>
            <p:spPr>
              <a:xfrm>
                <a:off x="4180209" y="1238519"/>
                <a:ext cx="1434752" cy="33951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dirty="0" smtClean="0">
                          <a:solidFill>
                            <a:srgbClr val="666666"/>
                          </a:solidFill>
                          <a:latin typeface="Cambria Math" panose="02040503050406030204" pitchFamily="18" charset="0"/>
                          <a:ea typeface="Nunito Sans" pitchFamily="2" charset="77"/>
                          <a:cs typeface="Nunito Sans" pitchFamily="2" charset="77"/>
                        </a:rPr>
                        <m:t>ℓ</m:t>
                      </m:r>
                      <m:d>
                        <m:dPr>
                          <m:ctrlPr>
                            <a:rPr lang="en-US" b="0" i="1" dirty="0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b="0" i="1" dirty="0" smtClean="0">
                                  <a:solidFill>
                                    <a:srgbClr val="666666"/>
                                  </a:solidFill>
                                  <a:latin typeface="Cambria Math" panose="02040503050406030204" pitchFamily="18" charset="0"/>
                                  <a:ea typeface="Nunito Sans" pitchFamily="2" charset="77"/>
                                  <a:cs typeface="Nunito Sans" pitchFamily="2" charset="77"/>
                                </a:rPr>
                              </m:ctrlPr>
                            </m:sSupPr>
                            <m:e>
                              <m:r>
                                <a:rPr lang="en-US" b="0" i="1" dirty="0" smtClean="0">
                                  <a:solidFill>
                                    <a:srgbClr val="666666"/>
                                  </a:solidFill>
                                  <a:latin typeface="Cambria Math" panose="02040503050406030204" pitchFamily="18" charset="0"/>
                                  <a:ea typeface="Nunito Sans" pitchFamily="2" charset="77"/>
                                  <a:cs typeface="Nunito Sans" pitchFamily="2" charset="77"/>
                                </a:rPr>
                                <m:t>𝑤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US" b="0" i="1" dirty="0" smtClean="0">
                                      <a:solidFill>
                                        <a:srgbClr val="666666"/>
                                      </a:solidFill>
                                      <a:latin typeface="Cambria Math" panose="02040503050406030204" pitchFamily="18" charset="0"/>
                                      <a:ea typeface="Nunito Sans" pitchFamily="2" charset="77"/>
                                      <a:cs typeface="Nunito Sans" pitchFamily="2" charset="77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dirty="0" smtClean="0">
                                      <a:solidFill>
                                        <a:srgbClr val="666666"/>
                                      </a:solidFill>
                                      <a:latin typeface="Cambria Math" panose="02040503050406030204" pitchFamily="18" charset="0"/>
                                      <a:ea typeface="Nunito Sans" pitchFamily="2" charset="77"/>
                                      <a:cs typeface="Nunito Sans" pitchFamily="2" charset="77"/>
                                    </a:rPr>
                                    <m:t>1</m:t>
                                  </m:r>
                                </m:e>
                              </m:d>
                            </m:sup>
                          </m:sSup>
                        </m:e>
                      </m:d>
                      <m:r>
                        <a:rPr lang="en-US" b="0" i="1" dirty="0" smtClean="0">
                          <a:solidFill>
                            <a:srgbClr val="666666"/>
                          </a:solidFill>
                          <a:latin typeface="Cambria Math" panose="02040503050406030204" pitchFamily="18" charset="0"/>
                          <a:ea typeface="Nunito Sans" pitchFamily="2" charset="77"/>
                          <a:cs typeface="Nunito Sans" pitchFamily="2" charset="77"/>
                        </a:rPr>
                        <m:t>=</m:t>
                      </m:r>
                      <m:sSup>
                        <m:sSupPr>
                          <m:ctrlPr>
                            <a:rPr lang="en-US" b="0" i="1" dirty="0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</m:ctrlPr>
                        </m:sSupPr>
                        <m:e>
                          <m:r>
                            <a:rPr lang="en-US" b="0" i="1" dirty="0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  <m:t>10</m:t>
                          </m:r>
                        </m:e>
                        <m:sup>
                          <m:r>
                            <a:rPr lang="en-US" b="0" i="1" dirty="0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  <m:t>−5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1" name="Rectangle 90">
                <a:extLst>
                  <a:ext uri="{FF2B5EF4-FFF2-40B4-BE49-F238E27FC236}">
                    <a16:creationId xmlns:a16="http://schemas.microsoft.com/office/drawing/2014/main" id="{8E46A627-1BF8-5B40-8BDE-93517EA0EF1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80209" y="1238519"/>
                <a:ext cx="1434752" cy="33951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EC0D9C2E-1FF2-D142-AFA7-4E8149FA76E3}"/>
                  </a:ext>
                </a:extLst>
              </p:cNvPr>
              <p:cNvSpPr/>
              <p:nvPr/>
            </p:nvSpPr>
            <p:spPr>
              <a:xfrm>
                <a:off x="5758338" y="1439762"/>
                <a:ext cx="1434752" cy="33951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dirty="0" smtClean="0">
                          <a:solidFill>
                            <a:srgbClr val="666666"/>
                          </a:solidFill>
                          <a:latin typeface="Cambria Math" panose="02040503050406030204" pitchFamily="18" charset="0"/>
                          <a:ea typeface="Nunito Sans" pitchFamily="2" charset="77"/>
                          <a:cs typeface="Nunito Sans" pitchFamily="2" charset="77"/>
                        </a:rPr>
                        <m:t>ℓ</m:t>
                      </m:r>
                      <m:d>
                        <m:dPr>
                          <m:ctrlPr>
                            <a:rPr lang="en-US" b="0" i="1" dirty="0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b="0" i="1" dirty="0" smtClean="0">
                                  <a:solidFill>
                                    <a:srgbClr val="666666"/>
                                  </a:solidFill>
                                  <a:latin typeface="Cambria Math" panose="02040503050406030204" pitchFamily="18" charset="0"/>
                                  <a:ea typeface="Nunito Sans" pitchFamily="2" charset="77"/>
                                  <a:cs typeface="Nunito Sans" pitchFamily="2" charset="77"/>
                                </a:rPr>
                              </m:ctrlPr>
                            </m:sSupPr>
                            <m:e>
                              <m:r>
                                <a:rPr lang="en-US" b="0" i="1" dirty="0" smtClean="0">
                                  <a:solidFill>
                                    <a:srgbClr val="666666"/>
                                  </a:solidFill>
                                  <a:latin typeface="Cambria Math" panose="02040503050406030204" pitchFamily="18" charset="0"/>
                                  <a:ea typeface="Nunito Sans" pitchFamily="2" charset="77"/>
                                  <a:cs typeface="Nunito Sans" pitchFamily="2" charset="77"/>
                                </a:rPr>
                                <m:t>𝑤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US" b="0" i="1" dirty="0" smtClean="0">
                                      <a:solidFill>
                                        <a:srgbClr val="666666"/>
                                      </a:solidFill>
                                      <a:latin typeface="Cambria Math" panose="02040503050406030204" pitchFamily="18" charset="0"/>
                                      <a:ea typeface="Nunito Sans" pitchFamily="2" charset="77"/>
                                      <a:cs typeface="Nunito Sans" pitchFamily="2" charset="77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dirty="0" smtClean="0">
                                      <a:solidFill>
                                        <a:srgbClr val="666666"/>
                                      </a:solidFill>
                                      <a:latin typeface="Cambria Math" panose="02040503050406030204" pitchFamily="18" charset="0"/>
                                      <a:ea typeface="Nunito Sans" pitchFamily="2" charset="77"/>
                                      <a:cs typeface="Nunito Sans" pitchFamily="2" charset="77"/>
                                    </a:rPr>
                                    <m:t>2</m:t>
                                  </m:r>
                                </m:e>
                              </m:d>
                            </m:sup>
                          </m:sSup>
                        </m:e>
                      </m:d>
                      <m:r>
                        <a:rPr lang="en-US" b="0" i="1" dirty="0" smtClean="0">
                          <a:solidFill>
                            <a:srgbClr val="666666"/>
                          </a:solidFill>
                          <a:latin typeface="Cambria Math" panose="02040503050406030204" pitchFamily="18" charset="0"/>
                          <a:ea typeface="Nunito Sans" pitchFamily="2" charset="77"/>
                          <a:cs typeface="Nunito Sans" pitchFamily="2" charset="77"/>
                        </a:rPr>
                        <m:t>=</m:t>
                      </m:r>
                      <m:sSup>
                        <m:sSupPr>
                          <m:ctrlPr>
                            <a:rPr lang="en-US" b="0" i="1" dirty="0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</m:ctrlPr>
                        </m:sSupPr>
                        <m:e>
                          <m:r>
                            <a:rPr lang="en-US" b="0" i="1" dirty="0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  <m:t>10</m:t>
                          </m:r>
                        </m:e>
                        <m:sup>
                          <m:r>
                            <a:rPr lang="en-US" b="0" i="1" dirty="0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  <m:t>−6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2" name="Rectangle 91">
                <a:extLst>
                  <a:ext uri="{FF2B5EF4-FFF2-40B4-BE49-F238E27FC236}">
                    <a16:creationId xmlns:a16="http://schemas.microsoft.com/office/drawing/2014/main" id="{EC0D9C2E-1FF2-D142-AFA7-4E8149FA76E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8338" y="1439762"/>
                <a:ext cx="1434752" cy="339517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43F70DC5-679F-CF43-9CBA-AAE5B6BDE4F2}"/>
                  </a:ext>
                </a:extLst>
              </p:cNvPr>
              <p:cNvSpPr/>
              <p:nvPr/>
            </p:nvSpPr>
            <p:spPr>
              <a:xfrm>
                <a:off x="5857384" y="2156546"/>
                <a:ext cx="1434752" cy="33951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dirty="0" smtClean="0">
                          <a:solidFill>
                            <a:srgbClr val="666666"/>
                          </a:solidFill>
                          <a:latin typeface="Cambria Math" panose="02040503050406030204" pitchFamily="18" charset="0"/>
                          <a:ea typeface="Nunito Sans" pitchFamily="2" charset="77"/>
                          <a:cs typeface="Nunito Sans" pitchFamily="2" charset="77"/>
                        </a:rPr>
                        <m:t>ℓ</m:t>
                      </m:r>
                      <m:d>
                        <m:dPr>
                          <m:ctrlPr>
                            <a:rPr lang="en-US" b="0" i="1" dirty="0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b="0" i="1" dirty="0" smtClean="0">
                                  <a:solidFill>
                                    <a:srgbClr val="666666"/>
                                  </a:solidFill>
                                  <a:latin typeface="Cambria Math" panose="02040503050406030204" pitchFamily="18" charset="0"/>
                                  <a:ea typeface="Nunito Sans" pitchFamily="2" charset="77"/>
                                  <a:cs typeface="Nunito Sans" pitchFamily="2" charset="77"/>
                                </a:rPr>
                              </m:ctrlPr>
                            </m:sSupPr>
                            <m:e>
                              <m:r>
                                <a:rPr lang="en-US" b="0" i="1" dirty="0" smtClean="0">
                                  <a:solidFill>
                                    <a:srgbClr val="666666"/>
                                  </a:solidFill>
                                  <a:latin typeface="Cambria Math" panose="02040503050406030204" pitchFamily="18" charset="0"/>
                                  <a:ea typeface="Nunito Sans" pitchFamily="2" charset="77"/>
                                  <a:cs typeface="Nunito Sans" pitchFamily="2" charset="77"/>
                                </a:rPr>
                                <m:t>𝑤</m:t>
                              </m:r>
                            </m:e>
                            <m:sup>
                              <m:d>
                                <m:dPr>
                                  <m:ctrlPr>
                                    <a:rPr lang="en-US" b="0" i="1" dirty="0" smtClean="0">
                                      <a:solidFill>
                                        <a:srgbClr val="666666"/>
                                      </a:solidFill>
                                      <a:latin typeface="Cambria Math" panose="02040503050406030204" pitchFamily="18" charset="0"/>
                                      <a:ea typeface="Nunito Sans" pitchFamily="2" charset="77"/>
                                      <a:cs typeface="Nunito Sans" pitchFamily="2" charset="77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dirty="0" smtClean="0">
                                      <a:solidFill>
                                        <a:srgbClr val="666666"/>
                                      </a:solidFill>
                                      <a:latin typeface="Cambria Math" panose="02040503050406030204" pitchFamily="18" charset="0"/>
                                      <a:ea typeface="Nunito Sans" pitchFamily="2" charset="77"/>
                                      <a:cs typeface="Nunito Sans" pitchFamily="2" charset="77"/>
                                    </a:rPr>
                                    <m:t>3</m:t>
                                  </m:r>
                                </m:e>
                              </m:d>
                            </m:sup>
                          </m:sSup>
                        </m:e>
                      </m:d>
                      <m:r>
                        <a:rPr lang="en-US" b="0" i="1" dirty="0" smtClean="0">
                          <a:solidFill>
                            <a:srgbClr val="666666"/>
                          </a:solidFill>
                          <a:latin typeface="Cambria Math" panose="02040503050406030204" pitchFamily="18" charset="0"/>
                          <a:ea typeface="Nunito Sans" pitchFamily="2" charset="77"/>
                          <a:cs typeface="Nunito Sans" pitchFamily="2" charset="77"/>
                        </a:rPr>
                        <m:t>=</m:t>
                      </m:r>
                      <m:sSup>
                        <m:sSupPr>
                          <m:ctrlPr>
                            <a:rPr lang="en-US" b="0" i="1" dirty="0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</m:ctrlPr>
                        </m:sSupPr>
                        <m:e>
                          <m:r>
                            <a:rPr lang="en-US" b="0" i="1" dirty="0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  <m:t>10</m:t>
                          </m:r>
                        </m:e>
                        <m:sup>
                          <m:r>
                            <a:rPr lang="en-US" b="0" i="1" dirty="0" smtClean="0">
                              <a:solidFill>
                                <a:srgbClr val="666666"/>
                              </a:solidFill>
                              <a:latin typeface="Cambria Math" panose="02040503050406030204" pitchFamily="18" charset="0"/>
                              <a:ea typeface="Nunito Sans" pitchFamily="2" charset="77"/>
                              <a:cs typeface="Nunito Sans" pitchFamily="2" charset="77"/>
                            </a:rPr>
                            <m:t>−4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3" name="Rectangle 92">
                <a:extLst>
                  <a:ext uri="{FF2B5EF4-FFF2-40B4-BE49-F238E27FC236}">
                    <a16:creationId xmlns:a16="http://schemas.microsoft.com/office/drawing/2014/main" id="{43F70DC5-679F-CF43-9CBA-AAE5B6BDE4F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57384" y="2156546"/>
                <a:ext cx="1434752" cy="339517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5" name="Ink 14">
                <a:extLst>
                  <a:ext uri="{FF2B5EF4-FFF2-40B4-BE49-F238E27FC236}">
                    <a16:creationId xmlns:a16="http://schemas.microsoft.com/office/drawing/2014/main" id="{9670C1E8-F8D3-493C-BC66-A2AA3363BF2F}"/>
                  </a:ext>
                </a:extLst>
              </p14:cNvPr>
              <p14:cNvContentPartPr/>
              <p14:nvPr/>
            </p14:nvContentPartPr>
            <p14:xfrm>
              <a:off x="4495938" y="210643"/>
              <a:ext cx="1470960" cy="193320"/>
            </p14:xfrm>
          </p:contentPart>
        </mc:Choice>
        <mc:Fallback xmlns="">
          <p:pic>
            <p:nvPicPr>
              <p:cNvPr id="15" name="Ink 14">
                <a:extLst>
                  <a:ext uri="{FF2B5EF4-FFF2-40B4-BE49-F238E27FC236}">
                    <a16:creationId xmlns:a16="http://schemas.microsoft.com/office/drawing/2014/main" id="{9670C1E8-F8D3-493C-BC66-A2AA3363BF2F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486938" y="201987"/>
                <a:ext cx="1488600" cy="210993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556420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" grpId="0"/>
      <p:bldP spid="92" grpId="0"/>
      <p:bldP spid="93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E3476B-D681-2A4C-A2E9-62CEA7BA07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What about multi-class classification?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006227-EF84-4C4B-8529-73FB95A752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We just talked about using sigmoid to turn the score of an input into a probability, then use Negative Log-Likelihood to measure the loss of binary classification.</a:t>
            </a:r>
          </a:p>
          <a:p>
            <a:r>
              <a:rPr lang="en-US"/>
              <a:t>For multi-class classification (at least 3 classes), we will use </a:t>
            </a:r>
            <a:r>
              <a:rPr lang="en-US" b="1" err="1"/>
              <a:t>softmax</a:t>
            </a:r>
            <a:r>
              <a:rPr lang="en-US"/>
              <a:t> instead of </a:t>
            </a:r>
            <a:r>
              <a:rPr lang="en-US" b="1"/>
              <a:t>sigmoid</a:t>
            </a:r>
            <a:r>
              <a:rPr lang="en-US"/>
              <a:t>. (the details won’t be covered in this class). We’ll still use Negative Log-Likelihood as well. This combination is called </a:t>
            </a:r>
            <a:r>
              <a:rPr lang="en-US" b="1"/>
              <a:t>cross-entropy loss </a:t>
            </a:r>
            <a:r>
              <a:rPr lang="en-US"/>
              <a:t>(we’ll revisit this in the Deep Learning week).</a:t>
            </a:r>
            <a:endParaRPr lang="en-US" b="1"/>
          </a:p>
          <a:p>
            <a:endParaRPr lang="en-US"/>
          </a:p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89815C2-F572-9E43-BE13-3214D62F1DE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32075887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5B9BB7F-21CD-C84D-8148-0E0C382C095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Revisiting Gradient Descent / Ascent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640834EB-0A68-1D48-AEA4-5881C733BE4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7AF4766-301C-FF4F-92D6-A6BF90B43F1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52572891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7954122-D0E0-5A4C-A227-3E30976E64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ML Pipeline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A5B76A-BC31-9544-94BC-F7C4354D508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44</a:t>
            </a:fld>
            <a:endParaRPr lang="en"/>
          </a:p>
        </p:txBody>
      </p:sp>
      <p:sp>
        <p:nvSpPr>
          <p:cNvPr id="64" name="Slide Number Placeholder 3">
            <a:extLst>
              <a:ext uri="{FF2B5EF4-FFF2-40B4-BE49-F238E27FC236}">
                <a16:creationId xmlns:a16="http://schemas.microsoft.com/office/drawing/2014/main" id="{42D40E55-3CBB-3743-A9B0-90A41C051662}"/>
              </a:ext>
            </a:extLst>
          </p:cNvPr>
          <p:cNvSpPr txBox="1">
            <a:spLocks/>
          </p:cNvSpPr>
          <p:nvPr/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R="0" lvl="1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R="0" lvl="2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R="0" lvl="3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R="0" lvl="4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R="0" lvl="5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R="0" lvl="6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R="0" lvl="7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R="0" lvl="8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  <a:defRPr sz="1000" b="0" i="0" u="none" strike="noStrike" cap="none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fld id="{00000000-1234-1234-1234-123412341234}" type="slidenum">
              <a:rPr lang="en" smtClean="0"/>
              <a:pPr/>
              <a:t>44</a:t>
            </a:fld>
            <a:endParaRPr lang="en"/>
          </a:p>
        </p:txBody>
      </p:sp>
      <p:sp>
        <p:nvSpPr>
          <p:cNvPr id="24" name="Magnetic Disk 23">
            <a:extLst>
              <a:ext uri="{FF2B5EF4-FFF2-40B4-BE49-F238E27FC236}">
                <a16:creationId xmlns:a16="http://schemas.microsoft.com/office/drawing/2014/main" id="{76575621-A692-BA46-B11D-AC56A858FBA3}"/>
              </a:ext>
            </a:extLst>
          </p:cNvPr>
          <p:cNvSpPr/>
          <p:nvPr/>
        </p:nvSpPr>
        <p:spPr>
          <a:xfrm>
            <a:off x="1973251" y="1140369"/>
            <a:ext cx="1456628" cy="1376482"/>
          </a:xfrm>
          <a:prstGeom prst="flowChartMagneticDisk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16" tIns="45709" rIns="91416" bIns="45709" anchor="ctr"/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Training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Data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C1D7D0A-27EC-6D44-B5CD-C4B607139F69}"/>
              </a:ext>
            </a:extLst>
          </p:cNvPr>
          <p:cNvSpPr txBox="1"/>
          <p:nvPr/>
        </p:nvSpPr>
        <p:spPr>
          <a:xfrm>
            <a:off x="3714812" y="1384754"/>
            <a:ext cx="1470274" cy="89255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Pre-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Processing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1750C282-F0CC-974B-BFA8-6C50E9C1B35F}"/>
              </a:ext>
            </a:extLst>
          </p:cNvPr>
          <p:cNvCxnSpPr>
            <a:cxnSpLocks/>
            <a:stCxn id="24" idx="4"/>
            <a:endCxn id="25" idx="1"/>
          </p:cNvCxnSpPr>
          <p:nvPr/>
        </p:nvCxnSpPr>
        <p:spPr>
          <a:xfrm>
            <a:off x="3429879" y="1828610"/>
            <a:ext cx="284933" cy="242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E3B41B43-E83A-4A41-A395-5E7E45D15233}"/>
              </a:ext>
            </a:extLst>
          </p:cNvPr>
          <p:cNvSpPr txBox="1"/>
          <p:nvPr/>
        </p:nvSpPr>
        <p:spPr>
          <a:xfrm>
            <a:off x="5651242" y="1384754"/>
            <a:ext cx="944490" cy="892552"/>
          </a:xfrm>
          <a:prstGeom prst="rect">
            <a:avLst/>
          </a:prstGeom>
          <a:effectLst>
            <a:outerShdw blurRad="50800" dist="50800" dir="5400000" algn="ctr" rotWithShape="0">
              <a:srgbClr val="000000">
                <a:alpha val="62000"/>
              </a:srgb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ML </a:t>
            </a:r>
            <a:b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model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5D389C10-A7FC-8D4E-9390-77FB64F713E5}"/>
              </a:ext>
            </a:extLst>
          </p:cNvPr>
          <p:cNvSpPr txBox="1"/>
          <p:nvPr/>
        </p:nvSpPr>
        <p:spPr>
          <a:xfrm>
            <a:off x="5597790" y="4027174"/>
            <a:ext cx="1032655" cy="89255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Quality</a:t>
            </a:r>
            <a:b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</a:br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metric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8A3D0FA-1563-BD4F-8BE0-58B9BCC82154}"/>
              </a:ext>
            </a:extLst>
          </p:cNvPr>
          <p:cNvSpPr txBox="1"/>
          <p:nvPr/>
        </p:nvSpPr>
        <p:spPr>
          <a:xfrm>
            <a:off x="5220915" y="2780202"/>
            <a:ext cx="1795684" cy="892552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wrap="none" tIns="137160" bIns="137160" rtlCol="0">
            <a:spAutoFit/>
          </a:bodyPr>
          <a:lstStyle/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Optimization </a:t>
            </a:r>
          </a:p>
          <a:p>
            <a:pPr algn="ctr"/>
            <a:r>
              <a:rPr lang="en-US" sz="20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algorithm</a:t>
            </a: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B1F5152A-7DC6-8A4A-8ED5-036F4FE42256}"/>
              </a:ext>
            </a:extLst>
          </p:cNvPr>
          <p:cNvCxnSpPr>
            <a:cxnSpLocks/>
            <a:stCxn id="25" idx="3"/>
            <a:endCxn id="27" idx="1"/>
          </p:cNvCxnSpPr>
          <p:nvPr/>
        </p:nvCxnSpPr>
        <p:spPr>
          <a:xfrm>
            <a:off x="5185086" y="1831030"/>
            <a:ext cx="466156" cy="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4A0373D3-D945-6B4F-9855-990D2BD72007}"/>
              </a:ext>
            </a:extLst>
          </p:cNvPr>
          <p:cNvCxnSpPr>
            <a:cxnSpLocks/>
            <a:stCxn id="27" idx="3"/>
          </p:cNvCxnSpPr>
          <p:nvPr/>
        </p:nvCxnSpPr>
        <p:spPr>
          <a:xfrm>
            <a:off x="6595732" y="1831030"/>
            <a:ext cx="1296243" cy="11466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709A6724-6070-F848-94DC-1FB0EE4400B2}"/>
              </a:ext>
            </a:extLst>
          </p:cNvPr>
          <p:cNvCxnSpPr>
            <a:cxnSpLocks/>
            <a:stCxn id="28" idx="0"/>
            <a:endCxn id="29" idx="2"/>
          </p:cNvCxnSpPr>
          <p:nvPr/>
        </p:nvCxnSpPr>
        <p:spPr>
          <a:xfrm flipV="1">
            <a:off x="6114118" y="3672754"/>
            <a:ext cx="4639" cy="354420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33" name="Elbow Connector 32">
            <a:extLst>
              <a:ext uri="{FF2B5EF4-FFF2-40B4-BE49-F238E27FC236}">
                <a16:creationId xmlns:a16="http://schemas.microsoft.com/office/drawing/2014/main" id="{5A66BE4B-EBA1-7346-9422-AF5355EEF68D}"/>
              </a:ext>
            </a:extLst>
          </p:cNvPr>
          <p:cNvCxnSpPr>
            <a:cxnSpLocks/>
            <a:endCxn id="28" idx="3"/>
          </p:cNvCxnSpPr>
          <p:nvPr/>
        </p:nvCxnSpPr>
        <p:spPr>
          <a:xfrm rot="5400000">
            <a:off x="5688651" y="2784291"/>
            <a:ext cx="2630954" cy="747365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DAA9AE29-5753-3C4E-AD8D-0699264DBD8B}"/>
              </a:ext>
            </a:extLst>
          </p:cNvPr>
          <p:cNvSpPr txBox="1"/>
          <p:nvPr/>
        </p:nvSpPr>
        <p:spPr>
          <a:xfrm>
            <a:off x="2690044" y="2728584"/>
            <a:ext cx="330540" cy="4001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B57BA6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</a:t>
            </a:r>
          </a:p>
        </p:txBody>
      </p: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0E523827-CC51-5C41-937B-6BC325CAC15E}"/>
              </a:ext>
            </a:extLst>
          </p:cNvPr>
          <p:cNvCxnSpPr>
            <a:cxnSpLocks/>
            <a:stCxn id="29" idx="0"/>
            <a:endCxn id="27" idx="2"/>
          </p:cNvCxnSpPr>
          <p:nvPr/>
        </p:nvCxnSpPr>
        <p:spPr>
          <a:xfrm flipV="1">
            <a:off x="6118757" y="2277306"/>
            <a:ext cx="4730" cy="502896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1" name="Elbow Connector 40">
            <a:extLst>
              <a:ext uri="{FF2B5EF4-FFF2-40B4-BE49-F238E27FC236}">
                <a16:creationId xmlns:a16="http://schemas.microsoft.com/office/drawing/2014/main" id="{7CBC163C-0DE5-8E4F-9D2C-9E50541EACB3}"/>
              </a:ext>
            </a:extLst>
          </p:cNvPr>
          <p:cNvCxnSpPr>
            <a:cxnSpLocks/>
            <a:stCxn id="24" idx="3"/>
            <a:endCxn id="28" idx="1"/>
          </p:cNvCxnSpPr>
          <p:nvPr/>
        </p:nvCxnSpPr>
        <p:spPr>
          <a:xfrm rot="16200000" flipH="1">
            <a:off x="3171378" y="2047037"/>
            <a:ext cx="1956599" cy="2896225"/>
          </a:xfrm>
          <a:prstGeom prst="bentConnector2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8194" name="Picture 2" descr="World Earth Continents - Free vector graphic on Pixabay">
            <a:extLst>
              <a:ext uri="{FF2B5EF4-FFF2-40B4-BE49-F238E27FC236}">
                <a16:creationId xmlns:a16="http://schemas.microsoft.com/office/drawing/2014/main" id="{385E6E77-B9B3-7841-92A5-51D74601116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9"/>
          <a:stretch/>
        </p:blipFill>
        <p:spPr bwMode="auto">
          <a:xfrm>
            <a:off x="234450" y="1124503"/>
            <a:ext cx="1319065" cy="1404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7349D76A-4A69-FA4E-A585-E3790B7EFBFC}"/>
              </a:ext>
            </a:extLst>
          </p:cNvPr>
          <p:cNvCxnSpPr>
            <a:cxnSpLocks/>
            <a:stCxn id="8194" idx="3"/>
            <a:endCxn id="24" idx="2"/>
          </p:cNvCxnSpPr>
          <p:nvPr/>
        </p:nvCxnSpPr>
        <p:spPr>
          <a:xfrm>
            <a:off x="1553515" y="1826629"/>
            <a:ext cx="419736" cy="1981"/>
          </a:xfrm>
          <a:prstGeom prst="straightConnector1">
            <a:avLst/>
          </a:prstGeom>
          <a:ln w="57150" cmpd="sng">
            <a:solidFill>
              <a:schemeClr val="tx2">
                <a:lumMod val="50000"/>
              </a:schemeClr>
            </a:solidFill>
            <a:headEnd type="none"/>
            <a:tailEnd type="triangle" w="lg" len="med"/>
          </a:ln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43" name="Picture 2" descr="World Earth Continents - Free vector graphic on Pixabay">
            <a:extLst>
              <a:ext uri="{FF2B5EF4-FFF2-40B4-BE49-F238E27FC236}">
                <a16:creationId xmlns:a16="http://schemas.microsoft.com/office/drawing/2014/main" id="{9724B701-5D60-5446-AF27-0CE9F548CFB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19"/>
          <a:stretch/>
        </p:blipFill>
        <p:spPr bwMode="auto">
          <a:xfrm>
            <a:off x="7773006" y="1607631"/>
            <a:ext cx="1319065" cy="14042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TextBox 43">
            <a:extLst>
              <a:ext uri="{FF2B5EF4-FFF2-40B4-BE49-F238E27FC236}">
                <a16:creationId xmlns:a16="http://schemas.microsoft.com/office/drawing/2014/main" id="{6F1619D2-8464-C548-9A2B-9E2740CF5CD5}"/>
              </a:ext>
            </a:extLst>
          </p:cNvPr>
          <p:cNvSpPr txBox="1"/>
          <p:nvPr/>
        </p:nvSpPr>
        <p:spPr>
          <a:xfrm>
            <a:off x="561556" y="2440582"/>
            <a:ext cx="198391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- Historical Bias</a:t>
            </a:r>
          </a:p>
          <a:p>
            <a:r>
              <a:rPr lang="en-US" dirty="0">
                <a:solidFill>
                  <a:schemeClr val="bg1"/>
                </a:solidFill>
              </a:rPr>
              <a:t>- Representation Bias</a:t>
            </a:r>
          </a:p>
          <a:p>
            <a:r>
              <a:rPr lang="en-US" dirty="0">
                <a:solidFill>
                  <a:schemeClr val="bg1"/>
                </a:solidFill>
              </a:rPr>
              <a:t>- Measurement Bias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A84AFCEF-B403-CF4D-A945-51B7162651EF}"/>
                  </a:ext>
                </a:extLst>
              </p:cNvPr>
              <p:cNvSpPr txBox="1"/>
              <p:nvPr/>
            </p:nvSpPr>
            <p:spPr>
              <a:xfrm>
                <a:off x="2768599" y="312001"/>
                <a:ext cx="6294287" cy="707566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</m:ctrlPr>
                        </m:accPr>
                        <m:e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𝑷</m:t>
                          </m:r>
                        </m:e>
                      </m:acc>
                      <m:d>
                        <m:dPr>
                          <m:ctrlP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</m:ctrlPr>
                        </m:dPr>
                        <m:e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𝒚</m:t>
                          </m:r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=+</m:t>
                          </m:r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𝟏</m:t>
                          </m:r>
                        </m:e>
                        <m:e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𝒙</m:t>
                          </m:r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, </m:t>
                          </m:r>
                          <m:acc>
                            <m:accPr>
                              <m:chr m:val="̂"/>
                              <m:ctrlP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</m:ctrlPr>
                            </m:accPr>
                            <m:e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𝒘</m:t>
                              </m:r>
                            </m:e>
                          </m:acc>
                        </m:e>
                      </m:d>
                      <m:r>
                        <a:rPr lang="en-US" sz="2000" b="1" i="1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=</m:t>
                      </m:r>
                      <m:r>
                        <a:rPr lang="en-US" sz="2000" b="1" i="1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𝒔𝒊𝒈𝒎𝒐𝒊𝒅</m:t>
                      </m:r>
                      <m:d>
                        <m:dPr>
                          <m:ctrlP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</m:ctrlPr>
                        </m:dPr>
                        <m:e>
                          <m:sSup>
                            <m:sSupPr>
                              <m:ctrlP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</m:ctrlPr>
                            </m:sSupPr>
                            <m:e>
                              <m:acc>
                                <m:accPr>
                                  <m:chr m:val="̂"/>
                                  <m:ctrlPr>
                                    <a:rPr lang="en-US" sz="2000" b="1" i="1" smtClean="0">
                                      <a:solidFill>
                                        <a:srgbClr val="B57BA6"/>
                                      </a:solidFill>
                                      <a:latin typeface="Cambria Math" panose="02040503050406030204" pitchFamily="18" charset="0"/>
                                      <a:ea typeface="Open Sans" panose="020B0606030504020204" pitchFamily="34" charset="0"/>
                                      <a:cs typeface="Open Sans" panose="020B0606030504020204" pitchFamily="34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000" b="1" i="1" smtClean="0">
                                      <a:solidFill>
                                        <a:srgbClr val="B57BA6"/>
                                      </a:solidFill>
                                      <a:latin typeface="Cambria Math" panose="02040503050406030204" pitchFamily="18" charset="0"/>
                                      <a:ea typeface="Open Sans" panose="020B0606030504020204" pitchFamily="34" charset="0"/>
                                      <a:cs typeface="Open Sans" panose="020B0606030504020204" pitchFamily="34" charset="0"/>
                                    </a:rPr>
                                    <m:t>𝒘</m:t>
                                  </m:r>
                                </m:e>
                              </m:acc>
                            </m:e>
                            <m:sup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𝑻</m:t>
                              </m:r>
                            </m:sup>
                          </m:sSup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𝒉</m:t>
                          </m:r>
                          <m:d>
                            <m:dPr>
                              <m:ctrlP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</m:ctrlPr>
                            </m:dPr>
                            <m:e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𝒙</m:t>
                              </m:r>
                            </m:e>
                          </m:d>
                        </m:e>
                      </m:d>
                      <m:r>
                        <a:rPr lang="en-US" sz="2000" b="1" i="1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= </m:t>
                      </m:r>
                      <m:f>
                        <m:fPr>
                          <m:ctrlP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</m:ctrlPr>
                        </m:fPr>
                        <m:num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𝟏</m:t>
                          </m:r>
                        </m:num>
                        <m:den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𝟏</m:t>
                          </m:r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+</m:t>
                          </m:r>
                          <m:sSup>
                            <m:sSupPr>
                              <m:ctrlP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</m:ctrlPr>
                            </m:sSupPr>
                            <m:e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𝒆</m:t>
                              </m:r>
                            </m:e>
                            <m:sup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sz="2000" b="1" i="1" smtClean="0">
                                      <a:solidFill>
                                        <a:srgbClr val="B57BA6"/>
                                      </a:solidFill>
                                      <a:latin typeface="Cambria Math" panose="02040503050406030204" pitchFamily="18" charset="0"/>
                                      <a:ea typeface="Open Sans" panose="020B0606030504020204" pitchFamily="34" charset="0"/>
                                      <a:cs typeface="Open Sans" panose="020B0606030504020204" pitchFamily="34" charset="0"/>
                                    </a:rPr>
                                  </m:ctrlPr>
                                </m:sSup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sz="2000" b="1" i="1" smtClean="0">
                                          <a:solidFill>
                                            <a:srgbClr val="B57BA6"/>
                                          </a:solidFill>
                                          <a:latin typeface="Cambria Math" panose="02040503050406030204" pitchFamily="18" charset="0"/>
                                          <a:ea typeface="Open Sans" panose="020B0606030504020204" pitchFamily="34" charset="0"/>
                                          <a:cs typeface="Open Sans" panose="020B0606030504020204" pitchFamily="34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2000" b="1" i="1" smtClean="0">
                                          <a:solidFill>
                                            <a:srgbClr val="B57BA6"/>
                                          </a:solidFill>
                                          <a:latin typeface="Cambria Math" panose="02040503050406030204" pitchFamily="18" charset="0"/>
                                          <a:ea typeface="Open Sans" panose="020B0606030504020204" pitchFamily="34" charset="0"/>
                                          <a:cs typeface="Open Sans" panose="020B0606030504020204" pitchFamily="34" charset="0"/>
                                        </a:rPr>
                                        <m:t>𝒘</m:t>
                                      </m:r>
                                    </m:e>
                                  </m:acc>
                                </m:e>
                                <m:sup>
                                  <m:r>
                                    <a:rPr lang="en-US" sz="2000" b="1" i="1" smtClean="0">
                                      <a:solidFill>
                                        <a:srgbClr val="B57BA6"/>
                                      </a:solidFill>
                                      <a:latin typeface="Cambria Math" panose="02040503050406030204" pitchFamily="18" charset="0"/>
                                      <a:ea typeface="Open Sans" panose="020B0606030504020204" pitchFamily="34" charset="0"/>
                                      <a:cs typeface="Open Sans" panose="020B0606030504020204" pitchFamily="34" charset="0"/>
                                    </a:rPr>
                                    <m:t>𝑻</m:t>
                                  </m:r>
                                </m:sup>
                              </m:sSup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𝒉</m:t>
                              </m:r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(</m:t>
                              </m:r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𝒙</m:t>
                              </m:r>
                              <m:r>
                                <a:rPr lang="en-US" sz="2000" b="1" i="1" smtClean="0">
                                  <a:solidFill>
                                    <a:srgbClr val="B57BA6"/>
                                  </a:solidFill>
                                  <a:latin typeface="Cambria Math" panose="02040503050406030204" pitchFamily="18" charset="0"/>
                                  <a:ea typeface="Open Sans" panose="020B0606030504020204" pitchFamily="34" charset="0"/>
                                  <a:cs typeface="Open Sans" panose="020B0606030504020204" pitchFamily="34" charset="0"/>
                                </a:rPr>
                                <m:t>)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A84AFCEF-B403-CF4D-A945-51B7162651E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8599" y="312001"/>
                <a:ext cx="6294287" cy="707566"/>
              </a:xfrm>
              <a:prstGeom prst="rect">
                <a:avLst/>
              </a:prstGeom>
              <a:blipFill>
                <a:blip r:embed="rId4"/>
                <a:stretch>
                  <a:fillRect b="-5263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1D33661A-26FC-7C4D-BBD2-E4C492AF5B77}"/>
              </a:ext>
            </a:extLst>
          </p:cNvPr>
          <p:cNvCxnSpPr>
            <a:cxnSpLocks/>
          </p:cNvCxnSpPr>
          <p:nvPr/>
        </p:nvCxnSpPr>
        <p:spPr>
          <a:xfrm>
            <a:off x="6839188" y="952029"/>
            <a:ext cx="0" cy="683368"/>
          </a:xfrm>
          <a:prstGeom prst="straightConnector1">
            <a:avLst/>
          </a:prstGeom>
          <a:ln w="28575">
            <a:solidFill>
              <a:srgbClr val="B67BA6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916A3644-46B6-D04E-8091-7C6FF6D40E3A}"/>
                  </a:ext>
                </a:extLst>
              </p:cNvPr>
              <p:cNvSpPr txBox="1"/>
              <p:nvPr/>
            </p:nvSpPr>
            <p:spPr>
              <a:xfrm>
                <a:off x="5057170" y="1384753"/>
                <a:ext cx="772969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𝒉</m:t>
                      </m:r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(</m:t>
                      </m:r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𝒙</m:t>
                      </m:r>
                      <m:r>
                        <a:rPr lang="en-US" sz="2000" b="1" i="1" dirty="0" smtClean="0">
                          <a:solidFill>
                            <a:srgbClr val="B57BA6"/>
                          </a:solidFill>
                          <a:latin typeface="Cambria Math" panose="02040503050406030204" pitchFamily="18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m:t>)</m:t>
                      </m:r>
                    </m:oMath>
                  </m:oMathPara>
                </a14:m>
                <a:endPara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916A3644-46B6-D04E-8091-7C6FF6D40E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57170" y="1384753"/>
                <a:ext cx="772969" cy="400110"/>
              </a:xfrm>
              <a:prstGeom prst="rect">
                <a:avLst/>
              </a:prstGeom>
              <a:blipFill>
                <a:blip r:embed="rId5"/>
                <a:stretch>
                  <a:fillRect b="-12121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85AA6704-7E55-084B-A229-67FBFC2F46AE}"/>
                  </a:ext>
                </a:extLst>
              </p:cNvPr>
              <p:cNvSpPr txBox="1"/>
              <p:nvPr/>
            </p:nvSpPr>
            <p:spPr>
              <a:xfrm>
                <a:off x="5638293" y="2351781"/>
                <a:ext cx="453970" cy="40011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5"/>
              </a:lnRef>
              <a:fillRef idx="1">
                <a:schemeClr val="lt1"/>
              </a:fillRef>
              <a:effectRef idx="0">
                <a:schemeClr val="accent5"/>
              </a:effectRef>
              <a:fontRef idx="minor">
                <a:schemeClr val="dk1"/>
              </a:fontRef>
            </p:style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</m:ctrlPr>
                        </m:accPr>
                        <m:e>
                          <m:r>
                            <a:rPr lang="en-US" sz="2000" b="1" i="1" smtClean="0">
                              <a:solidFill>
                                <a:srgbClr val="B57BA6"/>
                              </a:solidFill>
                              <a:latin typeface="Cambria Math" panose="02040503050406030204" pitchFamily="18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m:t>𝒘</m:t>
                          </m:r>
                        </m:e>
                      </m:acc>
                    </m:oMath>
                  </m:oMathPara>
                </a14:m>
                <a:endParaRPr lang="en-US" sz="2000" b="1" dirty="0">
                  <a:solidFill>
                    <a:srgbClr val="B57BA6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endParaRPr>
              </a:p>
            </p:txBody>
          </p:sp>
        </mc:Choice>
        <mc:Fallback xmlns="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85AA6704-7E55-084B-A229-67FBFC2F46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8293" y="2351781"/>
                <a:ext cx="453970" cy="400110"/>
              </a:xfrm>
              <a:prstGeom prst="rect">
                <a:avLst/>
              </a:prstGeom>
              <a:blipFill>
                <a:blip r:embed="rId6"/>
                <a:stretch>
                  <a:fillRect t="-6250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A45A335C-D34F-473A-AC53-A931A8E056E7}"/>
                  </a:ext>
                </a:extLst>
              </p14:cNvPr>
              <p14:cNvContentPartPr/>
              <p14:nvPr/>
            </p14:nvContentPartPr>
            <p14:xfrm>
              <a:off x="5079600" y="2687760"/>
              <a:ext cx="2176920" cy="11415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A45A335C-D34F-473A-AC53-A931A8E056E7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070240" y="2678400"/>
                <a:ext cx="2195640" cy="1160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9923345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37E996-46D7-4B49-83B2-AA76343444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 Gradient Descent </a:t>
            </a:r>
            <a:r>
              <a:rPr lang="en-US" i="1" u="sng" dirty="0"/>
              <a:t>Really</a:t>
            </a:r>
            <a:r>
              <a:rPr lang="en-US" dirty="0"/>
              <a:t> Used in Linear Regression?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BBD383F3-00B4-5F4A-8CC1-B18E8479F4A1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575499"/>
                <a:ext cx="5596200" cy="4174351"/>
              </a:xfrm>
            </p:spPr>
            <p:txBody>
              <a:bodyPr/>
              <a:lstStyle/>
              <a:p>
                <a:pPr>
                  <a:spcAft>
                    <a:spcPts val="1200"/>
                  </a:spcAft>
                </a:pPr>
                <a:r>
                  <a:rPr lang="en-US" dirty="0"/>
                  <a:t>No! </a:t>
                </a:r>
              </a:p>
              <a:p>
                <a:pPr>
                  <a:spcAft>
                    <a:spcPts val="1200"/>
                  </a:spcAft>
                </a:pPr>
                <a:r>
                  <a:rPr lang="en-US" dirty="0"/>
                  <a:t>It </a:t>
                </a:r>
                <a:r>
                  <a:rPr lang="en-US" b="1" dirty="0"/>
                  <a:t>can be</a:t>
                </a:r>
                <a:r>
                  <a:rPr lang="en-US" dirty="0"/>
                  <a:t>, but isn’t in practice.</a:t>
                </a:r>
              </a:p>
              <a:p>
                <a:pPr>
                  <a:spcAft>
                    <a:spcPts val="1200"/>
                  </a:spcAft>
                </a:pPr>
                <a:r>
                  <a:rPr lang="en-US" dirty="0"/>
                  <a:t>Linear regression has a closed form solution. The best weights are:</a:t>
                </a:r>
              </a:p>
              <a:p>
                <a:pPr marL="139700" indent="0">
                  <a:spcAft>
                    <a:spcPts val="1200"/>
                  </a:spcAft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𝑋</m:t>
                          </m:r>
                          <m:sSup>
                            <m:sSupPr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𝑋</m:t>
                              </m:r>
                            </m:e>
                            <m:sup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p>
                          </m:sSup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−1</m:t>
                          </m:r>
                        </m:sup>
                      </m:sSup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𝑦</m:t>
                      </m:r>
                    </m:oMath>
                  </m:oMathPara>
                </a14:m>
                <a:endParaRPr lang="en-US" sz="2400" dirty="0"/>
              </a:p>
              <a:p>
                <a:pPr>
                  <a:spcAft>
                    <a:spcPts val="1200"/>
                  </a:spcAft>
                </a:pPr>
                <a:r>
                  <a:rPr lang="en-US" dirty="0"/>
                  <a:t>You don’t need to know the formula. What you need to know is that for Linear Regression a closed-form solution, or a solution we can write out with simple mathematical expressions, exists. </a:t>
                </a:r>
              </a:p>
              <a:p>
                <a:pPr>
                  <a:spcAft>
                    <a:spcPts val="1200"/>
                  </a:spcAft>
                </a:pPr>
                <a:r>
                  <a:rPr lang="en-US" dirty="0"/>
                  <a:t>This is not the case with Logistic Regression. </a:t>
                </a:r>
                <a:br>
                  <a:rPr lang="en-US" dirty="0"/>
                </a:br>
                <a:r>
                  <a:rPr lang="en-US" b="1" dirty="0"/>
                  <a:t>We </a:t>
                </a:r>
                <a:r>
                  <a:rPr lang="en-US" b="1" i="1" u="sng" dirty="0"/>
                  <a:t>must</a:t>
                </a:r>
                <a:r>
                  <a:rPr lang="en-US" b="1" dirty="0"/>
                  <a:t> use Gradient Ascent/Descent</a:t>
                </a:r>
                <a:r>
                  <a:rPr lang="en-US" dirty="0"/>
                  <a:t>!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BBD383F3-00B4-5F4A-8CC1-B18E8479F4A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575499"/>
                <a:ext cx="5596200" cy="4174351"/>
              </a:xfrm>
              <a:blipFill>
                <a:blip r:embed="rId2"/>
                <a:stretch>
                  <a:fillRect b="-91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5DDA72A-9146-D24E-A0FA-376D1BD094E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45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93225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4693859F-14F3-2E46-8171-AE1CBC875B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 MLE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C0FE36B0-AD4D-C24D-92DA-A957553E063F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No closed-form solution, have to use an iterative method.</a:t>
                </a:r>
              </a:p>
              <a:p>
                <a:pPr marL="139700" indent="0">
                  <a:buNone/>
                </a:pPr>
                <a:r>
                  <a:rPr lang="en-US" dirty="0"/>
                  <a:t>Since we are </a:t>
                </a:r>
                <a:r>
                  <a:rPr lang="en-US" b="1" u="sng" dirty="0"/>
                  <a:t>maximizing</a:t>
                </a:r>
                <a:r>
                  <a:rPr lang="en-US" dirty="0"/>
                  <a:t> likelihood, we use gradient </a:t>
                </a:r>
                <a:r>
                  <a:rPr lang="en-US" b="1" u="sng" dirty="0"/>
                  <a:t>ascent</a:t>
                </a:r>
                <a:r>
                  <a:rPr lang="en-US" dirty="0"/>
                  <a:t>.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sz="2400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sz="240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400" b="0" i="0" dirty="0" smtClean="0">
                                  <a:latin typeface="Cambria Math" panose="02040503050406030204" pitchFamily="18" charset="0"/>
                                </a:rPr>
                                <m:t>argmax</m:t>
                              </m:r>
                            </m:e>
                            <m:lim>
                              <m:r>
                                <a:rPr lang="en-US" sz="2400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nary>
                            <m:naryPr>
                              <m:chr m:val="∏"/>
                              <m:ctrlPr>
                                <a:rPr lang="en-US" sz="240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sz="2400" b="0" i="1" dirty="0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sz="2400" b="0" i="1" dirty="0" smtClean="0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sz="2400" b="0" i="1" dirty="0" smtClean="0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  <m:e>
                              <m:r>
                                <a:rPr lang="en-US" sz="2400" i="1" dirty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  <m:r>
                                <a:rPr lang="en-US" sz="2400" i="1" dirty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sSub>
                                <m:sSubPr>
                                  <m:ctrlP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sz="2400" i="1" dirty="0">
                                  <a:latin typeface="Cambria Math" panose="02040503050406030204" pitchFamily="18" charset="0"/>
                                </a:rPr>
                                <m:t>|</m:t>
                              </m:r>
                              <m:sSub>
                                <m:sSubPr>
                                  <m:ctrlP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sz="2400" i="1" dirty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sz="2400" i="1" dirty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US" sz="2400" i="1" dirty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  <m:r>
                                <a:rPr lang="en-US" sz="2400" b="0" i="1" dirty="0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e>
                          </m:nary>
                        </m:e>
                      </m:func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C0FE36B0-AD4D-C24D-92DA-A957553E063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t="-89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2D0CCC4-5483-0641-AA80-C35DCFCCDEB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46</a:t>
            </a:fld>
            <a:endParaRPr lang="en" dirty="0"/>
          </a:p>
        </p:txBody>
      </p:sp>
      <p:pic>
        <p:nvPicPr>
          <p:cNvPr id="7" name="Picture 6" descr="Pasted image at 2016_01_12 10_15 AM.png">
            <a:extLst>
              <a:ext uri="{FF2B5EF4-FFF2-40B4-BE49-F238E27FC236}">
                <a16:creationId xmlns:a16="http://schemas.microsoft.com/office/drawing/2014/main" id="{7B325E83-7EEF-8343-8196-EA14DB123EA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80"/>
          <a:stretch/>
        </p:blipFill>
        <p:spPr>
          <a:xfrm>
            <a:off x="2790833" y="2484359"/>
            <a:ext cx="4503042" cy="265909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45" name="Ink 44">
                <a:extLst>
                  <a:ext uri="{FF2B5EF4-FFF2-40B4-BE49-F238E27FC236}">
                    <a16:creationId xmlns:a16="http://schemas.microsoft.com/office/drawing/2014/main" id="{2E4F27DF-C4A7-44E9-A7A9-DD99AA9BFE29}"/>
                  </a:ext>
                </a:extLst>
              </p14:cNvPr>
              <p14:cNvContentPartPr/>
              <p14:nvPr/>
            </p14:nvContentPartPr>
            <p14:xfrm>
              <a:off x="4102098" y="2911003"/>
              <a:ext cx="1032120" cy="1070640"/>
            </p14:xfrm>
          </p:contentPart>
        </mc:Choice>
        <mc:Fallback xmlns="">
          <p:pic>
            <p:nvPicPr>
              <p:cNvPr id="45" name="Ink 44">
                <a:extLst>
                  <a:ext uri="{FF2B5EF4-FFF2-40B4-BE49-F238E27FC236}">
                    <a16:creationId xmlns:a16="http://schemas.microsoft.com/office/drawing/2014/main" id="{2E4F27DF-C4A7-44E9-A7A9-DD99AA9BFE29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093458" y="2902003"/>
                <a:ext cx="1049760" cy="1088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64" name="Ink 63">
                <a:extLst>
                  <a:ext uri="{FF2B5EF4-FFF2-40B4-BE49-F238E27FC236}">
                    <a16:creationId xmlns:a16="http://schemas.microsoft.com/office/drawing/2014/main" id="{2CF72579-8BDA-43C3-9769-B3F423ECECE8}"/>
                  </a:ext>
                </a:extLst>
              </p14:cNvPr>
              <p14:cNvContentPartPr/>
              <p14:nvPr/>
            </p14:nvContentPartPr>
            <p14:xfrm>
              <a:off x="5686458" y="2628043"/>
              <a:ext cx="527400" cy="208440"/>
            </p14:xfrm>
          </p:contentPart>
        </mc:Choice>
        <mc:Fallback xmlns="">
          <p:pic>
            <p:nvPicPr>
              <p:cNvPr id="64" name="Ink 63">
                <a:extLst>
                  <a:ext uri="{FF2B5EF4-FFF2-40B4-BE49-F238E27FC236}">
                    <a16:creationId xmlns:a16="http://schemas.microsoft.com/office/drawing/2014/main" id="{2CF72579-8BDA-43C3-9769-B3F423ECECE8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677818" y="2619043"/>
                <a:ext cx="545040" cy="226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65" name="Ink 64">
                <a:extLst>
                  <a:ext uri="{FF2B5EF4-FFF2-40B4-BE49-F238E27FC236}">
                    <a16:creationId xmlns:a16="http://schemas.microsoft.com/office/drawing/2014/main" id="{5168A926-F59B-4211-B40B-2DACF41F4334}"/>
                  </a:ext>
                </a:extLst>
              </p14:cNvPr>
              <p14:cNvContentPartPr/>
              <p14:nvPr/>
            </p14:nvContentPartPr>
            <p14:xfrm>
              <a:off x="5366058" y="2676643"/>
              <a:ext cx="258120" cy="101880"/>
            </p14:xfrm>
          </p:contentPart>
        </mc:Choice>
        <mc:Fallback xmlns="">
          <p:pic>
            <p:nvPicPr>
              <p:cNvPr id="65" name="Ink 64">
                <a:extLst>
                  <a:ext uri="{FF2B5EF4-FFF2-40B4-BE49-F238E27FC236}">
                    <a16:creationId xmlns:a16="http://schemas.microsoft.com/office/drawing/2014/main" id="{5168A926-F59B-4211-B40B-2DACF41F4334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357071" y="2667643"/>
                <a:ext cx="275735" cy="11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66" name="Ink 65">
                <a:extLst>
                  <a:ext uri="{FF2B5EF4-FFF2-40B4-BE49-F238E27FC236}">
                    <a16:creationId xmlns:a16="http://schemas.microsoft.com/office/drawing/2014/main" id="{DDAE437B-A438-4406-A55C-E6351F7F0C27}"/>
                  </a:ext>
                </a:extLst>
              </p14:cNvPr>
              <p14:cNvContentPartPr/>
              <p14:nvPr/>
            </p14:nvContentPartPr>
            <p14:xfrm>
              <a:off x="5031258" y="2454883"/>
              <a:ext cx="428760" cy="167400"/>
            </p14:xfrm>
          </p:contentPart>
        </mc:Choice>
        <mc:Fallback xmlns="">
          <p:pic>
            <p:nvPicPr>
              <p:cNvPr id="66" name="Ink 65">
                <a:extLst>
                  <a:ext uri="{FF2B5EF4-FFF2-40B4-BE49-F238E27FC236}">
                    <a16:creationId xmlns:a16="http://schemas.microsoft.com/office/drawing/2014/main" id="{DDAE437B-A438-4406-A55C-E6351F7F0C27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022250" y="2446243"/>
                <a:ext cx="446415" cy="185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67" name="Ink 66">
                <a:extLst>
                  <a:ext uri="{FF2B5EF4-FFF2-40B4-BE49-F238E27FC236}">
                    <a16:creationId xmlns:a16="http://schemas.microsoft.com/office/drawing/2014/main" id="{554FE99B-F99D-45C6-9208-562DC3A354E6}"/>
                  </a:ext>
                </a:extLst>
              </p14:cNvPr>
              <p14:cNvContentPartPr/>
              <p14:nvPr/>
            </p14:nvContentPartPr>
            <p14:xfrm>
              <a:off x="5097858" y="2650003"/>
              <a:ext cx="119520" cy="213480"/>
            </p14:xfrm>
          </p:contentPart>
        </mc:Choice>
        <mc:Fallback xmlns="">
          <p:pic>
            <p:nvPicPr>
              <p:cNvPr id="67" name="Ink 66">
                <a:extLst>
                  <a:ext uri="{FF2B5EF4-FFF2-40B4-BE49-F238E27FC236}">
                    <a16:creationId xmlns:a16="http://schemas.microsoft.com/office/drawing/2014/main" id="{554FE99B-F99D-45C6-9208-562DC3A354E6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088858" y="2641018"/>
                <a:ext cx="137160" cy="23109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96624110"/>
      </p:ext>
    </p:extLst>
  </p:cSld>
  <p:clrMapOvr>
    <a:masterClrMapping/>
  </p:clrMapOvr>
  <p:transition spd="slow">
    <p:push dir="u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2C3558-9FF6-CD4C-97AB-3C6B9608A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Gradient Ascent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88D35DE-2AF3-0C4F-874D-BFD6F230D567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Gradient ascent is the same as gradient descent, but we go ”up the hill”. 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This is just describing going up the hill step by step.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𝜂</m:t>
                    </m:r>
                  </m:oMath>
                </a14:m>
                <a:r>
                  <a:rPr lang="en-US" dirty="0"/>
                  <a:t> controls how big of steps we take, and picking it is crucial for how well the model you learn does!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88D35DE-2AF3-0C4F-874D-BFD6F230D56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7C2487B-B9FD-8748-8918-FFCFF5E8E0B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47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 Placeholder 2">
                <a:extLst>
                  <a:ext uri="{FF2B5EF4-FFF2-40B4-BE49-F238E27FC236}">
                    <a16:creationId xmlns:a16="http://schemas.microsoft.com/office/drawing/2014/main" id="{A19F4248-DE17-2D48-A79D-4F0DFCFF6069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090625" y="1478398"/>
                <a:ext cx="5596200" cy="1523594"/>
              </a:xfrm>
              <a:prstGeom prst="rect">
                <a:avLst/>
              </a:prstGeom>
              <a:solidFill>
                <a:schemeClr val="bg2">
                  <a:lumMod val="20000"/>
                  <a:lumOff val="80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t" anchorCtr="0"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l" rtl="0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▪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1pPr>
                <a:lvl2pPr marL="914400" marR="0" lvl="1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2pPr>
                <a:lvl3pPr marL="1371600" marR="0" lvl="2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3pPr>
                <a:lvl4pPr marL="1828800" marR="0" lvl="3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4pPr>
                <a:lvl5pPr marL="2286000" marR="0" lvl="4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5pPr>
                <a:lvl6pPr marL="2743200" marR="0" lvl="5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6pPr>
                <a:lvl7pPr marL="3200400" marR="0" lvl="6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7pPr>
                <a:lvl8pPr marL="3657600" marR="0" lvl="7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8pPr>
                <a:lvl9pPr marL="4114800" marR="0" lvl="8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9pPr>
              </a:lstStyle>
              <a:p>
                <a:pPr marL="139700" indent="0">
                  <a:buFont typeface="Nunito Sans"/>
                  <a:buNone/>
                </a:pPr>
                <a:r>
                  <a:rPr lang="en-US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start at some (random) point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(0)</m:t>
                        </m:r>
                      </m:sup>
                    </m:sSup>
                  </m:oMath>
                </a14:m>
                <a:r>
                  <a:rPr lang="en-US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 when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endParaRPr lang="en-US" b="0" dirty="0">
                  <a:latin typeface="Courier New" panose="02070309020205020404" pitchFamily="49" charset="0"/>
                  <a:cs typeface="Courier New" panose="02070309020205020404" pitchFamily="49" charset="0"/>
                </a:endParaRPr>
              </a:p>
              <a:p>
                <a:pPr marL="139700" indent="0">
                  <a:buFont typeface="Nunito Sans"/>
                  <a:buNone/>
                </a:pPr>
                <a:r>
                  <a:rPr lang="en-US" dirty="0">
                    <a:latin typeface="Courier New" panose="02070309020205020404" pitchFamily="49" charset="0"/>
                    <a:cs typeface="Courier New" panose="02070309020205020404" pitchFamily="49" charset="0"/>
                  </a:rPr>
                  <a:t>while we haven’t converged</a:t>
                </a:r>
              </a:p>
              <a:p>
                <a:pPr marL="139700" indent="0">
                  <a:buFont typeface="Nunito Sans"/>
                  <a:buNone/>
                </a:pPr>
                <a:r>
                  <a:rPr lang="en-US" dirty="0"/>
                  <a:t>  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+1)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←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(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)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𝜂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𝛻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ℓ(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p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  <a:p>
                <a:pPr marL="139700" indent="0">
                  <a:buFont typeface="Nunito Sans"/>
                  <a:buNone/>
                </a:pPr>
                <a:r>
                  <a:rPr lang="en-US" dirty="0"/>
                  <a:t>   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←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+1</m:t>
                    </m:r>
                  </m:oMath>
                </a14:m>
                <a:endParaRPr lang="en-US" dirty="0"/>
              </a:p>
              <a:p>
                <a:pPr marL="139700" indent="0">
                  <a:buFont typeface="Nunito Sans"/>
                  <a:buNone/>
                </a:pPr>
                <a:endParaRPr lang="en-US" dirty="0"/>
              </a:p>
              <a:p>
                <a:pPr marL="139700" indent="0">
                  <a:buFont typeface="Nunito Sans"/>
                  <a:buNone/>
                </a:pPr>
                <a:r>
                  <a:rPr lang="en-US" dirty="0"/>
                  <a:t>   </a:t>
                </a:r>
              </a:p>
              <a:p>
                <a:pPr marL="139700" indent="0">
                  <a:buFont typeface="Nunito Sans"/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5" name="Text Placeholder 2">
                <a:extLst>
                  <a:ext uri="{FF2B5EF4-FFF2-40B4-BE49-F238E27FC236}">
                    <a16:creationId xmlns:a16="http://schemas.microsoft.com/office/drawing/2014/main" id="{A19F4248-DE17-2D48-A79D-4F0DFCFF606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0625" y="1478398"/>
                <a:ext cx="5596200" cy="152359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FE249703-CA1D-403E-8F8C-F797BA0F94E9}"/>
                  </a:ext>
                </a:extLst>
              </p14:cNvPr>
              <p14:cNvContentPartPr/>
              <p14:nvPr/>
            </p14:nvContentPartPr>
            <p14:xfrm>
              <a:off x="4527360" y="2536200"/>
              <a:ext cx="3520800" cy="50652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FE249703-CA1D-403E-8F8C-F797BA0F94E9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518000" y="2526840"/>
                <a:ext cx="3539520" cy="525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61591320"/>
      </p:ext>
    </p:extLst>
  </p:cSld>
  <p:clrMapOvr>
    <a:masterClrMapping/>
  </p:clrMapOvr>
  <p:transition spd="slow">
    <p:push dir="u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34199D-8D64-A043-BEFD-4B7DACE827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Curve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3BAA22-BC2C-5044-9AE6-B9D3D66B608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48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7D062C1-E6FF-5349-8F68-FCD141B2D23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0625" y="1224814"/>
            <a:ext cx="5596200" cy="269387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480A47FB-B80E-4D6B-88D3-49642AB8170B}"/>
                  </a:ext>
                </a:extLst>
              </p14:cNvPr>
              <p14:cNvContentPartPr/>
              <p14:nvPr/>
            </p14:nvContentPartPr>
            <p14:xfrm>
              <a:off x="3291840" y="3748320"/>
              <a:ext cx="5358240" cy="115452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480A47FB-B80E-4D6B-88D3-49642AB8170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282480" y="3738960"/>
                <a:ext cx="5376960" cy="1173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96478357"/>
      </p:ext>
    </p:extLst>
  </p:cSld>
  <p:clrMapOvr>
    <a:masterClrMapping/>
  </p:clrMapOvr>
  <p:transition spd="slow">
    <p:push dir="u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7234199D-8D64-A043-BEFD-4B7DACE82748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dirty="0"/>
                  <a:t>Choosing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𝜂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7234199D-8D64-A043-BEFD-4B7DACE8274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3"/>
                <a:stretch>
                  <a:fillRect l="-36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AE934E-FAE5-EE41-AA19-D09D43A2E1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Step-size too small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3BAA22-BC2C-5044-9AE6-B9D3D66B608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49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F960F6C-EB54-4844-8835-A5644B1B23F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0625" y="1224813"/>
            <a:ext cx="5596200" cy="269387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E776C698-F544-4D6D-BA5D-554D80176D95}"/>
                  </a:ext>
                </a:extLst>
              </p14:cNvPr>
              <p14:cNvContentPartPr/>
              <p14:nvPr/>
            </p14:nvContentPartPr>
            <p14:xfrm>
              <a:off x="3060360" y="4025160"/>
              <a:ext cx="1004400" cy="8193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E776C698-F544-4D6D-BA5D-554D80176D95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051000" y="4015800"/>
                <a:ext cx="1023120" cy="838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85218929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FB185FD-8DCF-D347-A281-92ADBFE9A7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Sentiment Classifier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D02D82C-CE5D-F645-88A4-757E694770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In our example, we want to classify a restaurant review as positive or negative.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CFE3F50-BEE7-6544-A9CF-0D5301C7AD5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8C509A2-2548-E548-B32D-9FB5C89598B1}"/>
              </a:ext>
            </a:extLst>
          </p:cNvPr>
          <p:cNvSpPr/>
          <p:nvPr/>
        </p:nvSpPr>
        <p:spPr>
          <a:xfrm>
            <a:off x="3305930" y="2141810"/>
            <a:ext cx="1373646" cy="1371600"/>
          </a:xfrm>
          <a:prstGeom prst="rect">
            <a:avLst/>
          </a:prstGeom>
          <a:solidFill>
            <a:srgbClr val="B57BA6"/>
          </a:solidFill>
          <a:ln>
            <a:solidFill>
              <a:srgbClr val="95698A"/>
            </a:solidFill>
          </a:ln>
        </p:spPr>
        <p:txBody>
          <a:bodyPr wrap="square" anchor="ctr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Sentence from review</a:t>
            </a:r>
            <a:endParaRPr lang="en-US" i="1" dirty="0">
              <a:solidFill>
                <a:schemeClr val="bg1"/>
              </a:solidFill>
              <a:latin typeface="Nunito Sans" pitchFamily="2" charset="77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8D14B34-CE8B-754E-8DE9-5C95EB6D8732}"/>
              </a:ext>
            </a:extLst>
          </p:cNvPr>
          <p:cNvSpPr/>
          <p:nvPr/>
        </p:nvSpPr>
        <p:spPr>
          <a:xfrm>
            <a:off x="5489451" y="2566000"/>
            <a:ext cx="1029044" cy="523220"/>
          </a:xfrm>
          <a:prstGeom prst="rect">
            <a:avLst/>
          </a:prstGeom>
          <a:solidFill>
            <a:schemeClr val="accent3"/>
          </a:solidFill>
          <a:ln>
            <a:solidFill>
              <a:schemeClr val="accent3">
                <a:lumMod val="50000"/>
              </a:schemeClr>
            </a:solidFill>
          </a:ln>
        </p:spPr>
        <p:txBody>
          <a:bodyPr wrap="square" anchor="ctr">
            <a:spAutoFit/>
          </a:bodyPr>
          <a:lstStyle/>
          <a:p>
            <a:pPr algn="ctr"/>
            <a:r>
              <a:rPr lang="en-US" i="1" dirty="0">
                <a:solidFill>
                  <a:schemeClr val="bg1"/>
                </a:solidFill>
                <a:latin typeface="Nunito Sans" pitchFamily="2" charset="77"/>
              </a:rPr>
              <a:t>Classifier Model</a:t>
            </a:r>
          </a:p>
        </p:txBody>
      </p:sp>
      <p:sp>
        <p:nvSpPr>
          <p:cNvPr id="10" name="Cross 9">
            <a:extLst>
              <a:ext uri="{FF2B5EF4-FFF2-40B4-BE49-F238E27FC236}">
                <a16:creationId xmlns:a16="http://schemas.microsoft.com/office/drawing/2014/main" id="{DDEF1BCF-3A06-6349-8A2B-411B01BE084B}"/>
              </a:ext>
            </a:extLst>
          </p:cNvPr>
          <p:cNvSpPr/>
          <p:nvPr/>
        </p:nvSpPr>
        <p:spPr>
          <a:xfrm>
            <a:off x="7229137" y="1942794"/>
            <a:ext cx="408789" cy="398032"/>
          </a:xfrm>
          <a:prstGeom prst="plus">
            <a:avLst>
              <a:gd name="adj" fmla="val 3794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03CBE22-7FB0-6F4F-AF1E-9277636B2A6A}"/>
              </a:ext>
            </a:extLst>
          </p:cNvPr>
          <p:cNvSpPr/>
          <p:nvPr/>
        </p:nvSpPr>
        <p:spPr>
          <a:xfrm>
            <a:off x="7229137" y="3393759"/>
            <a:ext cx="408789" cy="10980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107DA51-7ACF-B04B-AD5F-88C507AA2249}"/>
              </a:ext>
            </a:extLst>
          </p:cNvPr>
          <p:cNvCxnSpPr>
            <a:cxnSpLocks/>
            <a:stCxn id="9" idx="3"/>
          </p:cNvCxnSpPr>
          <p:nvPr/>
        </p:nvCxnSpPr>
        <p:spPr>
          <a:xfrm flipV="1">
            <a:off x="6518495" y="2141810"/>
            <a:ext cx="570794" cy="685800"/>
          </a:xfrm>
          <a:prstGeom prst="straightConnector1">
            <a:avLst/>
          </a:prstGeom>
          <a:ln>
            <a:solidFill>
              <a:srgbClr val="95698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632DDAD7-CCF8-424B-A13C-2498BC24C343}"/>
              </a:ext>
            </a:extLst>
          </p:cNvPr>
          <p:cNvCxnSpPr>
            <a:cxnSpLocks/>
            <a:stCxn id="9" idx="3"/>
          </p:cNvCxnSpPr>
          <p:nvPr/>
        </p:nvCxnSpPr>
        <p:spPr>
          <a:xfrm>
            <a:off x="6518495" y="2827610"/>
            <a:ext cx="607924" cy="621052"/>
          </a:xfrm>
          <a:prstGeom prst="straightConnector1">
            <a:avLst/>
          </a:prstGeom>
          <a:ln>
            <a:solidFill>
              <a:srgbClr val="95698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1BFE3824-4019-414B-A59D-1BA529440B55}"/>
              </a:ext>
            </a:extLst>
          </p:cNvPr>
          <p:cNvCxnSpPr>
            <a:cxnSpLocks/>
            <a:stCxn id="7" idx="3"/>
            <a:endCxn id="9" idx="1"/>
          </p:cNvCxnSpPr>
          <p:nvPr/>
        </p:nvCxnSpPr>
        <p:spPr>
          <a:xfrm>
            <a:off x="4679576" y="2827610"/>
            <a:ext cx="809875" cy="0"/>
          </a:xfrm>
          <a:prstGeom prst="straightConnector1">
            <a:avLst/>
          </a:prstGeom>
          <a:ln>
            <a:solidFill>
              <a:srgbClr val="95698A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6F99E1A6-A33B-7D4C-8B97-82FC65FB74D8}"/>
              </a:ext>
            </a:extLst>
          </p:cNvPr>
          <p:cNvSpPr/>
          <p:nvPr/>
        </p:nvSpPr>
        <p:spPr>
          <a:xfrm>
            <a:off x="3589437" y="4044780"/>
            <a:ext cx="8066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Input: x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08E66D3-3C80-6D4A-AAFC-F0F34955D95E}"/>
              </a:ext>
            </a:extLst>
          </p:cNvPr>
          <p:cNvSpPr/>
          <p:nvPr/>
        </p:nvSpPr>
        <p:spPr>
          <a:xfrm>
            <a:off x="6736866" y="4019760"/>
            <a:ext cx="13933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Output: y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Predicted class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18983396-BE25-4804-8CE1-69767EE2AB54}"/>
                  </a:ext>
                </a:extLst>
              </p14:cNvPr>
              <p14:cNvContentPartPr/>
              <p14:nvPr/>
            </p14:nvContentPartPr>
            <p14:xfrm>
              <a:off x="7911360" y="1827360"/>
              <a:ext cx="1072080" cy="23745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18983396-BE25-4804-8CE1-69767EE2AB5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902000" y="1818000"/>
                <a:ext cx="1090800" cy="2393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537B5CBE-7435-4BB8-80CC-591240D7C994}"/>
                  </a:ext>
                </a:extLst>
              </p14:cNvPr>
              <p14:cNvContentPartPr/>
              <p14:nvPr/>
            </p14:nvContentPartPr>
            <p14:xfrm>
              <a:off x="4826160" y="2713680"/>
              <a:ext cx="1447200" cy="116064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537B5CBE-7435-4BB8-80CC-591240D7C994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816800" y="2704320"/>
                <a:ext cx="1465920" cy="1179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16370846"/>
      </p:ext>
    </p:extLst>
  </p:cSld>
  <p:clrMapOvr>
    <a:masterClrMapping/>
  </p:clrMapOvr>
  <p:transition spd="slow">
    <p:push dir="u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7234199D-8D64-A043-BEFD-4B7DACE82748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dirty="0"/>
                  <a:t>Choosing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𝜂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7234199D-8D64-A043-BEFD-4B7DACE8274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3"/>
                <a:stretch>
                  <a:fillRect l="-36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AE934E-FAE5-EE41-AA19-D09D43A2E1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What about a larger step-size?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3BAA22-BC2C-5044-9AE6-B9D3D66B608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50</a:t>
            </a:fld>
            <a:endParaRPr lang="e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544090E-65AB-7142-B92F-66DDC41CD7D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0625" y="1219063"/>
            <a:ext cx="5596201" cy="269387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7D7F01B7-DE52-43DA-941B-C6581A84B6EA}"/>
                  </a:ext>
                </a:extLst>
              </p14:cNvPr>
              <p14:cNvContentPartPr/>
              <p14:nvPr/>
            </p14:nvContentPartPr>
            <p14:xfrm>
              <a:off x="3158640" y="4000680"/>
              <a:ext cx="1360440" cy="9309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7D7F01B7-DE52-43DA-941B-C6581A84B6EA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149280" y="3991320"/>
                <a:ext cx="1379160" cy="949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66038283"/>
      </p:ext>
    </p:extLst>
  </p:cSld>
  <p:clrMapOvr>
    <a:masterClrMapping/>
  </p:clrMapOvr>
  <p:transition spd="slow">
    <p:push dir="u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7234199D-8D64-A043-BEFD-4B7DACE82748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dirty="0"/>
                  <a:t>Choosing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𝜂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7234199D-8D64-A043-BEFD-4B7DACE8274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3"/>
                <a:stretch>
                  <a:fillRect l="-36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AE934E-FAE5-EE41-AA19-D09D43A2E10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What about a larger step-size?</a:t>
            </a:r>
          </a:p>
          <a:p>
            <a:pPr marL="139700" indent="0">
              <a:buNone/>
            </a:pPr>
            <a:r>
              <a:rPr lang="en-US" dirty="0"/>
              <a:t>	Can cause divergence! 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A3BAA22-BC2C-5044-9AE6-B9D3D66B608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51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60DCFA3-818C-4E41-91C2-24C26B201B6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0625" y="1219063"/>
            <a:ext cx="5596200" cy="269387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8E695A2B-DF4C-4796-BBA9-BC7FCB59A5DC}"/>
                  </a:ext>
                </a:extLst>
              </p14:cNvPr>
              <p14:cNvContentPartPr/>
              <p14:nvPr/>
            </p14:nvContentPartPr>
            <p14:xfrm>
              <a:off x="3225960" y="3974400"/>
              <a:ext cx="1409400" cy="102420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8E695A2B-DF4C-4796-BBA9-BC7FCB59A5DC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216600" y="3965040"/>
                <a:ext cx="1428120" cy="1042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96203321"/>
      </p:ext>
    </p:extLst>
  </p:cSld>
  <p:clrMapOvr>
    <a:masterClrMapping/>
  </p:clrMapOvr>
  <p:transition spd="slow">
    <p:push dir="u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75210E17-B160-374C-A6AD-13E0890354A5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dirty="0"/>
                  <a:t>Choosing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𝜂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75210E17-B160-374C-A6AD-13E0890354A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36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95C6D5A5-A094-9E4E-ACBB-B2549E3A983E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Unfortunately, you have to do a lot of trial and error </a:t>
                </a:r>
                <a:r>
                  <a:rPr lang="en-US" dirty="0">
                    <a:sym typeface="Wingdings" pitchFamily="2" charset="2"/>
                  </a:rPr>
                  <a:t> </a:t>
                </a:r>
              </a:p>
              <a:p>
                <a:pPr marL="139700" indent="0">
                  <a:buNone/>
                </a:pPr>
                <a:endParaRPr lang="en-US" dirty="0">
                  <a:sym typeface="Wingdings" pitchFamily="2" charset="2"/>
                </a:endParaRPr>
              </a:p>
              <a:p>
                <a:pPr marL="139700" indent="0">
                  <a:buNone/>
                </a:pPr>
                <a:r>
                  <a:rPr lang="en-US" dirty="0">
                    <a:sym typeface="Wingdings" pitchFamily="2" charset="2"/>
                  </a:rPr>
                  <a:t>Try several values (generally exponentially spaced)</a:t>
                </a:r>
              </a:p>
              <a:p>
                <a:r>
                  <a:rPr lang="en-US" dirty="0">
                    <a:sym typeface="Wingdings" pitchFamily="2" charset="2"/>
                  </a:rPr>
                  <a:t>Find one that is too small and one that is too large to narrow search range. Try values in between! </a:t>
                </a:r>
              </a:p>
              <a:p>
                <a:endParaRPr lang="en-US" dirty="0">
                  <a:sym typeface="Wingdings" pitchFamily="2" charset="2"/>
                </a:endParaRPr>
              </a:p>
              <a:p>
                <a:pPr marL="139700" indent="0">
                  <a:buNone/>
                </a:pPr>
                <a:r>
                  <a:rPr lang="en-US" i="1" dirty="0">
                    <a:sym typeface="Wingdings" pitchFamily="2" charset="2"/>
                  </a:rPr>
                  <a:t>Advanced: </a:t>
                </a:r>
                <a:r>
                  <a:rPr lang="en-US" dirty="0">
                    <a:sym typeface="Wingdings" pitchFamily="2" charset="2"/>
                  </a:rPr>
                  <a:t>Divergence with large step sizes tends to happen at the end, close to the optimal point. You can use a decreasing step size to avoid this 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sym typeface="Wingdings" pitchFamily="2" charset="2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sym typeface="Wingdings" pitchFamily="2" charset="2"/>
                            </a:rPr>
                            <m:t>𝜂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sym typeface="Wingdings" pitchFamily="2" charset="2"/>
                            </a:rPr>
                            <m:t>𝑡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sym typeface="Wingdings" pitchFamily="2" charset="2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  <a:sym typeface="Wingdings" pitchFamily="2" charset="2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sym typeface="Wingdings" pitchFamily="2" charset="2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sym typeface="Wingdings" pitchFamily="2" charset="2"/>
                                </a:rPr>
                                <m:t>𝜂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sym typeface="Wingdings" pitchFamily="2" charset="2"/>
                                </a:rPr>
                                <m:t>0</m:t>
                              </m:r>
                            </m:sub>
                          </m:sSub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  <a:sym typeface="Wingdings" pitchFamily="2" charset="2"/>
                            </a:rPr>
                            <m:t>𝑡</m:t>
                          </m:r>
                        </m:den>
                      </m:f>
                    </m:oMath>
                  </m:oMathPara>
                </a14:m>
                <a:endParaRPr lang="en-US" i="1" dirty="0">
                  <a:sym typeface="Wingdings" pitchFamily="2" charset="2"/>
                </a:endParaRP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95C6D5A5-A094-9E4E-ACBB-B2549E3A983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DD5AA1-CA69-D040-B7DF-139AE5513E7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52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16E4A9AE-EFBE-4B93-8121-26DC5988CCF3}"/>
                  </a:ext>
                </a:extLst>
              </p14:cNvPr>
              <p14:cNvContentPartPr/>
              <p14:nvPr/>
            </p14:nvContentPartPr>
            <p14:xfrm>
              <a:off x="6658920" y="3366720"/>
              <a:ext cx="1173960" cy="23472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16E4A9AE-EFBE-4B93-8121-26DC5988CCF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649560" y="3357360"/>
                <a:ext cx="1192680" cy="253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5213863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DCFD17-DB44-489B-91E6-01B9626779B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Grid Search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BFAE0EA7-4B83-4780-961C-719097086FEA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We have introduced yet another hyperparameter that you have to choose, that will affect which predictor is ultimately learned.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If you want to tune multiple hyperparameters at once (e.g., both a Ridge penalty and a learning rate), you will need to try all pairs of settings!</a:t>
                </a:r>
              </a:p>
              <a:p>
                <a:r>
                  <a:rPr lang="en-US" dirty="0"/>
                  <a:t>For example, suppose you wanted to try using a validation set to select the right settings out of: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sym typeface="Wingdings" pitchFamily="2" charset="2"/>
                      </a:rPr>
                      <m:t>𝜆</m:t>
                    </m:r>
                    <m:r>
                      <a:rPr lang="en-US" b="0" i="1" smtClean="0">
                        <a:latin typeface="Cambria Math" panose="02040503050406030204" pitchFamily="18" charset="0"/>
                        <a:sym typeface="Wingdings" pitchFamily="2" charset="2"/>
                      </a:rPr>
                      <m:t>∈</m:t>
                    </m:r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  <a:sym typeface="Wingdings" pitchFamily="2" charset="2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sym typeface="Wingdings" pitchFamily="2" charset="2"/>
                          </a:rPr>
                          <m:t>0.01, 0.1, 1, 10, 100</m:t>
                        </m:r>
                      </m:e>
                    </m:d>
                  </m:oMath>
                </a14:m>
                <a:endParaRPr lang="en-US" b="0" dirty="0">
                  <a:sym typeface="Wingdings" pitchFamily="2" charset="2"/>
                </a:endParaRP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𝜂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0.001, 0.01, 0.1, 1,</m:t>
                        </m:r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num>
                          <m:den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f>
                          <m:f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10</m:t>
                            </m:r>
                          </m:num>
                          <m:den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den>
                        </m:f>
                      </m:e>
                    </m:d>
                  </m:oMath>
                </a14:m>
                <a:endParaRPr lang="en-US" dirty="0"/>
              </a:p>
              <a:p>
                <a:r>
                  <a:rPr lang="en-US" dirty="0"/>
                  <a:t>You will need to train 30 different models and evaluate each one! 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BFAE0EA7-4B83-4780-961C-719097086FE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r="-90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0964EBB-502B-4909-A371-124E94EE84B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53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11CB05AC-8BAC-4018-8CB5-5326C78618F6}"/>
                  </a:ext>
                </a:extLst>
              </p14:cNvPr>
              <p14:cNvContentPartPr/>
              <p14:nvPr/>
            </p14:nvContentPartPr>
            <p14:xfrm>
              <a:off x="4900680" y="3000960"/>
              <a:ext cx="2924640" cy="141768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11CB05AC-8BAC-4018-8CB5-5326C78618F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891320" y="2991600"/>
                <a:ext cx="2943360" cy="1436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40257839"/>
      </p:ext>
    </p:extLst>
  </p:cSld>
  <p:clrMapOvr>
    <a:masterClrMapping/>
  </p:clrMapOvr>
  <p:transition spd="slow">
    <p:push dir="u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90D70EB9-7895-F74A-B697-0C40D66A04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Match the below lines to the following labels:</a:t>
            </a:r>
          </a:p>
          <a:p>
            <a:pPr lvl="1"/>
            <a:r>
              <a:rPr lang="en-US" dirty="0"/>
              <a:t>“Very High Learning Rate”</a:t>
            </a:r>
          </a:p>
          <a:p>
            <a:pPr lvl="1"/>
            <a:r>
              <a:rPr lang="en-US" dirty="0"/>
              <a:t>“High Learning Rate”</a:t>
            </a:r>
          </a:p>
          <a:p>
            <a:pPr lvl="1"/>
            <a:r>
              <a:rPr lang="en-US" dirty="0"/>
              <a:t>“Good Learning Rate”</a:t>
            </a:r>
          </a:p>
          <a:p>
            <a:pPr lvl="1"/>
            <a:r>
              <a:rPr lang="en-US" dirty="0"/>
              <a:t>“Low Learning Rate”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C0A732-F671-824A-989A-2248187AC7A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54</a:t>
            </a:fld>
            <a:endParaRPr lang="en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FAECDB-120E-484C-82E4-9342438C8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 min</a:t>
            </a:r>
          </a:p>
        </p:txBody>
      </p:sp>
      <p:pic>
        <p:nvPicPr>
          <p:cNvPr id="7" name="Picture 2" descr="Neural Network &amp; Hyperparameter Tuning In A Nutshell | by Arshdeep Kaur |  Medium">
            <a:extLst>
              <a:ext uri="{FF2B5EF4-FFF2-40B4-BE49-F238E27FC236}">
                <a16:creationId xmlns:a16="http://schemas.microsoft.com/office/drawing/2014/main" id="{AECAB917-626D-DB40-8F3C-8EB027F262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09662" y="5777087"/>
            <a:ext cx="5875992" cy="4142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2" name="Group 31">
            <a:extLst>
              <a:ext uri="{FF2B5EF4-FFF2-40B4-BE49-F238E27FC236}">
                <a16:creationId xmlns:a16="http://schemas.microsoft.com/office/drawing/2014/main" id="{17480ED4-7C87-A747-8F6F-8A05B62FA775}"/>
              </a:ext>
            </a:extLst>
          </p:cNvPr>
          <p:cNvGrpSpPr/>
          <p:nvPr/>
        </p:nvGrpSpPr>
        <p:grpSpPr>
          <a:xfrm>
            <a:off x="2829148" y="1993623"/>
            <a:ext cx="4086371" cy="3002020"/>
            <a:chOff x="2909662" y="1700325"/>
            <a:chExt cx="4086371" cy="3002020"/>
          </a:xfrm>
        </p:grpSpPr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EB36AC62-59FD-314E-BAA2-3B8610E47C67}"/>
                </a:ext>
              </a:extLst>
            </p:cNvPr>
            <p:cNvCxnSpPr/>
            <p:nvPr/>
          </p:nvCxnSpPr>
          <p:spPr>
            <a:xfrm flipV="1">
              <a:off x="3314392" y="1700325"/>
              <a:ext cx="0" cy="2848132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686706B8-D652-E64F-BE0B-563B1F0A1299}"/>
                </a:ext>
              </a:extLst>
            </p:cNvPr>
            <p:cNvCxnSpPr>
              <a:cxnSpLocks/>
            </p:cNvCxnSpPr>
            <p:nvPr/>
          </p:nvCxnSpPr>
          <p:spPr>
            <a:xfrm>
              <a:off x="3063551" y="4266142"/>
              <a:ext cx="3505200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AB0651B-7D38-6946-B774-2A39903471FE}"/>
                </a:ext>
              </a:extLst>
            </p:cNvPr>
            <p:cNvSpPr txBox="1"/>
            <p:nvPr/>
          </p:nvSpPr>
          <p:spPr>
            <a:xfrm>
              <a:off x="5474469" y="4394568"/>
              <a:ext cx="10942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Nunito Sans" pitchFamily="2" charset="77"/>
                </a:rPr>
                <a:t># iterations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1940952-29BD-C945-A9CA-A3C24160050F}"/>
                </a:ext>
              </a:extLst>
            </p:cNvPr>
            <p:cNvSpPr txBox="1"/>
            <p:nvPr/>
          </p:nvSpPr>
          <p:spPr>
            <a:xfrm rot="16200000">
              <a:off x="2314211" y="2954719"/>
              <a:ext cx="14986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Nunito Sans" pitchFamily="2" charset="77"/>
                </a:rPr>
                <a:t>log likelihood</a:t>
              </a:r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35BA849F-D892-D041-94B5-D203EAE82F0F}"/>
                </a:ext>
              </a:extLst>
            </p:cNvPr>
            <p:cNvSpPr/>
            <p:nvPr/>
          </p:nvSpPr>
          <p:spPr>
            <a:xfrm>
              <a:off x="3303928" y="2241950"/>
              <a:ext cx="3502324" cy="1495247"/>
            </a:xfrm>
            <a:custGeom>
              <a:avLst/>
              <a:gdLst>
                <a:gd name="connsiteX0" fmla="*/ 0 w 3502324"/>
                <a:gd name="connsiteY0" fmla="*/ 1495247 h 1495247"/>
                <a:gd name="connsiteX1" fmla="*/ 17252 w 3502324"/>
                <a:gd name="connsiteY1" fmla="*/ 1460741 h 1495247"/>
                <a:gd name="connsiteX2" fmla="*/ 23003 w 3502324"/>
                <a:gd name="connsiteY2" fmla="*/ 1426235 h 1495247"/>
                <a:gd name="connsiteX3" fmla="*/ 34505 w 3502324"/>
                <a:gd name="connsiteY3" fmla="*/ 1397480 h 1495247"/>
                <a:gd name="connsiteX4" fmla="*/ 57509 w 3502324"/>
                <a:gd name="connsiteY4" fmla="*/ 1345722 h 1495247"/>
                <a:gd name="connsiteX5" fmla="*/ 69011 w 3502324"/>
                <a:gd name="connsiteY5" fmla="*/ 1293963 h 1495247"/>
                <a:gd name="connsiteX6" fmla="*/ 86264 w 3502324"/>
                <a:gd name="connsiteY6" fmla="*/ 1270960 h 1495247"/>
                <a:gd name="connsiteX7" fmla="*/ 109268 w 3502324"/>
                <a:gd name="connsiteY7" fmla="*/ 1207699 h 1495247"/>
                <a:gd name="connsiteX8" fmla="*/ 120769 w 3502324"/>
                <a:gd name="connsiteY8" fmla="*/ 1190447 h 1495247"/>
                <a:gd name="connsiteX9" fmla="*/ 138022 w 3502324"/>
                <a:gd name="connsiteY9" fmla="*/ 1161692 h 1495247"/>
                <a:gd name="connsiteX10" fmla="*/ 143773 w 3502324"/>
                <a:gd name="connsiteY10" fmla="*/ 1144439 h 1495247"/>
                <a:gd name="connsiteX11" fmla="*/ 178279 w 3502324"/>
                <a:gd name="connsiteY11" fmla="*/ 1098431 h 1495247"/>
                <a:gd name="connsiteX12" fmla="*/ 230037 w 3502324"/>
                <a:gd name="connsiteY12" fmla="*/ 1029420 h 1495247"/>
                <a:gd name="connsiteX13" fmla="*/ 247290 w 3502324"/>
                <a:gd name="connsiteY13" fmla="*/ 1017918 h 1495247"/>
                <a:gd name="connsiteX14" fmla="*/ 264543 w 3502324"/>
                <a:gd name="connsiteY14" fmla="*/ 994914 h 1495247"/>
                <a:gd name="connsiteX15" fmla="*/ 316302 w 3502324"/>
                <a:gd name="connsiteY15" fmla="*/ 943156 h 1495247"/>
                <a:gd name="connsiteX16" fmla="*/ 373811 w 3502324"/>
                <a:gd name="connsiteY16" fmla="*/ 879896 h 1495247"/>
                <a:gd name="connsiteX17" fmla="*/ 391064 w 3502324"/>
                <a:gd name="connsiteY17" fmla="*/ 856892 h 1495247"/>
                <a:gd name="connsiteX18" fmla="*/ 408317 w 3502324"/>
                <a:gd name="connsiteY18" fmla="*/ 822386 h 1495247"/>
                <a:gd name="connsiteX19" fmla="*/ 425569 w 3502324"/>
                <a:gd name="connsiteY19" fmla="*/ 810884 h 1495247"/>
                <a:gd name="connsiteX20" fmla="*/ 465826 w 3502324"/>
                <a:gd name="connsiteY20" fmla="*/ 759126 h 1495247"/>
                <a:gd name="connsiteX21" fmla="*/ 477328 w 3502324"/>
                <a:gd name="connsiteY21" fmla="*/ 741873 h 1495247"/>
                <a:gd name="connsiteX22" fmla="*/ 500332 w 3502324"/>
                <a:gd name="connsiteY22" fmla="*/ 724620 h 1495247"/>
                <a:gd name="connsiteX23" fmla="*/ 534837 w 3502324"/>
                <a:gd name="connsiteY23" fmla="*/ 690114 h 1495247"/>
                <a:gd name="connsiteX24" fmla="*/ 552090 w 3502324"/>
                <a:gd name="connsiteY24" fmla="*/ 672862 h 1495247"/>
                <a:gd name="connsiteX25" fmla="*/ 569343 w 3502324"/>
                <a:gd name="connsiteY25" fmla="*/ 661360 h 1495247"/>
                <a:gd name="connsiteX26" fmla="*/ 632603 w 3502324"/>
                <a:gd name="connsiteY26" fmla="*/ 609601 h 1495247"/>
                <a:gd name="connsiteX27" fmla="*/ 644105 w 3502324"/>
                <a:gd name="connsiteY27" fmla="*/ 592348 h 1495247"/>
                <a:gd name="connsiteX28" fmla="*/ 701615 w 3502324"/>
                <a:gd name="connsiteY28" fmla="*/ 569345 h 1495247"/>
                <a:gd name="connsiteX29" fmla="*/ 718868 w 3502324"/>
                <a:gd name="connsiteY29" fmla="*/ 557843 h 1495247"/>
                <a:gd name="connsiteX30" fmla="*/ 736120 w 3502324"/>
                <a:gd name="connsiteY30" fmla="*/ 552092 h 1495247"/>
                <a:gd name="connsiteX31" fmla="*/ 759124 w 3502324"/>
                <a:gd name="connsiteY31" fmla="*/ 540590 h 1495247"/>
                <a:gd name="connsiteX32" fmla="*/ 787879 w 3502324"/>
                <a:gd name="connsiteY32" fmla="*/ 529088 h 1495247"/>
                <a:gd name="connsiteX33" fmla="*/ 805132 w 3502324"/>
                <a:gd name="connsiteY33" fmla="*/ 517586 h 1495247"/>
                <a:gd name="connsiteX34" fmla="*/ 851139 w 3502324"/>
                <a:gd name="connsiteY34" fmla="*/ 494582 h 1495247"/>
                <a:gd name="connsiteX35" fmla="*/ 925902 w 3502324"/>
                <a:gd name="connsiteY35" fmla="*/ 442824 h 1495247"/>
                <a:gd name="connsiteX36" fmla="*/ 960407 w 3502324"/>
                <a:gd name="connsiteY36" fmla="*/ 431322 h 1495247"/>
                <a:gd name="connsiteX37" fmla="*/ 1006415 w 3502324"/>
                <a:gd name="connsiteY37" fmla="*/ 396816 h 1495247"/>
                <a:gd name="connsiteX38" fmla="*/ 1086928 w 3502324"/>
                <a:gd name="connsiteY38" fmla="*/ 362311 h 1495247"/>
                <a:gd name="connsiteX39" fmla="*/ 1121434 w 3502324"/>
                <a:gd name="connsiteY39" fmla="*/ 350809 h 1495247"/>
                <a:gd name="connsiteX40" fmla="*/ 1230702 w 3502324"/>
                <a:gd name="connsiteY40" fmla="*/ 316303 h 1495247"/>
                <a:gd name="connsiteX41" fmla="*/ 1288211 w 3502324"/>
                <a:gd name="connsiteY41" fmla="*/ 299050 h 1495247"/>
                <a:gd name="connsiteX42" fmla="*/ 1351471 w 3502324"/>
                <a:gd name="connsiteY42" fmla="*/ 281797 h 1495247"/>
                <a:gd name="connsiteX43" fmla="*/ 1426234 w 3502324"/>
                <a:gd name="connsiteY43" fmla="*/ 247292 h 1495247"/>
                <a:gd name="connsiteX44" fmla="*/ 1483743 w 3502324"/>
                <a:gd name="connsiteY44" fmla="*/ 235790 h 1495247"/>
                <a:gd name="connsiteX45" fmla="*/ 1529751 w 3502324"/>
                <a:gd name="connsiteY45" fmla="*/ 224288 h 1495247"/>
                <a:gd name="connsiteX46" fmla="*/ 1616015 w 3502324"/>
                <a:gd name="connsiteY46" fmla="*/ 201284 h 1495247"/>
                <a:gd name="connsiteX47" fmla="*/ 1719532 w 3502324"/>
                <a:gd name="connsiteY47" fmla="*/ 172530 h 1495247"/>
                <a:gd name="connsiteX48" fmla="*/ 1754037 w 3502324"/>
                <a:gd name="connsiteY48" fmla="*/ 166779 h 1495247"/>
                <a:gd name="connsiteX49" fmla="*/ 1800045 w 3502324"/>
                <a:gd name="connsiteY49" fmla="*/ 149526 h 1495247"/>
                <a:gd name="connsiteX50" fmla="*/ 1880558 w 3502324"/>
                <a:gd name="connsiteY50" fmla="*/ 138024 h 1495247"/>
                <a:gd name="connsiteX51" fmla="*/ 1949569 w 3502324"/>
                <a:gd name="connsiteY51" fmla="*/ 126522 h 1495247"/>
                <a:gd name="connsiteX52" fmla="*/ 1989826 w 3502324"/>
                <a:gd name="connsiteY52" fmla="*/ 120771 h 1495247"/>
                <a:gd name="connsiteX53" fmla="*/ 2030083 w 3502324"/>
                <a:gd name="connsiteY53" fmla="*/ 103518 h 1495247"/>
                <a:gd name="connsiteX54" fmla="*/ 2064588 w 3502324"/>
                <a:gd name="connsiteY54" fmla="*/ 97767 h 1495247"/>
                <a:gd name="connsiteX55" fmla="*/ 2421147 w 3502324"/>
                <a:gd name="connsiteY55" fmla="*/ 86265 h 1495247"/>
                <a:gd name="connsiteX56" fmla="*/ 2541917 w 3502324"/>
                <a:gd name="connsiteY56" fmla="*/ 69013 h 1495247"/>
                <a:gd name="connsiteX57" fmla="*/ 2564920 w 3502324"/>
                <a:gd name="connsiteY57" fmla="*/ 63262 h 1495247"/>
                <a:gd name="connsiteX58" fmla="*/ 2639683 w 3502324"/>
                <a:gd name="connsiteY58" fmla="*/ 51760 h 1495247"/>
                <a:gd name="connsiteX59" fmla="*/ 2714445 w 3502324"/>
                <a:gd name="connsiteY59" fmla="*/ 40258 h 1495247"/>
                <a:gd name="connsiteX60" fmla="*/ 2817962 w 3502324"/>
                <a:gd name="connsiteY60" fmla="*/ 28756 h 1495247"/>
                <a:gd name="connsiteX61" fmla="*/ 2852468 w 3502324"/>
                <a:gd name="connsiteY61" fmla="*/ 23005 h 1495247"/>
                <a:gd name="connsiteX62" fmla="*/ 3140015 w 3502324"/>
                <a:gd name="connsiteY62" fmla="*/ 11503 h 1495247"/>
                <a:gd name="connsiteX63" fmla="*/ 3237781 w 3502324"/>
                <a:gd name="connsiteY63" fmla="*/ 5752 h 1495247"/>
                <a:gd name="connsiteX64" fmla="*/ 3502324 w 3502324"/>
                <a:gd name="connsiteY64" fmla="*/ 1 h 1495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3502324" h="1495247" fill="none" extrusionOk="0">
                  <a:moveTo>
                    <a:pt x="0" y="1495247"/>
                  </a:moveTo>
                  <a:cubicBezTo>
                    <a:pt x="6442" y="1485134"/>
                    <a:pt x="13645" y="1472931"/>
                    <a:pt x="17252" y="1460741"/>
                  </a:cubicBezTo>
                  <a:cubicBezTo>
                    <a:pt x="22203" y="1448382"/>
                    <a:pt x="20784" y="1435497"/>
                    <a:pt x="23003" y="1426235"/>
                  </a:cubicBezTo>
                  <a:cubicBezTo>
                    <a:pt x="27001" y="1416855"/>
                    <a:pt x="31647" y="1406922"/>
                    <a:pt x="34505" y="1397480"/>
                  </a:cubicBezTo>
                  <a:cubicBezTo>
                    <a:pt x="56722" y="1355663"/>
                    <a:pt x="28113" y="1390873"/>
                    <a:pt x="57509" y="1345722"/>
                  </a:cubicBezTo>
                  <a:cubicBezTo>
                    <a:pt x="58167" y="1335620"/>
                    <a:pt x="62600" y="1307505"/>
                    <a:pt x="69011" y="1293963"/>
                  </a:cubicBezTo>
                  <a:cubicBezTo>
                    <a:pt x="72223" y="1285272"/>
                    <a:pt x="81574" y="1278390"/>
                    <a:pt x="86264" y="1270960"/>
                  </a:cubicBezTo>
                  <a:cubicBezTo>
                    <a:pt x="96523" y="1247686"/>
                    <a:pt x="98713" y="1230998"/>
                    <a:pt x="109268" y="1207699"/>
                  </a:cubicBezTo>
                  <a:cubicBezTo>
                    <a:pt x="112991" y="1201932"/>
                    <a:pt x="117818" y="1196205"/>
                    <a:pt x="120769" y="1190447"/>
                  </a:cubicBezTo>
                  <a:cubicBezTo>
                    <a:pt x="128582" y="1181787"/>
                    <a:pt x="134327" y="1172532"/>
                    <a:pt x="138022" y="1161692"/>
                  </a:cubicBezTo>
                  <a:cubicBezTo>
                    <a:pt x="140415" y="1157231"/>
                    <a:pt x="140697" y="1149451"/>
                    <a:pt x="143773" y="1144439"/>
                  </a:cubicBezTo>
                  <a:cubicBezTo>
                    <a:pt x="153705" y="1128097"/>
                    <a:pt x="167466" y="1114098"/>
                    <a:pt x="178279" y="1098431"/>
                  </a:cubicBezTo>
                  <a:cubicBezTo>
                    <a:pt x="195232" y="1075739"/>
                    <a:pt x="208170" y="1052555"/>
                    <a:pt x="230037" y="1029420"/>
                  </a:cubicBezTo>
                  <a:cubicBezTo>
                    <a:pt x="234969" y="1024338"/>
                    <a:pt x="242569" y="1022505"/>
                    <a:pt x="247290" y="1017918"/>
                  </a:cubicBezTo>
                  <a:cubicBezTo>
                    <a:pt x="255548" y="1011480"/>
                    <a:pt x="256850" y="1002680"/>
                    <a:pt x="264543" y="994914"/>
                  </a:cubicBezTo>
                  <a:cubicBezTo>
                    <a:pt x="279759" y="979348"/>
                    <a:pt x="302911" y="962709"/>
                    <a:pt x="316302" y="943156"/>
                  </a:cubicBezTo>
                  <a:cubicBezTo>
                    <a:pt x="362011" y="885359"/>
                    <a:pt x="337292" y="901944"/>
                    <a:pt x="373811" y="879896"/>
                  </a:cubicBezTo>
                  <a:cubicBezTo>
                    <a:pt x="378843" y="873983"/>
                    <a:pt x="386967" y="866166"/>
                    <a:pt x="391064" y="856892"/>
                  </a:cubicBezTo>
                  <a:cubicBezTo>
                    <a:pt x="395438" y="846160"/>
                    <a:pt x="400763" y="834619"/>
                    <a:pt x="408317" y="822386"/>
                  </a:cubicBezTo>
                  <a:cubicBezTo>
                    <a:pt x="411214" y="817077"/>
                    <a:pt x="419707" y="815175"/>
                    <a:pt x="425569" y="810884"/>
                  </a:cubicBezTo>
                  <a:cubicBezTo>
                    <a:pt x="448593" y="771292"/>
                    <a:pt x="411431" y="823339"/>
                    <a:pt x="465826" y="759126"/>
                  </a:cubicBezTo>
                  <a:cubicBezTo>
                    <a:pt x="470446" y="752400"/>
                    <a:pt x="472184" y="746608"/>
                    <a:pt x="477328" y="741873"/>
                  </a:cubicBezTo>
                  <a:cubicBezTo>
                    <a:pt x="484348" y="736149"/>
                    <a:pt x="493586" y="732072"/>
                    <a:pt x="500332" y="724620"/>
                  </a:cubicBezTo>
                  <a:cubicBezTo>
                    <a:pt x="513346" y="713282"/>
                    <a:pt x="523094" y="704281"/>
                    <a:pt x="534837" y="690114"/>
                  </a:cubicBezTo>
                  <a:cubicBezTo>
                    <a:pt x="541416" y="685535"/>
                    <a:pt x="545603" y="677098"/>
                    <a:pt x="552090" y="672862"/>
                  </a:cubicBezTo>
                  <a:cubicBezTo>
                    <a:pt x="557385" y="669192"/>
                    <a:pt x="565502" y="666227"/>
                    <a:pt x="569343" y="661360"/>
                  </a:cubicBezTo>
                  <a:cubicBezTo>
                    <a:pt x="636966" y="615451"/>
                    <a:pt x="580937" y="640079"/>
                    <a:pt x="632603" y="609601"/>
                  </a:cubicBezTo>
                  <a:cubicBezTo>
                    <a:pt x="636620" y="604278"/>
                    <a:pt x="640056" y="596965"/>
                    <a:pt x="644105" y="592348"/>
                  </a:cubicBezTo>
                  <a:cubicBezTo>
                    <a:pt x="658884" y="581975"/>
                    <a:pt x="688223" y="575182"/>
                    <a:pt x="701615" y="569345"/>
                  </a:cubicBezTo>
                  <a:cubicBezTo>
                    <a:pt x="708715" y="566497"/>
                    <a:pt x="712827" y="560596"/>
                    <a:pt x="718868" y="557843"/>
                  </a:cubicBezTo>
                  <a:cubicBezTo>
                    <a:pt x="724713" y="554897"/>
                    <a:pt x="730616" y="555446"/>
                    <a:pt x="736120" y="552092"/>
                  </a:cubicBezTo>
                  <a:cubicBezTo>
                    <a:pt x="744280" y="548680"/>
                    <a:pt x="752146" y="542674"/>
                    <a:pt x="759124" y="540590"/>
                  </a:cubicBezTo>
                  <a:cubicBezTo>
                    <a:pt x="768390" y="535797"/>
                    <a:pt x="778348" y="533245"/>
                    <a:pt x="787879" y="529088"/>
                  </a:cubicBezTo>
                  <a:cubicBezTo>
                    <a:pt x="794518" y="526002"/>
                    <a:pt x="799472" y="520109"/>
                    <a:pt x="805132" y="517586"/>
                  </a:cubicBezTo>
                  <a:cubicBezTo>
                    <a:pt x="842291" y="496190"/>
                    <a:pt x="768123" y="538267"/>
                    <a:pt x="851139" y="494582"/>
                  </a:cubicBezTo>
                  <a:cubicBezTo>
                    <a:pt x="872734" y="479034"/>
                    <a:pt x="905325" y="451419"/>
                    <a:pt x="925902" y="442824"/>
                  </a:cubicBezTo>
                  <a:cubicBezTo>
                    <a:pt x="933291" y="443030"/>
                    <a:pt x="950239" y="435534"/>
                    <a:pt x="960407" y="431322"/>
                  </a:cubicBezTo>
                  <a:cubicBezTo>
                    <a:pt x="972838" y="419378"/>
                    <a:pt x="989355" y="403373"/>
                    <a:pt x="1006415" y="396816"/>
                  </a:cubicBezTo>
                  <a:cubicBezTo>
                    <a:pt x="1035937" y="382405"/>
                    <a:pt x="1045853" y="376341"/>
                    <a:pt x="1086928" y="362311"/>
                  </a:cubicBezTo>
                  <a:cubicBezTo>
                    <a:pt x="1099113" y="360348"/>
                    <a:pt x="1111579" y="354432"/>
                    <a:pt x="1121434" y="350809"/>
                  </a:cubicBezTo>
                  <a:cubicBezTo>
                    <a:pt x="1220237" y="309951"/>
                    <a:pt x="1173415" y="326038"/>
                    <a:pt x="1230702" y="316303"/>
                  </a:cubicBezTo>
                  <a:cubicBezTo>
                    <a:pt x="1290048" y="301247"/>
                    <a:pt x="1228286" y="315953"/>
                    <a:pt x="1288211" y="299050"/>
                  </a:cubicBezTo>
                  <a:cubicBezTo>
                    <a:pt x="1360477" y="277435"/>
                    <a:pt x="1275774" y="292043"/>
                    <a:pt x="1351471" y="281797"/>
                  </a:cubicBezTo>
                  <a:cubicBezTo>
                    <a:pt x="1366917" y="274341"/>
                    <a:pt x="1407056" y="250846"/>
                    <a:pt x="1426234" y="247292"/>
                  </a:cubicBezTo>
                  <a:cubicBezTo>
                    <a:pt x="1445529" y="242391"/>
                    <a:pt x="1468927" y="241390"/>
                    <a:pt x="1483743" y="235790"/>
                  </a:cubicBezTo>
                  <a:cubicBezTo>
                    <a:pt x="1510145" y="227515"/>
                    <a:pt x="1494464" y="231535"/>
                    <a:pt x="1529751" y="224288"/>
                  </a:cubicBezTo>
                  <a:cubicBezTo>
                    <a:pt x="1584865" y="191837"/>
                    <a:pt x="1529995" y="219606"/>
                    <a:pt x="1616015" y="201284"/>
                  </a:cubicBezTo>
                  <a:cubicBezTo>
                    <a:pt x="1648627" y="190915"/>
                    <a:pt x="1689495" y="177539"/>
                    <a:pt x="1719532" y="172530"/>
                  </a:cubicBezTo>
                  <a:cubicBezTo>
                    <a:pt x="1731217" y="170386"/>
                    <a:pt x="1743027" y="168069"/>
                    <a:pt x="1754037" y="166779"/>
                  </a:cubicBezTo>
                  <a:cubicBezTo>
                    <a:pt x="1766980" y="163153"/>
                    <a:pt x="1790116" y="152170"/>
                    <a:pt x="1800045" y="149526"/>
                  </a:cubicBezTo>
                  <a:cubicBezTo>
                    <a:pt x="1826411" y="140206"/>
                    <a:pt x="1854452" y="139940"/>
                    <a:pt x="1880558" y="138024"/>
                  </a:cubicBezTo>
                  <a:cubicBezTo>
                    <a:pt x="1920671" y="127705"/>
                    <a:pt x="1888529" y="139725"/>
                    <a:pt x="1949569" y="126522"/>
                  </a:cubicBezTo>
                  <a:cubicBezTo>
                    <a:pt x="1963051" y="125168"/>
                    <a:pt x="1977696" y="121370"/>
                    <a:pt x="1989826" y="120771"/>
                  </a:cubicBezTo>
                  <a:cubicBezTo>
                    <a:pt x="2002300" y="115682"/>
                    <a:pt x="2014442" y="107653"/>
                    <a:pt x="2030083" y="103518"/>
                  </a:cubicBezTo>
                  <a:cubicBezTo>
                    <a:pt x="2042504" y="101475"/>
                    <a:pt x="2054363" y="99744"/>
                    <a:pt x="2064588" y="97767"/>
                  </a:cubicBezTo>
                  <a:cubicBezTo>
                    <a:pt x="2215192" y="60450"/>
                    <a:pt x="1910155" y="101003"/>
                    <a:pt x="2421147" y="86265"/>
                  </a:cubicBezTo>
                  <a:cubicBezTo>
                    <a:pt x="2518781" y="64328"/>
                    <a:pt x="2426634" y="87878"/>
                    <a:pt x="2541917" y="69013"/>
                  </a:cubicBezTo>
                  <a:cubicBezTo>
                    <a:pt x="2549115" y="68634"/>
                    <a:pt x="2558034" y="64221"/>
                    <a:pt x="2564920" y="63262"/>
                  </a:cubicBezTo>
                  <a:cubicBezTo>
                    <a:pt x="2588484" y="58485"/>
                    <a:pt x="2612723" y="52050"/>
                    <a:pt x="2639683" y="51760"/>
                  </a:cubicBezTo>
                  <a:cubicBezTo>
                    <a:pt x="2675710" y="36605"/>
                    <a:pt x="2653674" y="49639"/>
                    <a:pt x="2714445" y="40258"/>
                  </a:cubicBezTo>
                  <a:cubicBezTo>
                    <a:pt x="2748056" y="38313"/>
                    <a:pt x="2783902" y="34930"/>
                    <a:pt x="2817962" y="28756"/>
                  </a:cubicBezTo>
                  <a:cubicBezTo>
                    <a:pt x="2829056" y="28308"/>
                    <a:pt x="2841826" y="22670"/>
                    <a:pt x="2852468" y="23005"/>
                  </a:cubicBezTo>
                  <a:cubicBezTo>
                    <a:pt x="2944705" y="12139"/>
                    <a:pt x="3063851" y="9953"/>
                    <a:pt x="3140015" y="11503"/>
                  </a:cubicBezTo>
                  <a:cubicBezTo>
                    <a:pt x="3175533" y="4407"/>
                    <a:pt x="3206749" y="10267"/>
                    <a:pt x="3237781" y="5752"/>
                  </a:cubicBezTo>
                  <a:cubicBezTo>
                    <a:pt x="3411526" y="908"/>
                    <a:pt x="3404374" y="1004"/>
                    <a:pt x="3502324" y="1"/>
                  </a:cubicBezTo>
                </a:path>
                <a:path w="3502324" h="1495247" stroke="0" extrusionOk="0">
                  <a:moveTo>
                    <a:pt x="0" y="1495247"/>
                  </a:moveTo>
                  <a:cubicBezTo>
                    <a:pt x="3562" y="1482395"/>
                    <a:pt x="12961" y="1473025"/>
                    <a:pt x="17252" y="1460741"/>
                  </a:cubicBezTo>
                  <a:cubicBezTo>
                    <a:pt x="21568" y="1449811"/>
                    <a:pt x="19701" y="1437492"/>
                    <a:pt x="23003" y="1426235"/>
                  </a:cubicBezTo>
                  <a:cubicBezTo>
                    <a:pt x="25523" y="1416466"/>
                    <a:pt x="31021" y="1408486"/>
                    <a:pt x="34505" y="1397480"/>
                  </a:cubicBezTo>
                  <a:cubicBezTo>
                    <a:pt x="47787" y="1352221"/>
                    <a:pt x="35730" y="1400282"/>
                    <a:pt x="57509" y="1345722"/>
                  </a:cubicBezTo>
                  <a:cubicBezTo>
                    <a:pt x="59734" y="1337373"/>
                    <a:pt x="63406" y="1303447"/>
                    <a:pt x="69011" y="1293963"/>
                  </a:cubicBezTo>
                  <a:cubicBezTo>
                    <a:pt x="72211" y="1285403"/>
                    <a:pt x="80508" y="1280375"/>
                    <a:pt x="86264" y="1270960"/>
                  </a:cubicBezTo>
                  <a:cubicBezTo>
                    <a:pt x="97984" y="1245991"/>
                    <a:pt x="98227" y="1231762"/>
                    <a:pt x="109268" y="1207699"/>
                  </a:cubicBezTo>
                  <a:cubicBezTo>
                    <a:pt x="112407" y="1201569"/>
                    <a:pt x="117676" y="1196445"/>
                    <a:pt x="120769" y="1190447"/>
                  </a:cubicBezTo>
                  <a:cubicBezTo>
                    <a:pt x="125374" y="1180755"/>
                    <a:pt x="133419" y="1172014"/>
                    <a:pt x="138022" y="1161692"/>
                  </a:cubicBezTo>
                  <a:cubicBezTo>
                    <a:pt x="141153" y="1156895"/>
                    <a:pt x="140581" y="1150209"/>
                    <a:pt x="143773" y="1144439"/>
                  </a:cubicBezTo>
                  <a:cubicBezTo>
                    <a:pt x="155776" y="1130902"/>
                    <a:pt x="169503" y="1116656"/>
                    <a:pt x="178279" y="1098431"/>
                  </a:cubicBezTo>
                  <a:cubicBezTo>
                    <a:pt x="198999" y="1069414"/>
                    <a:pt x="207756" y="1050672"/>
                    <a:pt x="230037" y="1029420"/>
                  </a:cubicBezTo>
                  <a:cubicBezTo>
                    <a:pt x="234731" y="1024565"/>
                    <a:pt x="241524" y="1022199"/>
                    <a:pt x="247290" y="1017918"/>
                  </a:cubicBezTo>
                  <a:cubicBezTo>
                    <a:pt x="252440" y="1011024"/>
                    <a:pt x="257613" y="1001082"/>
                    <a:pt x="264543" y="994914"/>
                  </a:cubicBezTo>
                  <a:cubicBezTo>
                    <a:pt x="281206" y="975454"/>
                    <a:pt x="300343" y="962988"/>
                    <a:pt x="316302" y="943156"/>
                  </a:cubicBezTo>
                  <a:cubicBezTo>
                    <a:pt x="359442" y="888371"/>
                    <a:pt x="342753" y="906776"/>
                    <a:pt x="373811" y="879896"/>
                  </a:cubicBezTo>
                  <a:cubicBezTo>
                    <a:pt x="379486" y="874043"/>
                    <a:pt x="387029" y="864579"/>
                    <a:pt x="391064" y="856892"/>
                  </a:cubicBezTo>
                  <a:cubicBezTo>
                    <a:pt x="396387" y="847918"/>
                    <a:pt x="400001" y="832706"/>
                    <a:pt x="408317" y="822386"/>
                  </a:cubicBezTo>
                  <a:cubicBezTo>
                    <a:pt x="413008" y="817935"/>
                    <a:pt x="419468" y="814903"/>
                    <a:pt x="425569" y="810884"/>
                  </a:cubicBezTo>
                  <a:cubicBezTo>
                    <a:pt x="452105" y="768538"/>
                    <a:pt x="418548" y="818802"/>
                    <a:pt x="465826" y="759126"/>
                  </a:cubicBezTo>
                  <a:cubicBezTo>
                    <a:pt x="470404" y="753958"/>
                    <a:pt x="472095" y="747804"/>
                    <a:pt x="477328" y="741873"/>
                  </a:cubicBezTo>
                  <a:cubicBezTo>
                    <a:pt x="483633" y="736045"/>
                    <a:pt x="492991" y="730745"/>
                    <a:pt x="500332" y="724620"/>
                  </a:cubicBezTo>
                  <a:cubicBezTo>
                    <a:pt x="515447" y="714686"/>
                    <a:pt x="523264" y="700152"/>
                    <a:pt x="534837" y="690114"/>
                  </a:cubicBezTo>
                  <a:cubicBezTo>
                    <a:pt x="541195" y="684745"/>
                    <a:pt x="543878" y="677690"/>
                    <a:pt x="552090" y="672862"/>
                  </a:cubicBezTo>
                  <a:cubicBezTo>
                    <a:pt x="557508" y="670066"/>
                    <a:pt x="563952" y="665244"/>
                    <a:pt x="569343" y="661360"/>
                  </a:cubicBezTo>
                  <a:cubicBezTo>
                    <a:pt x="629422" y="608143"/>
                    <a:pt x="579869" y="639904"/>
                    <a:pt x="632603" y="609601"/>
                  </a:cubicBezTo>
                  <a:cubicBezTo>
                    <a:pt x="635948" y="603662"/>
                    <a:pt x="639615" y="595966"/>
                    <a:pt x="644105" y="592348"/>
                  </a:cubicBezTo>
                  <a:cubicBezTo>
                    <a:pt x="655229" y="582446"/>
                    <a:pt x="688659" y="577722"/>
                    <a:pt x="701615" y="569345"/>
                  </a:cubicBezTo>
                  <a:cubicBezTo>
                    <a:pt x="708607" y="566404"/>
                    <a:pt x="712566" y="561384"/>
                    <a:pt x="718868" y="557843"/>
                  </a:cubicBezTo>
                  <a:cubicBezTo>
                    <a:pt x="724563" y="555210"/>
                    <a:pt x="730216" y="553398"/>
                    <a:pt x="736120" y="552092"/>
                  </a:cubicBezTo>
                  <a:cubicBezTo>
                    <a:pt x="744234" y="548722"/>
                    <a:pt x="751465" y="544253"/>
                    <a:pt x="759124" y="540590"/>
                  </a:cubicBezTo>
                  <a:cubicBezTo>
                    <a:pt x="770000" y="537778"/>
                    <a:pt x="778876" y="534267"/>
                    <a:pt x="787879" y="529088"/>
                  </a:cubicBezTo>
                  <a:cubicBezTo>
                    <a:pt x="794817" y="526745"/>
                    <a:pt x="798717" y="520366"/>
                    <a:pt x="805132" y="517586"/>
                  </a:cubicBezTo>
                  <a:cubicBezTo>
                    <a:pt x="848224" y="498632"/>
                    <a:pt x="785523" y="543785"/>
                    <a:pt x="851139" y="494582"/>
                  </a:cubicBezTo>
                  <a:cubicBezTo>
                    <a:pt x="873682" y="479286"/>
                    <a:pt x="902349" y="446120"/>
                    <a:pt x="925902" y="442824"/>
                  </a:cubicBezTo>
                  <a:cubicBezTo>
                    <a:pt x="934538" y="442778"/>
                    <a:pt x="944862" y="433602"/>
                    <a:pt x="960407" y="431322"/>
                  </a:cubicBezTo>
                  <a:cubicBezTo>
                    <a:pt x="974679" y="418603"/>
                    <a:pt x="991177" y="403325"/>
                    <a:pt x="1006415" y="396816"/>
                  </a:cubicBezTo>
                  <a:cubicBezTo>
                    <a:pt x="1037987" y="382715"/>
                    <a:pt x="1049752" y="375768"/>
                    <a:pt x="1086928" y="362311"/>
                  </a:cubicBezTo>
                  <a:cubicBezTo>
                    <a:pt x="1097876" y="358680"/>
                    <a:pt x="1109999" y="352994"/>
                    <a:pt x="1121434" y="350809"/>
                  </a:cubicBezTo>
                  <a:cubicBezTo>
                    <a:pt x="1214830" y="307882"/>
                    <a:pt x="1167201" y="325924"/>
                    <a:pt x="1230702" y="316303"/>
                  </a:cubicBezTo>
                  <a:cubicBezTo>
                    <a:pt x="1285575" y="292288"/>
                    <a:pt x="1228311" y="313857"/>
                    <a:pt x="1288211" y="299050"/>
                  </a:cubicBezTo>
                  <a:cubicBezTo>
                    <a:pt x="1373397" y="273288"/>
                    <a:pt x="1291231" y="295047"/>
                    <a:pt x="1351471" y="281797"/>
                  </a:cubicBezTo>
                  <a:cubicBezTo>
                    <a:pt x="1364876" y="273183"/>
                    <a:pt x="1407639" y="250333"/>
                    <a:pt x="1426234" y="247292"/>
                  </a:cubicBezTo>
                  <a:cubicBezTo>
                    <a:pt x="1444829" y="243717"/>
                    <a:pt x="1463892" y="240573"/>
                    <a:pt x="1483743" y="235790"/>
                  </a:cubicBezTo>
                  <a:cubicBezTo>
                    <a:pt x="1511101" y="227618"/>
                    <a:pt x="1494536" y="231372"/>
                    <a:pt x="1529751" y="224288"/>
                  </a:cubicBezTo>
                  <a:cubicBezTo>
                    <a:pt x="1577174" y="204757"/>
                    <a:pt x="1525802" y="221780"/>
                    <a:pt x="1616015" y="201284"/>
                  </a:cubicBezTo>
                  <a:cubicBezTo>
                    <a:pt x="1649051" y="193231"/>
                    <a:pt x="1684040" y="180946"/>
                    <a:pt x="1719532" y="172530"/>
                  </a:cubicBezTo>
                  <a:cubicBezTo>
                    <a:pt x="1730211" y="169891"/>
                    <a:pt x="1743074" y="169347"/>
                    <a:pt x="1754037" y="166779"/>
                  </a:cubicBezTo>
                  <a:cubicBezTo>
                    <a:pt x="1766018" y="164074"/>
                    <a:pt x="1790709" y="152678"/>
                    <a:pt x="1800045" y="149526"/>
                  </a:cubicBezTo>
                  <a:cubicBezTo>
                    <a:pt x="1825246" y="138726"/>
                    <a:pt x="1851715" y="137944"/>
                    <a:pt x="1880558" y="138024"/>
                  </a:cubicBezTo>
                  <a:cubicBezTo>
                    <a:pt x="1914498" y="127970"/>
                    <a:pt x="1886524" y="137747"/>
                    <a:pt x="1949569" y="126522"/>
                  </a:cubicBezTo>
                  <a:cubicBezTo>
                    <a:pt x="1960995" y="125327"/>
                    <a:pt x="1976952" y="124183"/>
                    <a:pt x="1989826" y="120771"/>
                  </a:cubicBezTo>
                  <a:cubicBezTo>
                    <a:pt x="2001351" y="114691"/>
                    <a:pt x="2016103" y="107132"/>
                    <a:pt x="2030083" y="103518"/>
                  </a:cubicBezTo>
                  <a:cubicBezTo>
                    <a:pt x="2041379" y="99800"/>
                    <a:pt x="2054295" y="98626"/>
                    <a:pt x="2064588" y="97767"/>
                  </a:cubicBezTo>
                  <a:cubicBezTo>
                    <a:pt x="2225052" y="63773"/>
                    <a:pt x="1949818" y="66034"/>
                    <a:pt x="2421147" y="86265"/>
                  </a:cubicBezTo>
                  <a:cubicBezTo>
                    <a:pt x="2511509" y="78362"/>
                    <a:pt x="2429529" y="77331"/>
                    <a:pt x="2541917" y="69013"/>
                  </a:cubicBezTo>
                  <a:cubicBezTo>
                    <a:pt x="2550090" y="68110"/>
                    <a:pt x="2557061" y="63693"/>
                    <a:pt x="2564920" y="63262"/>
                  </a:cubicBezTo>
                  <a:cubicBezTo>
                    <a:pt x="2585053" y="59396"/>
                    <a:pt x="2617617" y="59074"/>
                    <a:pt x="2639683" y="51760"/>
                  </a:cubicBezTo>
                  <a:cubicBezTo>
                    <a:pt x="2675625" y="40238"/>
                    <a:pt x="2651004" y="46541"/>
                    <a:pt x="2714445" y="40258"/>
                  </a:cubicBezTo>
                  <a:cubicBezTo>
                    <a:pt x="2750741" y="32297"/>
                    <a:pt x="2787506" y="36137"/>
                    <a:pt x="2817962" y="28756"/>
                  </a:cubicBezTo>
                  <a:cubicBezTo>
                    <a:pt x="2829873" y="26197"/>
                    <a:pt x="2841347" y="24067"/>
                    <a:pt x="2852468" y="23005"/>
                  </a:cubicBezTo>
                  <a:cubicBezTo>
                    <a:pt x="2954534" y="14895"/>
                    <a:pt x="3052564" y="22719"/>
                    <a:pt x="3140015" y="11503"/>
                  </a:cubicBezTo>
                  <a:cubicBezTo>
                    <a:pt x="3168839" y="8172"/>
                    <a:pt x="3206091" y="6815"/>
                    <a:pt x="3237781" y="5752"/>
                  </a:cubicBezTo>
                  <a:cubicBezTo>
                    <a:pt x="3411304" y="-1592"/>
                    <a:pt x="3403811" y="-76"/>
                    <a:pt x="3502324" y="1"/>
                  </a:cubicBezTo>
                </a:path>
              </a:pathLst>
            </a:custGeom>
            <a:ln w="28575">
              <a:solidFill>
                <a:schemeClr val="accent3">
                  <a:lumMod val="75000"/>
                </a:schemeClr>
              </a:solidFill>
              <a:extLst>
                <a:ext uri="{C807C97D-BFC1-408E-A445-0C87EB9F89A2}">
                  <ask:lineSketchStyleProps xmlns="" xmlns:ask="http://schemas.microsoft.com/office/drawing/2018/sketchyshapes" sd="1219033472">
                    <a:custGeom>
                      <a:avLst/>
                      <a:gdLst>
                        <a:gd name="connsiteX0" fmla="*/ 0 w 3502324"/>
                        <a:gd name="connsiteY0" fmla="*/ 1495247 h 1495247"/>
                        <a:gd name="connsiteX1" fmla="*/ 17252 w 3502324"/>
                        <a:gd name="connsiteY1" fmla="*/ 1460741 h 1495247"/>
                        <a:gd name="connsiteX2" fmla="*/ 23003 w 3502324"/>
                        <a:gd name="connsiteY2" fmla="*/ 1426235 h 1495247"/>
                        <a:gd name="connsiteX3" fmla="*/ 34505 w 3502324"/>
                        <a:gd name="connsiteY3" fmla="*/ 1397480 h 1495247"/>
                        <a:gd name="connsiteX4" fmla="*/ 57509 w 3502324"/>
                        <a:gd name="connsiteY4" fmla="*/ 1345722 h 1495247"/>
                        <a:gd name="connsiteX5" fmla="*/ 69011 w 3502324"/>
                        <a:gd name="connsiteY5" fmla="*/ 1293963 h 1495247"/>
                        <a:gd name="connsiteX6" fmla="*/ 86264 w 3502324"/>
                        <a:gd name="connsiteY6" fmla="*/ 1270960 h 1495247"/>
                        <a:gd name="connsiteX7" fmla="*/ 109268 w 3502324"/>
                        <a:gd name="connsiteY7" fmla="*/ 1207699 h 1495247"/>
                        <a:gd name="connsiteX8" fmla="*/ 120769 w 3502324"/>
                        <a:gd name="connsiteY8" fmla="*/ 1190447 h 1495247"/>
                        <a:gd name="connsiteX9" fmla="*/ 138022 w 3502324"/>
                        <a:gd name="connsiteY9" fmla="*/ 1161692 h 1495247"/>
                        <a:gd name="connsiteX10" fmla="*/ 143773 w 3502324"/>
                        <a:gd name="connsiteY10" fmla="*/ 1144439 h 1495247"/>
                        <a:gd name="connsiteX11" fmla="*/ 178279 w 3502324"/>
                        <a:gd name="connsiteY11" fmla="*/ 1098431 h 1495247"/>
                        <a:gd name="connsiteX12" fmla="*/ 230037 w 3502324"/>
                        <a:gd name="connsiteY12" fmla="*/ 1029420 h 1495247"/>
                        <a:gd name="connsiteX13" fmla="*/ 247290 w 3502324"/>
                        <a:gd name="connsiteY13" fmla="*/ 1017918 h 1495247"/>
                        <a:gd name="connsiteX14" fmla="*/ 264543 w 3502324"/>
                        <a:gd name="connsiteY14" fmla="*/ 994914 h 1495247"/>
                        <a:gd name="connsiteX15" fmla="*/ 316302 w 3502324"/>
                        <a:gd name="connsiteY15" fmla="*/ 943156 h 1495247"/>
                        <a:gd name="connsiteX16" fmla="*/ 373811 w 3502324"/>
                        <a:gd name="connsiteY16" fmla="*/ 879896 h 1495247"/>
                        <a:gd name="connsiteX17" fmla="*/ 391064 w 3502324"/>
                        <a:gd name="connsiteY17" fmla="*/ 856892 h 1495247"/>
                        <a:gd name="connsiteX18" fmla="*/ 408317 w 3502324"/>
                        <a:gd name="connsiteY18" fmla="*/ 822386 h 1495247"/>
                        <a:gd name="connsiteX19" fmla="*/ 425569 w 3502324"/>
                        <a:gd name="connsiteY19" fmla="*/ 810884 h 1495247"/>
                        <a:gd name="connsiteX20" fmla="*/ 465826 w 3502324"/>
                        <a:gd name="connsiteY20" fmla="*/ 759126 h 1495247"/>
                        <a:gd name="connsiteX21" fmla="*/ 477328 w 3502324"/>
                        <a:gd name="connsiteY21" fmla="*/ 741873 h 1495247"/>
                        <a:gd name="connsiteX22" fmla="*/ 500332 w 3502324"/>
                        <a:gd name="connsiteY22" fmla="*/ 724620 h 1495247"/>
                        <a:gd name="connsiteX23" fmla="*/ 534837 w 3502324"/>
                        <a:gd name="connsiteY23" fmla="*/ 690114 h 1495247"/>
                        <a:gd name="connsiteX24" fmla="*/ 552090 w 3502324"/>
                        <a:gd name="connsiteY24" fmla="*/ 672862 h 1495247"/>
                        <a:gd name="connsiteX25" fmla="*/ 569343 w 3502324"/>
                        <a:gd name="connsiteY25" fmla="*/ 661360 h 1495247"/>
                        <a:gd name="connsiteX26" fmla="*/ 632603 w 3502324"/>
                        <a:gd name="connsiteY26" fmla="*/ 609601 h 1495247"/>
                        <a:gd name="connsiteX27" fmla="*/ 644105 w 3502324"/>
                        <a:gd name="connsiteY27" fmla="*/ 592348 h 1495247"/>
                        <a:gd name="connsiteX28" fmla="*/ 701615 w 3502324"/>
                        <a:gd name="connsiteY28" fmla="*/ 569345 h 1495247"/>
                        <a:gd name="connsiteX29" fmla="*/ 718868 w 3502324"/>
                        <a:gd name="connsiteY29" fmla="*/ 557843 h 1495247"/>
                        <a:gd name="connsiteX30" fmla="*/ 736120 w 3502324"/>
                        <a:gd name="connsiteY30" fmla="*/ 552092 h 1495247"/>
                        <a:gd name="connsiteX31" fmla="*/ 759124 w 3502324"/>
                        <a:gd name="connsiteY31" fmla="*/ 540590 h 1495247"/>
                        <a:gd name="connsiteX32" fmla="*/ 787879 w 3502324"/>
                        <a:gd name="connsiteY32" fmla="*/ 529088 h 1495247"/>
                        <a:gd name="connsiteX33" fmla="*/ 805132 w 3502324"/>
                        <a:gd name="connsiteY33" fmla="*/ 517586 h 1495247"/>
                        <a:gd name="connsiteX34" fmla="*/ 851139 w 3502324"/>
                        <a:gd name="connsiteY34" fmla="*/ 494582 h 1495247"/>
                        <a:gd name="connsiteX35" fmla="*/ 925902 w 3502324"/>
                        <a:gd name="connsiteY35" fmla="*/ 442824 h 1495247"/>
                        <a:gd name="connsiteX36" fmla="*/ 960407 w 3502324"/>
                        <a:gd name="connsiteY36" fmla="*/ 431322 h 1495247"/>
                        <a:gd name="connsiteX37" fmla="*/ 1006415 w 3502324"/>
                        <a:gd name="connsiteY37" fmla="*/ 396816 h 1495247"/>
                        <a:gd name="connsiteX38" fmla="*/ 1086928 w 3502324"/>
                        <a:gd name="connsiteY38" fmla="*/ 362311 h 1495247"/>
                        <a:gd name="connsiteX39" fmla="*/ 1121434 w 3502324"/>
                        <a:gd name="connsiteY39" fmla="*/ 350809 h 1495247"/>
                        <a:gd name="connsiteX40" fmla="*/ 1230702 w 3502324"/>
                        <a:gd name="connsiteY40" fmla="*/ 316303 h 1495247"/>
                        <a:gd name="connsiteX41" fmla="*/ 1288211 w 3502324"/>
                        <a:gd name="connsiteY41" fmla="*/ 299050 h 1495247"/>
                        <a:gd name="connsiteX42" fmla="*/ 1351471 w 3502324"/>
                        <a:gd name="connsiteY42" fmla="*/ 281797 h 1495247"/>
                        <a:gd name="connsiteX43" fmla="*/ 1426234 w 3502324"/>
                        <a:gd name="connsiteY43" fmla="*/ 247292 h 1495247"/>
                        <a:gd name="connsiteX44" fmla="*/ 1483743 w 3502324"/>
                        <a:gd name="connsiteY44" fmla="*/ 235790 h 1495247"/>
                        <a:gd name="connsiteX45" fmla="*/ 1529751 w 3502324"/>
                        <a:gd name="connsiteY45" fmla="*/ 224288 h 1495247"/>
                        <a:gd name="connsiteX46" fmla="*/ 1616015 w 3502324"/>
                        <a:gd name="connsiteY46" fmla="*/ 201284 h 1495247"/>
                        <a:gd name="connsiteX47" fmla="*/ 1719532 w 3502324"/>
                        <a:gd name="connsiteY47" fmla="*/ 172530 h 1495247"/>
                        <a:gd name="connsiteX48" fmla="*/ 1754037 w 3502324"/>
                        <a:gd name="connsiteY48" fmla="*/ 166779 h 1495247"/>
                        <a:gd name="connsiteX49" fmla="*/ 1800045 w 3502324"/>
                        <a:gd name="connsiteY49" fmla="*/ 149526 h 1495247"/>
                        <a:gd name="connsiteX50" fmla="*/ 1880558 w 3502324"/>
                        <a:gd name="connsiteY50" fmla="*/ 138024 h 1495247"/>
                        <a:gd name="connsiteX51" fmla="*/ 1949569 w 3502324"/>
                        <a:gd name="connsiteY51" fmla="*/ 126522 h 1495247"/>
                        <a:gd name="connsiteX52" fmla="*/ 1989826 w 3502324"/>
                        <a:gd name="connsiteY52" fmla="*/ 120771 h 1495247"/>
                        <a:gd name="connsiteX53" fmla="*/ 2030083 w 3502324"/>
                        <a:gd name="connsiteY53" fmla="*/ 103518 h 1495247"/>
                        <a:gd name="connsiteX54" fmla="*/ 2064588 w 3502324"/>
                        <a:gd name="connsiteY54" fmla="*/ 97767 h 1495247"/>
                        <a:gd name="connsiteX55" fmla="*/ 2421147 w 3502324"/>
                        <a:gd name="connsiteY55" fmla="*/ 86265 h 1495247"/>
                        <a:gd name="connsiteX56" fmla="*/ 2541917 w 3502324"/>
                        <a:gd name="connsiteY56" fmla="*/ 69013 h 1495247"/>
                        <a:gd name="connsiteX57" fmla="*/ 2564920 w 3502324"/>
                        <a:gd name="connsiteY57" fmla="*/ 63262 h 1495247"/>
                        <a:gd name="connsiteX58" fmla="*/ 2639683 w 3502324"/>
                        <a:gd name="connsiteY58" fmla="*/ 51760 h 1495247"/>
                        <a:gd name="connsiteX59" fmla="*/ 2714445 w 3502324"/>
                        <a:gd name="connsiteY59" fmla="*/ 40258 h 1495247"/>
                        <a:gd name="connsiteX60" fmla="*/ 2817962 w 3502324"/>
                        <a:gd name="connsiteY60" fmla="*/ 28756 h 1495247"/>
                        <a:gd name="connsiteX61" fmla="*/ 2852468 w 3502324"/>
                        <a:gd name="connsiteY61" fmla="*/ 23005 h 1495247"/>
                        <a:gd name="connsiteX62" fmla="*/ 3140015 w 3502324"/>
                        <a:gd name="connsiteY62" fmla="*/ 11503 h 1495247"/>
                        <a:gd name="connsiteX63" fmla="*/ 3237781 w 3502324"/>
                        <a:gd name="connsiteY63" fmla="*/ 5752 h 1495247"/>
                        <a:gd name="connsiteX64" fmla="*/ 3502324 w 3502324"/>
                        <a:gd name="connsiteY64" fmla="*/ 1 h 14952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</a:cxnLst>
                      <a:rect l="l" t="t" r="r" b="b"/>
                      <a:pathLst>
                        <a:path w="3502324" h="1495247">
                          <a:moveTo>
                            <a:pt x="0" y="1495247"/>
                          </a:moveTo>
                          <a:cubicBezTo>
                            <a:pt x="5751" y="1483745"/>
                            <a:pt x="13186" y="1472941"/>
                            <a:pt x="17252" y="1460741"/>
                          </a:cubicBezTo>
                          <a:cubicBezTo>
                            <a:pt x="20939" y="1449679"/>
                            <a:pt x="19935" y="1437485"/>
                            <a:pt x="23003" y="1426235"/>
                          </a:cubicBezTo>
                          <a:cubicBezTo>
                            <a:pt x="25719" y="1416275"/>
                            <a:pt x="31240" y="1407274"/>
                            <a:pt x="34505" y="1397480"/>
                          </a:cubicBezTo>
                          <a:cubicBezTo>
                            <a:pt x="49313" y="1353056"/>
                            <a:pt x="27214" y="1396213"/>
                            <a:pt x="57509" y="1345722"/>
                          </a:cubicBezTo>
                          <a:cubicBezTo>
                            <a:pt x="58917" y="1337276"/>
                            <a:pt x="62349" y="1305622"/>
                            <a:pt x="69011" y="1293963"/>
                          </a:cubicBezTo>
                          <a:cubicBezTo>
                            <a:pt x="73766" y="1285641"/>
                            <a:pt x="81609" y="1279339"/>
                            <a:pt x="86264" y="1270960"/>
                          </a:cubicBezTo>
                          <a:cubicBezTo>
                            <a:pt x="98326" y="1249249"/>
                            <a:pt x="99132" y="1230505"/>
                            <a:pt x="109268" y="1207699"/>
                          </a:cubicBezTo>
                          <a:cubicBezTo>
                            <a:pt x="112075" y="1201383"/>
                            <a:pt x="117106" y="1196308"/>
                            <a:pt x="120769" y="1190447"/>
                          </a:cubicBezTo>
                          <a:cubicBezTo>
                            <a:pt x="126693" y="1180968"/>
                            <a:pt x="133023" y="1171690"/>
                            <a:pt x="138022" y="1161692"/>
                          </a:cubicBezTo>
                          <a:cubicBezTo>
                            <a:pt x="140733" y="1156270"/>
                            <a:pt x="140518" y="1149553"/>
                            <a:pt x="143773" y="1144439"/>
                          </a:cubicBezTo>
                          <a:cubicBezTo>
                            <a:pt x="154065" y="1128266"/>
                            <a:pt x="167645" y="1114381"/>
                            <a:pt x="178279" y="1098431"/>
                          </a:cubicBezTo>
                          <a:cubicBezTo>
                            <a:pt x="195698" y="1072304"/>
                            <a:pt x="207478" y="1051979"/>
                            <a:pt x="230037" y="1029420"/>
                          </a:cubicBezTo>
                          <a:cubicBezTo>
                            <a:pt x="234924" y="1024533"/>
                            <a:pt x="242403" y="1022805"/>
                            <a:pt x="247290" y="1017918"/>
                          </a:cubicBezTo>
                          <a:cubicBezTo>
                            <a:pt x="254068" y="1011140"/>
                            <a:pt x="258042" y="1001957"/>
                            <a:pt x="264543" y="994914"/>
                          </a:cubicBezTo>
                          <a:cubicBezTo>
                            <a:pt x="281093" y="976986"/>
                            <a:pt x="301323" y="962416"/>
                            <a:pt x="316302" y="943156"/>
                          </a:cubicBezTo>
                          <a:cubicBezTo>
                            <a:pt x="360801" y="885941"/>
                            <a:pt x="338371" y="903520"/>
                            <a:pt x="373811" y="879896"/>
                          </a:cubicBezTo>
                          <a:cubicBezTo>
                            <a:pt x="379562" y="872228"/>
                            <a:pt x="386133" y="865111"/>
                            <a:pt x="391064" y="856892"/>
                          </a:cubicBezTo>
                          <a:cubicBezTo>
                            <a:pt x="397680" y="845865"/>
                            <a:pt x="400601" y="832674"/>
                            <a:pt x="408317" y="822386"/>
                          </a:cubicBezTo>
                          <a:cubicBezTo>
                            <a:pt x="412464" y="816857"/>
                            <a:pt x="419818" y="814718"/>
                            <a:pt x="425569" y="810884"/>
                          </a:cubicBezTo>
                          <a:cubicBezTo>
                            <a:pt x="451503" y="771983"/>
                            <a:pt x="419374" y="818849"/>
                            <a:pt x="465826" y="759126"/>
                          </a:cubicBezTo>
                          <a:cubicBezTo>
                            <a:pt x="470070" y="753670"/>
                            <a:pt x="472441" y="746760"/>
                            <a:pt x="477328" y="741873"/>
                          </a:cubicBezTo>
                          <a:cubicBezTo>
                            <a:pt x="484106" y="735095"/>
                            <a:pt x="493208" y="731032"/>
                            <a:pt x="500332" y="724620"/>
                          </a:cubicBezTo>
                          <a:cubicBezTo>
                            <a:pt x="512422" y="713738"/>
                            <a:pt x="523335" y="701616"/>
                            <a:pt x="534837" y="690114"/>
                          </a:cubicBezTo>
                          <a:cubicBezTo>
                            <a:pt x="540588" y="684363"/>
                            <a:pt x="545323" y="677373"/>
                            <a:pt x="552090" y="672862"/>
                          </a:cubicBezTo>
                          <a:cubicBezTo>
                            <a:pt x="557841" y="669028"/>
                            <a:pt x="564177" y="665952"/>
                            <a:pt x="569343" y="661360"/>
                          </a:cubicBezTo>
                          <a:cubicBezTo>
                            <a:pt x="628065" y="609162"/>
                            <a:pt x="578691" y="641949"/>
                            <a:pt x="632603" y="609601"/>
                          </a:cubicBezTo>
                          <a:cubicBezTo>
                            <a:pt x="636437" y="603850"/>
                            <a:pt x="638795" y="596773"/>
                            <a:pt x="644105" y="592348"/>
                          </a:cubicBezTo>
                          <a:cubicBezTo>
                            <a:pt x="657552" y="581143"/>
                            <a:pt x="687829" y="575472"/>
                            <a:pt x="701615" y="569345"/>
                          </a:cubicBezTo>
                          <a:cubicBezTo>
                            <a:pt x="707931" y="566538"/>
                            <a:pt x="712686" y="560934"/>
                            <a:pt x="718868" y="557843"/>
                          </a:cubicBezTo>
                          <a:cubicBezTo>
                            <a:pt x="724290" y="555132"/>
                            <a:pt x="730548" y="554480"/>
                            <a:pt x="736120" y="552092"/>
                          </a:cubicBezTo>
                          <a:cubicBezTo>
                            <a:pt x="744000" y="548715"/>
                            <a:pt x="751290" y="544072"/>
                            <a:pt x="759124" y="540590"/>
                          </a:cubicBezTo>
                          <a:cubicBezTo>
                            <a:pt x="768558" y="536397"/>
                            <a:pt x="778646" y="533705"/>
                            <a:pt x="787879" y="529088"/>
                          </a:cubicBezTo>
                          <a:cubicBezTo>
                            <a:pt x="794061" y="525997"/>
                            <a:pt x="798950" y="520677"/>
                            <a:pt x="805132" y="517586"/>
                          </a:cubicBezTo>
                          <a:cubicBezTo>
                            <a:pt x="853484" y="493410"/>
                            <a:pt x="779396" y="542410"/>
                            <a:pt x="851139" y="494582"/>
                          </a:cubicBezTo>
                          <a:cubicBezTo>
                            <a:pt x="873014" y="479999"/>
                            <a:pt x="904498" y="449959"/>
                            <a:pt x="925902" y="442824"/>
                          </a:cubicBezTo>
                          <a:lnTo>
                            <a:pt x="960407" y="431322"/>
                          </a:lnTo>
                          <a:cubicBezTo>
                            <a:pt x="975743" y="419820"/>
                            <a:pt x="989269" y="405389"/>
                            <a:pt x="1006415" y="396816"/>
                          </a:cubicBezTo>
                          <a:cubicBezTo>
                            <a:pt x="1037013" y="381517"/>
                            <a:pt x="1047643" y="375406"/>
                            <a:pt x="1086928" y="362311"/>
                          </a:cubicBezTo>
                          <a:cubicBezTo>
                            <a:pt x="1098430" y="358477"/>
                            <a:pt x="1110057" y="355000"/>
                            <a:pt x="1121434" y="350809"/>
                          </a:cubicBezTo>
                          <a:cubicBezTo>
                            <a:pt x="1213955" y="316722"/>
                            <a:pt x="1166856" y="326944"/>
                            <a:pt x="1230702" y="316303"/>
                          </a:cubicBezTo>
                          <a:cubicBezTo>
                            <a:pt x="1291991" y="291787"/>
                            <a:pt x="1227120" y="315711"/>
                            <a:pt x="1288211" y="299050"/>
                          </a:cubicBezTo>
                          <a:cubicBezTo>
                            <a:pt x="1368476" y="277160"/>
                            <a:pt x="1281413" y="295809"/>
                            <a:pt x="1351471" y="281797"/>
                          </a:cubicBezTo>
                          <a:cubicBezTo>
                            <a:pt x="1364309" y="275378"/>
                            <a:pt x="1407090" y="252397"/>
                            <a:pt x="1426234" y="247292"/>
                          </a:cubicBezTo>
                          <a:cubicBezTo>
                            <a:pt x="1445123" y="242255"/>
                            <a:pt x="1465197" y="241972"/>
                            <a:pt x="1483743" y="235790"/>
                          </a:cubicBezTo>
                          <a:cubicBezTo>
                            <a:pt x="1510269" y="226948"/>
                            <a:pt x="1495052" y="231228"/>
                            <a:pt x="1529751" y="224288"/>
                          </a:cubicBezTo>
                          <a:cubicBezTo>
                            <a:pt x="1588558" y="200764"/>
                            <a:pt x="1525843" y="223827"/>
                            <a:pt x="1616015" y="201284"/>
                          </a:cubicBezTo>
                          <a:cubicBezTo>
                            <a:pt x="1650758" y="192598"/>
                            <a:pt x="1684207" y="178418"/>
                            <a:pt x="1719532" y="172530"/>
                          </a:cubicBezTo>
                          <a:cubicBezTo>
                            <a:pt x="1731034" y="170613"/>
                            <a:pt x="1742654" y="169309"/>
                            <a:pt x="1754037" y="166779"/>
                          </a:cubicBezTo>
                          <a:cubicBezTo>
                            <a:pt x="1766152" y="164087"/>
                            <a:pt x="1791089" y="152511"/>
                            <a:pt x="1800045" y="149526"/>
                          </a:cubicBezTo>
                          <a:cubicBezTo>
                            <a:pt x="1826848" y="140592"/>
                            <a:pt x="1851479" y="140932"/>
                            <a:pt x="1880558" y="138024"/>
                          </a:cubicBezTo>
                          <a:cubicBezTo>
                            <a:pt x="1915624" y="126335"/>
                            <a:pt x="1887934" y="134226"/>
                            <a:pt x="1949569" y="126522"/>
                          </a:cubicBezTo>
                          <a:cubicBezTo>
                            <a:pt x="1963020" y="124841"/>
                            <a:pt x="1976407" y="122688"/>
                            <a:pt x="1989826" y="120771"/>
                          </a:cubicBezTo>
                          <a:cubicBezTo>
                            <a:pt x="2003245" y="115020"/>
                            <a:pt x="2016129" y="107812"/>
                            <a:pt x="2030083" y="103518"/>
                          </a:cubicBezTo>
                          <a:cubicBezTo>
                            <a:pt x="2041228" y="100089"/>
                            <a:pt x="2053116" y="99853"/>
                            <a:pt x="2064588" y="97767"/>
                          </a:cubicBezTo>
                          <a:cubicBezTo>
                            <a:pt x="2215546" y="70320"/>
                            <a:pt x="1915411" y="95138"/>
                            <a:pt x="2421147" y="86265"/>
                          </a:cubicBezTo>
                          <a:cubicBezTo>
                            <a:pt x="2509018" y="64297"/>
                            <a:pt x="2423539" y="82939"/>
                            <a:pt x="2541917" y="69013"/>
                          </a:cubicBezTo>
                          <a:cubicBezTo>
                            <a:pt x="2549767" y="68090"/>
                            <a:pt x="2557137" y="64636"/>
                            <a:pt x="2564920" y="63262"/>
                          </a:cubicBezTo>
                          <a:cubicBezTo>
                            <a:pt x="2589751" y="58880"/>
                            <a:pt x="2614762" y="55594"/>
                            <a:pt x="2639683" y="51760"/>
                          </a:cubicBezTo>
                          <a:cubicBezTo>
                            <a:pt x="2675844" y="39706"/>
                            <a:pt x="2648898" y="47281"/>
                            <a:pt x="2714445" y="40258"/>
                          </a:cubicBezTo>
                          <a:cubicBezTo>
                            <a:pt x="2748965" y="36559"/>
                            <a:pt x="2783716" y="34464"/>
                            <a:pt x="2817962" y="28756"/>
                          </a:cubicBezTo>
                          <a:cubicBezTo>
                            <a:pt x="2829464" y="26839"/>
                            <a:pt x="2840871" y="24226"/>
                            <a:pt x="2852468" y="23005"/>
                          </a:cubicBezTo>
                          <a:cubicBezTo>
                            <a:pt x="2945268" y="13237"/>
                            <a:pt x="3051872" y="13885"/>
                            <a:pt x="3140015" y="11503"/>
                          </a:cubicBezTo>
                          <a:cubicBezTo>
                            <a:pt x="3172604" y="9586"/>
                            <a:pt x="3205155" y="6877"/>
                            <a:pt x="3237781" y="5752"/>
                          </a:cubicBezTo>
                          <a:cubicBezTo>
                            <a:pt x="3411336" y="-233"/>
                            <a:pt x="3403705" y="1"/>
                            <a:pt x="3502324" y="1"/>
                          </a:cubicBezTo>
                        </a:path>
                      </a:pathLst>
                    </a:cu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9DC7CDC7-53BC-9146-A37B-E3807F9328F2}"/>
                </a:ext>
              </a:extLst>
            </p:cNvPr>
            <p:cNvSpPr/>
            <p:nvPr/>
          </p:nvSpPr>
          <p:spPr>
            <a:xfrm>
              <a:off x="3303928" y="2465503"/>
              <a:ext cx="3692105" cy="1265943"/>
            </a:xfrm>
            <a:custGeom>
              <a:avLst/>
              <a:gdLst>
                <a:gd name="connsiteX0" fmla="*/ 0 w 3692105"/>
                <a:gd name="connsiteY0" fmla="*/ 1265943 h 1265943"/>
                <a:gd name="connsiteX1" fmla="*/ 34505 w 3692105"/>
                <a:gd name="connsiteY1" fmla="*/ 1248690 h 1265943"/>
                <a:gd name="connsiteX2" fmla="*/ 86264 w 3692105"/>
                <a:gd name="connsiteY2" fmla="*/ 1196931 h 1265943"/>
                <a:gd name="connsiteX3" fmla="*/ 143773 w 3692105"/>
                <a:gd name="connsiteY3" fmla="*/ 1162426 h 1265943"/>
                <a:gd name="connsiteX4" fmla="*/ 178279 w 3692105"/>
                <a:gd name="connsiteY4" fmla="*/ 1139422 h 1265943"/>
                <a:gd name="connsiteX5" fmla="*/ 201283 w 3692105"/>
                <a:gd name="connsiteY5" fmla="*/ 1127920 h 1265943"/>
                <a:gd name="connsiteX6" fmla="*/ 235788 w 3692105"/>
                <a:gd name="connsiteY6" fmla="*/ 1110667 h 1265943"/>
                <a:gd name="connsiteX7" fmla="*/ 253041 w 3692105"/>
                <a:gd name="connsiteY7" fmla="*/ 1093414 h 1265943"/>
                <a:gd name="connsiteX8" fmla="*/ 276045 w 3692105"/>
                <a:gd name="connsiteY8" fmla="*/ 1087663 h 1265943"/>
                <a:gd name="connsiteX9" fmla="*/ 299049 w 3692105"/>
                <a:gd name="connsiteY9" fmla="*/ 1076161 h 1265943"/>
                <a:gd name="connsiteX10" fmla="*/ 345056 w 3692105"/>
                <a:gd name="connsiteY10" fmla="*/ 1053158 h 1265943"/>
                <a:gd name="connsiteX11" fmla="*/ 402566 w 3692105"/>
                <a:gd name="connsiteY11" fmla="*/ 1030154 h 1265943"/>
                <a:gd name="connsiteX12" fmla="*/ 425569 w 3692105"/>
                <a:gd name="connsiteY12" fmla="*/ 1012901 h 1265943"/>
                <a:gd name="connsiteX13" fmla="*/ 448573 w 3692105"/>
                <a:gd name="connsiteY13" fmla="*/ 1007150 h 1265943"/>
                <a:gd name="connsiteX14" fmla="*/ 465826 w 3692105"/>
                <a:gd name="connsiteY14" fmla="*/ 989897 h 1265943"/>
                <a:gd name="connsiteX15" fmla="*/ 506083 w 3692105"/>
                <a:gd name="connsiteY15" fmla="*/ 966894 h 1265943"/>
                <a:gd name="connsiteX16" fmla="*/ 523336 w 3692105"/>
                <a:gd name="connsiteY16" fmla="*/ 955392 h 1265943"/>
                <a:gd name="connsiteX17" fmla="*/ 546339 w 3692105"/>
                <a:gd name="connsiteY17" fmla="*/ 938139 h 1265943"/>
                <a:gd name="connsiteX18" fmla="*/ 563592 w 3692105"/>
                <a:gd name="connsiteY18" fmla="*/ 932388 h 1265943"/>
                <a:gd name="connsiteX19" fmla="*/ 580845 w 3692105"/>
                <a:gd name="connsiteY19" fmla="*/ 920886 h 1265943"/>
                <a:gd name="connsiteX20" fmla="*/ 598098 w 3692105"/>
                <a:gd name="connsiteY20" fmla="*/ 915135 h 1265943"/>
                <a:gd name="connsiteX21" fmla="*/ 661358 w 3692105"/>
                <a:gd name="connsiteY21" fmla="*/ 897882 h 1265943"/>
                <a:gd name="connsiteX22" fmla="*/ 707366 w 3692105"/>
                <a:gd name="connsiteY22" fmla="*/ 880629 h 1265943"/>
                <a:gd name="connsiteX23" fmla="*/ 753373 w 3692105"/>
                <a:gd name="connsiteY23" fmla="*/ 851875 h 1265943"/>
                <a:gd name="connsiteX24" fmla="*/ 787879 w 3692105"/>
                <a:gd name="connsiteY24" fmla="*/ 840373 h 1265943"/>
                <a:gd name="connsiteX25" fmla="*/ 805132 w 3692105"/>
                <a:gd name="connsiteY25" fmla="*/ 834622 h 1265943"/>
                <a:gd name="connsiteX26" fmla="*/ 856890 w 3692105"/>
                <a:gd name="connsiteY26" fmla="*/ 811618 h 1265943"/>
                <a:gd name="connsiteX27" fmla="*/ 879894 w 3692105"/>
                <a:gd name="connsiteY27" fmla="*/ 800116 h 1265943"/>
                <a:gd name="connsiteX28" fmla="*/ 931652 w 3692105"/>
                <a:gd name="connsiteY28" fmla="*/ 782863 h 1265943"/>
                <a:gd name="connsiteX29" fmla="*/ 960407 w 3692105"/>
                <a:gd name="connsiteY29" fmla="*/ 771361 h 1265943"/>
                <a:gd name="connsiteX30" fmla="*/ 994913 w 3692105"/>
                <a:gd name="connsiteY30" fmla="*/ 759860 h 1265943"/>
                <a:gd name="connsiteX31" fmla="*/ 1040920 w 3692105"/>
                <a:gd name="connsiteY31" fmla="*/ 731105 h 1265943"/>
                <a:gd name="connsiteX32" fmla="*/ 1081177 w 3692105"/>
                <a:gd name="connsiteY32" fmla="*/ 719603 h 1265943"/>
                <a:gd name="connsiteX33" fmla="*/ 1098430 w 3692105"/>
                <a:gd name="connsiteY33" fmla="*/ 708101 h 1265943"/>
                <a:gd name="connsiteX34" fmla="*/ 1144437 w 3692105"/>
                <a:gd name="connsiteY34" fmla="*/ 696599 h 1265943"/>
                <a:gd name="connsiteX35" fmla="*/ 1167441 w 3692105"/>
                <a:gd name="connsiteY35" fmla="*/ 685097 h 1265943"/>
                <a:gd name="connsiteX36" fmla="*/ 1184694 w 3692105"/>
                <a:gd name="connsiteY36" fmla="*/ 679346 h 1265943"/>
                <a:gd name="connsiteX37" fmla="*/ 1230702 w 3692105"/>
                <a:gd name="connsiteY37" fmla="*/ 662094 h 1265943"/>
                <a:gd name="connsiteX38" fmla="*/ 1265207 w 3692105"/>
                <a:gd name="connsiteY38" fmla="*/ 644841 h 1265943"/>
                <a:gd name="connsiteX39" fmla="*/ 1288211 w 3692105"/>
                <a:gd name="connsiteY39" fmla="*/ 633339 h 1265943"/>
                <a:gd name="connsiteX40" fmla="*/ 1322717 w 3692105"/>
                <a:gd name="connsiteY40" fmla="*/ 621837 h 1265943"/>
                <a:gd name="connsiteX41" fmla="*/ 1351471 w 3692105"/>
                <a:gd name="connsiteY41" fmla="*/ 610335 h 1265943"/>
                <a:gd name="connsiteX42" fmla="*/ 1397479 w 3692105"/>
                <a:gd name="connsiteY42" fmla="*/ 598833 h 1265943"/>
                <a:gd name="connsiteX43" fmla="*/ 1437736 w 3692105"/>
                <a:gd name="connsiteY43" fmla="*/ 575829 h 1265943"/>
                <a:gd name="connsiteX44" fmla="*/ 1454988 w 3692105"/>
                <a:gd name="connsiteY44" fmla="*/ 570078 h 1265943"/>
                <a:gd name="connsiteX45" fmla="*/ 1472241 w 3692105"/>
                <a:gd name="connsiteY45" fmla="*/ 558577 h 1265943"/>
                <a:gd name="connsiteX46" fmla="*/ 1489494 w 3692105"/>
                <a:gd name="connsiteY46" fmla="*/ 552826 h 1265943"/>
                <a:gd name="connsiteX47" fmla="*/ 1506747 w 3692105"/>
                <a:gd name="connsiteY47" fmla="*/ 541324 h 1265943"/>
                <a:gd name="connsiteX48" fmla="*/ 1535502 w 3692105"/>
                <a:gd name="connsiteY48" fmla="*/ 535573 h 1265943"/>
                <a:gd name="connsiteX49" fmla="*/ 1558505 w 3692105"/>
                <a:gd name="connsiteY49" fmla="*/ 518320 h 1265943"/>
                <a:gd name="connsiteX50" fmla="*/ 1610264 w 3692105"/>
                <a:gd name="connsiteY50" fmla="*/ 501067 h 1265943"/>
                <a:gd name="connsiteX51" fmla="*/ 1667773 w 3692105"/>
                <a:gd name="connsiteY51" fmla="*/ 483814 h 1265943"/>
                <a:gd name="connsiteX52" fmla="*/ 1685026 w 3692105"/>
                <a:gd name="connsiteY52" fmla="*/ 472312 h 1265943"/>
                <a:gd name="connsiteX53" fmla="*/ 1719532 w 3692105"/>
                <a:gd name="connsiteY53" fmla="*/ 460810 h 1265943"/>
                <a:gd name="connsiteX54" fmla="*/ 1736785 w 3692105"/>
                <a:gd name="connsiteY54" fmla="*/ 455060 h 1265943"/>
                <a:gd name="connsiteX55" fmla="*/ 1759788 w 3692105"/>
                <a:gd name="connsiteY55" fmla="*/ 449309 h 1265943"/>
                <a:gd name="connsiteX56" fmla="*/ 1794294 w 3692105"/>
                <a:gd name="connsiteY56" fmla="*/ 437807 h 1265943"/>
                <a:gd name="connsiteX57" fmla="*/ 1828800 w 3692105"/>
                <a:gd name="connsiteY57" fmla="*/ 426305 h 1265943"/>
                <a:gd name="connsiteX58" fmla="*/ 1846052 w 3692105"/>
                <a:gd name="connsiteY58" fmla="*/ 420554 h 1265943"/>
                <a:gd name="connsiteX59" fmla="*/ 1869056 w 3692105"/>
                <a:gd name="connsiteY59" fmla="*/ 414803 h 1265943"/>
                <a:gd name="connsiteX60" fmla="*/ 1903562 w 3692105"/>
                <a:gd name="connsiteY60" fmla="*/ 403301 h 1265943"/>
                <a:gd name="connsiteX61" fmla="*/ 1926566 w 3692105"/>
                <a:gd name="connsiteY61" fmla="*/ 397550 h 1265943"/>
                <a:gd name="connsiteX62" fmla="*/ 1961071 w 3692105"/>
                <a:gd name="connsiteY62" fmla="*/ 386048 h 1265943"/>
                <a:gd name="connsiteX63" fmla="*/ 1978324 w 3692105"/>
                <a:gd name="connsiteY63" fmla="*/ 374546 h 1265943"/>
                <a:gd name="connsiteX64" fmla="*/ 2012830 w 3692105"/>
                <a:gd name="connsiteY64" fmla="*/ 363044 h 1265943"/>
                <a:gd name="connsiteX65" fmla="*/ 2030083 w 3692105"/>
                <a:gd name="connsiteY65" fmla="*/ 357294 h 1265943"/>
                <a:gd name="connsiteX66" fmla="*/ 2047336 w 3692105"/>
                <a:gd name="connsiteY66" fmla="*/ 351543 h 1265943"/>
                <a:gd name="connsiteX67" fmla="*/ 2081841 w 3692105"/>
                <a:gd name="connsiteY67" fmla="*/ 334290 h 1265943"/>
                <a:gd name="connsiteX68" fmla="*/ 2099094 w 3692105"/>
                <a:gd name="connsiteY68" fmla="*/ 322788 h 1265943"/>
                <a:gd name="connsiteX69" fmla="*/ 2116347 w 3692105"/>
                <a:gd name="connsiteY69" fmla="*/ 317037 h 1265943"/>
                <a:gd name="connsiteX70" fmla="*/ 2145102 w 3692105"/>
                <a:gd name="connsiteY70" fmla="*/ 305535 h 1265943"/>
                <a:gd name="connsiteX71" fmla="*/ 2162354 w 3692105"/>
                <a:gd name="connsiteY71" fmla="*/ 299784 h 1265943"/>
                <a:gd name="connsiteX72" fmla="*/ 2185358 w 3692105"/>
                <a:gd name="connsiteY72" fmla="*/ 288282 h 1265943"/>
                <a:gd name="connsiteX73" fmla="*/ 2202611 w 3692105"/>
                <a:gd name="connsiteY73" fmla="*/ 276780 h 1265943"/>
                <a:gd name="connsiteX74" fmla="*/ 2248619 w 3692105"/>
                <a:gd name="connsiteY74" fmla="*/ 265278 h 1265943"/>
                <a:gd name="connsiteX75" fmla="*/ 2283124 w 3692105"/>
                <a:gd name="connsiteY75" fmla="*/ 253777 h 1265943"/>
                <a:gd name="connsiteX76" fmla="*/ 2306128 w 3692105"/>
                <a:gd name="connsiteY76" fmla="*/ 242275 h 1265943"/>
                <a:gd name="connsiteX77" fmla="*/ 2340634 w 3692105"/>
                <a:gd name="connsiteY77" fmla="*/ 236524 h 1265943"/>
                <a:gd name="connsiteX78" fmla="*/ 2363637 w 3692105"/>
                <a:gd name="connsiteY78" fmla="*/ 225022 h 1265943"/>
                <a:gd name="connsiteX79" fmla="*/ 2392392 w 3692105"/>
                <a:gd name="connsiteY79" fmla="*/ 219271 h 1265943"/>
                <a:gd name="connsiteX80" fmla="*/ 2449902 w 3692105"/>
                <a:gd name="connsiteY80" fmla="*/ 202018 h 1265943"/>
                <a:gd name="connsiteX81" fmla="*/ 2467154 w 3692105"/>
                <a:gd name="connsiteY81" fmla="*/ 196267 h 1265943"/>
                <a:gd name="connsiteX82" fmla="*/ 2484407 w 3692105"/>
                <a:gd name="connsiteY82" fmla="*/ 190516 h 1265943"/>
                <a:gd name="connsiteX83" fmla="*/ 2513162 w 3692105"/>
                <a:gd name="connsiteY83" fmla="*/ 179014 h 1265943"/>
                <a:gd name="connsiteX84" fmla="*/ 2541917 w 3692105"/>
                <a:gd name="connsiteY84" fmla="*/ 173263 h 1265943"/>
                <a:gd name="connsiteX85" fmla="*/ 2616679 w 3692105"/>
                <a:gd name="connsiteY85" fmla="*/ 161761 h 1265943"/>
                <a:gd name="connsiteX86" fmla="*/ 2639683 w 3692105"/>
                <a:gd name="connsiteY86" fmla="*/ 156010 h 1265943"/>
                <a:gd name="connsiteX87" fmla="*/ 2674188 w 3692105"/>
                <a:gd name="connsiteY87" fmla="*/ 144509 h 1265943"/>
                <a:gd name="connsiteX88" fmla="*/ 2777705 w 3692105"/>
                <a:gd name="connsiteY88" fmla="*/ 133007 h 1265943"/>
                <a:gd name="connsiteX89" fmla="*/ 2817962 w 3692105"/>
                <a:gd name="connsiteY89" fmla="*/ 121505 h 1265943"/>
                <a:gd name="connsiteX90" fmla="*/ 2869720 w 3692105"/>
                <a:gd name="connsiteY90" fmla="*/ 110003 h 1265943"/>
                <a:gd name="connsiteX91" fmla="*/ 2886973 w 3692105"/>
                <a:gd name="connsiteY91" fmla="*/ 104252 h 1265943"/>
                <a:gd name="connsiteX92" fmla="*/ 2927230 w 3692105"/>
                <a:gd name="connsiteY92" fmla="*/ 86999 h 1265943"/>
                <a:gd name="connsiteX93" fmla="*/ 2973237 w 3692105"/>
                <a:gd name="connsiteY93" fmla="*/ 81248 h 1265943"/>
                <a:gd name="connsiteX94" fmla="*/ 3030747 w 3692105"/>
                <a:gd name="connsiteY94" fmla="*/ 69746 h 1265943"/>
                <a:gd name="connsiteX95" fmla="*/ 3283788 w 3692105"/>
                <a:gd name="connsiteY95" fmla="*/ 58244 h 1265943"/>
                <a:gd name="connsiteX96" fmla="*/ 3324045 w 3692105"/>
                <a:gd name="connsiteY96" fmla="*/ 46743 h 1265943"/>
                <a:gd name="connsiteX97" fmla="*/ 3364302 w 3692105"/>
                <a:gd name="connsiteY97" fmla="*/ 40992 h 1265943"/>
                <a:gd name="connsiteX98" fmla="*/ 3404558 w 3692105"/>
                <a:gd name="connsiteY98" fmla="*/ 29490 h 1265943"/>
                <a:gd name="connsiteX99" fmla="*/ 3502324 w 3692105"/>
                <a:gd name="connsiteY99" fmla="*/ 17988 h 1265943"/>
                <a:gd name="connsiteX100" fmla="*/ 3565585 w 3692105"/>
                <a:gd name="connsiteY100" fmla="*/ 6486 h 1265943"/>
                <a:gd name="connsiteX101" fmla="*/ 3582837 w 3692105"/>
                <a:gd name="connsiteY101" fmla="*/ 735 h 1265943"/>
                <a:gd name="connsiteX102" fmla="*/ 3692105 w 3692105"/>
                <a:gd name="connsiteY102" fmla="*/ 735 h 1265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3692105" h="1265943" fill="none" extrusionOk="0">
                  <a:moveTo>
                    <a:pt x="0" y="1265943"/>
                  </a:moveTo>
                  <a:cubicBezTo>
                    <a:pt x="10819" y="1261922"/>
                    <a:pt x="24187" y="1256089"/>
                    <a:pt x="34505" y="1248690"/>
                  </a:cubicBezTo>
                  <a:cubicBezTo>
                    <a:pt x="52153" y="1234380"/>
                    <a:pt x="68603" y="1209617"/>
                    <a:pt x="86264" y="1196931"/>
                  </a:cubicBezTo>
                  <a:cubicBezTo>
                    <a:pt x="104206" y="1181408"/>
                    <a:pt x="125196" y="1176067"/>
                    <a:pt x="143773" y="1162426"/>
                  </a:cubicBezTo>
                  <a:cubicBezTo>
                    <a:pt x="155202" y="1155030"/>
                    <a:pt x="165756" y="1144089"/>
                    <a:pt x="178279" y="1139422"/>
                  </a:cubicBezTo>
                  <a:cubicBezTo>
                    <a:pt x="186433" y="1133948"/>
                    <a:pt x="193913" y="1132935"/>
                    <a:pt x="201283" y="1127920"/>
                  </a:cubicBezTo>
                  <a:cubicBezTo>
                    <a:pt x="230595" y="1107239"/>
                    <a:pt x="208259" y="1124953"/>
                    <a:pt x="235788" y="1110667"/>
                  </a:cubicBezTo>
                  <a:cubicBezTo>
                    <a:pt x="240468" y="1105880"/>
                    <a:pt x="246217" y="1097190"/>
                    <a:pt x="253041" y="1093414"/>
                  </a:cubicBezTo>
                  <a:cubicBezTo>
                    <a:pt x="259864" y="1089124"/>
                    <a:pt x="268307" y="1089735"/>
                    <a:pt x="276045" y="1087663"/>
                  </a:cubicBezTo>
                  <a:cubicBezTo>
                    <a:pt x="284091" y="1084312"/>
                    <a:pt x="293087" y="1080177"/>
                    <a:pt x="299049" y="1076161"/>
                  </a:cubicBezTo>
                  <a:cubicBezTo>
                    <a:pt x="338427" y="1052312"/>
                    <a:pt x="304256" y="1068251"/>
                    <a:pt x="345056" y="1053158"/>
                  </a:cubicBezTo>
                  <a:cubicBezTo>
                    <a:pt x="400040" y="1013986"/>
                    <a:pt x="329050" y="1073057"/>
                    <a:pt x="402566" y="1030154"/>
                  </a:cubicBezTo>
                  <a:cubicBezTo>
                    <a:pt x="409831" y="1025797"/>
                    <a:pt x="417925" y="1015926"/>
                    <a:pt x="425569" y="1012901"/>
                  </a:cubicBezTo>
                  <a:cubicBezTo>
                    <a:pt x="432740" y="1009280"/>
                    <a:pt x="441929" y="1008660"/>
                    <a:pt x="448573" y="1007150"/>
                  </a:cubicBezTo>
                  <a:cubicBezTo>
                    <a:pt x="453538" y="1001469"/>
                    <a:pt x="459734" y="994626"/>
                    <a:pt x="465826" y="989897"/>
                  </a:cubicBezTo>
                  <a:cubicBezTo>
                    <a:pt x="480306" y="976773"/>
                    <a:pt x="487400" y="977078"/>
                    <a:pt x="506083" y="966894"/>
                  </a:cubicBezTo>
                  <a:cubicBezTo>
                    <a:pt x="511742" y="964383"/>
                    <a:pt x="517692" y="959111"/>
                    <a:pt x="523336" y="955392"/>
                  </a:cubicBezTo>
                  <a:cubicBezTo>
                    <a:pt x="532314" y="948898"/>
                    <a:pt x="538582" y="942668"/>
                    <a:pt x="546339" y="938139"/>
                  </a:cubicBezTo>
                  <a:cubicBezTo>
                    <a:pt x="551689" y="934270"/>
                    <a:pt x="557896" y="935600"/>
                    <a:pt x="563592" y="932388"/>
                  </a:cubicBezTo>
                  <a:cubicBezTo>
                    <a:pt x="569476" y="929344"/>
                    <a:pt x="574837" y="923877"/>
                    <a:pt x="580845" y="920886"/>
                  </a:cubicBezTo>
                  <a:cubicBezTo>
                    <a:pt x="586494" y="919258"/>
                    <a:pt x="592326" y="917085"/>
                    <a:pt x="598098" y="915135"/>
                  </a:cubicBezTo>
                  <a:cubicBezTo>
                    <a:pt x="645285" y="903383"/>
                    <a:pt x="615366" y="908231"/>
                    <a:pt x="661358" y="897882"/>
                  </a:cubicBezTo>
                  <a:cubicBezTo>
                    <a:pt x="728433" y="858243"/>
                    <a:pt x="643593" y="911363"/>
                    <a:pt x="707366" y="880629"/>
                  </a:cubicBezTo>
                  <a:cubicBezTo>
                    <a:pt x="762037" y="864106"/>
                    <a:pt x="690822" y="871541"/>
                    <a:pt x="753373" y="851875"/>
                  </a:cubicBezTo>
                  <a:cubicBezTo>
                    <a:pt x="762347" y="846654"/>
                    <a:pt x="775959" y="843319"/>
                    <a:pt x="787879" y="840373"/>
                  </a:cubicBezTo>
                  <a:cubicBezTo>
                    <a:pt x="792544" y="838413"/>
                    <a:pt x="800000" y="837445"/>
                    <a:pt x="805132" y="834622"/>
                  </a:cubicBezTo>
                  <a:cubicBezTo>
                    <a:pt x="854627" y="802463"/>
                    <a:pt x="766074" y="848118"/>
                    <a:pt x="856890" y="811618"/>
                  </a:cubicBezTo>
                  <a:cubicBezTo>
                    <a:pt x="863331" y="806849"/>
                    <a:pt x="873035" y="803326"/>
                    <a:pt x="879894" y="800116"/>
                  </a:cubicBezTo>
                  <a:cubicBezTo>
                    <a:pt x="943261" y="773638"/>
                    <a:pt x="878168" y="802289"/>
                    <a:pt x="931652" y="782863"/>
                  </a:cubicBezTo>
                  <a:cubicBezTo>
                    <a:pt x="940792" y="780106"/>
                    <a:pt x="951300" y="775318"/>
                    <a:pt x="960407" y="771361"/>
                  </a:cubicBezTo>
                  <a:cubicBezTo>
                    <a:pt x="971801" y="767218"/>
                    <a:pt x="994913" y="759860"/>
                    <a:pt x="994913" y="759860"/>
                  </a:cubicBezTo>
                  <a:cubicBezTo>
                    <a:pt x="1012749" y="746370"/>
                    <a:pt x="1019712" y="738958"/>
                    <a:pt x="1040920" y="731105"/>
                  </a:cubicBezTo>
                  <a:cubicBezTo>
                    <a:pt x="1057033" y="725438"/>
                    <a:pt x="1068288" y="727694"/>
                    <a:pt x="1081177" y="719603"/>
                  </a:cubicBezTo>
                  <a:cubicBezTo>
                    <a:pt x="1087784" y="716081"/>
                    <a:pt x="1091823" y="710537"/>
                    <a:pt x="1098430" y="708101"/>
                  </a:cubicBezTo>
                  <a:cubicBezTo>
                    <a:pt x="1114537" y="703265"/>
                    <a:pt x="1130719" y="700075"/>
                    <a:pt x="1144437" y="696599"/>
                  </a:cubicBezTo>
                  <a:cubicBezTo>
                    <a:pt x="1151648" y="693785"/>
                    <a:pt x="1159347" y="688792"/>
                    <a:pt x="1167441" y="685097"/>
                  </a:cubicBezTo>
                  <a:cubicBezTo>
                    <a:pt x="1172055" y="683345"/>
                    <a:pt x="1179206" y="680741"/>
                    <a:pt x="1184694" y="679346"/>
                  </a:cubicBezTo>
                  <a:cubicBezTo>
                    <a:pt x="1237866" y="663577"/>
                    <a:pt x="1183966" y="676367"/>
                    <a:pt x="1230702" y="662094"/>
                  </a:cubicBezTo>
                  <a:cubicBezTo>
                    <a:pt x="1264219" y="637870"/>
                    <a:pt x="1232056" y="659536"/>
                    <a:pt x="1265207" y="644841"/>
                  </a:cubicBezTo>
                  <a:cubicBezTo>
                    <a:pt x="1272833" y="640609"/>
                    <a:pt x="1280511" y="636267"/>
                    <a:pt x="1288211" y="633339"/>
                  </a:cubicBezTo>
                  <a:cubicBezTo>
                    <a:pt x="1298224" y="627948"/>
                    <a:pt x="1310391" y="625945"/>
                    <a:pt x="1322717" y="621837"/>
                  </a:cubicBezTo>
                  <a:cubicBezTo>
                    <a:pt x="1331495" y="617391"/>
                    <a:pt x="1341914" y="612006"/>
                    <a:pt x="1351471" y="610335"/>
                  </a:cubicBezTo>
                  <a:cubicBezTo>
                    <a:pt x="1367803" y="605599"/>
                    <a:pt x="1384130" y="607049"/>
                    <a:pt x="1397479" y="598833"/>
                  </a:cubicBezTo>
                  <a:cubicBezTo>
                    <a:pt x="1458019" y="577927"/>
                    <a:pt x="1380211" y="611776"/>
                    <a:pt x="1437736" y="575829"/>
                  </a:cubicBezTo>
                  <a:cubicBezTo>
                    <a:pt x="1442899" y="573381"/>
                    <a:pt x="1448764" y="572444"/>
                    <a:pt x="1454988" y="570078"/>
                  </a:cubicBezTo>
                  <a:cubicBezTo>
                    <a:pt x="1461627" y="566096"/>
                    <a:pt x="1465671" y="561715"/>
                    <a:pt x="1472241" y="558577"/>
                  </a:cubicBezTo>
                  <a:cubicBezTo>
                    <a:pt x="1477683" y="555979"/>
                    <a:pt x="1483738" y="556341"/>
                    <a:pt x="1489494" y="552826"/>
                  </a:cubicBezTo>
                  <a:cubicBezTo>
                    <a:pt x="1495700" y="550168"/>
                    <a:pt x="1499751" y="544344"/>
                    <a:pt x="1506747" y="541324"/>
                  </a:cubicBezTo>
                  <a:cubicBezTo>
                    <a:pt x="1515893" y="537726"/>
                    <a:pt x="1526103" y="537791"/>
                    <a:pt x="1535502" y="535573"/>
                  </a:cubicBezTo>
                  <a:cubicBezTo>
                    <a:pt x="1543748" y="529357"/>
                    <a:pt x="1548457" y="522202"/>
                    <a:pt x="1558505" y="518320"/>
                  </a:cubicBezTo>
                  <a:cubicBezTo>
                    <a:pt x="1577123" y="511350"/>
                    <a:pt x="1597435" y="512442"/>
                    <a:pt x="1610264" y="501067"/>
                  </a:cubicBezTo>
                  <a:cubicBezTo>
                    <a:pt x="1637039" y="483205"/>
                    <a:pt x="1623259" y="490304"/>
                    <a:pt x="1667773" y="483814"/>
                  </a:cubicBezTo>
                  <a:cubicBezTo>
                    <a:pt x="1672867" y="480818"/>
                    <a:pt x="1678845" y="475299"/>
                    <a:pt x="1685026" y="472312"/>
                  </a:cubicBezTo>
                  <a:cubicBezTo>
                    <a:pt x="1697164" y="466159"/>
                    <a:pt x="1706683" y="465878"/>
                    <a:pt x="1719532" y="460810"/>
                  </a:cubicBezTo>
                  <a:cubicBezTo>
                    <a:pt x="1724483" y="459547"/>
                    <a:pt x="1730644" y="455811"/>
                    <a:pt x="1736785" y="455060"/>
                  </a:cubicBezTo>
                  <a:cubicBezTo>
                    <a:pt x="1743609" y="452617"/>
                    <a:pt x="1751118" y="451768"/>
                    <a:pt x="1759788" y="449309"/>
                  </a:cubicBezTo>
                  <a:cubicBezTo>
                    <a:pt x="1769521" y="445787"/>
                    <a:pt x="1783544" y="443581"/>
                    <a:pt x="1794294" y="437807"/>
                  </a:cubicBezTo>
                  <a:cubicBezTo>
                    <a:pt x="1806389" y="436197"/>
                    <a:pt x="1822269" y="431290"/>
                    <a:pt x="1828800" y="426305"/>
                  </a:cubicBezTo>
                  <a:cubicBezTo>
                    <a:pt x="1834735" y="423613"/>
                    <a:pt x="1839664" y="422194"/>
                    <a:pt x="1846052" y="420554"/>
                  </a:cubicBezTo>
                  <a:cubicBezTo>
                    <a:pt x="1852935" y="418343"/>
                    <a:pt x="1860565" y="417184"/>
                    <a:pt x="1869056" y="414803"/>
                  </a:cubicBezTo>
                  <a:cubicBezTo>
                    <a:pt x="1880232" y="411599"/>
                    <a:pt x="1892578" y="404904"/>
                    <a:pt x="1903562" y="403301"/>
                  </a:cubicBezTo>
                  <a:cubicBezTo>
                    <a:pt x="1910818" y="400829"/>
                    <a:pt x="1919018" y="399664"/>
                    <a:pt x="1926566" y="397550"/>
                  </a:cubicBezTo>
                  <a:cubicBezTo>
                    <a:pt x="1937644" y="394504"/>
                    <a:pt x="1949881" y="390795"/>
                    <a:pt x="1961071" y="386048"/>
                  </a:cubicBezTo>
                  <a:cubicBezTo>
                    <a:pt x="1967047" y="382903"/>
                    <a:pt x="1971345" y="377498"/>
                    <a:pt x="1978324" y="374546"/>
                  </a:cubicBezTo>
                  <a:cubicBezTo>
                    <a:pt x="1990679" y="368942"/>
                    <a:pt x="2000983" y="365613"/>
                    <a:pt x="2012830" y="363044"/>
                  </a:cubicBezTo>
                  <a:cubicBezTo>
                    <a:pt x="2016432" y="362485"/>
                    <a:pt x="2024591" y="360478"/>
                    <a:pt x="2030083" y="357294"/>
                  </a:cubicBezTo>
                  <a:cubicBezTo>
                    <a:pt x="2037861" y="355342"/>
                    <a:pt x="2044695" y="351571"/>
                    <a:pt x="2047336" y="351543"/>
                  </a:cubicBezTo>
                  <a:cubicBezTo>
                    <a:pt x="2093918" y="324051"/>
                    <a:pt x="2033293" y="366128"/>
                    <a:pt x="2081841" y="334290"/>
                  </a:cubicBezTo>
                  <a:cubicBezTo>
                    <a:pt x="2087439" y="330592"/>
                    <a:pt x="2093833" y="326059"/>
                    <a:pt x="2099094" y="322788"/>
                  </a:cubicBezTo>
                  <a:cubicBezTo>
                    <a:pt x="2105078" y="320330"/>
                    <a:pt x="2110008" y="319825"/>
                    <a:pt x="2116347" y="317037"/>
                  </a:cubicBezTo>
                  <a:cubicBezTo>
                    <a:pt x="2126094" y="313308"/>
                    <a:pt x="2135238" y="308430"/>
                    <a:pt x="2145102" y="305535"/>
                  </a:cubicBezTo>
                  <a:cubicBezTo>
                    <a:pt x="2150471" y="302981"/>
                    <a:pt x="2157290" y="302719"/>
                    <a:pt x="2162354" y="299784"/>
                  </a:cubicBezTo>
                  <a:cubicBezTo>
                    <a:pt x="2171313" y="296648"/>
                    <a:pt x="2177177" y="293498"/>
                    <a:pt x="2185358" y="288282"/>
                  </a:cubicBezTo>
                  <a:cubicBezTo>
                    <a:pt x="2191438" y="284420"/>
                    <a:pt x="2195906" y="278915"/>
                    <a:pt x="2202611" y="276780"/>
                  </a:cubicBezTo>
                  <a:cubicBezTo>
                    <a:pt x="2217393" y="270660"/>
                    <a:pt x="2234261" y="273078"/>
                    <a:pt x="2248619" y="265278"/>
                  </a:cubicBezTo>
                  <a:cubicBezTo>
                    <a:pt x="2261710" y="261919"/>
                    <a:pt x="2272293" y="258036"/>
                    <a:pt x="2283124" y="253777"/>
                  </a:cubicBezTo>
                  <a:cubicBezTo>
                    <a:pt x="2291017" y="248497"/>
                    <a:pt x="2299406" y="245156"/>
                    <a:pt x="2306128" y="242275"/>
                  </a:cubicBezTo>
                  <a:cubicBezTo>
                    <a:pt x="2318927" y="238410"/>
                    <a:pt x="2329153" y="238924"/>
                    <a:pt x="2340634" y="236524"/>
                  </a:cubicBezTo>
                  <a:cubicBezTo>
                    <a:pt x="2347876" y="232707"/>
                    <a:pt x="2356024" y="226778"/>
                    <a:pt x="2363637" y="225022"/>
                  </a:cubicBezTo>
                  <a:cubicBezTo>
                    <a:pt x="2372386" y="222262"/>
                    <a:pt x="2383177" y="221336"/>
                    <a:pt x="2392392" y="219271"/>
                  </a:cubicBezTo>
                  <a:cubicBezTo>
                    <a:pt x="2418409" y="213416"/>
                    <a:pt x="2421884" y="211515"/>
                    <a:pt x="2449902" y="202018"/>
                  </a:cubicBezTo>
                  <a:cubicBezTo>
                    <a:pt x="2453973" y="201820"/>
                    <a:pt x="2460477" y="198368"/>
                    <a:pt x="2467154" y="196267"/>
                  </a:cubicBezTo>
                  <a:cubicBezTo>
                    <a:pt x="2472582" y="193443"/>
                    <a:pt x="2479089" y="192408"/>
                    <a:pt x="2484407" y="190516"/>
                  </a:cubicBezTo>
                  <a:cubicBezTo>
                    <a:pt x="2493567" y="187133"/>
                    <a:pt x="2502504" y="183166"/>
                    <a:pt x="2513162" y="179014"/>
                  </a:cubicBezTo>
                  <a:cubicBezTo>
                    <a:pt x="2522325" y="175987"/>
                    <a:pt x="2533030" y="176302"/>
                    <a:pt x="2541917" y="173263"/>
                  </a:cubicBezTo>
                  <a:cubicBezTo>
                    <a:pt x="2576241" y="167890"/>
                    <a:pt x="2584261" y="168378"/>
                    <a:pt x="2616679" y="161761"/>
                  </a:cubicBezTo>
                  <a:cubicBezTo>
                    <a:pt x="2624583" y="160058"/>
                    <a:pt x="2632500" y="157972"/>
                    <a:pt x="2639683" y="156010"/>
                  </a:cubicBezTo>
                  <a:cubicBezTo>
                    <a:pt x="2649454" y="151874"/>
                    <a:pt x="2662953" y="145704"/>
                    <a:pt x="2674188" y="144509"/>
                  </a:cubicBezTo>
                  <a:cubicBezTo>
                    <a:pt x="2687698" y="140850"/>
                    <a:pt x="2768725" y="132531"/>
                    <a:pt x="2777705" y="133007"/>
                  </a:cubicBezTo>
                  <a:cubicBezTo>
                    <a:pt x="2796954" y="126682"/>
                    <a:pt x="2796283" y="126331"/>
                    <a:pt x="2817962" y="121505"/>
                  </a:cubicBezTo>
                  <a:cubicBezTo>
                    <a:pt x="2844521" y="115666"/>
                    <a:pt x="2845151" y="116947"/>
                    <a:pt x="2869720" y="110003"/>
                  </a:cubicBezTo>
                  <a:cubicBezTo>
                    <a:pt x="2875472" y="108415"/>
                    <a:pt x="2881260" y="107481"/>
                    <a:pt x="2886973" y="104252"/>
                  </a:cubicBezTo>
                  <a:cubicBezTo>
                    <a:pt x="2902006" y="99361"/>
                    <a:pt x="2913835" y="89799"/>
                    <a:pt x="2927230" y="86999"/>
                  </a:cubicBezTo>
                  <a:cubicBezTo>
                    <a:pt x="2940956" y="85900"/>
                    <a:pt x="2958371" y="85464"/>
                    <a:pt x="2973237" y="81248"/>
                  </a:cubicBezTo>
                  <a:cubicBezTo>
                    <a:pt x="2991318" y="77066"/>
                    <a:pt x="3009261" y="72704"/>
                    <a:pt x="3030747" y="69746"/>
                  </a:cubicBezTo>
                  <a:cubicBezTo>
                    <a:pt x="3142054" y="59288"/>
                    <a:pt x="3238643" y="65045"/>
                    <a:pt x="3283788" y="58244"/>
                  </a:cubicBezTo>
                  <a:cubicBezTo>
                    <a:pt x="3300039" y="52873"/>
                    <a:pt x="3306928" y="49949"/>
                    <a:pt x="3324045" y="46743"/>
                  </a:cubicBezTo>
                  <a:cubicBezTo>
                    <a:pt x="3337089" y="44134"/>
                    <a:pt x="3348367" y="42635"/>
                    <a:pt x="3364302" y="40992"/>
                  </a:cubicBezTo>
                  <a:cubicBezTo>
                    <a:pt x="3377773" y="37204"/>
                    <a:pt x="3387454" y="33626"/>
                    <a:pt x="3404558" y="29490"/>
                  </a:cubicBezTo>
                  <a:cubicBezTo>
                    <a:pt x="3435333" y="23393"/>
                    <a:pt x="3473329" y="21545"/>
                    <a:pt x="3502324" y="17988"/>
                  </a:cubicBezTo>
                  <a:cubicBezTo>
                    <a:pt x="3569176" y="2173"/>
                    <a:pt x="3444140" y="18676"/>
                    <a:pt x="3565585" y="6486"/>
                  </a:cubicBezTo>
                  <a:cubicBezTo>
                    <a:pt x="3571026" y="5225"/>
                    <a:pt x="3576088" y="1804"/>
                    <a:pt x="3582837" y="735"/>
                  </a:cubicBezTo>
                  <a:cubicBezTo>
                    <a:pt x="3620040" y="-2470"/>
                    <a:pt x="3655205" y="160"/>
                    <a:pt x="3692105" y="735"/>
                  </a:cubicBezTo>
                </a:path>
                <a:path w="3692105" h="1265943" stroke="0" extrusionOk="0">
                  <a:moveTo>
                    <a:pt x="0" y="1265943"/>
                  </a:moveTo>
                  <a:cubicBezTo>
                    <a:pt x="11370" y="1261512"/>
                    <a:pt x="25541" y="1255336"/>
                    <a:pt x="34505" y="1248690"/>
                  </a:cubicBezTo>
                  <a:cubicBezTo>
                    <a:pt x="54632" y="1234217"/>
                    <a:pt x="66847" y="1208279"/>
                    <a:pt x="86264" y="1196931"/>
                  </a:cubicBezTo>
                  <a:cubicBezTo>
                    <a:pt x="107316" y="1187239"/>
                    <a:pt x="124051" y="1174863"/>
                    <a:pt x="143773" y="1162426"/>
                  </a:cubicBezTo>
                  <a:cubicBezTo>
                    <a:pt x="157381" y="1156419"/>
                    <a:pt x="166166" y="1144906"/>
                    <a:pt x="178279" y="1139422"/>
                  </a:cubicBezTo>
                  <a:cubicBezTo>
                    <a:pt x="186373" y="1134496"/>
                    <a:pt x="194252" y="1133168"/>
                    <a:pt x="201283" y="1127920"/>
                  </a:cubicBezTo>
                  <a:cubicBezTo>
                    <a:pt x="233274" y="1112378"/>
                    <a:pt x="200893" y="1117122"/>
                    <a:pt x="235788" y="1110667"/>
                  </a:cubicBezTo>
                  <a:cubicBezTo>
                    <a:pt x="241097" y="1105506"/>
                    <a:pt x="244732" y="1097531"/>
                    <a:pt x="253041" y="1093414"/>
                  </a:cubicBezTo>
                  <a:cubicBezTo>
                    <a:pt x="259874" y="1089642"/>
                    <a:pt x="269326" y="1090599"/>
                    <a:pt x="276045" y="1087663"/>
                  </a:cubicBezTo>
                  <a:cubicBezTo>
                    <a:pt x="282771" y="1084382"/>
                    <a:pt x="292095" y="1081965"/>
                    <a:pt x="299049" y="1076161"/>
                  </a:cubicBezTo>
                  <a:cubicBezTo>
                    <a:pt x="338542" y="1050121"/>
                    <a:pt x="304247" y="1062535"/>
                    <a:pt x="345056" y="1053158"/>
                  </a:cubicBezTo>
                  <a:cubicBezTo>
                    <a:pt x="406841" y="1013392"/>
                    <a:pt x="326080" y="1050619"/>
                    <a:pt x="402566" y="1030154"/>
                  </a:cubicBezTo>
                  <a:cubicBezTo>
                    <a:pt x="411257" y="1026723"/>
                    <a:pt x="417451" y="1017854"/>
                    <a:pt x="425569" y="1012901"/>
                  </a:cubicBezTo>
                  <a:cubicBezTo>
                    <a:pt x="431658" y="1010241"/>
                    <a:pt x="439597" y="1008443"/>
                    <a:pt x="448573" y="1007150"/>
                  </a:cubicBezTo>
                  <a:cubicBezTo>
                    <a:pt x="454041" y="1000898"/>
                    <a:pt x="458718" y="996097"/>
                    <a:pt x="465826" y="989897"/>
                  </a:cubicBezTo>
                  <a:cubicBezTo>
                    <a:pt x="480778" y="977221"/>
                    <a:pt x="488083" y="976077"/>
                    <a:pt x="506083" y="966894"/>
                  </a:cubicBezTo>
                  <a:cubicBezTo>
                    <a:pt x="513416" y="963398"/>
                    <a:pt x="517872" y="959900"/>
                    <a:pt x="523336" y="955392"/>
                  </a:cubicBezTo>
                  <a:cubicBezTo>
                    <a:pt x="530167" y="951121"/>
                    <a:pt x="537852" y="941730"/>
                    <a:pt x="546339" y="938139"/>
                  </a:cubicBezTo>
                  <a:cubicBezTo>
                    <a:pt x="551406" y="935966"/>
                    <a:pt x="558997" y="935494"/>
                    <a:pt x="563592" y="932388"/>
                  </a:cubicBezTo>
                  <a:cubicBezTo>
                    <a:pt x="569979" y="929520"/>
                    <a:pt x="575432" y="922895"/>
                    <a:pt x="580845" y="920886"/>
                  </a:cubicBezTo>
                  <a:cubicBezTo>
                    <a:pt x="585626" y="917587"/>
                    <a:pt x="591443" y="917103"/>
                    <a:pt x="598098" y="915135"/>
                  </a:cubicBezTo>
                  <a:cubicBezTo>
                    <a:pt x="642804" y="903285"/>
                    <a:pt x="613716" y="903524"/>
                    <a:pt x="661358" y="897882"/>
                  </a:cubicBezTo>
                  <a:cubicBezTo>
                    <a:pt x="722737" y="869486"/>
                    <a:pt x="645452" y="904936"/>
                    <a:pt x="707366" y="880629"/>
                  </a:cubicBezTo>
                  <a:cubicBezTo>
                    <a:pt x="757588" y="857931"/>
                    <a:pt x="699103" y="881109"/>
                    <a:pt x="753373" y="851875"/>
                  </a:cubicBezTo>
                  <a:cubicBezTo>
                    <a:pt x="764072" y="847003"/>
                    <a:pt x="775912" y="845726"/>
                    <a:pt x="787879" y="840373"/>
                  </a:cubicBezTo>
                  <a:cubicBezTo>
                    <a:pt x="793616" y="839552"/>
                    <a:pt x="800513" y="837614"/>
                    <a:pt x="805132" y="834622"/>
                  </a:cubicBezTo>
                  <a:cubicBezTo>
                    <a:pt x="865197" y="794735"/>
                    <a:pt x="769278" y="855893"/>
                    <a:pt x="856890" y="811618"/>
                  </a:cubicBezTo>
                  <a:cubicBezTo>
                    <a:pt x="863947" y="808550"/>
                    <a:pt x="872906" y="803901"/>
                    <a:pt x="879894" y="800116"/>
                  </a:cubicBezTo>
                  <a:cubicBezTo>
                    <a:pt x="933255" y="780341"/>
                    <a:pt x="881169" y="797770"/>
                    <a:pt x="931652" y="782863"/>
                  </a:cubicBezTo>
                  <a:cubicBezTo>
                    <a:pt x="942007" y="779617"/>
                    <a:pt x="950657" y="774766"/>
                    <a:pt x="960407" y="771361"/>
                  </a:cubicBezTo>
                  <a:cubicBezTo>
                    <a:pt x="971801" y="767217"/>
                    <a:pt x="994913" y="759860"/>
                    <a:pt x="994913" y="759860"/>
                  </a:cubicBezTo>
                  <a:cubicBezTo>
                    <a:pt x="1011608" y="745993"/>
                    <a:pt x="1019227" y="738304"/>
                    <a:pt x="1040920" y="731105"/>
                  </a:cubicBezTo>
                  <a:cubicBezTo>
                    <a:pt x="1056111" y="726904"/>
                    <a:pt x="1065735" y="726839"/>
                    <a:pt x="1081177" y="719603"/>
                  </a:cubicBezTo>
                  <a:cubicBezTo>
                    <a:pt x="1086264" y="716174"/>
                    <a:pt x="1090723" y="710037"/>
                    <a:pt x="1098430" y="708101"/>
                  </a:cubicBezTo>
                  <a:cubicBezTo>
                    <a:pt x="1114832" y="702281"/>
                    <a:pt x="1128713" y="699627"/>
                    <a:pt x="1144437" y="696599"/>
                  </a:cubicBezTo>
                  <a:cubicBezTo>
                    <a:pt x="1152714" y="692444"/>
                    <a:pt x="1159846" y="689871"/>
                    <a:pt x="1167441" y="685097"/>
                  </a:cubicBezTo>
                  <a:cubicBezTo>
                    <a:pt x="1173220" y="682797"/>
                    <a:pt x="1180061" y="681176"/>
                    <a:pt x="1184694" y="679346"/>
                  </a:cubicBezTo>
                  <a:cubicBezTo>
                    <a:pt x="1243941" y="652795"/>
                    <a:pt x="1194752" y="670383"/>
                    <a:pt x="1230702" y="662094"/>
                  </a:cubicBezTo>
                  <a:cubicBezTo>
                    <a:pt x="1263585" y="634833"/>
                    <a:pt x="1236122" y="661860"/>
                    <a:pt x="1265207" y="644841"/>
                  </a:cubicBezTo>
                  <a:cubicBezTo>
                    <a:pt x="1274211" y="641058"/>
                    <a:pt x="1280748" y="636186"/>
                    <a:pt x="1288211" y="633339"/>
                  </a:cubicBezTo>
                  <a:cubicBezTo>
                    <a:pt x="1299559" y="629051"/>
                    <a:pt x="1312839" y="627226"/>
                    <a:pt x="1322717" y="621837"/>
                  </a:cubicBezTo>
                  <a:cubicBezTo>
                    <a:pt x="1331916" y="618444"/>
                    <a:pt x="1341455" y="612994"/>
                    <a:pt x="1351471" y="610335"/>
                  </a:cubicBezTo>
                  <a:cubicBezTo>
                    <a:pt x="1367240" y="605992"/>
                    <a:pt x="1382353" y="606762"/>
                    <a:pt x="1397479" y="598833"/>
                  </a:cubicBezTo>
                  <a:cubicBezTo>
                    <a:pt x="1452870" y="568527"/>
                    <a:pt x="1365493" y="613107"/>
                    <a:pt x="1437736" y="575829"/>
                  </a:cubicBezTo>
                  <a:cubicBezTo>
                    <a:pt x="1442939" y="572902"/>
                    <a:pt x="1449666" y="572321"/>
                    <a:pt x="1454988" y="570078"/>
                  </a:cubicBezTo>
                  <a:cubicBezTo>
                    <a:pt x="1462531" y="567014"/>
                    <a:pt x="1465973" y="562029"/>
                    <a:pt x="1472241" y="558577"/>
                  </a:cubicBezTo>
                  <a:cubicBezTo>
                    <a:pt x="1478273" y="556662"/>
                    <a:pt x="1484185" y="556241"/>
                    <a:pt x="1489494" y="552826"/>
                  </a:cubicBezTo>
                  <a:cubicBezTo>
                    <a:pt x="1495808" y="549129"/>
                    <a:pt x="1500462" y="544164"/>
                    <a:pt x="1506747" y="541324"/>
                  </a:cubicBezTo>
                  <a:cubicBezTo>
                    <a:pt x="1514240" y="538108"/>
                    <a:pt x="1525383" y="537966"/>
                    <a:pt x="1535502" y="535573"/>
                  </a:cubicBezTo>
                  <a:cubicBezTo>
                    <a:pt x="1542969" y="529653"/>
                    <a:pt x="1551094" y="523343"/>
                    <a:pt x="1558505" y="518320"/>
                  </a:cubicBezTo>
                  <a:cubicBezTo>
                    <a:pt x="1572598" y="512000"/>
                    <a:pt x="1595381" y="509467"/>
                    <a:pt x="1610264" y="501067"/>
                  </a:cubicBezTo>
                  <a:cubicBezTo>
                    <a:pt x="1636588" y="481525"/>
                    <a:pt x="1621002" y="490564"/>
                    <a:pt x="1667773" y="483814"/>
                  </a:cubicBezTo>
                  <a:cubicBezTo>
                    <a:pt x="1674596" y="479738"/>
                    <a:pt x="1679407" y="475615"/>
                    <a:pt x="1685026" y="472312"/>
                  </a:cubicBezTo>
                  <a:cubicBezTo>
                    <a:pt x="1696481" y="465569"/>
                    <a:pt x="1709207" y="462998"/>
                    <a:pt x="1719532" y="460810"/>
                  </a:cubicBezTo>
                  <a:cubicBezTo>
                    <a:pt x="1725196" y="459896"/>
                    <a:pt x="1730707" y="456674"/>
                    <a:pt x="1736785" y="455060"/>
                  </a:cubicBezTo>
                  <a:cubicBezTo>
                    <a:pt x="1743212" y="453706"/>
                    <a:pt x="1752563" y="453074"/>
                    <a:pt x="1759788" y="449309"/>
                  </a:cubicBezTo>
                  <a:cubicBezTo>
                    <a:pt x="1771119" y="443759"/>
                    <a:pt x="1784417" y="440249"/>
                    <a:pt x="1794294" y="437807"/>
                  </a:cubicBezTo>
                  <a:cubicBezTo>
                    <a:pt x="1807137" y="430703"/>
                    <a:pt x="1816140" y="428443"/>
                    <a:pt x="1828800" y="426305"/>
                  </a:cubicBezTo>
                  <a:cubicBezTo>
                    <a:pt x="1834538" y="423219"/>
                    <a:pt x="1840224" y="422325"/>
                    <a:pt x="1846052" y="420554"/>
                  </a:cubicBezTo>
                  <a:cubicBezTo>
                    <a:pt x="1853293" y="417816"/>
                    <a:pt x="1861267" y="416063"/>
                    <a:pt x="1869056" y="414803"/>
                  </a:cubicBezTo>
                  <a:cubicBezTo>
                    <a:pt x="1879823" y="409306"/>
                    <a:pt x="1891640" y="406061"/>
                    <a:pt x="1903562" y="403301"/>
                  </a:cubicBezTo>
                  <a:cubicBezTo>
                    <a:pt x="1911602" y="400979"/>
                    <a:pt x="1917862" y="399433"/>
                    <a:pt x="1926566" y="397550"/>
                  </a:cubicBezTo>
                  <a:cubicBezTo>
                    <a:pt x="1940005" y="393760"/>
                    <a:pt x="1948874" y="391265"/>
                    <a:pt x="1961071" y="386048"/>
                  </a:cubicBezTo>
                  <a:cubicBezTo>
                    <a:pt x="1968059" y="382376"/>
                    <a:pt x="1972551" y="376819"/>
                    <a:pt x="1978324" y="374546"/>
                  </a:cubicBezTo>
                  <a:cubicBezTo>
                    <a:pt x="1990429" y="371526"/>
                    <a:pt x="2000277" y="368012"/>
                    <a:pt x="2012830" y="363044"/>
                  </a:cubicBezTo>
                  <a:cubicBezTo>
                    <a:pt x="2019086" y="362149"/>
                    <a:pt x="2022011" y="361175"/>
                    <a:pt x="2030083" y="357294"/>
                  </a:cubicBezTo>
                  <a:cubicBezTo>
                    <a:pt x="2034781" y="355966"/>
                    <a:pt x="2045622" y="352616"/>
                    <a:pt x="2047336" y="351543"/>
                  </a:cubicBezTo>
                  <a:cubicBezTo>
                    <a:pt x="2087359" y="315520"/>
                    <a:pt x="2026675" y="360267"/>
                    <a:pt x="2081841" y="334290"/>
                  </a:cubicBezTo>
                  <a:cubicBezTo>
                    <a:pt x="2088117" y="330302"/>
                    <a:pt x="2092064" y="326359"/>
                    <a:pt x="2099094" y="322788"/>
                  </a:cubicBezTo>
                  <a:cubicBezTo>
                    <a:pt x="2104466" y="319797"/>
                    <a:pt x="2110518" y="318383"/>
                    <a:pt x="2116347" y="317037"/>
                  </a:cubicBezTo>
                  <a:cubicBezTo>
                    <a:pt x="2125957" y="313287"/>
                    <a:pt x="2135417" y="311133"/>
                    <a:pt x="2145102" y="305535"/>
                  </a:cubicBezTo>
                  <a:cubicBezTo>
                    <a:pt x="2151811" y="303368"/>
                    <a:pt x="2156030" y="302814"/>
                    <a:pt x="2162354" y="299784"/>
                  </a:cubicBezTo>
                  <a:cubicBezTo>
                    <a:pt x="2171190" y="296883"/>
                    <a:pt x="2176667" y="292316"/>
                    <a:pt x="2185358" y="288282"/>
                  </a:cubicBezTo>
                  <a:cubicBezTo>
                    <a:pt x="2190182" y="284132"/>
                    <a:pt x="2195952" y="278230"/>
                    <a:pt x="2202611" y="276780"/>
                  </a:cubicBezTo>
                  <a:cubicBezTo>
                    <a:pt x="2214492" y="270481"/>
                    <a:pt x="2232961" y="269434"/>
                    <a:pt x="2248619" y="265278"/>
                  </a:cubicBezTo>
                  <a:cubicBezTo>
                    <a:pt x="2259007" y="262474"/>
                    <a:pt x="2272842" y="257633"/>
                    <a:pt x="2283124" y="253777"/>
                  </a:cubicBezTo>
                  <a:cubicBezTo>
                    <a:pt x="2289945" y="250862"/>
                    <a:pt x="2298303" y="243971"/>
                    <a:pt x="2306128" y="242275"/>
                  </a:cubicBezTo>
                  <a:cubicBezTo>
                    <a:pt x="2316342" y="239077"/>
                    <a:pt x="2327951" y="237615"/>
                    <a:pt x="2340634" y="236524"/>
                  </a:cubicBezTo>
                  <a:cubicBezTo>
                    <a:pt x="2348750" y="233162"/>
                    <a:pt x="2356879" y="227646"/>
                    <a:pt x="2363637" y="225022"/>
                  </a:cubicBezTo>
                  <a:cubicBezTo>
                    <a:pt x="2373740" y="220573"/>
                    <a:pt x="2381598" y="220486"/>
                    <a:pt x="2392392" y="219271"/>
                  </a:cubicBezTo>
                  <a:cubicBezTo>
                    <a:pt x="2418667" y="212917"/>
                    <a:pt x="2421611" y="211276"/>
                    <a:pt x="2449902" y="202018"/>
                  </a:cubicBezTo>
                  <a:cubicBezTo>
                    <a:pt x="2451894" y="201755"/>
                    <a:pt x="2461761" y="197291"/>
                    <a:pt x="2467154" y="196267"/>
                  </a:cubicBezTo>
                  <a:cubicBezTo>
                    <a:pt x="2473421" y="195284"/>
                    <a:pt x="2478746" y="192657"/>
                    <a:pt x="2484407" y="190516"/>
                  </a:cubicBezTo>
                  <a:cubicBezTo>
                    <a:pt x="2492069" y="186941"/>
                    <a:pt x="2501963" y="181784"/>
                    <a:pt x="2513162" y="179014"/>
                  </a:cubicBezTo>
                  <a:cubicBezTo>
                    <a:pt x="2521941" y="176044"/>
                    <a:pt x="2532127" y="175113"/>
                    <a:pt x="2541917" y="173263"/>
                  </a:cubicBezTo>
                  <a:cubicBezTo>
                    <a:pt x="2575195" y="167010"/>
                    <a:pt x="2584854" y="168303"/>
                    <a:pt x="2616679" y="161761"/>
                  </a:cubicBezTo>
                  <a:cubicBezTo>
                    <a:pt x="2624259" y="159999"/>
                    <a:pt x="2633591" y="157993"/>
                    <a:pt x="2639683" y="156010"/>
                  </a:cubicBezTo>
                  <a:cubicBezTo>
                    <a:pt x="2651117" y="151754"/>
                    <a:pt x="2663882" y="146079"/>
                    <a:pt x="2674188" y="144509"/>
                  </a:cubicBezTo>
                  <a:cubicBezTo>
                    <a:pt x="2689859" y="142489"/>
                    <a:pt x="2768268" y="134156"/>
                    <a:pt x="2777705" y="133007"/>
                  </a:cubicBezTo>
                  <a:cubicBezTo>
                    <a:pt x="2796959" y="126627"/>
                    <a:pt x="2796219" y="126314"/>
                    <a:pt x="2817962" y="121505"/>
                  </a:cubicBezTo>
                  <a:cubicBezTo>
                    <a:pt x="2844412" y="115628"/>
                    <a:pt x="2845460" y="116929"/>
                    <a:pt x="2869720" y="110003"/>
                  </a:cubicBezTo>
                  <a:cubicBezTo>
                    <a:pt x="2875899" y="109355"/>
                    <a:pt x="2881442" y="106746"/>
                    <a:pt x="2886973" y="104252"/>
                  </a:cubicBezTo>
                  <a:cubicBezTo>
                    <a:pt x="2901356" y="97949"/>
                    <a:pt x="2912539" y="91981"/>
                    <a:pt x="2927230" y="86999"/>
                  </a:cubicBezTo>
                  <a:cubicBezTo>
                    <a:pt x="2943098" y="85432"/>
                    <a:pt x="2955319" y="82701"/>
                    <a:pt x="2973237" y="81248"/>
                  </a:cubicBezTo>
                  <a:cubicBezTo>
                    <a:pt x="2994109" y="76251"/>
                    <a:pt x="3009661" y="74128"/>
                    <a:pt x="3030747" y="69746"/>
                  </a:cubicBezTo>
                  <a:cubicBezTo>
                    <a:pt x="3096174" y="49968"/>
                    <a:pt x="3240290" y="68109"/>
                    <a:pt x="3283788" y="58244"/>
                  </a:cubicBezTo>
                  <a:cubicBezTo>
                    <a:pt x="3298681" y="53170"/>
                    <a:pt x="3308379" y="50513"/>
                    <a:pt x="3324045" y="46743"/>
                  </a:cubicBezTo>
                  <a:cubicBezTo>
                    <a:pt x="3336835" y="42907"/>
                    <a:pt x="3351054" y="43533"/>
                    <a:pt x="3364302" y="40992"/>
                  </a:cubicBezTo>
                  <a:cubicBezTo>
                    <a:pt x="3378862" y="38094"/>
                    <a:pt x="3386648" y="32497"/>
                    <a:pt x="3404558" y="29490"/>
                  </a:cubicBezTo>
                  <a:cubicBezTo>
                    <a:pt x="3437483" y="25039"/>
                    <a:pt x="3476503" y="21222"/>
                    <a:pt x="3502324" y="17988"/>
                  </a:cubicBezTo>
                  <a:cubicBezTo>
                    <a:pt x="3567888" y="-5328"/>
                    <a:pt x="3461186" y="21089"/>
                    <a:pt x="3565585" y="6486"/>
                  </a:cubicBezTo>
                  <a:cubicBezTo>
                    <a:pt x="3570697" y="5150"/>
                    <a:pt x="3576862" y="1110"/>
                    <a:pt x="3582837" y="735"/>
                  </a:cubicBezTo>
                  <a:cubicBezTo>
                    <a:pt x="3618023" y="-707"/>
                    <a:pt x="3651162" y="1034"/>
                    <a:pt x="3692105" y="735"/>
                  </a:cubicBezTo>
                </a:path>
              </a:pathLst>
            </a:custGeom>
            <a:ln w="28575">
              <a:extLst>
                <a:ext uri="{C807C97D-BFC1-408E-A445-0C87EB9F89A2}">
                  <ask:lineSketchStyleProps xmlns="" xmlns:ask="http://schemas.microsoft.com/office/drawing/2018/sketchyshapes" sd="1050119024">
                    <a:custGeom>
                      <a:avLst/>
                      <a:gdLst>
                        <a:gd name="connsiteX0" fmla="*/ 0 w 3692105"/>
                        <a:gd name="connsiteY0" fmla="*/ 1265943 h 1265943"/>
                        <a:gd name="connsiteX1" fmla="*/ 34505 w 3692105"/>
                        <a:gd name="connsiteY1" fmla="*/ 1248690 h 1265943"/>
                        <a:gd name="connsiteX2" fmla="*/ 86264 w 3692105"/>
                        <a:gd name="connsiteY2" fmla="*/ 1196931 h 1265943"/>
                        <a:gd name="connsiteX3" fmla="*/ 143773 w 3692105"/>
                        <a:gd name="connsiteY3" fmla="*/ 1162426 h 1265943"/>
                        <a:gd name="connsiteX4" fmla="*/ 178279 w 3692105"/>
                        <a:gd name="connsiteY4" fmla="*/ 1139422 h 1265943"/>
                        <a:gd name="connsiteX5" fmla="*/ 201283 w 3692105"/>
                        <a:gd name="connsiteY5" fmla="*/ 1127920 h 1265943"/>
                        <a:gd name="connsiteX6" fmla="*/ 235788 w 3692105"/>
                        <a:gd name="connsiteY6" fmla="*/ 1110667 h 1265943"/>
                        <a:gd name="connsiteX7" fmla="*/ 253041 w 3692105"/>
                        <a:gd name="connsiteY7" fmla="*/ 1093414 h 1265943"/>
                        <a:gd name="connsiteX8" fmla="*/ 276045 w 3692105"/>
                        <a:gd name="connsiteY8" fmla="*/ 1087663 h 1265943"/>
                        <a:gd name="connsiteX9" fmla="*/ 299049 w 3692105"/>
                        <a:gd name="connsiteY9" fmla="*/ 1076161 h 1265943"/>
                        <a:gd name="connsiteX10" fmla="*/ 345056 w 3692105"/>
                        <a:gd name="connsiteY10" fmla="*/ 1053158 h 1265943"/>
                        <a:gd name="connsiteX11" fmla="*/ 402566 w 3692105"/>
                        <a:gd name="connsiteY11" fmla="*/ 1030154 h 1265943"/>
                        <a:gd name="connsiteX12" fmla="*/ 425569 w 3692105"/>
                        <a:gd name="connsiteY12" fmla="*/ 1012901 h 1265943"/>
                        <a:gd name="connsiteX13" fmla="*/ 448573 w 3692105"/>
                        <a:gd name="connsiteY13" fmla="*/ 1007150 h 1265943"/>
                        <a:gd name="connsiteX14" fmla="*/ 465826 w 3692105"/>
                        <a:gd name="connsiteY14" fmla="*/ 989897 h 1265943"/>
                        <a:gd name="connsiteX15" fmla="*/ 506083 w 3692105"/>
                        <a:gd name="connsiteY15" fmla="*/ 966894 h 1265943"/>
                        <a:gd name="connsiteX16" fmla="*/ 523336 w 3692105"/>
                        <a:gd name="connsiteY16" fmla="*/ 955392 h 1265943"/>
                        <a:gd name="connsiteX17" fmla="*/ 546339 w 3692105"/>
                        <a:gd name="connsiteY17" fmla="*/ 938139 h 1265943"/>
                        <a:gd name="connsiteX18" fmla="*/ 563592 w 3692105"/>
                        <a:gd name="connsiteY18" fmla="*/ 932388 h 1265943"/>
                        <a:gd name="connsiteX19" fmla="*/ 580845 w 3692105"/>
                        <a:gd name="connsiteY19" fmla="*/ 920886 h 1265943"/>
                        <a:gd name="connsiteX20" fmla="*/ 598098 w 3692105"/>
                        <a:gd name="connsiteY20" fmla="*/ 915135 h 1265943"/>
                        <a:gd name="connsiteX21" fmla="*/ 661358 w 3692105"/>
                        <a:gd name="connsiteY21" fmla="*/ 897882 h 1265943"/>
                        <a:gd name="connsiteX22" fmla="*/ 707366 w 3692105"/>
                        <a:gd name="connsiteY22" fmla="*/ 880629 h 1265943"/>
                        <a:gd name="connsiteX23" fmla="*/ 753373 w 3692105"/>
                        <a:gd name="connsiteY23" fmla="*/ 851875 h 1265943"/>
                        <a:gd name="connsiteX24" fmla="*/ 787879 w 3692105"/>
                        <a:gd name="connsiteY24" fmla="*/ 840373 h 1265943"/>
                        <a:gd name="connsiteX25" fmla="*/ 805132 w 3692105"/>
                        <a:gd name="connsiteY25" fmla="*/ 834622 h 1265943"/>
                        <a:gd name="connsiteX26" fmla="*/ 856890 w 3692105"/>
                        <a:gd name="connsiteY26" fmla="*/ 811618 h 1265943"/>
                        <a:gd name="connsiteX27" fmla="*/ 879894 w 3692105"/>
                        <a:gd name="connsiteY27" fmla="*/ 800116 h 1265943"/>
                        <a:gd name="connsiteX28" fmla="*/ 931652 w 3692105"/>
                        <a:gd name="connsiteY28" fmla="*/ 782863 h 1265943"/>
                        <a:gd name="connsiteX29" fmla="*/ 960407 w 3692105"/>
                        <a:gd name="connsiteY29" fmla="*/ 771361 h 1265943"/>
                        <a:gd name="connsiteX30" fmla="*/ 994913 w 3692105"/>
                        <a:gd name="connsiteY30" fmla="*/ 759860 h 1265943"/>
                        <a:gd name="connsiteX31" fmla="*/ 1040920 w 3692105"/>
                        <a:gd name="connsiteY31" fmla="*/ 731105 h 1265943"/>
                        <a:gd name="connsiteX32" fmla="*/ 1081177 w 3692105"/>
                        <a:gd name="connsiteY32" fmla="*/ 719603 h 1265943"/>
                        <a:gd name="connsiteX33" fmla="*/ 1098430 w 3692105"/>
                        <a:gd name="connsiteY33" fmla="*/ 708101 h 1265943"/>
                        <a:gd name="connsiteX34" fmla="*/ 1144437 w 3692105"/>
                        <a:gd name="connsiteY34" fmla="*/ 696599 h 1265943"/>
                        <a:gd name="connsiteX35" fmla="*/ 1167441 w 3692105"/>
                        <a:gd name="connsiteY35" fmla="*/ 685097 h 1265943"/>
                        <a:gd name="connsiteX36" fmla="*/ 1184694 w 3692105"/>
                        <a:gd name="connsiteY36" fmla="*/ 679346 h 1265943"/>
                        <a:gd name="connsiteX37" fmla="*/ 1230702 w 3692105"/>
                        <a:gd name="connsiteY37" fmla="*/ 662094 h 1265943"/>
                        <a:gd name="connsiteX38" fmla="*/ 1265207 w 3692105"/>
                        <a:gd name="connsiteY38" fmla="*/ 644841 h 1265943"/>
                        <a:gd name="connsiteX39" fmla="*/ 1288211 w 3692105"/>
                        <a:gd name="connsiteY39" fmla="*/ 633339 h 1265943"/>
                        <a:gd name="connsiteX40" fmla="*/ 1322717 w 3692105"/>
                        <a:gd name="connsiteY40" fmla="*/ 621837 h 1265943"/>
                        <a:gd name="connsiteX41" fmla="*/ 1351471 w 3692105"/>
                        <a:gd name="connsiteY41" fmla="*/ 610335 h 1265943"/>
                        <a:gd name="connsiteX42" fmla="*/ 1397479 w 3692105"/>
                        <a:gd name="connsiteY42" fmla="*/ 598833 h 1265943"/>
                        <a:gd name="connsiteX43" fmla="*/ 1437736 w 3692105"/>
                        <a:gd name="connsiteY43" fmla="*/ 575829 h 1265943"/>
                        <a:gd name="connsiteX44" fmla="*/ 1454988 w 3692105"/>
                        <a:gd name="connsiteY44" fmla="*/ 570078 h 1265943"/>
                        <a:gd name="connsiteX45" fmla="*/ 1472241 w 3692105"/>
                        <a:gd name="connsiteY45" fmla="*/ 558577 h 1265943"/>
                        <a:gd name="connsiteX46" fmla="*/ 1489494 w 3692105"/>
                        <a:gd name="connsiteY46" fmla="*/ 552826 h 1265943"/>
                        <a:gd name="connsiteX47" fmla="*/ 1506747 w 3692105"/>
                        <a:gd name="connsiteY47" fmla="*/ 541324 h 1265943"/>
                        <a:gd name="connsiteX48" fmla="*/ 1535502 w 3692105"/>
                        <a:gd name="connsiteY48" fmla="*/ 535573 h 1265943"/>
                        <a:gd name="connsiteX49" fmla="*/ 1558505 w 3692105"/>
                        <a:gd name="connsiteY49" fmla="*/ 518320 h 1265943"/>
                        <a:gd name="connsiteX50" fmla="*/ 1610264 w 3692105"/>
                        <a:gd name="connsiteY50" fmla="*/ 501067 h 1265943"/>
                        <a:gd name="connsiteX51" fmla="*/ 1667773 w 3692105"/>
                        <a:gd name="connsiteY51" fmla="*/ 483814 h 1265943"/>
                        <a:gd name="connsiteX52" fmla="*/ 1685026 w 3692105"/>
                        <a:gd name="connsiteY52" fmla="*/ 472312 h 1265943"/>
                        <a:gd name="connsiteX53" fmla="*/ 1719532 w 3692105"/>
                        <a:gd name="connsiteY53" fmla="*/ 460810 h 1265943"/>
                        <a:gd name="connsiteX54" fmla="*/ 1736785 w 3692105"/>
                        <a:gd name="connsiteY54" fmla="*/ 455060 h 1265943"/>
                        <a:gd name="connsiteX55" fmla="*/ 1759788 w 3692105"/>
                        <a:gd name="connsiteY55" fmla="*/ 449309 h 1265943"/>
                        <a:gd name="connsiteX56" fmla="*/ 1794294 w 3692105"/>
                        <a:gd name="connsiteY56" fmla="*/ 437807 h 1265943"/>
                        <a:gd name="connsiteX57" fmla="*/ 1828800 w 3692105"/>
                        <a:gd name="connsiteY57" fmla="*/ 426305 h 1265943"/>
                        <a:gd name="connsiteX58" fmla="*/ 1846052 w 3692105"/>
                        <a:gd name="connsiteY58" fmla="*/ 420554 h 1265943"/>
                        <a:gd name="connsiteX59" fmla="*/ 1869056 w 3692105"/>
                        <a:gd name="connsiteY59" fmla="*/ 414803 h 1265943"/>
                        <a:gd name="connsiteX60" fmla="*/ 1903562 w 3692105"/>
                        <a:gd name="connsiteY60" fmla="*/ 403301 h 1265943"/>
                        <a:gd name="connsiteX61" fmla="*/ 1926566 w 3692105"/>
                        <a:gd name="connsiteY61" fmla="*/ 397550 h 1265943"/>
                        <a:gd name="connsiteX62" fmla="*/ 1961071 w 3692105"/>
                        <a:gd name="connsiteY62" fmla="*/ 386048 h 1265943"/>
                        <a:gd name="connsiteX63" fmla="*/ 1978324 w 3692105"/>
                        <a:gd name="connsiteY63" fmla="*/ 374546 h 1265943"/>
                        <a:gd name="connsiteX64" fmla="*/ 2012830 w 3692105"/>
                        <a:gd name="connsiteY64" fmla="*/ 363044 h 1265943"/>
                        <a:gd name="connsiteX65" fmla="*/ 2030083 w 3692105"/>
                        <a:gd name="connsiteY65" fmla="*/ 357294 h 1265943"/>
                        <a:gd name="connsiteX66" fmla="*/ 2047336 w 3692105"/>
                        <a:gd name="connsiteY66" fmla="*/ 351543 h 1265943"/>
                        <a:gd name="connsiteX67" fmla="*/ 2081841 w 3692105"/>
                        <a:gd name="connsiteY67" fmla="*/ 334290 h 1265943"/>
                        <a:gd name="connsiteX68" fmla="*/ 2099094 w 3692105"/>
                        <a:gd name="connsiteY68" fmla="*/ 322788 h 1265943"/>
                        <a:gd name="connsiteX69" fmla="*/ 2116347 w 3692105"/>
                        <a:gd name="connsiteY69" fmla="*/ 317037 h 1265943"/>
                        <a:gd name="connsiteX70" fmla="*/ 2145102 w 3692105"/>
                        <a:gd name="connsiteY70" fmla="*/ 305535 h 1265943"/>
                        <a:gd name="connsiteX71" fmla="*/ 2162354 w 3692105"/>
                        <a:gd name="connsiteY71" fmla="*/ 299784 h 1265943"/>
                        <a:gd name="connsiteX72" fmla="*/ 2185358 w 3692105"/>
                        <a:gd name="connsiteY72" fmla="*/ 288282 h 1265943"/>
                        <a:gd name="connsiteX73" fmla="*/ 2202611 w 3692105"/>
                        <a:gd name="connsiteY73" fmla="*/ 276780 h 1265943"/>
                        <a:gd name="connsiteX74" fmla="*/ 2248619 w 3692105"/>
                        <a:gd name="connsiteY74" fmla="*/ 265278 h 1265943"/>
                        <a:gd name="connsiteX75" fmla="*/ 2283124 w 3692105"/>
                        <a:gd name="connsiteY75" fmla="*/ 253777 h 1265943"/>
                        <a:gd name="connsiteX76" fmla="*/ 2306128 w 3692105"/>
                        <a:gd name="connsiteY76" fmla="*/ 242275 h 1265943"/>
                        <a:gd name="connsiteX77" fmla="*/ 2340634 w 3692105"/>
                        <a:gd name="connsiteY77" fmla="*/ 236524 h 1265943"/>
                        <a:gd name="connsiteX78" fmla="*/ 2363637 w 3692105"/>
                        <a:gd name="connsiteY78" fmla="*/ 225022 h 1265943"/>
                        <a:gd name="connsiteX79" fmla="*/ 2392392 w 3692105"/>
                        <a:gd name="connsiteY79" fmla="*/ 219271 h 1265943"/>
                        <a:gd name="connsiteX80" fmla="*/ 2449902 w 3692105"/>
                        <a:gd name="connsiteY80" fmla="*/ 202018 h 1265943"/>
                        <a:gd name="connsiteX81" fmla="*/ 2467154 w 3692105"/>
                        <a:gd name="connsiteY81" fmla="*/ 196267 h 1265943"/>
                        <a:gd name="connsiteX82" fmla="*/ 2484407 w 3692105"/>
                        <a:gd name="connsiteY82" fmla="*/ 190516 h 1265943"/>
                        <a:gd name="connsiteX83" fmla="*/ 2513162 w 3692105"/>
                        <a:gd name="connsiteY83" fmla="*/ 179014 h 1265943"/>
                        <a:gd name="connsiteX84" fmla="*/ 2541917 w 3692105"/>
                        <a:gd name="connsiteY84" fmla="*/ 173263 h 1265943"/>
                        <a:gd name="connsiteX85" fmla="*/ 2616679 w 3692105"/>
                        <a:gd name="connsiteY85" fmla="*/ 161761 h 1265943"/>
                        <a:gd name="connsiteX86" fmla="*/ 2639683 w 3692105"/>
                        <a:gd name="connsiteY86" fmla="*/ 156010 h 1265943"/>
                        <a:gd name="connsiteX87" fmla="*/ 2674188 w 3692105"/>
                        <a:gd name="connsiteY87" fmla="*/ 144509 h 1265943"/>
                        <a:gd name="connsiteX88" fmla="*/ 2777705 w 3692105"/>
                        <a:gd name="connsiteY88" fmla="*/ 133007 h 1265943"/>
                        <a:gd name="connsiteX89" fmla="*/ 2817962 w 3692105"/>
                        <a:gd name="connsiteY89" fmla="*/ 121505 h 1265943"/>
                        <a:gd name="connsiteX90" fmla="*/ 2869720 w 3692105"/>
                        <a:gd name="connsiteY90" fmla="*/ 110003 h 1265943"/>
                        <a:gd name="connsiteX91" fmla="*/ 2886973 w 3692105"/>
                        <a:gd name="connsiteY91" fmla="*/ 104252 h 1265943"/>
                        <a:gd name="connsiteX92" fmla="*/ 2927230 w 3692105"/>
                        <a:gd name="connsiteY92" fmla="*/ 86999 h 1265943"/>
                        <a:gd name="connsiteX93" fmla="*/ 2973237 w 3692105"/>
                        <a:gd name="connsiteY93" fmla="*/ 81248 h 1265943"/>
                        <a:gd name="connsiteX94" fmla="*/ 3030747 w 3692105"/>
                        <a:gd name="connsiteY94" fmla="*/ 69746 h 1265943"/>
                        <a:gd name="connsiteX95" fmla="*/ 3283788 w 3692105"/>
                        <a:gd name="connsiteY95" fmla="*/ 58244 h 1265943"/>
                        <a:gd name="connsiteX96" fmla="*/ 3324045 w 3692105"/>
                        <a:gd name="connsiteY96" fmla="*/ 46743 h 1265943"/>
                        <a:gd name="connsiteX97" fmla="*/ 3364302 w 3692105"/>
                        <a:gd name="connsiteY97" fmla="*/ 40992 h 1265943"/>
                        <a:gd name="connsiteX98" fmla="*/ 3404558 w 3692105"/>
                        <a:gd name="connsiteY98" fmla="*/ 29490 h 1265943"/>
                        <a:gd name="connsiteX99" fmla="*/ 3502324 w 3692105"/>
                        <a:gd name="connsiteY99" fmla="*/ 17988 h 1265943"/>
                        <a:gd name="connsiteX100" fmla="*/ 3565585 w 3692105"/>
                        <a:gd name="connsiteY100" fmla="*/ 6486 h 1265943"/>
                        <a:gd name="connsiteX101" fmla="*/ 3582837 w 3692105"/>
                        <a:gd name="connsiteY101" fmla="*/ 735 h 1265943"/>
                        <a:gd name="connsiteX102" fmla="*/ 3692105 w 3692105"/>
                        <a:gd name="connsiteY102" fmla="*/ 735 h 126594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</a:cxnLst>
                      <a:rect l="l" t="t" r="r" b="b"/>
                      <a:pathLst>
                        <a:path w="3692105" h="1265943">
                          <a:moveTo>
                            <a:pt x="0" y="1265943"/>
                          </a:moveTo>
                          <a:cubicBezTo>
                            <a:pt x="11502" y="1260192"/>
                            <a:pt x="24464" y="1256723"/>
                            <a:pt x="34505" y="1248690"/>
                          </a:cubicBezTo>
                          <a:cubicBezTo>
                            <a:pt x="53558" y="1233448"/>
                            <a:pt x="65342" y="1209484"/>
                            <a:pt x="86264" y="1196931"/>
                          </a:cubicBezTo>
                          <a:cubicBezTo>
                            <a:pt x="105434" y="1185429"/>
                            <a:pt x="125172" y="1174827"/>
                            <a:pt x="143773" y="1162426"/>
                          </a:cubicBezTo>
                          <a:cubicBezTo>
                            <a:pt x="155275" y="1154758"/>
                            <a:pt x="165915" y="1145604"/>
                            <a:pt x="178279" y="1139422"/>
                          </a:cubicBezTo>
                          <a:cubicBezTo>
                            <a:pt x="185947" y="1135588"/>
                            <a:pt x="193839" y="1132173"/>
                            <a:pt x="201283" y="1127920"/>
                          </a:cubicBezTo>
                          <a:cubicBezTo>
                            <a:pt x="232499" y="1110082"/>
                            <a:pt x="204156" y="1121211"/>
                            <a:pt x="235788" y="1110667"/>
                          </a:cubicBezTo>
                          <a:cubicBezTo>
                            <a:pt x="241539" y="1104916"/>
                            <a:pt x="245979" y="1097449"/>
                            <a:pt x="253041" y="1093414"/>
                          </a:cubicBezTo>
                          <a:cubicBezTo>
                            <a:pt x="259904" y="1089493"/>
                            <a:pt x="268644" y="1090438"/>
                            <a:pt x="276045" y="1087663"/>
                          </a:cubicBezTo>
                          <a:cubicBezTo>
                            <a:pt x="284072" y="1084653"/>
                            <a:pt x="291779" y="1080705"/>
                            <a:pt x="299049" y="1076161"/>
                          </a:cubicBezTo>
                          <a:cubicBezTo>
                            <a:pt x="338151" y="1051723"/>
                            <a:pt x="304692" y="1063249"/>
                            <a:pt x="345056" y="1053158"/>
                          </a:cubicBezTo>
                          <a:cubicBezTo>
                            <a:pt x="401480" y="1010840"/>
                            <a:pt x="329297" y="1059462"/>
                            <a:pt x="402566" y="1030154"/>
                          </a:cubicBezTo>
                          <a:cubicBezTo>
                            <a:pt x="411465" y="1026594"/>
                            <a:pt x="416996" y="1017187"/>
                            <a:pt x="425569" y="1012901"/>
                          </a:cubicBezTo>
                          <a:cubicBezTo>
                            <a:pt x="432639" y="1009366"/>
                            <a:pt x="440905" y="1009067"/>
                            <a:pt x="448573" y="1007150"/>
                          </a:cubicBezTo>
                          <a:cubicBezTo>
                            <a:pt x="454324" y="1001399"/>
                            <a:pt x="459578" y="995104"/>
                            <a:pt x="465826" y="989897"/>
                          </a:cubicBezTo>
                          <a:cubicBezTo>
                            <a:pt x="481114" y="977157"/>
                            <a:pt x="488182" y="977123"/>
                            <a:pt x="506083" y="966894"/>
                          </a:cubicBezTo>
                          <a:cubicBezTo>
                            <a:pt x="512084" y="963465"/>
                            <a:pt x="517712" y="959409"/>
                            <a:pt x="523336" y="955392"/>
                          </a:cubicBezTo>
                          <a:cubicBezTo>
                            <a:pt x="531135" y="949821"/>
                            <a:pt x="538017" y="942894"/>
                            <a:pt x="546339" y="938139"/>
                          </a:cubicBezTo>
                          <a:cubicBezTo>
                            <a:pt x="551602" y="935131"/>
                            <a:pt x="558170" y="935099"/>
                            <a:pt x="563592" y="932388"/>
                          </a:cubicBezTo>
                          <a:cubicBezTo>
                            <a:pt x="569774" y="929297"/>
                            <a:pt x="574663" y="923977"/>
                            <a:pt x="580845" y="920886"/>
                          </a:cubicBezTo>
                          <a:cubicBezTo>
                            <a:pt x="586267" y="918175"/>
                            <a:pt x="592422" y="917264"/>
                            <a:pt x="598098" y="915135"/>
                          </a:cubicBezTo>
                          <a:cubicBezTo>
                            <a:pt x="642429" y="898510"/>
                            <a:pt x="611303" y="906224"/>
                            <a:pt x="661358" y="897882"/>
                          </a:cubicBezTo>
                          <a:cubicBezTo>
                            <a:pt x="725408" y="865857"/>
                            <a:pt x="644720" y="904122"/>
                            <a:pt x="707366" y="880629"/>
                          </a:cubicBezTo>
                          <a:cubicBezTo>
                            <a:pt x="760780" y="860598"/>
                            <a:pt x="699094" y="879013"/>
                            <a:pt x="753373" y="851875"/>
                          </a:cubicBezTo>
                          <a:cubicBezTo>
                            <a:pt x="764217" y="846453"/>
                            <a:pt x="776377" y="844207"/>
                            <a:pt x="787879" y="840373"/>
                          </a:cubicBezTo>
                          <a:cubicBezTo>
                            <a:pt x="793630" y="838456"/>
                            <a:pt x="800088" y="837985"/>
                            <a:pt x="805132" y="834622"/>
                          </a:cubicBezTo>
                          <a:cubicBezTo>
                            <a:pt x="855881" y="800789"/>
                            <a:pt x="774768" y="852679"/>
                            <a:pt x="856890" y="811618"/>
                          </a:cubicBezTo>
                          <a:cubicBezTo>
                            <a:pt x="864558" y="807784"/>
                            <a:pt x="872060" y="803598"/>
                            <a:pt x="879894" y="800116"/>
                          </a:cubicBezTo>
                          <a:cubicBezTo>
                            <a:pt x="933894" y="776116"/>
                            <a:pt x="884924" y="798439"/>
                            <a:pt x="931652" y="782863"/>
                          </a:cubicBezTo>
                          <a:cubicBezTo>
                            <a:pt x="941446" y="779598"/>
                            <a:pt x="950705" y="774889"/>
                            <a:pt x="960407" y="771361"/>
                          </a:cubicBezTo>
                          <a:cubicBezTo>
                            <a:pt x="971801" y="767218"/>
                            <a:pt x="994913" y="759860"/>
                            <a:pt x="994913" y="759860"/>
                          </a:cubicBezTo>
                          <a:cubicBezTo>
                            <a:pt x="1013006" y="746291"/>
                            <a:pt x="1019871" y="738999"/>
                            <a:pt x="1040920" y="731105"/>
                          </a:cubicBezTo>
                          <a:cubicBezTo>
                            <a:pt x="1055662" y="725577"/>
                            <a:pt x="1067273" y="726555"/>
                            <a:pt x="1081177" y="719603"/>
                          </a:cubicBezTo>
                          <a:cubicBezTo>
                            <a:pt x="1087359" y="716512"/>
                            <a:pt x="1091934" y="710463"/>
                            <a:pt x="1098430" y="708101"/>
                          </a:cubicBezTo>
                          <a:cubicBezTo>
                            <a:pt x="1113286" y="702699"/>
                            <a:pt x="1129441" y="701598"/>
                            <a:pt x="1144437" y="696599"/>
                          </a:cubicBezTo>
                          <a:cubicBezTo>
                            <a:pt x="1152570" y="693888"/>
                            <a:pt x="1159561" y="688474"/>
                            <a:pt x="1167441" y="685097"/>
                          </a:cubicBezTo>
                          <a:cubicBezTo>
                            <a:pt x="1173013" y="682709"/>
                            <a:pt x="1179018" y="681475"/>
                            <a:pt x="1184694" y="679346"/>
                          </a:cubicBezTo>
                          <a:cubicBezTo>
                            <a:pt x="1239679" y="658727"/>
                            <a:pt x="1191558" y="675140"/>
                            <a:pt x="1230702" y="662094"/>
                          </a:cubicBezTo>
                          <a:cubicBezTo>
                            <a:pt x="1263855" y="639991"/>
                            <a:pt x="1231875" y="659126"/>
                            <a:pt x="1265207" y="644841"/>
                          </a:cubicBezTo>
                          <a:cubicBezTo>
                            <a:pt x="1273087" y="641464"/>
                            <a:pt x="1280251" y="636523"/>
                            <a:pt x="1288211" y="633339"/>
                          </a:cubicBezTo>
                          <a:cubicBezTo>
                            <a:pt x="1299468" y="628836"/>
                            <a:pt x="1311460" y="626340"/>
                            <a:pt x="1322717" y="621837"/>
                          </a:cubicBezTo>
                          <a:cubicBezTo>
                            <a:pt x="1332302" y="618003"/>
                            <a:pt x="1341583" y="613301"/>
                            <a:pt x="1351471" y="610335"/>
                          </a:cubicBezTo>
                          <a:cubicBezTo>
                            <a:pt x="1367877" y="605413"/>
                            <a:pt x="1382298" y="606424"/>
                            <a:pt x="1397479" y="598833"/>
                          </a:cubicBezTo>
                          <a:cubicBezTo>
                            <a:pt x="1455244" y="569950"/>
                            <a:pt x="1367148" y="606082"/>
                            <a:pt x="1437736" y="575829"/>
                          </a:cubicBezTo>
                          <a:cubicBezTo>
                            <a:pt x="1443308" y="573441"/>
                            <a:pt x="1449566" y="572789"/>
                            <a:pt x="1454988" y="570078"/>
                          </a:cubicBezTo>
                          <a:cubicBezTo>
                            <a:pt x="1461170" y="566987"/>
                            <a:pt x="1466059" y="561668"/>
                            <a:pt x="1472241" y="558577"/>
                          </a:cubicBezTo>
                          <a:cubicBezTo>
                            <a:pt x="1477663" y="555866"/>
                            <a:pt x="1484072" y="555537"/>
                            <a:pt x="1489494" y="552826"/>
                          </a:cubicBezTo>
                          <a:cubicBezTo>
                            <a:pt x="1495676" y="549735"/>
                            <a:pt x="1500275" y="543751"/>
                            <a:pt x="1506747" y="541324"/>
                          </a:cubicBezTo>
                          <a:cubicBezTo>
                            <a:pt x="1515899" y="537892"/>
                            <a:pt x="1525917" y="537490"/>
                            <a:pt x="1535502" y="535573"/>
                          </a:cubicBezTo>
                          <a:cubicBezTo>
                            <a:pt x="1543170" y="529822"/>
                            <a:pt x="1549802" y="522337"/>
                            <a:pt x="1558505" y="518320"/>
                          </a:cubicBezTo>
                          <a:cubicBezTo>
                            <a:pt x="1575017" y="510699"/>
                            <a:pt x="1595132" y="511155"/>
                            <a:pt x="1610264" y="501067"/>
                          </a:cubicBezTo>
                          <a:cubicBezTo>
                            <a:pt x="1638795" y="482046"/>
                            <a:pt x="1620675" y="490543"/>
                            <a:pt x="1667773" y="483814"/>
                          </a:cubicBezTo>
                          <a:cubicBezTo>
                            <a:pt x="1673524" y="479980"/>
                            <a:pt x="1678710" y="475119"/>
                            <a:pt x="1685026" y="472312"/>
                          </a:cubicBezTo>
                          <a:cubicBezTo>
                            <a:pt x="1696105" y="467388"/>
                            <a:pt x="1708030" y="464644"/>
                            <a:pt x="1719532" y="460810"/>
                          </a:cubicBezTo>
                          <a:cubicBezTo>
                            <a:pt x="1725283" y="458893"/>
                            <a:pt x="1730904" y="456530"/>
                            <a:pt x="1736785" y="455060"/>
                          </a:cubicBezTo>
                          <a:cubicBezTo>
                            <a:pt x="1744453" y="453143"/>
                            <a:pt x="1752218" y="451580"/>
                            <a:pt x="1759788" y="449309"/>
                          </a:cubicBezTo>
                          <a:cubicBezTo>
                            <a:pt x="1771401" y="445825"/>
                            <a:pt x="1782792" y="441641"/>
                            <a:pt x="1794294" y="437807"/>
                          </a:cubicBezTo>
                          <a:lnTo>
                            <a:pt x="1828800" y="426305"/>
                          </a:lnTo>
                          <a:cubicBezTo>
                            <a:pt x="1834551" y="424388"/>
                            <a:pt x="1840171" y="422024"/>
                            <a:pt x="1846052" y="420554"/>
                          </a:cubicBezTo>
                          <a:cubicBezTo>
                            <a:pt x="1853720" y="418637"/>
                            <a:pt x="1861485" y="417074"/>
                            <a:pt x="1869056" y="414803"/>
                          </a:cubicBezTo>
                          <a:cubicBezTo>
                            <a:pt x="1880669" y="411319"/>
                            <a:pt x="1891800" y="406242"/>
                            <a:pt x="1903562" y="403301"/>
                          </a:cubicBezTo>
                          <a:cubicBezTo>
                            <a:pt x="1911230" y="401384"/>
                            <a:pt x="1918995" y="399821"/>
                            <a:pt x="1926566" y="397550"/>
                          </a:cubicBezTo>
                          <a:cubicBezTo>
                            <a:pt x="1938179" y="394066"/>
                            <a:pt x="1949992" y="390972"/>
                            <a:pt x="1961071" y="386048"/>
                          </a:cubicBezTo>
                          <a:cubicBezTo>
                            <a:pt x="1967387" y="383241"/>
                            <a:pt x="1972008" y="377353"/>
                            <a:pt x="1978324" y="374546"/>
                          </a:cubicBezTo>
                          <a:cubicBezTo>
                            <a:pt x="1989403" y="369622"/>
                            <a:pt x="2001328" y="366878"/>
                            <a:pt x="2012830" y="363044"/>
                          </a:cubicBezTo>
                          <a:lnTo>
                            <a:pt x="2030083" y="357294"/>
                          </a:lnTo>
                          <a:lnTo>
                            <a:pt x="2047336" y="351543"/>
                          </a:lnTo>
                          <a:cubicBezTo>
                            <a:pt x="2096772" y="318584"/>
                            <a:pt x="2034227" y="358097"/>
                            <a:pt x="2081841" y="334290"/>
                          </a:cubicBezTo>
                          <a:cubicBezTo>
                            <a:pt x="2088023" y="331199"/>
                            <a:pt x="2092912" y="325879"/>
                            <a:pt x="2099094" y="322788"/>
                          </a:cubicBezTo>
                          <a:cubicBezTo>
                            <a:pt x="2104516" y="320077"/>
                            <a:pt x="2110671" y="319166"/>
                            <a:pt x="2116347" y="317037"/>
                          </a:cubicBezTo>
                          <a:cubicBezTo>
                            <a:pt x="2126013" y="313412"/>
                            <a:pt x="2135436" y="309160"/>
                            <a:pt x="2145102" y="305535"/>
                          </a:cubicBezTo>
                          <a:cubicBezTo>
                            <a:pt x="2150778" y="303407"/>
                            <a:pt x="2156782" y="302172"/>
                            <a:pt x="2162354" y="299784"/>
                          </a:cubicBezTo>
                          <a:cubicBezTo>
                            <a:pt x="2170234" y="296407"/>
                            <a:pt x="2177914" y="292535"/>
                            <a:pt x="2185358" y="288282"/>
                          </a:cubicBezTo>
                          <a:cubicBezTo>
                            <a:pt x="2191359" y="284853"/>
                            <a:pt x="2196115" y="279142"/>
                            <a:pt x="2202611" y="276780"/>
                          </a:cubicBezTo>
                          <a:cubicBezTo>
                            <a:pt x="2217467" y="271378"/>
                            <a:pt x="2233622" y="270277"/>
                            <a:pt x="2248619" y="265278"/>
                          </a:cubicBezTo>
                          <a:cubicBezTo>
                            <a:pt x="2260121" y="261444"/>
                            <a:pt x="2272280" y="259199"/>
                            <a:pt x="2283124" y="253777"/>
                          </a:cubicBezTo>
                          <a:cubicBezTo>
                            <a:pt x="2290792" y="249943"/>
                            <a:pt x="2297916" y="244738"/>
                            <a:pt x="2306128" y="242275"/>
                          </a:cubicBezTo>
                          <a:cubicBezTo>
                            <a:pt x="2317297" y="238924"/>
                            <a:pt x="2329132" y="238441"/>
                            <a:pt x="2340634" y="236524"/>
                          </a:cubicBezTo>
                          <a:cubicBezTo>
                            <a:pt x="2348302" y="232690"/>
                            <a:pt x="2355504" y="227733"/>
                            <a:pt x="2363637" y="225022"/>
                          </a:cubicBezTo>
                          <a:cubicBezTo>
                            <a:pt x="2372910" y="221931"/>
                            <a:pt x="2382850" y="221391"/>
                            <a:pt x="2392392" y="219271"/>
                          </a:cubicBezTo>
                          <a:cubicBezTo>
                            <a:pt x="2418466" y="213477"/>
                            <a:pt x="2421231" y="211575"/>
                            <a:pt x="2449902" y="202018"/>
                          </a:cubicBezTo>
                          <a:lnTo>
                            <a:pt x="2467154" y="196267"/>
                          </a:lnTo>
                          <a:cubicBezTo>
                            <a:pt x="2472905" y="194350"/>
                            <a:pt x="2478778" y="192767"/>
                            <a:pt x="2484407" y="190516"/>
                          </a:cubicBezTo>
                          <a:cubicBezTo>
                            <a:pt x="2493992" y="186682"/>
                            <a:pt x="2503274" y="181980"/>
                            <a:pt x="2513162" y="179014"/>
                          </a:cubicBezTo>
                          <a:cubicBezTo>
                            <a:pt x="2522525" y="176205"/>
                            <a:pt x="2532275" y="174870"/>
                            <a:pt x="2541917" y="173263"/>
                          </a:cubicBezTo>
                          <a:cubicBezTo>
                            <a:pt x="2575059" y="167739"/>
                            <a:pt x="2584853" y="168126"/>
                            <a:pt x="2616679" y="161761"/>
                          </a:cubicBezTo>
                          <a:cubicBezTo>
                            <a:pt x="2624430" y="160211"/>
                            <a:pt x="2632112" y="158281"/>
                            <a:pt x="2639683" y="156010"/>
                          </a:cubicBezTo>
                          <a:cubicBezTo>
                            <a:pt x="2651295" y="152526"/>
                            <a:pt x="2662333" y="147049"/>
                            <a:pt x="2674188" y="144509"/>
                          </a:cubicBezTo>
                          <a:cubicBezTo>
                            <a:pt x="2688434" y="141456"/>
                            <a:pt x="2768238" y="133954"/>
                            <a:pt x="2777705" y="133007"/>
                          </a:cubicBezTo>
                          <a:cubicBezTo>
                            <a:pt x="2796918" y="126603"/>
                            <a:pt x="2796298" y="126319"/>
                            <a:pt x="2817962" y="121505"/>
                          </a:cubicBezTo>
                          <a:cubicBezTo>
                            <a:pt x="2844648" y="115575"/>
                            <a:pt x="2845174" y="117016"/>
                            <a:pt x="2869720" y="110003"/>
                          </a:cubicBezTo>
                          <a:cubicBezTo>
                            <a:pt x="2875549" y="108338"/>
                            <a:pt x="2881401" y="106640"/>
                            <a:pt x="2886973" y="104252"/>
                          </a:cubicBezTo>
                          <a:cubicBezTo>
                            <a:pt x="2901583" y="97990"/>
                            <a:pt x="2911613" y="89838"/>
                            <a:pt x="2927230" y="86999"/>
                          </a:cubicBezTo>
                          <a:cubicBezTo>
                            <a:pt x="2942436" y="84234"/>
                            <a:pt x="2957992" y="83789"/>
                            <a:pt x="2973237" y="81248"/>
                          </a:cubicBezTo>
                          <a:cubicBezTo>
                            <a:pt x="2992521" y="78034"/>
                            <a:pt x="3011218" y="70634"/>
                            <a:pt x="3030747" y="69746"/>
                          </a:cubicBezTo>
                          <a:lnTo>
                            <a:pt x="3283788" y="58244"/>
                          </a:lnTo>
                          <a:cubicBezTo>
                            <a:pt x="3298567" y="53319"/>
                            <a:pt x="3308163" y="49631"/>
                            <a:pt x="3324045" y="46743"/>
                          </a:cubicBezTo>
                          <a:cubicBezTo>
                            <a:pt x="3337382" y="44318"/>
                            <a:pt x="3350883" y="42909"/>
                            <a:pt x="3364302" y="40992"/>
                          </a:cubicBezTo>
                          <a:cubicBezTo>
                            <a:pt x="3379085" y="36064"/>
                            <a:pt x="3388670" y="32379"/>
                            <a:pt x="3404558" y="29490"/>
                          </a:cubicBezTo>
                          <a:cubicBezTo>
                            <a:pt x="3435634" y="23840"/>
                            <a:pt x="3471480" y="21072"/>
                            <a:pt x="3502324" y="17988"/>
                          </a:cubicBezTo>
                          <a:cubicBezTo>
                            <a:pt x="3570524" y="938"/>
                            <a:pt x="3462546" y="27094"/>
                            <a:pt x="3565585" y="6486"/>
                          </a:cubicBezTo>
                          <a:cubicBezTo>
                            <a:pt x="3571529" y="5297"/>
                            <a:pt x="3576781" y="1010"/>
                            <a:pt x="3582837" y="735"/>
                          </a:cubicBezTo>
                          <a:cubicBezTo>
                            <a:pt x="3619222" y="-919"/>
                            <a:pt x="3655682" y="735"/>
                            <a:pt x="3692105" y="735"/>
                          </a:cubicBezTo>
                        </a:path>
                      </a:pathLst>
                    </a:cu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257E753E-9ADD-A14D-BF97-EDDB6F633260}"/>
                </a:ext>
              </a:extLst>
            </p:cNvPr>
            <p:cNvSpPr/>
            <p:nvPr/>
          </p:nvSpPr>
          <p:spPr>
            <a:xfrm>
              <a:off x="3309679" y="2275769"/>
              <a:ext cx="3519577" cy="1530582"/>
            </a:xfrm>
            <a:custGeom>
              <a:avLst/>
              <a:gdLst>
                <a:gd name="connsiteX0" fmla="*/ 0 w 3519577"/>
                <a:gd name="connsiteY0" fmla="*/ 1467178 h 1530582"/>
                <a:gd name="connsiteX1" fmla="*/ 17252 w 3519577"/>
                <a:gd name="connsiteY1" fmla="*/ 1415420 h 1530582"/>
                <a:gd name="connsiteX2" fmla="*/ 28754 w 3519577"/>
                <a:gd name="connsiteY2" fmla="*/ 1380914 h 1530582"/>
                <a:gd name="connsiteX3" fmla="*/ 51758 w 3519577"/>
                <a:gd name="connsiteY3" fmla="*/ 1346409 h 1530582"/>
                <a:gd name="connsiteX4" fmla="*/ 80513 w 3519577"/>
                <a:gd name="connsiteY4" fmla="*/ 1294650 h 1530582"/>
                <a:gd name="connsiteX5" fmla="*/ 115018 w 3519577"/>
                <a:gd name="connsiteY5" fmla="*/ 1260144 h 1530582"/>
                <a:gd name="connsiteX6" fmla="*/ 132271 w 3519577"/>
                <a:gd name="connsiteY6" fmla="*/ 1254394 h 1530582"/>
                <a:gd name="connsiteX7" fmla="*/ 149524 w 3519577"/>
                <a:gd name="connsiteY7" fmla="*/ 1242892 h 1530582"/>
                <a:gd name="connsiteX8" fmla="*/ 224286 w 3519577"/>
                <a:gd name="connsiteY8" fmla="*/ 1242892 h 1530582"/>
                <a:gd name="connsiteX9" fmla="*/ 241539 w 3519577"/>
                <a:gd name="connsiteY9" fmla="*/ 1254394 h 1530582"/>
                <a:gd name="connsiteX10" fmla="*/ 253041 w 3519577"/>
                <a:gd name="connsiteY10" fmla="*/ 1271646 h 1530582"/>
                <a:gd name="connsiteX11" fmla="*/ 270294 w 3519577"/>
                <a:gd name="connsiteY11" fmla="*/ 1277397 h 1530582"/>
                <a:gd name="connsiteX12" fmla="*/ 287547 w 3519577"/>
                <a:gd name="connsiteY12" fmla="*/ 1288899 h 1530582"/>
                <a:gd name="connsiteX13" fmla="*/ 299049 w 3519577"/>
                <a:gd name="connsiteY13" fmla="*/ 1306152 h 1530582"/>
                <a:gd name="connsiteX14" fmla="*/ 304800 w 3519577"/>
                <a:gd name="connsiteY14" fmla="*/ 1323405 h 1530582"/>
                <a:gd name="connsiteX15" fmla="*/ 339305 w 3519577"/>
                <a:gd name="connsiteY15" fmla="*/ 1357911 h 1530582"/>
                <a:gd name="connsiteX16" fmla="*/ 373811 w 3519577"/>
                <a:gd name="connsiteY16" fmla="*/ 1392416 h 1530582"/>
                <a:gd name="connsiteX17" fmla="*/ 391064 w 3519577"/>
                <a:gd name="connsiteY17" fmla="*/ 1409669 h 1530582"/>
                <a:gd name="connsiteX18" fmla="*/ 414068 w 3519577"/>
                <a:gd name="connsiteY18" fmla="*/ 1426922 h 1530582"/>
                <a:gd name="connsiteX19" fmla="*/ 419818 w 3519577"/>
                <a:gd name="connsiteY19" fmla="*/ 1449926 h 1530582"/>
                <a:gd name="connsiteX20" fmla="*/ 454324 w 3519577"/>
                <a:gd name="connsiteY20" fmla="*/ 1467178 h 1530582"/>
                <a:gd name="connsiteX21" fmla="*/ 465826 w 3519577"/>
                <a:gd name="connsiteY21" fmla="*/ 1484431 h 1530582"/>
                <a:gd name="connsiteX22" fmla="*/ 483079 w 3519577"/>
                <a:gd name="connsiteY22" fmla="*/ 1490182 h 1530582"/>
                <a:gd name="connsiteX23" fmla="*/ 517585 w 3519577"/>
                <a:gd name="connsiteY23" fmla="*/ 1507435 h 1530582"/>
                <a:gd name="connsiteX24" fmla="*/ 569343 w 3519577"/>
                <a:gd name="connsiteY24" fmla="*/ 1530439 h 1530582"/>
                <a:gd name="connsiteX25" fmla="*/ 609600 w 3519577"/>
                <a:gd name="connsiteY25" fmla="*/ 1524688 h 1530582"/>
                <a:gd name="connsiteX26" fmla="*/ 626852 w 3519577"/>
                <a:gd name="connsiteY26" fmla="*/ 1518937 h 1530582"/>
                <a:gd name="connsiteX27" fmla="*/ 678611 w 3519577"/>
                <a:gd name="connsiteY27" fmla="*/ 1478680 h 1530582"/>
                <a:gd name="connsiteX28" fmla="*/ 701615 w 3519577"/>
                <a:gd name="connsiteY28" fmla="*/ 1438424 h 1530582"/>
                <a:gd name="connsiteX29" fmla="*/ 713117 w 3519577"/>
                <a:gd name="connsiteY29" fmla="*/ 1421171 h 1530582"/>
                <a:gd name="connsiteX30" fmla="*/ 718868 w 3519577"/>
                <a:gd name="connsiteY30" fmla="*/ 1403918 h 1530582"/>
                <a:gd name="connsiteX31" fmla="*/ 736120 w 3519577"/>
                <a:gd name="connsiteY31" fmla="*/ 1386665 h 1530582"/>
                <a:gd name="connsiteX32" fmla="*/ 753373 w 3519577"/>
                <a:gd name="connsiteY32" fmla="*/ 1346409 h 1530582"/>
                <a:gd name="connsiteX33" fmla="*/ 759124 w 3519577"/>
                <a:gd name="connsiteY33" fmla="*/ 1329156 h 1530582"/>
                <a:gd name="connsiteX34" fmla="*/ 770626 w 3519577"/>
                <a:gd name="connsiteY34" fmla="*/ 1306152 h 1530582"/>
                <a:gd name="connsiteX35" fmla="*/ 776377 w 3519577"/>
                <a:gd name="connsiteY35" fmla="*/ 1288899 h 1530582"/>
                <a:gd name="connsiteX36" fmla="*/ 799381 w 3519577"/>
                <a:gd name="connsiteY36" fmla="*/ 1254394 h 1530582"/>
                <a:gd name="connsiteX37" fmla="*/ 816634 w 3519577"/>
                <a:gd name="connsiteY37" fmla="*/ 1191133 h 1530582"/>
                <a:gd name="connsiteX38" fmla="*/ 828135 w 3519577"/>
                <a:gd name="connsiteY38" fmla="*/ 1168129 h 1530582"/>
                <a:gd name="connsiteX39" fmla="*/ 839637 w 3519577"/>
                <a:gd name="connsiteY39" fmla="*/ 1133624 h 1530582"/>
                <a:gd name="connsiteX40" fmla="*/ 851139 w 3519577"/>
                <a:gd name="connsiteY40" fmla="*/ 1116371 h 1530582"/>
                <a:gd name="connsiteX41" fmla="*/ 856890 w 3519577"/>
                <a:gd name="connsiteY41" fmla="*/ 1099118 h 1530582"/>
                <a:gd name="connsiteX42" fmla="*/ 868392 w 3519577"/>
                <a:gd name="connsiteY42" fmla="*/ 1070363 h 1530582"/>
                <a:gd name="connsiteX43" fmla="*/ 879894 w 3519577"/>
                <a:gd name="connsiteY43" fmla="*/ 1047360 h 1530582"/>
                <a:gd name="connsiteX44" fmla="*/ 885645 w 3519577"/>
                <a:gd name="connsiteY44" fmla="*/ 1030107 h 1530582"/>
                <a:gd name="connsiteX45" fmla="*/ 908649 w 3519577"/>
                <a:gd name="connsiteY45" fmla="*/ 995601 h 1530582"/>
                <a:gd name="connsiteX46" fmla="*/ 920151 w 3519577"/>
                <a:gd name="connsiteY46" fmla="*/ 966846 h 1530582"/>
                <a:gd name="connsiteX47" fmla="*/ 925901 w 3519577"/>
                <a:gd name="connsiteY47" fmla="*/ 949594 h 1530582"/>
                <a:gd name="connsiteX48" fmla="*/ 966158 w 3519577"/>
                <a:gd name="connsiteY48" fmla="*/ 897835 h 1530582"/>
                <a:gd name="connsiteX49" fmla="*/ 994913 w 3519577"/>
                <a:gd name="connsiteY49" fmla="*/ 851828 h 1530582"/>
                <a:gd name="connsiteX50" fmla="*/ 1035169 w 3519577"/>
                <a:gd name="connsiteY50" fmla="*/ 800069 h 1530582"/>
                <a:gd name="connsiteX51" fmla="*/ 1052422 w 3519577"/>
                <a:gd name="connsiteY51" fmla="*/ 777065 h 1530582"/>
                <a:gd name="connsiteX52" fmla="*/ 1109932 w 3519577"/>
                <a:gd name="connsiteY52" fmla="*/ 725307 h 1530582"/>
                <a:gd name="connsiteX53" fmla="*/ 1127185 w 3519577"/>
                <a:gd name="connsiteY53" fmla="*/ 719556 h 1530582"/>
                <a:gd name="connsiteX54" fmla="*/ 1144437 w 3519577"/>
                <a:gd name="connsiteY54" fmla="*/ 708054 h 1530582"/>
                <a:gd name="connsiteX55" fmla="*/ 1196196 w 3519577"/>
                <a:gd name="connsiteY55" fmla="*/ 696552 h 1530582"/>
                <a:gd name="connsiteX56" fmla="*/ 1299713 w 3519577"/>
                <a:gd name="connsiteY56" fmla="*/ 702303 h 1530582"/>
                <a:gd name="connsiteX57" fmla="*/ 1322717 w 3519577"/>
                <a:gd name="connsiteY57" fmla="*/ 713805 h 1530582"/>
                <a:gd name="connsiteX58" fmla="*/ 1339969 w 3519577"/>
                <a:gd name="connsiteY58" fmla="*/ 719556 h 1530582"/>
                <a:gd name="connsiteX59" fmla="*/ 1368724 w 3519577"/>
                <a:gd name="connsiteY59" fmla="*/ 736809 h 1530582"/>
                <a:gd name="connsiteX60" fmla="*/ 1408981 w 3519577"/>
                <a:gd name="connsiteY60" fmla="*/ 748311 h 1530582"/>
                <a:gd name="connsiteX61" fmla="*/ 1426234 w 3519577"/>
                <a:gd name="connsiteY61" fmla="*/ 759812 h 1530582"/>
                <a:gd name="connsiteX62" fmla="*/ 1466490 w 3519577"/>
                <a:gd name="connsiteY62" fmla="*/ 771314 h 1530582"/>
                <a:gd name="connsiteX63" fmla="*/ 1587260 w 3519577"/>
                <a:gd name="connsiteY63" fmla="*/ 765563 h 1530582"/>
                <a:gd name="connsiteX64" fmla="*/ 1633268 w 3519577"/>
                <a:gd name="connsiteY64" fmla="*/ 754061 h 1530582"/>
                <a:gd name="connsiteX65" fmla="*/ 1702279 w 3519577"/>
                <a:gd name="connsiteY65" fmla="*/ 690801 h 1530582"/>
                <a:gd name="connsiteX66" fmla="*/ 1719532 w 3519577"/>
                <a:gd name="connsiteY66" fmla="*/ 673548 h 1530582"/>
                <a:gd name="connsiteX67" fmla="*/ 1731034 w 3519577"/>
                <a:gd name="connsiteY67" fmla="*/ 656295 h 1530582"/>
                <a:gd name="connsiteX68" fmla="*/ 1765539 w 3519577"/>
                <a:gd name="connsiteY68" fmla="*/ 616039 h 1530582"/>
                <a:gd name="connsiteX69" fmla="*/ 1777041 w 3519577"/>
                <a:gd name="connsiteY69" fmla="*/ 593035 h 1530582"/>
                <a:gd name="connsiteX70" fmla="*/ 1794294 w 3519577"/>
                <a:gd name="connsiteY70" fmla="*/ 575782 h 1530582"/>
                <a:gd name="connsiteX71" fmla="*/ 1828800 w 3519577"/>
                <a:gd name="connsiteY71" fmla="*/ 524024 h 1530582"/>
                <a:gd name="connsiteX72" fmla="*/ 1846052 w 3519577"/>
                <a:gd name="connsiteY72" fmla="*/ 512522 h 1530582"/>
                <a:gd name="connsiteX73" fmla="*/ 1874807 w 3519577"/>
                <a:gd name="connsiteY73" fmla="*/ 489518 h 1530582"/>
                <a:gd name="connsiteX74" fmla="*/ 1909313 w 3519577"/>
                <a:gd name="connsiteY74" fmla="*/ 472265 h 1530582"/>
                <a:gd name="connsiteX75" fmla="*/ 1932317 w 3519577"/>
                <a:gd name="connsiteY75" fmla="*/ 455012 h 1530582"/>
                <a:gd name="connsiteX76" fmla="*/ 1949569 w 3519577"/>
                <a:gd name="connsiteY76" fmla="*/ 443511 h 1530582"/>
                <a:gd name="connsiteX77" fmla="*/ 1972573 w 3519577"/>
                <a:gd name="connsiteY77" fmla="*/ 426258 h 1530582"/>
                <a:gd name="connsiteX78" fmla="*/ 1989826 w 3519577"/>
                <a:gd name="connsiteY78" fmla="*/ 420507 h 1530582"/>
                <a:gd name="connsiteX79" fmla="*/ 2030083 w 3519577"/>
                <a:gd name="connsiteY79" fmla="*/ 391752 h 1530582"/>
                <a:gd name="connsiteX80" fmla="*/ 2047335 w 3519577"/>
                <a:gd name="connsiteY80" fmla="*/ 380250 h 1530582"/>
                <a:gd name="connsiteX81" fmla="*/ 2099094 w 3519577"/>
                <a:gd name="connsiteY81" fmla="*/ 357246 h 1530582"/>
                <a:gd name="connsiteX82" fmla="*/ 2127849 w 3519577"/>
                <a:gd name="connsiteY82" fmla="*/ 345744 h 1530582"/>
                <a:gd name="connsiteX83" fmla="*/ 2150852 w 3519577"/>
                <a:gd name="connsiteY83" fmla="*/ 339994 h 1530582"/>
                <a:gd name="connsiteX84" fmla="*/ 2168105 w 3519577"/>
                <a:gd name="connsiteY84" fmla="*/ 334243 h 1530582"/>
                <a:gd name="connsiteX85" fmla="*/ 2214113 w 3519577"/>
                <a:gd name="connsiteY85" fmla="*/ 322741 h 1530582"/>
                <a:gd name="connsiteX86" fmla="*/ 2329132 w 3519577"/>
                <a:gd name="connsiteY86" fmla="*/ 328492 h 1530582"/>
                <a:gd name="connsiteX87" fmla="*/ 2346385 w 3519577"/>
                <a:gd name="connsiteY87" fmla="*/ 334243 h 1530582"/>
                <a:gd name="connsiteX88" fmla="*/ 2386641 w 3519577"/>
                <a:gd name="connsiteY88" fmla="*/ 345744 h 1530582"/>
                <a:gd name="connsiteX89" fmla="*/ 2461403 w 3519577"/>
                <a:gd name="connsiteY89" fmla="*/ 339994 h 1530582"/>
                <a:gd name="connsiteX90" fmla="*/ 2495909 w 3519577"/>
                <a:gd name="connsiteY90" fmla="*/ 328492 h 1530582"/>
                <a:gd name="connsiteX91" fmla="*/ 2513162 w 3519577"/>
                <a:gd name="connsiteY91" fmla="*/ 322741 h 1530582"/>
                <a:gd name="connsiteX92" fmla="*/ 2553418 w 3519577"/>
                <a:gd name="connsiteY92" fmla="*/ 293986 h 1530582"/>
                <a:gd name="connsiteX93" fmla="*/ 2570671 w 3519577"/>
                <a:gd name="connsiteY93" fmla="*/ 288235 h 1530582"/>
                <a:gd name="connsiteX94" fmla="*/ 2633932 w 3519577"/>
                <a:gd name="connsiteY94" fmla="*/ 247978 h 1530582"/>
                <a:gd name="connsiteX95" fmla="*/ 2685690 w 3519577"/>
                <a:gd name="connsiteY95" fmla="*/ 219224 h 1530582"/>
                <a:gd name="connsiteX96" fmla="*/ 2720196 w 3519577"/>
                <a:gd name="connsiteY96" fmla="*/ 207722 h 1530582"/>
                <a:gd name="connsiteX97" fmla="*/ 2760452 w 3519577"/>
                <a:gd name="connsiteY97" fmla="*/ 184718 h 1530582"/>
                <a:gd name="connsiteX98" fmla="*/ 2777705 w 3519577"/>
                <a:gd name="connsiteY98" fmla="*/ 173216 h 1530582"/>
                <a:gd name="connsiteX99" fmla="*/ 2794958 w 3519577"/>
                <a:gd name="connsiteY99" fmla="*/ 167465 h 1530582"/>
                <a:gd name="connsiteX100" fmla="*/ 2812211 w 3519577"/>
                <a:gd name="connsiteY100" fmla="*/ 155963 h 1530582"/>
                <a:gd name="connsiteX101" fmla="*/ 2840966 w 3519577"/>
                <a:gd name="connsiteY101" fmla="*/ 150212 h 1530582"/>
                <a:gd name="connsiteX102" fmla="*/ 2915728 w 3519577"/>
                <a:gd name="connsiteY102" fmla="*/ 127209 h 1530582"/>
                <a:gd name="connsiteX103" fmla="*/ 2950234 w 3519577"/>
                <a:gd name="connsiteY103" fmla="*/ 115707 h 1530582"/>
                <a:gd name="connsiteX104" fmla="*/ 3019245 w 3519577"/>
                <a:gd name="connsiteY104" fmla="*/ 81201 h 1530582"/>
                <a:gd name="connsiteX105" fmla="*/ 3036498 w 3519577"/>
                <a:gd name="connsiteY105" fmla="*/ 75450 h 1530582"/>
                <a:gd name="connsiteX106" fmla="*/ 3053751 w 3519577"/>
                <a:gd name="connsiteY106" fmla="*/ 69699 h 1530582"/>
                <a:gd name="connsiteX107" fmla="*/ 3071003 w 3519577"/>
                <a:gd name="connsiteY107" fmla="*/ 58197 h 1530582"/>
                <a:gd name="connsiteX108" fmla="*/ 3122762 w 3519577"/>
                <a:gd name="connsiteY108" fmla="*/ 46695 h 1530582"/>
                <a:gd name="connsiteX109" fmla="*/ 3163018 w 3519577"/>
                <a:gd name="connsiteY109" fmla="*/ 35194 h 1530582"/>
                <a:gd name="connsiteX110" fmla="*/ 3191773 w 3519577"/>
                <a:gd name="connsiteY110" fmla="*/ 23692 h 1530582"/>
                <a:gd name="connsiteX111" fmla="*/ 3341298 w 3519577"/>
                <a:gd name="connsiteY111" fmla="*/ 17941 h 1530582"/>
                <a:gd name="connsiteX112" fmla="*/ 3398807 w 3519577"/>
                <a:gd name="connsiteY112" fmla="*/ 6439 h 1530582"/>
                <a:gd name="connsiteX113" fmla="*/ 3421811 w 3519577"/>
                <a:gd name="connsiteY113" fmla="*/ 688 h 1530582"/>
                <a:gd name="connsiteX114" fmla="*/ 3519577 w 3519577"/>
                <a:gd name="connsiteY114" fmla="*/ 688 h 1530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3519577" h="1530582">
                  <a:moveTo>
                    <a:pt x="0" y="1467178"/>
                  </a:moveTo>
                  <a:cubicBezTo>
                    <a:pt x="23062" y="1409519"/>
                    <a:pt x="2393" y="1464952"/>
                    <a:pt x="17252" y="1415420"/>
                  </a:cubicBezTo>
                  <a:cubicBezTo>
                    <a:pt x="20736" y="1403807"/>
                    <a:pt x="22029" y="1391002"/>
                    <a:pt x="28754" y="1380914"/>
                  </a:cubicBezTo>
                  <a:lnTo>
                    <a:pt x="51758" y="1346409"/>
                  </a:lnTo>
                  <a:cubicBezTo>
                    <a:pt x="59953" y="1321823"/>
                    <a:pt x="58541" y="1321017"/>
                    <a:pt x="80513" y="1294650"/>
                  </a:cubicBezTo>
                  <a:cubicBezTo>
                    <a:pt x="90926" y="1282154"/>
                    <a:pt x="99586" y="1265287"/>
                    <a:pt x="115018" y="1260144"/>
                  </a:cubicBezTo>
                  <a:lnTo>
                    <a:pt x="132271" y="1254394"/>
                  </a:lnTo>
                  <a:cubicBezTo>
                    <a:pt x="138022" y="1250560"/>
                    <a:pt x="143342" y="1245983"/>
                    <a:pt x="149524" y="1242892"/>
                  </a:cubicBezTo>
                  <a:cubicBezTo>
                    <a:pt x="175184" y="1230062"/>
                    <a:pt x="192110" y="1239674"/>
                    <a:pt x="224286" y="1242892"/>
                  </a:cubicBezTo>
                  <a:cubicBezTo>
                    <a:pt x="230037" y="1246726"/>
                    <a:pt x="236652" y="1249507"/>
                    <a:pt x="241539" y="1254394"/>
                  </a:cubicBezTo>
                  <a:cubicBezTo>
                    <a:pt x="246426" y="1259281"/>
                    <a:pt x="247644" y="1267328"/>
                    <a:pt x="253041" y="1271646"/>
                  </a:cubicBezTo>
                  <a:cubicBezTo>
                    <a:pt x="257775" y="1275433"/>
                    <a:pt x="264872" y="1274686"/>
                    <a:pt x="270294" y="1277397"/>
                  </a:cubicBezTo>
                  <a:cubicBezTo>
                    <a:pt x="276476" y="1280488"/>
                    <a:pt x="281796" y="1285065"/>
                    <a:pt x="287547" y="1288899"/>
                  </a:cubicBezTo>
                  <a:cubicBezTo>
                    <a:pt x="291381" y="1294650"/>
                    <a:pt x="295958" y="1299970"/>
                    <a:pt x="299049" y="1306152"/>
                  </a:cubicBezTo>
                  <a:cubicBezTo>
                    <a:pt x="301760" y="1311574"/>
                    <a:pt x="301078" y="1318620"/>
                    <a:pt x="304800" y="1323405"/>
                  </a:cubicBezTo>
                  <a:cubicBezTo>
                    <a:pt x="314786" y="1336245"/>
                    <a:pt x="327803" y="1346409"/>
                    <a:pt x="339305" y="1357911"/>
                  </a:cubicBezTo>
                  <a:lnTo>
                    <a:pt x="373811" y="1392416"/>
                  </a:lnTo>
                  <a:cubicBezTo>
                    <a:pt x="379562" y="1398167"/>
                    <a:pt x="384557" y="1404789"/>
                    <a:pt x="391064" y="1409669"/>
                  </a:cubicBezTo>
                  <a:lnTo>
                    <a:pt x="414068" y="1426922"/>
                  </a:lnTo>
                  <a:cubicBezTo>
                    <a:pt x="415985" y="1434590"/>
                    <a:pt x="415434" y="1443349"/>
                    <a:pt x="419818" y="1449926"/>
                  </a:cubicBezTo>
                  <a:cubicBezTo>
                    <a:pt x="426189" y="1459483"/>
                    <a:pt x="444481" y="1463898"/>
                    <a:pt x="454324" y="1467178"/>
                  </a:cubicBezTo>
                  <a:cubicBezTo>
                    <a:pt x="458158" y="1472929"/>
                    <a:pt x="460429" y="1480113"/>
                    <a:pt x="465826" y="1484431"/>
                  </a:cubicBezTo>
                  <a:cubicBezTo>
                    <a:pt x="470560" y="1488218"/>
                    <a:pt x="477657" y="1487471"/>
                    <a:pt x="483079" y="1490182"/>
                  </a:cubicBezTo>
                  <a:cubicBezTo>
                    <a:pt x="527673" y="1512479"/>
                    <a:pt x="474219" y="1492980"/>
                    <a:pt x="517585" y="1507435"/>
                  </a:cubicBezTo>
                  <a:cubicBezTo>
                    <a:pt x="534748" y="1518878"/>
                    <a:pt x="546132" y="1528654"/>
                    <a:pt x="569343" y="1530439"/>
                  </a:cubicBezTo>
                  <a:cubicBezTo>
                    <a:pt x="582858" y="1531479"/>
                    <a:pt x="596181" y="1526605"/>
                    <a:pt x="609600" y="1524688"/>
                  </a:cubicBezTo>
                  <a:cubicBezTo>
                    <a:pt x="615351" y="1522771"/>
                    <a:pt x="621553" y="1521881"/>
                    <a:pt x="626852" y="1518937"/>
                  </a:cubicBezTo>
                  <a:cubicBezTo>
                    <a:pt x="646754" y="1507880"/>
                    <a:pt x="664157" y="1496024"/>
                    <a:pt x="678611" y="1478680"/>
                  </a:cubicBezTo>
                  <a:cubicBezTo>
                    <a:pt x="691350" y="1463393"/>
                    <a:pt x="691386" y="1456324"/>
                    <a:pt x="701615" y="1438424"/>
                  </a:cubicBezTo>
                  <a:cubicBezTo>
                    <a:pt x="705044" y="1432423"/>
                    <a:pt x="710026" y="1427353"/>
                    <a:pt x="713117" y="1421171"/>
                  </a:cubicBezTo>
                  <a:cubicBezTo>
                    <a:pt x="715828" y="1415749"/>
                    <a:pt x="715505" y="1408962"/>
                    <a:pt x="718868" y="1403918"/>
                  </a:cubicBezTo>
                  <a:cubicBezTo>
                    <a:pt x="723379" y="1397151"/>
                    <a:pt x="730369" y="1392416"/>
                    <a:pt x="736120" y="1386665"/>
                  </a:cubicBezTo>
                  <a:cubicBezTo>
                    <a:pt x="748089" y="1338788"/>
                    <a:pt x="733515" y="1386124"/>
                    <a:pt x="753373" y="1346409"/>
                  </a:cubicBezTo>
                  <a:cubicBezTo>
                    <a:pt x="756084" y="1340987"/>
                    <a:pt x="756736" y="1334728"/>
                    <a:pt x="759124" y="1329156"/>
                  </a:cubicBezTo>
                  <a:cubicBezTo>
                    <a:pt x="762501" y="1321276"/>
                    <a:pt x="767249" y="1314032"/>
                    <a:pt x="770626" y="1306152"/>
                  </a:cubicBezTo>
                  <a:cubicBezTo>
                    <a:pt x="773014" y="1300580"/>
                    <a:pt x="773433" y="1294198"/>
                    <a:pt x="776377" y="1288899"/>
                  </a:cubicBezTo>
                  <a:cubicBezTo>
                    <a:pt x="783090" y="1276815"/>
                    <a:pt x="799381" y="1254394"/>
                    <a:pt x="799381" y="1254394"/>
                  </a:cubicBezTo>
                  <a:cubicBezTo>
                    <a:pt x="801142" y="1247351"/>
                    <a:pt x="810184" y="1206185"/>
                    <a:pt x="816634" y="1191133"/>
                  </a:cubicBezTo>
                  <a:cubicBezTo>
                    <a:pt x="820011" y="1183253"/>
                    <a:pt x="824951" y="1176089"/>
                    <a:pt x="828135" y="1168129"/>
                  </a:cubicBezTo>
                  <a:cubicBezTo>
                    <a:pt x="832638" y="1156872"/>
                    <a:pt x="832912" y="1143712"/>
                    <a:pt x="839637" y="1133624"/>
                  </a:cubicBezTo>
                  <a:cubicBezTo>
                    <a:pt x="843471" y="1127873"/>
                    <a:pt x="848048" y="1122553"/>
                    <a:pt x="851139" y="1116371"/>
                  </a:cubicBezTo>
                  <a:cubicBezTo>
                    <a:pt x="853850" y="1110949"/>
                    <a:pt x="854761" y="1104794"/>
                    <a:pt x="856890" y="1099118"/>
                  </a:cubicBezTo>
                  <a:cubicBezTo>
                    <a:pt x="860515" y="1089452"/>
                    <a:pt x="864199" y="1079797"/>
                    <a:pt x="868392" y="1070363"/>
                  </a:cubicBezTo>
                  <a:cubicBezTo>
                    <a:pt x="871874" y="1062529"/>
                    <a:pt x="876517" y="1055240"/>
                    <a:pt x="879894" y="1047360"/>
                  </a:cubicBezTo>
                  <a:cubicBezTo>
                    <a:pt x="882282" y="1041788"/>
                    <a:pt x="882701" y="1035406"/>
                    <a:pt x="885645" y="1030107"/>
                  </a:cubicBezTo>
                  <a:cubicBezTo>
                    <a:pt x="892358" y="1018023"/>
                    <a:pt x="903515" y="1008436"/>
                    <a:pt x="908649" y="995601"/>
                  </a:cubicBezTo>
                  <a:cubicBezTo>
                    <a:pt x="912483" y="986016"/>
                    <a:pt x="916526" y="976512"/>
                    <a:pt x="920151" y="966846"/>
                  </a:cubicBezTo>
                  <a:cubicBezTo>
                    <a:pt x="922279" y="961170"/>
                    <a:pt x="922957" y="954893"/>
                    <a:pt x="925901" y="949594"/>
                  </a:cubicBezTo>
                  <a:cubicBezTo>
                    <a:pt x="943098" y="918640"/>
                    <a:pt x="945201" y="918792"/>
                    <a:pt x="966158" y="897835"/>
                  </a:cubicBezTo>
                  <a:cubicBezTo>
                    <a:pt x="979846" y="856772"/>
                    <a:pt x="967572" y="870054"/>
                    <a:pt x="994913" y="851828"/>
                  </a:cubicBezTo>
                  <a:cubicBezTo>
                    <a:pt x="1045396" y="776103"/>
                    <a:pt x="994630" y="847366"/>
                    <a:pt x="1035169" y="800069"/>
                  </a:cubicBezTo>
                  <a:cubicBezTo>
                    <a:pt x="1041407" y="792791"/>
                    <a:pt x="1046010" y="784189"/>
                    <a:pt x="1052422" y="777065"/>
                  </a:cubicBezTo>
                  <a:cubicBezTo>
                    <a:pt x="1064980" y="763112"/>
                    <a:pt x="1090842" y="736216"/>
                    <a:pt x="1109932" y="725307"/>
                  </a:cubicBezTo>
                  <a:cubicBezTo>
                    <a:pt x="1115195" y="722299"/>
                    <a:pt x="1121434" y="721473"/>
                    <a:pt x="1127185" y="719556"/>
                  </a:cubicBezTo>
                  <a:cubicBezTo>
                    <a:pt x="1132936" y="715722"/>
                    <a:pt x="1138084" y="710777"/>
                    <a:pt x="1144437" y="708054"/>
                  </a:cubicBezTo>
                  <a:cubicBezTo>
                    <a:pt x="1151543" y="705008"/>
                    <a:pt x="1191079" y="697575"/>
                    <a:pt x="1196196" y="696552"/>
                  </a:cubicBezTo>
                  <a:cubicBezTo>
                    <a:pt x="1230702" y="698469"/>
                    <a:pt x="1265471" y="697634"/>
                    <a:pt x="1299713" y="702303"/>
                  </a:cubicBezTo>
                  <a:cubicBezTo>
                    <a:pt x="1308207" y="703461"/>
                    <a:pt x="1314837" y="710428"/>
                    <a:pt x="1322717" y="713805"/>
                  </a:cubicBezTo>
                  <a:cubicBezTo>
                    <a:pt x="1328289" y="716193"/>
                    <a:pt x="1334547" y="716845"/>
                    <a:pt x="1339969" y="719556"/>
                  </a:cubicBezTo>
                  <a:cubicBezTo>
                    <a:pt x="1349967" y="724555"/>
                    <a:pt x="1358509" y="732269"/>
                    <a:pt x="1368724" y="736809"/>
                  </a:cubicBezTo>
                  <a:cubicBezTo>
                    <a:pt x="1401910" y="751559"/>
                    <a:pt x="1380931" y="734287"/>
                    <a:pt x="1408981" y="748311"/>
                  </a:cubicBezTo>
                  <a:cubicBezTo>
                    <a:pt x="1415163" y="751402"/>
                    <a:pt x="1420052" y="756721"/>
                    <a:pt x="1426234" y="759812"/>
                  </a:cubicBezTo>
                  <a:cubicBezTo>
                    <a:pt x="1434487" y="763938"/>
                    <a:pt x="1459117" y="769471"/>
                    <a:pt x="1466490" y="771314"/>
                  </a:cubicBezTo>
                  <a:cubicBezTo>
                    <a:pt x="1506747" y="769397"/>
                    <a:pt x="1547172" y="769710"/>
                    <a:pt x="1587260" y="765563"/>
                  </a:cubicBezTo>
                  <a:cubicBezTo>
                    <a:pt x="1602984" y="763936"/>
                    <a:pt x="1633268" y="754061"/>
                    <a:pt x="1633268" y="754061"/>
                  </a:cubicBezTo>
                  <a:cubicBezTo>
                    <a:pt x="1680269" y="714894"/>
                    <a:pt x="1657186" y="735894"/>
                    <a:pt x="1702279" y="690801"/>
                  </a:cubicBezTo>
                  <a:cubicBezTo>
                    <a:pt x="1708030" y="685050"/>
                    <a:pt x="1715021" y="680315"/>
                    <a:pt x="1719532" y="673548"/>
                  </a:cubicBezTo>
                  <a:cubicBezTo>
                    <a:pt x="1723366" y="667797"/>
                    <a:pt x="1726609" y="661605"/>
                    <a:pt x="1731034" y="656295"/>
                  </a:cubicBezTo>
                  <a:cubicBezTo>
                    <a:pt x="1754559" y="628064"/>
                    <a:pt x="1744001" y="650500"/>
                    <a:pt x="1765539" y="616039"/>
                  </a:cubicBezTo>
                  <a:cubicBezTo>
                    <a:pt x="1770083" y="608769"/>
                    <a:pt x="1772058" y="600011"/>
                    <a:pt x="1777041" y="593035"/>
                  </a:cubicBezTo>
                  <a:cubicBezTo>
                    <a:pt x="1781768" y="586417"/>
                    <a:pt x="1789414" y="582288"/>
                    <a:pt x="1794294" y="575782"/>
                  </a:cubicBezTo>
                  <a:cubicBezTo>
                    <a:pt x="1806735" y="559194"/>
                    <a:pt x="1811548" y="535526"/>
                    <a:pt x="1828800" y="524024"/>
                  </a:cubicBezTo>
                  <a:cubicBezTo>
                    <a:pt x="1834551" y="520190"/>
                    <a:pt x="1840523" y="516669"/>
                    <a:pt x="1846052" y="512522"/>
                  </a:cubicBezTo>
                  <a:cubicBezTo>
                    <a:pt x="1855872" y="505157"/>
                    <a:pt x="1864451" y="496108"/>
                    <a:pt x="1874807" y="489518"/>
                  </a:cubicBezTo>
                  <a:cubicBezTo>
                    <a:pt x="1885656" y="482614"/>
                    <a:pt x="1898286" y="478881"/>
                    <a:pt x="1909313" y="472265"/>
                  </a:cubicBezTo>
                  <a:cubicBezTo>
                    <a:pt x="1917532" y="467334"/>
                    <a:pt x="1924517" y="460583"/>
                    <a:pt x="1932317" y="455012"/>
                  </a:cubicBezTo>
                  <a:cubicBezTo>
                    <a:pt x="1937941" y="450995"/>
                    <a:pt x="1943945" y="447528"/>
                    <a:pt x="1949569" y="443511"/>
                  </a:cubicBezTo>
                  <a:cubicBezTo>
                    <a:pt x="1957369" y="437940"/>
                    <a:pt x="1964251" y="431013"/>
                    <a:pt x="1972573" y="426258"/>
                  </a:cubicBezTo>
                  <a:cubicBezTo>
                    <a:pt x="1977836" y="423250"/>
                    <a:pt x="1984075" y="422424"/>
                    <a:pt x="1989826" y="420507"/>
                  </a:cubicBezTo>
                  <a:cubicBezTo>
                    <a:pt x="2017930" y="392403"/>
                    <a:pt x="1994757" y="411939"/>
                    <a:pt x="2030083" y="391752"/>
                  </a:cubicBezTo>
                  <a:cubicBezTo>
                    <a:pt x="2036084" y="388323"/>
                    <a:pt x="2041293" y="383607"/>
                    <a:pt x="2047335" y="380250"/>
                  </a:cubicBezTo>
                  <a:cubicBezTo>
                    <a:pt x="2089393" y="356884"/>
                    <a:pt x="2068637" y="368667"/>
                    <a:pt x="2099094" y="357246"/>
                  </a:cubicBezTo>
                  <a:cubicBezTo>
                    <a:pt x="2108760" y="353621"/>
                    <a:pt x="2118055" y="349008"/>
                    <a:pt x="2127849" y="345744"/>
                  </a:cubicBezTo>
                  <a:cubicBezTo>
                    <a:pt x="2135347" y="343245"/>
                    <a:pt x="2143252" y="342165"/>
                    <a:pt x="2150852" y="339994"/>
                  </a:cubicBezTo>
                  <a:cubicBezTo>
                    <a:pt x="2156681" y="338329"/>
                    <a:pt x="2162257" y="335838"/>
                    <a:pt x="2168105" y="334243"/>
                  </a:cubicBezTo>
                  <a:cubicBezTo>
                    <a:pt x="2183356" y="330084"/>
                    <a:pt x="2214113" y="322741"/>
                    <a:pt x="2214113" y="322741"/>
                  </a:cubicBezTo>
                  <a:cubicBezTo>
                    <a:pt x="2252453" y="324658"/>
                    <a:pt x="2290889" y="325166"/>
                    <a:pt x="2329132" y="328492"/>
                  </a:cubicBezTo>
                  <a:cubicBezTo>
                    <a:pt x="2335171" y="329017"/>
                    <a:pt x="2340556" y="332578"/>
                    <a:pt x="2346385" y="334243"/>
                  </a:cubicBezTo>
                  <a:cubicBezTo>
                    <a:pt x="2396959" y="348693"/>
                    <a:pt x="2345254" y="331951"/>
                    <a:pt x="2386641" y="345744"/>
                  </a:cubicBezTo>
                  <a:cubicBezTo>
                    <a:pt x="2411562" y="343827"/>
                    <a:pt x="2436715" y="343892"/>
                    <a:pt x="2461403" y="339994"/>
                  </a:cubicBezTo>
                  <a:cubicBezTo>
                    <a:pt x="2473379" y="338103"/>
                    <a:pt x="2484407" y="332326"/>
                    <a:pt x="2495909" y="328492"/>
                  </a:cubicBezTo>
                  <a:lnTo>
                    <a:pt x="2513162" y="322741"/>
                  </a:lnTo>
                  <a:cubicBezTo>
                    <a:pt x="2518367" y="318837"/>
                    <a:pt x="2545012" y="298189"/>
                    <a:pt x="2553418" y="293986"/>
                  </a:cubicBezTo>
                  <a:cubicBezTo>
                    <a:pt x="2558840" y="291275"/>
                    <a:pt x="2564920" y="290152"/>
                    <a:pt x="2570671" y="288235"/>
                  </a:cubicBezTo>
                  <a:cubicBezTo>
                    <a:pt x="2621529" y="250092"/>
                    <a:pt x="2598493" y="259791"/>
                    <a:pt x="2633932" y="247978"/>
                  </a:cubicBezTo>
                  <a:cubicBezTo>
                    <a:pt x="2661903" y="227000"/>
                    <a:pt x="2651580" y="231628"/>
                    <a:pt x="2685690" y="219224"/>
                  </a:cubicBezTo>
                  <a:cubicBezTo>
                    <a:pt x="2697084" y="215081"/>
                    <a:pt x="2720196" y="207722"/>
                    <a:pt x="2720196" y="207722"/>
                  </a:cubicBezTo>
                  <a:cubicBezTo>
                    <a:pt x="2775822" y="166003"/>
                    <a:pt x="2716543" y="206673"/>
                    <a:pt x="2760452" y="184718"/>
                  </a:cubicBezTo>
                  <a:cubicBezTo>
                    <a:pt x="2766634" y="181627"/>
                    <a:pt x="2771523" y="176307"/>
                    <a:pt x="2777705" y="173216"/>
                  </a:cubicBezTo>
                  <a:cubicBezTo>
                    <a:pt x="2783127" y="170505"/>
                    <a:pt x="2789536" y="170176"/>
                    <a:pt x="2794958" y="167465"/>
                  </a:cubicBezTo>
                  <a:cubicBezTo>
                    <a:pt x="2801140" y="164374"/>
                    <a:pt x="2805739" y="158390"/>
                    <a:pt x="2812211" y="155963"/>
                  </a:cubicBezTo>
                  <a:cubicBezTo>
                    <a:pt x="2821363" y="152531"/>
                    <a:pt x="2831381" y="152129"/>
                    <a:pt x="2840966" y="150212"/>
                  </a:cubicBezTo>
                  <a:cubicBezTo>
                    <a:pt x="2883576" y="121806"/>
                    <a:pt x="2825724" y="157210"/>
                    <a:pt x="2915728" y="127209"/>
                  </a:cubicBezTo>
                  <a:lnTo>
                    <a:pt x="2950234" y="115707"/>
                  </a:lnTo>
                  <a:cubicBezTo>
                    <a:pt x="2994827" y="85978"/>
                    <a:pt x="2971625" y="97074"/>
                    <a:pt x="3019245" y="81201"/>
                  </a:cubicBezTo>
                  <a:lnTo>
                    <a:pt x="3036498" y="75450"/>
                  </a:lnTo>
                  <a:lnTo>
                    <a:pt x="3053751" y="69699"/>
                  </a:lnTo>
                  <a:cubicBezTo>
                    <a:pt x="3059502" y="65865"/>
                    <a:pt x="3064650" y="60920"/>
                    <a:pt x="3071003" y="58197"/>
                  </a:cubicBezTo>
                  <a:cubicBezTo>
                    <a:pt x="3078555" y="54960"/>
                    <a:pt x="3117094" y="47955"/>
                    <a:pt x="3122762" y="46695"/>
                  </a:cubicBezTo>
                  <a:cubicBezTo>
                    <a:pt x="3137587" y="43401"/>
                    <a:pt x="3149050" y="40432"/>
                    <a:pt x="3163018" y="35194"/>
                  </a:cubicBezTo>
                  <a:cubicBezTo>
                    <a:pt x="3172684" y="31569"/>
                    <a:pt x="3181498" y="24686"/>
                    <a:pt x="3191773" y="23692"/>
                  </a:cubicBezTo>
                  <a:cubicBezTo>
                    <a:pt x="3241420" y="18887"/>
                    <a:pt x="3291456" y="19858"/>
                    <a:pt x="3341298" y="17941"/>
                  </a:cubicBezTo>
                  <a:cubicBezTo>
                    <a:pt x="3376730" y="6130"/>
                    <a:pt x="3340655" y="17012"/>
                    <a:pt x="3398807" y="6439"/>
                  </a:cubicBezTo>
                  <a:cubicBezTo>
                    <a:pt x="3406583" y="5025"/>
                    <a:pt x="3413916" y="1064"/>
                    <a:pt x="3421811" y="688"/>
                  </a:cubicBezTo>
                  <a:cubicBezTo>
                    <a:pt x="3454363" y="-862"/>
                    <a:pt x="3486988" y="688"/>
                    <a:pt x="3519577" y="688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FF74C6DA-9298-2F4D-AA0B-0F3A425064C9}"/>
                </a:ext>
              </a:extLst>
            </p:cNvPr>
            <p:cNvSpPr/>
            <p:nvPr/>
          </p:nvSpPr>
          <p:spPr>
            <a:xfrm>
              <a:off x="3315430" y="3294374"/>
              <a:ext cx="3640347" cy="572758"/>
            </a:xfrm>
            <a:custGeom>
              <a:avLst/>
              <a:gdLst>
                <a:gd name="connsiteX0" fmla="*/ 0 w 3640347"/>
                <a:gd name="connsiteY0" fmla="*/ 437072 h 572758"/>
                <a:gd name="connsiteX1" fmla="*/ 23003 w 3640347"/>
                <a:gd name="connsiteY1" fmla="*/ 385313 h 572758"/>
                <a:gd name="connsiteX2" fmla="*/ 34505 w 3640347"/>
                <a:gd name="connsiteY2" fmla="*/ 368060 h 572758"/>
                <a:gd name="connsiteX3" fmla="*/ 69011 w 3640347"/>
                <a:gd name="connsiteY3" fmla="*/ 356558 h 572758"/>
                <a:gd name="connsiteX4" fmla="*/ 86264 w 3640347"/>
                <a:gd name="connsiteY4" fmla="*/ 345056 h 572758"/>
                <a:gd name="connsiteX5" fmla="*/ 120769 w 3640347"/>
                <a:gd name="connsiteY5" fmla="*/ 333555 h 572758"/>
                <a:gd name="connsiteX6" fmla="*/ 230037 w 3640347"/>
                <a:gd name="connsiteY6" fmla="*/ 345056 h 572758"/>
                <a:gd name="connsiteX7" fmla="*/ 258792 w 3640347"/>
                <a:gd name="connsiteY7" fmla="*/ 350807 h 572758"/>
                <a:gd name="connsiteX8" fmla="*/ 293298 w 3640347"/>
                <a:gd name="connsiteY8" fmla="*/ 356558 h 572758"/>
                <a:gd name="connsiteX9" fmla="*/ 327803 w 3640347"/>
                <a:gd name="connsiteY9" fmla="*/ 368060 h 572758"/>
                <a:gd name="connsiteX10" fmla="*/ 362309 w 3640347"/>
                <a:gd name="connsiteY10" fmla="*/ 391064 h 572758"/>
                <a:gd name="connsiteX11" fmla="*/ 396815 w 3640347"/>
                <a:gd name="connsiteY11" fmla="*/ 408317 h 572758"/>
                <a:gd name="connsiteX12" fmla="*/ 431320 w 3640347"/>
                <a:gd name="connsiteY12" fmla="*/ 431321 h 572758"/>
                <a:gd name="connsiteX13" fmla="*/ 448573 w 3640347"/>
                <a:gd name="connsiteY13" fmla="*/ 442823 h 572758"/>
                <a:gd name="connsiteX14" fmla="*/ 460075 w 3640347"/>
                <a:gd name="connsiteY14" fmla="*/ 460075 h 572758"/>
                <a:gd name="connsiteX15" fmla="*/ 494581 w 3640347"/>
                <a:gd name="connsiteY15" fmla="*/ 483079 h 572758"/>
                <a:gd name="connsiteX16" fmla="*/ 511834 w 3640347"/>
                <a:gd name="connsiteY16" fmla="*/ 506083 h 572758"/>
                <a:gd name="connsiteX17" fmla="*/ 546339 w 3640347"/>
                <a:gd name="connsiteY17" fmla="*/ 523336 h 572758"/>
                <a:gd name="connsiteX18" fmla="*/ 563592 w 3640347"/>
                <a:gd name="connsiteY18" fmla="*/ 540589 h 572758"/>
                <a:gd name="connsiteX19" fmla="*/ 586596 w 3640347"/>
                <a:gd name="connsiteY19" fmla="*/ 546339 h 572758"/>
                <a:gd name="connsiteX20" fmla="*/ 690113 w 3640347"/>
                <a:gd name="connsiteY20" fmla="*/ 563592 h 572758"/>
                <a:gd name="connsiteX21" fmla="*/ 845388 w 3640347"/>
                <a:gd name="connsiteY21" fmla="*/ 563592 h 572758"/>
                <a:gd name="connsiteX22" fmla="*/ 879894 w 3640347"/>
                <a:gd name="connsiteY22" fmla="*/ 552090 h 572758"/>
                <a:gd name="connsiteX23" fmla="*/ 943154 w 3640347"/>
                <a:gd name="connsiteY23" fmla="*/ 529087 h 572758"/>
                <a:gd name="connsiteX24" fmla="*/ 1000664 w 3640347"/>
                <a:gd name="connsiteY24" fmla="*/ 511834 h 572758"/>
                <a:gd name="connsiteX25" fmla="*/ 1023667 w 3640347"/>
                <a:gd name="connsiteY25" fmla="*/ 500332 h 572758"/>
                <a:gd name="connsiteX26" fmla="*/ 1040920 w 3640347"/>
                <a:gd name="connsiteY26" fmla="*/ 488830 h 572758"/>
                <a:gd name="connsiteX27" fmla="*/ 1086928 w 3640347"/>
                <a:gd name="connsiteY27" fmla="*/ 477328 h 572758"/>
                <a:gd name="connsiteX28" fmla="*/ 1104181 w 3640347"/>
                <a:gd name="connsiteY28" fmla="*/ 471577 h 572758"/>
                <a:gd name="connsiteX29" fmla="*/ 1144437 w 3640347"/>
                <a:gd name="connsiteY29" fmla="*/ 454324 h 572758"/>
                <a:gd name="connsiteX30" fmla="*/ 1190445 w 3640347"/>
                <a:gd name="connsiteY30" fmla="*/ 425570 h 572758"/>
                <a:gd name="connsiteX31" fmla="*/ 1207698 w 3640347"/>
                <a:gd name="connsiteY31" fmla="*/ 414068 h 572758"/>
                <a:gd name="connsiteX32" fmla="*/ 1247954 w 3640347"/>
                <a:gd name="connsiteY32" fmla="*/ 396815 h 572758"/>
                <a:gd name="connsiteX33" fmla="*/ 1288211 w 3640347"/>
                <a:gd name="connsiteY33" fmla="*/ 373811 h 572758"/>
                <a:gd name="connsiteX34" fmla="*/ 1305464 w 3640347"/>
                <a:gd name="connsiteY34" fmla="*/ 368060 h 572758"/>
                <a:gd name="connsiteX35" fmla="*/ 1334218 w 3640347"/>
                <a:gd name="connsiteY35" fmla="*/ 350807 h 572758"/>
                <a:gd name="connsiteX36" fmla="*/ 1351471 w 3640347"/>
                <a:gd name="connsiteY36" fmla="*/ 345056 h 572758"/>
                <a:gd name="connsiteX37" fmla="*/ 1403230 w 3640347"/>
                <a:gd name="connsiteY37" fmla="*/ 316302 h 572758"/>
                <a:gd name="connsiteX38" fmla="*/ 1443486 w 3640347"/>
                <a:gd name="connsiteY38" fmla="*/ 304800 h 572758"/>
                <a:gd name="connsiteX39" fmla="*/ 1477992 w 3640347"/>
                <a:gd name="connsiteY39" fmla="*/ 281796 h 572758"/>
                <a:gd name="connsiteX40" fmla="*/ 1506747 w 3640347"/>
                <a:gd name="connsiteY40" fmla="*/ 270294 h 572758"/>
                <a:gd name="connsiteX41" fmla="*/ 1541252 w 3640347"/>
                <a:gd name="connsiteY41" fmla="*/ 258792 h 572758"/>
                <a:gd name="connsiteX42" fmla="*/ 1604513 w 3640347"/>
                <a:gd name="connsiteY42" fmla="*/ 230038 h 572758"/>
                <a:gd name="connsiteX43" fmla="*/ 1656271 w 3640347"/>
                <a:gd name="connsiteY43" fmla="*/ 212785 h 572758"/>
                <a:gd name="connsiteX44" fmla="*/ 1673524 w 3640347"/>
                <a:gd name="connsiteY44" fmla="*/ 207034 h 572758"/>
                <a:gd name="connsiteX45" fmla="*/ 1690777 w 3640347"/>
                <a:gd name="connsiteY45" fmla="*/ 201283 h 572758"/>
                <a:gd name="connsiteX46" fmla="*/ 1713781 w 3640347"/>
                <a:gd name="connsiteY46" fmla="*/ 195532 h 572758"/>
                <a:gd name="connsiteX47" fmla="*/ 1777041 w 3640347"/>
                <a:gd name="connsiteY47" fmla="*/ 172528 h 572758"/>
                <a:gd name="connsiteX48" fmla="*/ 1840301 w 3640347"/>
                <a:gd name="connsiteY48" fmla="*/ 161026 h 572758"/>
                <a:gd name="connsiteX49" fmla="*/ 1874807 w 3640347"/>
                <a:gd name="connsiteY49" fmla="*/ 149524 h 572758"/>
                <a:gd name="connsiteX50" fmla="*/ 1897811 w 3640347"/>
                <a:gd name="connsiteY50" fmla="*/ 143773 h 572758"/>
                <a:gd name="connsiteX51" fmla="*/ 1932317 w 3640347"/>
                <a:gd name="connsiteY51" fmla="*/ 132272 h 572758"/>
                <a:gd name="connsiteX52" fmla="*/ 1978324 w 3640347"/>
                <a:gd name="connsiteY52" fmla="*/ 120770 h 572758"/>
                <a:gd name="connsiteX53" fmla="*/ 1995577 w 3640347"/>
                <a:gd name="connsiteY53" fmla="*/ 115019 h 572758"/>
                <a:gd name="connsiteX54" fmla="*/ 2018581 w 3640347"/>
                <a:gd name="connsiteY54" fmla="*/ 109268 h 572758"/>
                <a:gd name="connsiteX55" fmla="*/ 2058837 w 3640347"/>
                <a:gd name="connsiteY55" fmla="*/ 97766 h 572758"/>
                <a:gd name="connsiteX56" fmla="*/ 2099094 w 3640347"/>
                <a:gd name="connsiteY56" fmla="*/ 92015 h 572758"/>
                <a:gd name="connsiteX57" fmla="*/ 2162354 w 3640347"/>
                <a:gd name="connsiteY57" fmla="*/ 74762 h 572758"/>
                <a:gd name="connsiteX58" fmla="*/ 2214113 w 3640347"/>
                <a:gd name="connsiteY58" fmla="*/ 69011 h 572758"/>
                <a:gd name="connsiteX59" fmla="*/ 2283124 w 3640347"/>
                <a:gd name="connsiteY59" fmla="*/ 57509 h 572758"/>
                <a:gd name="connsiteX60" fmla="*/ 2311879 w 3640347"/>
                <a:gd name="connsiteY60" fmla="*/ 51758 h 572758"/>
                <a:gd name="connsiteX61" fmla="*/ 2375139 w 3640347"/>
                <a:gd name="connsiteY61" fmla="*/ 46007 h 572758"/>
                <a:gd name="connsiteX62" fmla="*/ 2501660 w 3640347"/>
                <a:gd name="connsiteY62" fmla="*/ 23004 h 572758"/>
                <a:gd name="connsiteX63" fmla="*/ 2570671 w 3640347"/>
                <a:gd name="connsiteY63" fmla="*/ 17253 h 572758"/>
                <a:gd name="connsiteX64" fmla="*/ 2599426 w 3640347"/>
                <a:gd name="connsiteY64" fmla="*/ 11502 h 572758"/>
                <a:gd name="connsiteX65" fmla="*/ 2622430 w 3640347"/>
                <a:gd name="connsiteY65" fmla="*/ 5751 h 572758"/>
                <a:gd name="connsiteX66" fmla="*/ 3640347 w 3640347"/>
                <a:gd name="connsiteY66" fmla="*/ 0 h 572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3640347" h="572758">
                  <a:moveTo>
                    <a:pt x="0" y="437072"/>
                  </a:moveTo>
                  <a:cubicBezTo>
                    <a:pt x="8217" y="416528"/>
                    <a:pt x="12256" y="404121"/>
                    <a:pt x="23003" y="385313"/>
                  </a:cubicBezTo>
                  <a:cubicBezTo>
                    <a:pt x="26432" y="379312"/>
                    <a:pt x="28644" y="371723"/>
                    <a:pt x="34505" y="368060"/>
                  </a:cubicBezTo>
                  <a:cubicBezTo>
                    <a:pt x="44786" y="361634"/>
                    <a:pt x="58923" y="363283"/>
                    <a:pt x="69011" y="356558"/>
                  </a:cubicBezTo>
                  <a:cubicBezTo>
                    <a:pt x="74762" y="352724"/>
                    <a:pt x="79948" y="347863"/>
                    <a:pt x="86264" y="345056"/>
                  </a:cubicBezTo>
                  <a:cubicBezTo>
                    <a:pt x="97343" y="340132"/>
                    <a:pt x="120769" y="333555"/>
                    <a:pt x="120769" y="333555"/>
                  </a:cubicBezTo>
                  <a:cubicBezTo>
                    <a:pt x="157320" y="336878"/>
                    <a:pt x="193750" y="339474"/>
                    <a:pt x="230037" y="345056"/>
                  </a:cubicBezTo>
                  <a:cubicBezTo>
                    <a:pt x="239698" y="346542"/>
                    <a:pt x="249175" y="349058"/>
                    <a:pt x="258792" y="350807"/>
                  </a:cubicBezTo>
                  <a:cubicBezTo>
                    <a:pt x="270265" y="352893"/>
                    <a:pt x="281796" y="354641"/>
                    <a:pt x="293298" y="356558"/>
                  </a:cubicBezTo>
                  <a:cubicBezTo>
                    <a:pt x="304800" y="360392"/>
                    <a:pt x="319230" y="359487"/>
                    <a:pt x="327803" y="368060"/>
                  </a:cubicBezTo>
                  <a:cubicBezTo>
                    <a:pt x="360509" y="400766"/>
                    <a:pt x="329017" y="374418"/>
                    <a:pt x="362309" y="391064"/>
                  </a:cubicBezTo>
                  <a:cubicBezTo>
                    <a:pt x="406903" y="413361"/>
                    <a:pt x="353449" y="393862"/>
                    <a:pt x="396815" y="408317"/>
                  </a:cubicBezTo>
                  <a:lnTo>
                    <a:pt x="431320" y="431321"/>
                  </a:lnTo>
                  <a:lnTo>
                    <a:pt x="448573" y="442823"/>
                  </a:lnTo>
                  <a:cubicBezTo>
                    <a:pt x="452407" y="448574"/>
                    <a:pt x="454873" y="455524"/>
                    <a:pt x="460075" y="460075"/>
                  </a:cubicBezTo>
                  <a:cubicBezTo>
                    <a:pt x="470478" y="469178"/>
                    <a:pt x="486287" y="472020"/>
                    <a:pt x="494581" y="483079"/>
                  </a:cubicBezTo>
                  <a:cubicBezTo>
                    <a:pt x="500332" y="490747"/>
                    <a:pt x="505056" y="499305"/>
                    <a:pt x="511834" y="506083"/>
                  </a:cubicBezTo>
                  <a:cubicBezTo>
                    <a:pt x="522983" y="517232"/>
                    <a:pt x="532306" y="518658"/>
                    <a:pt x="546339" y="523336"/>
                  </a:cubicBezTo>
                  <a:cubicBezTo>
                    <a:pt x="552090" y="529087"/>
                    <a:pt x="556530" y="536554"/>
                    <a:pt x="563592" y="540589"/>
                  </a:cubicBezTo>
                  <a:cubicBezTo>
                    <a:pt x="570455" y="544510"/>
                    <a:pt x="579025" y="544068"/>
                    <a:pt x="586596" y="546339"/>
                  </a:cubicBezTo>
                  <a:cubicBezTo>
                    <a:pt x="651684" y="565865"/>
                    <a:pt x="592485" y="555456"/>
                    <a:pt x="690113" y="563592"/>
                  </a:cubicBezTo>
                  <a:cubicBezTo>
                    <a:pt x="753927" y="576355"/>
                    <a:pt x="736474" y="575261"/>
                    <a:pt x="845388" y="563592"/>
                  </a:cubicBezTo>
                  <a:cubicBezTo>
                    <a:pt x="857443" y="562300"/>
                    <a:pt x="868637" y="556592"/>
                    <a:pt x="879894" y="552090"/>
                  </a:cubicBezTo>
                  <a:cubicBezTo>
                    <a:pt x="898943" y="544471"/>
                    <a:pt x="923474" y="534007"/>
                    <a:pt x="943154" y="529087"/>
                  </a:cubicBezTo>
                  <a:cubicBezTo>
                    <a:pt x="959664" y="524960"/>
                    <a:pt x="986664" y="518834"/>
                    <a:pt x="1000664" y="511834"/>
                  </a:cubicBezTo>
                  <a:cubicBezTo>
                    <a:pt x="1008332" y="508000"/>
                    <a:pt x="1016224" y="504585"/>
                    <a:pt x="1023667" y="500332"/>
                  </a:cubicBezTo>
                  <a:cubicBezTo>
                    <a:pt x="1029668" y="496903"/>
                    <a:pt x="1034424" y="491192"/>
                    <a:pt x="1040920" y="488830"/>
                  </a:cubicBezTo>
                  <a:cubicBezTo>
                    <a:pt x="1055776" y="483428"/>
                    <a:pt x="1071931" y="482327"/>
                    <a:pt x="1086928" y="477328"/>
                  </a:cubicBezTo>
                  <a:cubicBezTo>
                    <a:pt x="1092679" y="475411"/>
                    <a:pt x="1098759" y="474288"/>
                    <a:pt x="1104181" y="471577"/>
                  </a:cubicBezTo>
                  <a:cubicBezTo>
                    <a:pt x="1143897" y="451719"/>
                    <a:pt x="1096562" y="466293"/>
                    <a:pt x="1144437" y="454324"/>
                  </a:cubicBezTo>
                  <a:cubicBezTo>
                    <a:pt x="1188424" y="421335"/>
                    <a:pt x="1146234" y="450833"/>
                    <a:pt x="1190445" y="425570"/>
                  </a:cubicBezTo>
                  <a:cubicBezTo>
                    <a:pt x="1196446" y="422141"/>
                    <a:pt x="1201516" y="417159"/>
                    <a:pt x="1207698" y="414068"/>
                  </a:cubicBezTo>
                  <a:cubicBezTo>
                    <a:pt x="1272222" y="381805"/>
                    <a:pt x="1164174" y="444689"/>
                    <a:pt x="1247954" y="396815"/>
                  </a:cubicBezTo>
                  <a:cubicBezTo>
                    <a:pt x="1276832" y="380313"/>
                    <a:pt x="1253453" y="388707"/>
                    <a:pt x="1288211" y="373811"/>
                  </a:cubicBezTo>
                  <a:cubicBezTo>
                    <a:pt x="1293783" y="371423"/>
                    <a:pt x="1300042" y="370771"/>
                    <a:pt x="1305464" y="368060"/>
                  </a:cubicBezTo>
                  <a:cubicBezTo>
                    <a:pt x="1315462" y="363061"/>
                    <a:pt x="1324220" y="355806"/>
                    <a:pt x="1334218" y="350807"/>
                  </a:cubicBezTo>
                  <a:cubicBezTo>
                    <a:pt x="1339640" y="348096"/>
                    <a:pt x="1346049" y="347767"/>
                    <a:pt x="1351471" y="345056"/>
                  </a:cubicBezTo>
                  <a:cubicBezTo>
                    <a:pt x="1404143" y="318721"/>
                    <a:pt x="1316550" y="350974"/>
                    <a:pt x="1403230" y="316302"/>
                  </a:cubicBezTo>
                  <a:cubicBezTo>
                    <a:pt x="1413868" y="312047"/>
                    <a:pt x="1432730" y="310776"/>
                    <a:pt x="1443486" y="304800"/>
                  </a:cubicBezTo>
                  <a:cubicBezTo>
                    <a:pt x="1455570" y="298087"/>
                    <a:pt x="1465157" y="286930"/>
                    <a:pt x="1477992" y="281796"/>
                  </a:cubicBezTo>
                  <a:cubicBezTo>
                    <a:pt x="1487577" y="277962"/>
                    <a:pt x="1497045" y="273822"/>
                    <a:pt x="1506747" y="270294"/>
                  </a:cubicBezTo>
                  <a:cubicBezTo>
                    <a:pt x="1518141" y="266151"/>
                    <a:pt x="1530408" y="264214"/>
                    <a:pt x="1541252" y="258792"/>
                  </a:cubicBezTo>
                  <a:cubicBezTo>
                    <a:pt x="1571483" y="243676"/>
                    <a:pt x="1574662" y="240893"/>
                    <a:pt x="1604513" y="230038"/>
                  </a:cubicBezTo>
                  <a:cubicBezTo>
                    <a:pt x="1604526" y="230033"/>
                    <a:pt x="1647638" y="215663"/>
                    <a:pt x="1656271" y="212785"/>
                  </a:cubicBezTo>
                  <a:lnTo>
                    <a:pt x="1673524" y="207034"/>
                  </a:lnTo>
                  <a:cubicBezTo>
                    <a:pt x="1679275" y="205117"/>
                    <a:pt x="1684896" y="202753"/>
                    <a:pt x="1690777" y="201283"/>
                  </a:cubicBezTo>
                  <a:cubicBezTo>
                    <a:pt x="1698445" y="199366"/>
                    <a:pt x="1706283" y="198032"/>
                    <a:pt x="1713781" y="195532"/>
                  </a:cubicBezTo>
                  <a:cubicBezTo>
                    <a:pt x="1748086" y="184097"/>
                    <a:pt x="1739443" y="181928"/>
                    <a:pt x="1777041" y="172528"/>
                  </a:cubicBezTo>
                  <a:cubicBezTo>
                    <a:pt x="1829648" y="159376"/>
                    <a:pt x="1793021" y="173921"/>
                    <a:pt x="1840301" y="161026"/>
                  </a:cubicBezTo>
                  <a:cubicBezTo>
                    <a:pt x="1851998" y="157836"/>
                    <a:pt x="1863045" y="152465"/>
                    <a:pt x="1874807" y="149524"/>
                  </a:cubicBezTo>
                  <a:cubicBezTo>
                    <a:pt x="1882475" y="147607"/>
                    <a:pt x="1890240" y="146044"/>
                    <a:pt x="1897811" y="143773"/>
                  </a:cubicBezTo>
                  <a:cubicBezTo>
                    <a:pt x="1909424" y="140289"/>
                    <a:pt x="1920555" y="135213"/>
                    <a:pt x="1932317" y="132272"/>
                  </a:cubicBezTo>
                  <a:cubicBezTo>
                    <a:pt x="1947653" y="128438"/>
                    <a:pt x="1963328" y="125769"/>
                    <a:pt x="1978324" y="120770"/>
                  </a:cubicBezTo>
                  <a:cubicBezTo>
                    <a:pt x="1984075" y="118853"/>
                    <a:pt x="1989748" y="116684"/>
                    <a:pt x="1995577" y="115019"/>
                  </a:cubicBezTo>
                  <a:cubicBezTo>
                    <a:pt x="2003177" y="112848"/>
                    <a:pt x="2010981" y="111439"/>
                    <a:pt x="2018581" y="109268"/>
                  </a:cubicBezTo>
                  <a:cubicBezTo>
                    <a:pt x="2040136" y="103109"/>
                    <a:pt x="2034120" y="102260"/>
                    <a:pt x="2058837" y="97766"/>
                  </a:cubicBezTo>
                  <a:cubicBezTo>
                    <a:pt x="2072174" y="95341"/>
                    <a:pt x="2085675" y="93932"/>
                    <a:pt x="2099094" y="92015"/>
                  </a:cubicBezTo>
                  <a:cubicBezTo>
                    <a:pt x="2127748" y="82464"/>
                    <a:pt x="2133905" y="78826"/>
                    <a:pt x="2162354" y="74762"/>
                  </a:cubicBezTo>
                  <a:cubicBezTo>
                    <a:pt x="2179539" y="72307"/>
                    <a:pt x="2196928" y="71466"/>
                    <a:pt x="2214113" y="69011"/>
                  </a:cubicBezTo>
                  <a:cubicBezTo>
                    <a:pt x="2237200" y="65713"/>
                    <a:pt x="2260256" y="62083"/>
                    <a:pt x="2283124" y="57509"/>
                  </a:cubicBezTo>
                  <a:cubicBezTo>
                    <a:pt x="2292709" y="55592"/>
                    <a:pt x="2302180" y="52970"/>
                    <a:pt x="2311879" y="51758"/>
                  </a:cubicBezTo>
                  <a:cubicBezTo>
                    <a:pt x="2332889" y="49132"/>
                    <a:pt x="2354052" y="47924"/>
                    <a:pt x="2375139" y="46007"/>
                  </a:cubicBezTo>
                  <a:cubicBezTo>
                    <a:pt x="2419506" y="34915"/>
                    <a:pt x="2445997" y="27643"/>
                    <a:pt x="2501660" y="23004"/>
                  </a:cubicBezTo>
                  <a:lnTo>
                    <a:pt x="2570671" y="17253"/>
                  </a:lnTo>
                  <a:cubicBezTo>
                    <a:pt x="2580256" y="15336"/>
                    <a:pt x="2589884" y="13622"/>
                    <a:pt x="2599426" y="11502"/>
                  </a:cubicBezTo>
                  <a:cubicBezTo>
                    <a:pt x="2607142" y="9787"/>
                    <a:pt x="2614527" y="5840"/>
                    <a:pt x="2622430" y="5751"/>
                  </a:cubicBezTo>
                  <a:lnTo>
                    <a:pt x="3640347" y="0"/>
                  </a:lnTo>
                </a:path>
              </a:pathLst>
            </a:custGeom>
            <a:ln w="28575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3C3477C4-26B3-C242-BCF4-02A8DAFCB14C}"/>
              </a:ext>
            </a:extLst>
          </p:cNvPr>
          <p:cNvSpPr/>
          <p:nvPr/>
        </p:nvSpPr>
        <p:spPr>
          <a:xfrm>
            <a:off x="345440" y="4043680"/>
            <a:ext cx="1859280" cy="223520"/>
          </a:xfrm>
          <a:prstGeom prst="rect">
            <a:avLst/>
          </a:prstGeom>
          <a:solidFill>
            <a:srgbClr val="609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DDB62B89-7DBC-43E1-A9D3-6941CFD31103}"/>
                  </a:ext>
                </a:extLst>
              </p14:cNvPr>
              <p14:cNvContentPartPr/>
              <p14:nvPr/>
            </p14:nvContentPartPr>
            <p14:xfrm>
              <a:off x="5215218" y="249380"/>
              <a:ext cx="877680" cy="23112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DDB62B89-7DBC-43E1-A9D3-6941CFD3110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206574" y="240740"/>
                <a:ext cx="895327" cy="248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74F3F3D4-0C4B-4295-B785-8002B53D8A46}"/>
                  </a:ext>
                </a:extLst>
              </p14:cNvPr>
              <p14:cNvContentPartPr/>
              <p14:nvPr/>
            </p14:nvContentPartPr>
            <p14:xfrm>
              <a:off x="4522218" y="234980"/>
              <a:ext cx="587520" cy="233280"/>
            </p14:xfrm>
          </p:contentPart>
        </mc:Choice>
        <mc:Fallback xmlns=""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74F3F3D4-0C4B-4295-B785-8002B53D8A46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513218" y="226340"/>
                <a:ext cx="605160" cy="250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06728285"/>
      </p:ext>
    </p:extLst>
  </p:cSld>
  <p:clrMapOvr>
    <a:masterClrMapping/>
  </p:clrMapOvr>
  <p:transition>
    <p:fade thruBlk="1"/>
  </p:transition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Text Placeholder 32">
            <a:extLst>
              <a:ext uri="{FF2B5EF4-FFF2-40B4-BE49-F238E27FC236}">
                <a16:creationId xmlns:a16="http://schemas.microsoft.com/office/drawing/2014/main" id="{90D70EB9-7895-F74A-B697-0C40D66A04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Match the below lines to the following labels:</a:t>
            </a:r>
          </a:p>
          <a:p>
            <a:pPr lvl="1"/>
            <a:r>
              <a:rPr lang="en-US" dirty="0"/>
              <a:t>“Very High Learning Rate”</a:t>
            </a:r>
          </a:p>
          <a:p>
            <a:pPr lvl="1"/>
            <a:r>
              <a:rPr lang="en-US" dirty="0"/>
              <a:t>“High Learning Rate”</a:t>
            </a:r>
          </a:p>
          <a:p>
            <a:pPr lvl="1"/>
            <a:r>
              <a:rPr lang="en-US" dirty="0"/>
              <a:t>“Good Learning Rate”</a:t>
            </a:r>
          </a:p>
          <a:p>
            <a:pPr lvl="1"/>
            <a:r>
              <a:rPr lang="en-US" dirty="0"/>
              <a:t>“Low Learning Rate”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C0A732-F671-824A-989A-2248187AC7A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55</a:t>
            </a:fld>
            <a:endParaRPr lang="en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5FAECDB-120E-484C-82E4-9342438C8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 min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17480ED4-7C87-A747-8F6F-8A05B62FA775}"/>
              </a:ext>
            </a:extLst>
          </p:cNvPr>
          <p:cNvGrpSpPr/>
          <p:nvPr/>
        </p:nvGrpSpPr>
        <p:grpSpPr>
          <a:xfrm>
            <a:off x="2829148" y="1993623"/>
            <a:ext cx="4086371" cy="3002020"/>
            <a:chOff x="2909662" y="1700325"/>
            <a:chExt cx="4086371" cy="3002020"/>
          </a:xfrm>
        </p:grpSpPr>
        <p:cxnSp>
          <p:nvCxnSpPr>
            <p:cNvPr id="9" name="Straight Arrow Connector 8">
              <a:extLst>
                <a:ext uri="{FF2B5EF4-FFF2-40B4-BE49-F238E27FC236}">
                  <a16:creationId xmlns:a16="http://schemas.microsoft.com/office/drawing/2014/main" id="{EB36AC62-59FD-314E-BAA2-3B8610E47C67}"/>
                </a:ext>
              </a:extLst>
            </p:cNvPr>
            <p:cNvCxnSpPr/>
            <p:nvPr/>
          </p:nvCxnSpPr>
          <p:spPr>
            <a:xfrm flipV="1">
              <a:off x="3314392" y="1700325"/>
              <a:ext cx="0" cy="2848132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0" name="Straight Arrow Connector 9">
              <a:extLst>
                <a:ext uri="{FF2B5EF4-FFF2-40B4-BE49-F238E27FC236}">
                  <a16:creationId xmlns:a16="http://schemas.microsoft.com/office/drawing/2014/main" id="{686706B8-D652-E64F-BE0B-563B1F0A1299}"/>
                </a:ext>
              </a:extLst>
            </p:cNvPr>
            <p:cNvCxnSpPr>
              <a:cxnSpLocks/>
            </p:cNvCxnSpPr>
            <p:nvPr/>
          </p:nvCxnSpPr>
          <p:spPr>
            <a:xfrm>
              <a:off x="3063551" y="4266142"/>
              <a:ext cx="3505200" cy="0"/>
            </a:xfrm>
            <a:prstGeom prst="straightConnector1">
              <a:avLst/>
            </a:prstGeom>
            <a:ln w="28575"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AB0651B-7D38-6946-B774-2A39903471FE}"/>
                </a:ext>
              </a:extLst>
            </p:cNvPr>
            <p:cNvSpPr txBox="1"/>
            <p:nvPr/>
          </p:nvSpPr>
          <p:spPr>
            <a:xfrm>
              <a:off x="5474469" y="4394568"/>
              <a:ext cx="109428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Nunito Sans" pitchFamily="2" charset="77"/>
                </a:rPr>
                <a:t># iterations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C1940952-29BD-C945-A9CA-A3C24160050F}"/>
                </a:ext>
              </a:extLst>
            </p:cNvPr>
            <p:cNvSpPr txBox="1"/>
            <p:nvPr/>
          </p:nvSpPr>
          <p:spPr>
            <a:xfrm rot="16200000">
              <a:off x="2314211" y="2954719"/>
              <a:ext cx="149867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dirty="0">
                  <a:latin typeface="Nunito Sans" pitchFamily="2" charset="77"/>
                </a:rPr>
                <a:t>log likelihood</a:t>
              </a:r>
            </a:p>
          </p:txBody>
        </p:sp>
        <p:sp>
          <p:nvSpPr>
            <p:cNvPr id="28" name="Freeform 27">
              <a:extLst>
                <a:ext uri="{FF2B5EF4-FFF2-40B4-BE49-F238E27FC236}">
                  <a16:creationId xmlns:a16="http://schemas.microsoft.com/office/drawing/2014/main" id="{35BA849F-D892-D041-94B5-D203EAE82F0F}"/>
                </a:ext>
              </a:extLst>
            </p:cNvPr>
            <p:cNvSpPr/>
            <p:nvPr/>
          </p:nvSpPr>
          <p:spPr>
            <a:xfrm>
              <a:off x="3303928" y="2241950"/>
              <a:ext cx="3502324" cy="1495247"/>
            </a:xfrm>
            <a:custGeom>
              <a:avLst/>
              <a:gdLst>
                <a:gd name="connsiteX0" fmla="*/ 0 w 3502324"/>
                <a:gd name="connsiteY0" fmla="*/ 1495247 h 1495247"/>
                <a:gd name="connsiteX1" fmla="*/ 17252 w 3502324"/>
                <a:gd name="connsiteY1" fmla="*/ 1460741 h 1495247"/>
                <a:gd name="connsiteX2" fmla="*/ 23003 w 3502324"/>
                <a:gd name="connsiteY2" fmla="*/ 1426235 h 1495247"/>
                <a:gd name="connsiteX3" fmla="*/ 34505 w 3502324"/>
                <a:gd name="connsiteY3" fmla="*/ 1397480 h 1495247"/>
                <a:gd name="connsiteX4" fmla="*/ 57509 w 3502324"/>
                <a:gd name="connsiteY4" fmla="*/ 1345722 h 1495247"/>
                <a:gd name="connsiteX5" fmla="*/ 69011 w 3502324"/>
                <a:gd name="connsiteY5" fmla="*/ 1293963 h 1495247"/>
                <a:gd name="connsiteX6" fmla="*/ 86264 w 3502324"/>
                <a:gd name="connsiteY6" fmla="*/ 1270960 h 1495247"/>
                <a:gd name="connsiteX7" fmla="*/ 109268 w 3502324"/>
                <a:gd name="connsiteY7" fmla="*/ 1207699 h 1495247"/>
                <a:gd name="connsiteX8" fmla="*/ 120769 w 3502324"/>
                <a:gd name="connsiteY8" fmla="*/ 1190447 h 1495247"/>
                <a:gd name="connsiteX9" fmla="*/ 138022 w 3502324"/>
                <a:gd name="connsiteY9" fmla="*/ 1161692 h 1495247"/>
                <a:gd name="connsiteX10" fmla="*/ 143773 w 3502324"/>
                <a:gd name="connsiteY10" fmla="*/ 1144439 h 1495247"/>
                <a:gd name="connsiteX11" fmla="*/ 178279 w 3502324"/>
                <a:gd name="connsiteY11" fmla="*/ 1098431 h 1495247"/>
                <a:gd name="connsiteX12" fmla="*/ 230037 w 3502324"/>
                <a:gd name="connsiteY12" fmla="*/ 1029420 h 1495247"/>
                <a:gd name="connsiteX13" fmla="*/ 247290 w 3502324"/>
                <a:gd name="connsiteY13" fmla="*/ 1017918 h 1495247"/>
                <a:gd name="connsiteX14" fmla="*/ 264543 w 3502324"/>
                <a:gd name="connsiteY14" fmla="*/ 994914 h 1495247"/>
                <a:gd name="connsiteX15" fmla="*/ 316302 w 3502324"/>
                <a:gd name="connsiteY15" fmla="*/ 943156 h 1495247"/>
                <a:gd name="connsiteX16" fmla="*/ 373811 w 3502324"/>
                <a:gd name="connsiteY16" fmla="*/ 879896 h 1495247"/>
                <a:gd name="connsiteX17" fmla="*/ 391064 w 3502324"/>
                <a:gd name="connsiteY17" fmla="*/ 856892 h 1495247"/>
                <a:gd name="connsiteX18" fmla="*/ 408317 w 3502324"/>
                <a:gd name="connsiteY18" fmla="*/ 822386 h 1495247"/>
                <a:gd name="connsiteX19" fmla="*/ 425569 w 3502324"/>
                <a:gd name="connsiteY19" fmla="*/ 810884 h 1495247"/>
                <a:gd name="connsiteX20" fmla="*/ 465826 w 3502324"/>
                <a:gd name="connsiteY20" fmla="*/ 759126 h 1495247"/>
                <a:gd name="connsiteX21" fmla="*/ 477328 w 3502324"/>
                <a:gd name="connsiteY21" fmla="*/ 741873 h 1495247"/>
                <a:gd name="connsiteX22" fmla="*/ 500332 w 3502324"/>
                <a:gd name="connsiteY22" fmla="*/ 724620 h 1495247"/>
                <a:gd name="connsiteX23" fmla="*/ 534837 w 3502324"/>
                <a:gd name="connsiteY23" fmla="*/ 690114 h 1495247"/>
                <a:gd name="connsiteX24" fmla="*/ 552090 w 3502324"/>
                <a:gd name="connsiteY24" fmla="*/ 672862 h 1495247"/>
                <a:gd name="connsiteX25" fmla="*/ 569343 w 3502324"/>
                <a:gd name="connsiteY25" fmla="*/ 661360 h 1495247"/>
                <a:gd name="connsiteX26" fmla="*/ 632603 w 3502324"/>
                <a:gd name="connsiteY26" fmla="*/ 609601 h 1495247"/>
                <a:gd name="connsiteX27" fmla="*/ 644105 w 3502324"/>
                <a:gd name="connsiteY27" fmla="*/ 592348 h 1495247"/>
                <a:gd name="connsiteX28" fmla="*/ 701615 w 3502324"/>
                <a:gd name="connsiteY28" fmla="*/ 569345 h 1495247"/>
                <a:gd name="connsiteX29" fmla="*/ 718868 w 3502324"/>
                <a:gd name="connsiteY29" fmla="*/ 557843 h 1495247"/>
                <a:gd name="connsiteX30" fmla="*/ 736120 w 3502324"/>
                <a:gd name="connsiteY30" fmla="*/ 552092 h 1495247"/>
                <a:gd name="connsiteX31" fmla="*/ 759124 w 3502324"/>
                <a:gd name="connsiteY31" fmla="*/ 540590 h 1495247"/>
                <a:gd name="connsiteX32" fmla="*/ 787879 w 3502324"/>
                <a:gd name="connsiteY32" fmla="*/ 529088 h 1495247"/>
                <a:gd name="connsiteX33" fmla="*/ 805132 w 3502324"/>
                <a:gd name="connsiteY33" fmla="*/ 517586 h 1495247"/>
                <a:gd name="connsiteX34" fmla="*/ 851139 w 3502324"/>
                <a:gd name="connsiteY34" fmla="*/ 494582 h 1495247"/>
                <a:gd name="connsiteX35" fmla="*/ 925902 w 3502324"/>
                <a:gd name="connsiteY35" fmla="*/ 442824 h 1495247"/>
                <a:gd name="connsiteX36" fmla="*/ 960407 w 3502324"/>
                <a:gd name="connsiteY36" fmla="*/ 431322 h 1495247"/>
                <a:gd name="connsiteX37" fmla="*/ 1006415 w 3502324"/>
                <a:gd name="connsiteY37" fmla="*/ 396816 h 1495247"/>
                <a:gd name="connsiteX38" fmla="*/ 1086928 w 3502324"/>
                <a:gd name="connsiteY38" fmla="*/ 362311 h 1495247"/>
                <a:gd name="connsiteX39" fmla="*/ 1121434 w 3502324"/>
                <a:gd name="connsiteY39" fmla="*/ 350809 h 1495247"/>
                <a:gd name="connsiteX40" fmla="*/ 1230702 w 3502324"/>
                <a:gd name="connsiteY40" fmla="*/ 316303 h 1495247"/>
                <a:gd name="connsiteX41" fmla="*/ 1288211 w 3502324"/>
                <a:gd name="connsiteY41" fmla="*/ 299050 h 1495247"/>
                <a:gd name="connsiteX42" fmla="*/ 1351471 w 3502324"/>
                <a:gd name="connsiteY42" fmla="*/ 281797 h 1495247"/>
                <a:gd name="connsiteX43" fmla="*/ 1426234 w 3502324"/>
                <a:gd name="connsiteY43" fmla="*/ 247292 h 1495247"/>
                <a:gd name="connsiteX44" fmla="*/ 1483743 w 3502324"/>
                <a:gd name="connsiteY44" fmla="*/ 235790 h 1495247"/>
                <a:gd name="connsiteX45" fmla="*/ 1529751 w 3502324"/>
                <a:gd name="connsiteY45" fmla="*/ 224288 h 1495247"/>
                <a:gd name="connsiteX46" fmla="*/ 1616015 w 3502324"/>
                <a:gd name="connsiteY46" fmla="*/ 201284 h 1495247"/>
                <a:gd name="connsiteX47" fmla="*/ 1719532 w 3502324"/>
                <a:gd name="connsiteY47" fmla="*/ 172530 h 1495247"/>
                <a:gd name="connsiteX48" fmla="*/ 1754037 w 3502324"/>
                <a:gd name="connsiteY48" fmla="*/ 166779 h 1495247"/>
                <a:gd name="connsiteX49" fmla="*/ 1800045 w 3502324"/>
                <a:gd name="connsiteY49" fmla="*/ 149526 h 1495247"/>
                <a:gd name="connsiteX50" fmla="*/ 1880558 w 3502324"/>
                <a:gd name="connsiteY50" fmla="*/ 138024 h 1495247"/>
                <a:gd name="connsiteX51" fmla="*/ 1949569 w 3502324"/>
                <a:gd name="connsiteY51" fmla="*/ 126522 h 1495247"/>
                <a:gd name="connsiteX52" fmla="*/ 1989826 w 3502324"/>
                <a:gd name="connsiteY52" fmla="*/ 120771 h 1495247"/>
                <a:gd name="connsiteX53" fmla="*/ 2030083 w 3502324"/>
                <a:gd name="connsiteY53" fmla="*/ 103518 h 1495247"/>
                <a:gd name="connsiteX54" fmla="*/ 2064588 w 3502324"/>
                <a:gd name="connsiteY54" fmla="*/ 97767 h 1495247"/>
                <a:gd name="connsiteX55" fmla="*/ 2421147 w 3502324"/>
                <a:gd name="connsiteY55" fmla="*/ 86265 h 1495247"/>
                <a:gd name="connsiteX56" fmla="*/ 2541917 w 3502324"/>
                <a:gd name="connsiteY56" fmla="*/ 69013 h 1495247"/>
                <a:gd name="connsiteX57" fmla="*/ 2564920 w 3502324"/>
                <a:gd name="connsiteY57" fmla="*/ 63262 h 1495247"/>
                <a:gd name="connsiteX58" fmla="*/ 2639683 w 3502324"/>
                <a:gd name="connsiteY58" fmla="*/ 51760 h 1495247"/>
                <a:gd name="connsiteX59" fmla="*/ 2714445 w 3502324"/>
                <a:gd name="connsiteY59" fmla="*/ 40258 h 1495247"/>
                <a:gd name="connsiteX60" fmla="*/ 2817962 w 3502324"/>
                <a:gd name="connsiteY60" fmla="*/ 28756 h 1495247"/>
                <a:gd name="connsiteX61" fmla="*/ 2852468 w 3502324"/>
                <a:gd name="connsiteY61" fmla="*/ 23005 h 1495247"/>
                <a:gd name="connsiteX62" fmla="*/ 3140015 w 3502324"/>
                <a:gd name="connsiteY62" fmla="*/ 11503 h 1495247"/>
                <a:gd name="connsiteX63" fmla="*/ 3237781 w 3502324"/>
                <a:gd name="connsiteY63" fmla="*/ 5752 h 1495247"/>
                <a:gd name="connsiteX64" fmla="*/ 3502324 w 3502324"/>
                <a:gd name="connsiteY64" fmla="*/ 1 h 1495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</a:cxnLst>
              <a:rect l="l" t="t" r="r" b="b"/>
              <a:pathLst>
                <a:path w="3502324" h="1495247" fill="none" extrusionOk="0">
                  <a:moveTo>
                    <a:pt x="0" y="1495247"/>
                  </a:moveTo>
                  <a:cubicBezTo>
                    <a:pt x="6442" y="1485134"/>
                    <a:pt x="13645" y="1472931"/>
                    <a:pt x="17252" y="1460741"/>
                  </a:cubicBezTo>
                  <a:cubicBezTo>
                    <a:pt x="22203" y="1448382"/>
                    <a:pt x="20784" y="1435497"/>
                    <a:pt x="23003" y="1426235"/>
                  </a:cubicBezTo>
                  <a:cubicBezTo>
                    <a:pt x="27001" y="1416855"/>
                    <a:pt x="31647" y="1406922"/>
                    <a:pt x="34505" y="1397480"/>
                  </a:cubicBezTo>
                  <a:cubicBezTo>
                    <a:pt x="56722" y="1355663"/>
                    <a:pt x="28113" y="1390873"/>
                    <a:pt x="57509" y="1345722"/>
                  </a:cubicBezTo>
                  <a:cubicBezTo>
                    <a:pt x="58167" y="1335620"/>
                    <a:pt x="62600" y="1307505"/>
                    <a:pt x="69011" y="1293963"/>
                  </a:cubicBezTo>
                  <a:cubicBezTo>
                    <a:pt x="72223" y="1285272"/>
                    <a:pt x="81574" y="1278390"/>
                    <a:pt x="86264" y="1270960"/>
                  </a:cubicBezTo>
                  <a:cubicBezTo>
                    <a:pt x="96523" y="1247686"/>
                    <a:pt x="98713" y="1230998"/>
                    <a:pt x="109268" y="1207699"/>
                  </a:cubicBezTo>
                  <a:cubicBezTo>
                    <a:pt x="112991" y="1201932"/>
                    <a:pt x="117818" y="1196205"/>
                    <a:pt x="120769" y="1190447"/>
                  </a:cubicBezTo>
                  <a:cubicBezTo>
                    <a:pt x="128582" y="1181787"/>
                    <a:pt x="134327" y="1172532"/>
                    <a:pt x="138022" y="1161692"/>
                  </a:cubicBezTo>
                  <a:cubicBezTo>
                    <a:pt x="140415" y="1157231"/>
                    <a:pt x="140697" y="1149451"/>
                    <a:pt x="143773" y="1144439"/>
                  </a:cubicBezTo>
                  <a:cubicBezTo>
                    <a:pt x="153705" y="1128097"/>
                    <a:pt x="167466" y="1114098"/>
                    <a:pt x="178279" y="1098431"/>
                  </a:cubicBezTo>
                  <a:cubicBezTo>
                    <a:pt x="195232" y="1075739"/>
                    <a:pt x="208170" y="1052555"/>
                    <a:pt x="230037" y="1029420"/>
                  </a:cubicBezTo>
                  <a:cubicBezTo>
                    <a:pt x="234969" y="1024338"/>
                    <a:pt x="242569" y="1022505"/>
                    <a:pt x="247290" y="1017918"/>
                  </a:cubicBezTo>
                  <a:cubicBezTo>
                    <a:pt x="255548" y="1011480"/>
                    <a:pt x="256850" y="1002680"/>
                    <a:pt x="264543" y="994914"/>
                  </a:cubicBezTo>
                  <a:cubicBezTo>
                    <a:pt x="279759" y="979348"/>
                    <a:pt x="302911" y="962709"/>
                    <a:pt x="316302" y="943156"/>
                  </a:cubicBezTo>
                  <a:cubicBezTo>
                    <a:pt x="362011" y="885359"/>
                    <a:pt x="337292" y="901944"/>
                    <a:pt x="373811" y="879896"/>
                  </a:cubicBezTo>
                  <a:cubicBezTo>
                    <a:pt x="378843" y="873983"/>
                    <a:pt x="386967" y="866166"/>
                    <a:pt x="391064" y="856892"/>
                  </a:cubicBezTo>
                  <a:cubicBezTo>
                    <a:pt x="395438" y="846160"/>
                    <a:pt x="400763" y="834619"/>
                    <a:pt x="408317" y="822386"/>
                  </a:cubicBezTo>
                  <a:cubicBezTo>
                    <a:pt x="411214" y="817077"/>
                    <a:pt x="419707" y="815175"/>
                    <a:pt x="425569" y="810884"/>
                  </a:cubicBezTo>
                  <a:cubicBezTo>
                    <a:pt x="448593" y="771292"/>
                    <a:pt x="411431" y="823339"/>
                    <a:pt x="465826" y="759126"/>
                  </a:cubicBezTo>
                  <a:cubicBezTo>
                    <a:pt x="470446" y="752400"/>
                    <a:pt x="472184" y="746608"/>
                    <a:pt x="477328" y="741873"/>
                  </a:cubicBezTo>
                  <a:cubicBezTo>
                    <a:pt x="484348" y="736149"/>
                    <a:pt x="493586" y="732072"/>
                    <a:pt x="500332" y="724620"/>
                  </a:cubicBezTo>
                  <a:cubicBezTo>
                    <a:pt x="513346" y="713282"/>
                    <a:pt x="523094" y="704281"/>
                    <a:pt x="534837" y="690114"/>
                  </a:cubicBezTo>
                  <a:cubicBezTo>
                    <a:pt x="541416" y="685535"/>
                    <a:pt x="545603" y="677098"/>
                    <a:pt x="552090" y="672862"/>
                  </a:cubicBezTo>
                  <a:cubicBezTo>
                    <a:pt x="557385" y="669192"/>
                    <a:pt x="565502" y="666227"/>
                    <a:pt x="569343" y="661360"/>
                  </a:cubicBezTo>
                  <a:cubicBezTo>
                    <a:pt x="636966" y="615451"/>
                    <a:pt x="580937" y="640079"/>
                    <a:pt x="632603" y="609601"/>
                  </a:cubicBezTo>
                  <a:cubicBezTo>
                    <a:pt x="636620" y="604278"/>
                    <a:pt x="640056" y="596965"/>
                    <a:pt x="644105" y="592348"/>
                  </a:cubicBezTo>
                  <a:cubicBezTo>
                    <a:pt x="658884" y="581975"/>
                    <a:pt x="688223" y="575182"/>
                    <a:pt x="701615" y="569345"/>
                  </a:cubicBezTo>
                  <a:cubicBezTo>
                    <a:pt x="708715" y="566497"/>
                    <a:pt x="712827" y="560596"/>
                    <a:pt x="718868" y="557843"/>
                  </a:cubicBezTo>
                  <a:cubicBezTo>
                    <a:pt x="724713" y="554897"/>
                    <a:pt x="730616" y="555446"/>
                    <a:pt x="736120" y="552092"/>
                  </a:cubicBezTo>
                  <a:cubicBezTo>
                    <a:pt x="744280" y="548680"/>
                    <a:pt x="752146" y="542674"/>
                    <a:pt x="759124" y="540590"/>
                  </a:cubicBezTo>
                  <a:cubicBezTo>
                    <a:pt x="768390" y="535797"/>
                    <a:pt x="778348" y="533245"/>
                    <a:pt x="787879" y="529088"/>
                  </a:cubicBezTo>
                  <a:cubicBezTo>
                    <a:pt x="794518" y="526002"/>
                    <a:pt x="799472" y="520109"/>
                    <a:pt x="805132" y="517586"/>
                  </a:cubicBezTo>
                  <a:cubicBezTo>
                    <a:pt x="842291" y="496190"/>
                    <a:pt x="768123" y="538267"/>
                    <a:pt x="851139" y="494582"/>
                  </a:cubicBezTo>
                  <a:cubicBezTo>
                    <a:pt x="872734" y="479034"/>
                    <a:pt x="905325" y="451419"/>
                    <a:pt x="925902" y="442824"/>
                  </a:cubicBezTo>
                  <a:cubicBezTo>
                    <a:pt x="933291" y="443030"/>
                    <a:pt x="950239" y="435534"/>
                    <a:pt x="960407" y="431322"/>
                  </a:cubicBezTo>
                  <a:cubicBezTo>
                    <a:pt x="972838" y="419378"/>
                    <a:pt x="989355" y="403373"/>
                    <a:pt x="1006415" y="396816"/>
                  </a:cubicBezTo>
                  <a:cubicBezTo>
                    <a:pt x="1035937" y="382405"/>
                    <a:pt x="1045853" y="376341"/>
                    <a:pt x="1086928" y="362311"/>
                  </a:cubicBezTo>
                  <a:cubicBezTo>
                    <a:pt x="1099113" y="360348"/>
                    <a:pt x="1111579" y="354432"/>
                    <a:pt x="1121434" y="350809"/>
                  </a:cubicBezTo>
                  <a:cubicBezTo>
                    <a:pt x="1220237" y="309951"/>
                    <a:pt x="1173415" y="326038"/>
                    <a:pt x="1230702" y="316303"/>
                  </a:cubicBezTo>
                  <a:cubicBezTo>
                    <a:pt x="1290048" y="301247"/>
                    <a:pt x="1228286" y="315953"/>
                    <a:pt x="1288211" y="299050"/>
                  </a:cubicBezTo>
                  <a:cubicBezTo>
                    <a:pt x="1360477" y="277435"/>
                    <a:pt x="1275774" y="292043"/>
                    <a:pt x="1351471" y="281797"/>
                  </a:cubicBezTo>
                  <a:cubicBezTo>
                    <a:pt x="1366917" y="274341"/>
                    <a:pt x="1407056" y="250846"/>
                    <a:pt x="1426234" y="247292"/>
                  </a:cubicBezTo>
                  <a:cubicBezTo>
                    <a:pt x="1445529" y="242391"/>
                    <a:pt x="1468927" y="241390"/>
                    <a:pt x="1483743" y="235790"/>
                  </a:cubicBezTo>
                  <a:cubicBezTo>
                    <a:pt x="1510145" y="227515"/>
                    <a:pt x="1494464" y="231535"/>
                    <a:pt x="1529751" y="224288"/>
                  </a:cubicBezTo>
                  <a:cubicBezTo>
                    <a:pt x="1584865" y="191837"/>
                    <a:pt x="1529995" y="219606"/>
                    <a:pt x="1616015" y="201284"/>
                  </a:cubicBezTo>
                  <a:cubicBezTo>
                    <a:pt x="1648627" y="190915"/>
                    <a:pt x="1689495" y="177539"/>
                    <a:pt x="1719532" y="172530"/>
                  </a:cubicBezTo>
                  <a:cubicBezTo>
                    <a:pt x="1731217" y="170386"/>
                    <a:pt x="1743027" y="168069"/>
                    <a:pt x="1754037" y="166779"/>
                  </a:cubicBezTo>
                  <a:cubicBezTo>
                    <a:pt x="1766980" y="163153"/>
                    <a:pt x="1790116" y="152170"/>
                    <a:pt x="1800045" y="149526"/>
                  </a:cubicBezTo>
                  <a:cubicBezTo>
                    <a:pt x="1826411" y="140206"/>
                    <a:pt x="1854452" y="139940"/>
                    <a:pt x="1880558" y="138024"/>
                  </a:cubicBezTo>
                  <a:cubicBezTo>
                    <a:pt x="1920671" y="127705"/>
                    <a:pt x="1888529" y="139725"/>
                    <a:pt x="1949569" y="126522"/>
                  </a:cubicBezTo>
                  <a:cubicBezTo>
                    <a:pt x="1963051" y="125168"/>
                    <a:pt x="1977696" y="121370"/>
                    <a:pt x="1989826" y="120771"/>
                  </a:cubicBezTo>
                  <a:cubicBezTo>
                    <a:pt x="2002300" y="115682"/>
                    <a:pt x="2014442" y="107653"/>
                    <a:pt x="2030083" y="103518"/>
                  </a:cubicBezTo>
                  <a:cubicBezTo>
                    <a:pt x="2042504" y="101475"/>
                    <a:pt x="2054363" y="99744"/>
                    <a:pt x="2064588" y="97767"/>
                  </a:cubicBezTo>
                  <a:cubicBezTo>
                    <a:pt x="2215192" y="60450"/>
                    <a:pt x="1910155" y="101003"/>
                    <a:pt x="2421147" y="86265"/>
                  </a:cubicBezTo>
                  <a:cubicBezTo>
                    <a:pt x="2518781" y="64328"/>
                    <a:pt x="2426634" y="87878"/>
                    <a:pt x="2541917" y="69013"/>
                  </a:cubicBezTo>
                  <a:cubicBezTo>
                    <a:pt x="2549115" y="68634"/>
                    <a:pt x="2558034" y="64221"/>
                    <a:pt x="2564920" y="63262"/>
                  </a:cubicBezTo>
                  <a:cubicBezTo>
                    <a:pt x="2588484" y="58485"/>
                    <a:pt x="2612723" y="52050"/>
                    <a:pt x="2639683" y="51760"/>
                  </a:cubicBezTo>
                  <a:cubicBezTo>
                    <a:pt x="2675710" y="36605"/>
                    <a:pt x="2653674" y="49639"/>
                    <a:pt x="2714445" y="40258"/>
                  </a:cubicBezTo>
                  <a:cubicBezTo>
                    <a:pt x="2748056" y="38313"/>
                    <a:pt x="2783902" y="34930"/>
                    <a:pt x="2817962" y="28756"/>
                  </a:cubicBezTo>
                  <a:cubicBezTo>
                    <a:pt x="2829056" y="28308"/>
                    <a:pt x="2841826" y="22670"/>
                    <a:pt x="2852468" y="23005"/>
                  </a:cubicBezTo>
                  <a:cubicBezTo>
                    <a:pt x="2944705" y="12139"/>
                    <a:pt x="3063851" y="9953"/>
                    <a:pt x="3140015" y="11503"/>
                  </a:cubicBezTo>
                  <a:cubicBezTo>
                    <a:pt x="3175533" y="4407"/>
                    <a:pt x="3206749" y="10267"/>
                    <a:pt x="3237781" y="5752"/>
                  </a:cubicBezTo>
                  <a:cubicBezTo>
                    <a:pt x="3411526" y="908"/>
                    <a:pt x="3404374" y="1004"/>
                    <a:pt x="3502324" y="1"/>
                  </a:cubicBezTo>
                </a:path>
                <a:path w="3502324" h="1495247" stroke="0" extrusionOk="0">
                  <a:moveTo>
                    <a:pt x="0" y="1495247"/>
                  </a:moveTo>
                  <a:cubicBezTo>
                    <a:pt x="3562" y="1482395"/>
                    <a:pt x="12961" y="1473025"/>
                    <a:pt x="17252" y="1460741"/>
                  </a:cubicBezTo>
                  <a:cubicBezTo>
                    <a:pt x="21568" y="1449811"/>
                    <a:pt x="19701" y="1437492"/>
                    <a:pt x="23003" y="1426235"/>
                  </a:cubicBezTo>
                  <a:cubicBezTo>
                    <a:pt x="25523" y="1416466"/>
                    <a:pt x="31021" y="1408486"/>
                    <a:pt x="34505" y="1397480"/>
                  </a:cubicBezTo>
                  <a:cubicBezTo>
                    <a:pt x="47787" y="1352221"/>
                    <a:pt x="35730" y="1400282"/>
                    <a:pt x="57509" y="1345722"/>
                  </a:cubicBezTo>
                  <a:cubicBezTo>
                    <a:pt x="59734" y="1337373"/>
                    <a:pt x="63406" y="1303447"/>
                    <a:pt x="69011" y="1293963"/>
                  </a:cubicBezTo>
                  <a:cubicBezTo>
                    <a:pt x="72211" y="1285403"/>
                    <a:pt x="80508" y="1280375"/>
                    <a:pt x="86264" y="1270960"/>
                  </a:cubicBezTo>
                  <a:cubicBezTo>
                    <a:pt x="97984" y="1245991"/>
                    <a:pt x="98227" y="1231762"/>
                    <a:pt x="109268" y="1207699"/>
                  </a:cubicBezTo>
                  <a:cubicBezTo>
                    <a:pt x="112407" y="1201569"/>
                    <a:pt x="117676" y="1196445"/>
                    <a:pt x="120769" y="1190447"/>
                  </a:cubicBezTo>
                  <a:cubicBezTo>
                    <a:pt x="125374" y="1180755"/>
                    <a:pt x="133419" y="1172014"/>
                    <a:pt x="138022" y="1161692"/>
                  </a:cubicBezTo>
                  <a:cubicBezTo>
                    <a:pt x="141153" y="1156895"/>
                    <a:pt x="140581" y="1150209"/>
                    <a:pt x="143773" y="1144439"/>
                  </a:cubicBezTo>
                  <a:cubicBezTo>
                    <a:pt x="155776" y="1130902"/>
                    <a:pt x="169503" y="1116656"/>
                    <a:pt x="178279" y="1098431"/>
                  </a:cubicBezTo>
                  <a:cubicBezTo>
                    <a:pt x="198999" y="1069414"/>
                    <a:pt x="207756" y="1050672"/>
                    <a:pt x="230037" y="1029420"/>
                  </a:cubicBezTo>
                  <a:cubicBezTo>
                    <a:pt x="234731" y="1024565"/>
                    <a:pt x="241524" y="1022199"/>
                    <a:pt x="247290" y="1017918"/>
                  </a:cubicBezTo>
                  <a:cubicBezTo>
                    <a:pt x="252440" y="1011024"/>
                    <a:pt x="257613" y="1001082"/>
                    <a:pt x="264543" y="994914"/>
                  </a:cubicBezTo>
                  <a:cubicBezTo>
                    <a:pt x="281206" y="975454"/>
                    <a:pt x="300343" y="962988"/>
                    <a:pt x="316302" y="943156"/>
                  </a:cubicBezTo>
                  <a:cubicBezTo>
                    <a:pt x="359442" y="888371"/>
                    <a:pt x="342753" y="906776"/>
                    <a:pt x="373811" y="879896"/>
                  </a:cubicBezTo>
                  <a:cubicBezTo>
                    <a:pt x="379486" y="874043"/>
                    <a:pt x="387029" y="864579"/>
                    <a:pt x="391064" y="856892"/>
                  </a:cubicBezTo>
                  <a:cubicBezTo>
                    <a:pt x="396387" y="847918"/>
                    <a:pt x="400001" y="832706"/>
                    <a:pt x="408317" y="822386"/>
                  </a:cubicBezTo>
                  <a:cubicBezTo>
                    <a:pt x="413008" y="817935"/>
                    <a:pt x="419468" y="814903"/>
                    <a:pt x="425569" y="810884"/>
                  </a:cubicBezTo>
                  <a:cubicBezTo>
                    <a:pt x="452105" y="768538"/>
                    <a:pt x="418548" y="818802"/>
                    <a:pt x="465826" y="759126"/>
                  </a:cubicBezTo>
                  <a:cubicBezTo>
                    <a:pt x="470404" y="753958"/>
                    <a:pt x="472095" y="747804"/>
                    <a:pt x="477328" y="741873"/>
                  </a:cubicBezTo>
                  <a:cubicBezTo>
                    <a:pt x="483633" y="736045"/>
                    <a:pt x="492991" y="730745"/>
                    <a:pt x="500332" y="724620"/>
                  </a:cubicBezTo>
                  <a:cubicBezTo>
                    <a:pt x="515447" y="714686"/>
                    <a:pt x="523264" y="700152"/>
                    <a:pt x="534837" y="690114"/>
                  </a:cubicBezTo>
                  <a:cubicBezTo>
                    <a:pt x="541195" y="684745"/>
                    <a:pt x="543878" y="677690"/>
                    <a:pt x="552090" y="672862"/>
                  </a:cubicBezTo>
                  <a:cubicBezTo>
                    <a:pt x="557508" y="670066"/>
                    <a:pt x="563952" y="665244"/>
                    <a:pt x="569343" y="661360"/>
                  </a:cubicBezTo>
                  <a:cubicBezTo>
                    <a:pt x="629422" y="608143"/>
                    <a:pt x="579869" y="639904"/>
                    <a:pt x="632603" y="609601"/>
                  </a:cubicBezTo>
                  <a:cubicBezTo>
                    <a:pt x="635948" y="603662"/>
                    <a:pt x="639615" y="595966"/>
                    <a:pt x="644105" y="592348"/>
                  </a:cubicBezTo>
                  <a:cubicBezTo>
                    <a:pt x="655229" y="582446"/>
                    <a:pt x="688659" y="577722"/>
                    <a:pt x="701615" y="569345"/>
                  </a:cubicBezTo>
                  <a:cubicBezTo>
                    <a:pt x="708607" y="566404"/>
                    <a:pt x="712566" y="561384"/>
                    <a:pt x="718868" y="557843"/>
                  </a:cubicBezTo>
                  <a:cubicBezTo>
                    <a:pt x="724563" y="555210"/>
                    <a:pt x="730216" y="553398"/>
                    <a:pt x="736120" y="552092"/>
                  </a:cubicBezTo>
                  <a:cubicBezTo>
                    <a:pt x="744234" y="548722"/>
                    <a:pt x="751465" y="544253"/>
                    <a:pt x="759124" y="540590"/>
                  </a:cubicBezTo>
                  <a:cubicBezTo>
                    <a:pt x="770000" y="537778"/>
                    <a:pt x="778876" y="534267"/>
                    <a:pt x="787879" y="529088"/>
                  </a:cubicBezTo>
                  <a:cubicBezTo>
                    <a:pt x="794817" y="526745"/>
                    <a:pt x="798717" y="520366"/>
                    <a:pt x="805132" y="517586"/>
                  </a:cubicBezTo>
                  <a:cubicBezTo>
                    <a:pt x="848224" y="498632"/>
                    <a:pt x="785523" y="543785"/>
                    <a:pt x="851139" y="494582"/>
                  </a:cubicBezTo>
                  <a:cubicBezTo>
                    <a:pt x="873682" y="479286"/>
                    <a:pt x="902349" y="446120"/>
                    <a:pt x="925902" y="442824"/>
                  </a:cubicBezTo>
                  <a:cubicBezTo>
                    <a:pt x="934538" y="442778"/>
                    <a:pt x="944862" y="433602"/>
                    <a:pt x="960407" y="431322"/>
                  </a:cubicBezTo>
                  <a:cubicBezTo>
                    <a:pt x="974679" y="418603"/>
                    <a:pt x="991177" y="403325"/>
                    <a:pt x="1006415" y="396816"/>
                  </a:cubicBezTo>
                  <a:cubicBezTo>
                    <a:pt x="1037987" y="382715"/>
                    <a:pt x="1049752" y="375768"/>
                    <a:pt x="1086928" y="362311"/>
                  </a:cubicBezTo>
                  <a:cubicBezTo>
                    <a:pt x="1097876" y="358680"/>
                    <a:pt x="1109999" y="352994"/>
                    <a:pt x="1121434" y="350809"/>
                  </a:cubicBezTo>
                  <a:cubicBezTo>
                    <a:pt x="1214830" y="307882"/>
                    <a:pt x="1167201" y="325924"/>
                    <a:pt x="1230702" y="316303"/>
                  </a:cubicBezTo>
                  <a:cubicBezTo>
                    <a:pt x="1285575" y="292288"/>
                    <a:pt x="1228311" y="313857"/>
                    <a:pt x="1288211" y="299050"/>
                  </a:cubicBezTo>
                  <a:cubicBezTo>
                    <a:pt x="1373397" y="273288"/>
                    <a:pt x="1291231" y="295047"/>
                    <a:pt x="1351471" y="281797"/>
                  </a:cubicBezTo>
                  <a:cubicBezTo>
                    <a:pt x="1364876" y="273183"/>
                    <a:pt x="1407639" y="250333"/>
                    <a:pt x="1426234" y="247292"/>
                  </a:cubicBezTo>
                  <a:cubicBezTo>
                    <a:pt x="1444829" y="243717"/>
                    <a:pt x="1463892" y="240573"/>
                    <a:pt x="1483743" y="235790"/>
                  </a:cubicBezTo>
                  <a:cubicBezTo>
                    <a:pt x="1511101" y="227618"/>
                    <a:pt x="1494536" y="231372"/>
                    <a:pt x="1529751" y="224288"/>
                  </a:cubicBezTo>
                  <a:cubicBezTo>
                    <a:pt x="1577174" y="204757"/>
                    <a:pt x="1525802" y="221780"/>
                    <a:pt x="1616015" y="201284"/>
                  </a:cubicBezTo>
                  <a:cubicBezTo>
                    <a:pt x="1649051" y="193231"/>
                    <a:pt x="1684040" y="180946"/>
                    <a:pt x="1719532" y="172530"/>
                  </a:cubicBezTo>
                  <a:cubicBezTo>
                    <a:pt x="1730211" y="169891"/>
                    <a:pt x="1743074" y="169347"/>
                    <a:pt x="1754037" y="166779"/>
                  </a:cubicBezTo>
                  <a:cubicBezTo>
                    <a:pt x="1766018" y="164074"/>
                    <a:pt x="1790709" y="152678"/>
                    <a:pt x="1800045" y="149526"/>
                  </a:cubicBezTo>
                  <a:cubicBezTo>
                    <a:pt x="1825246" y="138726"/>
                    <a:pt x="1851715" y="137944"/>
                    <a:pt x="1880558" y="138024"/>
                  </a:cubicBezTo>
                  <a:cubicBezTo>
                    <a:pt x="1914498" y="127970"/>
                    <a:pt x="1886524" y="137747"/>
                    <a:pt x="1949569" y="126522"/>
                  </a:cubicBezTo>
                  <a:cubicBezTo>
                    <a:pt x="1960995" y="125327"/>
                    <a:pt x="1976952" y="124183"/>
                    <a:pt x="1989826" y="120771"/>
                  </a:cubicBezTo>
                  <a:cubicBezTo>
                    <a:pt x="2001351" y="114691"/>
                    <a:pt x="2016103" y="107132"/>
                    <a:pt x="2030083" y="103518"/>
                  </a:cubicBezTo>
                  <a:cubicBezTo>
                    <a:pt x="2041379" y="99800"/>
                    <a:pt x="2054295" y="98626"/>
                    <a:pt x="2064588" y="97767"/>
                  </a:cubicBezTo>
                  <a:cubicBezTo>
                    <a:pt x="2225052" y="63773"/>
                    <a:pt x="1949818" y="66034"/>
                    <a:pt x="2421147" y="86265"/>
                  </a:cubicBezTo>
                  <a:cubicBezTo>
                    <a:pt x="2511509" y="78362"/>
                    <a:pt x="2429529" y="77331"/>
                    <a:pt x="2541917" y="69013"/>
                  </a:cubicBezTo>
                  <a:cubicBezTo>
                    <a:pt x="2550090" y="68110"/>
                    <a:pt x="2557061" y="63693"/>
                    <a:pt x="2564920" y="63262"/>
                  </a:cubicBezTo>
                  <a:cubicBezTo>
                    <a:pt x="2585053" y="59396"/>
                    <a:pt x="2617617" y="59074"/>
                    <a:pt x="2639683" y="51760"/>
                  </a:cubicBezTo>
                  <a:cubicBezTo>
                    <a:pt x="2675625" y="40238"/>
                    <a:pt x="2651004" y="46541"/>
                    <a:pt x="2714445" y="40258"/>
                  </a:cubicBezTo>
                  <a:cubicBezTo>
                    <a:pt x="2750741" y="32297"/>
                    <a:pt x="2787506" y="36137"/>
                    <a:pt x="2817962" y="28756"/>
                  </a:cubicBezTo>
                  <a:cubicBezTo>
                    <a:pt x="2829873" y="26197"/>
                    <a:pt x="2841347" y="24067"/>
                    <a:pt x="2852468" y="23005"/>
                  </a:cubicBezTo>
                  <a:cubicBezTo>
                    <a:pt x="2954534" y="14895"/>
                    <a:pt x="3052564" y="22719"/>
                    <a:pt x="3140015" y="11503"/>
                  </a:cubicBezTo>
                  <a:cubicBezTo>
                    <a:pt x="3168839" y="8172"/>
                    <a:pt x="3206091" y="6815"/>
                    <a:pt x="3237781" y="5752"/>
                  </a:cubicBezTo>
                  <a:cubicBezTo>
                    <a:pt x="3411304" y="-1592"/>
                    <a:pt x="3403811" y="-76"/>
                    <a:pt x="3502324" y="1"/>
                  </a:cubicBezTo>
                </a:path>
              </a:pathLst>
            </a:custGeom>
            <a:ln w="28575">
              <a:solidFill>
                <a:schemeClr val="accent3">
                  <a:lumMod val="75000"/>
                </a:schemeClr>
              </a:solidFill>
              <a:extLst>
                <a:ext uri="{C807C97D-BFC1-408E-A445-0C87EB9F89A2}">
                  <ask:lineSketchStyleProps xmlns="" xmlns:ask="http://schemas.microsoft.com/office/drawing/2018/sketchyshapes" sd="1219033472">
                    <a:custGeom>
                      <a:avLst/>
                      <a:gdLst>
                        <a:gd name="connsiteX0" fmla="*/ 0 w 3502324"/>
                        <a:gd name="connsiteY0" fmla="*/ 1495247 h 1495247"/>
                        <a:gd name="connsiteX1" fmla="*/ 17252 w 3502324"/>
                        <a:gd name="connsiteY1" fmla="*/ 1460741 h 1495247"/>
                        <a:gd name="connsiteX2" fmla="*/ 23003 w 3502324"/>
                        <a:gd name="connsiteY2" fmla="*/ 1426235 h 1495247"/>
                        <a:gd name="connsiteX3" fmla="*/ 34505 w 3502324"/>
                        <a:gd name="connsiteY3" fmla="*/ 1397480 h 1495247"/>
                        <a:gd name="connsiteX4" fmla="*/ 57509 w 3502324"/>
                        <a:gd name="connsiteY4" fmla="*/ 1345722 h 1495247"/>
                        <a:gd name="connsiteX5" fmla="*/ 69011 w 3502324"/>
                        <a:gd name="connsiteY5" fmla="*/ 1293963 h 1495247"/>
                        <a:gd name="connsiteX6" fmla="*/ 86264 w 3502324"/>
                        <a:gd name="connsiteY6" fmla="*/ 1270960 h 1495247"/>
                        <a:gd name="connsiteX7" fmla="*/ 109268 w 3502324"/>
                        <a:gd name="connsiteY7" fmla="*/ 1207699 h 1495247"/>
                        <a:gd name="connsiteX8" fmla="*/ 120769 w 3502324"/>
                        <a:gd name="connsiteY8" fmla="*/ 1190447 h 1495247"/>
                        <a:gd name="connsiteX9" fmla="*/ 138022 w 3502324"/>
                        <a:gd name="connsiteY9" fmla="*/ 1161692 h 1495247"/>
                        <a:gd name="connsiteX10" fmla="*/ 143773 w 3502324"/>
                        <a:gd name="connsiteY10" fmla="*/ 1144439 h 1495247"/>
                        <a:gd name="connsiteX11" fmla="*/ 178279 w 3502324"/>
                        <a:gd name="connsiteY11" fmla="*/ 1098431 h 1495247"/>
                        <a:gd name="connsiteX12" fmla="*/ 230037 w 3502324"/>
                        <a:gd name="connsiteY12" fmla="*/ 1029420 h 1495247"/>
                        <a:gd name="connsiteX13" fmla="*/ 247290 w 3502324"/>
                        <a:gd name="connsiteY13" fmla="*/ 1017918 h 1495247"/>
                        <a:gd name="connsiteX14" fmla="*/ 264543 w 3502324"/>
                        <a:gd name="connsiteY14" fmla="*/ 994914 h 1495247"/>
                        <a:gd name="connsiteX15" fmla="*/ 316302 w 3502324"/>
                        <a:gd name="connsiteY15" fmla="*/ 943156 h 1495247"/>
                        <a:gd name="connsiteX16" fmla="*/ 373811 w 3502324"/>
                        <a:gd name="connsiteY16" fmla="*/ 879896 h 1495247"/>
                        <a:gd name="connsiteX17" fmla="*/ 391064 w 3502324"/>
                        <a:gd name="connsiteY17" fmla="*/ 856892 h 1495247"/>
                        <a:gd name="connsiteX18" fmla="*/ 408317 w 3502324"/>
                        <a:gd name="connsiteY18" fmla="*/ 822386 h 1495247"/>
                        <a:gd name="connsiteX19" fmla="*/ 425569 w 3502324"/>
                        <a:gd name="connsiteY19" fmla="*/ 810884 h 1495247"/>
                        <a:gd name="connsiteX20" fmla="*/ 465826 w 3502324"/>
                        <a:gd name="connsiteY20" fmla="*/ 759126 h 1495247"/>
                        <a:gd name="connsiteX21" fmla="*/ 477328 w 3502324"/>
                        <a:gd name="connsiteY21" fmla="*/ 741873 h 1495247"/>
                        <a:gd name="connsiteX22" fmla="*/ 500332 w 3502324"/>
                        <a:gd name="connsiteY22" fmla="*/ 724620 h 1495247"/>
                        <a:gd name="connsiteX23" fmla="*/ 534837 w 3502324"/>
                        <a:gd name="connsiteY23" fmla="*/ 690114 h 1495247"/>
                        <a:gd name="connsiteX24" fmla="*/ 552090 w 3502324"/>
                        <a:gd name="connsiteY24" fmla="*/ 672862 h 1495247"/>
                        <a:gd name="connsiteX25" fmla="*/ 569343 w 3502324"/>
                        <a:gd name="connsiteY25" fmla="*/ 661360 h 1495247"/>
                        <a:gd name="connsiteX26" fmla="*/ 632603 w 3502324"/>
                        <a:gd name="connsiteY26" fmla="*/ 609601 h 1495247"/>
                        <a:gd name="connsiteX27" fmla="*/ 644105 w 3502324"/>
                        <a:gd name="connsiteY27" fmla="*/ 592348 h 1495247"/>
                        <a:gd name="connsiteX28" fmla="*/ 701615 w 3502324"/>
                        <a:gd name="connsiteY28" fmla="*/ 569345 h 1495247"/>
                        <a:gd name="connsiteX29" fmla="*/ 718868 w 3502324"/>
                        <a:gd name="connsiteY29" fmla="*/ 557843 h 1495247"/>
                        <a:gd name="connsiteX30" fmla="*/ 736120 w 3502324"/>
                        <a:gd name="connsiteY30" fmla="*/ 552092 h 1495247"/>
                        <a:gd name="connsiteX31" fmla="*/ 759124 w 3502324"/>
                        <a:gd name="connsiteY31" fmla="*/ 540590 h 1495247"/>
                        <a:gd name="connsiteX32" fmla="*/ 787879 w 3502324"/>
                        <a:gd name="connsiteY32" fmla="*/ 529088 h 1495247"/>
                        <a:gd name="connsiteX33" fmla="*/ 805132 w 3502324"/>
                        <a:gd name="connsiteY33" fmla="*/ 517586 h 1495247"/>
                        <a:gd name="connsiteX34" fmla="*/ 851139 w 3502324"/>
                        <a:gd name="connsiteY34" fmla="*/ 494582 h 1495247"/>
                        <a:gd name="connsiteX35" fmla="*/ 925902 w 3502324"/>
                        <a:gd name="connsiteY35" fmla="*/ 442824 h 1495247"/>
                        <a:gd name="connsiteX36" fmla="*/ 960407 w 3502324"/>
                        <a:gd name="connsiteY36" fmla="*/ 431322 h 1495247"/>
                        <a:gd name="connsiteX37" fmla="*/ 1006415 w 3502324"/>
                        <a:gd name="connsiteY37" fmla="*/ 396816 h 1495247"/>
                        <a:gd name="connsiteX38" fmla="*/ 1086928 w 3502324"/>
                        <a:gd name="connsiteY38" fmla="*/ 362311 h 1495247"/>
                        <a:gd name="connsiteX39" fmla="*/ 1121434 w 3502324"/>
                        <a:gd name="connsiteY39" fmla="*/ 350809 h 1495247"/>
                        <a:gd name="connsiteX40" fmla="*/ 1230702 w 3502324"/>
                        <a:gd name="connsiteY40" fmla="*/ 316303 h 1495247"/>
                        <a:gd name="connsiteX41" fmla="*/ 1288211 w 3502324"/>
                        <a:gd name="connsiteY41" fmla="*/ 299050 h 1495247"/>
                        <a:gd name="connsiteX42" fmla="*/ 1351471 w 3502324"/>
                        <a:gd name="connsiteY42" fmla="*/ 281797 h 1495247"/>
                        <a:gd name="connsiteX43" fmla="*/ 1426234 w 3502324"/>
                        <a:gd name="connsiteY43" fmla="*/ 247292 h 1495247"/>
                        <a:gd name="connsiteX44" fmla="*/ 1483743 w 3502324"/>
                        <a:gd name="connsiteY44" fmla="*/ 235790 h 1495247"/>
                        <a:gd name="connsiteX45" fmla="*/ 1529751 w 3502324"/>
                        <a:gd name="connsiteY45" fmla="*/ 224288 h 1495247"/>
                        <a:gd name="connsiteX46" fmla="*/ 1616015 w 3502324"/>
                        <a:gd name="connsiteY46" fmla="*/ 201284 h 1495247"/>
                        <a:gd name="connsiteX47" fmla="*/ 1719532 w 3502324"/>
                        <a:gd name="connsiteY47" fmla="*/ 172530 h 1495247"/>
                        <a:gd name="connsiteX48" fmla="*/ 1754037 w 3502324"/>
                        <a:gd name="connsiteY48" fmla="*/ 166779 h 1495247"/>
                        <a:gd name="connsiteX49" fmla="*/ 1800045 w 3502324"/>
                        <a:gd name="connsiteY49" fmla="*/ 149526 h 1495247"/>
                        <a:gd name="connsiteX50" fmla="*/ 1880558 w 3502324"/>
                        <a:gd name="connsiteY50" fmla="*/ 138024 h 1495247"/>
                        <a:gd name="connsiteX51" fmla="*/ 1949569 w 3502324"/>
                        <a:gd name="connsiteY51" fmla="*/ 126522 h 1495247"/>
                        <a:gd name="connsiteX52" fmla="*/ 1989826 w 3502324"/>
                        <a:gd name="connsiteY52" fmla="*/ 120771 h 1495247"/>
                        <a:gd name="connsiteX53" fmla="*/ 2030083 w 3502324"/>
                        <a:gd name="connsiteY53" fmla="*/ 103518 h 1495247"/>
                        <a:gd name="connsiteX54" fmla="*/ 2064588 w 3502324"/>
                        <a:gd name="connsiteY54" fmla="*/ 97767 h 1495247"/>
                        <a:gd name="connsiteX55" fmla="*/ 2421147 w 3502324"/>
                        <a:gd name="connsiteY55" fmla="*/ 86265 h 1495247"/>
                        <a:gd name="connsiteX56" fmla="*/ 2541917 w 3502324"/>
                        <a:gd name="connsiteY56" fmla="*/ 69013 h 1495247"/>
                        <a:gd name="connsiteX57" fmla="*/ 2564920 w 3502324"/>
                        <a:gd name="connsiteY57" fmla="*/ 63262 h 1495247"/>
                        <a:gd name="connsiteX58" fmla="*/ 2639683 w 3502324"/>
                        <a:gd name="connsiteY58" fmla="*/ 51760 h 1495247"/>
                        <a:gd name="connsiteX59" fmla="*/ 2714445 w 3502324"/>
                        <a:gd name="connsiteY59" fmla="*/ 40258 h 1495247"/>
                        <a:gd name="connsiteX60" fmla="*/ 2817962 w 3502324"/>
                        <a:gd name="connsiteY60" fmla="*/ 28756 h 1495247"/>
                        <a:gd name="connsiteX61" fmla="*/ 2852468 w 3502324"/>
                        <a:gd name="connsiteY61" fmla="*/ 23005 h 1495247"/>
                        <a:gd name="connsiteX62" fmla="*/ 3140015 w 3502324"/>
                        <a:gd name="connsiteY62" fmla="*/ 11503 h 1495247"/>
                        <a:gd name="connsiteX63" fmla="*/ 3237781 w 3502324"/>
                        <a:gd name="connsiteY63" fmla="*/ 5752 h 1495247"/>
                        <a:gd name="connsiteX64" fmla="*/ 3502324 w 3502324"/>
                        <a:gd name="connsiteY64" fmla="*/ 1 h 1495247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</a:cxnLst>
                      <a:rect l="l" t="t" r="r" b="b"/>
                      <a:pathLst>
                        <a:path w="3502324" h="1495247">
                          <a:moveTo>
                            <a:pt x="0" y="1495247"/>
                          </a:moveTo>
                          <a:cubicBezTo>
                            <a:pt x="5751" y="1483745"/>
                            <a:pt x="13186" y="1472941"/>
                            <a:pt x="17252" y="1460741"/>
                          </a:cubicBezTo>
                          <a:cubicBezTo>
                            <a:pt x="20939" y="1449679"/>
                            <a:pt x="19935" y="1437485"/>
                            <a:pt x="23003" y="1426235"/>
                          </a:cubicBezTo>
                          <a:cubicBezTo>
                            <a:pt x="25719" y="1416275"/>
                            <a:pt x="31240" y="1407274"/>
                            <a:pt x="34505" y="1397480"/>
                          </a:cubicBezTo>
                          <a:cubicBezTo>
                            <a:pt x="49313" y="1353056"/>
                            <a:pt x="27214" y="1396213"/>
                            <a:pt x="57509" y="1345722"/>
                          </a:cubicBezTo>
                          <a:cubicBezTo>
                            <a:pt x="58917" y="1337276"/>
                            <a:pt x="62349" y="1305622"/>
                            <a:pt x="69011" y="1293963"/>
                          </a:cubicBezTo>
                          <a:cubicBezTo>
                            <a:pt x="73766" y="1285641"/>
                            <a:pt x="81609" y="1279339"/>
                            <a:pt x="86264" y="1270960"/>
                          </a:cubicBezTo>
                          <a:cubicBezTo>
                            <a:pt x="98326" y="1249249"/>
                            <a:pt x="99132" y="1230505"/>
                            <a:pt x="109268" y="1207699"/>
                          </a:cubicBezTo>
                          <a:cubicBezTo>
                            <a:pt x="112075" y="1201383"/>
                            <a:pt x="117106" y="1196308"/>
                            <a:pt x="120769" y="1190447"/>
                          </a:cubicBezTo>
                          <a:cubicBezTo>
                            <a:pt x="126693" y="1180968"/>
                            <a:pt x="133023" y="1171690"/>
                            <a:pt x="138022" y="1161692"/>
                          </a:cubicBezTo>
                          <a:cubicBezTo>
                            <a:pt x="140733" y="1156270"/>
                            <a:pt x="140518" y="1149553"/>
                            <a:pt x="143773" y="1144439"/>
                          </a:cubicBezTo>
                          <a:cubicBezTo>
                            <a:pt x="154065" y="1128266"/>
                            <a:pt x="167645" y="1114381"/>
                            <a:pt x="178279" y="1098431"/>
                          </a:cubicBezTo>
                          <a:cubicBezTo>
                            <a:pt x="195698" y="1072304"/>
                            <a:pt x="207478" y="1051979"/>
                            <a:pt x="230037" y="1029420"/>
                          </a:cubicBezTo>
                          <a:cubicBezTo>
                            <a:pt x="234924" y="1024533"/>
                            <a:pt x="242403" y="1022805"/>
                            <a:pt x="247290" y="1017918"/>
                          </a:cubicBezTo>
                          <a:cubicBezTo>
                            <a:pt x="254068" y="1011140"/>
                            <a:pt x="258042" y="1001957"/>
                            <a:pt x="264543" y="994914"/>
                          </a:cubicBezTo>
                          <a:cubicBezTo>
                            <a:pt x="281093" y="976986"/>
                            <a:pt x="301323" y="962416"/>
                            <a:pt x="316302" y="943156"/>
                          </a:cubicBezTo>
                          <a:cubicBezTo>
                            <a:pt x="360801" y="885941"/>
                            <a:pt x="338371" y="903520"/>
                            <a:pt x="373811" y="879896"/>
                          </a:cubicBezTo>
                          <a:cubicBezTo>
                            <a:pt x="379562" y="872228"/>
                            <a:pt x="386133" y="865111"/>
                            <a:pt x="391064" y="856892"/>
                          </a:cubicBezTo>
                          <a:cubicBezTo>
                            <a:pt x="397680" y="845865"/>
                            <a:pt x="400601" y="832674"/>
                            <a:pt x="408317" y="822386"/>
                          </a:cubicBezTo>
                          <a:cubicBezTo>
                            <a:pt x="412464" y="816857"/>
                            <a:pt x="419818" y="814718"/>
                            <a:pt x="425569" y="810884"/>
                          </a:cubicBezTo>
                          <a:cubicBezTo>
                            <a:pt x="451503" y="771983"/>
                            <a:pt x="419374" y="818849"/>
                            <a:pt x="465826" y="759126"/>
                          </a:cubicBezTo>
                          <a:cubicBezTo>
                            <a:pt x="470070" y="753670"/>
                            <a:pt x="472441" y="746760"/>
                            <a:pt x="477328" y="741873"/>
                          </a:cubicBezTo>
                          <a:cubicBezTo>
                            <a:pt x="484106" y="735095"/>
                            <a:pt x="493208" y="731032"/>
                            <a:pt x="500332" y="724620"/>
                          </a:cubicBezTo>
                          <a:cubicBezTo>
                            <a:pt x="512422" y="713738"/>
                            <a:pt x="523335" y="701616"/>
                            <a:pt x="534837" y="690114"/>
                          </a:cubicBezTo>
                          <a:cubicBezTo>
                            <a:pt x="540588" y="684363"/>
                            <a:pt x="545323" y="677373"/>
                            <a:pt x="552090" y="672862"/>
                          </a:cubicBezTo>
                          <a:cubicBezTo>
                            <a:pt x="557841" y="669028"/>
                            <a:pt x="564177" y="665952"/>
                            <a:pt x="569343" y="661360"/>
                          </a:cubicBezTo>
                          <a:cubicBezTo>
                            <a:pt x="628065" y="609162"/>
                            <a:pt x="578691" y="641949"/>
                            <a:pt x="632603" y="609601"/>
                          </a:cubicBezTo>
                          <a:cubicBezTo>
                            <a:pt x="636437" y="603850"/>
                            <a:pt x="638795" y="596773"/>
                            <a:pt x="644105" y="592348"/>
                          </a:cubicBezTo>
                          <a:cubicBezTo>
                            <a:pt x="657552" y="581143"/>
                            <a:pt x="687829" y="575472"/>
                            <a:pt x="701615" y="569345"/>
                          </a:cubicBezTo>
                          <a:cubicBezTo>
                            <a:pt x="707931" y="566538"/>
                            <a:pt x="712686" y="560934"/>
                            <a:pt x="718868" y="557843"/>
                          </a:cubicBezTo>
                          <a:cubicBezTo>
                            <a:pt x="724290" y="555132"/>
                            <a:pt x="730548" y="554480"/>
                            <a:pt x="736120" y="552092"/>
                          </a:cubicBezTo>
                          <a:cubicBezTo>
                            <a:pt x="744000" y="548715"/>
                            <a:pt x="751290" y="544072"/>
                            <a:pt x="759124" y="540590"/>
                          </a:cubicBezTo>
                          <a:cubicBezTo>
                            <a:pt x="768558" y="536397"/>
                            <a:pt x="778646" y="533705"/>
                            <a:pt x="787879" y="529088"/>
                          </a:cubicBezTo>
                          <a:cubicBezTo>
                            <a:pt x="794061" y="525997"/>
                            <a:pt x="798950" y="520677"/>
                            <a:pt x="805132" y="517586"/>
                          </a:cubicBezTo>
                          <a:cubicBezTo>
                            <a:pt x="853484" y="493410"/>
                            <a:pt x="779396" y="542410"/>
                            <a:pt x="851139" y="494582"/>
                          </a:cubicBezTo>
                          <a:cubicBezTo>
                            <a:pt x="873014" y="479999"/>
                            <a:pt x="904498" y="449959"/>
                            <a:pt x="925902" y="442824"/>
                          </a:cubicBezTo>
                          <a:lnTo>
                            <a:pt x="960407" y="431322"/>
                          </a:lnTo>
                          <a:cubicBezTo>
                            <a:pt x="975743" y="419820"/>
                            <a:pt x="989269" y="405389"/>
                            <a:pt x="1006415" y="396816"/>
                          </a:cubicBezTo>
                          <a:cubicBezTo>
                            <a:pt x="1037013" y="381517"/>
                            <a:pt x="1047643" y="375406"/>
                            <a:pt x="1086928" y="362311"/>
                          </a:cubicBezTo>
                          <a:cubicBezTo>
                            <a:pt x="1098430" y="358477"/>
                            <a:pt x="1110057" y="355000"/>
                            <a:pt x="1121434" y="350809"/>
                          </a:cubicBezTo>
                          <a:cubicBezTo>
                            <a:pt x="1213955" y="316722"/>
                            <a:pt x="1166856" y="326944"/>
                            <a:pt x="1230702" y="316303"/>
                          </a:cubicBezTo>
                          <a:cubicBezTo>
                            <a:pt x="1291991" y="291787"/>
                            <a:pt x="1227120" y="315711"/>
                            <a:pt x="1288211" y="299050"/>
                          </a:cubicBezTo>
                          <a:cubicBezTo>
                            <a:pt x="1368476" y="277160"/>
                            <a:pt x="1281413" y="295809"/>
                            <a:pt x="1351471" y="281797"/>
                          </a:cubicBezTo>
                          <a:cubicBezTo>
                            <a:pt x="1364309" y="275378"/>
                            <a:pt x="1407090" y="252397"/>
                            <a:pt x="1426234" y="247292"/>
                          </a:cubicBezTo>
                          <a:cubicBezTo>
                            <a:pt x="1445123" y="242255"/>
                            <a:pt x="1465197" y="241972"/>
                            <a:pt x="1483743" y="235790"/>
                          </a:cubicBezTo>
                          <a:cubicBezTo>
                            <a:pt x="1510269" y="226948"/>
                            <a:pt x="1495052" y="231228"/>
                            <a:pt x="1529751" y="224288"/>
                          </a:cubicBezTo>
                          <a:cubicBezTo>
                            <a:pt x="1588558" y="200764"/>
                            <a:pt x="1525843" y="223827"/>
                            <a:pt x="1616015" y="201284"/>
                          </a:cubicBezTo>
                          <a:cubicBezTo>
                            <a:pt x="1650758" y="192598"/>
                            <a:pt x="1684207" y="178418"/>
                            <a:pt x="1719532" y="172530"/>
                          </a:cubicBezTo>
                          <a:cubicBezTo>
                            <a:pt x="1731034" y="170613"/>
                            <a:pt x="1742654" y="169309"/>
                            <a:pt x="1754037" y="166779"/>
                          </a:cubicBezTo>
                          <a:cubicBezTo>
                            <a:pt x="1766152" y="164087"/>
                            <a:pt x="1791089" y="152511"/>
                            <a:pt x="1800045" y="149526"/>
                          </a:cubicBezTo>
                          <a:cubicBezTo>
                            <a:pt x="1826848" y="140592"/>
                            <a:pt x="1851479" y="140932"/>
                            <a:pt x="1880558" y="138024"/>
                          </a:cubicBezTo>
                          <a:cubicBezTo>
                            <a:pt x="1915624" y="126335"/>
                            <a:pt x="1887934" y="134226"/>
                            <a:pt x="1949569" y="126522"/>
                          </a:cubicBezTo>
                          <a:cubicBezTo>
                            <a:pt x="1963020" y="124841"/>
                            <a:pt x="1976407" y="122688"/>
                            <a:pt x="1989826" y="120771"/>
                          </a:cubicBezTo>
                          <a:cubicBezTo>
                            <a:pt x="2003245" y="115020"/>
                            <a:pt x="2016129" y="107812"/>
                            <a:pt x="2030083" y="103518"/>
                          </a:cubicBezTo>
                          <a:cubicBezTo>
                            <a:pt x="2041228" y="100089"/>
                            <a:pt x="2053116" y="99853"/>
                            <a:pt x="2064588" y="97767"/>
                          </a:cubicBezTo>
                          <a:cubicBezTo>
                            <a:pt x="2215546" y="70320"/>
                            <a:pt x="1915411" y="95138"/>
                            <a:pt x="2421147" y="86265"/>
                          </a:cubicBezTo>
                          <a:cubicBezTo>
                            <a:pt x="2509018" y="64297"/>
                            <a:pt x="2423539" y="82939"/>
                            <a:pt x="2541917" y="69013"/>
                          </a:cubicBezTo>
                          <a:cubicBezTo>
                            <a:pt x="2549767" y="68090"/>
                            <a:pt x="2557137" y="64636"/>
                            <a:pt x="2564920" y="63262"/>
                          </a:cubicBezTo>
                          <a:cubicBezTo>
                            <a:pt x="2589751" y="58880"/>
                            <a:pt x="2614762" y="55594"/>
                            <a:pt x="2639683" y="51760"/>
                          </a:cubicBezTo>
                          <a:cubicBezTo>
                            <a:pt x="2675844" y="39706"/>
                            <a:pt x="2648898" y="47281"/>
                            <a:pt x="2714445" y="40258"/>
                          </a:cubicBezTo>
                          <a:cubicBezTo>
                            <a:pt x="2748965" y="36559"/>
                            <a:pt x="2783716" y="34464"/>
                            <a:pt x="2817962" y="28756"/>
                          </a:cubicBezTo>
                          <a:cubicBezTo>
                            <a:pt x="2829464" y="26839"/>
                            <a:pt x="2840871" y="24226"/>
                            <a:pt x="2852468" y="23005"/>
                          </a:cubicBezTo>
                          <a:cubicBezTo>
                            <a:pt x="2945268" y="13237"/>
                            <a:pt x="3051872" y="13885"/>
                            <a:pt x="3140015" y="11503"/>
                          </a:cubicBezTo>
                          <a:cubicBezTo>
                            <a:pt x="3172604" y="9586"/>
                            <a:pt x="3205155" y="6877"/>
                            <a:pt x="3237781" y="5752"/>
                          </a:cubicBezTo>
                          <a:cubicBezTo>
                            <a:pt x="3411336" y="-233"/>
                            <a:pt x="3403705" y="1"/>
                            <a:pt x="3502324" y="1"/>
                          </a:cubicBezTo>
                        </a:path>
                      </a:pathLst>
                    </a:cu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9DC7CDC7-53BC-9146-A37B-E3807F9328F2}"/>
                </a:ext>
              </a:extLst>
            </p:cNvPr>
            <p:cNvSpPr/>
            <p:nvPr/>
          </p:nvSpPr>
          <p:spPr>
            <a:xfrm>
              <a:off x="3303928" y="2465503"/>
              <a:ext cx="3692105" cy="1265943"/>
            </a:xfrm>
            <a:custGeom>
              <a:avLst/>
              <a:gdLst>
                <a:gd name="connsiteX0" fmla="*/ 0 w 3692105"/>
                <a:gd name="connsiteY0" fmla="*/ 1265943 h 1265943"/>
                <a:gd name="connsiteX1" fmla="*/ 34505 w 3692105"/>
                <a:gd name="connsiteY1" fmla="*/ 1248690 h 1265943"/>
                <a:gd name="connsiteX2" fmla="*/ 86264 w 3692105"/>
                <a:gd name="connsiteY2" fmla="*/ 1196931 h 1265943"/>
                <a:gd name="connsiteX3" fmla="*/ 143773 w 3692105"/>
                <a:gd name="connsiteY3" fmla="*/ 1162426 h 1265943"/>
                <a:gd name="connsiteX4" fmla="*/ 178279 w 3692105"/>
                <a:gd name="connsiteY4" fmla="*/ 1139422 h 1265943"/>
                <a:gd name="connsiteX5" fmla="*/ 201283 w 3692105"/>
                <a:gd name="connsiteY5" fmla="*/ 1127920 h 1265943"/>
                <a:gd name="connsiteX6" fmla="*/ 235788 w 3692105"/>
                <a:gd name="connsiteY6" fmla="*/ 1110667 h 1265943"/>
                <a:gd name="connsiteX7" fmla="*/ 253041 w 3692105"/>
                <a:gd name="connsiteY7" fmla="*/ 1093414 h 1265943"/>
                <a:gd name="connsiteX8" fmla="*/ 276045 w 3692105"/>
                <a:gd name="connsiteY8" fmla="*/ 1087663 h 1265943"/>
                <a:gd name="connsiteX9" fmla="*/ 299049 w 3692105"/>
                <a:gd name="connsiteY9" fmla="*/ 1076161 h 1265943"/>
                <a:gd name="connsiteX10" fmla="*/ 345056 w 3692105"/>
                <a:gd name="connsiteY10" fmla="*/ 1053158 h 1265943"/>
                <a:gd name="connsiteX11" fmla="*/ 402566 w 3692105"/>
                <a:gd name="connsiteY11" fmla="*/ 1030154 h 1265943"/>
                <a:gd name="connsiteX12" fmla="*/ 425569 w 3692105"/>
                <a:gd name="connsiteY12" fmla="*/ 1012901 h 1265943"/>
                <a:gd name="connsiteX13" fmla="*/ 448573 w 3692105"/>
                <a:gd name="connsiteY13" fmla="*/ 1007150 h 1265943"/>
                <a:gd name="connsiteX14" fmla="*/ 465826 w 3692105"/>
                <a:gd name="connsiteY14" fmla="*/ 989897 h 1265943"/>
                <a:gd name="connsiteX15" fmla="*/ 506083 w 3692105"/>
                <a:gd name="connsiteY15" fmla="*/ 966894 h 1265943"/>
                <a:gd name="connsiteX16" fmla="*/ 523336 w 3692105"/>
                <a:gd name="connsiteY16" fmla="*/ 955392 h 1265943"/>
                <a:gd name="connsiteX17" fmla="*/ 546339 w 3692105"/>
                <a:gd name="connsiteY17" fmla="*/ 938139 h 1265943"/>
                <a:gd name="connsiteX18" fmla="*/ 563592 w 3692105"/>
                <a:gd name="connsiteY18" fmla="*/ 932388 h 1265943"/>
                <a:gd name="connsiteX19" fmla="*/ 580845 w 3692105"/>
                <a:gd name="connsiteY19" fmla="*/ 920886 h 1265943"/>
                <a:gd name="connsiteX20" fmla="*/ 598098 w 3692105"/>
                <a:gd name="connsiteY20" fmla="*/ 915135 h 1265943"/>
                <a:gd name="connsiteX21" fmla="*/ 661358 w 3692105"/>
                <a:gd name="connsiteY21" fmla="*/ 897882 h 1265943"/>
                <a:gd name="connsiteX22" fmla="*/ 707366 w 3692105"/>
                <a:gd name="connsiteY22" fmla="*/ 880629 h 1265943"/>
                <a:gd name="connsiteX23" fmla="*/ 753373 w 3692105"/>
                <a:gd name="connsiteY23" fmla="*/ 851875 h 1265943"/>
                <a:gd name="connsiteX24" fmla="*/ 787879 w 3692105"/>
                <a:gd name="connsiteY24" fmla="*/ 840373 h 1265943"/>
                <a:gd name="connsiteX25" fmla="*/ 805132 w 3692105"/>
                <a:gd name="connsiteY25" fmla="*/ 834622 h 1265943"/>
                <a:gd name="connsiteX26" fmla="*/ 856890 w 3692105"/>
                <a:gd name="connsiteY26" fmla="*/ 811618 h 1265943"/>
                <a:gd name="connsiteX27" fmla="*/ 879894 w 3692105"/>
                <a:gd name="connsiteY27" fmla="*/ 800116 h 1265943"/>
                <a:gd name="connsiteX28" fmla="*/ 931652 w 3692105"/>
                <a:gd name="connsiteY28" fmla="*/ 782863 h 1265943"/>
                <a:gd name="connsiteX29" fmla="*/ 960407 w 3692105"/>
                <a:gd name="connsiteY29" fmla="*/ 771361 h 1265943"/>
                <a:gd name="connsiteX30" fmla="*/ 994913 w 3692105"/>
                <a:gd name="connsiteY30" fmla="*/ 759860 h 1265943"/>
                <a:gd name="connsiteX31" fmla="*/ 1040920 w 3692105"/>
                <a:gd name="connsiteY31" fmla="*/ 731105 h 1265943"/>
                <a:gd name="connsiteX32" fmla="*/ 1081177 w 3692105"/>
                <a:gd name="connsiteY32" fmla="*/ 719603 h 1265943"/>
                <a:gd name="connsiteX33" fmla="*/ 1098430 w 3692105"/>
                <a:gd name="connsiteY33" fmla="*/ 708101 h 1265943"/>
                <a:gd name="connsiteX34" fmla="*/ 1144437 w 3692105"/>
                <a:gd name="connsiteY34" fmla="*/ 696599 h 1265943"/>
                <a:gd name="connsiteX35" fmla="*/ 1167441 w 3692105"/>
                <a:gd name="connsiteY35" fmla="*/ 685097 h 1265943"/>
                <a:gd name="connsiteX36" fmla="*/ 1184694 w 3692105"/>
                <a:gd name="connsiteY36" fmla="*/ 679346 h 1265943"/>
                <a:gd name="connsiteX37" fmla="*/ 1230702 w 3692105"/>
                <a:gd name="connsiteY37" fmla="*/ 662094 h 1265943"/>
                <a:gd name="connsiteX38" fmla="*/ 1265207 w 3692105"/>
                <a:gd name="connsiteY38" fmla="*/ 644841 h 1265943"/>
                <a:gd name="connsiteX39" fmla="*/ 1288211 w 3692105"/>
                <a:gd name="connsiteY39" fmla="*/ 633339 h 1265943"/>
                <a:gd name="connsiteX40" fmla="*/ 1322717 w 3692105"/>
                <a:gd name="connsiteY40" fmla="*/ 621837 h 1265943"/>
                <a:gd name="connsiteX41" fmla="*/ 1351471 w 3692105"/>
                <a:gd name="connsiteY41" fmla="*/ 610335 h 1265943"/>
                <a:gd name="connsiteX42" fmla="*/ 1397479 w 3692105"/>
                <a:gd name="connsiteY42" fmla="*/ 598833 h 1265943"/>
                <a:gd name="connsiteX43" fmla="*/ 1437736 w 3692105"/>
                <a:gd name="connsiteY43" fmla="*/ 575829 h 1265943"/>
                <a:gd name="connsiteX44" fmla="*/ 1454988 w 3692105"/>
                <a:gd name="connsiteY44" fmla="*/ 570078 h 1265943"/>
                <a:gd name="connsiteX45" fmla="*/ 1472241 w 3692105"/>
                <a:gd name="connsiteY45" fmla="*/ 558577 h 1265943"/>
                <a:gd name="connsiteX46" fmla="*/ 1489494 w 3692105"/>
                <a:gd name="connsiteY46" fmla="*/ 552826 h 1265943"/>
                <a:gd name="connsiteX47" fmla="*/ 1506747 w 3692105"/>
                <a:gd name="connsiteY47" fmla="*/ 541324 h 1265943"/>
                <a:gd name="connsiteX48" fmla="*/ 1535502 w 3692105"/>
                <a:gd name="connsiteY48" fmla="*/ 535573 h 1265943"/>
                <a:gd name="connsiteX49" fmla="*/ 1558505 w 3692105"/>
                <a:gd name="connsiteY49" fmla="*/ 518320 h 1265943"/>
                <a:gd name="connsiteX50" fmla="*/ 1610264 w 3692105"/>
                <a:gd name="connsiteY50" fmla="*/ 501067 h 1265943"/>
                <a:gd name="connsiteX51" fmla="*/ 1667773 w 3692105"/>
                <a:gd name="connsiteY51" fmla="*/ 483814 h 1265943"/>
                <a:gd name="connsiteX52" fmla="*/ 1685026 w 3692105"/>
                <a:gd name="connsiteY52" fmla="*/ 472312 h 1265943"/>
                <a:gd name="connsiteX53" fmla="*/ 1719532 w 3692105"/>
                <a:gd name="connsiteY53" fmla="*/ 460810 h 1265943"/>
                <a:gd name="connsiteX54" fmla="*/ 1736785 w 3692105"/>
                <a:gd name="connsiteY54" fmla="*/ 455060 h 1265943"/>
                <a:gd name="connsiteX55" fmla="*/ 1759788 w 3692105"/>
                <a:gd name="connsiteY55" fmla="*/ 449309 h 1265943"/>
                <a:gd name="connsiteX56" fmla="*/ 1794294 w 3692105"/>
                <a:gd name="connsiteY56" fmla="*/ 437807 h 1265943"/>
                <a:gd name="connsiteX57" fmla="*/ 1828800 w 3692105"/>
                <a:gd name="connsiteY57" fmla="*/ 426305 h 1265943"/>
                <a:gd name="connsiteX58" fmla="*/ 1846052 w 3692105"/>
                <a:gd name="connsiteY58" fmla="*/ 420554 h 1265943"/>
                <a:gd name="connsiteX59" fmla="*/ 1869056 w 3692105"/>
                <a:gd name="connsiteY59" fmla="*/ 414803 h 1265943"/>
                <a:gd name="connsiteX60" fmla="*/ 1903562 w 3692105"/>
                <a:gd name="connsiteY60" fmla="*/ 403301 h 1265943"/>
                <a:gd name="connsiteX61" fmla="*/ 1926566 w 3692105"/>
                <a:gd name="connsiteY61" fmla="*/ 397550 h 1265943"/>
                <a:gd name="connsiteX62" fmla="*/ 1961071 w 3692105"/>
                <a:gd name="connsiteY62" fmla="*/ 386048 h 1265943"/>
                <a:gd name="connsiteX63" fmla="*/ 1978324 w 3692105"/>
                <a:gd name="connsiteY63" fmla="*/ 374546 h 1265943"/>
                <a:gd name="connsiteX64" fmla="*/ 2012830 w 3692105"/>
                <a:gd name="connsiteY64" fmla="*/ 363044 h 1265943"/>
                <a:gd name="connsiteX65" fmla="*/ 2030083 w 3692105"/>
                <a:gd name="connsiteY65" fmla="*/ 357294 h 1265943"/>
                <a:gd name="connsiteX66" fmla="*/ 2047336 w 3692105"/>
                <a:gd name="connsiteY66" fmla="*/ 351543 h 1265943"/>
                <a:gd name="connsiteX67" fmla="*/ 2081841 w 3692105"/>
                <a:gd name="connsiteY67" fmla="*/ 334290 h 1265943"/>
                <a:gd name="connsiteX68" fmla="*/ 2099094 w 3692105"/>
                <a:gd name="connsiteY68" fmla="*/ 322788 h 1265943"/>
                <a:gd name="connsiteX69" fmla="*/ 2116347 w 3692105"/>
                <a:gd name="connsiteY69" fmla="*/ 317037 h 1265943"/>
                <a:gd name="connsiteX70" fmla="*/ 2145102 w 3692105"/>
                <a:gd name="connsiteY70" fmla="*/ 305535 h 1265943"/>
                <a:gd name="connsiteX71" fmla="*/ 2162354 w 3692105"/>
                <a:gd name="connsiteY71" fmla="*/ 299784 h 1265943"/>
                <a:gd name="connsiteX72" fmla="*/ 2185358 w 3692105"/>
                <a:gd name="connsiteY72" fmla="*/ 288282 h 1265943"/>
                <a:gd name="connsiteX73" fmla="*/ 2202611 w 3692105"/>
                <a:gd name="connsiteY73" fmla="*/ 276780 h 1265943"/>
                <a:gd name="connsiteX74" fmla="*/ 2248619 w 3692105"/>
                <a:gd name="connsiteY74" fmla="*/ 265278 h 1265943"/>
                <a:gd name="connsiteX75" fmla="*/ 2283124 w 3692105"/>
                <a:gd name="connsiteY75" fmla="*/ 253777 h 1265943"/>
                <a:gd name="connsiteX76" fmla="*/ 2306128 w 3692105"/>
                <a:gd name="connsiteY76" fmla="*/ 242275 h 1265943"/>
                <a:gd name="connsiteX77" fmla="*/ 2340634 w 3692105"/>
                <a:gd name="connsiteY77" fmla="*/ 236524 h 1265943"/>
                <a:gd name="connsiteX78" fmla="*/ 2363637 w 3692105"/>
                <a:gd name="connsiteY78" fmla="*/ 225022 h 1265943"/>
                <a:gd name="connsiteX79" fmla="*/ 2392392 w 3692105"/>
                <a:gd name="connsiteY79" fmla="*/ 219271 h 1265943"/>
                <a:gd name="connsiteX80" fmla="*/ 2449902 w 3692105"/>
                <a:gd name="connsiteY80" fmla="*/ 202018 h 1265943"/>
                <a:gd name="connsiteX81" fmla="*/ 2467154 w 3692105"/>
                <a:gd name="connsiteY81" fmla="*/ 196267 h 1265943"/>
                <a:gd name="connsiteX82" fmla="*/ 2484407 w 3692105"/>
                <a:gd name="connsiteY82" fmla="*/ 190516 h 1265943"/>
                <a:gd name="connsiteX83" fmla="*/ 2513162 w 3692105"/>
                <a:gd name="connsiteY83" fmla="*/ 179014 h 1265943"/>
                <a:gd name="connsiteX84" fmla="*/ 2541917 w 3692105"/>
                <a:gd name="connsiteY84" fmla="*/ 173263 h 1265943"/>
                <a:gd name="connsiteX85" fmla="*/ 2616679 w 3692105"/>
                <a:gd name="connsiteY85" fmla="*/ 161761 h 1265943"/>
                <a:gd name="connsiteX86" fmla="*/ 2639683 w 3692105"/>
                <a:gd name="connsiteY86" fmla="*/ 156010 h 1265943"/>
                <a:gd name="connsiteX87" fmla="*/ 2674188 w 3692105"/>
                <a:gd name="connsiteY87" fmla="*/ 144509 h 1265943"/>
                <a:gd name="connsiteX88" fmla="*/ 2777705 w 3692105"/>
                <a:gd name="connsiteY88" fmla="*/ 133007 h 1265943"/>
                <a:gd name="connsiteX89" fmla="*/ 2817962 w 3692105"/>
                <a:gd name="connsiteY89" fmla="*/ 121505 h 1265943"/>
                <a:gd name="connsiteX90" fmla="*/ 2869720 w 3692105"/>
                <a:gd name="connsiteY90" fmla="*/ 110003 h 1265943"/>
                <a:gd name="connsiteX91" fmla="*/ 2886973 w 3692105"/>
                <a:gd name="connsiteY91" fmla="*/ 104252 h 1265943"/>
                <a:gd name="connsiteX92" fmla="*/ 2927230 w 3692105"/>
                <a:gd name="connsiteY92" fmla="*/ 86999 h 1265943"/>
                <a:gd name="connsiteX93" fmla="*/ 2973237 w 3692105"/>
                <a:gd name="connsiteY93" fmla="*/ 81248 h 1265943"/>
                <a:gd name="connsiteX94" fmla="*/ 3030747 w 3692105"/>
                <a:gd name="connsiteY94" fmla="*/ 69746 h 1265943"/>
                <a:gd name="connsiteX95" fmla="*/ 3283788 w 3692105"/>
                <a:gd name="connsiteY95" fmla="*/ 58244 h 1265943"/>
                <a:gd name="connsiteX96" fmla="*/ 3324045 w 3692105"/>
                <a:gd name="connsiteY96" fmla="*/ 46743 h 1265943"/>
                <a:gd name="connsiteX97" fmla="*/ 3364302 w 3692105"/>
                <a:gd name="connsiteY97" fmla="*/ 40992 h 1265943"/>
                <a:gd name="connsiteX98" fmla="*/ 3404558 w 3692105"/>
                <a:gd name="connsiteY98" fmla="*/ 29490 h 1265943"/>
                <a:gd name="connsiteX99" fmla="*/ 3502324 w 3692105"/>
                <a:gd name="connsiteY99" fmla="*/ 17988 h 1265943"/>
                <a:gd name="connsiteX100" fmla="*/ 3565585 w 3692105"/>
                <a:gd name="connsiteY100" fmla="*/ 6486 h 1265943"/>
                <a:gd name="connsiteX101" fmla="*/ 3582837 w 3692105"/>
                <a:gd name="connsiteY101" fmla="*/ 735 h 1265943"/>
                <a:gd name="connsiteX102" fmla="*/ 3692105 w 3692105"/>
                <a:gd name="connsiteY102" fmla="*/ 735 h 1265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3692105" h="1265943" fill="none" extrusionOk="0">
                  <a:moveTo>
                    <a:pt x="0" y="1265943"/>
                  </a:moveTo>
                  <a:cubicBezTo>
                    <a:pt x="10819" y="1261922"/>
                    <a:pt x="24187" y="1256089"/>
                    <a:pt x="34505" y="1248690"/>
                  </a:cubicBezTo>
                  <a:cubicBezTo>
                    <a:pt x="52153" y="1234380"/>
                    <a:pt x="68603" y="1209617"/>
                    <a:pt x="86264" y="1196931"/>
                  </a:cubicBezTo>
                  <a:cubicBezTo>
                    <a:pt x="104206" y="1181408"/>
                    <a:pt x="125196" y="1176067"/>
                    <a:pt x="143773" y="1162426"/>
                  </a:cubicBezTo>
                  <a:cubicBezTo>
                    <a:pt x="155202" y="1155030"/>
                    <a:pt x="165756" y="1144089"/>
                    <a:pt x="178279" y="1139422"/>
                  </a:cubicBezTo>
                  <a:cubicBezTo>
                    <a:pt x="186433" y="1133948"/>
                    <a:pt x="193913" y="1132935"/>
                    <a:pt x="201283" y="1127920"/>
                  </a:cubicBezTo>
                  <a:cubicBezTo>
                    <a:pt x="230595" y="1107239"/>
                    <a:pt x="208259" y="1124953"/>
                    <a:pt x="235788" y="1110667"/>
                  </a:cubicBezTo>
                  <a:cubicBezTo>
                    <a:pt x="240468" y="1105880"/>
                    <a:pt x="246217" y="1097190"/>
                    <a:pt x="253041" y="1093414"/>
                  </a:cubicBezTo>
                  <a:cubicBezTo>
                    <a:pt x="259864" y="1089124"/>
                    <a:pt x="268307" y="1089735"/>
                    <a:pt x="276045" y="1087663"/>
                  </a:cubicBezTo>
                  <a:cubicBezTo>
                    <a:pt x="284091" y="1084312"/>
                    <a:pt x="293087" y="1080177"/>
                    <a:pt x="299049" y="1076161"/>
                  </a:cubicBezTo>
                  <a:cubicBezTo>
                    <a:pt x="338427" y="1052312"/>
                    <a:pt x="304256" y="1068251"/>
                    <a:pt x="345056" y="1053158"/>
                  </a:cubicBezTo>
                  <a:cubicBezTo>
                    <a:pt x="400040" y="1013986"/>
                    <a:pt x="329050" y="1073057"/>
                    <a:pt x="402566" y="1030154"/>
                  </a:cubicBezTo>
                  <a:cubicBezTo>
                    <a:pt x="409831" y="1025797"/>
                    <a:pt x="417925" y="1015926"/>
                    <a:pt x="425569" y="1012901"/>
                  </a:cubicBezTo>
                  <a:cubicBezTo>
                    <a:pt x="432740" y="1009280"/>
                    <a:pt x="441929" y="1008660"/>
                    <a:pt x="448573" y="1007150"/>
                  </a:cubicBezTo>
                  <a:cubicBezTo>
                    <a:pt x="453538" y="1001469"/>
                    <a:pt x="459734" y="994626"/>
                    <a:pt x="465826" y="989897"/>
                  </a:cubicBezTo>
                  <a:cubicBezTo>
                    <a:pt x="480306" y="976773"/>
                    <a:pt x="487400" y="977078"/>
                    <a:pt x="506083" y="966894"/>
                  </a:cubicBezTo>
                  <a:cubicBezTo>
                    <a:pt x="511742" y="964383"/>
                    <a:pt x="517692" y="959111"/>
                    <a:pt x="523336" y="955392"/>
                  </a:cubicBezTo>
                  <a:cubicBezTo>
                    <a:pt x="532314" y="948898"/>
                    <a:pt x="538582" y="942668"/>
                    <a:pt x="546339" y="938139"/>
                  </a:cubicBezTo>
                  <a:cubicBezTo>
                    <a:pt x="551689" y="934270"/>
                    <a:pt x="557896" y="935600"/>
                    <a:pt x="563592" y="932388"/>
                  </a:cubicBezTo>
                  <a:cubicBezTo>
                    <a:pt x="569476" y="929344"/>
                    <a:pt x="574837" y="923877"/>
                    <a:pt x="580845" y="920886"/>
                  </a:cubicBezTo>
                  <a:cubicBezTo>
                    <a:pt x="586494" y="919258"/>
                    <a:pt x="592326" y="917085"/>
                    <a:pt x="598098" y="915135"/>
                  </a:cubicBezTo>
                  <a:cubicBezTo>
                    <a:pt x="645285" y="903383"/>
                    <a:pt x="615366" y="908231"/>
                    <a:pt x="661358" y="897882"/>
                  </a:cubicBezTo>
                  <a:cubicBezTo>
                    <a:pt x="728433" y="858243"/>
                    <a:pt x="643593" y="911363"/>
                    <a:pt x="707366" y="880629"/>
                  </a:cubicBezTo>
                  <a:cubicBezTo>
                    <a:pt x="762037" y="864106"/>
                    <a:pt x="690822" y="871541"/>
                    <a:pt x="753373" y="851875"/>
                  </a:cubicBezTo>
                  <a:cubicBezTo>
                    <a:pt x="762347" y="846654"/>
                    <a:pt x="775959" y="843319"/>
                    <a:pt x="787879" y="840373"/>
                  </a:cubicBezTo>
                  <a:cubicBezTo>
                    <a:pt x="792544" y="838413"/>
                    <a:pt x="800000" y="837445"/>
                    <a:pt x="805132" y="834622"/>
                  </a:cubicBezTo>
                  <a:cubicBezTo>
                    <a:pt x="854627" y="802463"/>
                    <a:pt x="766074" y="848118"/>
                    <a:pt x="856890" y="811618"/>
                  </a:cubicBezTo>
                  <a:cubicBezTo>
                    <a:pt x="863331" y="806849"/>
                    <a:pt x="873035" y="803326"/>
                    <a:pt x="879894" y="800116"/>
                  </a:cubicBezTo>
                  <a:cubicBezTo>
                    <a:pt x="943261" y="773638"/>
                    <a:pt x="878168" y="802289"/>
                    <a:pt x="931652" y="782863"/>
                  </a:cubicBezTo>
                  <a:cubicBezTo>
                    <a:pt x="940792" y="780106"/>
                    <a:pt x="951300" y="775318"/>
                    <a:pt x="960407" y="771361"/>
                  </a:cubicBezTo>
                  <a:cubicBezTo>
                    <a:pt x="971801" y="767218"/>
                    <a:pt x="994913" y="759860"/>
                    <a:pt x="994913" y="759860"/>
                  </a:cubicBezTo>
                  <a:cubicBezTo>
                    <a:pt x="1012749" y="746370"/>
                    <a:pt x="1019712" y="738958"/>
                    <a:pt x="1040920" y="731105"/>
                  </a:cubicBezTo>
                  <a:cubicBezTo>
                    <a:pt x="1057033" y="725438"/>
                    <a:pt x="1068288" y="727694"/>
                    <a:pt x="1081177" y="719603"/>
                  </a:cubicBezTo>
                  <a:cubicBezTo>
                    <a:pt x="1087784" y="716081"/>
                    <a:pt x="1091823" y="710537"/>
                    <a:pt x="1098430" y="708101"/>
                  </a:cubicBezTo>
                  <a:cubicBezTo>
                    <a:pt x="1114537" y="703265"/>
                    <a:pt x="1130719" y="700075"/>
                    <a:pt x="1144437" y="696599"/>
                  </a:cubicBezTo>
                  <a:cubicBezTo>
                    <a:pt x="1151648" y="693785"/>
                    <a:pt x="1159347" y="688792"/>
                    <a:pt x="1167441" y="685097"/>
                  </a:cubicBezTo>
                  <a:cubicBezTo>
                    <a:pt x="1172055" y="683345"/>
                    <a:pt x="1179206" y="680741"/>
                    <a:pt x="1184694" y="679346"/>
                  </a:cubicBezTo>
                  <a:cubicBezTo>
                    <a:pt x="1237866" y="663577"/>
                    <a:pt x="1183966" y="676367"/>
                    <a:pt x="1230702" y="662094"/>
                  </a:cubicBezTo>
                  <a:cubicBezTo>
                    <a:pt x="1264219" y="637870"/>
                    <a:pt x="1232056" y="659536"/>
                    <a:pt x="1265207" y="644841"/>
                  </a:cubicBezTo>
                  <a:cubicBezTo>
                    <a:pt x="1272833" y="640609"/>
                    <a:pt x="1280511" y="636267"/>
                    <a:pt x="1288211" y="633339"/>
                  </a:cubicBezTo>
                  <a:cubicBezTo>
                    <a:pt x="1298224" y="627948"/>
                    <a:pt x="1310391" y="625945"/>
                    <a:pt x="1322717" y="621837"/>
                  </a:cubicBezTo>
                  <a:cubicBezTo>
                    <a:pt x="1331495" y="617391"/>
                    <a:pt x="1341914" y="612006"/>
                    <a:pt x="1351471" y="610335"/>
                  </a:cubicBezTo>
                  <a:cubicBezTo>
                    <a:pt x="1367803" y="605599"/>
                    <a:pt x="1384130" y="607049"/>
                    <a:pt x="1397479" y="598833"/>
                  </a:cubicBezTo>
                  <a:cubicBezTo>
                    <a:pt x="1458019" y="577927"/>
                    <a:pt x="1380211" y="611776"/>
                    <a:pt x="1437736" y="575829"/>
                  </a:cubicBezTo>
                  <a:cubicBezTo>
                    <a:pt x="1442899" y="573381"/>
                    <a:pt x="1448764" y="572444"/>
                    <a:pt x="1454988" y="570078"/>
                  </a:cubicBezTo>
                  <a:cubicBezTo>
                    <a:pt x="1461627" y="566096"/>
                    <a:pt x="1465671" y="561715"/>
                    <a:pt x="1472241" y="558577"/>
                  </a:cubicBezTo>
                  <a:cubicBezTo>
                    <a:pt x="1477683" y="555979"/>
                    <a:pt x="1483738" y="556341"/>
                    <a:pt x="1489494" y="552826"/>
                  </a:cubicBezTo>
                  <a:cubicBezTo>
                    <a:pt x="1495700" y="550168"/>
                    <a:pt x="1499751" y="544344"/>
                    <a:pt x="1506747" y="541324"/>
                  </a:cubicBezTo>
                  <a:cubicBezTo>
                    <a:pt x="1515893" y="537726"/>
                    <a:pt x="1526103" y="537791"/>
                    <a:pt x="1535502" y="535573"/>
                  </a:cubicBezTo>
                  <a:cubicBezTo>
                    <a:pt x="1543748" y="529357"/>
                    <a:pt x="1548457" y="522202"/>
                    <a:pt x="1558505" y="518320"/>
                  </a:cubicBezTo>
                  <a:cubicBezTo>
                    <a:pt x="1577123" y="511350"/>
                    <a:pt x="1597435" y="512442"/>
                    <a:pt x="1610264" y="501067"/>
                  </a:cubicBezTo>
                  <a:cubicBezTo>
                    <a:pt x="1637039" y="483205"/>
                    <a:pt x="1623259" y="490304"/>
                    <a:pt x="1667773" y="483814"/>
                  </a:cubicBezTo>
                  <a:cubicBezTo>
                    <a:pt x="1672867" y="480818"/>
                    <a:pt x="1678845" y="475299"/>
                    <a:pt x="1685026" y="472312"/>
                  </a:cubicBezTo>
                  <a:cubicBezTo>
                    <a:pt x="1697164" y="466159"/>
                    <a:pt x="1706683" y="465878"/>
                    <a:pt x="1719532" y="460810"/>
                  </a:cubicBezTo>
                  <a:cubicBezTo>
                    <a:pt x="1724483" y="459547"/>
                    <a:pt x="1730644" y="455811"/>
                    <a:pt x="1736785" y="455060"/>
                  </a:cubicBezTo>
                  <a:cubicBezTo>
                    <a:pt x="1743609" y="452617"/>
                    <a:pt x="1751118" y="451768"/>
                    <a:pt x="1759788" y="449309"/>
                  </a:cubicBezTo>
                  <a:cubicBezTo>
                    <a:pt x="1769521" y="445787"/>
                    <a:pt x="1783544" y="443581"/>
                    <a:pt x="1794294" y="437807"/>
                  </a:cubicBezTo>
                  <a:cubicBezTo>
                    <a:pt x="1806389" y="436197"/>
                    <a:pt x="1822269" y="431290"/>
                    <a:pt x="1828800" y="426305"/>
                  </a:cubicBezTo>
                  <a:cubicBezTo>
                    <a:pt x="1834735" y="423613"/>
                    <a:pt x="1839664" y="422194"/>
                    <a:pt x="1846052" y="420554"/>
                  </a:cubicBezTo>
                  <a:cubicBezTo>
                    <a:pt x="1852935" y="418343"/>
                    <a:pt x="1860565" y="417184"/>
                    <a:pt x="1869056" y="414803"/>
                  </a:cubicBezTo>
                  <a:cubicBezTo>
                    <a:pt x="1880232" y="411599"/>
                    <a:pt x="1892578" y="404904"/>
                    <a:pt x="1903562" y="403301"/>
                  </a:cubicBezTo>
                  <a:cubicBezTo>
                    <a:pt x="1910818" y="400829"/>
                    <a:pt x="1919018" y="399664"/>
                    <a:pt x="1926566" y="397550"/>
                  </a:cubicBezTo>
                  <a:cubicBezTo>
                    <a:pt x="1937644" y="394504"/>
                    <a:pt x="1949881" y="390795"/>
                    <a:pt x="1961071" y="386048"/>
                  </a:cubicBezTo>
                  <a:cubicBezTo>
                    <a:pt x="1967047" y="382903"/>
                    <a:pt x="1971345" y="377498"/>
                    <a:pt x="1978324" y="374546"/>
                  </a:cubicBezTo>
                  <a:cubicBezTo>
                    <a:pt x="1990679" y="368942"/>
                    <a:pt x="2000983" y="365613"/>
                    <a:pt x="2012830" y="363044"/>
                  </a:cubicBezTo>
                  <a:cubicBezTo>
                    <a:pt x="2016432" y="362485"/>
                    <a:pt x="2024591" y="360478"/>
                    <a:pt x="2030083" y="357294"/>
                  </a:cubicBezTo>
                  <a:cubicBezTo>
                    <a:pt x="2037861" y="355342"/>
                    <a:pt x="2044695" y="351571"/>
                    <a:pt x="2047336" y="351543"/>
                  </a:cubicBezTo>
                  <a:cubicBezTo>
                    <a:pt x="2093918" y="324051"/>
                    <a:pt x="2033293" y="366128"/>
                    <a:pt x="2081841" y="334290"/>
                  </a:cubicBezTo>
                  <a:cubicBezTo>
                    <a:pt x="2087439" y="330592"/>
                    <a:pt x="2093833" y="326059"/>
                    <a:pt x="2099094" y="322788"/>
                  </a:cubicBezTo>
                  <a:cubicBezTo>
                    <a:pt x="2105078" y="320330"/>
                    <a:pt x="2110008" y="319825"/>
                    <a:pt x="2116347" y="317037"/>
                  </a:cubicBezTo>
                  <a:cubicBezTo>
                    <a:pt x="2126094" y="313308"/>
                    <a:pt x="2135238" y="308430"/>
                    <a:pt x="2145102" y="305535"/>
                  </a:cubicBezTo>
                  <a:cubicBezTo>
                    <a:pt x="2150471" y="302981"/>
                    <a:pt x="2157290" y="302719"/>
                    <a:pt x="2162354" y="299784"/>
                  </a:cubicBezTo>
                  <a:cubicBezTo>
                    <a:pt x="2171313" y="296648"/>
                    <a:pt x="2177177" y="293498"/>
                    <a:pt x="2185358" y="288282"/>
                  </a:cubicBezTo>
                  <a:cubicBezTo>
                    <a:pt x="2191438" y="284420"/>
                    <a:pt x="2195906" y="278915"/>
                    <a:pt x="2202611" y="276780"/>
                  </a:cubicBezTo>
                  <a:cubicBezTo>
                    <a:pt x="2217393" y="270660"/>
                    <a:pt x="2234261" y="273078"/>
                    <a:pt x="2248619" y="265278"/>
                  </a:cubicBezTo>
                  <a:cubicBezTo>
                    <a:pt x="2261710" y="261919"/>
                    <a:pt x="2272293" y="258036"/>
                    <a:pt x="2283124" y="253777"/>
                  </a:cubicBezTo>
                  <a:cubicBezTo>
                    <a:pt x="2291017" y="248497"/>
                    <a:pt x="2299406" y="245156"/>
                    <a:pt x="2306128" y="242275"/>
                  </a:cubicBezTo>
                  <a:cubicBezTo>
                    <a:pt x="2318927" y="238410"/>
                    <a:pt x="2329153" y="238924"/>
                    <a:pt x="2340634" y="236524"/>
                  </a:cubicBezTo>
                  <a:cubicBezTo>
                    <a:pt x="2347876" y="232707"/>
                    <a:pt x="2356024" y="226778"/>
                    <a:pt x="2363637" y="225022"/>
                  </a:cubicBezTo>
                  <a:cubicBezTo>
                    <a:pt x="2372386" y="222262"/>
                    <a:pt x="2383177" y="221336"/>
                    <a:pt x="2392392" y="219271"/>
                  </a:cubicBezTo>
                  <a:cubicBezTo>
                    <a:pt x="2418409" y="213416"/>
                    <a:pt x="2421884" y="211515"/>
                    <a:pt x="2449902" y="202018"/>
                  </a:cubicBezTo>
                  <a:cubicBezTo>
                    <a:pt x="2453973" y="201820"/>
                    <a:pt x="2460477" y="198368"/>
                    <a:pt x="2467154" y="196267"/>
                  </a:cubicBezTo>
                  <a:cubicBezTo>
                    <a:pt x="2472582" y="193443"/>
                    <a:pt x="2479089" y="192408"/>
                    <a:pt x="2484407" y="190516"/>
                  </a:cubicBezTo>
                  <a:cubicBezTo>
                    <a:pt x="2493567" y="187133"/>
                    <a:pt x="2502504" y="183166"/>
                    <a:pt x="2513162" y="179014"/>
                  </a:cubicBezTo>
                  <a:cubicBezTo>
                    <a:pt x="2522325" y="175987"/>
                    <a:pt x="2533030" y="176302"/>
                    <a:pt x="2541917" y="173263"/>
                  </a:cubicBezTo>
                  <a:cubicBezTo>
                    <a:pt x="2576241" y="167890"/>
                    <a:pt x="2584261" y="168378"/>
                    <a:pt x="2616679" y="161761"/>
                  </a:cubicBezTo>
                  <a:cubicBezTo>
                    <a:pt x="2624583" y="160058"/>
                    <a:pt x="2632500" y="157972"/>
                    <a:pt x="2639683" y="156010"/>
                  </a:cubicBezTo>
                  <a:cubicBezTo>
                    <a:pt x="2649454" y="151874"/>
                    <a:pt x="2662953" y="145704"/>
                    <a:pt x="2674188" y="144509"/>
                  </a:cubicBezTo>
                  <a:cubicBezTo>
                    <a:pt x="2687698" y="140850"/>
                    <a:pt x="2768725" y="132531"/>
                    <a:pt x="2777705" y="133007"/>
                  </a:cubicBezTo>
                  <a:cubicBezTo>
                    <a:pt x="2796954" y="126682"/>
                    <a:pt x="2796283" y="126331"/>
                    <a:pt x="2817962" y="121505"/>
                  </a:cubicBezTo>
                  <a:cubicBezTo>
                    <a:pt x="2844521" y="115666"/>
                    <a:pt x="2845151" y="116947"/>
                    <a:pt x="2869720" y="110003"/>
                  </a:cubicBezTo>
                  <a:cubicBezTo>
                    <a:pt x="2875472" y="108415"/>
                    <a:pt x="2881260" y="107481"/>
                    <a:pt x="2886973" y="104252"/>
                  </a:cubicBezTo>
                  <a:cubicBezTo>
                    <a:pt x="2902006" y="99361"/>
                    <a:pt x="2913835" y="89799"/>
                    <a:pt x="2927230" y="86999"/>
                  </a:cubicBezTo>
                  <a:cubicBezTo>
                    <a:pt x="2940956" y="85900"/>
                    <a:pt x="2958371" y="85464"/>
                    <a:pt x="2973237" y="81248"/>
                  </a:cubicBezTo>
                  <a:cubicBezTo>
                    <a:pt x="2991318" y="77066"/>
                    <a:pt x="3009261" y="72704"/>
                    <a:pt x="3030747" y="69746"/>
                  </a:cubicBezTo>
                  <a:cubicBezTo>
                    <a:pt x="3142054" y="59288"/>
                    <a:pt x="3238643" y="65045"/>
                    <a:pt x="3283788" y="58244"/>
                  </a:cubicBezTo>
                  <a:cubicBezTo>
                    <a:pt x="3300039" y="52873"/>
                    <a:pt x="3306928" y="49949"/>
                    <a:pt x="3324045" y="46743"/>
                  </a:cubicBezTo>
                  <a:cubicBezTo>
                    <a:pt x="3337089" y="44134"/>
                    <a:pt x="3348367" y="42635"/>
                    <a:pt x="3364302" y="40992"/>
                  </a:cubicBezTo>
                  <a:cubicBezTo>
                    <a:pt x="3377773" y="37204"/>
                    <a:pt x="3387454" y="33626"/>
                    <a:pt x="3404558" y="29490"/>
                  </a:cubicBezTo>
                  <a:cubicBezTo>
                    <a:pt x="3435333" y="23393"/>
                    <a:pt x="3473329" y="21545"/>
                    <a:pt x="3502324" y="17988"/>
                  </a:cubicBezTo>
                  <a:cubicBezTo>
                    <a:pt x="3569176" y="2173"/>
                    <a:pt x="3444140" y="18676"/>
                    <a:pt x="3565585" y="6486"/>
                  </a:cubicBezTo>
                  <a:cubicBezTo>
                    <a:pt x="3571026" y="5225"/>
                    <a:pt x="3576088" y="1804"/>
                    <a:pt x="3582837" y="735"/>
                  </a:cubicBezTo>
                  <a:cubicBezTo>
                    <a:pt x="3620040" y="-2470"/>
                    <a:pt x="3655205" y="160"/>
                    <a:pt x="3692105" y="735"/>
                  </a:cubicBezTo>
                </a:path>
                <a:path w="3692105" h="1265943" stroke="0" extrusionOk="0">
                  <a:moveTo>
                    <a:pt x="0" y="1265943"/>
                  </a:moveTo>
                  <a:cubicBezTo>
                    <a:pt x="11370" y="1261512"/>
                    <a:pt x="25541" y="1255336"/>
                    <a:pt x="34505" y="1248690"/>
                  </a:cubicBezTo>
                  <a:cubicBezTo>
                    <a:pt x="54632" y="1234217"/>
                    <a:pt x="66847" y="1208279"/>
                    <a:pt x="86264" y="1196931"/>
                  </a:cubicBezTo>
                  <a:cubicBezTo>
                    <a:pt x="107316" y="1187239"/>
                    <a:pt x="124051" y="1174863"/>
                    <a:pt x="143773" y="1162426"/>
                  </a:cubicBezTo>
                  <a:cubicBezTo>
                    <a:pt x="157381" y="1156419"/>
                    <a:pt x="166166" y="1144906"/>
                    <a:pt x="178279" y="1139422"/>
                  </a:cubicBezTo>
                  <a:cubicBezTo>
                    <a:pt x="186373" y="1134496"/>
                    <a:pt x="194252" y="1133168"/>
                    <a:pt x="201283" y="1127920"/>
                  </a:cubicBezTo>
                  <a:cubicBezTo>
                    <a:pt x="233274" y="1112378"/>
                    <a:pt x="200893" y="1117122"/>
                    <a:pt x="235788" y="1110667"/>
                  </a:cubicBezTo>
                  <a:cubicBezTo>
                    <a:pt x="241097" y="1105506"/>
                    <a:pt x="244732" y="1097531"/>
                    <a:pt x="253041" y="1093414"/>
                  </a:cubicBezTo>
                  <a:cubicBezTo>
                    <a:pt x="259874" y="1089642"/>
                    <a:pt x="269326" y="1090599"/>
                    <a:pt x="276045" y="1087663"/>
                  </a:cubicBezTo>
                  <a:cubicBezTo>
                    <a:pt x="282771" y="1084382"/>
                    <a:pt x="292095" y="1081965"/>
                    <a:pt x="299049" y="1076161"/>
                  </a:cubicBezTo>
                  <a:cubicBezTo>
                    <a:pt x="338542" y="1050121"/>
                    <a:pt x="304247" y="1062535"/>
                    <a:pt x="345056" y="1053158"/>
                  </a:cubicBezTo>
                  <a:cubicBezTo>
                    <a:pt x="406841" y="1013392"/>
                    <a:pt x="326080" y="1050619"/>
                    <a:pt x="402566" y="1030154"/>
                  </a:cubicBezTo>
                  <a:cubicBezTo>
                    <a:pt x="411257" y="1026723"/>
                    <a:pt x="417451" y="1017854"/>
                    <a:pt x="425569" y="1012901"/>
                  </a:cubicBezTo>
                  <a:cubicBezTo>
                    <a:pt x="431658" y="1010241"/>
                    <a:pt x="439597" y="1008443"/>
                    <a:pt x="448573" y="1007150"/>
                  </a:cubicBezTo>
                  <a:cubicBezTo>
                    <a:pt x="454041" y="1000898"/>
                    <a:pt x="458718" y="996097"/>
                    <a:pt x="465826" y="989897"/>
                  </a:cubicBezTo>
                  <a:cubicBezTo>
                    <a:pt x="480778" y="977221"/>
                    <a:pt x="488083" y="976077"/>
                    <a:pt x="506083" y="966894"/>
                  </a:cubicBezTo>
                  <a:cubicBezTo>
                    <a:pt x="513416" y="963398"/>
                    <a:pt x="517872" y="959900"/>
                    <a:pt x="523336" y="955392"/>
                  </a:cubicBezTo>
                  <a:cubicBezTo>
                    <a:pt x="530167" y="951121"/>
                    <a:pt x="537852" y="941730"/>
                    <a:pt x="546339" y="938139"/>
                  </a:cubicBezTo>
                  <a:cubicBezTo>
                    <a:pt x="551406" y="935966"/>
                    <a:pt x="558997" y="935494"/>
                    <a:pt x="563592" y="932388"/>
                  </a:cubicBezTo>
                  <a:cubicBezTo>
                    <a:pt x="569979" y="929520"/>
                    <a:pt x="575432" y="922895"/>
                    <a:pt x="580845" y="920886"/>
                  </a:cubicBezTo>
                  <a:cubicBezTo>
                    <a:pt x="585626" y="917587"/>
                    <a:pt x="591443" y="917103"/>
                    <a:pt x="598098" y="915135"/>
                  </a:cubicBezTo>
                  <a:cubicBezTo>
                    <a:pt x="642804" y="903285"/>
                    <a:pt x="613716" y="903524"/>
                    <a:pt x="661358" y="897882"/>
                  </a:cubicBezTo>
                  <a:cubicBezTo>
                    <a:pt x="722737" y="869486"/>
                    <a:pt x="645452" y="904936"/>
                    <a:pt x="707366" y="880629"/>
                  </a:cubicBezTo>
                  <a:cubicBezTo>
                    <a:pt x="757588" y="857931"/>
                    <a:pt x="699103" y="881109"/>
                    <a:pt x="753373" y="851875"/>
                  </a:cubicBezTo>
                  <a:cubicBezTo>
                    <a:pt x="764072" y="847003"/>
                    <a:pt x="775912" y="845726"/>
                    <a:pt x="787879" y="840373"/>
                  </a:cubicBezTo>
                  <a:cubicBezTo>
                    <a:pt x="793616" y="839552"/>
                    <a:pt x="800513" y="837614"/>
                    <a:pt x="805132" y="834622"/>
                  </a:cubicBezTo>
                  <a:cubicBezTo>
                    <a:pt x="865197" y="794735"/>
                    <a:pt x="769278" y="855893"/>
                    <a:pt x="856890" y="811618"/>
                  </a:cubicBezTo>
                  <a:cubicBezTo>
                    <a:pt x="863947" y="808550"/>
                    <a:pt x="872906" y="803901"/>
                    <a:pt x="879894" y="800116"/>
                  </a:cubicBezTo>
                  <a:cubicBezTo>
                    <a:pt x="933255" y="780341"/>
                    <a:pt x="881169" y="797770"/>
                    <a:pt x="931652" y="782863"/>
                  </a:cubicBezTo>
                  <a:cubicBezTo>
                    <a:pt x="942007" y="779617"/>
                    <a:pt x="950657" y="774766"/>
                    <a:pt x="960407" y="771361"/>
                  </a:cubicBezTo>
                  <a:cubicBezTo>
                    <a:pt x="971801" y="767217"/>
                    <a:pt x="994913" y="759860"/>
                    <a:pt x="994913" y="759860"/>
                  </a:cubicBezTo>
                  <a:cubicBezTo>
                    <a:pt x="1011608" y="745993"/>
                    <a:pt x="1019227" y="738304"/>
                    <a:pt x="1040920" y="731105"/>
                  </a:cubicBezTo>
                  <a:cubicBezTo>
                    <a:pt x="1056111" y="726904"/>
                    <a:pt x="1065735" y="726839"/>
                    <a:pt x="1081177" y="719603"/>
                  </a:cubicBezTo>
                  <a:cubicBezTo>
                    <a:pt x="1086264" y="716174"/>
                    <a:pt x="1090723" y="710037"/>
                    <a:pt x="1098430" y="708101"/>
                  </a:cubicBezTo>
                  <a:cubicBezTo>
                    <a:pt x="1114832" y="702281"/>
                    <a:pt x="1128713" y="699627"/>
                    <a:pt x="1144437" y="696599"/>
                  </a:cubicBezTo>
                  <a:cubicBezTo>
                    <a:pt x="1152714" y="692444"/>
                    <a:pt x="1159846" y="689871"/>
                    <a:pt x="1167441" y="685097"/>
                  </a:cubicBezTo>
                  <a:cubicBezTo>
                    <a:pt x="1173220" y="682797"/>
                    <a:pt x="1180061" y="681176"/>
                    <a:pt x="1184694" y="679346"/>
                  </a:cubicBezTo>
                  <a:cubicBezTo>
                    <a:pt x="1243941" y="652795"/>
                    <a:pt x="1194752" y="670383"/>
                    <a:pt x="1230702" y="662094"/>
                  </a:cubicBezTo>
                  <a:cubicBezTo>
                    <a:pt x="1263585" y="634833"/>
                    <a:pt x="1236122" y="661860"/>
                    <a:pt x="1265207" y="644841"/>
                  </a:cubicBezTo>
                  <a:cubicBezTo>
                    <a:pt x="1274211" y="641058"/>
                    <a:pt x="1280748" y="636186"/>
                    <a:pt x="1288211" y="633339"/>
                  </a:cubicBezTo>
                  <a:cubicBezTo>
                    <a:pt x="1299559" y="629051"/>
                    <a:pt x="1312839" y="627226"/>
                    <a:pt x="1322717" y="621837"/>
                  </a:cubicBezTo>
                  <a:cubicBezTo>
                    <a:pt x="1331916" y="618444"/>
                    <a:pt x="1341455" y="612994"/>
                    <a:pt x="1351471" y="610335"/>
                  </a:cubicBezTo>
                  <a:cubicBezTo>
                    <a:pt x="1367240" y="605992"/>
                    <a:pt x="1382353" y="606762"/>
                    <a:pt x="1397479" y="598833"/>
                  </a:cubicBezTo>
                  <a:cubicBezTo>
                    <a:pt x="1452870" y="568527"/>
                    <a:pt x="1365493" y="613107"/>
                    <a:pt x="1437736" y="575829"/>
                  </a:cubicBezTo>
                  <a:cubicBezTo>
                    <a:pt x="1442939" y="572902"/>
                    <a:pt x="1449666" y="572321"/>
                    <a:pt x="1454988" y="570078"/>
                  </a:cubicBezTo>
                  <a:cubicBezTo>
                    <a:pt x="1462531" y="567014"/>
                    <a:pt x="1465973" y="562029"/>
                    <a:pt x="1472241" y="558577"/>
                  </a:cubicBezTo>
                  <a:cubicBezTo>
                    <a:pt x="1478273" y="556662"/>
                    <a:pt x="1484185" y="556241"/>
                    <a:pt x="1489494" y="552826"/>
                  </a:cubicBezTo>
                  <a:cubicBezTo>
                    <a:pt x="1495808" y="549129"/>
                    <a:pt x="1500462" y="544164"/>
                    <a:pt x="1506747" y="541324"/>
                  </a:cubicBezTo>
                  <a:cubicBezTo>
                    <a:pt x="1514240" y="538108"/>
                    <a:pt x="1525383" y="537966"/>
                    <a:pt x="1535502" y="535573"/>
                  </a:cubicBezTo>
                  <a:cubicBezTo>
                    <a:pt x="1542969" y="529653"/>
                    <a:pt x="1551094" y="523343"/>
                    <a:pt x="1558505" y="518320"/>
                  </a:cubicBezTo>
                  <a:cubicBezTo>
                    <a:pt x="1572598" y="512000"/>
                    <a:pt x="1595381" y="509467"/>
                    <a:pt x="1610264" y="501067"/>
                  </a:cubicBezTo>
                  <a:cubicBezTo>
                    <a:pt x="1636588" y="481525"/>
                    <a:pt x="1621002" y="490564"/>
                    <a:pt x="1667773" y="483814"/>
                  </a:cubicBezTo>
                  <a:cubicBezTo>
                    <a:pt x="1674596" y="479738"/>
                    <a:pt x="1679407" y="475615"/>
                    <a:pt x="1685026" y="472312"/>
                  </a:cubicBezTo>
                  <a:cubicBezTo>
                    <a:pt x="1696481" y="465569"/>
                    <a:pt x="1709207" y="462998"/>
                    <a:pt x="1719532" y="460810"/>
                  </a:cubicBezTo>
                  <a:cubicBezTo>
                    <a:pt x="1725196" y="459896"/>
                    <a:pt x="1730707" y="456674"/>
                    <a:pt x="1736785" y="455060"/>
                  </a:cubicBezTo>
                  <a:cubicBezTo>
                    <a:pt x="1743212" y="453706"/>
                    <a:pt x="1752563" y="453074"/>
                    <a:pt x="1759788" y="449309"/>
                  </a:cubicBezTo>
                  <a:cubicBezTo>
                    <a:pt x="1771119" y="443759"/>
                    <a:pt x="1784417" y="440249"/>
                    <a:pt x="1794294" y="437807"/>
                  </a:cubicBezTo>
                  <a:cubicBezTo>
                    <a:pt x="1807137" y="430703"/>
                    <a:pt x="1816140" y="428443"/>
                    <a:pt x="1828800" y="426305"/>
                  </a:cubicBezTo>
                  <a:cubicBezTo>
                    <a:pt x="1834538" y="423219"/>
                    <a:pt x="1840224" y="422325"/>
                    <a:pt x="1846052" y="420554"/>
                  </a:cubicBezTo>
                  <a:cubicBezTo>
                    <a:pt x="1853293" y="417816"/>
                    <a:pt x="1861267" y="416063"/>
                    <a:pt x="1869056" y="414803"/>
                  </a:cubicBezTo>
                  <a:cubicBezTo>
                    <a:pt x="1879823" y="409306"/>
                    <a:pt x="1891640" y="406061"/>
                    <a:pt x="1903562" y="403301"/>
                  </a:cubicBezTo>
                  <a:cubicBezTo>
                    <a:pt x="1911602" y="400979"/>
                    <a:pt x="1917862" y="399433"/>
                    <a:pt x="1926566" y="397550"/>
                  </a:cubicBezTo>
                  <a:cubicBezTo>
                    <a:pt x="1940005" y="393760"/>
                    <a:pt x="1948874" y="391265"/>
                    <a:pt x="1961071" y="386048"/>
                  </a:cubicBezTo>
                  <a:cubicBezTo>
                    <a:pt x="1968059" y="382376"/>
                    <a:pt x="1972551" y="376819"/>
                    <a:pt x="1978324" y="374546"/>
                  </a:cubicBezTo>
                  <a:cubicBezTo>
                    <a:pt x="1990429" y="371526"/>
                    <a:pt x="2000277" y="368012"/>
                    <a:pt x="2012830" y="363044"/>
                  </a:cubicBezTo>
                  <a:cubicBezTo>
                    <a:pt x="2019086" y="362149"/>
                    <a:pt x="2022011" y="361175"/>
                    <a:pt x="2030083" y="357294"/>
                  </a:cubicBezTo>
                  <a:cubicBezTo>
                    <a:pt x="2034781" y="355966"/>
                    <a:pt x="2045622" y="352616"/>
                    <a:pt x="2047336" y="351543"/>
                  </a:cubicBezTo>
                  <a:cubicBezTo>
                    <a:pt x="2087359" y="315520"/>
                    <a:pt x="2026675" y="360267"/>
                    <a:pt x="2081841" y="334290"/>
                  </a:cubicBezTo>
                  <a:cubicBezTo>
                    <a:pt x="2088117" y="330302"/>
                    <a:pt x="2092064" y="326359"/>
                    <a:pt x="2099094" y="322788"/>
                  </a:cubicBezTo>
                  <a:cubicBezTo>
                    <a:pt x="2104466" y="319797"/>
                    <a:pt x="2110518" y="318383"/>
                    <a:pt x="2116347" y="317037"/>
                  </a:cubicBezTo>
                  <a:cubicBezTo>
                    <a:pt x="2125957" y="313287"/>
                    <a:pt x="2135417" y="311133"/>
                    <a:pt x="2145102" y="305535"/>
                  </a:cubicBezTo>
                  <a:cubicBezTo>
                    <a:pt x="2151811" y="303368"/>
                    <a:pt x="2156030" y="302814"/>
                    <a:pt x="2162354" y="299784"/>
                  </a:cubicBezTo>
                  <a:cubicBezTo>
                    <a:pt x="2171190" y="296883"/>
                    <a:pt x="2176667" y="292316"/>
                    <a:pt x="2185358" y="288282"/>
                  </a:cubicBezTo>
                  <a:cubicBezTo>
                    <a:pt x="2190182" y="284132"/>
                    <a:pt x="2195952" y="278230"/>
                    <a:pt x="2202611" y="276780"/>
                  </a:cubicBezTo>
                  <a:cubicBezTo>
                    <a:pt x="2214492" y="270481"/>
                    <a:pt x="2232961" y="269434"/>
                    <a:pt x="2248619" y="265278"/>
                  </a:cubicBezTo>
                  <a:cubicBezTo>
                    <a:pt x="2259007" y="262474"/>
                    <a:pt x="2272842" y="257633"/>
                    <a:pt x="2283124" y="253777"/>
                  </a:cubicBezTo>
                  <a:cubicBezTo>
                    <a:pt x="2289945" y="250862"/>
                    <a:pt x="2298303" y="243971"/>
                    <a:pt x="2306128" y="242275"/>
                  </a:cubicBezTo>
                  <a:cubicBezTo>
                    <a:pt x="2316342" y="239077"/>
                    <a:pt x="2327951" y="237615"/>
                    <a:pt x="2340634" y="236524"/>
                  </a:cubicBezTo>
                  <a:cubicBezTo>
                    <a:pt x="2348750" y="233162"/>
                    <a:pt x="2356879" y="227646"/>
                    <a:pt x="2363637" y="225022"/>
                  </a:cubicBezTo>
                  <a:cubicBezTo>
                    <a:pt x="2373740" y="220573"/>
                    <a:pt x="2381598" y="220486"/>
                    <a:pt x="2392392" y="219271"/>
                  </a:cubicBezTo>
                  <a:cubicBezTo>
                    <a:pt x="2418667" y="212917"/>
                    <a:pt x="2421611" y="211276"/>
                    <a:pt x="2449902" y="202018"/>
                  </a:cubicBezTo>
                  <a:cubicBezTo>
                    <a:pt x="2451894" y="201755"/>
                    <a:pt x="2461761" y="197291"/>
                    <a:pt x="2467154" y="196267"/>
                  </a:cubicBezTo>
                  <a:cubicBezTo>
                    <a:pt x="2473421" y="195284"/>
                    <a:pt x="2478746" y="192657"/>
                    <a:pt x="2484407" y="190516"/>
                  </a:cubicBezTo>
                  <a:cubicBezTo>
                    <a:pt x="2492069" y="186941"/>
                    <a:pt x="2501963" y="181784"/>
                    <a:pt x="2513162" y="179014"/>
                  </a:cubicBezTo>
                  <a:cubicBezTo>
                    <a:pt x="2521941" y="176044"/>
                    <a:pt x="2532127" y="175113"/>
                    <a:pt x="2541917" y="173263"/>
                  </a:cubicBezTo>
                  <a:cubicBezTo>
                    <a:pt x="2575195" y="167010"/>
                    <a:pt x="2584854" y="168303"/>
                    <a:pt x="2616679" y="161761"/>
                  </a:cubicBezTo>
                  <a:cubicBezTo>
                    <a:pt x="2624259" y="159999"/>
                    <a:pt x="2633591" y="157993"/>
                    <a:pt x="2639683" y="156010"/>
                  </a:cubicBezTo>
                  <a:cubicBezTo>
                    <a:pt x="2651117" y="151754"/>
                    <a:pt x="2663882" y="146079"/>
                    <a:pt x="2674188" y="144509"/>
                  </a:cubicBezTo>
                  <a:cubicBezTo>
                    <a:pt x="2689859" y="142489"/>
                    <a:pt x="2768268" y="134156"/>
                    <a:pt x="2777705" y="133007"/>
                  </a:cubicBezTo>
                  <a:cubicBezTo>
                    <a:pt x="2796959" y="126627"/>
                    <a:pt x="2796219" y="126314"/>
                    <a:pt x="2817962" y="121505"/>
                  </a:cubicBezTo>
                  <a:cubicBezTo>
                    <a:pt x="2844412" y="115628"/>
                    <a:pt x="2845460" y="116929"/>
                    <a:pt x="2869720" y="110003"/>
                  </a:cubicBezTo>
                  <a:cubicBezTo>
                    <a:pt x="2875899" y="109355"/>
                    <a:pt x="2881442" y="106746"/>
                    <a:pt x="2886973" y="104252"/>
                  </a:cubicBezTo>
                  <a:cubicBezTo>
                    <a:pt x="2901356" y="97949"/>
                    <a:pt x="2912539" y="91981"/>
                    <a:pt x="2927230" y="86999"/>
                  </a:cubicBezTo>
                  <a:cubicBezTo>
                    <a:pt x="2943098" y="85432"/>
                    <a:pt x="2955319" y="82701"/>
                    <a:pt x="2973237" y="81248"/>
                  </a:cubicBezTo>
                  <a:cubicBezTo>
                    <a:pt x="2994109" y="76251"/>
                    <a:pt x="3009661" y="74128"/>
                    <a:pt x="3030747" y="69746"/>
                  </a:cubicBezTo>
                  <a:cubicBezTo>
                    <a:pt x="3096174" y="49968"/>
                    <a:pt x="3240290" y="68109"/>
                    <a:pt x="3283788" y="58244"/>
                  </a:cubicBezTo>
                  <a:cubicBezTo>
                    <a:pt x="3298681" y="53170"/>
                    <a:pt x="3308379" y="50513"/>
                    <a:pt x="3324045" y="46743"/>
                  </a:cubicBezTo>
                  <a:cubicBezTo>
                    <a:pt x="3336835" y="42907"/>
                    <a:pt x="3351054" y="43533"/>
                    <a:pt x="3364302" y="40992"/>
                  </a:cubicBezTo>
                  <a:cubicBezTo>
                    <a:pt x="3378862" y="38094"/>
                    <a:pt x="3386648" y="32497"/>
                    <a:pt x="3404558" y="29490"/>
                  </a:cubicBezTo>
                  <a:cubicBezTo>
                    <a:pt x="3437483" y="25039"/>
                    <a:pt x="3476503" y="21222"/>
                    <a:pt x="3502324" y="17988"/>
                  </a:cubicBezTo>
                  <a:cubicBezTo>
                    <a:pt x="3567888" y="-5328"/>
                    <a:pt x="3461186" y="21089"/>
                    <a:pt x="3565585" y="6486"/>
                  </a:cubicBezTo>
                  <a:cubicBezTo>
                    <a:pt x="3570697" y="5150"/>
                    <a:pt x="3576862" y="1110"/>
                    <a:pt x="3582837" y="735"/>
                  </a:cubicBezTo>
                  <a:cubicBezTo>
                    <a:pt x="3618023" y="-707"/>
                    <a:pt x="3651162" y="1034"/>
                    <a:pt x="3692105" y="735"/>
                  </a:cubicBezTo>
                </a:path>
              </a:pathLst>
            </a:custGeom>
            <a:ln w="28575">
              <a:extLst>
                <a:ext uri="{C807C97D-BFC1-408E-A445-0C87EB9F89A2}">
                  <ask:lineSketchStyleProps xmlns="" xmlns:ask="http://schemas.microsoft.com/office/drawing/2018/sketchyshapes" sd="1050119024">
                    <a:custGeom>
                      <a:avLst/>
                      <a:gdLst>
                        <a:gd name="connsiteX0" fmla="*/ 0 w 3692105"/>
                        <a:gd name="connsiteY0" fmla="*/ 1265943 h 1265943"/>
                        <a:gd name="connsiteX1" fmla="*/ 34505 w 3692105"/>
                        <a:gd name="connsiteY1" fmla="*/ 1248690 h 1265943"/>
                        <a:gd name="connsiteX2" fmla="*/ 86264 w 3692105"/>
                        <a:gd name="connsiteY2" fmla="*/ 1196931 h 1265943"/>
                        <a:gd name="connsiteX3" fmla="*/ 143773 w 3692105"/>
                        <a:gd name="connsiteY3" fmla="*/ 1162426 h 1265943"/>
                        <a:gd name="connsiteX4" fmla="*/ 178279 w 3692105"/>
                        <a:gd name="connsiteY4" fmla="*/ 1139422 h 1265943"/>
                        <a:gd name="connsiteX5" fmla="*/ 201283 w 3692105"/>
                        <a:gd name="connsiteY5" fmla="*/ 1127920 h 1265943"/>
                        <a:gd name="connsiteX6" fmla="*/ 235788 w 3692105"/>
                        <a:gd name="connsiteY6" fmla="*/ 1110667 h 1265943"/>
                        <a:gd name="connsiteX7" fmla="*/ 253041 w 3692105"/>
                        <a:gd name="connsiteY7" fmla="*/ 1093414 h 1265943"/>
                        <a:gd name="connsiteX8" fmla="*/ 276045 w 3692105"/>
                        <a:gd name="connsiteY8" fmla="*/ 1087663 h 1265943"/>
                        <a:gd name="connsiteX9" fmla="*/ 299049 w 3692105"/>
                        <a:gd name="connsiteY9" fmla="*/ 1076161 h 1265943"/>
                        <a:gd name="connsiteX10" fmla="*/ 345056 w 3692105"/>
                        <a:gd name="connsiteY10" fmla="*/ 1053158 h 1265943"/>
                        <a:gd name="connsiteX11" fmla="*/ 402566 w 3692105"/>
                        <a:gd name="connsiteY11" fmla="*/ 1030154 h 1265943"/>
                        <a:gd name="connsiteX12" fmla="*/ 425569 w 3692105"/>
                        <a:gd name="connsiteY12" fmla="*/ 1012901 h 1265943"/>
                        <a:gd name="connsiteX13" fmla="*/ 448573 w 3692105"/>
                        <a:gd name="connsiteY13" fmla="*/ 1007150 h 1265943"/>
                        <a:gd name="connsiteX14" fmla="*/ 465826 w 3692105"/>
                        <a:gd name="connsiteY14" fmla="*/ 989897 h 1265943"/>
                        <a:gd name="connsiteX15" fmla="*/ 506083 w 3692105"/>
                        <a:gd name="connsiteY15" fmla="*/ 966894 h 1265943"/>
                        <a:gd name="connsiteX16" fmla="*/ 523336 w 3692105"/>
                        <a:gd name="connsiteY16" fmla="*/ 955392 h 1265943"/>
                        <a:gd name="connsiteX17" fmla="*/ 546339 w 3692105"/>
                        <a:gd name="connsiteY17" fmla="*/ 938139 h 1265943"/>
                        <a:gd name="connsiteX18" fmla="*/ 563592 w 3692105"/>
                        <a:gd name="connsiteY18" fmla="*/ 932388 h 1265943"/>
                        <a:gd name="connsiteX19" fmla="*/ 580845 w 3692105"/>
                        <a:gd name="connsiteY19" fmla="*/ 920886 h 1265943"/>
                        <a:gd name="connsiteX20" fmla="*/ 598098 w 3692105"/>
                        <a:gd name="connsiteY20" fmla="*/ 915135 h 1265943"/>
                        <a:gd name="connsiteX21" fmla="*/ 661358 w 3692105"/>
                        <a:gd name="connsiteY21" fmla="*/ 897882 h 1265943"/>
                        <a:gd name="connsiteX22" fmla="*/ 707366 w 3692105"/>
                        <a:gd name="connsiteY22" fmla="*/ 880629 h 1265943"/>
                        <a:gd name="connsiteX23" fmla="*/ 753373 w 3692105"/>
                        <a:gd name="connsiteY23" fmla="*/ 851875 h 1265943"/>
                        <a:gd name="connsiteX24" fmla="*/ 787879 w 3692105"/>
                        <a:gd name="connsiteY24" fmla="*/ 840373 h 1265943"/>
                        <a:gd name="connsiteX25" fmla="*/ 805132 w 3692105"/>
                        <a:gd name="connsiteY25" fmla="*/ 834622 h 1265943"/>
                        <a:gd name="connsiteX26" fmla="*/ 856890 w 3692105"/>
                        <a:gd name="connsiteY26" fmla="*/ 811618 h 1265943"/>
                        <a:gd name="connsiteX27" fmla="*/ 879894 w 3692105"/>
                        <a:gd name="connsiteY27" fmla="*/ 800116 h 1265943"/>
                        <a:gd name="connsiteX28" fmla="*/ 931652 w 3692105"/>
                        <a:gd name="connsiteY28" fmla="*/ 782863 h 1265943"/>
                        <a:gd name="connsiteX29" fmla="*/ 960407 w 3692105"/>
                        <a:gd name="connsiteY29" fmla="*/ 771361 h 1265943"/>
                        <a:gd name="connsiteX30" fmla="*/ 994913 w 3692105"/>
                        <a:gd name="connsiteY30" fmla="*/ 759860 h 1265943"/>
                        <a:gd name="connsiteX31" fmla="*/ 1040920 w 3692105"/>
                        <a:gd name="connsiteY31" fmla="*/ 731105 h 1265943"/>
                        <a:gd name="connsiteX32" fmla="*/ 1081177 w 3692105"/>
                        <a:gd name="connsiteY32" fmla="*/ 719603 h 1265943"/>
                        <a:gd name="connsiteX33" fmla="*/ 1098430 w 3692105"/>
                        <a:gd name="connsiteY33" fmla="*/ 708101 h 1265943"/>
                        <a:gd name="connsiteX34" fmla="*/ 1144437 w 3692105"/>
                        <a:gd name="connsiteY34" fmla="*/ 696599 h 1265943"/>
                        <a:gd name="connsiteX35" fmla="*/ 1167441 w 3692105"/>
                        <a:gd name="connsiteY35" fmla="*/ 685097 h 1265943"/>
                        <a:gd name="connsiteX36" fmla="*/ 1184694 w 3692105"/>
                        <a:gd name="connsiteY36" fmla="*/ 679346 h 1265943"/>
                        <a:gd name="connsiteX37" fmla="*/ 1230702 w 3692105"/>
                        <a:gd name="connsiteY37" fmla="*/ 662094 h 1265943"/>
                        <a:gd name="connsiteX38" fmla="*/ 1265207 w 3692105"/>
                        <a:gd name="connsiteY38" fmla="*/ 644841 h 1265943"/>
                        <a:gd name="connsiteX39" fmla="*/ 1288211 w 3692105"/>
                        <a:gd name="connsiteY39" fmla="*/ 633339 h 1265943"/>
                        <a:gd name="connsiteX40" fmla="*/ 1322717 w 3692105"/>
                        <a:gd name="connsiteY40" fmla="*/ 621837 h 1265943"/>
                        <a:gd name="connsiteX41" fmla="*/ 1351471 w 3692105"/>
                        <a:gd name="connsiteY41" fmla="*/ 610335 h 1265943"/>
                        <a:gd name="connsiteX42" fmla="*/ 1397479 w 3692105"/>
                        <a:gd name="connsiteY42" fmla="*/ 598833 h 1265943"/>
                        <a:gd name="connsiteX43" fmla="*/ 1437736 w 3692105"/>
                        <a:gd name="connsiteY43" fmla="*/ 575829 h 1265943"/>
                        <a:gd name="connsiteX44" fmla="*/ 1454988 w 3692105"/>
                        <a:gd name="connsiteY44" fmla="*/ 570078 h 1265943"/>
                        <a:gd name="connsiteX45" fmla="*/ 1472241 w 3692105"/>
                        <a:gd name="connsiteY45" fmla="*/ 558577 h 1265943"/>
                        <a:gd name="connsiteX46" fmla="*/ 1489494 w 3692105"/>
                        <a:gd name="connsiteY46" fmla="*/ 552826 h 1265943"/>
                        <a:gd name="connsiteX47" fmla="*/ 1506747 w 3692105"/>
                        <a:gd name="connsiteY47" fmla="*/ 541324 h 1265943"/>
                        <a:gd name="connsiteX48" fmla="*/ 1535502 w 3692105"/>
                        <a:gd name="connsiteY48" fmla="*/ 535573 h 1265943"/>
                        <a:gd name="connsiteX49" fmla="*/ 1558505 w 3692105"/>
                        <a:gd name="connsiteY49" fmla="*/ 518320 h 1265943"/>
                        <a:gd name="connsiteX50" fmla="*/ 1610264 w 3692105"/>
                        <a:gd name="connsiteY50" fmla="*/ 501067 h 1265943"/>
                        <a:gd name="connsiteX51" fmla="*/ 1667773 w 3692105"/>
                        <a:gd name="connsiteY51" fmla="*/ 483814 h 1265943"/>
                        <a:gd name="connsiteX52" fmla="*/ 1685026 w 3692105"/>
                        <a:gd name="connsiteY52" fmla="*/ 472312 h 1265943"/>
                        <a:gd name="connsiteX53" fmla="*/ 1719532 w 3692105"/>
                        <a:gd name="connsiteY53" fmla="*/ 460810 h 1265943"/>
                        <a:gd name="connsiteX54" fmla="*/ 1736785 w 3692105"/>
                        <a:gd name="connsiteY54" fmla="*/ 455060 h 1265943"/>
                        <a:gd name="connsiteX55" fmla="*/ 1759788 w 3692105"/>
                        <a:gd name="connsiteY55" fmla="*/ 449309 h 1265943"/>
                        <a:gd name="connsiteX56" fmla="*/ 1794294 w 3692105"/>
                        <a:gd name="connsiteY56" fmla="*/ 437807 h 1265943"/>
                        <a:gd name="connsiteX57" fmla="*/ 1828800 w 3692105"/>
                        <a:gd name="connsiteY57" fmla="*/ 426305 h 1265943"/>
                        <a:gd name="connsiteX58" fmla="*/ 1846052 w 3692105"/>
                        <a:gd name="connsiteY58" fmla="*/ 420554 h 1265943"/>
                        <a:gd name="connsiteX59" fmla="*/ 1869056 w 3692105"/>
                        <a:gd name="connsiteY59" fmla="*/ 414803 h 1265943"/>
                        <a:gd name="connsiteX60" fmla="*/ 1903562 w 3692105"/>
                        <a:gd name="connsiteY60" fmla="*/ 403301 h 1265943"/>
                        <a:gd name="connsiteX61" fmla="*/ 1926566 w 3692105"/>
                        <a:gd name="connsiteY61" fmla="*/ 397550 h 1265943"/>
                        <a:gd name="connsiteX62" fmla="*/ 1961071 w 3692105"/>
                        <a:gd name="connsiteY62" fmla="*/ 386048 h 1265943"/>
                        <a:gd name="connsiteX63" fmla="*/ 1978324 w 3692105"/>
                        <a:gd name="connsiteY63" fmla="*/ 374546 h 1265943"/>
                        <a:gd name="connsiteX64" fmla="*/ 2012830 w 3692105"/>
                        <a:gd name="connsiteY64" fmla="*/ 363044 h 1265943"/>
                        <a:gd name="connsiteX65" fmla="*/ 2030083 w 3692105"/>
                        <a:gd name="connsiteY65" fmla="*/ 357294 h 1265943"/>
                        <a:gd name="connsiteX66" fmla="*/ 2047336 w 3692105"/>
                        <a:gd name="connsiteY66" fmla="*/ 351543 h 1265943"/>
                        <a:gd name="connsiteX67" fmla="*/ 2081841 w 3692105"/>
                        <a:gd name="connsiteY67" fmla="*/ 334290 h 1265943"/>
                        <a:gd name="connsiteX68" fmla="*/ 2099094 w 3692105"/>
                        <a:gd name="connsiteY68" fmla="*/ 322788 h 1265943"/>
                        <a:gd name="connsiteX69" fmla="*/ 2116347 w 3692105"/>
                        <a:gd name="connsiteY69" fmla="*/ 317037 h 1265943"/>
                        <a:gd name="connsiteX70" fmla="*/ 2145102 w 3692105"/>
                        <a:gd name="connsiteY70" fmla="*/ 305535 h 1265943"/>
                        <a:gd name="connsiteX71" fmla="*/ 2162354 w 3692105"/>
                        <a:gd name="connsiteY71" fmla="*/ 299784 h 1265943"/>
                        <a:gd name="connsiteX72" fmla="*/ 2185358 w 3692105"/>
                        <a:gd name="connsiteY72" fmla="*/ 288282 h 1265943"/>
                        <a:gd name="connsiteX73" fmla="*/ 2202611 w 3692105"/>
                        <a:gd name="connsiteY73" fmla="*/ 276780 h 1265943"/>
                        <a:gd name="connsiteX74" fmla="*/ 2248619 w 3692105"/>
                        <a:gd name="connsiteY74" fmla="*/ 265278 h 1265943"/>
                        <a:gd name="connsiteX75" fmla="*/ 2283124 w 3692105"/>
                        <a:gd name="connsiteY75" fmla="*/ 253777 h 1265943"/>
                        <a:gd name="connsiteX76" fmla="*/ 2306128 w 3692105"/>
                        <a:gd name="connsiteY76" fmla="*/ 242275 h 1265943"/>
                        <a:gd name="connsiteX77" fmla="*/ 2340634 w 3692105"/>
                        <a:gd name="connsiteY77" fmla="*/ 236524 h 1265943"/>
                        <a:gd name="connsiteX78" fmla="*/ 2363637 w 3692105"/>
                        <a:gd name="connsiteY78" fmla="*/ 225022 h 1265943"/>
                        <a:gd name="connsiteX79" fmla="*/ 2392392 w 3692105"/>
                        <a:gd name="connsiteY79" fmla="*/ 219271 h 1265943"/>
                        <a:gd name="connsiteX80" fmla="*/ 2449902 w 3692105"/>
                        <a:gd name="connsiteY80" fmla="*/ 202018 h 1265943"/>
                        <a:gd name="connsiteX81" fmla="*/ 2467154 w 3692105"/>
                        <a:gd name="connsiteY81" fmla="*/ 196267 h 1265943"/>
                        <a:gd name="connsiteX82" fmla="*/ 2484407 w 3692105"/>
                        <a:gd name="connsiteY82" fmla="*/ 190516 h 1265943"/>
                        <a:gd name="connsiteX83" fmla="*/ 2513162 w 3692105"/>
                        <a:gd name="connsiteY83" fmla="*/ 179014 h 1265943"/>
                        <a:gd name="connsiteX84" fmla="*/ 2541917 w 3692105"/>
                        <a:gd name="connsiteY84" fmla="*/ 173263 h 1265943"/>
                        <a:gd name="connsiteX85" fmla="*/ 2616679 w 3692105"/>
                        <a:gd name="connsiteY85" fmla="*/ 161761 h 1265943"/>
                        <a:gd name="connsiteX86" fmla="*/ 2639683 w 3692105"/>
                        <a:gd name="connsiteY86" fmla="*/ 156010 h 1265943"/>
                        <a:gd name="connsiteX87" fmla="*/ 2674188 w 3692105"/>
                        <a:gd name="connsiteY87" fmla="*/ 144509 h 1265943"/>
                        <a:gd name="connsiteX88" fmla="*/ 2777705 w 3692105"/>
                        <a:gd name="connsiteY88" fmla="*/ 133007 h 1265943"/>
                        <a:gd name="connsiteX89" fmla="*/ 2817962 w 3692105"/>
                        <a:gd name="connsiteY89" fmla="*/ 121505 h 1265943"/>
                        <a:gd name="connsiteX90" fmla="*/ 2869720 w 3692105"/>
                        <a:gd name="connsiteY90" fmla="*/ 110003 h 1265943"/>
                        <a:gd name="connsiteX91" fmla="*/ 2886973 w 3692105"/>
                        <a:gd name="connsiteY91" fmla="*/ 104252 h 1265943"/>
                        <a:gd name="connsiteX92" fmla="*/ 2927230 w 3692105"/>
                        <a:gd name="connsiteY92" fmla="*/ 86999 h 1265943"/>
                        <a:gd name="connsiteX93" fmla="*/ 2973237 w 3692105"/>
                        <a:gd name="connsiteY93" fmla="*/ 81248 h 1265943"/>
                        <a:gd name="connsiteX94" fmla="*/ 3030747 w 3692105"/>
                        <a:gd name="connsiteY94" fmla="*/ 69746 h 1265943"/>
                        <a:gd name="connsiteX95" fmla="*/ 3283788 w 3692105"/>
                        <a:gd name="connsiteY95" fmla="*/ 58244 h 1265943"/>
                        <a:gd name="connsiteX96" fmla="*/ 3324045 w 3692105"/>
                        <a:gd name="connsiteY96" fmla="*/ 46743 h 1265943"/>
                        <a:gd name="connsiteX97" fmla="*/ 3364302 w 3692105"/>
                        <a:gd name="connsiteY97" fmla="*/ 40992 h 1265943"/>
                        <a:gd name="connsiteX98" fmla="*/ 3404558 w 3692105"/>
                        <a:gd name="connsiteY98" fmla="*/ 29490 h 1265943"/>
                        <a:gd name="connsiteX99" fmla="*/ 3502324 w 3692105"/>
                        <a:gd name="connsiteY99" fmla="*/ 17988 h 1265943"/>
                        <a:gd name="connsiteX100" fmla="*/ 3565585 w 3692105"/>
                        <a:gd name="connsiteY100" fmla="*/ 6486 h 1265943"/>
                        <a:gd name="connsiteX101" fmla="*/ 3582837 w 3692105"/>
                        <a:gd name="connsiteY101" fmla="*/ 735 h 1265943"/>
                        <a:gd name="connsiteX102" fmla="*/ 3692105 w 3692105"/>
                        <a:gd name="connsiteY102" fmla="*/ 735 h 1265943"/>
                      </a:gdLst>
                      <a:ahLst/>
                      <a:cxnLst>
                        <a:cxn ang="0">
                          <a:pos x="connsiteX0" y="connsiteY0"/>
                        </a:cxn>
                        <a:cxn ang="0">
                          <a:pos x="connsiteX1" y="connsiteY1"/>
                        </a:cxn>
                        <a:cxn ang="0">
                          <a:pos x="connsiteX2" y="connsiteY2"/>
                        </a:cxn>
                        <a:cxn ang="0">
                          <a:pos x="connsiteX3" y="connsiteY3"/>
                        </a:cxn>
                        <a:cxn ang="0">
                          <a:pos x="connsiteX4" y="connsiteY4"/>
                        </a:cxn>
                        <a:cxn ang="0">
                          <a:pos x="connsiteX5" y="connsiteY5"/>
                        </a:cxn>
                        <a:cxn ang="0">
                          <a:pos x="connsiteX6" y="connsiteY6"/>
                        </a:cxn>
                        <a:cxn ang="0">
                          <a:pos x="connsiteX7" y="connsiteY7"/>
                        </a:cxn>
                        <a:cxn ang="0">
                          <a:pos x="connsiteX8" y="connsiteY8"/>
                        </a:cxn>
                        <a:cxn ang="0">
                          <a:pos x="connsiteX9" y="connsiteY9"/>
                        </a:cxn>
                        <a:cxn ang="0">
                          <a:pos x="connsiteX10" y="connsiteY10"/>
                        </a:cxn>
                        <a:cxn ang="0">
                          <a:pos x="connsiteX11" y="connsiteY11"/>
                        </a:cxn>
                        <a:cxn ang="0">
                          <a:pos x="connsiteX12" y="connsiteY12"/>
                        </a:cxn>
                        <a:cxn ang="0">
                          <a:pos x="connsiteX13" y="connsiteY13"/>
                        </a:cxn>
                        <a:cxn ang="0">
                          <a:pos x="connsiteX14" y="connsiteY14"/>
                        </a:cxn>
                        <a:cxn ang="0">
                          <a:pos x="connsiteX15" y="connsiteY15"/>
                        </a:cxn>
                        <a:cxn ang="0">
                          <a:pos x="connsiteX16" y="connsiteY16"/>
                        </a:cxn>
                        <a:cxn ang="0">
                          <a:pos x="connsiteX17" y="connsiteY17"/>
                        </a:cxn>
                        <a:cxn ang="0">
                          <a:pos x="connsiteX18" y="connsiteY18"/>
                        </a:cxn>
                        <a:cxn ang="0">
                          <a:pos x="connsiteX19" y="connsiteY19"/>
                        </a:cxn>
                        <a:cxn ang="0">
                          <a:pos x="connsiteX20" y="connsiteY20"/>
                        </a:cxn>
                        <a:cxn ang="0">
                          <a:pos x="connsiteX21" y="connsiteY21"/>
                        </a:cxn>
                        <a:cxn ang="0">
                          <a:pos x="connsiteX22" y="connsiteY22"/>
                        </a:cxn>
                        <a:cxn ang="0">
                          <a:pos x="connsiteX23" y="connsiteY23"/>
                        </a:cxn>
                        <a:cxn ang="0">
                          <a:pos x="connsiteX24" y="connsiteY24"/>
                        </a:cxn>
                        <a:cxn ang="0">
                          <a:pos x="connsiteX25" y="connsiteY25"/>
                        </a:cxn>
                        <a:cxn ang="0">
                          <a:pos x="connsiteX26" y="connsiteY26"/>
                        </a:cxn>
                        <a:cxn ang="0">
                          <a:pos x="connsiteX27" y="connsiteY27"/>
                        </a:cxn>
                        <a:cxn ang="0">
                          <a:pos x="connsiteX28" y="connsiteY28"/>
                        </a:cxn>
                        <a:cxn ang="0">
                          <a:pos x="connsiteX29" y="connsiteY29"/>
                        </a:cxn>
                        <a:cxn ang="0">
                          <a:pos x="connsiteX30" y="connsiteY30"/>
                        </a:cxn>
                        <a:cxn ang="0">
                          <a:pos x="connsiteX31" y="connsiteY31"/>
                        </a:cxn>
                        <a:cxn ang="0">
                          <a:pos x="connsiteX32" y="connsiteY32"/>
                        </a:cxn>
                        <a:cxn ang="0">
                          <a:pos x="connsiteX33" y="connsiteY33"/>
                        </a:cxn>
                        <a:cxn ang="0">
                          <a:pos x="connsiteX34" y="connsiteY34"/>
                        </a:cxn>
                        <a:cxn ang="0">
                          <a:pos x="connsiteX35" y="connsiteY35"/>
                        </a:cxn>
                        <a:cxn ang="0">
                          <a:pos x="connsiteX36" y="connsiteY36"/>
                        </a:cxn>
                        <a:cxn ang="0">
                          <a:pos x="connsiteX37" y="connsiteY37"/>
                        </a:cxn>
                        <a:cxn ang="0">
                          <a:pos x="connsiteX38" y="connsiteY38"/>
                        </a:cxn>
                        <a:cxn ang="0">
                          <a:pos x="connsiteX39" y="connsiteY39"/>
                        </a:cxn>
                        <a:cxn ang="0">
                          <a:pos x="connsiteX40" y="connsiteY40"/>
                        </a:cxn>
                        <a:cxn ang="0">
                          <a:pos x="connsiteX41" y="connsiteY41"/>
                        </a:cxn>
                        <a:cxn ang="0">
                          <a:pos x="connsiteX42" y="connsiteY42"/>
                        </a:cxn>
                        <a:cxn ang="0">
                          <a:pos x="connsiteX43" y="connsiteY43"/>
                        </a:cxn>
                        <a:cxn ang="0">
                          <a:pos x="connsiteX44" y="connsiteY44"/>
                        </a:cxn>
                        <a:cxn ang="0">
                          <a:pos x="connsiteX45" y="connsiteY45"/>
                        </a:cxn>
                        <a:cxn ang="0">
                          <a:pos x="connsiteX46" y="connsiteY46"/>
                        </a:cxn>
                        <a:cxn ang="0">
                          <a:pos x="connsiteX47" y="connsiteY47"/>
                        </a:cxn>
                        <a:cxn ang="0">
                          <a:pos x="connsiteX48" y="connsiteY48"/>
                        </a:cxn>
                        <a:cxn ang="0">
                          <a:pos x="connsiteX49" y="connsiteY49"/>
                        </a:cxn>
                        <a:cxn ang="0">
                          <a:pos x="connsiteX50" y="connsiteY50"/>
                        </a:cxn>
                        <a:cxn ang="0">
                          <a:pos x="connsiteX51" y="connsiteY51"/>
                        </a:cxn>
                        <a:cxn ang="0">
                          <a:pos x="connsiteX52" y="connsiteY52"/>
                        </a:cxn>
                        <a:cxn ang="0">
                          <a:pos x="connsiteX53" y="connsiteY53"/>
                        </a:cxn>
                        <a:cxn ang="0">
                          <a:pos x="connsiteX54" y="connsiteY54"/>
                        </a:cxn>
                        <a:cxn ang="0">
                          <a:pos x="connsiteX55" y="connsiteY55"/>
                        </a:cxn>
                        <a:cxn ang="0">
                          <a:pos x="connsiteX56" y="connsiteY56"/>
                        </a:cxn>
                        <a:cxn ang="0">
                          <a:pos x="connsiteX57" y="connsiteY57"/>
                        </a:cxn>
                        <a:cxn ang="0">
                          <a:pos x="connsiteX58" y="connsiteY58"/>
                        </a:cxn>
                        <a:cxn ang="0">
                          <a:pos x="connsiteX59" y="connsiteY59"/>
                        </a:cxn>
                        <a:cxn ang="0">
                          <a:pos x="connsiteX60" y="connsiteY60"/>
                        </a:cxn>
                        <a:cxn ang="0">
                          <a:pos x="connsiteX61" y="connsiteY61"/>
                        </a:cxn>
                        <a:cxn ang="0">
                          <a:pos x="connsiteX62" y="connsiteY62"/>
                        </a:cxn>
                        <a:cxn ang="0">
                          <a:pos x="connsiteX63" y="connsiteY63"/>
                        </a:cxn>
                        <a:cxn ang="0">
                          <a:pos x="connsiteX64" y="connsiteY64"/>
                        </a:cxn>
                        <a:cxn ang="0">
                          <a:pos x="connsiteX65" y="connsiteY65"/>
                        </a:cxn>
                        <a:cxn ang="0">
                          <a:pos x="connsiteX66" y="connsiteY66"/>
                        </a:cxn>
                        <a:cxn ang="0">
                          <a:pos x="connsiteX67" y="connsiteY67"/>
                        </a:cxn>
                        <a:cxn ang="0">
                          <a:pos x="connsiteX68" y="connsiteY68"/>
                        </a:cxn>
                        <a:cxn ang="0">
                          <a:pos x="connsiteX69" y="connsiteY69"/>
                        </a:cxn>
                        <a:cxn ang="0">
                          <a:pos x="connsiteX70" y="connsiteY70"/>
                        </a:cxn>
                        <a:cxn ang="0">
                          <a:pos x="connsiteX71" y="connsiteY71"/>
                        </a:cxn>
                        <a:cxn ang="0">
                          <a:pos x="connsiteX72" y="connsiteY72"/>
                        </a:cxn>
                        <a:cxn ang="0">
                          <a:pos x="connsiteX73" y="connsiteY73"/>
                        </a:cxn>
                        <a:cxn ang="0">
                          <a:pos x="connsiteX74" y="connsiteY74"/>
                        </a:cxn>
                        <a:cxn ang="0">
                          <a:pos x="connsiteX75" y="connsiteY75"/>
                        </a:cxn>
                        <a:cxn ang="0">
                          <a:pos x="connsiteX76" y="connsiteY76"/>
                        </a:cxn>
                        <a:cxn ang="0">
                          <a:pos x="connsiteX77" y="connsiteY77"/>
                        </a:cxn>
                        <a:cxn ang="0">
                          <a:pos x="connsiteX78" y="connsiteY78"/>
                        </a:cxn>
                        <a:cxn ang="0">
                          <a:pos x="connsiteX79" y="connsiteY79"/>
                        </a:cxn>
                        <a:cxn ang="0">
                          <a:pos x="connsiteX80" y="connsiteY80"/>
                        </a:cxn>
                        <a:cxn ang="0">
                          <a:pos x="connsiteX81" y="connsiteY81"/>
                        </a:cxn>
                        <a:cxn ang="0">
                          <a:pos x="connsiteX82" y="connsiteY82"/>
                        </a:cxn>
                        <a:cxn ang="0">
                          <a:pos x="connsiteX83" y="connsiteY83"/>
                        </a:cxn>
                        <a:cxn ang="0">
                          <a:pos x="connsiteX84" y="connsiteY84"/>
                        </a:cxn>
                        <a:cxn ang="0">
                          <a:pos x="connsiteX85" y="connsiteY85"/>
                        </a:cxn>
                        <a:cxn ang="0">
                          <a:pos x="connsiteX86" y="connsiteY86"/>
                        </a:cxn>
                        <a:cxn ang="0">
                          <a:pos x="connsiteX87" y="connsiteY87"/>
                        </a:cxn>
                        <a:cxn ang="0">
                          <a:pos x="connsiteX88" y="connsiteY88"/>
                        </a:cxn>
                        <a:cxn ang="0">
                          <a:pos x="connsiteX89" y="connsiteY89"/>
                        </a:cxn>
                        <a:cxn ang="0">
                          <a:pos x="connsiteX90" y="connsiteY90"/>
                        </a:cxn>
                        <a:cxn ang="0">
                          <a:pos x="connsiteX91" y="connsiteY91"/>
                        </a:cxn>
                        <a:cxn ang="0">
                          <a:pos x="connsiteX92" y="connsiteY92"/>
                        </a:cxn>
                        <a:cxn ang="0">
                          <a:pos x="connsiteX93" y="connsiteY93"/>
                        </a:cxn>
                        <a:cxn ang="0">
                          <a:pos x="connsiteX94" y="connsiteY94"/>
                        </a:cxn>
                        <a:cxn ang="0">
                          <a:pos x="connsiteX95" y="connsiteY95"/>
                        </a:cxn>
                        <a:cxn ang="0">
                          <a:pos x="connsiteX96" y="connsiteY96"/>
                        </a:cxn>
                        <a:cxn ang="0">
                          <a:pos x="connsiteX97" y="connsiteY97"/>
                        </a:cxn>
                        <a:cxn ang="0">
                          <a:pos x="connsiteX98" y="connsiteY98"/>
                        </a:cxn>
                        <a:cxn ang="0">
                          <a:pos x="connsiteX99" y="connsiteY99"/>
                        </a:cxn>
                        <a:cxn ang="0">
                          <a:pos x="connsiteX100" y="connsiteY100"/>
                        </a:cxn>
                        <a:cxn ang="0">
                          <a:pos x="connsiteX101" y="connsiteY101"/>
                        </a:cxn>
                        <a:cxn ang="0">
                          <a:pos x="connsiteX102" y="connsiteY102"/>
                        </a:cxn>
                      </a:cxnLst>
                      <a:rect l="l" t="t" r="r" b="b"/>
                      <a:pathLst>
                        <a:path w="3692105" h="1265943">
                          <a:moveTo>
                            <a:pt x="0" y="1265943"/>
                          </a:moveTo>
                          <a:cubicBezTo>
                            <a:pt x="11502" y="1260192"/>
                            <a:pt x="24464" y="1256723"/>
                            <a:pt x="34505" y="1248690"/>
                          </a:cubicBezTo>
                          <a:cubicBezTo>
                            <a:pt x="53558" y="1233448"/>
                            <a:pt x="65342" y="1209484"/>
                            <a:pt x="86264" y="1196931"/>
                          </a:cubicBezTo>
                          <a:cubicBezTo>
                            <a:pt x="105434" y="1185429"/>
                            <a:pt x="125172" y="1174827"/>
                            <a:pt x="143773" y="1162426"/>
                          </a:cubicBezTo>
                          <a:cubicBezTo>
                            <a:pt x="155275" y="1154758"/>
                            <a:pt x="165915" y="1145604"/>
                            <a:pt x="178279" y="1139422"/>
                          </a:cubicBezTo>
                          <a:cubicBezTo>
                            <a:pt x="185947" y="1135588"/>
                            <a:pt x="193839" y="1132173"/>
                            <a:pt x="201283" y="1127920"/>
                          </a:cubicBezTo>
                          <a:cubicBezTo>
                            <a:pt x="232499" y="1110082"/>
                            <a:pt x="204156" y="1121211"/>
                            <a:pt x="235788" y="1110667"/>
                          </a:cubicBezTo>
                          <a:cubicBezTo>
                            <a:pt x="241539" y="1104916"/>
                            <a:pt x="245979" y="1097449"/>
                            <a:pt x="253041" y="1093414"/>
                          </a:cubicBezTo>
                          <a:cubicBezTo>
                            <a:pt x="259904" y="1089493"/>
                            <a:pt x="268644" y="1090438"/>
                            <a:pt x="276045" y="1087663"/>
                          </a:cubicBezTo>
                          <a:cubicBezTo>
                            <a:pt x="284072" y="1084653"/>
                            <a:pt x="291779" y="1080705"/>
                            <a:pt x="299049" y="1076161"/>
                          </a:cubicBezTo>
                          <a:cubicBezTo>
                            <a:pt x="338151" y="1051723"/>
                            <a:pt x="304692" y="1063249"/>
                            <a:pt x="345056" y="1053158"/>
                          </a:cubicBezTo>
                          <a:cubicBezTo>
                            <a:pt x="401480" y="1010840"/>
                            <a:pt x="329297" y="1059462"/>
                            <a:pt x="402566" y="1030154"/>
                          </a:cubicBezTo>
                          <a:cubicBezTo>
                            <a:pt x="411465" y="1026594"/>
                            <a:pt x="416996" y="1017187"/>
                            <a:pt x="425569" y="1012901"/>
                          </a:cubicBezTo>
                          <a:cubicBezTo>
                            <a:pt x="432639" y="1009366"/>
                            <a:pt x="440905" y="1009067"/>
                            <a:pt x="448573" y="1007150"/>
                          </a:cubicBezTo>
                          <a:cubicBezTo>
                            <a:pt x="454324" y="1001399"/>
                            <a:pt x="459578" y="995104"/>
                            <a:pt x="465826" y="989897"/>
                          </a:cubicBezTo>
                          <a:cubicBezTo>
                            <a:pt x="481114" y="977157"/>
                            <a:pt x="488182" y="977123"/>
                            <a:pt x="506083" y="966894"/>
                          </a:cubicBezTo>
                          <a:cubicBezTo>
                            <a:pt x="512084" y="963465"/>
                            <a:pt x="517712" y="959409"/>
                            <a:pt x="523336" y="955392"/>
                          </a:cubicBezTo>
                          <a:cubicBezTo>
                            <a:pt x="531135" y="949821"/>
                            <a:pt x="538017" y="942894"/>
                            <a:pt x="546339" y="938139"/>
                          </a:cubicBezTo>
                          <a:cubicBezTo>
                            <a:pt x="551602" y="935131"/>
                            <a:pt x="558170" y="935099"/>
                            <a:pt x="563592" y="932388"/>
                          </a:cubicBezTo>
                          <a:cubicBezTo>
                            <a:pt x="569774" y="929297"/>
                            <a:pt x="574663" y="923977"/>
                            <a:pt x="580845" y="920886"/>
                          </a:cubicBezTo>
                          <a:cubicBezTo>
                            <a:pt x="586267" y="918175"/>
                            <a:pt x="592422" y="917264"/>
                            <a:pt x="598098" y="915135"/>
                          </a:cubicBezTo>
                          <a:cubicBezTo>
                            <a:pt x="642429" y="898510"/>
                            <a:pt x="611303" y="906224"/>
                            <a:pt x="661358" y="897882"/>
                          </a:cubicBezTo>
                          <a:cubicBezTo>
                            <a:pt x="725408" y="865857"/>
                            <a:pt x="644720" y="904122"/>
                            <a:pt x="707366" y="880629"/>
                          </a:cubicBezTo>
                          <a:cubicBezTo>
                            <a:pt x="760780" y="860598"/>
                            <a:pt x="699094" y="879013"/>
                            <a:pt x="753373" y="851875"/>
                          </a:cubicBezTo>
                          <a:cubicBezTo>
                            <a:pt x="764217" y="846453"/>
                            <a:pt x="776377" y="844207"/>
                            <a:pt x="787879" y="840373"/>
                          </a:cubicBezTo>
                          <a:cubicBezTo>
                            <a:pt x="793630" y="838456"/>
                            <a:pt x="800088" y="837985"/>
                            <a:pt x="805132" y="834622"/>
                          </a:cubicBezTo>
                          <a:cubicBezTo>
                            <a:pt x="855881" y="800789"/>
                            <a:pt x="774768" y="852679"/>
                            <a:pt x="856890" y="811618"/>
                          </a:cubicBezTo>
                          <a:cubicBezTo>
                            <a:pt x="864558" y="807784"/>
                            <a:pt x="872060" y="803598"/>
                            <a:pt x="879894" y="800116"/>
                          </a:cubicBezTo>
                          <a:cubicBezTo>
                            <a:pt x="933894" y="776116"/>
                            <a:pt x="884924" y="798439"/>
                            <a:pt x="931652" y="782863"/>
                          </a:cubicBezTo>
                          <a:cubicBezTo>
                            <a:pt x="941446" y="779598"/>
                            <a:pt x="950705" y="774889"/>
                            <a:pt x="960407" y="771361"/>
                          </a:cubicBezTo>
                          <a:cubicBezTo>
                            <a:pt x="971801" y="767218"/>
                            <a:pt x="994913" y="759860"/>
                            <a:pt x="994913" y="759860"/>
                          </a:cubicBezTo>
                          <a:cubicBezTo>
                            <a:pt x="1013006" y="746291"/>
                            <a:pt x="1019871" y="738999"/>
                            <a:pt x="1040920" y="731105"/>
                          </a:cubicBezTo>
                          <a:cubicBezTo>
                            <a:pt x="1055662" y="725577"/>
                            <a:pt x="1067273" y="726555"/>
                            <a:pt x="1081177" y="719603"/>
                          </a:cubicBezTo>
                          <a:cubicBezTo>
                            <a:pt x="1087359" y="716512"/>
                            <a:pt x="1091934" y="710463"/>
                            <a:pt x="1098430" y="708101"/>
                          </a:cubicBezTo>
                          <a:cubicBezTo>
                            <a:pt x="1113286" y="702699"/>
                            <a:pt x="1129441" y="701598"/>
                            <a:pt x="1144437" y="696599"/>
                          </a:cubicBezTo>
                          <a:cubicBezTo>
                            <a:pt x="1152570" y="693888"/>
                            <a:pt x="1159561" y="688474"/>
                            <a:pt x="1167441" y="685097"/>
                          </a:cubicBezTo>
                          <a:cubicBezTo>
                            <a:pt x="1173013" y="682709"/>
                            <a:pt x="1179018" y="681475"/>
                            <a:pt x="1184694" y="679346"/>
                          </a:cubicBezTo>
                          <a:cubicBezTo>
                            <a:pt x="1239679" y="658727"/>
                            <a:pt x="1191558" y="675140"/>
                            <a:pt x="1230702" y="662094"/>
                          </a:cubicBezTo>
                          <a:cubicBezTo>
                            <a:pt x="1263855" y="639991"/>
                            <a:pt x="1231875" y="659126"/>
                            <a:pt x="1265207" y="644841"/>
                          </a:cubicBezTo>
                          <a:cubicBezTo>
                            <a:pt x="1273087" y="641464"/>
                            <a:pt x="1280251" y="636523"/>
                            <a:pt x="1288211" y="633339"/>
                          </a:cubicBezTo>
                          <a:cubicBezTo>
                            <a:pt x="1299468" y="628836"/>
                            <a:pt x="1311460" y="626340"/>
                            <a:pt x="1322717" y="621837"/>
                          </a:cubicBezTo>
                          <a:cubicBezTo>
                            <a:pt x="1332302" y="618003"/>
                            <a:pt x="1341583" y="613301"/>
                            <a:pt x="1351471" y="610335"/>
                          </a:cubicBezTo>
                          <a:cubicBezTo>
                            <a:pt x="1367877" y="605413"/>
                            <a:pt x="1382298" y="606424"/>
                            <a:pt x="1397479" y="598833"/>
                          </a:cubicBezTo>
                          <a:cubicBezTo>
                            <a:pt x="1455244" y="569950"/>
                            <a:pt x="1367148" y="606082"/>
                            <a:pt x="1437736" y="575829"/>
                          </a:cubicBezTo>
                          <a:cubicBezTo>
                            <a:pt x="1443308" y="573441"/>
                            <a:pt x="1449566" y="572789"/>
                            <a:pt x="1454988" y="570078"/>
                          </a:cubicBezTo>
                          <a:cubicBezTo>
                            <a:pt x="1461170" y="566987"/>
                            <a:pt x="1466059" y="561668"/>
                            <a:pt x="1472241" y="558577"/>
                          </a:cubicBezTo>
                          <a:cubicBezTo>
                            <a:pt x="1477663" y="555866"/>
                            <a:pt x="1484072" y="555537"/>
                            <a:pt x="1489494" y="552826"/>
                          </a:cubicBezTo>
                          <a:cubicBezTo>
                            <a:pt x="1495676" y="549735"/>
                            <a:pt x="1500275" y="543751"/>
                            <a:pt x="1506747" y="541324"/>
                          </a:cubicBezTo>
                          <a:cubicBezTo>
                            <a:pt x="1515899" y="537892"/>
                            <a:pt x="1525917" y="537490"/>
                            <a:pt x="1535502" y="535573"/>
                          </a:cubicBezTo>
                          <a:cubicBezTo>
                            <a:pt x="1543170" y="529822"/>
                            <a:pt x="1549802" y="522337"/>
                            <a:pt x="1558505" y="518320"/>
                          </a:cubicBezTo>
                          <a:cubicBezTo>
                            <a:pt x="1575017" y="510699"/>
                            <a:pt x="1595132" y="511155"/>
                            <a:pt x="1610264" y="501067"/>
                          </a:cubicBezTo>
                          <a:cubicBezTo>
                            <a:pt x="1638795" y="482046"/>
                            <a:pt x="1620675" y="490543"/>
                            <a:pt x="1667773" y="483814"/>
                          </a:cubicBezTo>
                          <a:cubicBezTo>
                            <a:pt x="1673524" y="479980"/>
                            <a:pt x="1678710" y="475119"/>
                            <a:pt x="1685026" y="472312"/>
                          </a:cubicBezTo>
                          <a:cubicBezTo>
                            <a:pt x="1696105" y="467388"/>
                            <a:pt x="1708030" y="464644"/>
                            <a:pt x="1719532" y="460810"/>
                          </a:cubicBezTo>
                          <a:cubicBezTo>
                            <a:pt x="1725283" y="458893"/>
                            <a:pt x="1730904" y="456530"/>
                            <a:pt x="1736785" y="455060"/>
                          </a:cubicBezTo>
                          <a:cubicBezTo>
                            <a:pt x="1744453" y="453143"/>
                            <a:pt x="1752218" y="451580"/>
                            <a:pt x="1759788" y="449309"/>
                          </a:cubicBezTo>
                          <a:cubicBezTo>
                            <a:pt x="1771401" y="445825"/>
                            <a:pt x="1782792" y="441641"/>
                            <a:pt x="1794294" y="437807"/>
                          </a:cubicBezTo>
                          <a:lnTo>
                            <a:pt x="1828800" y="426305"/>
                          </a:lnTo>
                          <a:cubicBezTo>
                            <a:pt x="1834551" y="424388"/>
                            <a:pt x="1840171" y="422024"/>
                            <a:pt x="1846052" y="420554"/>
                          </a:cubicBezTo>
                          <a:cubicBezTo>
                            <a:pt x="1853720" y="418637"/>
                            <a:pt x="1861485" y="417074"/>
                            <a:pt x="1869056" y="414803"/>
                          </a:cubicBezTo>
                          <a:cubicBezTo>
                            <a:pt x="1880669" y="411319"/>
                            <a:pt x="1891800" y="406242"/>
                            <a:pt x="1903562" y="403301"/>
                          </a:cubicBezTo>
                          <a:cubicBezTo>
                            <a:pt x="1911230" y="401384"/>
                            <a:pt x="1918995" y="399821"/>
                            <a:pt x="1926566" y="397550"/>
                          </a:cubicBezTo>
                          <a:cubicBezTo>
                            <a:pt x="1938179" y="394066"/>
                            <a:pt x="1949992" y="390972"/>
                            <a:pt x="1961071" y="386048"/>
                          </a:cubicBezTo>
                          <a:cubicBezTo>
                            <a:pt x="1967387" y="383241"/>
                            <a:pt x="1972008" y="377353"/>
                            <a:pt x="1978324" y="374546"/>
                          </a:cubicBezTo>
                          <a:cubicBezTo>
                            <a:pt x="1989403" y="369622"/>
                            <a:pt x="2001328" y="366878"/>
                            <a:pt x="2012830" y="363044"/>
                          </a:cubicBezTo>
                          <a:lnTo>
                            <a:pt x="2030083" y="357294"/>
                          </a:lnTo>
                          <a:lnTo>
                            <a:pt x="2047336" y="351543"/>
                          </a:lnTo>
                          <a:cubicBezTo>
                            <a:pt x="2096772" y="318584"/>
                            <a:pt x="2034227" y="358097"/>
                            <a:pt x="2081841" y="334290"/>
                          </a:cubicBezTo>
                          <a:cubicBezTo>
                            <a:pt x="2088023" y="331199"/>
                            <a:pt x="2092912" y="325879"/>
                            <a:pt x="2099094" y="322788"/>
                          </a:cubicBezTo>
                          <a:cubicBezTo>
                            <a:pt x="2104516" y="320077"/>
                            <a:pt x="2110671" y="319166"/>
                            <a:pt x="2116347" y="317037"/>
                          </a:cubicBezTo>
                          <a:cubicBezTo>
                            <a:pt x="2126013" y="313412"/>
                            <a:pt x="2135436" y="309160"/>
                            <a:pt x="2145102" y="305535"/>
                          </a:cubicBezTo>
                          <a:cubicBezTo>
                            <a:pt x="2150778" y="303407"/>
                            <a:pt x="2156782" y="302172"/>
                            <a:pt x="2162354" y="299784"/>
                          </a:cubicBezTo>
                          <a:cubicBezTo>
                            <a:pt x="2170234" y="296407"/>
                            <a:pt x="2177914" y="292535"/>
                            <a:pt x="2185358" y="288282"/>
                          </a:cubicBezTo>
                          <a:cubicBezTo>
                            <a:pt x="2191359" y="284853"/>
                            <a:pt x="2196115" y="279142"/>
                            <a:pt x="2202611" y="276780"/>
                          </a:cubicBezTo>
                          <a:cubicBezTo>
                            <a:pt x="2217467" y="271378"/>
                            <a:pt x="2233622" y="270277"/>
                            <a:pt x="2248619" y="265278"/>
                          </a:cubicBezTo>
                          <a:cubicBezTo>
                            <a:pt x="2260121" y="261444"/>
                            <a:pt x="2272280" y="259199"/>
                            <a:pt x="2283124" y="253777"/>
                          </a:cubicBezTo>
                          <a:cubicBezTo>
                            <a:pt x="2290792" y="249943"/>
                            <a:pt x="2297916" y="244738"/>
                            <a:pt x="2306128" y="242275"/>
                          </a:cubicBezTo>
                          <a:cubicBezTo>
                            <a:pt x="2317297" y="238924"/>
                            <a:pt x="2329132" y="238441"/>
                            <a:pt x="2340634" y="236524"/>
                          </a:cubicBezTo>
                          <a:cubicBezTo>
                            <a:pt x="2348302" y="232690"/>
                            <a:pt x="2355504" y="227733"/>
                            <a:pt x="2363637" y="225022"/>
                          </a:cubicBezTo>
                          <a:cubicBezTo>
                            <a:pt x="2372910" y="221931"/>
                            <a:pt x="2382850" y="221391"/>
                            <a:pt x="2392392" y="219271"/>
                          </a:cubicBezTo>
                          <a:cubicBezTo>
                            <a:pt x="2418466" y="213477"/>
                            <a:pt x="2421231" y="211575"/>
                            <a:pt x="2449902" y="202018"/>
                          </a:cubicBezTo>
                          <a:lnTo>
                            <a:pt x="2467154" y="196267"/>
                          </a:lnTo>
                          <a:cubicBezTo>
                            <a:pt x="2472905" y="194350"/>
                            <a:pt x="2478778" y="192767"/>
                            <a:pt x="2484407" y="190516"/>
                          </a:cubicBezTo>
                          <a:cubicBezTo>
                            <a:pt x="2493992" y="186682"/>
                            <a:pt x="2503274" y="181980"/>
                            <a:pt x="2513162" y="179014"/>
                          </a:cubicBezTo>
                          <a:cubicBezTo>
                            <a:pt x="2522525" y="176205"/>
                            <a:pt x="2532275" y="174870"/>
                            <a:pt x="2541917" y="173263"/>
                          </a:cubicBezTo>
                          <a:cubicBezTo>
                            <a:pt x="2575059" y="167739"/>
                            <a:pt x="2584853" y="168126"/>
                            <a:pt x="2616679" y="161761"/>
                          </a:cubicBezTo>
                          <a:cubicBezTo>
                            <a:pt x="2624430" y="160211"/>
                            <a:pt x="2632112" y="158281"/>
                            <a:pt x="2639683" y="156010"/>
                          </a:cubicBezTo>
                          <a:cubicBezTo>
                            <a:pt x="2651295" y="152526"/>
                            <a:pt x="2662333" y="147049"/>
                            <a:pt x="2674188" y="144509"/>
                          </a:cubicBezTo>
                          <a:cubicBezTo>
                            <a:pt x="2688434" y="141456"/>
                            <a:pt x="2768238" y="133954"/>
                            <a:pt x="2777705" y="133007"/>
                          </a:cubicBezTo>
                          <a:cubicBezTo>
                            <a:pt x="2796918" y="126603"/>
                            <a:pt x="2796298" y="126319"/>
                            <a:pt x="2817962" y="121505"/>
                          </a:cubicBezTo>
                          <a:cubicBezTo>
                            <a:pt x="2844648" y="115575"/>
                            <a:pt x="2845174" y="117016"/>
                            <a:pt x="2869720" y="110003"/>
                          </a:cubicBezTo>
                          <a:cubicBezTo>
                            <a:pt x="2875549" y="108338"/>
                            <a:pt x="2881401" y="106640"/>
                            <a:pt x="2886973" y="104252"/>
                          </a:cubicBezTo>
                          <a:cubicBezTo>
                            <a:pt x="2901583" y="97990"/>
                            <a:pt x="2911613" y="89838"/>
                            <a:pt x="2927230" y="86999"/>
                          </a:cubicBezTo>
                          <a:cubicBezTo>
                            <a:pt x="2942436" y="84234"/>
                            <a:pt x="2957992" y="83789"/>
                            <a:pt x="2973237" y="81248"/>
                          </a:cubicBezTo>
                          <a:cubicBezTo>
                            <a:pt x="2992521" y="78034"/>
                            <a:pt x="3011218" y="70634"/>
                            <a:pt x="3030747" y="69746"/>
                          </a:cubicBezTo>
                          <a:lnTo>
                            <a:pt x="3283788" y="58244"/>
                          </a:lnTo>
                          <a:cubicBezTo>
                            <a:pt x="3298567" y="53319"/>
                            <a:pt x="3308163" y="49631"/>
                            <a:pt x="3324045" y="46743"/>
                          </a:cubicBezTo>
                          <a:cubicBezTo>
                            <a:pt x="3337382" y="44318"/>
                            <a:pt x="3350883" y="42909"/>
                            <a:pt x="3364302" y="40992"/>
                          </a:cubicBezTo>
                          <a:cubicBezTo>
                            <a:pt x="3379085" y="36064"/>
                            <a:pt x="3388670" y="32379"/>
                            <a:pt x="3404558" y="29490"/>
                          </a:cubicBezTo>
                          <a:cubicBezTo>
                            <a:pt x="3435634" y="23840"/>
                            <a:pt x="3471480" y="21072"/>
                            <a:pt x="3502324" y="17988"/>
                          </a:cubicBezTo>
                          <a:cubicBezTo>
                            <a:pt x="3570524" y="938"/>
                            <a:pt x="3462546" y="27094"/>
                            <a:pt x="3565585" y="6486"/>
                          </a:cubicBezTo>
                          <a:cubicBezTo>
                            <a:pt x="3571529" y="5297"/>
                            <a:pt x="3576781" y="1010"/>
                            <a:pt x="3582837" y="735"/>
                          </a:cubicBezTo>
                          <a:cubicBezTo>
                            <a:pt x="3619222" y="-919"/>
                            <a:pt x="3655682" y="735"/>
                            <a:pt x="3692105" y="735"/>
                          </a:cubicBezTo>
                        </a:path>
                      </a:pathLst>
                    </a:custGeom>
                    <ask:type>
                      <ask:lineSketchCurved/>
                    </ask:type>
                  </ask:lineSketchStyleProps>
                </a:ext>
              </a:extLst>
            </a:ln>
          </p:spPr>
          <p:style>
            <a:lnRef idx="1">
              <a:schemeClr val="accent2"/>
            </a:lnRef>
            <a:fillRef idx="0">
              <a:schemeClr val="accent2"/>
            </a:fillRef>
            <a:effectRef idx="0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257E753E-9ADD-A14D-BF97-EDDB6F633260}"/>
                </a:ext>
              </a:extLst>
            </p:cNvPr>
            <p:cNvSpPr/>
            <p:nvPr/>
          </p:nvSpPr>
          <p:spPr>
            <a:xfrm>
              <a:off x="3309679" y="2275769"/>
              <a:ext cx="3519577" cy="1530582"/>
            </a:xfrm>
            <a:custGeom>
              <a:avLst/>
              <a:gdLst>
                <a:gd name="connsiteX0" fmla="*/ 0 w 3519577"/>
                <a:gd name="connsiteY0" fmla="*/ 1467178 h 1530582"/>
                <a:gd name="connsiteX1" fmla="*/ 17252 w 3519577"/>
                <a:gd name="connsiteY1" fmla="*/ 1415420 h 1530582"/>
                <a:gd name="connsiteX2" fmla="*/ 28754 w 3519577"/>
                <a:gd name="connsiteY2" fmla="*/ 1380914 h 1530582"/>
                <a:gd name="connsiteX3" fmla="*/ 51758 w 3519577"/>
                <a:gd name="connsiteY3" fmla="*/ 1346409 h 1530582"/>
                <a:gd name="connsiteX4" fmla="*/ 80513 w 3519577"/>
                <a:gd name="connsiteY4" fmla="*/ 1294650 h 1530582"/>
                <a:gd name="connsiteX5" fmla="*/ 115018 w 3519577"/>
                <a:gd name="connsiteY5" fmla="*/ 1260144 h 1530582"/>
                <a:gd name="connsiteX6" fmla="*/ 132271 w 3519577"/>
                <a:gd name="connsiteY6" fmla="*/ 1254394 h 1530582"/>
                <a:gd name="connsiteX7" fmla="*/ 149524 w 3519577"/>
                <a:gd name="connsiteY7" fmla="*/ 1242892 h 1530582"/>
                <a:gd name="connsiteX8" fmla="*/ 224286 w 3519577"/>
                <a:gd name="connsiteY8" fmla="*/ 1242892 h 1530582"/>
                <a:gd name="connsiteX9" fmla="*/ 241539 w 3519577"/>
                <a:gd name="connsiteY9" fmla="*/ 1254394 h 1530582"/>
                <a:gd name="connsiteX10" fmla="*/ 253041 w 3519577"/>
                <a:gd name="connsiteY10" fmla="*/ 1271646 h 1530582"/>
                <a:gd name="connsiteX11" fmla="*/ 270294 w 3519577"/>
                <a:gd name="connsiteY11" fmla="*/ 1277397 h 1530582"/>
                <a:gd name="connsiteX12" fmla="*/ 287547 w 3519577"/>
                <a:gd name="connsiteY12" fmla="*/ 1288899 h 1530582"/>
                <a:gd name="connsiteX13" fmla="*/ 299049 w 3519577"/>
                <a:gd name="connsiteY13" fmla="*/ 1306152 h 1530582"/>
                <a:gd name="connsiteX14" fmla="*/ 304800 w 3519577"/>
                <a:gd name="connsiteY14" fmla="*/ 1323405 h 1530582"/>
                <a:gd name="connsiteX15" fmla="*/ 339305 w 3519577"/>
                <a:gd name="connsiteY15" fmla="*/ 1357911 h 1530582"/>
                <a:gd name="connsiteX16" fmla="*/ 373811 w 3519577"/>
                <a:gd name="connsiteY16" fmla="*/ 1392416 h 1530582"/>
                <a:gd name="connsiteX17" fmla="*/ 391064 w 3519577"/>
                <a:gd name="connsiteY17" fmla="*/ 1409669 h 1530582"/>
                <a:gd name="connsiteX18" fmla="*/ 414068 w 3519577"/>
                <a:gd name="connsiteY18" fmla="*/ 1426922 h 1530582"/>
                <a:gd name="connsiteX19" fmla="*/ 419818 w 3519577"/>
                <a:gd name="connsiteY19" fmla="*/ 1449926 h 1530582"/>
                <a:gd name="connsiteX20" fmla="*/ 454324 w 3519577"/>
                <a:gd name="connsiteY20" fmla="*/ 1467178 h 1530582"/>
                <a:gd name="connsiteX21" fmla="*/ 465826 w 3519577"/>
                <a:gd name="connsiteY21" fmla="*/ 1484431 h 1530582"/>
                <a:gd name="connsiteX22" fmla="*/ 483079 w 3519577"/>
                <a:gd name="connsiteY22" fmla="*/ 1490182 h 1530582"/>
                <a:gd name="connsiteX23" fmla="*/ 517585 w 3519577"/>
                <a:gd name="connsiteY23" fmla="*/ 1507435 h 1530582"/>
                <a:gd name="connsiteX24" fmla="*/ 569343 w 3519577"/>
                <a:gd name="connsiteY24" fmla="*/ 1530439 h 1530582"/>
                <a:gd name="connsiteX25" fmla="*/ 609600 w 3519577"/>
                <a:gd name="connsiteY25" fmla="*/ 1524688 h 1530582"/>
                <a:gd name="connsiteX26" fmla="*/ 626852 w 3519577"/>
                <a:gd name="connsiteY26" fmla="*/ 1518937 h 1530582"/>
                <a:gd name="connsiteX27" fmla="*/ 678611 w 3519577"/>
                <a:gd name="connsiteY27" fmla="*/ 1478680 h 1530582"/>
                <a:gd name="connsiteX28" fmla="*/ 701615 w 3519577"/>
                <a:gd name="connsiteY28" fmla="*/ 1438424 h 1530582"/>
                <a:gd name="connsiteX29" fmla="*/ 713117 w 3519577"/>
                <a:gd name="connsiteY29" fmla="*/ 1421171 h 1530582"/>
                <a:gd name="connsiteX30" fmla="*/ 718868 w 3519577"/>
                <a:gd name="connsiteY30" fmla="*/ 1403918 h 1530582"/>
                <a:gd name="connsiteX31" fmla="*/ 736120 w 3519577"/>
                <a:gd name="connsiteY31" fmla="*/ 1386665 h 1530582"/>
                <a:gd name="connsiteX32" fmla="*/ 753373 w 3519577"/>
                <a:gd name="connsiteY32" fmla="*/ 1346409 h 1530582"/>
                <a:gd name="connsiteX33" fmla="*/ 759124 w 3519577"/>
                <a:gd name="connsiteY33" fmla="*/ 1329156 h 1530582"/>
                <a:gd name="connsiteX34" fmla="*/ 770626 w 3519577"/>
                <a:gd name="connsiteY34" fmla="*/ 1306152 h 1530582"/>
                <a:gd name="connsiteX35" fmla="*/ 776377 w 3519577"/>
                <a:gd name="connsiteY35" fmla="*/ 1288899 h 1530582"/>
                <a:gd name="connsiteX36" fmla="*/ 799381 w 3519577"/>
                <a:gd name="connsiteY36" fmla="*/ 1254394 h 1530582"/>
                <a:gd name="connsiteX37" fmla="*/ 816634 w 3519577"/>
                <a:gd name="connsiteY37" fmla="*/ 1191133 h 1530582"/>
                <a:gd name="connsiteX38" fmla="*/ 828135 w 3519577"/>
                <a:gd name="connsiteY38" fmla="*/ 1168129 h 1530582"/>
                <a:gd name="connsiteX39" fmla="*/ 839637 w 3519577"/>
                <a:gd name="connsiteY39" fmla="*/ 1133624 h 1530582"/>
                <a:gd name="connsiteX40" fmla="*/ 851139 w 3519577"/>
                <a:gd name="connsiteY40" fmla="*/ 1116371 h 1530582"/>
                <a:gd name="connsiteX41" fmla="*/ 856890 w 3519577"/>
                <a:gd name="connsiteY41" fmla="*/ 1099118 h 1530582"/>
                <a:gd name="connsiteX42" fmla="*/ 868392 w 3519577"/>
                <a:gd name="connsiteY42" fmla="*/ 1070363 h 1530582"/>
                <a:gd name="connsiteX43" fmla="*/ 879894 w 3519577"/>
                <a:gd name="connsiteY43" fmla="*/ 1047360 h 1530582"/>
                <a:gd name="connsiteX44" fmla="*/ 885645 w 3519577"/>
                <a:gd name="connsiteY44" fmla="*/ 1030107 h 1530582"/>
                <a:gd name="connsiteX45" fmla="*/ 908649 w 3519577"/>
                <a:gd name="connsiteY45" fmla="*/ 995601 h 1530582"/>
                <a:gd name="connsiteX46" fmla="*/ 920151 w 3519577"/>
                <a:gd name="connsiteY46" fmla="*/ 966846 h 1530582"/>
                <a:gd name="connsiteX47" fmla="*/ 925901 w 3519577"/>
                <a:gd name="connsiteY47" fmla="*/ 949594 h 1530582"/>
                <a:gd name="connsiteX48" fmla="*/ 966158 w 3519577"/>
                <a:gd name="connsiteY48" fmla="*/ 897835 h 1530582"/>
                <a:gd name="connsiteX49" fmla="*/ 994913 w 3519577"/>
                <a:gd name="connsiteY49" fmla="*/ 851828 h 1530582"/>
                <a:gd name="connsiteX50" fmla="*/ 1035169 w 3519577"/>
                <a:gd name="connsiteY50" fmla="*/ 800069 h 1530582"/>
                <a:gd name="connsiteX51" fmla="*/ 1052422 w 3519577"/>
                <a:gd name="connsiteY51" fmla="*/ 777065 h 1530582"/>
                <a:gd name="connsiteX52" fmla="*/ 1109932 w 3519577"/>
                <a:gd name="connsiteY52" fmla="*/ 725307 h 1530582"/>
                <a:gd name="connsiteX53" fmla="*/ 1127185 w 3519577"/>
                <a:gd name="connsiteY53" fmla="*/ 719556 h 1530582"/>
                <a:gd name="connsiteX54" fmla="*/ 1144437 w 3519577"/>
                <a:gd name="connsiteY54" fmla="*/ 708054 h 1530582"/>
                <a:gd name="connsiteX55" fmla="*/ 1196196 w 3519577"/>
                <a:gd name="connsiteY55" fmla="*/ 696552 h 1530582"/>
                <a:gd name="connsiteX56" fmla="*/ 1299713 w 3519577"/>
                <a:gd name="connsiteY56" fmla="*/ 702303 h 1530582"/>
                <a:gd name="connsiteX57" fmla="*/ 1322717 w 3519577"/>
                <a:gd name="connsiteY57" fmla="*/ 713805 h 1530582"/>
                <a:gd name="connsiteX58" fmla="*/ 1339969 w 3519577"/>
                <a:gd name="connsiteY58" fmla="*/ 719556 h 1530582"/>
                <a:gd name="connsiteX59" fmla="*/ 1368724 w 3519577"/>
                <a:gd name="connsiteY59" fmla="*/ 736809 h 1530582"/>
                <a:gd name="connsiteX60" fmla="*/ 1408981 w 3519577"/>
                <a:gd name="connsiteY60" fmla="*/ 748311 h 1530582"/>
                <a:gd name="connsiteX61" fmla="*/ 1426234 w 3519577"/>
                <a:gd name="connsiteY61" fmla="*/ 759812 h 1530582"/>
                <a:gd name="connsiteX62" fmla="*/ 1466490 w 3519577"/>
                <a:gd name="connsiteY62" fmla="*/ 771314 h 1530582"/>
                <a:gd name="connsiteX63" fmla="*/ 1587260 w 3519577"/>
                <a:gd name="connsiteY63" fmla="*/ 765563 h 1530582"/>
                <a:gd name="connsiteX64" fmla="*/ 1633268 w 3519577"/>
                <a:gd name="connsiteY64" fmla="*/ 754061 h 1530582"/>
                <a:gd name="connsiteX65" fmla="*/ 1702279 w 3519577"/>
                <a:gd name="connsiteY65" fmla="*/ 690801 h 1530582"/>
                <a:gd name="connsiteX66" fmla="*/ 1719532 w 3519577"/>
                <a:gd name="connsiteY66" fmla="*/ 673548 h 1530582"/>
                <a:gd name="connsiteX67" fmla="*/ 1731034 w 3519577"/>
                <a:gd name="connsiteY67" fmla="*/ 656295 h 1530582"/>
                <a:gd name="connsiteX68" fmla="*/ 1765539 w 3519577"/>
                <a:gd name="connsiteY68" fmla="*/ 616039 h 1530582"/>
                <a:gd name="connsiteX69" fmla="*/ 1777041 w 3519577"/>
                <a:gd name="connsiteY69" fmla="*/ 593035 h 1530582"/>
                <a:gd name="connsiteX70" fmla="*/ 1794294 w 3519577"/>
                <a:gd name="connsiteY70" fmla="*/ 575782 h 1530582"/>
                <a:gd name="connsiteX71" fmla="*/ 1828800 w 3519577"/>
                <a:gd name="connsiteY71" fmla="*/ 524024 h 1530582"/>
                <a:gd name="connsiteX72" fmla="*/ 1846052 w 3519577"/>
                <a:gd name="connsiteY72" fmla="*/ 512522 h 1530582"/>
                <a:gd name="connsiteX73" fmla="*/ 1874807 w 3519577"/>
                <a:gd name="connsiteY73" fmla="*/ 489518 h 1530582"/>
                <a:gd name="connsiteX74" fmla="*/ 1909313 w 3519577"/>
                <a:gd name="connsiteY74" fmla="*/ 472265 h 1530582"/>
                <a:gd name="connsiteX75" fmla="*/ 1932317 w 3519577"/>
                <a:gd name="connsiteY75" fmla="*/ 455012 h 1530582"/>
                <a:gd name="connsiteX76" fmla="*/ 1949569 w 3519577"/>
                <a:gd name="connsiteY76" fmla="*/ 443511 h 1530582"/>
                <a:gd name="connsiteX77" fmla="*/ 1972573 w 3519577"/>
                <a:gd name="connsiteY77" fmla="*/ 426258 h 1530582"/>
                <a:gd name="connsiteX78" fmla="*/ 1989826 w 3519577"/>
                <a:gd name="connsiteY78" fmla="*/ 420507 h 1530582"/>
                <a:gd name="connsiteX79" fmla="*/ 2030083 w 3519577"/>
                <a:gd name="connsiteY79" fmla="*/ 391752 h 1530582"/>
                <a:gd name="connsiteX80" fmla="*/ 2047335 w 3519577"/>
                <a:gd name="connsiteY80" fmla="*/ 380250 h 1530582"/>
                <a:gd name="connsiteX81" fmla="*/ 2099094 w 3519577"/>
                <a:gd name="connsiteY81" fmla="*/ 357246 h 1530582"/>
                <a:gd name="connsiteX82" fmla="*/ 2127849 w 3519577"/>
                <a:gd name="connsiteY82" fmla="*/ 345744 h 1530582"/>
                <a:gd name="connsiteX83" fmla="*/ 2150852 w 3519577"/>
                <a:gd name="connsiteY83" fmla="*/ 339994 h 1530582"/>
                <a:gd name="connsiteX84" fmla="*/ 2168105 w 3519577"/>
                <a:gd name="connsiteY84" fmla="*/ 334243 h 1530582"/>
                <a:gd name="connsiteX85" fmla="*/ 2214113 w 3519577"/>
                <a:gd name="connsiteY85" fmla="*/ 322741 h 1530582"/>
                <a:gd name="connsiteX86" fmla="*/ 2329132 w 3519577"/>
                <a:gd name="connsiteY86" fmla="*/ 328492 h 1530582"/>
                <a:gd name="connsiteX87" fmla="*/ 2346385 w 3519577"/>
                <a:gd name="connsiteY87" fmla="*/ 334243 h 1530582"/>
                <a:gd name="connsiteX88" fmla="*/ 2386641 w 3519577"/>
                <a:gd name="connsiteY88" fmla="*/ 345744 h 1530582"/>
                <a:gd name="connsiteX89" fmla="*/ 2461403 w 3519577"/>
                <a:gd name="connsiteY89" fmla="*/ 339994 h 1530582"/>
                <a:gd name="connsiteX90" fmla="*/ 2495909 w 3519577"/>
                <a:gd name="connsiteY90" fmla="*/ 328492 h 1530582"/>
                <a:gd name="connsiteX91" fmla="*/ 2513162 w 3519577"/>
                <a:gd name="connsiteY91" fmla="*/ 322741 h 1530582"/>
                <a:gd name="connsiteX92" fmla="*/ 2553418 w 3519577"/>
                <a:gd name="connsiteY92" fmla="*/ 293986 h 1530582"/>
                <a:gd name="connsiteX93" fmla="*/ 2570671 w 3519577"/>
                <a:gd name="connsiteY93" fmla="*/ 288235 h 1530582"/>
                <a:gd name="connsiteX94" fmla="*/ 2633932 w 3519577"/>
                <a:gd name="connsiteY94" fmla="*/ 247978 h 1530582"/>
                <a:gd name="connsiteX95" fmla="*/ 2685690 w 3519577"/>
                <a:gd name="connsiteY95" fmla="*/ 219224 h 1530582"/>
                <a:gd name="connsiteX96" fmla="*/ 2720196 w 3519577"/>
                <a:gd name="connsiteY96" fmla="*/ 207722 h 1530582"/>
                <a:gd name="connsiteX97" fmla="*/ 2760452 w 3519577"/>
                <a:gd name="connsiteY97" fmla="*/ 184718 h 1530582"/>
                <a:gd name="connsiteX98" fmla="*/ 2777705 w 3519577"/>
                <a:gd name="connsiteY98" fmla="*/ 173216 h 1530582"/>
                <a:gd name="connsiteX99" fmla="*/ 2794958 w 3519577"/>
                <a:gd name="connsiteY99" fmla="*/ 167465 h 1530582"/>
                <a:gd name="connsiteX100" fmla="*/ 2812211 w 3519577"/>
                <a:gd name="connsiteY100" fmla="*/ 155963 h 1530582"/>
                <a:gd name="connsiteX101" fmla="*/ 2840966 w 3519577"/>
                <a:gd name="connsiteY101" fmla="*/ 150212 h 1530582"/>
                <a:gd name="connsiteX102" fmla="*/ 2915728 w 3519577"/>
                <a:gd name="connsiteY102" fmla="*/ 127209 h 1530582"/>
                <a:gd name="connsiteX103" fmla="*/ 2950234 w 3519577"/>
                <a:gd name="connsiteY103" fmla="*/ 115707 h 1530582"/>
                <a:gd name="connsiteX104" fmla="*/ 3019245 w 3519577"/>
                <a:gd name="connsiteY104" fmla="*/ 81201 h 1530582"/>
                <a:gd name="connsiteX105" fmla="*/ 3036498 w 3519577"/>
                <a:gd name="connsiteY105" fmla="*/ 75450 h 1530582"/>
                <a:gd name="connsiteX106" fmla="*/ 3053751 w 3519577"/>
                <a:gd name="connsiteY106" fmla="*/ 69699 h 1530582"/>
                <a:gd name="connsiteX107" fmla="*/ 3071003 w 3519577"/>
                <a:gd name="connsiteY107" fmla="*/ 58197 h 1530582"/>
                <a:gd name="connsiteX108" fmla="*/ 3122762 w 3519577"/>
                <a:gd name="connsiteY108" fmla="*/ 46695 h 1530582"/>
                <a:gd name="connsiteX109" fmla="*/ 3163018 w 3519577"/>
                <a:gd name="connsiteY109" fmla="*/ 35194 h 1530582"/>
                <a:gd name="connsiteX110" fmla="*/ 3191773 w 3519577"/>
                <a:gd name="connsiteY110" fmla="*/ 23692 h 1530582"/>
                <a:gd name="connsiteX111" fmla="*/ 3341298 w 3519577"/>
                <a:gd name="connsiteY111" fmla="*/ 17941 h 1530582"/>
                <a:gd name="connsiteX112" fmla="*/ 3398807 w 3519577"/>
                <a:gd name="connsiteY112" fmla="*/ 6439 h 1530582"/>
                <a:gd name="connsiteX113" fmla="*/ 3421811 w 3519577"/>
                <a:gd name="connsiteY113" fmla="*/ 688 h 1530582"/>
                <a:gd name="connsiteX114" fmla="*/ 3519577 w 3519577"/>
                <a:gd name="connsiteY114" fmla="*/ 688 h 1530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</a:cxnLst>
              <a:rect l="l" t="t" r="r" b="b"/>
              <a:pathLst>
                <a:path w="3519577" h="1530582">
                  <a:moveTo>
                    <a:pt x="0" y="1467178"/>
                  </a:moveTo>
                  <a:cubicBezTo>
                    <a:pt x="23062" y="1409519"/>
                    <a:pt x="2393" y="1464952"/>
                    <a:pt x="17252" y="1415420"/>
                  </a:cubicBezTo>
                  <a:cubicBezTo>
                    <a:pt x="20736" y="1403807"/>
                    <a:pt x="22029" y="1391002"/>
                    <a:pt x="28754" y="1380914"/>
                  </a:cubicBezTo>
                  <a:lnTo>
                    <a:pt x="51758" y="1346409"/>
                  </a:lnTo>
                  <a:cubicBezTo>
                    <a:pt x="59953" y="1321823"/>
                    <a:pt x="58541" y="1321017"/>
                    <a:pt x="80513" y="1294650"/>
                  </a:cubicBezTo>
                  <a:cubicBezTo>
                    <a:pt x="90926" y="1282154"/>
                    <a:pt x="99586" y="1265287"/>
                    <a:pt x="115018" y="1260144"/>
                  </a:cubicBezTo>
                  <a:lnTo>
                    <a:pt x="132271" y="1254394"/>
                  </a:lnTo>
                  <a:cubicBezTo>
                    <a:pt x="138022" y="1250560"/>
                    <a:pt x="143342" y="1245983"/>
                    <a:pt x="149524" y="1242892"/>
                  </a:cubicBezTo>
                  <a:cubicBezTo>
                    <a:pt x="175184" y="1230062"/>
                    <a:pt x="192110" y="1239674"/>
                    <a:pt x="224286" y="1242892"/>
                  </a:cubicBezTo>
                  <a:cubicBezTo>
                    <a:pt x="230037" y="1246726"/>
                    <a:pt x="236652" y="1249507"/>
                    <a:pt x="241539" y="1254394"/>
                  </a:cubicBezTo>
                  <a:cubicBezTo>
                    <a:pt x="246426" y="1259281"/>
                    <a:pt x="247644" y="1267328"/>
                    <a:pt x="253041" y="1271646"/>
                  </a:cubicBezTo>
                  <a:cubicBezTo>
                    <a:pt x="257775" y="1275433"/>
                    <a:pt x="264872" y="1274686"/>
                    <a:pt x="270294" y="1277397"/>
                  </a:cubicBezTo>
                  <a:cubicBezTo>
                    <a:pt x="276476" y="1280488"/>
                    <a:pt x="281796" y="1285065"/>
                    <a:pt x="287547" y="1288899"/>
                  </a:cubicBezTo>
                  <a:cubicBezTo>
                    <a:pt x="291381" y="1294650"/>
                    <a:pt x="295958" y="1299970"/>
                    <a:pt x="299049" y="1306152"/>
                  </a:cubicBezTo>
                  <a:cubicBezTo>
                    <a:pt x="301760" y="1311574"/>
                    <a:pt x="301078" y="1318620"/>
                    <a:pt x="304800" y="1323405"/>
                  </a:cubicBezTo>
                  <a:cubicBezTo>
                    <a:pt x="314786" y="1336245"/>
                    <a:pt x="327803" y="1346409"/>
                    <a:pt x="339305" y="1357911"/>
                  </a:cubicBezTo>
                  <a:lnTo>
                    <a:pt x="373811" y="1392416"/>
                  </a:lnTo>
                  <a:cubicBezTo>
                    <a:pt x="379562" y="1398167"/>
                    <a:pt x="384557" y="1404789"/>
                    <a:pt x="391064" y="1409669"/>
                  </a:cubicBezTo>
                  <a:lnTo>
                    <a:pt x="414068" y="1426922"/>
                  </a:lnTo>
                  <a:cubicBezTo>
                    <a:pt x="415985" y="1434590"/>
                    <a:pt x="415434" y="1443349"/>
                    <a:pt x="419818" y="1449926"/>
                  </a:cubicBezTo>
                  <a:cubicBezTo>
                    <a:pt x="426189" y="1459483"/>
                    <a:pt x="444481" y="1463898"/>
                    <a:pt x="454324" y="1467178"/>
                  </a:cubicBezTo>
                  <a:cubicBezTo>
                    <a:pt x="458158" y="1472929"/>
                    <a:pt x="460429" y="1480113"/>
                    <a:pt x="465826" y="1484431"/>
                  </a:cubicBezTo>
                  <a:cubicBezTo>
                    <a:pt x="470560" y="1488218"/>
                    <a:pt x="477657" y="1487471"/>
                    <a:pt x="483079" y="1490182"/>
                  </a:cubicBezTo>
                  <a:cubicBezTo>
                    <a:pt x="527673" y="1512479"/>
                    <a:pt x="474219" y="1492980"/>
                    <a:pt x="517585" y="1507435"/>
                  </a:cubicBezTo>
                  <a:cubicBezTo>
                    <a:pt x="534748" y="1518878"/>
                    <a:pt x="546132" y="1528654"/>
                    <a:pt x="569343" y="1530439"/>
                  </a:cubicBezTo>
                  <a:cubicBezTo>
                    <a:pt x="582858" y="1531479"/>
                    <a:pt x="596181" y="1526605"/>
                    <a:pt x="609600" y="1524688"/>
                  </a:cubicBezTo>
                  <a:cubicBezTo>
                    <a:pt x="615351" y="1522771"/>
                    <a:pt x="621553" y="1521881"/>
                    <a:pt x="626852" y="1518937"/>
                  </a:cubicBezTo>
                  <a:cubicBezTo>
                    <a:pt x="646754" y="1507880"/>
                    <a:pt x="664157" y="1496024"/>
                    <a:pt x="678611" y="1478680"/>
                  </a:cubicBezTo>
                  <a:cubicBezTo>
                    <a:pt x="691350" y="1463393"/>
                    <a:pt x="691386" y="1456324"/>
                    <a:pt x="701615" y="1438424"/>
                  </a:cubicBezTo>
                  <a:cubicBezTo>
                    <a:pt x="705044" y="1432423"/>
                    <a:pt x="710026" y="1427353"/>
                    <a:pt x="713117" y="1421171"/>
                  </a:cubicBezTo>
                  <a:cubicBezTo>
                    <a:pt x="715828" y="1415749"/>
                    <a:pt x="715505" y="1408962"/>
                    <a:pt x="718868" y="1403918"/>
                  </a:cubicBezTo>
                  <a:cubicBezTo>
                    <a:pt x="723379" y="1397151"/>
                    <a:pt x="730369" y="1392416"/>
                    <a:pt x="736120" y="1386665"/>
                  </a:cubicBezTo>
                  <a:cubicBezTo>
                    <a:pt x="748089" y="1338788"/>
                    <a:pt x="733515" y="1386124"/>
                    <a:pt x="753373" y="1346409"/>
                  </a:cubicBezTo>
                  <a:cubicBezTo>
                    <a:pt x="756084" y="1340987"/>
                    <a:pt x="756736" y="1334728"/>
                    <a:pt x="759124" y="1329156"/>
                  </a:cubicBezTo>
                  <a:cubicBezTo>
                    <a:pt x="762501" y="1321276"/>
                    <a:pt x="767249" y="1314032"/>
                    <a:pt x="770626" y="1306152"/>
                  </a:cubicBezTo>
                  <a:cubicBezTo>
                    <a:pt x="773014" y="1300580"/>
                    <a:pt x="773433" y="1294198"/>
                    <a:pt x="776377" y="1288899"/>
                  </a:cubicBezTo>
                  <a:cubicBezTo>
                    <a:pt x="783090" y="1276815"/>
                    <a:pt x="799381" y="1254394"/>
                    <a:pt x="799381" y="1254394"/>
                  </a:cubicBezTo>
                  <a:cubicBezTo>
                    <a:pt x="801142" y="1247351"/>
                    <a:pt x="810184" y="1206185"/>
                    <a:pt x="816634" y="1191133"/>
                  </a:cubicBezTo>
                  <a:cubicBezTo>
                    <a:pt x="820011" y="1183253"/>
                    <a:pt x="824951" y="1176089"/>
                    <a:pt x="828135" y="1168129"/>
                  </a:cubicBezTo>
                  <a:cubicBezTo>
                    <a:pt x="832638" y="1156872"/>
                    <a:pt x="832912" y="1143712"/>
                    <a:pt x="839637" y="1133624"/>
                  </a:cubicBezTo>
                  <a:cubicBezTo>
                    <a:pt x="843471" y="1127873"/>
                    <a:pt x="848048" y="1122553"/>
                    <a:pt x="851139" y="1116371"/>
                  </a:cubicBezTo>
                  <a:cubicBezTo>
                    <a:pt x="853850" y="1110949"/>
                    <a:pt x="854761" y="1104794"/>
                    <a:pt x="856890" y="1099118"/>
                  </a:cubicBezTo>
                  <a:cubicBezTo>
                    <a:pt x="860515" y="1089452"/>
                    <a:pt x="864199" y="1079797"/>
                    <a:pt x="868392" y="1070363"/>
                  </a:cubicBezTo>
                  <a:cubicBezTo>
                    <a:pt x="871874" y="1062529"/>
                    <a:pt x="876517" y="1055240"/>
                    <a:pt x="879894" y="1047360"/>
                  </a:cubicBezTo>
                  <a:cubicBezTo>
                    <a:pt x="882282" y="1041788"/>
                    <a:pt x="882701" y="1035406"/>
                    <a:pt x="885645" y="1030107"/>
                  </a:cubicBezTo>
                  <a:cubicBezTo>
                    <a:pt x="892358" y="1018023"/>
                    <a:pt x="903515" y="1008436"/>
                    <a:pt x="908649" y="995601"/>
                  </a:cubicBezTo>
                  <a:cubicBezTo>
                    <a:pt x="912483" y="986016"/>
                    <a:pt x="916526" y="976512"/>
                    <a:pt x="920151" y="966846"/>
                  </a:cubicBezTo>
                  <a:cubicBezTo>
                    <a:pt x="922279" y="961170"/>
                    <a:pt x="922957" y="954893"/>
                    <a:pt x="925901" y="949594"/>
                  </a:cubicBezTo>
                  <a:cubicBezTo>
                    <a:pt x="943098" y="918640"/>
                    <a:pt x="945201" y="918792"/>
                    <a:pt x="966158" y="897835"/>
                  </a:cubicBezTo>
                  <a:cubicBezTo>
                    <a:pt x="979846" y="856772"/>
                    <a:pt x="967572" y="870054"/>
                    <a:pt x="994913" y="851828"/>
                  </a:cubicBezTo>
                  <a:cubicBezTo>
                    <a:pt x="1045396" y="776103"/>
                    <a:pt x="994630" y="847366"/>
                    <a:pt x="1035169" y="800069"/>
                  </a:cubicBezTo>
                  <a:cubicBezTo>
                    <a:pt x="1041407" y="792791"/>
                    <a:pt x="1046010" y="784189"/>
                    <a:pt x="1052422" y="777065"/>
                  </a:cubicBezTo>
                  <a:cubicBezTo>
                    <a:pt x="1064980" y="763112"/>
                    <a:pt x="1090842" y="736216"/>
                    <a:pt x="1109932" y="725307"/>
                  </a:cubicBezTo>
                  <a:cubicBezTo>
                    <a:pt x="1115195" y="722299"/>
                    <a:pt x="1121434" y="721473"/>
                    <a:pt x="1127185" y="719556"/>
                  </a:cubicBezTo>
                  <a:cubicBezTo>
                    <a:pt x="1132936" y="715722"/>
                    <a:pt x="1138084" y="710777"/>
                    <a:pt x="1144437" y="708054"/>
                  </a:cubicBezTo>
                  <a:cubicBezTo>
                    <a:pt x="1151543" y="705008"/>
                    <a:pt x="1191079" y="697575"/>
                    <a:pt x="1196196" y="696552"/>
                  </a:cubicBezTo>
                  <a:cubicBezTo>
                    <a:pt x="1230702" y="698469"/>
                    <a:pt x="1265471" y="697634"/>
                    <a:pt x="1299713" y="702303"/>
                  </a:cubicBezTo>
                  <a:cubicBezTo>
                    <a:pt x="1308207" y="703461"/>
                    <a:pt x="1314837" y="710428"/>
                    <a:pt x="1322717" y="713805"/>
                  </a:cubicBezTo>
                  <a:cubicBezTo>
                    <a:pt x="1328289" y="716193"/>
                    <a:pt x="1334547" y="716845"/>
                    <a:pt x="1339969" y="719556"/>
                  </a:cubicBezTo>
                  <a:cubicBezTo>
                    <a:pt x="1349967" y="724555"/>
                    <a:pt x="1358509" y="732269"/>
                    <a:pt x="1368724" y="736809"/>
                  </a:cubicBezTo>
                  <a:cubicBezTo>
                    <a:pt x="1401910" y="751559"/>
                    <a:pt x="1380931" y="734287"/>
                    <a:pt x="1408981" y="748311"/>
                  </a:cubicBezTo>
                  <a:cubicBezTo>
                    <a:pt x="1415163" y="751402"/>
                    <a:pt x="1420052" y="756721"/>
                    <a:pt x="1426234" y="759812"/>
                  </a:cubicBezTo>
                  <a:cubicBezTo>
                    <a:pt x="1434487" y="763938"/>
                    <a:pt x="1459117" y="769471"/>
                    <a:pt x="1466490" y="771314"/>
                  </a:cubicBezTo>
                  <a:cubicBezTo>
                    <a:pt x="1506747" y="769397"/>
                    <a:pt x="1547172" y="769710"/>
                    <a:pt x="1587260" y="765563"/>
                  </a:cubicBezTo>
                  <a:cubicBezTo>
                    <a:pt x="1602984" y="763936"/>
                    <a:pt x="1633268" y="754061"/>
                    <a:pt x="1633268" y="754061"/>
                  </a:cubicBezTo>
                  <a:cubicBezTo>
                    <a:pt x="1680269" y="714894"/>
                    <a:pt x="1657186" y="735894"/>
                    <a:pt x="1702279" y="690801"/>
                  </a:cubicBezTo>
                  <a:cubicBezTo>
                    <a:pt x="1708030" y="685050"/>
                    <a:pt x="1715021" y="680315"/>
                    <a:pt x="1719532" y="673548"/>
                  </a:cubicBezTo>
                  <a:cubicBezTo>
                    <a:pt x="1723366" y="667797"/>
                    <a:pt x="1726609" y="661605"/>
                    <a:pt x="1731034" y="656295"/>
                  </a:cubicBezTo>
                  <a:cubicBezTo>
                    <a:pt x="1754559" y="628064"/>
                    <a:pt x="1744001" y="650500"/>
                    <a:pt x="1765539" y="616039"/>
                  </a:cubicBezTo>
                  <a:cubicBezTo>
                    <a:pt x="1770083" y="608769"/>
                    <a:pt x="1772058" y="600011"/>
                    <a:pt x="1777041" y="593035"/>
                  </a:cubicBezTo>
                  <a:cubicBezTo>
                    <a:pt x="1781768" y="586417"/>
                    <a:pt x="1789414" y="582288"/>
                    <a:pt x="1794294" y="575782"/>
                  </a:cubicBezTo>
                  <a:cubicBezTo>
                    <a:pt x="1806735" y="559194"/>
                    <a:pt x="1811548" y="535526"/>
                    <a:pt x="1828800" y="524024"/>
                  </a:cubicBezTo>
                  <a:cubicBezTo>
                    <a:pt x="1834551" y="520190"/>
                    <a:pt x="1840523" y="516669"/>
                    <a:pt x="1846052" y="512522"/>
                  </a:cubicBezTo>
                  <a:cubicBezTo>
                    <a:pt x="1855872" y="505157"/>
                    <a:pt x="1864451" y="496108"/>
                    <a:pt x="1874807" y="489518"/>
                  </a:cubicBezTo>
                  <a:cubicBezTo>
                    <a:pt x="1885656" y="482614"/>
                    <a:pt x="1898286" y="478881"/>
                    <a:pt x="1909313" y="472265"/>
                  </a:cubicBezTo>
                  <a:cubicBezTo>
                    <a:pt x="1917532" y="467334"/>
                    <a:pt x="1924517" y="460583"/>
                    <a:pt x="1932317" y="455012"/>
                  </a:cubicBezTo>
                  <a:cubicBezTo>
                    <a:pt x="1937941" y="450995"/>
                    <a:pt x="1943945" y="447528"/>
                    <a:pt x="1949569" y="443511"/>
                  </a:cubicBezTo>
                  <a:cubicBezTo>
                    <a:pt x="1957369" y="437940"/>
                    <a:pt x="1964251" y="431013"/>
                    <a:pt x="1972573" y="426258"/>
                  </a:cubicBezTo>
                  <a:cubicBezTo>
                    <a:pt x="1977836" y="423250"/>
                    <a:pt x="1984075" y="422424"/>
                    <a:pt x="1989826" y="420507"/>
                  </a:cubicBezTo>
                  <a:cubicBezTo>
                    <a:pt x="2017930" y="392403"/>
                    <a:pt x="1994757" y="411939"/>
                    <a:pt x="2030083" y="391752"/>
                  </a:cubicBezTo>
                  <a:cubicBezTo>
                    <a:pt x="2036084" y="388323"/>
                    <a:pt x="2041293" y="383607"/>
                    <a:pt x="2047335" y="380250"/>
                  </a:cubicBezTo>
                  <a:cubicBezTo>
                    <a:pt x="2089393" y="356884"/>
                    <a:pt x="2068637" y="368667"/>
                    <a:pt x="2099094" y="357246"/>
                  </a:cubicBezTo>
                  <a:cubicBezTo>
                    <a:pt x="2108760" y="353621"/>
                    <a:pt x="2118055" y="349008"/>
                    <a:pt x="2127849" y="345744"/>
                  </a:cubicBezTo>
                  <a:cubicBezTo>
                    <a:pt x="2135347" y="343245"/>
                    <a:pt x="2143252" y="342165"/>
                    <a:pt x="2150852" y="339994"/>
                  </a:cubicBezTo>
                  <a:cubicBezTo>
                    <a:pt x="2156681" y="338329"/>
                    <a:pt x="2162257" y="335838"/>
                    <a:pt x="2168105" y="334243"/>
                  </a:cubicBezTo>
                  <a:cubicBezTo>
                    <a:pt x="2183356" y="330084"/>
                    <a:pt x="2214113" y="322741"/>
                    <a:pt x="2214113" y="322741"/>
                  </a:cubicBezTo>
                  <a:cubicBezTo>
                    <a:pt x="2252453" y="324658"/>
                    <a:pt x="2290889" y="325166"/>
                    <a:pt x="2329132" y="328492"/>
                  </a:cubicBezTo>
                  <a:cubicBezTo>
                    <a:pt x="2335171" y="329017"/>
                    <a:pt x="2340556" y="332578"/>
                    <a:pt x="2346385" y="334243"/>
                  </a:cubicBezTo>
                  <a:cubicBezTo>
                    <a:pt x="2396959" y="348693"/>
                    <a:pt x="2345254" y="331951"/>
                    <a:pt x="2386641" y="345744"/>
                  </a:cubicBezTo>
                  <a:cubicBezTo>
                    <a:pt x="2411562" y="343827"/>
                    <a:pt x="2436715" y="343892"/>
                    <a:pt x="2461403" y="339994"/>
                  </a:cubicBezTo>
                  <a:cubicBezTo>
                    <a:pt x="2473379" y="338103"/>
                    <a:pt x="2484407" y="332326"/>
                    <a:pt x="2495909" y="328492"/>
                  </a:cubicBezTo>
                  <a:lnTo>
                    <a:pt x="2513162" y="322741"/>
                  </a:lnTo>
                  <a:cubicBezTo>
                    <a:pt x="2518367" y="318837"/>
                    <a:pt x="2545012" y="298189"/>
                    <a:pt x="2553418" y="293986"/>
                  </a:cubicBezTo>
                  <a:cubicBezTo>
                    <a:pt x="2558840" y="291275"/>
                    <a:pt x="2564920" y="290152"/>
                    <a:pt x="2570671" y="288235"/>
                  </a:cubicBezTo>
                  <a:cubicBezTo>
                    <a:pt x="2621529" y="250092"/>
                    <a:pt x="2598493" y="259791"/>
                    <a:pt x="2633932" y="247978"/>
                  </a:cubicBezTo>
                  <a:cubicBezTo>
                    <a:pt x="2661903" y="227000"/>
                    <a:pt x="2651580" y="231628"/>
                    <a:pt x="2685690" y="219224"/>
                  </a:cubicBezTo>
                  <a:cubicBezTo>
                    <a:pt x="2697084" y="215081"/>
                    <a:pt x="2720196" y="207722"/>
                    <a:pt x="2720196" y="207722"/>
                  </a:cubicBezTo>
                  <a:cubicBezTo>
                    <a:pt x="2775822" y="166003"/>
                    <a:pt x="2716543" y="206673"/>
                    <a:pt x="2760452" y="184718"/>
                  </a:cubicBezTo>
                  <a:cubicBezTo>
                    <a:pt x="2766634" y="181627"/>
                    <a:pt x="2771523" y="176307"/>
                    <a:pt x="2777705" y="173216"/>
                  </a:cubicBezTo>
                  <a:cubicBezTo>
                    <a:pt x="2783127" y="170505"/>
                    <a:pt x="2789536" y="170176"/>
                    <a:pt x="2794958" y="167465"/>
                  </a:cubicBezTo>
                  <a:cubicBezTo>
                    <a:pt x="2801140" y="164374"/>
                    <a:pt x="2805739" y="158390"/>
                    <a:pt x="2812211" y="155963"/>
                  </a:cubicBezTo>
                  <a:cubicBezTo>
                    <a:pt x="2821363" y="152531"/>
                    <a:pt x="2831381" y="152129"/>
                    <a:pt x="2840966" y="150212"/>
                  </a:cubicBezTo>
                  <a:cubicBezTo>
                    <a:pt x="2883576" y="121806"/>
                    <a:pt x="2825724" y="157210"/>
                    <a:pt x="2915728" y="127209"/>
                  </a:cubicBezTo>
                  <a:lnTo>
                    <a:pt x="2950234" y="115707"/>
                  </a:lnTo>
                  <a:cubicBezTo>
                    <a:pt x="2994827" y="85978"/>
                    <a:pt x="2971625" y="97074"/>
                    <a:pt x="3019245" y="81201"/>
                  </a:cubicBezTo>
                  <a:lnTo>
                    <a:pt x="3036498" y="75450"/>
                  </a:lnTo>
                  <a:lnTo>
                    <a:pt x="3053751" y="69699"/>
                  </a:lnTo>
                  <a:cubicBezTo>
                    <a:pt x="3059502" y="65865"/>
                    <a:pt x="3064650" y="60920"/>
                    <a:pt x="3071003" y="58197"/>
                  </a:cubicBezTo>
                  <a:cubicBezTo>
                    <a:pt x="3078555" y="54960"/>
                    <a:pt x="3117094" y="47955"/>
                    <a:pt x="3122762" y="46695"/>
                  </a:cubicBezTo>
                  <a:cubicBezTo>
                    <a:pt x="3137587" y="43401"/>
                    <a:pt x="3149050" y="40432"/>
                    <a:pt x="3163018" y="35194"/>
                  </a:cubicBezTo>
                  <a:cubicBezTo>
                    <a:pt x="3172684" y="31569"/>
                    <a:pt x="3181498" y="24686"/>
                    <a:pt x="3191773" y="23692"/>
                  </a:cubicBezTo>
                  <a:cubicBezTo>
                    <a:pt x="3241420" y="18887"/>
                    <a:pt x="3291456" y="19858"/>
                    <a:pt x="3341298" y="17941"/>
                  </a:cubicBezTo>
                  <a:cubicBezTo>
                    <a:pt x="3376730" y="6130"/>
                    <a:pt x="3340655" y="17012"/>
                    <a:pt x="3398807" y="6439"/>
                  </a:cubicBezTo>
                  <a:cubicBezTo>
                    <a:pt x="3406583" y="5025"/>
                    <a:pt x="3413916" y="1064"/>
                    <a:pt x="3421811" y="688"/>
                  </a:cubicBezTo>
                  <a:cubicBezTo>
                    <a:pt x="3454363" y="-862"/>
                    <a:pt x="3486988" y="688"/>
                    <a:pt x="3519577" y="688"/>
                  </a:cubicBezTo>
                </a:path>
              </a:pathLst>
            </a:cu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Freeform 30">
              <a:extLst>
                <a:ext uri="{FF2B5EF4-FFF2-40B4-BE49-F238E27FC236}">
                  <a16:creationId xmlns:a16="http://schemas.microsoft.com/office/drawing/2014/main" id="{FF74C6DA-9298-2F4D-AA0B-0F3A425064C9}"/>
                </a:ext>
              </a:extLst>
            </p:cNvPr>
            <p:cNvSpPr/>
            <p:nvPr/>
          </p:nvSpPr>
          <p:spPr>
            <a:xfrm>
              <a:off x="3315430" y="3294374"/>
              <a:ext cx="3640347" cy="572758"/>
            </a:xfrm>
            <a:custGeom>
              <a:avLst/>
              <a:gdLst>
                <a:gd name="connsiteX0" fmla="*/ 0 w 3640347"/>
                <a:gd name="connsiteY0" fmla="*/ 437072 h 572758"/>
                <a:gd name="connsiteX1" fmla="*/ 23003 w 3640347"/>
                <a:gd name="connsiteY1" fmla="*/ 385313 h 572758"/>
                <a:gd name="connsiteX2" fmla="*/ 34505 w 3640347"/>
                <a:gd name="connsiteY2" fmla="*/ 368060 h 572758"/>
                <a:gd name="connsiteX3" fmla="*/ 69011 w 3640347"/>
                <a:gd name="connsiteY3" fmla="*/ 356558 h 572758"/>
                <a:gd name="connsiteX4" fmla="*/ 86264 w 3640347"/>
                <a:gd name="connsiteY4" fmla="*/ 345056 h 572758"/>
                <a:gd name="connsiteX5" fmla="*/ 120769 w 3640347"/>
                <a:gd name="connsiteY5" fmla="*/ 333555 h 572758"/>
                <a:gd name="connsiteX6" fmla="*/ 230037 w 3640347"/>
                <a:gd name="connsiteY6" fmla="*/ 345056 h 572758"/>
                <a:gd name="connsiteX7" fmla="*/ 258792 w 3640347"/>
                <a:gd name="connsiteY7" fmla="*/ 350807 h 572758"/>
                <a:gd name="connsiteX8" fmla="*/ 293298 w 3640347"/>
                <a:gd name="connsiteY8" fmla="*/ 356558 h 572758"/>
                <a:gd name="connsiteX9" fmla="*/ 327803 w 3640347"/>
                <a:gd name="connsiteY9" fmla="*/ 368060 h 572758"/>
                <a:gd name="connsiteX10" fmla="*/ 362309 w 3640347"/>
                <a:gd name="connsiteY10" fmla="*/ 391064 h 572758"/>
                <a:gd name="connsiteX11" fmla="*/ 396815 w 3640347"/>
                <a:gd name="connsiteY11" fmla="*/ 408317 h 572758"/>
                <a:gd name="connsiteX12" fmla="*/ 431320 w 3640347"/>
                <a:gd name="connsiteY12" fmla="*/ 431321 h 572758"/>
                <a:gd name="connsiteX13" fmla="*/ 448573 w 3640347"/>
                <a:gd name="connsiteY13" fmla="*/ 442823 h 572758"/>
                <a:gd name="connsiteX14" fmla="*/ 460075 w 3640347"/>
                <a:gd name="connsiteY14" fmla="*/ 460075 h 572758"/>
                <a:gd name="connsiteX15" fmla="*/ 494581 w 3640347"/>
                <a:gd name="connsiteY15" fmla="*/ 483079 h 572758"/>
                <a:gd name="connsiteX16" fmla="*/ 511834 w 3640347"/>
                <a:gd name="connsiteY16" fmla="*/ 506083 h 572758"/>
                <a:gd name="connsiteX17" fmla="*/ 546339 w 3640347"/>
                <a:gd name="connsiteY17" fmla="*/ 523336 h 572758"/>
                <a:gd name="connsiteX18" fmla="*/ 563592 w 3640347"/>
                <a:gd name="connsiteY18" fmla="*/ 540589 h 572758"/>
                <a:gd name="connsiteX19" fmla="*/ 586596 w 3640347"/>
                <a:gd name="connsiteY19" fmla="*/ 546339 h 572758"/>
                <a:gd name="connsiteX20" fmla="*/ 690113 w 3640347"/>
                <a:gd name="connsiteY20" fmla="*/ 563592 h 572758"/>
                <a:gd name="connsiteX21" fmla="*/ 845388 w 3640347"/>
                <a:gd name="connsiteY21" fmla="*/ 563592 h 572758"/>
                <a:gd name="connsiteX22" fmla="*/ 879894 w 3640347"/>
                <a:gd name="connsiteY22" fmla="*/ 552090 h 572758"/>
                <a:gd name="connsiteX23" fmla="*/ 943154 w 3640347"/>
                <a:gd name="connsiteY23" fmla="*/ 529087 h 572758"/>
                <a:gd name="connsiteX24" fmla="*/ 1000664 w 3640347"/>
                <a:gd name="connsiteY24" fmla="*/ 511834 h 572758"/>
                <a:gd name="connsiteX25" fmla="*/ 1023667 w 3640347"/>
                <a:gd name="connsiteY25" fmla="*/ 500332 h 572758"/>
                <a:gd name="connsiteX26" fmla="*/ 1040920 w 3640347"/>
                <a:gd name="connsiteY26" fmla="*/ 488830 h 572758"/>
                <a:gd name="connsiteX27" fmla="*/ 1086928 w 3640347"/>
                <a:gd name="connsiteY27" fmla="*/ 477328 h 572758"/>
                <a:gd name="connsiteX28" fmla="*/ 1104181 w 3640347"/>
                <a:gd name="connsiteY28" fmla="*/ 471577 h 572758"/>
                <a:gd name="connsiteX29" fmla="*/ 1144437 w 3640347"/>
                <a:gd name="connsiteY29" fmla="*/ 454324 h 572758"/>
                <a:gd name="connsiteX30" fmla="*/ 1190445 w 3640347"/>
                <a:gd name="connsiteY30" fmla="*/ 425570 h 572758"/>
                <a:gd name="connsiteX31" fmla="*/ 1207698 w 3640347"/>
                <a:gd name="connsiteY31" fmla="*/ 414068 h 572758"/>
                <a:gd name="connsiteX32" fmla="*/ 1247954 w 3640347"/>
                <a:gd name="connsiteY32" fmla="*/ 396815 h 572758"/>
                <a:gd name="connsiteX33" fmla="*/ 1288211 w 3640347"/>
                <a:gd name="connsiteY33" fmla="*/ 373811 h 572758"/>
                <a:gd name="connsiteX34" fmla="*/ 1305464 w 3640347"/>
                <a:gd name="connsiteY34" fmla="*/ 368060 h 572758"/>
                <a:gd name="connsiteX35" fmla="*/ 1334218 w 3640347"/>
                <a:gd name="connsiteY35" fmla="*/ 350807 h 572758"/>
                <a:gd name="connsiteX36" fmla="*/ 1351471 w 3640347"/>
                <a:gd name="connsiteY36" fmla="*/ 345056 h 572758"/>
                <a:gd name="connsiteX37" fmla="*/ 1403230 w 3640347"/>
                <a:gd name="connsiteY37" fmla="*/ 316302 h 572758"/>
                <a:gd name="connsiteX38" fmla="*/ 1443486 w 3640347"/>
                <a:gd name="connsiteY38" fmla="*/ 304800 h 572758"/>
                <a:gd name="connsiteX39" fmla="*/ 1477992 w 3640347"/>
                <a:gd name="connsiteY39" fmla="*/ 281796 h 572758"/>
                <a:gd name="connsiteX40" fmla="*/ 1506747 w 3640347"/>
                <a:gd name="connsiteY40" fmla="*/ 270294 h 572758"/>
                <a:gd name="connsiteX41" fmla="*/ 1541252 w 3640347"/>
                <a:gd name="connsiteY41" fmla="*/ 258792 h 572758"/>
                <a:gd name="connsiteX42" fmla="*/ 1604513 w 3640347"/>
                <a:gd name="connsiteY42" fmla="*/ 230038 h 572758"/>
                <a:gd name="connsiteX43" fmla="*/ 1656271 w 3640347"/>
                <a:gd name="connsiteY43" fmla="*/ 212785 h 572758"/>
                <a:gd name="connsiteX44" fmla="*/ 1673524 w 3640347"/>
                <a:gd name="connsiteY44" fmla="*/ 207034 h 572758"/>
                <a:gd name="connsiteX45" fmla="*/ 1690777 w 3640347"/>
                <a:gd name="connsiteY45" fmla="*/ 201283 h 572758"/>
                <a:gd name="connsiteX46" fmla="*/ 1713781 w 3640347"/>
                <a:gd name="connsiteY46" fmla="*/ 195532 h 572758"/>
                <a:gd name="connsiteX47" fmla="*/ 1777041 w 3640347"/>
                <a:gd name="connsiteY47" fmla="*/ 172528 h 572758"/>
                <a:gd name="connsiteX48" fmla="*/ 1840301 w 3640347"/>
                <a:gd name="connsiteY48" fmla="*/ 161026 h 572758"/>
                <a:gd name="connsiteX49" fmla="*/ 1874807 w 3640347"/>
                <a:gd name="connsiteY49" fmla="*/ 149524 h 572758"/>
                <a:gd name="connsiteX50" fmla="*/ 1897811 w 3640347"/>
                <a:gd name="connsiteY50" fmla="*/ 143773 h 572758"/>
                <a:gd name="connsiteX51" fmla="*/ 1932317 w 3640347"/>
                <a:gd name="connsiteY51" fmla="*/ 132272 h 572758"/>
                <a:gd name="connsiteX52" fmla="*/ 1978324 w 3640347"/>
                <a:gd name="connsiteY52" fmla="*/ 120770 h 572758"/>
                <a:gd name="connsiteX53" fmla="*/ 1995577 w 3640347"/>
                <a:gd name="connsiteY53" fmla="*/ 115019 h 572758"/>
                <a:gd name="connsiteX54" fmla="*/ 2018581 w 3640347"/>
                <a:gd name="connsiteY54" fmla="*/ 109268 h 572758"/>
                <a:gd name="connsiteX55" fmla="*/ 2058837 w 3640347"/>
                <a:gd name="connsiteY55" fmla="*/ 97766 h 572758"/>
                <a:gd name="connsiteX56" fmla="*/ 2099094 w 3640347"/>
                <a:gd name="connsiteY56" fmla="*/ 92015 h 572758"/>
                <a:gd name="connsiteX57" fmla="*/ 2162354 w 3640347"/>
                <a:gd name="connsiteY57" fmla="*/ 74762 h 572758"/>
                <a:gd name="connsiteX58" fmla="*/ 2214113 w 3640347"/>
                <a:gd name="connsiteY58" fmla="*/ 69011 h 572758"/>
                <a:gd name="connsiteX59" fmla="*/ 2283124 w 3640347"/>
                <a:gd name="connsiteY59" fmla="*/ 57509 h 572758"/>
                <a:gd name="connsiteX60" fmla="*/ 2311879 w 3640347"/>
                <a:gd name="connsiteY60" fmla="*/ 51758 h 572758"/>
                <a:gd name="connsiteX61" fmla="*/ 2375139 w 3640347"/>
                <a:gd name="connsiteY61" fmla="*/ 46007 h 572758"/>
                <a:gd name="connsiteX62" fmla="*/ 2501660 w 3640347"/>
                <a:gd name="connsiteY62" fmla="*/ 23004 h 572758"/>
                <a:gd name="connsiteX63" fmla="*/ 2570671 w 3640347"/>
                <a:gd name="connsiteY63" fmla="*/ 17253 h 572758"/>
                <a:gd name="connsiteX64" fmla="*/ 2599426 w 3640347"/>
                <a:gd name="connsiteY64" fmla="*/ 11502 h 572758"/>
                <a:gd name="connsiteX65" fmla="*/ 2622430 w 3640347"/>
                <a:gd name="connsiteY65" fmla="*/ 5751 h 572758"/>
                <a:gd name="connsiteX66" fmla="*/ 3640347 w 3640347"/>
                <a:gd name="connsiteY66" fmla="*/ 0 h 5727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</a:cxnLst>
              <a:rect l="l" t="t" r="r" b="b"/>
              <a:pathLst>
                <a:path w="3640347" h="572758">
                  <a:moveTo>
                    <a:pt x="0" y="437072"/>
                  </a:moveTo>
                  <a:cubicBezTo>
                    <a:pt x="8217" y="416528"/>
                    <a:pt x="12256" y="404121"/>
                    <a:pt x="23003" y="385313"/>
                  </a:cubicBezTo>
                  <a:cubicBezTo>
                    <a:pt x="26432" y="379312"/>
                    <a:pt x="28644" y="371723"/>
                    <a:pt x="34505" y="368060"/>
                  </a:cubicBezTo>
                  <a:cubicBezTo>
                    <a:pt x="44786" y="361634"/>
                    <a:pt x="58923" y="363283"/>
                    <a:pt x="69011" y="356558"/>
                  </a:cubicBezTo>
                  <a:cubicBezTo>
                    <a:pt x="74762" y="352724"/>
                    <a:pt x="79948" y="347863"/>
                    <a:pt x="86264" y="345056"/>
                  </a:cubicBezTo>
                  <a:cubicBezTo>
                    <a:pt x="97343" y="340132"/>
                    <a:pt x="120769" y="333555"/>
                    <a:pt x="120769" y="333555"/>
                  </a:cubicBezTo>
                  <a:cubicBezTo>
                    <a:pt x="157320" y="336878"/>
                    <a:pt x="193750" y="339474"/>
                    <a:pt x="230037" y="345056"/>
                  </a:cubicBezTo>
                  <a:cubicBezTo>
                    <a:pt x="239698" y="346542"/>
                    <a:pt x="249175" y="349058"/>
                    <a:pt x="258792" y="350807"/>
                  </a:cubicBezTo>
                  <a:cubicBezTo>
                    <a:pt x="270265" y="352893"/>
                    <a:pt x="281796" y="354641"/>
                    <a:pt x="293298" y="356558"/>
                  </a:cubicBezTo>
                  <a:cubicBezTo>
                    <a:pt x="304800" y="360392"/>
                    <a:pt x="319230" y="359487"/>
                    <a:pt x="327803" y="368060"/>
                  </a:cubicBezTo>
                  <a:cubicBezTo>
                    <a:pt x="360509" y="400766"/>
                    <a:pt x="329017" y="374418"/>
                    <a:pt x="362309" y="391064"/>
                  </a:cubicBezTo>
                  <a:cubicBezTo>
                    <a:pt x="406903" y="413361"/>
                    <a:pt x="353449" y="393862"/>
                    <a:pt x="396815" y="408317"/>
                  </a:cubicBezTo>
                  <a:lnTo>
                    <a:pt x="431320" y="431321"/>
                  </a:lnTo>
                  <a:lnTo>
                    <a:pt x="448573" y="442823"/>
                  </a:lnTo>
                  <a:cubicBezTo>
                    <a:pt x="452407" y="448574"/>
                    <a:pt x="454873" y="455524"/>
                    <a:pt x="460075" y="460075"/>
                  </a:cubicBezTo>
                  <a:cubicBezTo>
                    <a:pt x="470478" y="469178"/>
                    <a:pt x="486287" y="472020"/>
                    <a:pt x="494581" y="483079"/>
                  </a:cubicBezTo>
                  <a:cubicBezTo>
                    <a:pt x="500332" y="490747"/>
                    <a:pt x="505056" y="499305"/>
                    <a:pt x="511834" y="506083"/>
                  </a:cubicBezTo>
                  <a:cubicBezTo>
                    <a:pt x="522983" y="517232"/>
                    <a:pt x="532306" y="518658"/>
                    <a:pt x="546339" y="523336"/>
                  </a:cubicBezTo>
                  <a:cubicBezTo>
                    <a:pt x="552090" y="529087"/>
                    <a:pt x="556530" y="536554"/>
                    <a:pt x="563592" y="540589"/>
                  </a:cubicBezTo>
                  <a:cubicBezTo>
                    <a:pt x="570455" y="544510"/>
                    <a:pt x="579025" y="544068"/>
                    <a:pt x="586596" y="546339"/>
                  </a:cubicBezTo>
                  <a:cubicBezTo>
                    <a:pt x="651684" y="565865"/>
                    <a:pt x="592485" y="555456"/>
                    <a:pt x="690113" y="563592"/>
                  </a:cubicBezTo>
                  <a:cubicBezTo>
                    <a:pt x="753927" y="576355"/>
                    <a:pt x="736474" y="575261"/>
                    <a:pt x="845388" y="563592"/>
                  </a:cubicBezTo>
                  <a:cubicBezTo>
                    <a:pt x="857443" y="562300"/>
                    <a:pt x="868637" y="556592"/>
                    <a:pt x="879894" y="552090"/>
                  </a:cubicBezTo>
                  <a:cubicBezTo>
                    <a:pt x="898943" y="544471"/>
                    <a:pt x="923474" y="534007"/>
                    <a:pt x="943154" y="529087"/>
                  </a:cubicBezTo>
                  <a:cubicBezTo>
                    <a:pt x="959664" y="524960"/>
                    <a:pt x="986664" y="518834"/>
                    <a:pt x="1000664" y="511834"/>
                  </a:cubicBezTo>
                  <a:cubicBezTo>
                    <a:pt x="1008332" y="508000"/>
                    <a:pt x="1016224" y="504585"/>
                    <a:pt x="1023667" y="500332"/>
                  </a:cubicBezTo>
                  <a:cubicBezTo>
                    <a:pt x="1029668" y="496903"/>
                    <a:pt x="1034424" y="491192"/>
                    <a:pt x="1040920" y="488830"/>
                  </a:cubicBezTo>
                  <a:cubicBezTo>
                    <a:pt x="1055776" y="483428"/>
                    <a:pt x="1071931" y="482327"/>
                    <a:pt x="1086928" y="477328"/>
                  </a:cubicBezTo>
                  <a:cubicBezTo>
                    <a:pt x="1092679" y="475411"/>
                    <a:pt x="1098759" y="474288"/>
                    <a:pt x="1104181" y="471577"/>
                  </a:cubicBezTo>
                  <a:cubicBezTo>
                    <a:pt x="1143897" y="451719"/>
                    <a:pt x="1096562" y="466293"/>
                    <a:pt x="1144437" y="454324"/>
                  </a:cubicBezTo>
                  <a:cubicBezTo>
                    <a:pt x="1188424" y="421335"/>
                    <a:pt x="1146234" y="450833"/>
                    <a:pt x="1190445" y="425570"/>
                  </a:cubicBezTo>
                  <a:cubicBezTo>
                    <a:pt x="1196446" y="422141"/>
                    <a:pt x="1201516" y="417159"/>
                    <a:pt x="1207698" y="414068"/>
                  </a:cubicBezTo>
                  <a:cubicBezTo>
                    <a:pt x="1272222" y="381805"/>
                    <a:pt x="1164174" y="444689"/>
                    <a:pt x="1247954" y="396815"/>
                  </a:cubicBezTo>
                  <a:cubicBezTo>
                    <a:pt x="1276832" y="380313"/>
                    <a:pt x="1253453" y="388707"/>
                    <a:pt x="1288211" y="373811"/>
                  </a:cubicBezTo>
                  <a:cubicBezTo>
                    <a:pt x="1293783" y="371423"/>
                    <a:pt x="1300042" y="370771"/>
                    <a:pt x="1305464" y="368060"/>
                  </a:cubicBezTo>
                  <a:cubicBezTo>
                    <a:pt x="1315462" y="363061"/>
                    <a:pt x="1324220" y="355806"/>
                    <a:pt x="1334218" y="350807"/>
                  </a:cubicBezTo>
                  <a:cubicBezTo>
                    <a:pt x="1339640" y="348096"/>
                    <a:pt x="1346049" y="347767"/>
                    <a:pt x="1351471" y="345056"/>
                  </a:cubicBezTo>
                  <a:cubicBezTo>
                    <a:pt x="1404143" y="318721"/>
                    <a:pt x="1316550" y="350974"/>
                    <a:pt x="1403230" y="316302"/>
                  </a:cubicBezTo>
                  <a:cubicBezTo>
                    <a:pt x="1413868" y="312047"/>
                    <a:pt x="1432730" y="310776"/>
                    <a:pt x="1443486" y="304800"/>
                  </a:cubicBezTo>
                  <a:cubicBezTo>
                    <a:pt x="1455570" y="298087"/>
                    <a:pt x="1465157" y="286930"/>
                    <a:pt x="1477992" y="281796"/>
                  </a:cubicBezTo>
                  <a:cubicBezTo>
                    <a:pt x="1487577" y="277962"/>
                    <a:pt x="1497045" y="273822"/>
                    <a:pt x="1506747" y="270294"/>
                  </a:cubicBezTo>
                  <a:cubicBezTo>
                    <a:pt x="1518141" y="266151"/>
                    <a:pt x="1530408" y="264214"/>
                    <a:pt x="1541252" y="258792"/>
                  </a:cubicBezTo>
                  <a:cubicBezTo>
                    <a:pt x="1571483" y="243676"/>
                    <a:pt x="1574662" y="240893"/>
                    <a:pt x="1604513" y="230038"/>
                  </a:cubicBezTo>
                  <a:cubicBezTo>
                    <a:pt x="1604526" y="230033"/>
                    <a:pt x="1647638" y="215663"/>
                    <a:pt x="1656271" y="212785"/>
                  </a:cubicBezTo>
                  <a:lnTo>
                    <a:pt x="1673524" y="207034"/>
                  </a:lnTo>
                  <a:cubicBezTo>
                    <a:pt x="1679275" y="205117"/>
                    <a:pt x="1684896" y="202753"/>
                    <a:pt x="1690777" y="201283"/>
                  </a:cubicBezTo>
                  <a:cubicBezTo>
                    <a:pt x="1698445" y="199366"/>
                    <a:pt x="1706283" y="198032"/>
                    <a:pt x="1713781" y="195532"/>
                  </a:cubicBezTo>
                  <a:cubicBezTo>
                    <a:pt x="1748086" y="184097"/>
                    <a:pt x="1739443" y="181928"/>
                    <a:pt x="1777041" y="172528"/>
                  </a:cubicBezTo>
                  <a:cubicBezTo>
                    <a:pt x="1829648" y="159376"/>
                    <a:pt x="1793021" y="173921"/>
                    <a:pt x="1840301" y="161026"/>
                  </a:cubicBezTo>
                  <a:cubicBezTo>
                    <a:pt x="1851998" y="157836"/>
                    <a:pt x="1863045" y="152465"/>
                    <a:pt x="1874807" y="149524"/>
                  </a:cubicBezTo>
                  <a:cubicBezTo>
                    <a:pt x="1882475" y="147607"/>
                    <a:pt x="1890240" y="146044"/>
                    <a:pt x="1897811" y="143773"/>
                  </a:cubicBezTo>
                  <a:cubicBezTo>
                    <a:pt x="1909424" y="140289"/>
                    <a:pt x="1920555" y="135213"/>
                    <a:pt x="1932317" y="132272"/>
                  </a:cubicBezTo>
                  <a:cubicBezTo>
                    <a:pt x="1947653" y="128438"/>
                    <a:pt x="1963328" y="125769"/>
                    <a:pt x="1978324" y="120770"/>
                  </a:cubicBezTo>
                  <a:cubicBezTo>
                    <a:pt x="1984075" y="118853"/>
                    <a:pt x="1989748" y="116684"/>
                    <a:pt x="1995577" y="115019"/>
                  </a:cubicBezTo>
                  <a:cubicBezTo>
                    <a:pt x="2003177" y="112848"/>
                    <a:pt x="2010981" y="111439"/>
                    <a:pt x="2018581" y="109268"/>
                  </a:cubicBezTo>
                  <a:cubicBezTo>
                    <a:pt x="2040136" y="103109"/>
                    <a:pt x="2034120" y="102260"/>
                    <a:pt x="2058837" y="97766"/>
                  </a:cubicBezTo>
                  <a:cubicBezTo>
                    <a:pt x="2072174" y="95341"/>
                    <a:pt x="2085675" y="93932"/>
                    <a:pt x="2099094" y="92015"/>
                  </a:cubicBezTo>
                  <a:cubicBezTo>
                    <a:pt x="2127748" y="82464"/>
                    <a:pt x="2133905" y="78826"/>
                    <a:pt x="2162354" y="74762"/>
                  </a:cubicBezTo>
                  <a:cubicBezTo>
                    <a:pt x="2179539" y="72307"/>
                    <a:pt x="2196928" y="71466"/>
                    <a:pt x="2214113" y="69011"/>
                  </a:cubicBezTo>
                  <a:cubicBezTo>
                    <a:pt x="2237200" y="65713"/>
                    <a:pt x="2260256" y="62083"/>
                    <a:pt x="2283124" y="57509"/>
                  </a:cubicBezTo>
                  <a:cubicBezTo>
                    <a:pt x="2292709" y="55592"/>
                    <a:pt x="2302180" y="52970"/>
                    <a:pt x="2311879" y="51758"/>
                  </a:cubicBezTo>
                  <a:cubicBezTo>
                    <a:pt x="2332889" y="49132"/>
                    <a:pt x="2354052" y="47924"/>
                    <a:pt x="2375139" y="46007"/>
                  </a:cubicBezTo>
                  <a:cubicBezTo>
                    <a:pt x="2419506" y="34915"/>
                    <a:pt x="2445997" y="27643"/>
                    <a:pt x="2501660" y="23004"/>
                  </a:cubicBezTo>
                  <a:lnTo>
                    <a:pt x="2570671" y="17253"/>
                  </a:lnTo>
                  <a:cubicBezTo>
                    <a:pt x="2580256" y="15336"/>
                    <a:pt x="2589884" y="13622"/>
                    <a:pt x="2599426" y="11502"/>
                  </a:cubicBezTo>
                  <a:cubicBezTo>
                    <a:pt x="2607142" y="9787"/>
                    <a:pt x="2614527" y="5840"/>
                    <a:pt x="2622430" y="5751"/>
                  </a:cubicBezTo>
                  <a:lnTo>
                    <a:pt x="3640347" y="0"/>
                  </a:lnTo>
                </a:path>
              </a:pathLst>
            </a:custGeom>
            <a:ln w="28575"/>
          </p:spPr>
          <p:style>
            <a:lnRef idx="1">
              <a:schemeClr val="accent6"/>
            </a:lnRef>
            <a:fillRef idx="0">
              <a:schemeClr val="accent6"/>
            </a:fillRef>
            <a:effectRef idx="0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Rectangle 14">
            <a:extLst>
              <a:ext uri="{FF2B5EF4-FFF2-40B4-BE49-F238E27FC236}">
                <a16:creationId xmlns:a16="http://schemas.microsoft.com/office/drawing/2014/main" id="{66C75BFA-250D-8947-B942-03659F12C640}"/>
              </a:ext>
            </a:extLst>
          </p:cNvPr>
          <p:cNvSpPr/>
          <p:nvPr/>
        </p:nvSpPr>
        <p:spPr>
          <a:xfrm>
            <a:off x="345440" y="4043680"/>
            <a:ext cx="1859280" cy="223520"/>
          </a:xfrm>
          <a:prstGeom prst="rect">
            <a:avLst/>
          </a:prstGeom>
          <a:solidFill>
            <a:srgbClr val="609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55FE1F5C-C9CE-4427-ABAF-633BE9BD2648}"/>
                  </a:ext>
                </a:extLst>
              </p14:cNvPr>
              <p14:cNvContentPartPr/>
              <p14:nvPr/>
            </p14:nvContentPartPr>
            <p14:xfrm>
              <a:off x="4609698" y="225403"/>
              <a:ext cx="1595160" cy="26172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55FE1F5C-C9CE-4427-ABAF-633BE9BD2648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4600698" y="216763"/>
                <a:ext cx="1612800" cy="279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17924265"/>
      </p:ext>
    </p:extLst>
  </p:cSld>
  <p:clrMapOvr>
    <a:masterClrMapping/>
  </p:clrMapOvr>
  <p:transition>
    <p:fade thruBlk="1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5FAECDB-120E-484C-82E4-9342438C8E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Likelihood vs. Loss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C0A732-F671-824A-989A-2248187AC7A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56</a:t>
            </a:fld>
            <a:endParaRPr lang="en"/>
          </a:p>
        </p:txBody>
      </p:sp>
      <p:pic>
        <p:nvPicPr>
          <p:cNvPr id="7" name="Picture 2" descr="Neural Network &amp; Hyperparameter Tuning In A Nutshell | by Arshdeep Kaur |  Medium">
            <a:extLst>
              <a:ext uri="{FF2B5EF4-FFF2-40B4-BE49-F238E27FC236}">
                <a16:creationId xmlns:a16="http://schemas.microsoft.com/office/drawing/2014/main" id="{AECAB917-626D-DB40-8F3C-8EB027F262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9844" y="607507"/>
            <a:ext cx="5875992" cy="4142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7497058"/>
      </p:ext>
    </p:extLst>
  </p:cSld>
  <p:clrMapOvr>
    <a:masterClrMapping/>
  </p:clrMapOvr>
  <p:transition>
    <p:fade thruBlk="1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D440448-1848-F647-9852-40FDE562A54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Overfitting - Classification</a:t>
            </a:r>
          </a:p>
        </p:txBody>
      </p:sp>
      <p:sp>
        <p:nvSpPr>
          <p:cNvPr id="5" name="Subtitle 4">
            <a:extLst>
              <a:ext uri="{FF2B5EF4-FFF2-40B4-BE49-F238E27FC236}">
                <a16:creationId xmlns:a16="http://schemas.microsoft.com/office/drawing/2014/main" id="{911F81B0-4A27-FF44-8D91-563704BA3ED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DBCF010-037F-B344-95B2-0CB81EF0D71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57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587791376"/>
      </p:ext>
    </p:extLst>
  </p:cSld>
  <p:clrMapOvr>
    <a:masterClrMapping/>
  </p:clrMapOvr>
  <p:transition spd="slow">
    <p:push dir="u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A01E7CBB-BB1F-1040-95F5-00C985D858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/>
              <a:t>More Features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9DD43E40-768D-204C-A40A-CAC47999B5A4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/>
                  <a:t>Like with regression, we can learn more complicated models by including more features or by including more complex features.</a:t>
                </a:r>
              </a:p>
              <a:p>
                <a:pPr marL="139700" indent="0">
                  <a:buNone/>
                </a:pPr>
                <a:endParaRPr lang="en-US"/>
              </a:p>
              <a:p>
                <a:pPr marL="139700" indent="0">
                  <a:buNone/>
                </a:pPr>
                <a:r>
                  <a:rPr lang="en-US"/>
                  <a:t>Instead of just using </a:t>
                </a:r>
              </a:p>
              <a:p>
                <a:pPr marL="139700" indent="0">
                  <a:buNone/>
                </a:pPr>
                <a:r>
                  <a:rPr lang="en-US" b="0"/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=#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𝑎𝑤𝑒𝑠𝑜𝑚𝑒</m:t>
                    </m:r>
                  </m:oMath>
                </a14:m>
                <a:endParaRPr lang="en-US"/>
              </a:p>
              <a:p>
                <a:pPr marL="139700" indent="0">
                  <a:buNone/>
                </a:pPr>
                <a:r>
                  <a:rPr lang="en-US"/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=#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𝑎𝑤𝑓𝑢𝑙</m:t>
                    </m:r>
                  </m:oMath>
                </a14:m>
                <a:endParaRPr lang="en-US"/>
              </a:p>
              <a:p>
                <a:pPr marL="139700" indent="0">
                  <a:buNone/>
                </a:pPr>
                <a:endParaRPr lang="en-US"/>
              </a:p>
              <a:p>
                <a:pPr marL="139700" indent="0">
                  <a:buNone/>
                </a:pPr>
                <a:r>
                  <a:rPr lang="en-US"/>
                  <a:t>We could use </a:t>
                </a:r>
              </a:p>
              <a:p>
                <a:pPr marL="139700" indent="0">
                  <a:buNone/>
                </a:pPr>
                <a:r>
                  <a:rPr lang="en-US"/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=#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𝑎𝑤𝑒𝑠𝑜𝑚𝑒</m:t>
                    </m:r>
                  </m:oMath>
                </a14:m>
                <a:endParaRPr lang="en-US"/>
              </a:p>
              <a:p>
                <a:pPr marL="139700" indent="0">
                  <a:buNone/>
                </a:pPr>
                <a:r>
                  <a:rPr lang="en-US"/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=#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𝑎𝑤𝑓𝑢𝑙</m:t>
                    </m:r>
                  </m:oMath>
                </a14:m>
                <a:endParaRPr lang="en-US"/>
              </a:p>
              <a:p>
                <a:pPr marL="139700" indent="0">
                  <a:buNone/>
                </a:pPr>
                <a:r>
                  <a:rPr lang="en-US"/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=#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𝑎𝑤𝑒𝑠𝑜𝑚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𝑒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/>
              </a:p>
              <a:p>
                <a:pPr marL="139700" indent="0">
                  <a:buNone/>
                </a:pPr>
                <a:r>
                  <a:rPr lang="en-US"/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sub>
                    </m:sSub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=#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𝑎𝑤𝑓𝑢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𝑙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</m:oMath>
                </a14:m>
                <a:endParaRPr lang="en-US"/>
              </a:p>
              <a:p>
                <a:pPr marL="139700" indent="0">
                  <a:buNone/>
                </a:pPr>
                <a:r>
                  <a:rPr lang="en-US"/>
                  <a:t>   …</a:t>
                </a:r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9DD43E40-768D-204C-A40A-CAC47999B5A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b="-79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9AC6F9-2D7A-704B-8BD7-F083806E9E9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58</a:t>
            </a:fld>
            <a:endParaRPr lang="e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75F9A2C-833E-2140-AEAC-50D64543392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4501" y="1769090"/>
            <a:ext cx="2772283" cy="257175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103A52EB-26F3-4E94-AC95-7D75C23E40EF}"/>
                  </a:ext>
                </a:extLst>
              </p14:cNvPr>
              <p14:cNvContentPartPr/>
              <p14:nvPr/>
            </p14:nvContentPartPr>
            <p14:xfrm>
              <a:off x="3930120" y="576720"/>
              <a:ext cx="540360" cy="41184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103A52EB-26F3-4E94-AC95-7D75C23E40EF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920760" y="567360"/>
                <a:ext cx="559080" cy="430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46883783"/>
      </p:ext>
    </p:extLst>
  </p:cSld>
  <p:clrMapOvr>
    <a:masterClrMapping/>
  </p:clrMapOvr>
  <p:transition spd="slow">
    <p:push dir="u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B1711-DFDC-2943-AA09-14736A123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Decision Boundary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403D6C6-DBDD-AF45-838A-31FE29A12BB5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h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=0.23+1.12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−1.07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[2]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403D6C6-DBDD-AF45-838A-31FE29A12BB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C32CA5-7DEA-5E4F-BAB9-79B4551954F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59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835A519-6807-3D43-988C-0280EA8D52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0624" y="1696285"/>
            <a:ext cx="5596201" cy="305356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0252F4D-C8D6-9648-811F-759BDE8979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5306" y="1064504"/>
            <a:ext cx="2006720" cy="190861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51259A4A-28D1-4871-8790-187F9538AD6E}"/>
                  </a:ext>
                </a:extLst>
              </p14:cNvPr>
              <p14:cNvContentPartPr/>
              <p14:nvPr/>
            </p14:nvContentPartPr>
            <p14:xfrm>
              <a:off x="7027560" y="3232080"/>
              <a:ext cx="1494720" cy="119340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51259A4A-28D1-4871-8790-187F9538AD6E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018200" y="3222720"/>
                <a:ext cx="1513440" cy="1212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656369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E4D657-64B1-524B-9055-33ABEB72C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Converting Text to Numbers (Vectorizing):</a:t>
            </a:r>
            <a:br>
              <a:rPr lang="en-US" dirty="0"/>
            </a:br>
            <a:br>
              <a:rPr lang="en-US" dirty="0"/>
            </a:br>
            <a:r>
              <a:rPr lang="en-US" dirty="0"/>
              <a:t>Bag of Words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CF75D4-6A84-F243-84BA-2D957847D09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5" y="575499"/>
            <a:ext cx="5596200" cy="4394065"/>
          </a:xfrm>
        </p:spPr>
        <p:txBody>
          <a:bodyPr/>
          <a:lstStyle/>
          <a:p>
            <a:r>
              <a:rPr lang="en-US" b="1" dirty="0"/>
              <a:t>Idea</a:t>
            </a:r>
            <a:r>
              <a:rPr lang="en-US" dirty="0"/>
              <a:t>: One feature per word!</a:t>
            </a:r>
          </a:p>
          <a:p>
            <a:endParaRPr lang="en-US" dirty="0"/>
          </a:p>
          <a:p>
            <a:pPr marL="139700" indent="0">
              <a:buNone/>
            </a:pPr>
            <a:r>
              <a:rPr lang="en-US" dirty="0"/>
              <a:t>Example: ”Sushi was great, the food was awesome, but the service was terrible”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This </a:t>
            </a:r>
            <a:r>
              <a:rPr lang="en-US" b="1" dirty="0"/>
              <a:t>has</a:t>
            </a:r>
            <a:r>
              <a:rPr lang="en-US" dirty="0"/>
              <a:t> to be too simple, right?</a:t>
            </a:r>
          </a:p>
          <a:p>
            <a:r>
              <a:rPr lang="en-US" dirty="0"/>
              <a:t>Stay tuned (today and Wed) for issues that arise and how to address them </a:t>
            </a:r>
            <a:r>
              <a:rPr lang="en-US" dirty="0">
                <a:sym typeface="Wingdings" pitchFamily="2" charset="2"/>
              </a:rPr>
              <a:t> 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9CFFCA6-D5EE-654B-ACC3-D37C69AF442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</a:t>
            </a:fld>
            <a:endParaRPr lang="en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E3E4DFA-DBD2-9949-87D6-762C987C49DE}"/>
              </a:ext>
            </a:extLst>
          </p:cNvPr>
          <p:cNvGraphicFramePr>
            <a:graphicFrameLocks noGrp="1"/>
          </p:cNvGraphicFramePr>
          <p:nvPr/>
        </p:nvGraphicFramePr>
        <p:xfrm>
          <a:off x="2697525" y="2566000"/>
          <a:ext cx="6133609" cy="741680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670864">
                  <a:extLst>
                    <a:ext uri="{9D8B030D-6E8A-4147-A177-3AD203B41FA5}">
                      <a16:colId xmlns:a16="http://schemas.microsoft.com/office/drawing/2014/main" val="415269678"/>
                    </a:ext>
                  </a:extLst>
                </a:gridCol>
                <a:gridCol w="547642">
                  <a:extLst>
                    <a:ext uri="{9D8B030D-6E8A-4147-A177-3AD203B41FA5}">
                      <a16:colId xmlns:a16="http://schemas.microsoft.com/office/drawing/2014/main" val="3109832557"/>
                    </a:ext>
                  </a:extLst>
                </a:gridCol>
                <a:gridCol w="643482">
                  <a:extLst>
                    <a:ext uri="{9D8B030D-6E8A-4147-A177-3AD203B41FA5}">
                      <a16:colId xmlns:a16="http://schemas.microsoft.com/office/drawing/2014/main" val="309491997"/>
                    </a:ext>
                  </a:extLst>
                </a:gridCol>
                <a:gridCol w="492879">
                  <a:extLst>
                    <a:ext uri="{9D8B030D-6E8A-4147-A177-3AD203B41FA5}">
                      <a16:colId xmlns:a16="http://schemas.microsoft.com/office/drawing/2014/main" val="2202799733"/>
                    </a:ext>
                  </a:extLst>
                </a:gridCol>
                <a:gridCol w="588717">
                  <a:extLst>
                    <a:ext uri="{9D8B030D-6E8A-4147-A177-3AD203B41FA5}">
                      <a16:colId xmlns:a16="http://schemas.microsoft.com/office/drawing/2014/main" val="1419342649"/>
                    </a:ext>
                  </a:extLst>
                </a:gridCol>
                <a:gridCol w="1013140">
                  <a:extLst>
                    <a:ext uri="{9D8B030D-6E8A-4147-A177-3AD203B41FA5}">
                      <a16:colId xmlns:a16="http://schemas.microsoft.com/office/drawing/2014/main" val="3560579529"/>
                    </a:ext>
                  </a:extLst>
                </a:gridCol>
                <a:gridCol w="533952">
                  <a:extLst>
                    <a:ext uri="{9D8B030D-6E8A-4147-A177-3AD203B41FA5}">
                      <a16:colId xmlns:a16="http://schemas.microsoft.com/office/drawing/2014/main" val="2313117338"/>
                    </a:ext>
                  </a:extLst>
                </a:gridCol>
                <a:gridCol w="821466">
                  <a:extLst>
                    <a:ext uri="{9D8B030D-6E8A-4147-A177-3AD203B41FA5}">
                      <a16:colId xmlns:a16="http://schemas.microsoft.com/office/drawing/2014/main" val="2643276320"/>
                    </a:ext>
                  </a:extLst>
                </a:gridCol>
                <a:gridCol w="821467">
                  <a:extLst>
                    <a:ext uri="{9D8B030D-6E8A-4147-A177-3AD203B41FA5}">
                      <a16:colId xmlns:a16="http://schemas.microsoft.com/office/drawing/2014/main" val="240480165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sushi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was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great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the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food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awesome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but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service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terrible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49924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4688649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31F8E03C-BDBC-4BC2-B3C5-4D62106297BB}"/>
                  </a:ext>
                </a:extLst>
              </p14:cNvPr>
              <p14:cNvContentPartPr/>
              <p14:nvPr/>
            </p14:nvContentPartPr>
            <p14:xfrm>
              <a:off x="358200" y="1608120"/>
              <a:ext cx="7988760" cy="164808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31F8E03C-BDBC-4BC2-B3C5-4D62106297B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48840" y="1598760"/>
                <a:ext cx="8007480" cy="1666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88D0DBFC-FC19-4A0B-A2EB-E4DA3F1BD61E}"/>
                  </a:ext>
                </a:extLst>
              </p14:cNvPr>
              <p14:cNvContentPartPr/>
              <p14:nvPr/>
            </p14:nvContentPartPr>
            <p14:xfrm>
              <a:off x="2849760" y="2292120"/>
              <a:ext cx="3498120" cy="233712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88D0DBFC-FC19-4A0B-A2EB-E4DA3F1BD61E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840400" y="2282760"/>
                <a:ext cx="3516840" cy="2355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id="{AC1FAB65-99F9-4C2C-88C7-8ACD3EAE737C}"/>
                  </a:ext>
                </a:extLst>
              </p14:cNvPr>
              <p14:cNvContentPartPr/>
              <p14:nvPr/>
            </p14:nvContentPartPr>
            <p14:xfrm>
              <a:off x="5596818" y="4524523"/>
              <a:ext cx="468360" cy="135720"/>
            </p14:xfrm>
          </p:contentPart>
        </mc:Choice>
        <mc:Fallback xmlns=""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AC1FAB65-99F9-4C2C-88C7-8ACD3EAE737C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587825" y="4515883"/>
                <a:ext cx="485986" cy="153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33919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28F7E73-785C-E84E-BAE8-7DA7DBD5101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0623" y="1277181"/>
            <a:ext cx="5596201" cy="347267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BBB1711-DFDC-2943-AA09-14736A123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Decision Boundary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403D6C6-DBDD-AF45-838A-31FE29A12BB5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h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=1.68+1.39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−0.59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−0.17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d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−0.96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["/>
                              <m:endChr m:val="]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e>
                          </m:d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403D6C6-DBDD-AF45-838A-31FE29A12BB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C32CA5-7DEA-5E4F-BAB9-79B4551954F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60</a:t>
            </a:fld>
            <a:endParaRPr lang="e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4E4B3C5-0DF9-3B4F-8A94-1FAB308A435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625087" y="1042340"/>
            <a:ext cx="1791979" cy="197117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098D6946-8D3F-466F-AC5A-0C33BAC2DD98}"/>
                  </a:ext>
                </a:extLst>
              </p14:cNvPr>
              <p14:cNvContentPartPr/>
              <p14:nvPr/>
            </p14:nvContentPartPr>
            <p14:xfrm>
              <a:off x="6385680" y="2305080"/>
              <a:ext cx="2200680" cy="195192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098D6946-8D3F-466F-AC5A-0C33BAC2DD98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6376320" y="2295720"/>
                <a:ext cx="2219400" cy="1970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97801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B1711-DFDC-2943-AA09-14736A123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Decision Boundary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403D6C6-DBDD-AF45-838A-31FE29A12BB5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h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=…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403D6C6-DBDD-AF45-838A-31FE29A12BB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C32CA5-7DEA-5E4F-BAB9-79B4551954F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61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6AD8AD3-B141-DA43-A0AB-10A647DF5C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0624" y="2085857"/>
            <a:ext cx="5596201" cy="26549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6C7C1AA-24CB-C640-A926-2A1A0FE5EAD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73188" y="1067185"/>
            <a:ext cx="1983596" cy="193851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324EEC13-900F-4378-B8C3-6C2B938AEE4D}"/>
                  </a:ext>
                </a:extLst>
              </p14:cNvPr>
              <p14:cNvContentPartPr/>
              <p14:nvPr/>
            </p14:nvContentPartPr>
            <p14:xfrm>
              <a:off x="7182000" y="3458880"/>
              <a:ext cx="1447200" cy="7563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324EEC13-900F-4378-B8C3-6C2B938AEE4D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172640" y="3449520"/>
                <a:ext cx="1465920" cy="775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605066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BB1711-DFDC-2943-AA09-14736A123A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Decision Boundary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403D6C6-DBDD-AF45-838A-31FE29A12BB5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h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=…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403D6C6-DBDD-AF45-838A-31FE29A12BB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C32CA5-7DEA-5E4F-BAB9-79B4551954F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62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C2E0790-16BD-6741-BCF5-A527DA274E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0625" y="2085900"/>
            <a:ext cx="5596200" cy="2654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8507418"/>
      </p:ext>
    </p:extLst>
  </p:cSld>
  <p:clrMapOvr>
    <a:masterClrMapping/>
  </p:clrMapOvr>
  <p:transition spd="slow">
    <p:push dir="u"/>
  </p:transition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14215C-F62D-E144-BE7B-669E9BFD6E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Overfitting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144050-B57C-A94B-ADDA-CFBF1A9ED6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/>
              <a:t>Just like with regression, we see a similar pattern with complexity</a:t>
            </a:r>
          </a:p>
          <a:p>
            <a:pPr marL="139700" indent="0">
              <a:buNone/>
            </a:pPr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C00DDA4-0A97-5446-ADCB-09074F65642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63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5116379-5CF6-174F-82E0-8DE74F5E88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58991" y="1525121"/>
            <a:ext cx="5596200" cy="2812161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935756A-4C14-8A42-A16C-94F6CDD29B41}"/>
              </a:ext>
            </a:extLst>
          </p:cNvPr>
          <p:cNvSpPr/>
          <p:nvPr/>
        </p:nvSpPr>
        <p:spPr>
          <a:xfrm>
            <a:off x="3158991" y="4301119"/>
            <a:ext cx="147989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666666"/>
                </a:solidFill>
                <a:latin typeface="Nunito Sans" pitchFamily="2" charset="77"/>
              </a:rPr>
              <a:t>Low Complexity</a:t>
            </a:r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8C2A35B-4584-5B44-8F68-774E97ED9F50}"/>
              </a:ext>
            </a:extLst>
          </p:cNvPr>
          <p:cNvSpPr/>
          <p:nvPr/>
        </p:nvSpPr>
        <p:spPr>
          <a:xfrm>
            <a:off x="7275299" y="4304896"/>
            <a:ext cx="15199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>
                <a:solidFill>
                  <a:srgbClr val="666666"/>
                </a:solidFill>
                <a:latin typeface="Nunito Sans" pitchFamily="2" charset="77"/>
              </a:rPr>
              <a:t>High Complexity</a:t>
            </a:r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A824D61-B28C-084E-9A06-8DEB9863373A}"/>
              </a:ext>
            </a:extLst>
          </p:cNvPr>
          <p:cNvSpPr/>
          <p:nvPr/>
        </p:nvSpPr>
        <p:spPr>
          <a:xfrm>
            <a:off x="2608199" y="1044293"/>
            <a:ext cx="12907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rgbClr val="666666"/>
                </a:solidFill>
                <a:latin typeface="Nunito Sans" pitchFamily="2" charset="77"/>
              </a:rPr>
              <a:t>Classification </a:t>
            </a:r>
            <a:br>
              <a:rPr lang="en-US">
                <a:solidFill>
                  <a:srgbClr val="666666"/>
                </a:solidFill>
                <a:latin typeface="Nunito Sans" pitchFamily="2" charset="77"/>
              </a:rPr>
            </a:br>
            <a:r>
              <a:rPr lang="en-US">
                <a:solidFill>
                  <a:srgbClr val="666666"/>
                </a:solidFill>
                <a:latin typeface="Nunito Sans" pitchFamily="2" charset="77"/>
              </a:rPr>
              <a:t>Error</a:t>
            </a:r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9A4060D-E961-9E40-AC19-3D510F2C9317}"/>
              </a:ext>
            </a:extLst>
          </p:cNvPr>
          <p:cNvSpPr/>
          <p:nvPr/>
        </p:nvSpPr>
        <p:spPr>
          <a:xfrm>
            <a:off x="8088584" y="1305903"/>
            <a:ext cx="59824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rgbClr val="666666"/>
                </a:solidFill>
                <a:latin typeface="Nunito Sans" pitchFamily="2" charset="77"/>
              </a:rPr>
              <a:t>True </a:t>
            </a:r>
            <a:br>
              <a:rPr lang="en-US">
                <a:solidFill>
                  <a:srgbClr val="666666"/>
                </a:solidFill>
                <a:latin typeface="Nunito Sans" pitchFamily="2" charset="77"/>
              </a:rPr>
            </a:br>
            <a:r>
              <a:rPr lang="en-US">
                <a:solidFill>
                  <a:srgbClr val="666666"/>
                </a:solidFill>
                <a:latin typeface="Nunito Sans" pitchFamily="2" charset="77"/>
              </a:rPr>
              <a:t>Error</a:t>
            </a:r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EF35C70-B1B7-4C44-8FF6-0C21FB027405}"/>
              </a:ext>
            </a:extLst>
          </p:cNvPr>
          <p:cNvSpPr/>
          <p:nvPr/>
        </p:nvSpPr>
        <p:spPr>
          <a:xfrm>
            <a:off x="8341452" y="3646955"/>
            <a:ext cx="64152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rgbClr val="666666"/>
                </a:solidFill>
                <a:latin typeface="Nunito Sans" pitchFamily="2" charset="77"/>
              </a:rPr>
              <a:t>Train </a:t>
            </a:r>
            <a:br>
              <a:rPr lang="en-US">
                <a:solidFill>
                  <a:srgbClr val="666666"/>
                </a:solidFill>
                <a:latin typeface="Nunito Sans" pitchFamily="2" charset="77"/>
              </a:rPr>
            </a:br>
            <a:r>
              <a:rPr lang="en-US">
                <a:solidFill>
                  <a:srgbClr val="666666"/>
                </a:solidFill>
                <a:latin typeface="Nunito Sans" pitchFamily="2" charset="77"/>
              </a:rPr>
              <a:t>Error</a:t>
            </a:r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3" name="Ink 22">
                <a:extLst>
                  <a:ext uri="{FF2B5EF4-FFF2-40B4-BE49-F238E27FC236}">
                    <a16:creationId xmlns:a16="http://schemas.microsoft.com/office/drawing/2014/main" id="{99E8F33C-C697-4EBE-864C-5B98A57FA4E9}"/>
                  </a:ext>
                </a:extLst>
              </p14:cNvPr>
              <p14:cNvContentPartPr/>
              <p14:nvPr/>
            </p14:nvContentPartPr>
            <p14:xfrm>
              <a:off x="4413138" y="4711723"/>
              <a:ext cx="69480" cy="99000"/>
            </p14:xfrm>
          </p:contentPart>
        </mc:Choice>
        <mc:Fallback xmlns="">
          <p:pic>
            <p:nvPicPr>
              <p:cNvPr id="23" name="Ink 22">
                <a:extLst>
                  <a:ext uri="{FF2B5EF4-FFF2-40B4-BE49-F238E27FC236}">
                    <a16:creationId xmlns:a16="http://schemas.microsoft.com/office/drawing/2014/main" id="{99E8F33C-C697-4EBE-864C-5B98A57FA4E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404138" y="4703083"/>
                <a:ext cx="87120" cy="116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2" name="Ink 31">
                <a:extLst>
                  <a:ext uri="{FF2B5EF4-FFF2-40B4-BE49-F238E27FC236}">
                    <a16:creationId xmlns:a16="http://schemas.microsoft.com/office/drawing/2014/main" id="{5D28BFB2-909C-4EAC-AB24-C60F4CE47373}"/>
                  </a:ext>
                </a:extLst>
              </p14:cNvPr>
              <p14:cNvContentPartPr/>
              <p14:nvPr/>
            </p14:nvContentPartPr>
            <p14:xfrm>
              <a:off x="6057258" y="4722163"/>
              <a:ext cx="104760" cy="148680"/>
            </p14:xfrm>
          </p:contentPart>
        </mc:Choice>
        <mc:Fallback xmlns="">
          <p:pic>
            <p:nvPicPr>
              <p:cNvPr id="32" name="Ink 31">
                <a:extLst>
                  <a:ext uri="{FF2B5EF4-FFF2-40B4-BE49-F238E27FC236}">
                    <a16:creationId xmlns:a16="http://schemas.microsoft.com/office/drawing/2014/main" id="{5D28BFB2-909C-4EAC-AB24-C60F4CE47373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048618" y="4713163"/>
                <a:ext cx="122400" cy="166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40" name="Ink 39">
                <a:extLst>
                  <a:ext uri="{FF2B5EF4-FFF2-40B4-BE49-F238E27FC236}">
                    <a16:creationId xmlns:a16="http://schemas.microsoft.com/office/drawing/2014/main" id="{47508818-17AA-4355-BF6C-0EDA97F172DC}"/>
                  </a:ext>
                </a:extLst>
              </p14:cNvPr>
              <p14:cNvContentPartPr/>
              <p14:nvPr/>
            </p14:nvContentPartPr>
            <p14:xfrm>
              <a:off x="6817218" y="4731883"/>
              <a:ext cx="80280" cy="130680"/>
            </p14:xfrm>
          </p:contentPart>
        </mc:Choice>
        <mc:Fallback xmlns="">
          <p:pic>
            <p:nvPicPr>
              <p:cNvPr id="40" name="Ink 39">
                <a:extLst>
                  <a:ext uri="{FF2B5EF4-FFF2-40B4-BE49-F238E27FC236}">
                    <a16:creationId xmlns:a16="http://schemas.microsoft.com/office/drawing/2014/main" id="{47508818-17AA-4355-BF6C-0EDA97F172DC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6808578" y="4723243"/>
                <a:ext cx="97920" cy="148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41" name="Ink 40">
                <a:extLst>
                  <a:ext uri="{FF2B5EF4-FFF2-40B4-BE49-F238E27FC236}">
                    <a16:creationId xmlns:a16="http://schemas.microsoft.com/office/drawing/2014/main" id="{50C1EFD3-F0D4-49C3-8115-199256F2EEA2}"/>
                  </a:ext>
                </a:extLst>
              </p14:cNvPr>
              <p14:cNvContentPartPr/>
              <p14:nvPr/>
            </p14:nvContentPartPr>
            <p14:xfrm>
              <a:off x="7025658" y="4722883"/>
              <a:ext cx="68760" cy="5040"/>
            </p14:xfrm>
          </p:contentPart>
        </mc:Choice>
        <mc:Fallback xmlns="">
          <p:pic>
            <p:nvPicPr>
              <p:cNvPr id="41" name="Ink 40">
                <a:extLst>
                  <a:ext uri="{FF2B5EF4-FFF2-40B4-BE49-F238E27FC236}">
                    <a16:creationId xmlns:a16="http://schemas.microsoft.com/office/drawing/2014/main" id="{50C1EFD3-F0D4-49C3-8115-199256F2EEA2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7016658" y="4714243"/>
                <a:ext cx="86400" cy="22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42" name="Ink 41">
                <a:extLst>
                  <a:ext uri="{FF2B5EF4-FFF2-40B4-BE49-F238E27FC236}">
                    <a16:creationId xmlns:a16="http://schemas.microsoft.com/office/drawing/2014/main" id="{61625548-DCC1-4241-AE61-B01BA0B40623}"/>
                  </a:ext>
                </a:extLst>
              </p14:cNvPr>
              <p14:cNvContentPartPr/>
              <p14:nvPr/>
            </p14:nvContentPartPr>
            <p14:xfrm>
              <a:off x="7029258" y="4770403"/>
              <a:ext cx="104400" cy="11880"/>
            </p14:xfrm>
          </p:contentPart>
        </mc:Choice>
        <mc:Fallback xmlns="">
          <p:pic>
            <p:nvPicPr>
              <p:cNvPr id="42" name="Ink 41">
                <a:extLst>
                  <a:ext uri="{FF2B5EF4-FFF2-40B4-BE49-F238E27FC236}">
                    <a16:creationId xmlns:a16="http://schemas.microsoft.com/office/drawing/2014/main" id="{61625548-DCC1-4241-AE61-B01BA0B40623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7020618" y="4761403"/>
                <a:ext cx="122040" cy="29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61" name="Ink 60">
                <a:extLst>
                  <a:ext uri="{FF2B5EF4-FFF2-40B4-BE49-F238E27FC236}">
                    <a16:creationId xmlns:a16="http://schemas.microsoft.com/office/drawing/2014/main" id="{23A32BDE-D63D-421C-BCBC-2BE39EF94E96}"/>
                  </a:ext>
                </a:extLst>
              </p14:cNvPr>
              <p14:cNvContentPartPr/>
              <p14:nvPr/>
            </p14:nvContentPartPr>
            <p14:xfrm>
              <a:off x="6577818" y="4660603"/>
              <a:ext cx="189000" cy="123840"/>
            </p14:xfrm>
          </p:contentPart>
        </mc:Choice>
        <mc:Fallback xmlns="">
          <p:pic>
            <p:nvPicPr>
              <p:cNvPr id="61" name="Ink 60">
                <a:extLst>
                  <a:ext uri="{FF2B5EF4-FFF2-40B4-BE49-F238E27FC236}">
                    <a16:creationId xmlns:a16="http://schemas.microsoft.com/office/drawing/2014/main" id="{23A32BDE-D63D-421C-BCBC-2BE39EF94E96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6569162" y="4651963"/>
                <a:ext cx="206674" cy="141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62" name="Ink 61">
                <a:extLst>
                  <a:ext uri="{FF2B5EF4-FFF2-40B4-BE49-F238E27FC236}">
                    <a16:creationId xmlns:a16="http://schemas.microsoft.com/office/drawing/2014/main" id="{48038FFB-DB18-48F7-BDFF-3B7E3761702F}"/>
                  </a:ext>
                </a:extLst>
              </p14:cNvPr>
              <p14:cNvContentPartPr/>
              <p14:nvPr/>
            </p14:nvContentPartPr>
            <p14:xfrm>
              <a:off x="6421218" y="4714603"/>
              <a:ext cx="104400" cy="82440"/>
            </p14:xfrm>
          </p:contentPart>
        </mc:Choice>
        <mc:Fallback xmlns="">
          <p:pic>
            <p:nvPicPr>
              <p:cNvPr id="62" name="Ink 61">
                <a:extLst>
                  <a:ext uri="{FF2B5EF4-FFF2-40B4-BE49-F238E27FC236}">
                    <a16:creationId xmlns:a16="http://schemas.microsoft.com/office/drawing/2014/main" id="{48038FFB-DB18-48F7-BDFF-3B7E3761702F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6412578" y="4705963"/>
                <a:ext cx="122040" cy="100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63" name="Ink 62">
                <a:extLst>
                  <a:ext uri="{FF2B5EF4-FFF2-40B4-BE49-F238E27FC236}">
                    <a16:creationId xmlns:a16="http://schemas.microsoft.com/office/drawing/2014/main" id="{34AF89BF-8058-42FB-8762-E03E7BEAB664}"/>
                  </a:ext>
                </a:extLst>
              </p14:cNvPr>
              <p14:cNvContentPartPr/>
              <p14:nvPr/>
            </p14:nvContentPartPr>
            <p14:xfrm>
              <a:off x="6213858" y="4642603"/>
              <a:ext cx="152640" cy="159840"/>
            </p14:xfrm>
          </p:contentPart>
        </mc:Choice>
        <mc:Fallback xmlns="">
          <p:pic>
            <p:nvPicPr>
              <p:cNvPr id="63" name="Ink 62">
                <a:extLst>
                  <a:ext uri="{FF2B5EF4-FFF2-40B4-BE49-F238E27FC236}">
                    <a16:creationId xmlns:a16="http://schemas.microsoft.com/office/drawing/2014/main" id="{34AF89BF-8058-42FB-8762-E03E7BEAB664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6205198" y="4633623"/>
                <a:ext cx="170322" cy="177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64" name="Ink 63">
                <a:extLst>
                  <a:ext uri="{FF2B5EF4-FFF2-40B4-BE49-F238E27FC236}">
                    <a16:creationId xmlns:a16="http://schemas.microsoft.com/office/drawing/2014/main" id="{82F5410B-6F5E-46F4-BC2C-DD9C47ED46FA}"/>
                  </a:ext>
                </a:extLst>
              </p14:cNvPr>
              <p14:cNvContentPartPr/>
              <p14:nvPr/>
            </p14:nvContentPartPr>
            <p14:xfrm>
              <a:off x="5559738" y="4708483"/>
              <a:ext cx="444600" cy="126720"/>
            </p14:xfrm>
          </p:contentPart>
        </mc:Choice>
        <mc:Fallback xmlns="">
          <p:pic>
            <p:nvPicPr>
              <p:cNvPr id="64" name="Ink 63">
                <a:extLst>
                  <a:ext uri="{FF2B5EF4-FFF2-40B4-BE49-F238E27FC236}">
                    <a16:creationId xmlns:a16="http://schemas.microsoft.com/office/drawing/2014/main" id="{82F5410B-6F5E-46F4-BC2C-DD9C47ED46FA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5551098" y="4699483"/>
                <a:ext cx="462240" cy="144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65" name="Ink 64">
                <a:extLst>
                  <a:ext uri="{FF2B5EF4-FFF2-40B4-BE49-F238E27FC236}">
                    <a16:creationId xmlns:a16="http://schemas.microsoft.com/office/drawing/2014/main" id="{3A1FDA64-14BC-4056-91ED-30DB6353B240}"/>
                  </a:ext>
                </a:extLst>
              </p14:cNvPr>
              <p14:cNvContentPartPr/>
              <p14:nvPr/>
            </p14:nvContentPartPr>
            <p14:xfrm>
              <a:off x="4752258" y="4703803"/>
              <a:ext cx="582840" cy="158760"/>
            </p14:xfrm>
          </p:contentPart>
        </mc:Choice>
        <mc:Fallback xmlns="">
          <p:pic>
            <p:nvPicPr>
              <p:cNvPr id="65" name="Ink 64">
                <a:extLst>
                  <a:ext uri="{FF2B5EF4-FFF2-40B4-BE49-F238E27FC236}">
                    <a16:creationId xmlns:a16="http://schemas.microsoft.com/office/drawing/2014/main" id="{3A1FDA64-14BC-4056-91ED-30DB6353B240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4743252" y="4695163"/>
                <a:ext cx="600491" cy="176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3">
            <p14:nvContentPartPr>
              <p14:cNvPr id="66" name="Ink 65">
                <a:extLst>
                  <a:ext uri="{FF2B5EF4-FFF2-40B4-BE49-F238E27FC236}">
                    <a16:creationId xmlns:a16="http://schemas.microsoft.com/office/drawing/2014/main" id="{5EBBDFAB-3526-4E9B-817F-1D9219CE2A86}"/>
                  </a:ext>
                </a:extLst>
              </p14:cNvPr>
              <p14:cNvContentPartPr/>
              <p14:nvPr/>
            </p14:nvContentPartPr>
            <p14:xfrm>
              <a:off x="3951618" y="4659523"/>
              <a:ext cx="395640" cy="131760"/>
            </p14:xfrm>
          </p:contentPart>
        </mc:Choice>
        <mc:Fallback xmlns="">
          <p:pic>
            <p:nvPicPr>
              <p:cNvPr id="66" name="Ink 65">
                <a:extLst>
                  <a:ext uri="{FF2B5EF4-FFF2-40B4-BE49-F238E27FC236}">
                    <a16:creationId xmlns:a16="http://schemas.microsoft.com/office/drawing/2014/main" id="{5EBBDFAB-3526-4E9B-817F-1D9219CE2A86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3942978" y="4650883"/>
                <a:ext cx="413280" cy="149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5">
            <p14:nvContentPartPr>
              <p14:cNvPr id="67" name="Ink 66">
                <a:extLst>
                  <a:ext uri="{FF2B5EF4-FFF2-40B4-BE49-F238E27FC236}">
                    <a16:creationId xmlns:a16="http://schemas.microsoft.com/office/drawing/2014/main" id="{B8539424-4A29-4ED7-8012-10CAE47364AC}"/>
                  </a:ext>
                </a:extLst>
              </p14:cNvPr>
              <p14:cNvContentPartPr/>
              <p14:nvPr/>
            </p14:nvContentPartPr>
            <p14:xfrm>
              <a:off x="3432138" y="4691923"/>
              <a:ext cx="352800" cy="155880"/>
            </p14:xfrm>
          </p:contentPart>
        </mc:Choice>
        <mc:Fallback xmlns="">
          <p:pic>
            <p:nvPicPr>
              <p:cNvPr id="67" name="Ink 66">
                <a:extLst>
                  <a:ext uri="{FF2B5EF4-FFF2-40B4-BE49-F238E27FC236}">
                    <a16:creationId xmlns:a16="http://schemas.microsoft.com/office/drawing/2014/main" id="{B8539424-4A29-4ED7-8012-10CAE47364AC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3423138" y="4682923"/>
                <a:ext cx="370440" cy="173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7">
            <p14:nvContentPartPr>
              <p14:cNvPr id="70" name="Ink 69">
                <a:extLst>
                  <a:ext uri="{FF2B5EF4-FFF2-40B4-BE49-F238E27FC236}">
                    <a16:creationId xmlns:a16="http://schemas.microsoft.com/office/drawing/2014/main" id="{12A6BA48-80B3-427A-B9F2-B3EC6484BDEA}"/>
                  </a:ext>
                </a:extLst>
              </p14:cNvPr>
              <p14:cNvContentPartPr/>
              <p14:nvPr/>
            </p14:nvContentPartPr>
            <p14:xfrm>
              <a:off x="7308258" y="4680403"/>
              <a:ext cx="1526040" cy="426240"/>
            </p14:xfrm>
          </p:contentPart>
        </mc:Choice>
        <mc:Fallback xmlns="">
          <p:pic>
            <p:nvPicPr>
              <p:cNvPr id="70" name="Ink 69">
                <a:extLst>
                  <a:ext uri="{FF2B5EF4-FFF2-40B4-BE49-F238E27FC236}">
                    <a16:creationId xmlns:a16="http://schemas.microsoft.com/office/drawing/2014/main" id="{12A6BA48-80B3-427A-B9F2-B3EC6484BDEA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7299258" y="4671403"/>
                <a:ext cx="1543680" cy="443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934633799"/>
      </p:ext>
    </p:extLst>
  </p:cSld>
  <p:clrMapOvr>
    <a:masterClrMapping/>
  </p:clrMapOvr>
  <p:transition spd="slow">
    <p:push dir="u"/>
  </p:transition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D3B8A5-1EFA-7147-9346-2FBA229176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Effects of Overfitting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D86255E-6531-094D-AB10-EACDA30926EF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The logistic function become “sharper” with larger coefficients. 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What does this mean for our predictions?</a:t>
                </a:r>
              </a:p>
              <a:p>
                <a:pPr marL="139700" indent="0">
                  <a:buNone/>
                </a:pPr>
                <a:r>
                  <a:rPr lang="en-US" dirty="0"/>
                  <a:t>    Because the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𝑆𝑐𝑜𝑟𝑒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is getting larger in magnitude, the </a:t>
                </a:r>
                <a:br>
                  <a:rPr lang="en-US" dirty="0"/>
                </a:br>
                <a:r>
                  <a:rPr lang="en-US" dirty="0"/>
                  <a:t>    probabilities are closer to 0 or 1!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D86255E-6531-094D-AB10-EACDA30926E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b="-79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A3C902-C798-1F4B-8260-D342995C37E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64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0B37FB8-75B3-9C42-8A0E-3E6282F21C1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0399" y="1656272"/>
            <a:ext cx="2066294" cy="2457802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D1099B2-9DD4-4B4B-AD70-5E982B0179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81794" y="1656272"/>
            <a:ext cx="2013862" cy="2453546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4A6F530-409B-514C-98D6-E39482E358F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17407" y="1656272"/>
            <a:ext cx="2062716" cy="245354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5385DA27-4E9A-4951-AC81-010A0EC1F135}"/>
                  </a:ext>
                </a:extLst>
              </p14:cNvPr>
              <p14:cNvContentPartPr/>
              <p14:nvPr/>
            </p14:nvContentPartPr>
            <p14:xfrm>
              <a:off x="3192840" y="2682360"/>
              <a:ext cx="5123880" cy="122724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5385DA27-4E9A-4951-AC81-010A0EC1F135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183480" y="2673000"/>
                <a:ext cx="5142600" cy="1245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CC6E098A-00DF-4DBD-82A2-A98CCD15D472}"/>
                  </a:ext>
                </a:extLst>
              </p14:cNvPr>
              <p14:cNvContentPartPr/>
              <p14:nvPr/>
            </p14:nvContentPartPr>
            <p14:xfrm>
              <a:off x="8303658" y="2669803"/>
              <a:ext cx="50760" cy="4860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CC6E098A-00DF-4DBD-82A2-A98CCD15D472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8294658" y="2661163"/>
                <a:ext cx="68400" cy="66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D2BAC005-9735-4488-A3B7-FC24145052C1}"/>
                  </a:ext>
                </a:extLst>
              </p14:cNvPr>
              <p14:cNvContentPartPr/>
              <p14:nvPr/>
            </p14:nvContentPartPr>
            <p14:xfrm>
              <a:off x="6207738" y="3756283"/>
              <a:ext cx="20880" cy="5436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D2BAC005-9735-4488-A3B7-FC24145052C1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198738" y="3747283"/>
                <a:ext cx="38520" cy="7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1E6EDC95-8F16-4B65-8072-40D103902477}"/>
                  </a:ext>
                </a:extLst>
              </p14:cNvPr>
              <p14:cNvContentPartPr/>
              <p14:nvPr/>
            </p14:nvContentPartPr>
            <p14:xfrm>
              <a:off x="8306538" y="3741163"/>
              <a:ext cx="5040" cy="6588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1E6EDC95-8F16-4B65-8072-40D103902477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8297538" y="3732523"/>
                <a:ext cx="22680" cy="83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13989318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4E72B6-D830-7E40-910E-BB087E0125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Plotting Probabilities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0A99EA7-E0D6-4144-B015-65026E521A3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65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CB47BD-E31E-CB4A-AEC3-7A89F6F5BF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8686" y="837832"/>
            <a:ext cx="6002448" cy="410881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B88E1333-112B-DE45-AE38-9D97982DFC6A}"/>
                  </a:ext>
                </a:extLst>
              </p:cNvPr>
              <p:cNvSpPr txBox="1"/>
              <p:nvPr/>
            </p:nvSpPr>
            <p:spPr>
              <a:xfrm>
                <a:off x="4572000" y="314050"/>
                <a:ext cx="2552943" cy="52290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𝑃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=+1</m:t>
                          </m:r>
                        </m: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1+</m:t>
                          </m:r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e>
                                  </m:acc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𝑇</m:t>
                                  </m:r>
                                </m:sup>
                              </m:s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(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)</m:t>
                              </m:r>
                            </m:sup>
                          </m:sSup>
                        </m:den>
                      </m:f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B88E1333-112B-DE45-AE38-9D97982DFC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314050"/>
                <a:ext cx="2552943" cy="522900"/>
              </a:xfrm>
              <a:prstGeom prst="rect">
                <a:avLst/>
              </a:prstGeom>
              <a:blipFill>
                <a:blip r:embed="rId3"/>
                <a:stretch>
                  <a:fillRect b="-23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60302541"/>
      </p:ext>
    </p:extLst>
  </p:cSld>
  <p:clrMapOvr>
    <a:masterClrMapping/>
  </p:clrMapOvr>
  <p:transition spd="slow">
    <p:push dir="u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E71B038-C585-E24D-89DC-061C4F33D9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 ideas do you have for preventing overfitting in Logistic Regression?</a:t>
            </a:r>
          </a:p>
          <a:p>
            <a:pPr lvl="1"/>
            <a:r>
              <a:rPr lang="en-US" dirty="0"/>
              <a:t>(Many possible answers)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3295BD-3D57-C348-994C-38B2FB3543D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66</a:t>
            </a:fld>
            <a:endParaRPr lang="en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F842913-D87F-0D4C-9A3D-AF3AC6F48C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0.5 mins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BE7B0D4-BDD7-CF45-BFD3-97D804771DEE}"/>
              </a:ext>
            </a:extLst>
          </p:cNvPr>
          <p:cNvSpPr/>
          <p:nvPr/>
        </p:nvSpPr>
        <p:spPr>
          <a:xfrm>
            <a:off x="345440" y="4043680"/>
            <a:ext cx="1859280" cy="223520"/>
          </a:xfrm>
          <a:prstGeom prst="rect">
            <a:avLst/>
          </a:prstGeom>
          <a:solidFill>
            <a:srgbClr val="609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FB9434CB-34A8-4A54-AE30-A58B25BED13D}"/>
                  </a:ext>
                </a:extLst>
              </p14:cNvPr>
              <p14:cNvContentPartPr/>
              <p14:nvPr/>
            </p14:nvContentPartPr>
            <p14:xfrm>
              <a:off x="4701138" y="241963"/>
              <a:ext cx="171720" cy="25020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FB9434CB-34A8-4A54-AE30-A58B25BED13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692498" y="232963"/>
                <a:ext cx="189360" cy="267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A101D0CC-9B16-4EFD-ADC9-DC6D4C726114}"/>
                  </a:ext>
                </a:extLst>
              </p14:cNvPr>
              <p14:cNvContentPartPr/>
              <p14:nvPr/>
            </p14:nvContentPartPr>
            <p14:xfrm>
              <a:off x="4929018" y="289123"/>
              <a:ext cx="210960" cy="14760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A101D0CC-9B16-4EFD-ADC9-DC6D4C726114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920018" y="280123"/>
                <a:ext cx="228600" cy="165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1104BD0B-546B-4E5C-9F2C-16001EFDFE42}"/>
                  </a:ext>
                </a:extLst>
              </p14:cNvPr>
              <p14:cNvContentPartPr/>
              <p14:nvPr/>
            </p14:nvContentPartPr>
            <p14:xfrm>
              <a:off x="5198658" y="306043"/>
              <a:ext cx="49320" cy="12024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1104BD0B-546B-4E5C-9F2C-16001EFDFE42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5190018" y="297403"/>
                <a:ext cx="66960" cy="137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09D15087-E1CC-47D2-92D9-1EF595353161}"/>
                  </a:ext>
                </a:extLst>
              </p14:cNvPr>
              <p14:cNvContentPartPr/>
              <p14:nvPr/>
            </p14:nvContentPartPr>
            <p14:xfrm>
              <a:off x="5144658" y="302443"/>
              <a:ext cx="165960" cy="3420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09D15087-E1CC-47D2-92D9-1EF595353161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136018" y="293443"/>
                <a:ext cx="183600" cy="51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896CB3C8-EDF2-4F98-8E02-A1AB9F9BD7A2}"/>
                  </a:ext>
                </a:extLst>
              </p14:cNvPr>
              <p14:cNvContentPartPr/>
              <p14:nvPr/>
            </p14:nvContentPartPr>
            <p14:xfrm>
              <a:off x="5200098" y="433843"/>
              <a:ext cx="155880" cy="2232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896CB3C8-EDF2-4F98-8E02-A1AB9F9BD7A2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5191458" y="425203"/>
                <a:ext cx="173520" cy="39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5C1F6799-6016-4D50-83EC-D4AB9817F190}"/>
                  </a:ext>
                </a:extLst>
              </p14:cNvPr>
              <p14:cNvContentPartPr/>
              <p14:nvPr/>
            </p14:nvContentPartPr>
            <p14:xfrm>
              <a:off x="5457138" y="291643"/>
              <a:ext cx="123480" cy="166320"/>
            </p14:xfrm>
          </p:contentPart>
        </mc:Choice>
        <mc:Fallback xmlns=""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5C1F6799-6016-4D50-83EC-D4AB9817F190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448138" y="282643"/>
                <a:ext cx="141120" cy="183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28F26F6E-3D05-44A1-829F-41320CD65C1E}"/>
                  </a:ext>
                </a:extLst>
              </p14:cNvPr>
              <p14:cNvContentPartPr/>
              <p14:nvPr/>
            </p14:nvContentPartPr>
            <p14:xfrm>
              <a:off x="5616618" y="304243"/>
              <a:ext cx="150120" cy="17172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28F26F6E-3D05-44A1-829F-41320CD65C1E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607618" y="295603"/>
                <a:ext cx="167760" cy="189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1F254D0B-1FD7-4A7A-9B8A-DD073D41B644}"/>
                  </a:ext>
                </a:extLst>
              </p14:cNvPr>
              <p14:cNvContentPartPr/>
              <p14:nvPr/>
            </p14:nvContentPartPr>
            <p14:xfrm>
              <a:off x="5804538" y="301003"/>
              <a:ext cx="162000" cy="194400"/>
            </p14:xfrm>
          </p:contentPart>
        </mc:Choice>
        <mc:Fallback xmlns=""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1F254D0B-1FD7-4A7A-9B8A-DD073D41B644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5795898" y="292003"/>
                <a:ext cx="179640" cy="212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id="{AB1BC9A0-C99C-402E-816F-128035A19652}"/>
                  </a:ext>
                </a:extLst>
              </p14:cNvPr>
              <p14:cNvContentPartPr/>
              <p14:nvPr/>
            </p14:nvContentPartPr>
            <p14:xfrm>
              <a:off x="5809578" y="324763"/>
              <a:ext cx="349920" cy="165960"/>
            </p14:xfrm>
          </p:contentPart>
        </mc:Choice>
        <mc:Fallback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AB1BC9A0-C99C-402E-816F-128035A19652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5800938" y="315763"/>
                <a:ext cx="367560" cy="183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25247406"/>
      </p:ext>
    </p:extLst>
  </p:cSld>
  <p:clrMapOvr>
    <a:masterClrMapping/>
  </p:clrMapOvr>
  <p:transition>
    <p:fade thruBlk="1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E71B038-C585-E24D-89DC-061C4F33D9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 ideas do you have for preventing overfitting in Logistic Regression?</a:t>
            </a:r>
          </a:p>
          <a:p>
            <a:pPr lvl="1"/>
            <a:r>
              <a:rPr lang="en-US" dirty="0"/>
              <a:t>(Many possible answers)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3295BD-3D57-C348-994C-38B2FB3543D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67</a:t>
            </a:fld>
            <a:endParaRPr lang="en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F842913-D87F-0D4C-9A3D-AF3AC6F48C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1.5 mins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6751591-8D9F-8C46-965E-F7E6366D9F56}"/>
              </a:ext>
            </a:extLst>
          </p:cNvPr>
          <p:cNvSpPr/>
          <p:nvPr/>
        </p:nvSpPr>
        <p:spPr>
          <a:xfrm>
            <a:off x="345440" y="4043680"/>
            <a:ext cx="1859280" cy="223520"/>
          </a:xfrm>
          <a:prstGeom prst="rect">
            <a:avLst/>
          </a:prstGeom>
          <a:solidFill>
            <a:srgbClr val="609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7A3412DD-E21B-4AB3-BB53-934437CCA182}"/>
                  </a:ext>
                </a:extLst>
              </p14:cNvPr>
              <p14:cNvContentPartPr/>
              <p14:nvPr/>
            </p14:nvContentPartPr>
            <p14:xfrm>
              <a:off x="4305240" y="1931400"/>
              <a:ext cx="3627720" cy="30852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7A3412DD-E21B-4AB3-BB53-934437CCA182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295880" y="1922040"/>
                <a:ext cx="3646440" cy="327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80407803"/>
      </p:ext>
    </p:extLst>
  </p:cSld>
  <p:clrMapOvr>
    <a:masterClrMapping/>
  </p:clrMapOvr>
  <p:transition>
    <p:fade thruBlk="1"/>
  </p:transition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7D3191-F98A-434E-92B8-60F028331B5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200"/>
              <a:t>Regularization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E7F406E-A474-414A-B186-40B5CAE024D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BAF5A6-E68D-044D-8A67-479F1322B49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68</a:t>
            </a:fld>
            <a:endParaRPr lang="en"/>
          </a:p>
        </p:txBody>
      </p:sp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7C44DA9D-BD8C-9141-A871-AD38CDD976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3867" y="732749"/>
            <a:ext cx="6510289" cy="367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9975904"/>
      </p:ext>
    </p:extLst>
  </p:cSld>
  <p:clrMapOvr>
    <a:masterClrMapping/>
  </p:clrMapOvr>
  <p:transition spd="slow">
    <p:push dir="u"/>
  </p:transition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4DDA0E-252D-564D-BAED-3A5A3303B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100"/>
              <a:t>L2 Regularized Logistic Regression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D0E1B6D-F2A4-044A-A18B-8D2E7CA3B9EE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Just like in regression, can change our quality metric </a:t>
                </a:r>
                <a:r>
                  <a:rPr lang="en-US" b="1" u="sng" dirty="0"/>
                  <a:t>during training</a:t>
                </a:r>
                <a:r>
                  <a:rPr lang="en-US" dirty="0"/>
                  <a:t> to lower the likelihood of learning an overfit model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i="1" dirty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arg</m:t>
                              </m:r>
                              <m:r>
                                <m:rPr>
                                  <m:sty m:val="p"/>
                                </m:rPr>
                                <a:rPr lang="en-US" dirty="0">
                                  <a:latin typeface="Cambria Math" panose="02040503050406030204" pitchFamily="18" charset="0"/>
                                </a:rPr>
                                <m:t>max</m:t>
                              </m:r>
                            </m:e>
                            <m:lim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ℓ</m:t>
                          </m:r>
                          <m:d>
                            <m:d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d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𝜆</m:t>
                          </m:r>
                          <m:sSubSup>
                            <m:sSubSup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e>
                                  </m:d>
                                </m:e>
                              </m:d>
                            </m:e>
                            <m:sub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e>
                      </m:func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D0E1B6D-F2A4-044A-A18B-8D2E7CA3B9E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BE5E99-9D1D-4549-BD7B-0F153710BFE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69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A5D9898-2655-6743-96BB-3E4F51E27F2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17314"/>
          <a:stretch/>
        </p:blipFill>
        <p:spPr>
          <a:xfrm>
            <a:off x="3090625" y="1828851"/>
            <a:ext cx="5334556" cy="29210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9889438E-C285-4BBC-828E-2CCF44EADBBE}"/>
                  </a:ext>
                </a:extLst>
              </p14:cNvPr>
              <p14:cNvContentPartPr/>
              <p14:nvPr/>
            </p14:nvContentPartPr>
            <p14:xfrm>
              <a:off x="6175080" y="1569960"/>
              <a:ext cx="2698920" cy="36864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9889438E-C285-4BBC-828E-2CCF44EADBBE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6165720" y="1560600"/>
                <a:ext cx="2717640" cy="387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2320078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1FEB9F2-508D-FF40-97BD-9BDD84A0E707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2897946" y="575500"/>
                <a:ext cx="6246054" cy="4568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Idea</a:t>
                </a:r>
                <a:r>
                  <a:rPr lang="en-US" dirty="0"/>
                  <a:t>: </a:t>
                </a:r>
                <a:r>
                  <a:rPr lang="en-US" dirty="0">
                    <a:solidFill>
                      <a:schemeClr val="bg2">
                        <a:lumMod val="75000"/>
                      </a:schemeClr>
                    </a:solidFill>
                  </a:rPr>
                  <a:t>Only predict the sign of the output!</a:t>
                </a:r>
                <a:br>
                  <a:rPr lang="en-US" sz="1800" dirty="0"/>
                </a:br>
                <a:endParaRPr lang="en-US" sz="1800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en-US" sz="2000">
                          <a:latin typeface="Cambria Math" panose="02040503050406030204" pitchFamily="18" charset="0"/>
                        </a:rPr>
                        <m:t>Predic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𝑡𝑒𝑑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𝑆𝑒𝑛𝑡𝑖𝑚𝑒𝑛𝑡</m:t>
                      </m:r>
                      <m:r>
                        <a:rPr lang="en-US" sz="2000" i="1"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̂"/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sz="2000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𝑠𝑖𝑔𝑛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( 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𝑆𝑐𝑜𝑟𝑒</m:t>
                      </m:r>
                      <m:d>
                        <m:dPr>
                          <m:ctrlPr>
                            <a:rPr lang="en-US" sz="20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0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000" dirty="0"/>
              </a:p>
              <a:p>
                <a:pPr marL="139700" indent="0">
                  <a:buNone/>
                </a:pPr>
                <a:endParaRPr lang="en-US" sz="2000" dirty="0"/>
              </a:p>
              <a:p>
                <a:pPr marL="139700" indent="0">
                  <a:buNone/>
                </a:pPr>
                <a:r>
                  <a:rPr lang="en-US" b="1" dirty="0"/>
                  <a:t>Linear Classifier</a:t>
                </a:r>
              </a:p>
              <a:p>
                <a:pPr marL="139700" indent="0">
                  <a:buNone/>
                </a:pPr>
                <a:r>
                  <a:rPr lang="en-US" dirty="0"/>
                  <a:t>Input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dirty="0"/>
                  <a:t>: Sentence from review</a:t>
                </a:r>
              </a:p>
              <a:p>
                <a:pPr>
                  <a:buClr>
                    <a:schemeClr val="bg2"/>
                  </a:buClr>
                </a:pPr>
                <a:r>
                  <a:rPr lang="en-US" dirty="0"/>
                  <a:t>Compute S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𝑐𝑜𝑟𝑒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  <a:p>
                <a:pPr>
                  <a:buClr>
                    <a:schemeClr val="bg2"/>
                  </a:buClr>
                </a:pPr>
                <a:r>
                  <a:rPr lang="en-US" dirty="0"/>
                  <a:t>If S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𝑐𝑜𝑟𝑒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&gt;0</m:t>
                    </m:r>
                  </m:oMath>
                </a14:m>
                <a:r>
                  <a:rPr lang="en-US" dirty="0"/>
                  <a:t>:</a:t>
                </a:r>
              </a:p>
              <a:p>
                <a:pPr lvl="1">
                  <a:buClr>
                    <a:schemeClr val="bg2"/>
                  </a:buClr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i="1" dirty="0">
                        <a:latin typeface="Cambria Math" panose="02040503050406030204" pitchFamily="18" charset="0"/>
                      </a:rPr>
                      <m:t>= +1 </m:t>
                    </m:r>
                  </m:oMath>
                </a14:m>
                <a:endParaRPr lang="en-US" dirty="0"/>
              </a:p>
              <a:p>
                <a:pPr>
                  <a:buClr>
                    <a:schemeClr val="bg2"/>
                  </a:buClr>
                </a:pPr>
                <a:r>
                  <a:rPr lang="en-US" dirty="0"/>
                  <a:t>Else: </a:t>
                </a:r>
              </a:p>
              <a:p>
                <a:pPr lvl="1">
                  <a:buClr>
                    <a:schemeClr val="bg2"/>
                  </a:buClr>
                </a:pP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i="1" dirty="0">
                        <a:latin typeface="Cambria Math" panose="02040503050406030204" pitchFamily="18" charset="0"/>
                      </a:rPr>
                      <m:t>=−1</m:t>
                    </m:r>
                  </m:oMath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1FEB9F2-508D-FF40-97BD-9BDD84A0E70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897946" y="575500"/>
                <a:ext cx="6246054" cy="4568000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F56295-2AF3-DB4E-BB7A-9557DD24B9A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</a:t>
            </a:fld>
            <a:endParaRPr lang="en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E0C60EEB-648F-8543-B069-AA51997E53DE}"/>
              </a:ext>
            </a:extLst>
          </p:cNvPr>
          <p:cNvSpPr txBox="1">
            <a:spLocks/>
          </p:cNvSpPr>
          <p:nvPr/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 b="0" i="0" u="none" strike="noStrike" cap="none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R="0" lvl="1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 b="0" i="0" u="none" strike="noStrike" cap="none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R="0" lvl="2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 b="0" i="0" u="none" strike="noStrike" cap="none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R="0" lvl="3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 b="0" i="0" u="none" strike="noStrike" cap="none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R="0" lvl="4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 b="0" i="0" u="none" strike="noStrike" cap="none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R="0" lvl="5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 b="0" i="0" u="none" strike="noStrike" cap="none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R="0" lvl="6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 b="0" i="0" u="none" strike="noStrike" cap="none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R="0" lvl="7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 b="0" i="0" u="none" strike="noStrike" cap="none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R="0" lvl="8" algn="l" rtl="0" ea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 b="0" i="0" u="none" strike="noStrike" cap="none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r>
              <a:rPr lang="en-US" b="1" dirty="0"/>
              <a:t>Attempt 3:</a:t>
            </a:r>
            <a:br>
              <a:rPr lang="en-US" dirty="0"/>
            </a:br>
            <a:r>
              <a:rPr lang="en-US" dirty="0"/>
              <a:t>Linear Classifier</a:t>
            </a:r>
          </a:p>
          <a:p>
            <a:endParaRPr lang="en-US" dirty="0"/>
          </a:p>
          <a:p>
            <a:r>
              <a:rPr lang="en-US" dirty="0"/>
              <a:t>(Another View)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731A07C-12E7-CF43-B141-9E2D07F264E3}"/>
              </a:ext>
            </a:extLst>
          </p:cNvPr>
          <p:cNvSpPr txBox="1"/>
          <p:nvPr/>
        </p:nvSpPr>
        <p:spPr>
          <a:xfrm>
            <a:off x="4896740" y="3102124"/>
            <a:ext cx="122341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Nunito Sans" pitchFamily="2" charset="77"/>
                <a:sym typeface="Wingdings" pitchFamily="2" charset="2"/>
              </a:rPr>
              <a:t> Threshold</a:t>
            </a:r>
            <a:endParaRPr lang="en-US" dirty="0">
              <a:latin typeface="Nunito Sans" pitchFamily="2" charset="77"/>
            </a:endParaRP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020C5E90-4A0A-43E1-930C-960038602A72}"/>
                  </a:ext>
                </a:extLst>
              </p14:cNvPr>
              <p14:cNvContentPartPr/>
              <p14:nvPr/>
            </p14:nvContentPartPr>
            <p14:xfrm>
              <a:off x="6749280" y="2154960"/>
              <a:ext cx="2024640" cy="194688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020C5E90-4A0A-43E1-930C-960038602A72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739920" y="2145600"/>
                <a:ext cx="2043360" cy="19656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8408677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CCBBD9-6E04-1B4C-AD67-A7AFF119C0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Some Details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5BE5780-470E-4141-AF52-76850D96AF8A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Why do we subtract the L2 Norm?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argm</m:t>
                              </m:r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𝑎𝑥</m:t>
                              </m:r>
                            </m:e>
                            <m:lim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ℓ</m:t>
                          </m:r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d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𝜆</m:t>
                          </m:r>
                          <m:sSubSup>
                            <m:sSubSup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e>
                                  </m:d>
                                </m:e>
                              </m:d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e>
                      </m:func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How does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𝝀</m:t>
                    </m:r>
                  </m:oMath>
                </a14:m>
                <a:r>
                  <a:rPr lang="en-US" b="1" dirty="0"/>
                  <a:t> impact the complexity of the model?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How do we pick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𝝀</m:t>
                    </m:r>
                  </m:oMath>
                </a14:m>
                <a:r>
                  <a:rPr lang="en-US" b="1" dirty="0"/>
                  <a:t>?</a:t>
                </a:r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5BE5780-470E-4141-AF52-76850D96AF8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D006D09-B4BF-6E40-ADD5-FDD45550083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70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390C85D5-2151-4BE0-92F5-13A654C8E800}"/>
                  </a:ext>
                </a:extLst>
              </p14:cNvPr>
              <p14:cNvContentPartPr/>
              <p14:nvPr/>
            </p14:nvContentPartPr>
            <p14:xfrm>
              <a:off x="4499640" y="2773800"/>
              <a:ext cx="2481480" cy="172620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390C85D5-2151-4BE0-92F5-13A654C8E800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490280" y="2764440"/>
                <a:ext cx="2500200" cy="1744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045290F5-B5F9-4A28-9F2A-105F73E803AC}"/>
                  </a:ext>
                </a:extLst>
              </p14:cNvPr>
              <p14:cNvContentPartPr/>
              <p14:nvPr/>
            </p14:nvContentPartPr>
            <p14:xfrm>
              <a:off x="4704738" y="4201243"/>
              <a:ext cx="160200" cy="187560"/>
            </p14:xfrm>
          </p:contentPart>
        </mc:Choice>
        <mc:Fallback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045290F5-B5F9-4A28-9F2A-105F73E803AC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695738" y="4192243"/>
                <a:ext cx="177840" cy="205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99AACC12-302E-406C-B9BA-3D3830AD942A}"/>
                  </a:ext>
                </a:extLst>
              </p14:cNvPr>
              <p14:cNvContentPartPr/>
              <p14:nvPr/>
            </p14:nvContentPartPr>
            <p14:xfrm>
              <a:off x="4924338" y="4202323"/>
              <a:ext cx="774000" cy="191520"/>
            </p14:xfrm>
          </p:contentPart>
        </mc:Choice>
        <mc:Fallback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99AACC12-302E-406C-B9BA-3D3830AD942A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915338" y="4193323"/>
                <a:ext cx="791640" cy="209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5D473C73-A0AC-4434-ADE3-6C6A0381EF65}"/>
                  </a:ext>
                </a:extLst>
              </p14:cNvPr>
              <p14:cNvContentPartPr/>
              <p14:nvPr/>
            </p14:nvContentPartPr>
            <p14:xfrm>
              <a:off x="4616898" y="4290883"/>
              <a:ext cx="20520" cy="113400"/>
            </p14:xfrm>
          </p:contentPart>
        </mc:Choice>
        <mc:Fallback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5D473C73-A0AC-4434-ADE3-6C6A0381EF65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608053" y="4281883"/>
                <a:ext cx="37856" cy="131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F803D1C4-BF5D-4F10-8802-8A775B5539F6}"/>
                  </a:ext>
                </a:extLst>
              </p14:cNvPr>
              <p14:cNvContentPartPr/>
              <p14:nvPr/>
            </p14:nvContentPartPr>
            <p14:xfrm>
              <a:off x="4103898" y="4197283"/>
              <a:ext cx="446760" cy="211680"/>
            </p14:xfrm>
          </p:contentPart>
        </mc:Choice>
        <mc:Fallback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F803D1C4-BF5D-4F10-8802-8A775B5539F6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4094905" y="4188283"/>
                <a:ext cx="464386" cy="229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51783693"/>
      </p:ext>
    </p:extLst>
  </p:cSld>
  <p:clrMapOvr>
    <a:masterClrMapping/>
  </p:clrMapOvr>
  <p:transition spd="slow">
    <p:push dir="u"/>
  </p:transition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99A994-D37E-A045-B582-E246FDBB34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950"/>
              <a:t>Coefficient Path: </a:t>
            </a:r>
            <a:br>
              <a:rPr lang="en-US" sz="1950"/>
            </a:br>
            <a:r>
              <a:rPr lang="en-US" sz="1950"/>
              <a:t>L2 Penalty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A358057-0617-604E-9B57-A63C7AC3530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D1FBD8A-1A48-E245-9DCD-B3C96B9E095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71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71EC82B-8DA8-2B48-931A-FC36ABCFD30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3070" y="575500"/>
            <a:ext cx="6331310" cy="385565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3F619CDD-D89C-A747-8B93-4C697FE74458}"/>
                  </a:ext>
                </a:extLst>
              </p:cNvPr>
              <p:cNvSpPr/>
              <p:nvPr/>
            </p:nvSpPr>
            <p:spPr>
              <a:xfrm>
                <a:off x="2723070" y="246179"/>
                <a:ext cx="1275927" cy="32508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>
                    <a:solidFill>
                      <a:srgbClr val="666666"/>
                    </a:solidFill>
                    <a:latin typeface="Nunito Sans" pitchFamily="2" charset="77"/>
                  </a:rPr>
                  <a:t>Coefficient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solidFill>
                              <a:srgbClr val="66666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solidFill>
                                  <a:srgbClr val="66666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solidFill>
                                  <a:srgbClr val="666666"/>
                                </a:solidFill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solidFill>
                              <a:srgbClr val="666666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endParaRPr lang="en-US"/>
              </a:p>
            </p:txBody>
          </p:sp>
        </mc:Choice>
        <mc:Fallback xmlns="">
          <p:sp>
            <p:nvSpPr>
              <p:cNvPr id="6" name="Rectangle 5">
                <a:extLst>
                  <a:ext uri="{FF2B5EF4-FFF2-40B4-BE49-F238E27FC236}">
                    <a16:creationId xmlns:a16="http://schemas.microsoft.com/office/drawing/2014/main" id="{3F619CDD-D89C-A747-8B93-4C697FE7445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3070" y="246179"/>
                <a:ext cx="1275927" cy="325089"/>
              </a:xfrm>
              <a:prstGeom prst="rect">
                <a:avLst/>
              </a:prstGeom>
              <a:blipFill>
                <a:blip r:embed="rId3"/>
                <a:stretch>
                  <a:fillRect l="-1980" t="-3704" b="-1111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340D51A6-6850-6047-9DE2-1AC1479CB73A}"/>
                  </a:ext>
                </a:extLst>
              </p:cNvPr>
              <p:cNvSpPr/>
              <p:nvPr/>
            </p:nvSpPr>
            <p:spPr>
              <a:xfrm>
                <a:off x="5723519" y="4419036"/>
                <a:ext cx="33041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dirty="0" smtClean="0">
                          <a:solidFill>
                            <a:srgbClr val="666666"/>
                          </a:solidFill>
                          <a:latin typeface="Cambria Math" panose="02040503050406030204" pitchFamily="18" charset="0"/>
                        </a:rPr>
                        <m:t>𝜆</m:t>
                      </m:r>
                    </m:oMath>
                  </m:oMathPara>
                </a14:m>
                <a:endParaRPr lang="en-US"/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340D51A6-6850-6047-9DE2-1AC1479CB73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3519" y="4419036"/>
                <a:ext cx="330411" cy="3077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50708690"/>
      </p:ext>
    </p:extLst>
  </p:cSld>
  <p:clrMapOvr>
    <a:masterClrMapping/>
  </p:clrMapOvr>
  <p:transition spd="slow">
    <p:push dir="u"/>
  </p:transition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A37D95-3D4A-8E45-B49B-A64CBFAA23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449" y="575500"/>
            <a:ext cx="2245703" cy="3981000"/>
          </a:xfrm>
        </p:spPr>
        <p:txBody>
          <a:bodyPr/>
          <a:lstStyle/>
          <a:p>
            <a:r>
              <a:rPr lang="en-US" dirty="0"/>
              <a:t>Other Regularization Penalties?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529096E9-3816-484F-A21D-DF35A25A00E8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Could you use the L1 penalty instead? Absolutely! 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i="1" dirty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dirty="0">
                                  <a:latin typeface="Cambria Math" panose="02040503050406030204" pitchFamily="18" charset="0"/>
                                </a:rPr>
                                <m:t>argmax</m:t>
                              </m:r>
                            </m:e>
                            <m:lim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ℓ</m:t>
                          </m:r>
                          <m:d>
                            <m:d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d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𝜆</m:t>
                          </m:r>
                          <m:sSubSup>
                            <m:sSubSup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i="1" dirty="0"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e>
                                  </m:d>
                                </m:e>
                              </m:d>
                            </m:e>
                            <m:sub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  <m:sup/>
                          </m:sSubSup>
                        </m:e>
                      </m:func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This is </a:t>
                </a:r>
                <a:r>
                  <a:rPr lang="en-US" b="1" dirty="0"/>
                  <a:t>L1 regularized logistic regression</a:t>
                </a: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It has the same properties as the LASSO</a:t>
                </a:r>
              </a:p>
              <a:p>
                <a:r>
                  <a:rPr lang="en-US" dirty="0"/>
                  <a:t>Increasing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decreases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acc>
                                  <m:accPr>
                                    <m:chr m:val="̂"/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𝑤</m:t>
                                    </m:r>
                                  </m:e>
                                </m:acc>
                              </m:e>
                            </m:d>
                          </m:e>
                        </m:d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en-US" dirty="0"/>
              </a:p>
              <a:p>
                <a:r>
                  <a:rPr lang="en-US" dirty="0"/>
                  <a:t>The L1 penalty favors sparse solutions</a:t>
                </a:r>
              </a:p>
            </p:txBody>
          </p:sp>
        </mc:Choice>
        <mc:Fallback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529096E9-3816-484F-A21D-DF35A25A00E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4BE8A7-5D2D-B644-955C-9269E4625AA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57050439"/>
      </p:ext>
    </p:extLst>
  </p:cSld>
  <p:clrMapOvr>
    <a:masterClrMapping/>
  </p:clrMapOvr>
  <p:transition spd="slow">
    <p:push dir="u"/>
  </p:transition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FE330DED-4A36-D445-A093-61C8D2869A40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575500"/>
                <a:ext cx="5311503" cy="3981000"/>
              </a:xfrm>
            </p:spPr>
            <p:txBody>
              <a:bodyPr/>
              <a:lstStyle/>
              <a:p>
                <a:r>
                  <a:rPr lang="en-US" dirty="0"/>
                  <a:t>Max wants to find the best Logistic Regression model for a sentiment analysis dataset by tuning the regularization parameter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∈[0, 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−2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,1, 10]</m:t>
                    </m:r>
                  </m:oMath>
                </a14:m>
                <a:r>
                  <a:rPr lang="en-US" dirty="0"/>
                  <a:t> and the learning rate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𝜂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[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−6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−5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−4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−3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en-US" dirty="0"/>
                  <a:t>.  He does the following:</a:t>
                </a:r>
              </a:p>
              <a:p>
                <a:pPr lvl="1"/>
                <a:r>
                  <a:rPr lang="en-US" dirty="0"/>
                  <a:t>Runs cross-validation on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to get the best value for the regularization parameter.</a:t>
                </a:r>
              </a:p>
              <a:p>
                <a:pPr lvl="1"/>
                <a:r>
                  <a:rPr lang="en-US" dirty="0"/>
                  <a:t>For that value of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, run cross-validation on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𝜂</m:t>
                    </m:r>
                  </m:oMath>
                </a14:m>
                <a:r>
                  <a:rPr lang="en-US" dirty="0"/>
                  <a:t> to get the best value for the learning rate.</a:t>
                </a:r>
              </a:p>
              <a:p>
                <a:r>
                  <a:rPr lang="en-US" dirty="0"/>
                  <a:t>After running this procedure, he is convinced he has the best Logistic Regression model for his dataset, given the hyper-parameter values he wanted to test.</a:t>
                </a:r>
              </a:p>
              <a:p>
                <a:endParaRPr lang="en-US" dirty="0"/>
              </a:p>
              <a:p>
                <a:r>
                  <a:rPr lang="en-US" b="1" dirty="0"/>
                  <a:t>What did Max do wrong?</a:t>
                </a:r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FE330DED-4A36-D445-A093-61C8D2869A4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575500"/>
                <a:ext cx="5311503" cy="3981000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FF2415-B714-6448-AF52-D3DE0CC08B2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73</a:t>
            </a:fld>
            <a:endParaRPr lang="en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F7574AB-6889-3644-814A-A216937FC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 min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6F8EBA5-B146-AC4A-A2F5-918A294B4E34}"/>
              </a:ext>
            </a:extLst>
          </p:cNvPr>
          <p:cNvSpPr/>
          <p:nvPr/>
        </p:nvSpPr>
        <p:spPr>
          <a:xfrm>
            <a:off x="345440" y="4043680"/>
            <a:ext cx="1859280" cy="223520"/>
          </a:xfrm>
          <a:prstGeom prst="rect">
            <a:avLst/>
          </a:prstGeom>
          <a:solidFill>
            <a:srgbClr val="609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05033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uiExpand="1" build="p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FF2415-B714-6448-AF52-D3DE0CC08B2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74</a:t>
            </a:fld>
            <a:endParaRPr lang="en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F7574AB-6889-3644-814A-A216937FC9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 min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 Placeholder 5">
                <a:extLst>
                  <a:ext uri="{FF2B5EF4-FFF2-40B4-BE49-F238E27FC236}">
                    <a16:creationId xmlns:a16="http://schemas.microsoft.com/office/drawing/2014/main" id="{82A36BCF-3E6A-7044-BEAE-F32BD3669082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575500"/>
                <a:ext cx="5311503" cy="3981000"/>
              </a:xfrm>
            </p:spPr>
            <p:txBody>
              <a:bodyPr/>
              <a:lstStyle/>
              <a:p>
                <a:r>
                  <a:rPr lang="en-US" dirty="0"/>
                  <a:t>Max wants to find the best Logistic Regression model for a sentiment analysis dataset by tuning the regularization parameter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∈[0, 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−2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−1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,1, 10]</m:t>
                    </m:r>
                  </m:oMath>
                </a14:m>
                <a:r>
                  <a:rPr lang="en-US" dirty="0"/>
                  <a:t> and the learning rate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𝜂</m:t>
                    </m:r>
                    <m:r>
                      <a:rPr lang="en-US" i="1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∈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[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−6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−5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−4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−3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en-US" dirty="0"/>
                  <a:t>.  He does the following:</a:t>
                </a:r>
              </a:p>
              <a:p>
                <a:pPr lvl="1"/>
                <a:r>
                  <a:rPr lang="en-US" dirty="0"/>
                  <a:t>Runs cross-validation on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to get the best value for the regularization parameter.</a:t>
                </a:r>
              </a:p>
              <a:p>
                <a:pPr lvl="1"/>
                <a:r>
                  <a:rPr lang="en-US" dirty="0"/>
                  <a:t>For that value of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, run cross-validation on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𝜂</m:t>
                    </m:r>
                  </m:oMath>
                </a14:m>
                <a:r>
                  <a:rPr lang="en-US" dirty="0"/>
                  <a:t> to get the best value for the learning rate.</a:t>
                </a:r>
              </a:p>
              <a:p>
                <a:r>
                  <a:rPr lang="en-US" dirty="0"/>
                  <a:t>After running this procedure, he is convinced he has the best Logistic Regression model for his dataset, given the hyper-parameter values he wanted to test.</a:t>
                </a:r>
              </a:p>
              <a:p>
                <a:endParaRPr lang="en-US" dirty="0"/>
              </a:p>
              <a:p>
                <a:r>
                  <a:rPr lang="en-US" b="1" dirty="0"/>
                  <a:t>What did Max do wrong?</a:t>
                </a:r>
              </a:p>
            </p:txBody>
          </p:sp>
        </mc:Choice>
        <mc:Fallback xmlns="">
          <p:sp>
            <p:nvSpPr>
              <p:cNvPr id="7" name="Text Placeholder 5">
                <a:extLst>
                  <a:ext uri="{FF2B5EF4-FFF2-40B4-BE49-F238E27FC236}">
                    <a16:creationId xmlns:a16="http://schemas.microsoft.com/office/drawing/2014/main" id="{82A36BCF-3E6A-7044-BEAE-F32BD366908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575500"/>
                <a:ext cx="5311503" cy="3981000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Rectangle 7">
            <a:extLst>
              <a:ext uri="{FF2B5EF4-FFF2-40B4-BE49-F238E27FC236}">
                <a16:creationId xmlns:a16="http://schemas.microsoft.com/office/drawing/2014/main" id="{940F33F1-AB1E-B74A-AE95-5CA8BF0EB145}"/>
              </a:ext>
            </a:extLst>
          </p:cNvPr>
          <p:cNvSpPr/>
          <p:nvPr/>
        </p:nvSpPr>
        <p:spPr>
          <a:xfrm>
            <a:off x="345440" y="4043680"/>
            <a:ext cx="1859280" cy="223520"/>
          </a:xfrm>
          <a:prstGeom prst="rect">
            <a:avLst/>
          </a:prstGeom>
          <a:solidFill>
            <a:srgbClr val="609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1877151"/>
      </p:ext>
    </p:extLst>
  </p:cSld>
  <p:clrMapOvr>
    <a:masterClrMapping/>
  </p:clrMapOvr>
  <p:transition>
    <p:fade thruBlk="1"/>
  </p:transition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818425-0DF3-D64E-86B4-4E10B42AA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Recap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657BDE-7BF3-BF4E-9E0C-0ECCD3FD4F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81416" y="575500"/>
            <a:ext cx="6326660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b="1" dirty="0"/>
              <a:t>Theme</a:t>
            </a:r>
            <a:r>
              <a:rPr lang="en-US" dirty="0"/>
              <a:t>: Details of logistic classification and how to train it</a:t>
            </a:r>
          </a:p>
          <a:p>
            <a:pPr marL="139700" indent="0">
              <a:buNone/>
            </a:pPr>
            <a:r>
              <a:rPr lang="en-US" b="1" dirty="0"/>
              <a:t>Ideas:</a:t>
            </a:r>
          </a:p>
          <a:p>
            <a:r>
              <a:rPr lang="en-US" dirty="0"/>
              <a:t>Predict with probabilities</a:t>
            </a:r>
          </a:p>
          <a:p>
            <a:r>
              <a:rPr lang="en-US" dirty="0"/>
              <a:t>Using the logistic function to turn Score to probability</a:t>
            </a:r>
          </a:p>
          <a:p>
            <a:r>
              <a:rPr lang="en-US" dirty="0"/>
              <a:t>Logistic Regression</a:t>
            </a:r>
          </a:p>
          <a:p>
            <a:r>
              <a:rPr lang="en-US" dirty="0"/>
              <a:t>Minimizing error vs maximizing likelihood</a:t>
            </a:r>
          </a:p>
          <a:p>
            <a:r>
              <a:rPr lang="en-US" dirty="0"/>
              <a:t>Gradient Ascent</a:t>
            </a:r>
          </a:p>
          <a:p>
            <a:r>
              <a:rPr lang="en-US" dirty="0"/>
              <a:t>Effects of learning rate</a:t>
            </a:r>
          </a:p>
          <a:p>
            <a:r>
              <a:rPr lang="en-US" dirty="0"/>
              <a:t>Overfitting with logistic regression</a:t>
            </a:r>
          </a:p>
          <a:p>
            <a:pPr lvl="1"/>
            <a:r>
              <a:rPr lang="en-US" dirty="0"/>
              <a:t>Over-confident (probabilities close to 0 or 1)</a:t>
            </a:r>
          </a:p>
          <a:p>
            <a:pPr lvl="1"/>
            <a:r>
              <a:rPr lang="en-US" dirty="0"/>
              <a:t>Regularization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758B38-D569-E04A-8B9B-B755E637B5B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75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120675786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B0A78-18BA-FE4D-8D8C-1197661A37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Decision Boundary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08369E-0784-504F-915A-99BB69800B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Consider if only two words had non-zero coefficients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C68161-4C5D-4B4A-A21C-371CAE70281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34D424E4-C38C-CB4F-88CA-1A091D1BF87B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2957037" y="1098664"/>
              <a:ext cx="3014595" cy="1483360"/>
            </p:xfrm>
            <a:graphic>
              <a:graphicData uri="http://schemas.openxmlformats.org/drawingml/2006/table">
                <a:tbl>
                  <a:tblPr firstRow="1" bandRow="1">
                    <a:tableStyleId>{FABFCF23-3B69-468F-B69F-88F6DE6A72F2}</a:tableStyleId>
                  </a:tblPr>
                  <a:tblGrid>
                    <a:gridCol w="1002915">
                      <a:extLst>
                        <a:ext uri="{9D8B030D-6E8A-4147-A177-3AD203B41FA5}">
                          <a16:colId xmlns:a16="http://schemas.microsoft.com/office/drawing/2014/main" val="4004187701"/>
                        </a:ext>
                      </a:extLst>
                    </a:gridCol>
                    <a:gridCol w="1194099">
                      <a:extLst>
                        <a:ext uri="{9D8B030D-6E8A-4147-A177-3AD203B41FA5}">
                          <a16:colId xmlns:a16="http://schemas.microsoft.com/office/drawing/2014/main" val="3451905919"/>
                        </a:ext>
                      </a:extLst>
                    </a:gridCol>
                    <a:gridCol w="817581">
                      <a:extLst>
                        <a:ext uri="{9D8B030D-6E8A-4147-A177-3AD203B41FA5}">
                          <a16:colId xmlns:a16="http://schemas.microsoft.com/office/drawing/2014/main" val="418625719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b="0" dirty="0"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Word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b="0" dirty="0"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Coefficient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b="0" dirty="0"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Weight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319144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 dirty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Open Sans" panose="020B0606030504020204" pitchFamily="34" charset="0"/>
                            <a:ea typeface="Open Sans" panose="020B0606030504020204" pitchFamily="34" charset="0"/>
                            <a:cs typeface="Open Sans" panose="020B0606030504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  <m:t>0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Open Sans" panose="020B0606030504020204" pitchFamily="34" charset="0"/>
                            <a:ea typeface="Open Sans" panose="020B0606030504020204" pitchFamily="34" charset="0"/>
                            <a:cs typeface="Open Sans" panose="020B0606030504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0.0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000955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awesome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  <m:t>1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Open Sans" panose="020B0606030504020204" pitchFamily="34" charset="0"/>
                            <a:ea typeface="Open Sans" panose="020B0606030504020204" pitchFamily="34" charset="0"/>
                            <a:cs typeface="Open Sans" panose="020B0606030504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1.0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0532507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awful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solidFill>
                                          <a:schemeClr val="tx2">
                                            <a:lumMod val="50000"/>
                                          </a:schemeClr>
                                        </a:solidFill>
                                        <a:latin typeface="Cambria Math" panose="02040503050406030204" pitchFamily="18" charset="0"/>
                                        <a:ea typeface="Open Sans" panose="020B0606030504020204" pitchFamily="34" charset="0"/>
                                        <a:cs typeface="Open Sans" panose="020B0606030504020204" pitchFamily="34" charset="0"/>
                                      </a:rPr>
                                      <m:t>2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dirty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Open Sans" panose="020B0606030504020204" pitchFamily="34" charset="0"/>
                            <a:ea typeface="Open Sans" panose="020B0606030504020204" pitchFamily="34" charset="0"/>
                            <a:cs typeface="Open Sans" panose="020B0606030504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-1.5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178846047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34D424E4-C38C-CB4F-88CA-1A091D1BF87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703025990"/>
                  </p:ext>
                </p:extLst>
              </p:nvPr>
            </p:nvGraphicFramePr>
            <p:xfrm>
              <a:off x="2957037" y="1098664"/>
              <a:ext cx="3014595" cy="1483360"/>
            </p:xfrm>
            <a:graphic>
              <a:graphicData uri="http://schemas.openxmlformats.org/drawingml/2006/table">
                <a:tbl>
                  <a:tblPr firstRow="1" bandRow="1">
                    <a:tableStyleId>{FABFCF23-3B69-468F-B69F-88F6DE6A72F2}</a:tableStyleId>
                  </a:tblPr>
                  <a:tblGrid>
                    <a:gridCol w="1002915">
                      <a:extLst>
                        <a:ext uri="{9D8B030D-6E8A-4147-A177-3AD203B41FA5}">
                          <a16:colId xmlns:a16="http://schemas.microsoft.com/office/drawing/2014/main" val="4004187701"/>
                        </a:ext>
                      </a:extLst>
                    </a:gridCol>
                    <a:gridCol w="1194099">
                      <a:extLst>
                        <a:ext uri="{9D8B030D-6E8A-4147-A177-3AD203B41FA5}">
                          <a16:colId xmlns:a16="http://schemas.microsoft.com/office/drawing/2014/main" val="3451905919"/>
                        </a:ext>
                      </a:extLst>
                    </a:gridCol>
                    <a:gridCol w="817581">
                      <a:extLst>
                        <a:ext uri="{9D8B030D-6E8A-4147-A177-3AD203B41FA5}">
                          <a16:colId xmlns:a16="http://schemas.microsoft.com/office/drawing/2014/main" val="418625719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b="0" dirty="0"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Word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b="0" dirty="0"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Coefficient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b="0" dirty="0"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Weight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5319144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endParaRPr lang="en-US" dirty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Open Sans" panose="020B0606030504020204" pitchFamily="34" charset="0"/>
                            <a:ea typeface="Open Sans" panose="020B0606030504020204" pitchFamily="34" charset="0"/>
                            <a:cs typeface="Open Sans" panose="020B0606030504020204" pitchFamily="34" charset="0"/>
                          </a:endParaRP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85106" t="-106897" r="-69149" b="-20344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0.0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20000955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awesome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85106" t="-200000" r="-69149" b="-96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1.0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00532507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awful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85106" t="-310345" r="-6914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dirty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Open Sans" panose="020B0606030504020204" pitchFamily="34" charset="0"/>
                              <a:ea typeface="Open Sans" panose="020B0606030504020204" pitchFamily="34" charset="0"/>
                              <a:cs typeface="Open Sans" panose="020B0606030504020204" pitchFamily="34" charset="0"/>
                            </a:rPr>
                            <a:t>-1.5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3178846047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F4D5158-E5D6-C144-B887-25732E164953}"/>
                  </a:ext>
                </a:extLst>
              </p:cNvPr>
              <p:cNvSpPr txBox="1"/>
              <p:nvPr/>
            </p:nvSpPr>
            <p:spPr>
              <a:xfrm>
                <a:off x="6058195" y="1098664"/>
                <a:ext cx="283096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solidFill>
                                <a:schemeClr val="tx2">
                                  <a:lumMod val="50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𝑠</m:t>
                          </m:r>
                        </m:e>
                      </m:acc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=1⋅#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𝑎𝑤𝑒𝑠𝑜𝑚𝑒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−1.5⋅#</m:t>
                      </m:r>
                      <m:r>
                        <a:rPr lang="en-US" b="0" i="1" smtClean="0">
                          <a:solidFill>
                            <a:schemeClr val="tx2">
                              <a:lumMod val="50000"/>
                            </a:schemeClr>
                          </a:solidFill>
                          <a:latin typeface="Cambria Math" panose="02040503050406030204" pitchFamily="18" charset="0"/>
                        </a:rPr>
                        <m:t>𝑎𝑤𝑓𝑢𝑙</m:t>
                      </m:r>
                    </m:oMath>
                  </m:oMathPara>
                </a14:m>
                <a:endParaRPr lang="en-US" dirty="0">
                  <a:solidFill>
                    <a:schemeClr val="tx2">
                      <a:lumMod val="50000"/>
                    </a:schemeClr>
                  </a:solidFill>
                </a:endParaRPr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F4D5158-E5D6-C144-B887-25732E16495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58195" y="1098664"/>
                <a:ext cx="2830968" cy="307777"/>
              </a:xfrm>
              <a:prstGeom prst="rect">
                <a:avLst/>
              </a:prstGeom>
              <a:blipFill>
                <a:blip r:embed="rId4"/>
                <a:stretch>
                  <a:fillRect b="-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3" name="Group 22">
            <a:extLst>
              <a:ext uri="{FF2B5EF4-FFF2-40B4-BE49-F238E27FC236}">
                <a16:creationId xmlns:a16="http://schemas.microsoft.com/office/drawing/2014/main" id="{404A377D-2105-B84B-B866-5144860DA9EF}"/>
              </a:ext>
            </a:extLst>
          </p:cNvPr>
          <p:cNvGrpSpPr/>
          <p:nvPr/>
        </p:nvGrpSpPr>
        <p:grpSpPr>
          <a:xfrm>
            <a:off x="3266574" y="2411058"/>
            <a:ext cx="4274244" cy="2833353"/>
            <a:chOff x="3266574" y="2411058"/>
            <a:chExt cx="4274244" cy="2833353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49095B42-72AA-C041-AFE7-015154500A39}"/>
                    </a:ext>
                  </a:extLst>
                </p:cNvPr>
                <p:cNvSpPr/>
                <p:nvPr/>
              </p:nvSpPr>
              <p:spPr>
                <a:xfrm rot="16200000">
                  <a:off x="2555380" y="3456356"/>
                  <a:ext cx="2613815" cy="523220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dirty="0">
                      <a:solidFill>
                        <a:srgbClr val="666666"/>
                      </a:solidFill>
                      <a:latin typeface="Nunito Sans" pitchFamily="2" charset="77"/>
                    </a:rPr>
                    <a:t>0     1     2      3     4    </a:t>
                  </a:r>
                  <a14:m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666666"/>
                          </a:solidFill>
                          <a:latin typeface="Cambria Math" panose="02040503050406030204" pitchFamily="18" charset="0"/>
                        </a:rPr>
                        <m:t>⋯</m:t>
                      </m:r>
                    </m:oMath>
                  </a14:m>
                  <a:endParaRPr lang="en-US" b="0" dirty="0">
                    <a:solidFill>
                      <a:srgbClr val="666666"/>
                    </a:solidFill>
                    <a:latin typeface="Nunito Sans" pitchFamily="2" charset="77"/>
                  </a:endParaRPr>
                </a:p>
                <a:p>
                  <a:endParaRPr lang="en-US" dirty="0"/>
                </a:p>
              </p:txBody>
            </p:sp>
          </mc:Choice>
          <mc:Fallback xmlns="">
            <p:sp>
              <p:nvSpPr>
                <p:cNvPr id="21" name="Rectangle 20">
                  <a:extLst>
                    <a:ext uri="{FF2B5EF4-FFF2-40B4-BE49-F238E27FC236}">
                      <a16:creationId xmlns:a16="http://schemas.microsoft.com/office/drawing/2014/main" id="{49095B42-72AA-C041-AFE7-015154500A39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6200000">
                  <a:off x="2555380" y="3456356"/>
                  <a:ext cx="2613815" cy="523220"/>
                </a:xfrm>
                <a:prstGeom prst="rect">
                  <a:avLst/>
                </a:prstGeom>
                <a:blipFill>
                  <a:blip r:embed="rId5"/>
                  <a:stretch>
                    <a:fillRect b="-485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26" name="Freeform 25">
              <a:extLst>
                <a:ext uri="{FF2B5EF4-FFF2-40B4-BE49-F238E27FC236}">
                  <a16:creationId xmlns:a16="http://schemas.microsoft.com/office/drawing/2014/main" id="{09F15342-CB56-094A-A7FA-A880B83536DB}"/>
                </a:ext>
              </a:extLst>
            </p:cNvPr>
            <p:cNvSpPr/>
            <p:nvPr/>
          </p:nvSpPr>
          <p:spPr>
            <a:xfrm>
              <a:off x="3980327" y="2809868"/>
              <a:ext cx="2420783" cy="2074105"/>
            </a:xfrm>
            <a:custGeom>
              <a:avLst/>
              <a:gdLst>
                <a:gd name="connsiteX0" fmla="*/ 10758 w 2474259"/>
                <a:gd name="connsiteY0" fmla="*/ 2119257 h 2119257"/>
                <a:gd name="connsiteX1" fmla="*/ 0 w 2474259"/>
                <a:gd name="connsiteY1" fmla="*/ 0 h 2119257"/>
                <a:gd name="connsiteX2" fmla="*/ 2474259 w 2474259"/>
                <a:gd name="connsiteY2" fmla="*/ 10758 h 2119257"/>
                <a:gd name="connsiteX3" fmla="*/ 10758 w 2474259"/>
                <a:gd name="connsiteY3" fmla="*/ 2119257 h 2119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4259" h="2119257">
                  <a:moveTo>
                    <a:pt x="10758" y="2119257"/>
                  </a:moveTo>
                  <a:lnTo>
                    <a:pt x="0" y="0"/>
                  </a:lnTo>
                  <a:lnTo>
                    <a:pt x="2474259" y="10758"/>
                  </a:lnTo>
                  <a:lnTo>
                    <a:pt x="10758" y="2119257"/>
                  </a:lnTo>
                  <a:close/>
                </a:path>
              </a:pathLst>
            </a:cu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Freeform 28">
              <a:extLst>
                <a:ext uri="{FF2B5EF4-FFF2-40B4-BE49-F238E27FC236}">
                  <a16:creationId xmlns:a16="http://schemas.microsoft.com/office/drawing/2014/main" id="{6CEB23CC-04D2-1D49-965A-7ADA53EDD2BA}"/>
                </a:ext>
              </a:extLst>
            </p:cNvPr>
            <p:cNvSpPr/>
            <p:nvPr/>
          </p:nvSpPr>
          <p:spPr>
            <a:xfrm rot="10800000">
              <a:off x="3980328" y="2809874"/>
              <a:ext cx="2420784" cy="2094654"/>
            </a:xfrm>
            <a:custGeom>
              <a:avLst/>
              <a:gdLst>
                <a:gd name="connsiteX0" fmla="*/ 10758 w 2474259"/>
                <a:gd name="connsiteY0" fmla="*/ 2119257 h 2119257"/>
                <a:gd name="connsiteX1" fmla="*/ 0 w 2474259"/>
                <a:gd name="connsiteY1" fmla="*/ 0 h 2119257"/>
                <a:gd name="connsiteX2" fmla="*/ 2474259 w 2474259"/>
                <a:gd name="connsiteY2" fmla="*/ 10758 h 2119257"/>
                <a:gd name="connsiteX3" fmla="*/ 10758 w 2474259"/>
                <a:gd name="connsiteY3" fmla="*/ 2119257 h 21192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474259" h="2119257">
                  <a:moveTo>
                    <a:pt x="10758" y="2119257"/>
                  </a:moveTo>
                  <a:lnTo>
                    <a:pt x="0" y="0"/>
                  </a:lnTo>
                  <a:lnTo>
                    <a:pt x="2474259" y="10758"/>
                  </a:lnTo>
                  <a:lnTo>
                    <a:pt x="10758" y="2119257"/>
                  </a:lnTo>
                  <a:close/>
                </a:path>
              </a:pathLst>
            </a:custGeom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Left-Up Arrow 6">
              <a:extLst>
                <a:ext uri="{FF2B5EF4-FFF2-40B4-BE49-F238E27FC236}">
                  <a16:creationId xmlns:a16="http://schemas.microsoft.com/office/drawing/2014/main" id="{88049D46-6924-3340-8ED9-D3953FEFEB8B}"/>
                </a:ext>
              </a:extLst>
            </p:cNvPr>
            <p:cNvSpPr/>
            <p:nvPr/>
          </p:nvSpPr>
          <p:spPr>
            <a:xfrm flipH="1">
              <a:off x="3937299" y="2732442"/>
              <a:ext cx="2538804" cy="2214209"/>
            </a:xfrm>
            <a:prstGeom prst="leftUpArrow">
              <a:avLst>
                <a:gd name="adj1" fmla="val 0"/>
                <a:gd name="adj2" fmla="val 1989"/>
                <a:gd name="adj3" fmla="val 2897"/>
              </a:avLst>
            </a:prstGeom>
            <a:solidFill>
              <a:schemeClr val="tx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46D15C63-3AA4-534D-912D-D1CD9D5213C1}"/>
                    </a:ext>
                  </a:extLst>
                </p:cNvPr>
                <p:cNvSpPr/>
                <p:nvPr/>
              </p:nvSpPr>
              <p:spPr>
                <a:xfrm>
                  <a:off x="3862288" y="4936634"/>
                  <a:ext cx="2613815" cy="307777"/>
                </a:xfrm>
                <a:prstGeom prst="rect">
                  <a:avLst/>
                </a:prstGeom>
              </p:spPr>
              <p:txBody>
                <a:bodyPr wrap="square">
                  <a:spAutoFit/>
                </a:bodyPr>
                <a:lstStyle/>
                <a:p>
                  <a:r>
                    <a:rPr lang="en-US" dirty="0">
                      <a:solidFill>
                        <a:srgbClr val="666666"/>
                      </a:solidFill>
                      <a:latin typeface="Nunito Sans" pitchFamily="2" charset="77"/>
                    </a:rPr>
                    <a:t>0     1     2      3     4    </a:t>
                  </a:r>
                  <a14:m>
                    <m:oMath xmlns:m="http://schemas.openxmlformats.org/officeDocument/2006/math">
                      <m:r>
                        <a:rPr lang="en-US" b="0" i="1" smtClean="0">
                          <a:solidFill>
                            <a:srgbClr val="666666"/>
                          </a:solidFill>
                          <a:latin typeface="Cambria Math" panose="02040503050406030204" pitchFamily="18" charset="0"/>
                        </a:rPr>
                        <m:t>⋯</m:t>
                      </m:r>
                    </m:oMath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20" name="Rectangle 19">
                  <a:extLst>
                    <a:ext uri="{FF2B5EF4-FFF2-40B4-BE49-F238E27FC236}">
                      <a16:creationId xmlns:a16="http://schemas.microsoft.com/office/drawing/2014/main" id="{46D15C63-3AA4-534D-912D-D1CD9D5213C1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3862288" y="4936634"/>
                  <a:ext cx="2613815" cy="307777"/>
                </a:xfrm>
                <a:prstGeom prst="rect">
                  <a:avLst/>
                </a:prstGeom>
                <a:blipFill>
                  <a:blip r:embed="rId6"/>
                  <a:stretch>
                    <a:fillRect l="-971" b="-24000"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4" name="Straight Connector 23">
              <a:extLst>
                <a:ext uri="{FF2B5EF4-FFF2-40B4-BE49-F238E27FC236}">
                  <a16:creationId xmlns:a16="http://schemas.microsoft.com/office/drawing/2014/main" id="{0A260045-AC80-E84E-B2AF-B7821AD110BB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3980329" y="2809874"/>
              <a:ext cx="2420783" cy="2094661"/>
            </a:xfrm>
            <a:prstGeom prst="line">
              <a:avLst/>
            </a:prstGeom>
            <a:ln w="28575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mc:AlternateContent xmlns:mc="http://schemas.openxmlformats.org/markup-compatibility/2006" xmlns:a14="http://schemas.microsoft.com/office/drawing/2010/main">
          <mc:Choice Requires="a14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BEE59DB1-3229-2948-B05A-34FA6E7B5C42}"/>
                    </a:ext>
                  </a:extLst>
                </p:cNvPr>
                <p:cNvSpPr txBox="1"/>
                <p:nvPr/>
              </p:nvSpPr>
              <p:spPr>
                <a:xfrm rot="19050726">
                  <a:off x="4043162" y="3591998"/>
                  <a:ext cx="2273315" cy="261610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100" b="0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1⋅#</m:t>
                        </m:r>
                        <m:r>
                          <a:rPr lang="en-US" sz="1100" b="0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𝑎𝑤𝑒𝑠𝑜𝑚𝑒</m:t>
                        </m:r>
                        <m:r>
                          <a:rPr lang="en-US" sz="1100" b="0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−1.5⋅#</m:t>
                        </m:r>
                        <m:r>
                          <a:rPr lang="en-US" sz="1100" b="0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𝑎𝑤𝑓𝑢𝑙</m:t>
                        </m:r>
                        <m:r>
                          <a:rPr lang="en-US" sz="1100" b="0" i="1" smtClean="0">
                            <a:solidFill>
                              <a:schemeClr val="tx2">
                                <a:lumMod val="50000"/>
                              </a:schemeClr>
                            </a:solidFill>
                            <a:latin typeface="Cambria Math" panose="02040503050406030204" pitchFamily="18" charset="0"/>
                          </a:rPr>
                          <m:t>=0</m:t>
                        </m:r>
                      </m:oMath>
                    </m:oMathPara>
                  </a14:m>
                  <a:endParaRPr lang="en-US" sz="1100" dirty="0">
                    <a:solidFill>
                      <a:schemeClr val="tx2">
                        <a:lumMod val="50000"/>
                      </a:schemeClr>
                    </a:solidFill>
                  </a:endParaRPr>
                </a:p>
              </p:txBody>
            </p:sp>
          </mc:Choice>
          <mc:Fallback xmlns=""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BEE59DB1-3229-2948-B05A-34FA6E7B5C42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19050726">
                  <a:off x="4043162" y="3591998"/>
                  <a:ext cx="2273315" cy="261610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5591F6FD-E3C0-0047-946C-FC83EE2B1E52}"/>
                </a:ext>
              </a:extLst>
            </p:cNvPr>
            <p:cNvSpPr/>
            <p:nvPr/>
          </p:nvSpPr>
          <p:spPr>
            <a:xfrm>
              <a:off x="3266574" y="2638406"/>
              <a:ext cx="73930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666666"/>
                  </a:solidFill>
                  <a:latin typeface="Nunito Sans" pitchFamily="2" charset="77"/>
                  <a:ea typeface="Nunito Sans" pitchFamily="2" charset="77"/>
                  <a:cs typeface="Nunito Sans" pitchFamily="2" charset="77"/>
                </a:rPr>
                <a:t>#awful</a:t>
              </a:r>
              <a:endParaRPr lang="en-US" dirty="0"/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59920D1B-1C66-0646-88FC-88D94104F225}"/>
                </a:ext>
              </a:extLst>
            </p:cNvPr>
            <p:cNvSpPr/>
            <p:nvPr/>
          </p:nvSpPr>
          <p:spPr>
            <a:xfrm>
              <a:off x="6476103" y="4760444"/>
              <a:ext cx="106471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666666"/>
                  </a:solidFill>
                  <a:latin typeface="Nunito Sans" pitchFamily="2" charset="77"/>
                  <a:ea typeface="Nunito Sans" pitchFamily="2" charset="77"/>
                  <a:cs typeface="Nunito Sans" pitchFamily="2" charset="77"/>
                </a:rPr>
                <a:t>#awesome</a:t>
              </a:r>
              <a:endParaRPr lang="en-US" dirty="0"/>
            </a:p>
          </p:txBody>
        </p:sp>
        <p:sp>
          <p:nvSpPr>
            <p:cNvPr id="10" name="Cross 9">
              <a:extLst>
                <a:ext uri="{FF2B5EF4-FFF2-40B4-BE49-F238E27FC236}">
                  <a16:creationId xmlns:a16="http://schemas.microsoft.com/office/drawing/2014/main" id="{E418848B-F7E4-ED41-932F-BF14D7CB22B4}"/>
                </a:ext>
              </a:extLst>
            </p:cNvPr>
            <p:cNvSpPr/>
            <p:nvPr/>
          </p:nvSpPr>
          <p:spPr>
            <a:xfrm>
              <a:off x="5705771" y="4153364"/>
              <a:ext cx="146868" cy="137160"/>
            </a:xfrm>
            <a:prstGeom prst="plus">
              <a:avLst>
                <a:gd name="adj" fmla="val 36764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0"/>
            </a:gra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Cross 27">
              <a:extLst>
                <a:ext uri="{FF2B5EF4-FFF2-40B4-BE49-F238E27FC236}">
                  <a16:creationId xmlns:a16="http://schemas.microsoft.com/office/drawing/2014/main" id="{AF9A8FF1-019E-C746-AE84-7FDE7A2AD4AA}"/>
                </a:ext>
              </a:extLst>
            </p:cNvPr>
            <p:cNvSpPr/>
            <p:nvPr/>
          </p:nvSpPr>
          <p:spPr>
            <a:xfrm>
              <a:off x="5324989" y="4165055"/>
              <a:ext cx="146868" cy="137160"/>
            </a:xfrm>
            <a:prstGeom prst="plus">
              <a:avLst>
                <a:gd name="adj" fmla="val 36764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0"/>
            </a:gra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Cross 29">
              <a:extLst>
                <a:ext uri="{FF2B5EF4-FFF2-40B4-BE49-F238E27FC236}">
                  <a16:creationId xmlns:a16="http://schemas.microsoft.com/office/drawing/2014/main" id="{F8C36077-8B1A-D147-90CD-D6D05B2BD9FA}"/>
                </a:ext>
              </a:extLst>
            </p:cNvPr>
            <p:cNvSpPr/>
            <p:nvPr/>
          </p:nvSpPr>
          <p:spPr>
            <a:xfrm>
              <a:off x="5324989" y="4466967"/>
              <a:ext cx="146868" cy="137160"/>
            </a:xfrm>
            <a:prstGeom prst="plus">
              <a:avLst>
                <a:gd name="adj" fmla="val 36764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0"/>
            </a:gra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Cross 32">
              <a:extLst>
                <a:ext uri="{FF2B5EF4-FFF2-40B4-BE49-F238E27FC236}">
                  <a16:creationId xmlns:a16="http://schemas.microsoft.com/office/drawing/2014/main" id="{05055FBF-F8CE-814A-9DA2-A166CE470053}"/>
                </a:ext>
              </a:extLst>
            </p:cNvPr>
            <p:cNvSpPr/>
            <p:nvPr/>
          </p:nvSpPr>
          <p:spPr>
            <a:xfrm>
              <a:off x="4987937" y="4822324"/>
              <a:ext cx="146868" cy="137160"/>
            </a:xfrm>
            <a:prstGeom prst="plus">
              <a:avLst>
                <a:gd name="adj" fmla="val 36764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0"/>
            </a:gra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Cross 33">
              <a:extLst>
                <a:ext uri="{FF2B5EF4-FFF2-40B4-BE49-F238E27FC236}">
                  <a16:creationId xmlns:a16="http://schemas.microsoft.com/office/drawing/2014/main" id="{177A4032-E69E-2B42-838B-E6A292A89660}"/>
                </a:ext>
              </a:extLst>
            </p:cNvPr>
            <p:cNvSpPr/>
            <p:nvPr/>
          </p:nvSpPr>
          <p:spPr>
            <a:xfrm>
              <a:off x="4595896" y="4471481"/>
              <a:ext cx="146868" cy="137160"/>
            </a:xfrm>
            <a:prstGeom prst="plus">
              <a:avLst>
                <a:gd name="adj" fmla="val 36764"/>
              </a:avLst>
            </a:prstGeom>
            <a:gradFill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0"/>
            </a:gra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0F4097F6-996A-8D4B-A230-56E478E4E8FD}"/>
                </a:ext>
              </a:extLst>
            </p:cNvPr>
            <p:cNvSpPr/>
            <p:nvPr/>
          </p:nvSpPr>
          <p:spPr>
            <a:xfrm>
              <a:off x="4987937" y="3150908"/>
              <a:ext cx="146868" cy="45719"/>
            </a:xfrm>
            <a:prstGeom prst="rect">
              <a:avLst/>
            </a:prstGeom>
            <a:gradFill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0"/>
            </a:gra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angle 34">
              <a:extLst>
                <a:ext uri="{FF2B5EF4-FFF2-40B4-BE49-F238E27FC236}">
                  <a16:creationId xmlns:a16="http://schemas.microsoft.com/office/drawing/2014/main" id="{551252C7-A7B4-994D-B30F-19E4590EFC15}"/>
                </a:ext>
              </a:extLst>
            </p:cNvPr>
            <p:cNvSpPr/>
            <p:nvPr/>
          </p:nvSpPr>
          <p:spPr>
            <a:xfrm>
              <a:off x="4595896" y="3445711"/>
              <a:ext cx="146868" cy="45719"/>
            </a:xfrm>
            <a:prstGeom prst="rect">
              <a:avLst/>
            </a:prstGeom>
            <a:gradFill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0"/>
            </a:gra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335C5D9F-8CA4-9347-8321-AFAF223EDDF8}"/>
                </a:ext>
              </a:extLst>
            </p:cNvPr>
            <p:cNvSpPr/>
            <p:nvPr/>
          </p:nvSpPr>
          <p:spPr>
            <a:xfrm>
              <a:off x="4595896" y="3800261"/>
              <a:ext cx="146868" cy="45719"/>
            </a:xfrm>
            <a:prstGeom prst="rect">
              <a:avLst/>
            </a:prstGeom>
            <a:gradFill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0"/>
            </a:gra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82DAAF43-0743-7041-A00C-5AB976E50122}"/>
                </a:ext>
              </a:extLst>
            </p:cNvPr>
            <p:cNvSpPr/>
            <p:nvPr/>
          </p:nvSpPr>
          <p:spPr>
            <a:xfrm>
              <a:off x="4334775" y="3800260"/>
              <a:ext cx="146868" cy="45719"/>
            </a:xfrm>
            <a:prstGeom prst="rect">
              <a:avLst/>
            </a:prstGeom>
            <a:gradFill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0"/>
            </a:gra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5F679791-6C16-614B-B00C-43720B56A030}"/>
                </a:ext>
              </a:extLst>
            </p:cNvPr>
            <p:cNvSpPr/>
            <p:nvPr/>
          </p:nvSpPr>
          <p:spPr>
            <a:xfrm>
              <a:off x="3946510" y="3150908"/>
              <a:ext cx="146868" cy="45719"/>
            </a:xfrm>
            <a:prstGeom prst="rect">
              <a:avLst/>
            </a:prstGeom>
            <a:gradFill>
              <a:gsLst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85000"/>
                  </a:schemeClr>
                </a:gs>
              </a:gsLst>
              <a:lin ang="16200000" scaled="0"/>
            </a:gradFill>
            <a:ln w="952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6110CD7D-FA79-4AB6-8E40-ABD13EB0BD9C}"/>
                  </a:ext>
                </a:extLst>
              </p14:cNvPr>
              <p14:cNvContentPartPr/>
              <p14:nvPr/>
            </p14:nvContentPartPr>
            <p14:xfrm>
              <a:off x="2671920" y="1372680"/>
              <a:ext cx="6244920" cy="345492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6110CD7D-FA79-4AB6-8E40-ABD13EB0BD9C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2662560" y="1363320"/>
                <a:ext cx="6263640" cy="3473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675733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A99F4C-131D-2849-AE47-8AEB95CC88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Classification</a:t>
            </a:r>
            <a:br>
              <a:rPr lang="en-US" dirty="0"/>
            </a:br>
            <a:r>
              <a:rPr lang="en-US" dirty="0"/>
              <a:t>Error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6BF07974-236F-D94E-8D35-BCEC25B2E7A9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Ratio of examples where there was a mistaken prediction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What’s a mistake?</a:t>
                </a:r>
              </a:p>
              <a:p>
                <a:r>
                  <a:rPr lang="en-US" dirty="0"/>
                  <a:t>If the true label was positive (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=+1</m:t>
                    </m:r>
                  </m:oMath>
                </a14:m>
                <a:r>
                  <a:rPr lang="en-US" dirty="0"/>
                  <a:t>),</a:t>
                </a:r>
                <a:br>
                  <a:rPr lang="en-US" dirty="0"/>
                </a:br>
                <a:r>
                  <a:rPr lang="en-US" dirty="0"/>
                  <a:t>but we predicted negative (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=−1)</m:t>
                    </m:r>
                  </m:oMath>
                </a14:m>
                <a:endParaRPr lang="en-US" dirty="0"/>
              </a:p>
              <a:p>
                <a:r>
                  <a:rPr lang="en-US" dirty="0"/>
                  <a:t>If the true label was negative (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=−1</m:t>
                    </m:r>
                  </m:oMath>
                </a14:m>
                <a:r>
                  <a:rPr lang="en-US" dirty="0"/>
                  <a:t>), </a:t>
                </a:r>
                <a:br>
                  <a:rPr lang="en-US" dirty="0"/>
                </a:br>
                <a:r>
                  <a:rPr lang="en-US" dirty="0"/>
                  <a:t>but we predicted positive (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=+1</m:t>
                    </m:r>
                  </m:oMath>
                </a14:m>
                <a:r>
                  <a:rPr lang="en-US" dirty="0"/>
                  <a:t>)</a:t>
                </a:r>
              </a:p>
              <a:p>
                <a:pPr marL="139700" indent="0">
                  <a:buNone/>
                </a:pPr>
                <a:r>
                  <a:rPr lang="en-US" b="1" dirty="0"/>
                  <a:t>Classification Error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b="1" dirty="0"/>
                  <a:t>Classification Accuracy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6BF07974-236F-D94E-8D35-BCEC25B2E7A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24F13D-E3F0-A940-9EC0-EA984F3067F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F07AB9E9-AF86-4328-8248-ADB152CCCCCB}"/>
                  </a:ext>
                </a:extLst>
              </p14:cNvPr>
              <p14:cNvContentPartPr/>
              <p14:nvPr/>
            </p14:nvContentPartPr>
            <p14:xfrm>
              <a:off x="3599640" y="1853640"/>
              <a:ext cx="5118120" cy="270720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F07AB9E9-AF86-4328-8248-ADB152CCCCC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590280" y="1844280"/>
                <a:ext cx="5136840" cy="2725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6A557636-3307-4911-A6DF-4216AD88F0F6}"/>
                  </a:ext>
                </a:extLst>
              </p14:cNvPr>
              <p14:cNvContentPartPr/>
              <p14:nvPr/>
            </p14:nvContentPartPr>
            <p14:xfrm>
              <a:off x="7025880" y="1832680"/>
              <a:ext cx="106920" cy="22824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6A557636-3307-4911-A6DF-4216AD88F0F6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017269" y="1824040"/>
                <a:ext cx="124501" cy="245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830994B2-090E-471D-B739-2E6EE5B9FEA8}"/>
                  </a:ext>
                </a:extLst>
              </p14:cNvPr>
              <p14:cNvContentPartPr/>
              <p14:nvPr/>
            </p14:nvContentPartPr>
            <p14:xfrm>
              <a:off x="4245960" y="3152800"/>
              <a:ext cx="72720" cy="8568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830994B2-090E-471D-B739-2E6EE5B9FEA8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237320" y="3144160"/>
                <a:ext cx="90360" cy="103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FDBA37A7-9ABF-4E0E-8BDE-467A5F1047BA}"/>
                  </a:ext>
                </a:extLst>
              </p14:cNvPr>
              <p14:cNvContentPartPr/>
              <p14:nvPr/>
            </p14:nvContentPartPr>
            <p14:xfrm>
              <a:off x="3837000" y="3469960"/>
              <a:ext cx="147240" cy="128880"/>
            </p14:xfrm>
          </p:contentPart>
        </mc:Choice>
        <mc:Fallback xmlns=""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FDBA37A7-9ABF-4E0E-8BDE-467A5F1047BA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3828360" y="3461320"/>
                <a:ext cx="164880" cy="146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378226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lideMaster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deMaster" id="{6892CB92-2140-4825-AC64-EAFCBE3C90F5}" vid="{77F8CD81-5FBC-4318-813D-3CE9F874004C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17E27263BFA984A822E6B96AA80ED52" ma:contentTypeVersion="4" ma:contentTypeDescription="Create a new document." ma:contentTypeScope="" ma:versionID="8b9c8cba77be28863d2d7b65ae01ac03">
  <xsd:schema xmlns:xsd="http://www.w3.org/2001/XMLSchema" xmlns:xs="http://www.w3.org/2001/XMLSchema" xmlns:p="http://schemas.microsoft.com/office/2006/metadata/properties" xmlns:ns3="c57e2c81-afec-4593-ac03-d40bc9d24b6b" targetNamespace="http://schemas.microsoft.com/office/2006/metadata/properties" ma:root="true" ma:fieldsID="93ab4ae4d611b460d64563ce2a7f8efd" ns3:_="">
    <xsd:import namespace="c57e2c81-afec-4593-ac03-d40bc9d24b6b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57e2c81-afec-4593-ac03-d40bc9d24b6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0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1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01FEE323-0009-4883-A1B9-FB5B5B03522E}">
  <ds:schemaRefs>
    <ds:schemaRef ds:uri="c57e2c81-afec-4593-ac03-d40bc9d24b6b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16680F8A-53FA-474A-A10B-35F0230BF26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82AB337B-BBAE-4F9C-BB8C-7F93A8F8772E}">
  <ds:schemaRefs>
    <ds:schemaRef ds:uri="http://schemas.openxmlformats.org/package/2006/metadata/core-properties"/>
    <ds:schemaRef ds:uri="http://purl.org/dc/terms/"/>
    <ds:schemaRef ds:uri="http://purl.org/dc/dcmitype/"/>
    <ds:schemaRef ds:uri="http://schemas.microsoft.com/office/2006/documentManagement/types"/>
    <ds:schemaRef ds:uri="http://schemas.microsoft.com/office/2006/metadata/properties"/>
    <ds:schemaRef ds:uri="c57e2c81-afec-4593-ac03-d40bc9d24b6b"/>
    <ds:schemaRef ds:uri="http://schemas.microsoft.com/office/infopath/2007/PartnerControls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SlideMaster</Template>
  <TotalTime>2801</TotalTime>
  <Words>4263</Words>
  <Application>Microsoft Office PowerPoint</Application>
  <PresentationFormat>On-screen Show (16:9)</PresentationFormat>
  <Paragraphs>922</Paragraphs>
  <Slides>75</Slides>
  <Notes>41</Notes>
  <HiddenSlides>1</HiddenSlides>
  <MMClips>2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75</vt:i4>
      </vt:variant>
    </vt:vector>
  </HeadingPairs>
  <TitlesOfParts>
    <vt:vector size="84" baseType="lpstr">
      <vt:lpstr>Open Sans</vt:lpstr>
      <vt:lpstr>Georgia</vt:lpstr>
      <vt:lpstr>Wingdings</vt:lpstr>
      <vt:lpstr>Courier New</vt:lpstr>
      <vt:lpstr>Nunito Sans</vt:lpstr>
      <vt:lpstr>Calibri</vt:lpstr>
      <vt:lpstr>Cambria Math</vt:lpstr>
      <vt:lpstr>Arial</vt:lpstr>
      <vt:lpstr>SlideMaster</vt:lpstr>
      <vt:lpstr>CSE/STAT 416 Logistic Regression  Amal Nanavati University of Washington July 13, 2022  Adapted from Hunter Schafer’s slides</vt:lpstr>
      <vt:lpstr>Administrivia</vt:lpstr>
      <vt:lpstr>HW3 Walkthrough</vt:lpstr>
      <vt:lpstr>Recap: Intro to Classification</vt:lpstr>
      <vt:lpstr>Sentiment Classifier</vt:lpstr>
      <vt:lpstr>Converting Text to Numbers (Vectorizing):  Bag of Words</vt:lpstr>
      <vt:lpstr>PowerPoint Presentation</vt:lpstr>
      <vt:lpstr>Decision Boundary</vt:lpstr>
      <vt:lpstr>Classification Error</vt:lpstr>
      <vt:lpstr>Confusion Matrix</vt:lpstr>
      <vt:lpstr>Binary Classification Measures</vt:lpstr>
      <vt:lpstr>Precision &amp; Recall</vt:lpstr>
      <vt:lpstr>Precision</vt:lpstr>
      <vt:lpstr>Recall</vt:lpstr>
      <vt:lpstr>Precision &amp; Recall</vt:lpstr>
      <vt:lpstr>Multiclass Confusion Matrix</vt:lpstr>
      <vt:lpstr>1 min</vt:lpstr>
      <vt:lpstr>2 min</vt:lpstr>
      <vt:lpstr>Logistic Regression</vt:lpstr>
      <vt:lpstr>Can we use MSE for classification task?</vt:lpstr>
      <vt:lpstr>Quality Metric for Classification</vt:lpstr>
      <vt:lpstr>Probabilities</vt:lpstr>
      <vt:lpstr>Probability Classifier</vt:lpstr>
      <vt:lpstr>Connecting Score &amp; Probability</vt:lpstr>
      <vt:lpstr>Connecting Score &amp; Probability</vt:lpstr>
      <vt:lpstr>Logistic Function</vt:lpstr>
      <vt:lpstr>Logistic Regression Model</vt:lpstr>
      <vt:lpstr>1 min</vt:lpstr>
      <vt:lpstr>2 min</vt:lpstr>
      <vt:lpstr>2 min</vt:lpstr>
      <vt:lpstr>ML Pipeline</vt:lpstr>
      <vt:lpstr>Demo</vt:lpstr>
      <vt:lpstr>PowerPoint Presentation</vt:lpstr>
      <vt:lpstr>ML Pipeline</vt:lpstr>
      <vt:lpstr>Quality Metric = Maximum Likelihood Estimate</vt:lpstr>
      <vt:lpstr>Quality Metric = Likelihood</vt:lpstr>
      <vt:lpstr>Learn w ̂</vt:lpstr>
      <vt:lpstr>Maximum Likelihood Estimate (MLE)</vt:lpstr>
      <vt:lpstr>Likelihood vs Error/Loss</vt:lpstr>
      <vt:lpstr>1 min</vt:lpstr>
      <vt:lpstr>1.5 min</vt:lpstr>
      <vt:lpstr>What about multi-class classification?</vt:lpstr>
      <vt:lpstr>Revisiting Gradient Descent / Ascent</vt:lpstr>
      <vt:lpstr>ML Pipeline</vt:lpstr>
      <vt:lpstr>Is Gradient Descent Really Used in Linear Regression?</vt:lpstr>
      <vt:lpstr>Finding MLE</vt:lpstr>
      <vt:lpstr>Gradient Ascent</vt:lpstr>
      <vt:lpstr>Learning Curve </vt:lpstr>
      <vt:lpstr>Choosing η</vt:lpstr>
      <vt:lpstr>Choosing η</vt:lpstr>
      <vt:lpstr>Choosing η</vt:lpstr>
      <vt:lpstr>Choosing η</vt:lpstr>
      <vt:lpstr>Grid Search</vt:lpstr>
      <vt:lpstr>1 min</vt:lpstr>
      <vt:lpstr>2 min</vt:lpstr>
      <vt:lpstr>Likelihood vs. Loss</vt:lpstr>
      <vt:lpstr>Overfitting - Classification</vt:lpstr>
      <vt:lpstr>More Features</vt:lpstr>
      <vt:lpstr>Decision Boundary</vt:lpstr>
      <vt:lpstr>Decision Boundary</vt:lpstr>
      <vt:lpstr>Decision Boundary</vt:lpstr>
      <vt:lpstr>Decision Boundary</vt:lpstr>
      <vt:lpstr>Overfitting</vt:lpstr>
      <vt:lpstr>Effects of Overfitting</vt:lpstr>
      <vt:lpstr>Plotting Probabilities</vt:lpstr>
      <vt:lpstr>0.5 mins</vt:lpstr>
      <vt:lpstr>1.5 mins</vt:lpstr>
      <vt:lpstr>Regularization</vt:lpstr>
      <vt:lpstr>L2 Regularized Logistic Regression</vt:lpstr>
      <vt:lpstr>Some Details</vt:lpstr>
      <vt:lpstr>Coefficient Path:  L2 Penalty </vt:lpstr>
      <vt:lpstr>Other Regularization Penalties?</vt:lpstr>
      <vt:lpstr>1 min</vt:lpstr>
      <vt:lpstr>2 min</vt:lpstr>
      <vt:lpstr>Recap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(OR SLIDEDOC) TITLE</dc:title>
  <dc:creator>hschafer</dc:creator>
  <cp:lastModifiedBy>cse-loaner</cp:lastModifiedBy>
  <cp:revision>22</cp:revision>
  <cp:lastPrinted>2019-07-08T15:45:50Z</cp:lastPrinted>
  <dcterms:modified xsi:type="dcterms:W3CDTF">2022-07-14T02:45:18Z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0x010100317E27263BFA984A822E6B96AA80ED52</vt:lpwstr>
  </property>
</Properties>
</file>